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4"/>
  </p:notesMasterIdLst>
  <p:sldIdLst>
    <p:sldId id="261" r:id="rId6"/>
    <p:sldId id="334" r:id="rId7"/>
    <p:sldId id="267" r:id="rId8"/>
    <p:sldId id="356" r:id="rId9"/>
    <p:sldId id="358" r:id="rId10"/>
    <p:sldId id="357" r:id="rId11"/>
    <p:sldId id="354" r:id="rId12"/>
    <p:sldId id="336" r:id="rId13"/>
    <p:sldId id="359" r:id="rId14"/>
    <p:sldId id="337" r:id="rId15"/>
    <p:sldId id="338" r:id="rId16"/>
    <p:sldId id="339" r:id="rId17"/>
    <p:sldId id="340" r:id="rId18"/>
    <p:sldId id="342" r:id="rId19"/>
    <p:sldId id="341" r:id="rId20"/>
    <p:sldId id="343" r:id="rId21"/>
    <p:sldId id="344" r:id="rId22"/>
    <p:sldId id="345" r:id="rId23"/>
    <p:sldId id="346" r:id="rId24"/>
    <p:sldId id="335" r:id="rId25"/>
    <p:sldId id="348" r:id="rId26"/>
    <p:sldId id="347" r:id="rId27"/>
    <p:sldId id="349" r:id="rId28"/>
    <p:sldId id="350" r:id="rId29"/>
    <p:sldId id="351" r:id="rId30"/>
    <p:sldId id="352" r:id="rId31"/>
    <p:sldId id="326" r:id="rId32"/>
    <p:sldId id="332" r:id="rId33"/>
  </p:sldIdLst>
  <p:sldSz cx="12192000" cy="6858000"/>
  <p:notesSz cx="6858000" cy="9144000"/>
  <p:custDataLst>
    <p:tags r:id="rId3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717205-1764-52A5-C593-65E56216A39B}" name="Thais Cattani Perroni" initials="TP" userId="S::thais.cattani.perroni@educaloi.qc.ca::cfd5eeab-e9e1-4b2a-b5a4-3d687f911c86" providerId="AD"/>
  <p188:author id="{BEC0F715-6037-B0C0-8391-E8B44091051C}" name="Clément Lemaitre-Provost" initials="CL" userId="S::clement.lemaitre-provost@educaloi.qc.ca::f3d9918a-5e1c-4d93-bfcf-4b1371c3a56c" providerId="AD"/>
  <p188:author id="{BBA81969-8273-AE4B-CE42-A92C7F2BB022}" name="Clément LP" initials="CL" userId="2c432804ee9b6b84" providerId="Windows Live"/>
  <p188:author id="{4F7E4983-5D9E-64A4-063C-C90472727AF8}" name="Clément Provost" initials="CP" userId="S::cleprovost_outlook.com#ext#@educaloi.onmicrosoft.com::0cfd9eb1-d6b0-4664-b669-aca0aaf5c4f8" providerId="AD"/>
  <p188:author id="{5213BBAD-8C2B-8EB6-3D3E-AC15D3FF1025}" name="Julianne Chu" initials="JC" userId="S::julianne.chu@educaloi.qc.ca::e8f7f30b-d745-4019-beff-dc20084e4c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91F"/>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1"/>
    <p:restoredTop sz="50792" autoAdjust="0"/>
  </p:normalViewPr>
  <p:slideViewPr>
    <p:cSldViewPr snapToGrid="0" snapToObjects="1" showGuides="1">
      <p:cViewPr varScale="1">
        <p:scale>
          <a:sx n="56" d="100"/>
          <a:sy n="56" d="100"/>
        </p:scale>
        <p:origin x="2946" y="6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ément LP" userId="2c432804ee9b6b84" providerId="LiveId" clId="{83DA5DDE-14BF-4C06-A0E8-4E15D530AEC5}"/>
    <pc:docChg chg="undo custSel modSld">
      <pc:chgData name="Clément LP" userId="2c432804ee9b6b84" providerId="LiveId" clId="{83DA5DDE-14BF-4C06-A0E8-4E15D530AEC5}" dt="2024-03-17T19:00:48.577" v="92" actId="20577"/>
      <pc:docMkLst>
        <pc:docMk/>
      </pc:docMkLst>
      <pc:sldChg chg="modNotesTx">
        <pc:chgData name="Clément LP" userId="2c432804ee9b6b84" providerId="LiveId" clId="{83DA5DDE-14BF-4C06-A0E8-4E15D530AEC5}" dt="2024-03-17T19:00:31.551" v="91" actId="20577"/>
        <pc:sldMkLst>
          <pc:docMk/>
          <pc:sldMk cId="2761164563" sldId="267"/>
        </pc:sldMkLst>
      </pc:sldChg>
      <pc:sldChg chg="modNotesTx">
        <pc:chgData name="Clément LP" userId="2c432804ee9b6b84" providerId="LiveId" clId="{83DA5DDE-14BF-4C06-A0E8-4E15D530AEC5}" dt="2024-03-17T19:00:48.577" v="92" actId="20577"/>
        <pc:sldMkLst>
          <pc:docMk/>
          <pc:sldMk cId="2701670015" sldId="335"/>
        </pc:sldMkLst>
      </pc:sldChg>
      <pc:sldChg chg="modNotesTx">
        <pc:chgData name="Clément LP" userId="2c432804ee9b6b84" providerId="LiveId" clId="{83DA5DDE-14BF-4C06-A0E8-4E15D530AEC5}" dt="2024-03-17T18:51:16.781" v="21" actId="20577"/>
        <pc:sldMkLst>
          <pc:docMk/>
          <pc:sldMk cId="4136315358" sldId="338"/>
        </pc:sldMkLst>
      </pc:sldChg>
      <pc:sldChg chg="modNotesTx">
        <pc:chgData name="Clément LP" userId="2c432804ee9b6b84" providerId="LiveId" clId="{83DA5DDE-14BF-4C06-A0E8-4E15D530AEC5}" dt="2024-03-17T18:51:59.991" v="27" actId="12"/>
        <pc:sldMkLst>
          <pc:docMk/>
          <pc:sldMk cId="2556888534" sldId="339"/>
        </pc:sldMkLst>
      </pc:sldChg>
      <pc:sldChg chg="modNotesTx">
        <pc:chgData name="Clément LP" userId="2c432804ee9b6b84" providerId="LiveId" clId="{83DA5DDE-14BF-4C06-A0E8-4E15D530AEC5}" dt="2024-03-17T18:53:06.279" v="35" actId="20577"/>
        <pc:sldMkLst>
          <pc:docMk/>
          <pc:sldMk cId="3297984506" sldId="340"/>
        </pc:sldMkLst>
      </pc:sldChg>
      <pc:sldChg chg="modNotesTx">
        <pc:chgData name="Clément LP" userId="2c432804ee9b6b84" providerId="LiveId" clId="{83DA5DDE-14BF-4C06-A0E8-4E15D530AEC5}" dt="2024-03-17T18:54:27.235" v="68" actId="15"/>
        <pc:sldMkLst>
          <pc:docMk/>
          <pc:sldMk cId="2084688757" sldId="341"/>
        </pc:sldMkLst>
      </pc:sldChg>
      <pc:sldChg chg="modNotesTx">
        <pc:chgData name="Clément LP" userId="2c432804ee9b6b84" providerId="LiveId" clId="{83DA5DDE-14BF-4C06-A0E8-4E15D530AEC5}" dt="2024-03-17T18:56:44.774" v="89" actId="6549"/>
        <pc:sldMkLst>
          <pc:docMk/>
          <pc:sldMk cId="282820977" sldId="347"/>
        </pc:sldMkLst>
      </pc:sldChg>
      <pc:sldChg chg="modNotesTx">
        <pc:chgData name="Clément LP" userId="2c432804ee9b6b84" providerId="LiveId" clId="{83DA5DDE-14BF-4C06-A0E8-4E15D530AEC5}" dt="2024-03-17T18:51:07.732" v="20" actId="20577"/>
        <pc:sldMkLst>
          <pc:docMk/>
          <pc:sldMk cId="4220933877" sldId="353"/>
        </pc:sldMkLst>
      </pc:sldChg>
      <pc:sldChg chg="modNotesTx">
        <pc:chgData name="Clément LP" userId="2c432804ee9b6b84" providerId="LiveId" clId="{83DA5DDE-14BF-4C06-A0E8-4E15D530AEC5}" dt="2024-03-17T18:50:54.795" v="19" actId="20577"/>
        <pc:sldMkLst>
          <pc:docMk/>
          <pc:sldMk cId="1856941156" sldId="354"/>
        </pc:sldMkLst>
      </pc:sldChg>
      <pc:sldChg chg="modNotesTx">
        <pc:chgData name="Clément LP" userId="2c432804ee9b6b84" providerId="LiveId" clId="{83DA5DDE-14BF-4C06-A0E8-4E15D530AEC5}" dt="2024-03-17T18:53:40.931" v="60" actId="20577"/>
        <pc:sldMkLst>
          <pc:docMk/>
          <pc:sldMk cId="4116032882" sldId="355"/>
        </pc:sldMkLst>
      </pc:sldChg>
    </pc:docChg>
  </pc:docChgLst>
  <pc:docChgLst>
    <pc:chgData name="Clément LP" userId="2c432804ee9b6b84" providerId="LiveId" clId="{04114003-6AB0-46FD-9CE1-8659FBA5AA91}"/>
    <pc:docChg chg="undo custSel addSld delSld modSld sldOrd">
      <pc:chgData name="Clément LP" userId="2c432804ee9b6b84" providerId="LiveId" clId="{04114003-6AB0-46FD-9CE1-8659FBA5AA91}" dt="2024-04-22T17:23:28.179" v="5548" actId="20577"/>
      <pc:docMkLst>
        <pc:docMk/>
      </pc:docMkLst>
      <pc:sldChg chg="modSp mod delCm modCm modNotesTx">
        <pc:chgData name="Clément LP" userId="2c432804ee9b6b84" providerId="LiveId" clId="{04114003-6AB0-46FD-9CE1-8659FBA5AA91}" dt="2024-04-22T17:15:05.019" v="5049"/>
        <pc:sldMkLst>
          <pc:docMk/>
          <pc:sldMk cId="387620748" sldId="261"/>
        </pc:sldMkLst>
        <pc:spChg chg="mod">
          <ac:chgData name="Clément LP" userId="2c432804ee9b6b84" providerId="LiveId" clId="{04114003-6AB0-46FD-9CE1-8659FBA5AA91}" dt="2024-04-16T14:34:16.599" v="4240" actId="6549"/>
          <ac:spMkLst>
            <pc:docMk/>
            <pc:sldMk cId="387620748" sldId="261"/>
            <ac:spMk id="3" creationId="{D5092838-4393-0744-83F8-A0F8497A27E1}"/>
          </ac:spMkLst>
        </pc:spChg>
        <pc:extLst>
          <p:ext xmlns:p="http://schemas.openxmlformats.org/presentationml/2006/main" uri="{D6D511B9-2390-475A-947B-AFAB55BFBCF1}">
            <pc226:cmChg xmlns:pc226="http://schemas.microsoft.com/office/powerpoint/2022/06/main/command" chg="del mod">
              <pc226:chgData name="Clément LP" userId="2c432804ee9b6b84" providerId="LiveId" clId="{04114003-6AB0-46FD-9CE1-8659FBA5AA91}" dt="2024-04-22T17:15:05.019" v="5049"/>
              <pc2:cmMkLst xmlns:pc2="http://schemas.microsoft.com/office/powerpoint/2019/9/main/command">
                <pc:docMk/>
                <pc:sldMk cId="387620748" sldId="261"/>
                <pc2:cmMk id="{5A971DF4-FDC4-442D-AAD0-B860E26B2CC9}"/>
              </pc2:cmMkLst>
            </pc226:cmChg>
          </p:ext>
        </pc:extLst>
      </pc:sldChg>
      <pc:sldChg chg="addCm delCm modCm modNotesTx">
        <pc:chgData name="Clément LP" userId="2c432804ee9b6b84" providerId="LiveId" clId="{04114003-6AB0-46FD-9CE1-8659FBA5AA91}" dt="2024-03-31T17:17:08.597" v="3383" actId="20577"/>
        <pc:sldMkLst>
          <pc:docMk/>
          <pc:sldMk cId="2761164563" sldId="267"/>
        </pc:sldMkLst>
        <pc:extLst>
          <p:ext xmlns:p="http://schemas.openxmlformats.org/presentationml/2006/main" uri="{D6D511B9-2390-475A-947B-AFAB55BFBCF1}">
            <pc226:cmChg xmlns:pc226="http://schemas.microsoft.com/office/powerpoint/2022/06/main/command" chg="del">
              <pc226:chgData name="Clément LP" userId="2c432804ee9b6b84" providerId="LiveId" clId="{04114003-6AB0-46FD-9CE1-8659FBA5AA91}" dt="2024-03-26T17:52:16.618" v="193"/>
              <pc2:cmMkLst xmlns:pc2="http://schemas.microsoft.com/office/powerpoint/2019/9/main/command">
                <pc:docMk/>
                <pc:sldMk cId="2761164563" sldId="267"/>
                <pc2:cmMk id="{7C8CD3D7-7687-4215-8E58-51B78D569011}"/>
              </pc2:cmMkLst>
            </pc226:cmChg>
            <pc226:cmChg xmlns:pc226="http://schemas.microsoft.com/office/powerpoint/2022/06/main/command" chg="add mod">
              <pc226:chgData name="Clément LP" userId="2c432804ee9b6b84" providerId="LiveId" clId="{04114003-6AB0-46FD-9CE1-8659FBA5AA91}" dt="2024-03-31T17:16:03.128" v="3376"/>
              <pc2:cmMkLst xmlns:pc2="http://schemas.microsoft.com/office/powerpoint/2019/9/main/command">
                <pc:docMk/>
                <pc:sldMk cId="2761164563" sldId="267"/>
                <pc2:cmMk id="{FB9A1DF2-3DB2-4553-904B-CA5F03F1725D}"/>
              </pc2:cmMkLst>
            </pc226:cmChg>
          </p:ext>
        </pc:extLst>
      </pc:sldChg>
      <pc:sldChg chg="modSp del mod">
        <pc:chgData name="Clément LP" userId="2c432804ee9b6b84" providerId="LiveId" clId="{04114003-6AB0-46FD-9CE1-8659FBA5AA91}" dt="2024-03-26T17:57:32.056" v="264" actId="47"/>
        <pc:sldMkLst>
          <pc:docMk/>
          <pc:sldMk cId="3037727270" sldId="275"/>
        </pc:sldMkLst>
        <pc:spChg chg="mod">
          <ac:chgData name="Clément LP" userId="2c432804ee9b6b84" providerId="LiveId" clId="{04114003-6AB0-46FD-9CE1-8659FBA5AA91}" dt="2024-03-26T17:56:36.289" v="211" actId="20577"/>
          <ac:spMkLst>
            <pc:docMk/>
            <pc:sldMk cId="3037727270" sldId="275"/>
            <ac:spMk id="2" creationId="{5F6FBF65-D3C8-9341-B506-6DF8698F7792}"/>
          </ac:spMkLst>
        </pc:spChg>
      </pc:sldChg>
      <pc:sldChg chg="modSp mod">
        <pc:chgData name="Clément LP" userId="2c432804ee9b6b84" providerId="LiveId" clId="{04114003-6AB0-46FD-9CE1-8659FBA5AA91}" dt="2024-03-26T18:01:09.915" v="310" actId="20577"/>
        <pc:sldMkLst>
          <pc:docMk/>
          <pc:sldMk cId="827442630" sldId="334"/>
        </pc:sldMkLst>
        <pc:spChg chg="mod">
          <ac:chgData name="Clément LP" userId="2c432804ee9b6b84" providerId="LiveId" clId="{04114003-6AB0-46FD-9CE1-8659FBA5AA91}" dt="2024-03-26T18:01:09.915" v="310" actId="20577"/>
          <ac:spMkLst>
            <pc:docMk/>
            <pc:sldMk cId="827442630" sldId="334"/>
            <ac:spMk id="3" creationId="{7F8B02E2-7709-7598-FCBB-BA3A4A0C5969}"/>
          </ac:spMkLst>
        </pc:spChg>
      </pc:sldChg>
      <pc:sldChg chg="modSp mod ord delCm modCm modNotesTx">
        <pc:chgData name="Clément LP" userId="2c432804ee9b6b84" providerId="LiveId" clId="{04114003-6AB0-46FD-9CE1-8659FBA5AA91}" dt="2024-04-16T15:08:08.329" v="4669" actId="15"/>
        <pc:sldMkLst>
          <pc:docMk/>
          <pc:sldMk cId="2701670015" sldId="335"/>
        </pc:sldMkLst>
        <pc:spChg chg="mod">
          <ac:chgData name="Clément LP" userId="2c432804ee9b6b84" providerId="LiveId" clId="{04114003-6AB0-46FD-9CE1-8659FBA5AA91}" dt="2024-03-27T14:35:02.818" v="3114" actId="1076"/>
          <ac:spMkLst>
            <pc:docMk/>
            <pc:sldMk cId="2701670015" sldId="335"/>
            <ac:spMk id="3" creationId="{B3D2FD24-101B-696E-1EFB-599664C1A425}"/>
          </ac:spMkLst>
        </pc:spChg>
        <pc:spChg chg="mod">
          <ac:chgData name="Clément LP" userId="2c432804ee9b6b84" providerId="LiveId" clId="{04114003-6AB0-46FD-9CE1-8659FBA5AA91}" dt="2024-03-27T14:35:59.371" v="3122" actId="20577"/>
          <ac:spMkLst>
            <pc:docMk/>
            <pc:sldMk cId="2701670015" sldId="335"/>
            <ac:spMk id="4" creationId="{B1965DC9-52DD-987B-37F4-1AE265B1B598}"/>
          </ac:spMkLst>
        </pc:spChg>
        <pc:extLst>
          <p:ext xmlns:p="http://schemas.openxmlformats.org/presentationml/2006/main" uri="{D6D511B9-2390-475A-947B-AFAB55BFBCF1}">
            <pc226:cmChg xmlns:pc226="http://schemas.microsoft.com/office/powerpoint/2022/06/main/command" chg="del mod modRxn">
              <pc226:chgData name="Clément LP" userId="2c432804ee9b6b84" providerId="LiveId" clId="{04114003-6AB0-46FD-9CE1-8659FBA5AA91}" dt="2024-03-26T17:56:15.337" v="207"/>
              <pc2:cmMkLst xmlns:pc2="http://schemas.microsoft.com/office/powerpoint/2019/9/main/command">
                <pc:docMk/>
                <pc:sldMk cId="2701670015" sldId="335"/>
                <pc2:cmMk id="{93F51A70-9B4D-4E6A-8C35-989674E0C2F2}"/>
              </pc2:cmMkLst>
            </pc226:cmChg>
          </p:ext>
        </pc:extLst>
      </pc:sldChg>
      <pc:sldChg chg="modSp mod">
        <pc:chgData name="Clément LP" userId="2c432804ee9b6b84" providerId="LiveId" clId="{04114003-6AB0-46FD-9CE1-8659FBA5AA91}" dt="2024-03-31T17:24:41.598" v="3458" actId="20577"/>
        <pc:sldMkLst>
          <pc:docMk/>
          <pc:sldMk cId="1289538074" sldId="336"/>
        </pc:sldMkLst>
        <pc:spChg chg="mod">
          <ac:chgData name="Clément LP" userId="2c432804ee9b6b84" providerId="LiveId" clId="{04114003-6AB0-46FD-9CE1-8659FBA5AA91}" dt="2024-03-31T17:24:41.598" v="3458" actId="20577"/>
          <ac:spMkLst>
            <pc:docMk/>
            <pc:sldMk cId="1289538074" sldId="336"/>
            <ac:spMk id="3" creationId="{205F777F-8AD7-ECB5-9909-D409CCC030BB}"/>
          </ac:spMkLst>
        </pc:spChg>
        <pc:spChg chg="mod">
          <ac:chgData name="Clément LP" userId="2c432804ee9b6b84" providerId="LiveId" clId="{04114003-6AB0-46FD-9CE1-8659FBA5AA91}" dt="2024-03-31T17:24:38.522" v="3456" actId="20577"/>
          <ac:spMkLst>
            <pc:docMk/>
            <pc:sldMk cId="1289538074" sldId="336"/>
            <ac:spMk id="4" creationId="{363203B7-B65C-39F5-EEE6-6E01584E2985}"/>
          </ac:spMkLst>
        </pc:spChg>
      </pc:sldChg>
      <pc:sldChg chg="modSp mod">
        <pc:chgData name="Clément LP" userId="2c432804ee9b6b84" providerId="LiveId" clId="{04114003-6AB0-46FD-9CE1-8659FBA5AA91}" dt="2024-04-22T17:23:06.519" v="5514" actId="20577"/>
        <pc:sldMkLst>
          <pc:docMk/>
          <pc:sldMk cId="4014883582" sldId="337"/>
        </pc:sldMkLst>
        <pc:spChg chg="mod">
          <ac:chgData name="Clément LP" userId="2c432804ee9b6b84" providerId="LiveId" clId="{04114003-6AB0-46FD-9CE1-8659FBA5AA91}" dt="2024-04-16T15:03:21.591" v="4514" actId="20577"/>
          <ac:spMkLst>
            <pc:docMk/>
            <pc:sldMk cId="4014883582" sldId="337"/>
            <ac:spMk id="3" creationId="{9CB25856-7CF5-B91B-848D-2931DB22BCE2}"/>
          </ac:spMkLst>
        </pc:spChg>
        <pc:spChg chg="mod">
          <ac:chgData name="Clément LP" userId="2c432804ee9b6b84" providerId="LiveId" clId="{04114003-6AB0-46FD-9CE1-8659FBA5AA91}" dt="2024-04-22T17:23:06.519" v="5514" actId="20577"/>
          <ac:spMkLst>
            <pc:docMk/>
            <pc:sldMk cId="4014883582" sldId="337"/>
            <ac:spMk id="4" creationId="{2CB26BC1-B8D2-CAF7-2026-036C8FA48D06}"/>
          </ac:spMkLst>
        </pc:spChg>
      </pc:sldChg>
      <pc:sldChg chg="modSp mod modNotesTx">
        <pc:chgData name="Clément LP" userId="2c432804ee9b6b84" providerId="LiveId" clId="{04114003-6AB0-46FD-9CE1-8659FBA5AA91}" dt="2024-04-22T17:17:09.999" v="5166" actId="113"/>
        <pc:sldMkLst>
          <pc:docMk/>
          <pc:sldMk cId="4136315358" sldId="338"/>
        </pc:sldMkLst>
        <pc:spChg chg="mod">
          <ac:chgData name="Clément LP" userId="2c432804ee9b6b84" providerId="LiveId" clId="{04114003-6AB0-46FD-9CE1-8659FBA5AA91}" dt="2024-03-27T13:36:53.252" v="2493" actId="403"/>
          <ac:spMkLst>
            <pc:docMk/>
            <pc:sldMk cId="4136315358" sldId="338"/>
            <ac:spMk id="4" creationId="{9A1D7082-458C-D3C2-6369-AF98244A909F}"/>
          </ac:spMkLst>
        </pc:spChg>
      </pc:sldChg>
      <pc:sldChg chg="modSp mod modNotesTx">
        <pc:chgData name="Clément LP" userId="2c432804ee9b6b84" providerId="LiveId" clId="{04114003-6AB0-46FD-9CE1-8659FBA5AA91}" dt="2024-04-16T15:05:24.828" v="4618" actId="20577"/>
        <pc:sldMkLst>
          <pc:docMk/>
          <pc:sldMk cId="2556888534" sldId="339"/>
        </pc:sldMkLst>
        <pc:spChg chg="mod">
          <ac:chgData name="Clément LP" userId="2c432804ee9b6b84" providerId="LiveId" clId="{04114003-6AB0-46FD-9CE1-8659FBA5AA91}" dt="2024-03-27T13:37:41.607" v="2499" actId="403"/>
          <ac:spMkLst>
            <pc:docMk/>
            <pc:sldMk cId="2556888534" sldId="339"/>
            <ac:spMk id="4" creationId="{0EA588C6-E840-6C37-DDDF-264371044C06}"/>
          </ac:spMkLst>
        </pc:spChg>
      </pc:sldChg>
      <pc:sldChg chg="modSp mod modNotesTx">
        <pc:chgData name="Clément LP" userId="2c432804ee9b6b84" providerId="LiveId" clId="{04114003-6AB0-46FD-9CE1-8659FBA5AA91}" dt="2024-03-31T17:32:00.567" v="3506" actId="20577"/>
        <pc:sldMkLst>
          <pc:docMk/>
          <pc:sldMk cId="3297984506" sldId="340"/>
        </pc:sldMkLst>
        <pc:spChg chg="mod">
          <ac:chgData name="Clément LP" userId="2c432804ee9b6b84" providerId="LiveId" clId="{04114003-6AB0-46FD-9CE1-8659FBA5AA91}" dt="2024-03-27T13:38:53.974" v="2503" actId="403"/>
          <ac:spMkLst>
            <pc:docMk/>
            <pc:sldMk cId="3297984506" sldId="340"/>
            <ac:spMk id="4" creationId="{AE97A66F-553F-2220-1CC6-E130545E5CCD}"/>
          </ac:spMkLst>
        </pc:spChg>
      </pc:sldChg>
      <pc:sldChg chg="modSp mod modNotesTx">
        <pc:chgData name="Clément LP" userId="2c432804ee9b6b84" providerId="LiveId" clId="{04114003-6AB0-46FD-9CE1-8659FBA5AA91}" dt="2024-04-22T17:23:28.179" v="5548" actId="20577"/>
        <pc:sldMkLst>
          <pc:docMk/>
          <pc:sldMk cId="2084688757" sldId="341"/>
        </pc:sldMkLst>
        <pc:spChg chg="mod">
          <ac:chgData name="Clément LP" userId="2c432804ee9b6b84" providerId="LiveId" clId="{04114003-6AB0-46FD-9CE1-8659FBA5AA91}" dt="2024-04-22T17:23:28.179" v="5548" actId="20577"/>
          <ac:spMkLst>
            <pc:docMk/>
            <pc:sldMk cId="2084688757" sldId="341"/>
            <ac:spMk id="3" creationId="{CE8AF999-4C43-043C-9A78-CE45522F4D18}"/>
          </ac:spMkLst>
        </pc:spChg>
        <pc:spChg chg="mod">
          <ac:chgData name="Clément LP" userId="2c432804ee9b6b84" providerId="LiveId" clId="{04114003-6AB0-46FD-9CE1-8659FBA5AA91}" dt="2024-03-27T14:25:50.041" v="2987"/>
          <ac:spMkLst>
            <pc:docMk/>
            <pc:sldMk cId="2084688757" sldId="341"/>
            <ac:spMk id="10" creationId="{6A7D5A69-0892-10C6-4EFD-4CD9116F9617}"/>
          </ac:spMkLst>
        </pc:spChg>
        <pc:picChg chg="mod">
          <ac:chgData name="Clément LP" userId="2c432804ee9b6b84" providerId="LiveId" clId="{04114003-6AB0-46FD-9CE1-8659FBA5AA91}" dt="2024-03-27T13:49:37.520" v="2516"/>
          <ac:picMkLst>
            <pc:docMk/>
            <pc:sldMk cId="2084688757" sldId="341"/>
            <ac:picMk id="4" creationId="{B78B3861-F752-2DA7-2948-8C34CE4B13D4}"/>
          </ac:picMkLst>
        </pc:picChg>
        <pc:picChg chg="mod">
          <ac:chgData name="Clément LP" userId="2c432804ee9b6b84" providerId="LiveId" clId="{04114003-6AB0-46FD-9CE1-8659FBA5AA91}" dt="2024-03-27T13:49:45.610" v="2517"/>
          <ac:picMkLst>
            <pc:docMk/>
            <pc:sldMk cId="2084688757" sldId="341"/>
            <ac:picMk id="5" creationId="{53F2361B-4FB1-3D3A-3B3E-481B6FAC5257}"/>
          </ac:picMkLst>
        </pc:picChg>
        <pc:picChg chg="mod">
          <ac:chgData name="Clément LP" userId="2c432804ee9b6b84" providerId="LiveId" clId="{04114003-6AB0-46FD-9CE1-8659FBA5AA91}" dt="2024-03-27T13:49:13.677" v="2512"/>
          <ac:picMkLst>
            <pc:docMk/>
            <pc:sldMk cId="2084688757" sldId="341"/>
            <ac:picMk id="6" creationId="{B90DAB8C-E795-4F86-AD57-EF41230CDB72}"/>
          </ac:picMkLst>
        </pc:picChg>
        <pc:picChg chg="mod">
          <ac:chgData name="Clément LP" userId="2c432804ee9b6b84" providerId="LiveId" clId="{04114003-6AB0-46FD-9CE1-8659FBA5AA91}" dt="2024-03-27T13:49:19.282" v="2513"/>
          <ac:picMkLst>
            <pc:docMk/>
            <pc:sldMk cId="2084688757" sldId="341"/>
            <ac:picMk id="7" creationId="{CFAFC3E2-C01E-39A0-59F2-495EDCA8B7E5}"/>
          </ac:picMkLst>
        </pc:picChg>
        <pc:picChg chg="mod">
          <ac:chgData name="Clément LP" userId="2c432804ee9b6b84" providerId="LiveId" clId="{04114003-6AB0-46FD-9CE1-8659FBA5AA91}" dt="2024-03-27T13:49:52.811" v="2518"/>
          <ac:picMkLst>
            <pc:docMk/>
            <pc:sldMk cId="2084688757" sldId="341"/>
            <ac:picMk id="8" creationId="{E3C58B10-854F-858D-5D04-F151EA71AF14}"/>
          </ac:picMkLst>
        </pc:picChg>
        <pc:picChg chg="mod">
          <ac:chgData name="Clément LP" userId="2c432804ee9b6b84" providerId="LiveId" clId="{04114003-6AB0-46FD-9CE1-8659FBA5AA91}" dt="2024-03-27T13:50:05.610" v="2520"/>
          <ac:picMkLst>
            <pc:docMk/>
            <pc:sldMk cId="2084688757" sldId="341"/>
            <ac:picMk id="17" creationId="{B6DFCC49-5DA0-4225-1B19-2F75610A4578}"/>
          </ac:picMkLst>
        </pc:picChg>
        <pc:picChg chg="mod">
          <ac:chgData name="Clément LP" userId="2c432804ee9b6b84" providerId="LiveId" clId="{04114003-6AB0-46FD-9CE1-8659FBA5AA91}" dt="2024-03-27T13:49:59.782" v="2519"/>
          <ac:picMkLst>
            <pc:docMk/>
            <pc:sldMk cId="2084688757" sldId="341"/>
            <ac:picMk id="18" creationId="{62EF2A54-6C6C-AA4A-FC61-316C1F098139}"/>
          </ac:picMkLst>
        </pc:picChg>
        <pc:picChg chg="mod">
          <ac:chgData name="Clément LP" userId="2c432804ee9b6b84" providerId="LiveId" clId="{04114003-6AB0-46FD-9CE1-8659FBA5AA91}" dt="2024-03-27T13:50:19.685" v="2521"/>
          <ac:picMkLst>
            <pc:docMk/>
            <pc:sldMk cId="2084688757" sldId="341"/>
            <ac:picMk id="19" creationId="{82EE762E-97F1-2E51-9E5C-97590183912E}"/>
          </ac:picMkLst>
        </pc:picChg>
        <pc:picChg chg="mod">
          <ac:chgData name="Clément LP" userId="2c432804ee9b6b84" providerId="LiveId" clId="{04114003-6AB0-46FD-9CE1-8659FBA5AA91}" dt="2024-03-27T13:49:25.260" v="2514"/>
          <ac:picMkLst>
            <pc:docMk/>
            <pc:sldMk cId="2084688757" sldId="341"/>
            <ac:picMk id="20" creationId="{4606AFFA-8091-98A9-4E80-99F367E7A95D}"/>
          </ac:picMkLst>
        </pc:picChg>
        <pc:picChg chg="mod">
          <ac:chgData name="Clément LP" userId="2c432804ee9b6b84" providerId="LiveId" clId="{04114003-6AB0-46FD-9CE1-8659FBA5AA91}" dt="2024-03-27T13:49:31.155" v="2515"/>
          <ac:picMkLst>
            <pc:docMk/>
            <pc:sldMk cId="2084688757" sldId="341"/>
            <ac:picMk id="21" creationId="{7B241D2E-F9B6-F8F8-C2D3-0AC20363F577}"/>
          </ac:picMkLst>
        </pc:picChg>
      </pc:sldChg>
      <pc:sldChg chg="modSp mod">
        <pc:chgData name="Clément LP" userId="2c432804ee9b6b84" providerId="LiveId" clId="{04114003-6AB0-46FD-9CE1-8659FBA5AA91}" dt="2024-04-22T17:23:19.759" v="5533" actId="20577"/>
        <pc:sldMkLst>
          <pc:docMk/>
          <pc:sldMk cId="1643332886" sldId="342"/>
        </pc:sldMkLst>
        <pc:spChg chg="mod">
          <ac:chgData name="Clément LP" userId="2c432804ee9b6b84" providerId="LiveId" clId="{04114003-6AB0-46FD-9CE1-8659FBA5AA91}" dt="2024-04-22T17:23:19.759" v="5533" actId="20577"/>
          <ac:spMkLst>
            <pc:docMk/>
            <pc:sldMk cId="1643332886" sldId="342"/>
            <ac:spMk id="2" creationId="{085A1A41-A0E6-2BB7-5464-46BA296138B7}"/>
          </ac:spMkLst>
        </pc:spChg>
      </pc:sldChg>
      <pc:sldChg chg="addSp modSp">
        <pc:chgData name="Clément LP" userId="2c432804ee9b6b84" providerId="LiveId" clId="{04114003-6AB0-46FD-9CE1-8659FBA5AA91}" dt="2024-03-27T13:51:04.881" v="2525"/>
        <pc:sldMkLst>
          <pc:docMk/>
          <pc:sldMk cId="3908272572" sldId="343"/>
        </pc:sldMkLst>
        <pc:spChg chg="add mod">
          <ac:chgData name="Clément LP" userId="2c432804ee9b6b84" providerId="LiveId" clId="{04114003-6AB0-46FD-9CE1-8659FBA5AA91}" dt="2024-03-27T13:51:04.881" v="2525"/>
          <ac:spMkLst>
            <pc:docMk/>
            <pc:sldMk cId="3908272572" sldId="343"/>
            <ac:spMk id="2" creationId="{0A88BD05-9163-3758-2DC5-AD567435AC02}"/>
          </ac:spMkLst>
        </pc:spChg>
      </pc:sldChg>
      <pc:sldChg chg="modSp mod">
        <pc:chgData name="Clément LP" userId="2c432804ee9b6b84" providerId="LiveId" clId="{04114003-6AB0-46FD-9CE1-8659FBA5AA91}" dt="2024-04-19T15:51:15.938" v="5048" actId="20577"/>
        <pc:sldMkLst>
          <pc:docMk/>
          <pc:sldMk cId="2387077824" sldId="344"/>
        </pc:sldMkLst>
        <pc:spChg chg="mod">
          <ac:chgData name="Clément LP" userId="2c432804ee9b6b84" providerId="LiveId" clId="{04114003-6AB0-46FD-9CE1-8659FBA5AA91}" dt="2024-04-16T15:06:20.988" v="4626" actId="20577"/>
          <ac:spMkLst>
            <pc:docMk/>
            <pc:sldMk cId="2387077824" sldId="344"/>
            <ac:spMk id="3" creationId="{1125B658-F51F-232D-2C62-12E0074F78C3}"/>
          </ac:spMkLst>
        </pc:spChg>
        <pc:spChg chg="mod">
          <ac:chgData name="Clément LP" userId="2c432804ee9b6b84" providerId="LiveId" clId="{04114003-6AB0-46FD-9CE1-8659FBA5AA91}" dt="2024-04-19T15:51:15.938" v="5048" actId="20577"/>
          <ac:spMkLst>
            <pc:docMk/>
            <pc:sldMk cId="2387077824" sldId="344"/>
            <ac:spMk id="4" creationId="{829D0EF0-F55C-C4DC-A0F2-72C38E676617}"/>
          </ac:spMkLst>
        </pc:spChg>
        <pc:spChg chg="mod">
          <ac:chgData name="Clément LP" userId="2c432804ee9b6b84" providerId="LiveId" clId="{04114003-6AB0-46FD-9CE1-8659FBA5AA91}" dt="2024-03-27T13:50:59.761" v="2524"/>
          <ac:spMkLst>
            <pc:docMk/>
            <pc:sldMk cId="2387077824" sldId="344"/>
            <ac:spMk id="11" creationId="{64189CAC-361E-943E-AF24-9744804C3E6E}"/>
          </ac:spMkLst>
        </pc:spChg>
      </pc:sldChg>
      <pc:sldChg chg="modSp mod">
        <pc:chgData name="Clément LP" userId="2c432804ee9b6b84" providerId="LiveId" clId="{04114003-6AB0-46FD-9CE1-8659FBA5AA91}" dt="2024-04-22T17:21:05.300" v="5391" actId="20577"/>
        <pc:sldMkLst>
          <pc:docMk/>
          <pc:sldMk cId="946602277" sldId="345"/>
        </pc:sldMkLst>
        <pc:spChg chg="mod">
          <ac:chgData name="Clément LP" userId="2c432804ee9b6b84" providerId="LiveId" clId="{04114003-6AB0-46FD-9CE1-8659FBA5AA91}" dt="2024-04-16T15:06:46.533" v="4633" actId="20577"/>
          <ac:spMkLst>
            <pc:docMk/>
            <pc:sldMk cId="946602277" sldId="345"/>
            <ac:spMk id="3" creationId="{EAEF7FF7-8560-CB2E-FFD8-4682247A8894}"/>
          </ac:spMkLst>
        </pc:spChg>
        <pc:spChg chg="mod">
          <ac:chgData name="Clément LP" userId="2c432804ee9b6b84" providerId="LiveId" clId="{04114003-6AB0-46FD-9CE1-8659FBA5AA91}" dt="2024-04-22T17:21:05.300" v="5391" actId="20577"/>
          <ac:spMkLst>
            <pc:docMk/>
            <pc:sldMk cId="946602277" sldId="345"/>
            <ac:spMk id="4" creationId="{C680A970-0676-3DB8-0827-C525D890DA0E}"/>
          </ac:spMkLst>
        </pc:spChg>
        <pc:spChg chg="mod">
          <ac:chgData name="Clément LP" userId="2c432804ee9b6b84" providerId="LiveId" clId="{04114003-6AB0-46FD-9CE1-8659FBA5AA91}" dt="2024-03-27T13:51:24.763" v="2527"/>
          <ac:spMkLst>
            <pc:docMk/>
            <pc:sldMk cId="946602277" sldId="345"/>
            <ac:spMk id="9" creationId="{10FA8357-3B06-CF16-1CCA-0C2A932A3F1F}"/>
          </ac:spMkLst>
        </pc:spChg>
      </pc:sldChg>
      <pc:sldChg chg="modSp mod">
        <pc:chgData name="Clément LP" userId="2c432804ee9b6b84" providerId="LiveId" clId="{04114003-6AB0-46FD-9CE1-8659FBA5AA91}" dt="2024-04-19T15:49:52.861" v="5045" actId="6549"/>
        <pc:sldMkLst>
          <pc:docMk/>
          <pc:sldMk cId="2482875840" sldId="346"/>
        </pc:sldMkLst>
        <pc:spChg chg="mod">
          <ac:chgData name="Clément LP" userId="2c432804ee9b6b84" providerId="LiveId" clId="{04114003-6AB0-46FD-9CE1-8659FBA5AA91}" dt="2024-04-16T15:06:55.105" v="4635" actId="20577"/>
          <ac:spMkLst>
            <pc:docMk/>
            <pc:sldMk cId="2482875840" sldId="346"/>
            <ac:spMk id="3" creationId="{8586EF2D-3CD6-F422-8F16-644BE9C2D3B4}"/>
          </ac:spMkLst>
        </pc:spChg>
        <pc:spChg chg="mod">
          <ac:chgData name="Clément LP" userId="2c432804ee9b6b84" providerId="LiveId" clId="{04114003-6AB0-46FD-9CE1-8659FBA5AA91}" dt="2024-04-19T15:49:52.861" v="5045" actId="6549"/>
          <ac:spMkLst>
            <pc:docMk/>
            <pc:sldMk cId="2482875840" sldId="346"/>
            <ac:spMk id="4" creationId="{4D2FE19C-2AC5-AD05-9CA8-E2A6147C202A}"/>
          </ac:spMkLst>
        </pc:spChg>
        <pc:spChg chg="mod">
          <ac:chgData name="Clément LP" userId="2c432804ee9b6b84" providerId="LiveId" clId="{04114003-6AB0-46FD-9CE1-8659FBA5AA91}" dt="2024-03-27T13:51:36.453" v="2529"/>
          <ac:spMkLst>
            <pc:docMk/>
            <pc:sldMk cId="2482875840" sldId="346"/>
            <ac:spMk id="8" creationId="{3CEE9750-13AA-1ECA-E7FF-2F48BC0FF21E}"/>
          </ac:spMkLst>
        </pc:spChg>
      </pc:sldChg>
      <pc:sldChg chg="modSp mod addCm delCm modNotesTx">
        <pc:chgData name="Clément LP" userId="2c432804ee9b6b84" providerId="LiveId" clId="{04114003-6AB0-46FD-9CE1-8659FBA5AA91}" dt="2024-04-16T15:08:54.021" v="4722" actId="6549"/>
        <pc:sldMkLst>
          <pc:docMk/>
          <pc:sldMk cId="282820977" sldId="347"/>
        </pc:sldMkLst>
        <pc:spChg chg="mod">
          <ac:chgData name="Clément LP" userId="2c432804ee9b6b84" providerId="LiveId" clId="{04114003-6AB0-46FD-9CE1-8659FBA5AA91}" dt="2024-03-27T14:55:54.570" v="3327" actId="1076"/>
          <ac:spMkLst>
            <pc:docMk/>
            <pc:sldMk cId="282820977" sldId="347"/>
            <ac:spMk id="2" creationId="{F7E00949-07B7-9918-24EB-B992639B0AF2}"/>
          </ac:spMkLst>
        </pc:spChg>
        <pc:spChg chg="mod">
          <ac:chgData name="Clément LP" userId="2c432804ee9b6b84" providerId="LiveId" clId="{04114003-6AB0-46FD-9CE1-8659FBA5AA91}" dt="2024-03-27T14:57:42.703" v="3373" actId="1076"/>
          <ac:spMkLst>
            <pc:docMk/>
            <pc:sldMk cId="282820977" sldId="347"/>
            <ac:spMk id="11" creationId="{FB0416DA-D928-7C88-59B2-32A61134ADB8}"/>
          </ac:spMkLst>
        </pc:spChg>
        <pc:spChg chg="mod">
          <ac:chgData name="Clément LP" userId="2c432804ee9b6b84" providerId="LiveId" clId="{04114003-6AB0-46FD-9CE1-8659FBA5AA91}" dt="2024-03-27T14:55:39.972" v="3305" actId="20577"/>
          <ac:spMkLst>
            <pc:docMk/>
            <pc:sldMk cId="282820977" sldId="347"/>
            <ac:spMk id="12" creationId="{E97C0D85-A65A-54E6-C225-972BA061107D}"/>
          </ac:spMkLst>
        </pc:spChg>
        <pc:spChg chg="mod">
          <ac:chgData name="Clément LP" userId="2c432804ee9b6b84" providerId="LiveId" clId="{04114003-6AB0-46FD-9CE1-8659FBA5AA91}" dt="2024-03-27T14:56:31.154" v="3345" actId="1076"/>
          <ac:spMkLst>
            <pc:docMk/>
            <pc:sldMk cId="282820977" sldId="347"/>
            <ac:spMk id="13" creationId="{F6C3EFF0-B55F-C278-1D9B-5ABF28DA026A}"/>
          </ac:spMkLst>
        </pc:spChg>
        <pc:spChg chg="mod">
          <ac:chgData name="Clément LP" userId="2c432804ee9b6b84" providerId="LiveId" clId="{04114003-6AB0-46FD-9CE1-8659FBA5AA91}" dt="2024-03-27T14:56:45.268" v="3357" actId="1076"/>
          <ac:spMkLst>
            <pc:docMk/>
            <pc:sldMk cId="282820977" sldId="347"/>
            <ac:spMk id="14" creationId="{3E40BA00-55D8-57B9-E30D-4043117A3E2A}"/>
          </ac:spMkLst>
        </pc:spChg>
        <pc:spChg chg="mod">
          <ac:chgData name="Clément LP" userId="2c432804ee9b6b84" providerId="LiveId" clId="{04114003-6AB0-46FD-9CE1-8659FBA5AA91}" dt="2024-03-27T14:57:05.168" v="3372" actId="1076"/>
          <ac:spMkLst>
            <pc:docMk/>
            <pc:sldMk cId="282820977" sldId="347"/>
            <ac:spMk id="15" creationId="{3DE04924-1476-1BE1-1922-3EE62D907D6B}"/>
          </ac:spMkLst>
        </pc:spChg>
        <pc:extLst>
          <p:ext xmlns:p="http://schemas.openxmlformats.org/presentationml/2006/main" uri="{D6D511B9-2390-475A-947B-AFAB55BFBCF1}">
            <pc226:cmChg xmlns:pc226="http://schemas.microsoft.com/office/powerpoint/2022/06/main/command" chg="del">
              <pc226:chgData name="Clément LP" userId="2c432804ee9b6b84" providerId="LiveId" clId="{04114003-6AB0-46FD-9CE1-8659FBA5AA91}" dt="2024-03-31T17:42:17.972" v="4129"/>
              <pc2:cmMkLst xmlns:pc2="http://schemas.microsoft.com/office/powerpoint/2019/9/main/command">
                <pc:docMk/>
                <pc:sldMk cId="282820977" sldId="347"/>
                <pc2:cmMk id="{7DDC9E9B-9E17-4395-B4EA-961C14255EA4}"/>
              </pc2:cmMkLst>
            </pc226:cmChg>
            <pc226:cmChg xmlns:pc226="http://schemas.microsoft.com/office/powerpoint/2022/06/main/command" chg="add del">
              <pc226:chgData name="Clément LP" userId="2c432804ee9b6b84" providerId="LiveId" clId="{04114003-6AB0-46FD-9CE1-8659FBA5AA91}" dt="2024-03-31T17:42:20.241" v="4130"/>
              <pc2:cmMkLst xmlns:pc2="http://schemas.microsoft.com/office/powerpoint/2019/9/main/command">
                <pc:docMk/>
                <pc:sldMk cId="282820977" sldId="347"/>
                <pc2:cmMk id="{8BB68ADC-EE18-45F4-906E-2451497C962C}"/>
              </pc2:cmMkLst>
            </pc226:cmChg>
            <pc226:cmChg xmlns:pc226="http://schemas.microsoft.com/office/powerpoint/2022/06/main/command" chg="add">
              <pc226:chgData name="Clément LP" userId="2c432804ee9b6b84" providerId="LiveId" clId="{04114003-6AB0-46FD-9CE1-8659FBA5AA91}" dt="2024-03-31T17:42:15.179" v="4128"/>
              <pc2:cmMkLst xmlns:pc2="http://schemas.microsoft.com/office/powerpoint/2019/9/main/command">
                <pc:docMk/>
                <pc:sldMk cId="282820977" sldId="347"/>
                <pc2:cmMk id="{A50DAAFD-DC7E-4526-A26F-69A8DC9A4B00}"/>
              </pc2:cmMkLst>
            </pc226:cmChg>
          </p:ext>
        </pc:extLst>
      </pc:sldChg>
      <pc:sldChg chg="addSp delSp modSp mod addCm">
        <pc:chgData name="Clément LP" userId="2c432804ee9b6b84" providerId="LiveId" clId="{04114003-6AB0-46FD-9CE1-8659FBA5AA91}" dt="2024-03-27T14:06:15.047" v="2734"/>
        <pc:sldMkLst>
          <pc:docMk/>
          <pc:sldMk cId="673610151" sldId="348"/>
        </pc:sldMkLst>
        <pc:spChg chg="mod">
          <ac:chgData name="Clément LP" userId="2c432804ee9b6b84" providerId="LiveId" clId="{04114003-6AB0-46FD-9CE1-8659FBA5AA91}" dt="2024-03-27T13:52:28.124" v="2530" actId="13926"/>
          <ac:spMkLst>
            <pc:docMk/>
            <pc:sldMk cId="673610151" sldId="348"/>
            <ac:spMk id="2" creationId="{D11C52D6-E0D2-2357-3C3A-B94F2FFAF0CC}"/>
          </ac:spMkLst>
        </pc:spChg>
        <pc:spChg chg="add del">
          <ac:chgData name="Clément LP" userId="2c432804ee9b6b84" providerId="LiveId" clId="{04114003-6AB0-46FD-9CE1-8659FBA5AA91}" dt="2024-03-27T14:05:37.783" v="2733" actId="931"/>
          <ac:spMkLst>
            <pc:docMk/>
            <pc:sldMk cId="673610151" sldId="348"/>
            <ac:spMk id="3" creationId="{41A78788-8B61-8029-88A4-8E5F3DAEAB75}"/>
          </ac:spMkLst>
        </pc:spChg>
        <pc:picChg chg="add mod">
          <ac:chgData name="Clément LP" userId="2c432804ee9b6b84" providerId="LiveId" clId="{04114003-6AB0-46FD-9CE1-8659FBA5AA91}" dt="2024-03-27T14:05:37.783" v="2733" actId="931"/>
          <ac:picMkLst>
            <pc:docMk/>
            <pc:sldMk cId="673610151" sldId="348"/>
            <ac:picMk id="5" creationId="{0FD9E96D-013E-07F6-EA3D-404C7CA42AF2}"/>
          </ac:picMkLst>
        </pc:picChg>
        <pc:extLst>
          <p:ext xmlns:p="http://schemas.openxmlformats.org/presentationml/2006/main" uri="{D6D511B9-2390-475A-947B-AFAB55BFBCF1}">
            <pc226:cmChg xmlns:pc226="http://schemas.microsoft.com/office/powerpoint/2022/06/main/command" chg="add">
              <pc226:chgData name="Clément LP" userId="2c432804ee9b6b84" providerId="LiveId" clId="{04114003-6AB0-46FD-9CE1-8659FBA5AA91}" dt="2024-03-27T14:06:15.047" v="2734"/>
              <pc2:cmMkLst xmlns:pc2="http://schemas.microsoft.com/office/powerpoint/2019/9/main/command">
                <pc:docMk/>
                <pc:sldMk cId="673610151" sldId="348"/>
                <pc2:cmMk id="{55AEA795-4200-4CCF-BA04-70FDD870FCA2}"/>
              </pc2:cmMkLst>
            </pc226:cmChg>
          </p:ext>
        </pc:extLst>
      </pc:sldChg>
      <pc:sldChg chg="delSp modSp mod modNotesTx">
        <pc:chgData name="Clément LP" userId="2c432804ee9b6b84" providerId="LiveId" clId="{04114003-6AB0-46FD-9CE1-8659FBA5AA91}" dt="2024-04-16T15:10:13.946" v="4780"/>
        <pc:sldMkLst>
          <pc:docMk/>
          <pc:sldMk cId="1005573043" sldId="349"/>
        </pc:sldMkLst>
        <pc:graphicFrameChg chg="mod modGraphic">
          <ac:chgData name="Clément LP" userId="2c432804ee9b6b84" providerId="LiveId" clId="{04114003-6AB0-46FD-9CE1-8659FBA5AA91}" dt="2024-04-16T15:10:13.946" v="4780"/>
          <ac:graphicFrameMkLst>
            <pc:docMk/>
            <pc:sldMk cId="1005573043" sldId="349"/>
            <ac:graphicFrameMk id="4" creationId="{1CFBB0B9-C3AE-69B6-502D-1B81F13FE9E2}"/>
          </ac:graphicFrameMkLst>
        </pc:graphicFrameChg>
        <pc:picChg chg="del">
          <ac:chgData name="Clément LP" userId="2c432804ee9b6b84" providerId="LiveId" clId="{04114003-6AB0-46FD-9CE1-8659FBA5AA91}" dt="2024-03-27T14:09:40.638" v="2751" actId="478"/>
          <ac:picMkLst>
            <pc:docMk/>
            <pc:sldMk cId="1005573043" sldId="349"/>
            <ac:picMk id="22" creationId="{CA15C9BC-D82A-45BD-52C5-F669F7BC9DBE}"/>
          </ac:picMkLst>
        </pc:picChg>
      </pc:sldChg>
      <pc:sldChg chg="modSp mod modNotesTx">
        <pc:chgData name="Clément LP" userId="2c432804ee9b6b84" providerId="LiveId" clId="{04114003-6AB0-46FD-9CE1-8659FBA5AA91}" dt="2024-04-22T17:17:48.539" v="5189" actId="20577"/>
        <pc:sldMkLst>
          <pc:docMk/>
          <pc:sldMk cId="2176973915" sldId="350"/>
        </pc:sldMkLst>
        <pc:spChg chg="mod">
          <ac:chgData name="Clément LP" userId="2c432804ee9b6b84" providerId="LiveId" clId="{04114003-6AB0-46FD-9CE1-8659FBA5AA91}" dt="2024-04-16T15:16:02.902" v="4806" actId="108"/>
          <ac:spMkLst>
            <pc:docMk/>
            <pc:sldMk cId="2176973915" sldId="350"/>
            <ac:spMk id="3" creationId="{AB3A78DF-BD7E-0BD5-4D33-0A35E485B73A}"/>
          </ac:spMkLst>
        </pc:spChg>
        <pc:spChg chg="mod">
          <ac:chgData name="Clément LP" userId="2c432804ee9b6b84" providerId="LiveId" clId="{04114003-6AB0-46FD-9CE1-8659FBA5AA91}" dt="2024-04-16T15:16:59.679" v="4874" actId="20577"/>
          <ac:spMkLst>
            <pc:docMk/>
            <pc:sldMk cId="2176973915" sldId="350"/>
            <ac:spMk id="4" creationId="{FEBA12D8-C87D-5EF2-1FEC-D502EA3B4E51}"/>
          </ac:spMkLst>
        </pc:spChg>
      </pc:sldChg>
      <pc:sldChg chg="modSp mod modNotesTx">
        <pc:chgData name="Clément LP" userId="2c432804ee9b6b84" providerId="LiveId" clId="{04114003-6AB0-46FD-9CE1-8659FBA5AA91}" dt="2024-04-22T17:21:50.865" v="5442" actId="6549"/>
        <pc:sldMkLst>
          <pc:docMk/>
          <pc:sldMk cId="502132881" sldId="351"/>
        </pc:sldMkLst>
        <pc:spChg chg="mod">
          <ac:chgData name="Clément LP" userId="2c432804ee9b6b84" providerId="LiveId" clId="{04114003-6AB0-46FD-9CE1-8659FBA5AA91}" dt="2024-04-22T17:21:16.029" v="5404" actId="20577"/>
          <ac:spMkLst>
            <pc:docMk/>
            <pc:sldMk cId="502132881" sldId="351"/>
            <ac:spMk id="4" creationId="{3029C19C-A775-883B-7224-A7515ECE9DAF}"/>
          </ac:spMkLst>
        </pc:spChg>
      </pc:sldChg>
      <pc:sldChg chg="modNotesTx">
        <pc:chgData name="Clément LP" userId="2c432804ee9b6b84" providerId="LiveId" clId="{04114003-6AB0-46FD-9CE1-8659FBA5AA91}" dt="2024-04-22T17:18:43.339" v="5229" actId="20577"/>
        <pc:sldMkLst>
          <pc:docMk/>
          <pc:sldMk cId="582958373" sldId="352"/>
        </pc:sldMkLst>
      </pc:sldChg>
      <pc:sldChg chg="modSp del mod modNotesTx">
        <pc:chgData name="Clément LP" userId="2c432804ee9b6b84" providerId="LiveId" clId="{04114003-6AB0-46FD-9CE1-8659FBA5AA91}" dt="2024-03-26T18:53:00.732" v="2241" actId="47"/>
        <pc:sldMkLst>
          <pc:docMk/>
          <pc:sldMk cId="4220933877" sldId="353"/>
        </pc:sldMkLst>
        <pc:spChg chg="mod">
          <ac:chgData name="Clément LP" userId="2c432804ee9b6b84" providerId="LiveId" clId="{04114003-6AB0-46FD-9CE1-8659FBA5AA91}" dt="2024-03-26T18:46:34.311" v="2092" actId="13926"/>
          <ac:spMkLst>
            <pc:docMk/>
            <pc:sldMk cId="4220933877" sldId="353"/>
            <ac:spMk id="2" creationId="{5F6FBF65-D3C8-9341-B506-6DF8698F7792}"/>
          </ac:spMkLst>
        </pc:spChg>
      </pc:sldChg>
      <pc:sldChg chg="addSp delSp modSp mod ord modCm modNotesTx">
        <pc:chgData name="Clément LP" userId="2c432804ee9b6b84" providerId="LiveId" clId="{04114003-6AB0-46FD-9CE1-8659FBA5AA91}" dt="2024-04-19T15:21:15.104" v="4978" actId="6549"/>
        <pc:sldMkLst>
          <pc:docMk/>
          <pc:sldMk cId="1856941156" sldId="354"/>
        </pc:sldMkLst>
        <pc:spChg chg="mod">
          <ac:chgData name="Clément LP" userId="2c432804ee9b6b84" providerId="LiveId" clId="{04114003-6AB0-46FD-9CE1-8659FBA5AA91}" dt="2024-03-26T18:52:21.527" v="2236" actId="20577"/>
          <ac:spMkLst>
            <pc:docMk/>
            <pc:sldMk cId="1856941156" sldId="354"/>
            <ac:spMk id="12" creationId="{EE3990E3-9051-4052-369C-654F7EEF0865}"/>
          </ac:spMkLst>
        </pc:spChg>
        <pc:picChg chg="add mod">
          <ac:chgData name="Clément LP" userId="2c432804ee9b6b84" providerId="LiveId" clId="{04114003-6AB0-46FD-9CE1-8659FBA5AA91}" dt="2024-03-26T18:52:58.388" v="2240" actId="1076"/>
          <ac:picMkLst>
            <pc:docMk/>
            <pc:sldMk cId="1856941156" sldId="354"/>
            <ac:picMk id="2" creationId="{6730C985-7AA0-EF7E-DDDE-23DDB51B7E81}"/>
          </ac:picMkLst>
        </pc:picChg>
        <pc:picChg chg="del">
          <ac:chgData name="Clément LP" userId="2c432804ee9b6b84" providerId="LiveId" clId="{04114003-6AB0-46FD-9CE1-8659FBA5AA91}" dt="2024-03-26T18:52:54.121" v="2238" actId="478"/>
          <ac:picMkLst>
            <pc:docMk/>
            <pc:sldMk cId="1856941156" sldId="354"/>
            <ac:picMk id="13" creationId="{75EA51DC-8F4F-252D-8D0F-2E8D5CF8B1BD}"/>
          </ac:picMkLst>
        </pc:picChg>
        <pc:extLst>
          <p:ext xmlns:p="http://schemas.openxmlformats.org/presentationml/2006/main" uri="{D6D511B9-2390-475A-947B-AFAB55BFBCF1}">
            <pc226:cmChg xmlns:pc226="http://schemas.microsoft.com/office/powerpoint/2022/06/main/command" chg="mod">
              <pc226:chgData name="Clément LP" userId="2c432804ee9b6b84" providerId="LiveId" clId="{04114003-6AB0-46FD-9CE1-8659FBA5AA91}" dt="2024-03-26T18:52:21.527" v="2236" actId="20577"/>
              <pc2:cmMkLst xmlns:pc2="http://schemas.microsoft.com/office/powerpoint/2019/9/main/command">
                <pc:docMk/>
                <pc:sldMk cId="1856941156" sldId="354"/>
                <pc2:cmMk id="{FF6BED8F-8A9F-4E54-9D06-6D41828F6A59}"/>
              </pc2:cmMkLst>
            </pc226:cmChg>
          </p:ext>
        </pc:extLst>
      </pc:sldChg>
      <pc:sldChg chg="modSp del mod addCm modNotesTx">
        <pc:chgData name="Clément LP" userId="2c432804ee9b6b84" providerId="LiveId" clId="{04114003-6AB0-46FD-9CE1-8659FBA5AA91}" dt="2024-03-26T19:02:34.072" v="2339" actId="2696"/>
        <pc:sldMkLst>
          <pc:docMk/>
          <pc:sldMk cId="4116032882" sldId="355"/>
        </pc:sldMkLst>
        <pc:spChg chg="mod">
          <ac:chgData name="Clément LP" userId="2c432804ee9b6b84" providerId="LiveId" clId="{04114003-6AB0-46FD-9CE1-8659FBA5AA91}" dt="2024-03-26T19:00:42.759" v="2313" actId="20577"/>
          <ac:spMkLst>
            <pc:docMk/>
            <pc:sldMk cId="4116032882" sldId="355"/>
            <ac:spMk id="4" creationId="{0EA588C6-E840-6C37-DDDF-264371044C06}"/>
          </ac:spMkLst>
        </pc:spChg>
        <pc:extLst>
          <p:ext xmlns:p="http://schemas.openxmlformats.org/presentationml/2006/main" uri="{D6D511B9-2390-475A-947B-AFAB55BFBCF1}">
            <pc226:cmChg xmlns:pc226="http://schemas.microsoft.com/office/powerpoint/2022/06/main/command" chg="add">
              <pc226:chgData name="Clément LP" userId="2c432804ee9b6b84" providerId="LiveId" clId="{04114003-6AB0-46FD-9CE1-8659FBA5AA91}" dt="2024-03-26T19:01:38.977" v="2315"/>
              <pc2:cmMkLst xmlns:pc2="http://schemas.microsoft.com/office/powerpoint/2019/9/main/command">
                <pc:docMk/>
                <pc:sldMk cId="4116032882" sldId="355"/>
                <pc2:cmMk id="{B50AAEF1-4642-4706-9EDE-053AB2FF00CB}"/>
              </pc2:cmMkLst>
            </pc226:cmChg>
          </p:ext>
        </pc:extLst>
      </pc:sldChg>
      <pc:sldChg chg="modSp add mod modNotesTx">
        <pc:chgData name="Clément LP" userId="2c432804ee9b6b84" providerId="LiveId" clId="{04114003-6AB0-46FD-9CE1-8659FBA5AA91}" dt="2024-04-22T17:22:11.939" v="5454" actId="6549"/>
        <pc:sldMkLst>
          <pc:docMk/>
          <pc:sldMk cId="2379106487" sldId="356"/>
        </pc:sldMkLst>
        <pc:spChg chg="mod">
          <ac:chgData name="Clément LP" userId="2c432804ee9b6b84" providerId="LiveId" clId="{04114003-6AB0-46FD-9CE1-8659FBA5AA91}" dt="2024-03-26T17:57:25.570" v="263" actId="404"/>
          <ac:spMkLst>
            <pc:docMk/>
            <pc:sldMk cId="2379106487" sldId="356"/>
            <ac:spMk id="2" creationId="{5F6FBF65-D3C8-9341-B506-6DF8698F7792}"/>
          </ac:spMkLst>
        </pc:spChg>
      </pc:sldChg>
      <pc:sldChg chg="modSp add mod modNotesTx">
        <pc:chgData name="Clément LP" userId="2c432804ee9b6b84" providerId="LiveId" clId="{04114003-6AB0-46FD-9CE1-8659FBA5AA91}" dt="2024-03-27T14:32:25.915" v="3065" actId="20577"/>
        <pc:sldMkLst>
          <pc:docMk/>
          <pc:sldMk cId="2145488837" sldId="357"/>
        </pc:sldMkLst>
        <pc:spChg chg="mod">
          <ac:chgData name="Clément LP" userId="2c432804ee9b6b84" providerId="LiveId" clId="{04114003-6AB0-46FD-9CE1-8659FBA5AA91}" dt="2024-03-26T18:00:46.716" v="287" actId="20577"/>
          <ac:spMkLst>
            <pc:docMk/>
            <pc:sldMk cId="2145488837" sldId="357"/>
            <ac:spMk id="2" creationId="{5F6FBF65-D3C8-9341-B506-6DF8698F7792}"/>
          </ac:spMkLst>
        </pc:spChg>
      </pc:sldChg>
      <pc:sldChg chg="delSp modSp add mod ord addCm modNotesTx">
        <pc:chgData name="Clément LP" userId="2c432804ee9b6b84" providerId="LiveId" clId="{04114003-6AB0-46FD-9CE1-8659FBA5AA91}" dt="2024-04-22T17:16:25.249" v="5139" actId="1076"/>
        <pc:sldMkLst>
          <pc:docMk/>
          <pc:sldMk cId="287183321" sldId="358"/>
        </pc:sldMkLst>
        <pc:spChg chg="mod">
          <ac:chgData name="Clément LP" userId="2c432804ee9b6b84" providerId="LiveId" clId="{04114003-6AB0-46FD-9CE1-8659FBA5AA91}" dt="2024-03-31T17:23:29.549" v="3454" actId="1076"/>
          <ac:spMkLst>
            <pc:docMk/>
            <pc:sldMk cId="287183321" sldId="358"/>
            <ac:spMk id="3" creationId="{B3D2FD24-101B-696E-1EFB-599664C1A425}"/>
          </ac:spMkLst>
        </pc:spChg>
        <pc:spChg chg="mod">
          <ac:chgData name="Clément LP" userId="2c432804ee9b6b84" providerId="LiveId" clId="{04114003-6AB0-46FD-9CE1-8659FBA5AA91}" dt="2024-04-22T17:16:25.249" v="5139" actId="1076"/>
          <ac:spMkLst>
            <pc:docMk/>
            <pc:sldMk cId="287183321" sldId="358"/>
            <ac:spMk id="4" creationId="{B1965DC9-52DD-987B-37F4-1AE265B1B598}"/>
          </ac:spMkLst>
        </pc:spChg>
        <pc:picChg chg="del">
          <ac:chgData name="Clément LP" userId="2c432804ee9b6b84" providerId="LiveId" clId="{04114003-6AB0-46FD-9CE1-8659FBA5AA91}" dt="2024-03-26T18:08:40.604" v="563" actId="478"/>
          <ac:picMkLst>
            <pc:docMk/>
            <pc:sldMk cId="287183321" sldId="358"/>
            <ac:picMk id="7" creationId="{D1479CC6-DDF4-177F-030F-1E5CBA9B4BE6}"/>
          </ac:picMkLst>
        </pc:picChg>
        <pc:picChg chg="del">
          <ac:chgData name="Clément LP" userId="2c432804ee9b6b84" providerId="LiveId" clId="{04114003-6AB0-46FD-9CE1-8659FBA5AA91}" dt="2024-03-26T18:08:37.398" v="562" actId="478"/>
          <ac:picMkLst>
            <pc:docMk/>
            <pc:sldMk cId="287183321" sldId="358"/>
            <ac:picMk id="9" creationId="{FECB1794-A8D5-40A4-D1C2-92A84344B514}"/>
          </ac:picMkLst>
        </pc:picChg>
        <pc:extLst>
          <p:ext xmlns:p="http://schemas.openxmlformats.org/presentationml/2006/main" uri="{D6D511B9-2390-475A-947B-AFAB55BFBCF1}">
            <pc226:cmChg xmlns:pc226="http://schemas.microsoft.com/office/powerpoint/2022/06/main/command" chg="add">
              <pc226:chgData name="Clément LP" userId="2c432804ee9b6b84" providerId="LiveId" clId="{04114003-6AB0-46FD-9CE1-8659FBA5AA91}" dt="2024-03-26T19:01:13.446" v="2314"/>
              <pc2:cmMkLst xmlns:pc2="http://schemas.microsoft.com/office/powerpoint/2019/9/main/command">
                <pc:docMk/>
                <pc:sldMk cId="287183321" sldId="358"/>
                <pc2:cmMk id="{463304EA-CF51-48E1-B004-AB91D3148E89}"/>
              </pc2:cmMkLst>
            </pc226:cmChg>
          </p:ext>
        </pc:extLst>
      </pc:sldChg>
      <pc:sldChg chg="add del ord">
        <pc:chgData name="Clément LP" userId="2c432804ee9b6b84" providerId="LiveId" clId="{04114003-6AB0-46FD-9CE1-8659FBA5AA91}" dt="2024-03-26T18:52:04.165" v="2211" actId="47"/>
        <pc:sldMkLst>
          <pc:docMk/>
          <pc:sldMk cId="3551692296" sldId="359"/>
        </pc:sldMkLst>
      </pc:sldChg>
      <pc:sldChg chg="modSp add mod modNotesTx">
        <pc:chgData name="Clément LP" userId="2c432804ee9b6b84" providerId="LiveId" clId="{04114003-6AB0-46FD-9CE1-8659FBA5AA91}" dt="2024-04-22T17:22:47.109" v="5497" actId="20577"/>
        <pc:sldMkLst>
          <pc:docMk/>
          <pc:sldMk cId="4105787432" sldId="359"/>
        </pc:sldMkLst>
        <pc:spChg chg="mod">
          <ac:chgData name="Clément LP" userId="2c432804ee9b6b84" providerId="LiveId" clId="{04114003-6AB0-46FD-9CE1-8659FBA5AA91}" dt="2024-04-16T15:03:43.307" v="4548" actId="6549"/>
          <ac:spMkLst>
            <pc:docMk/>
            <pc:sldMk cId="4105787432" sldId="359"/>
            <ac:spMk id="12" creationId="{EE3990E3-9051-4052-369C-654F7EEF0865}"/>
          </ac:spMkLst>
        </pc:spChg>
      </pc:sldChg>
    </pc:docChg>
  </pc:docChgLst>
  <pc:docChgLst>
    <pc:chgData name="Clément Provost" userId="S::cleprovost_outlook.com#ext#@educaloi.onmicrosoft.com::0cfd9eb1-d6b0-4664-b669-aca0aaf5c4f8" providerId="AD" clId="Web-{7C93A980-7126-3309-FC44-5D278EA2DAC4}"/>
    <pc:docChg chg="mod addSld modSld">
      <pc:chgData name="Clément Provost" userId="S::cleprovost_outlook.com#ext#@educaloi.onmicrosoft.com::0cfd9eb1-d6b0-4664-b669-aca0aaf5c4f8" providerId="AD" clId="Web-{7C93A980-7126-3309-FC44-5D278EA2DAC4}" dt="2024-03-16T00:43:02.980" v="996"/>
      <pc:docMkLst>
        <pc:docMk/>
      </pc:docMkLst>
      <pc:sldChg chg="modSp">
        <pc:chgData name="Clément Provost" userId="S::cleprovost_outlook.com#ext#@educaloi.onmicrosoft.com::0cfd9eb1-d6b0-4664-b669-aca0aaf5c4f8" providerId="AD" clId="Web-{7C93A980-7126-3309-FC44-5D278EA2DAC4}" dt="2024-03-15T23:44:11.793" v="8" actId="20577"/>
        <pc:sldMkLst>
          <pc:docMk/>
          <pc:sldMk cId="387620748" sldId="261"/>
        </pc:sldMkLst>
        <pc:spChg chg="mod">
          <ac:chgData name="Clément Provost" userId="S::cleprovost_outlook.com#ext#@educaloi.onmicrosoft.com::0cfd9eb1-d6b0-4664-b669-aca0aaf5c4f8" providerId="AD" clId="Web-{7C93A980-7126-3309-FC44-5D278EA2DAC4}" dt="2024-03-15T23:44:11.793" v="8" actId="20577"/>
          <ac:spMkLst>
            <pc:docMk/>
            <pc:sldMk cId="387620748" sldId="261"/>
            <ac:spMk id="3" creationId="{D5092838-4393-0744-83F8-A0F8497A27E1}"/>
          </ac:spMkLst>
        </pc:spChg>
      </pc:sldChg>
      <pc:sldChg chg="addCm modNotes">
        <pc:chgData name="Clément Provost" userId="S::cleprovost_outlook.com#ext#@educaloi.onmicrosoft.com::0cfd9eb1-d6b0-4664-b669-aca0aaf5c4f8" providerId="AD" clId="Web-{7C93A980-7126-3309-FC44-5D278EA2DAC4}" dt="2024-03-15T23:49:07.415" v="61"/>
        <pc:sldMkLst>
          <pc:docMk/>
          <pc:sldMk cId="2761164563" sldId="267"/>
        </pc:sldMkLst>
        <pc:extLst>
          <p:ext xmlns:p="http://schemas.openxmlformats.org/presentationml/2006/main" uri="{D6D511B9-2390-475A-947B-AFAB55BFBCF1}">
            <pc226:cmChg xmlns:pc226="http://schemas.microsoft.com/office/powerpoint/2022/06/main/command" chg="add">
              <pc226:chgData name="Clément Provost" userId="S::cleprovost_outlook.com#ext#@educaloi.onmicrosoft.com::0cfd9eb1-d6b0-4664-b669-aca0aaf5c4f8" providerId="AD" clId="Web-{7C93A980-7126-3309-FC44-5D278EA2DAC4}" dt="2024-03-15T23:47:54.162" v="50"/>
              <pc2:cmMkLst xmlns:pc2="http://schemas.microsoft.com/office/powerpoint/2019/9/main/command">
                <pc:docMk/>
                <pc:sldMk cId="2761164563" sldId="267"/>
                <pc2:cmMk id="{7C8CD3D7-7687-4215-8E58-51B78D569011}"/>
              </pc2:cmMkLst>
            </pc226:cmChg>
          </p:ext>
        </pc:extLst>
      </pc:sldChg>
      <pc:sldChg chg="modSp">
        <pc:chgData name="Clément Provost" userId="S::cleprovost_outlook.com#ext#@educaloi.onmicrosoft.com::0cfd9eb1-d6b0-4664-b669-aca0aaf5c4f8" providerId="AD" clId="Web-{7C93A980-7126-3309-FC44-5D278EA2DAC4}" dt="2024-03-15T23:55:15.951" v="82" actId="20577"/>
        <pc:sldMkLst>
          <pc:docMk/>
          <pc:sldMk cId="3037727270" sldId="275"/>
        </pc:sldMkLst>
        <pc:spChg chg="mod">
          <ac:chgData name="Clément Provost" userId="S::cleprovost_outlook.com#ext#@educaloi.onmicrosoft.com::0cfd9eb1-d6b0-4664-b669-aca0aaf5c4f8" providerId="AD" clId="Web-{7C93A980-7126-3309-FC44-5D278EA2DAC4}" dt="2024-03-15T23:55:15.951" v="82" actId="20577"/>
          <ac:spMkLst>
            <pc:docMk/>
            <pc:sldMk cId="3037727270" sldId="275"/>
            <ac:spMk id="2" creationId="{5F6FBF65-D3C8-9341-B506-6DF8698F7792}"/>
          </ac:spMkLst>
        </pc:spChg>
      </pc:sldChg>
      <pc:sldChg chg="modSp">
        <pc:chgData name="Clément Provost" userId="S::cleprovost_outlook.com#ext#@educaloi.onmicrosoft.com::0cfd9eb1-d6b0-4664-b669-aca0aaf5c4f8" providerId="AD" clId="Web-{7C93A980-7126-3309-FC44-5D278EA2DAC4}" dt="2024-03-15T23:44:42.138" v="42" actId="20577"/>
        <pc:sldMkLst>
          <pc:docMk/>
          <pc:sldMk cId="827442630" sldId="334"/>
        </pc:sldMkLst>
        <pc:spChg chg="mod">
          <ac:chgData name="Clément Provost" userId="S::cleprovost_outlook.com#ext#@educaloi.onmicrosoft.com::0cfd9eb1-d6b0-4664-b669-aca0aaf5c4f8" providerId="AD" clId="Web-{7C93A980-7126-3309-FC44-5D278EA2DAC4}" dt="2024-03-15T23:44:42.138" v="42" actId="20577"/>
          <ac:spMkLst>
            <pc:docMk/>
            <pc:sldMk cId="827442630" sldId="334"/>
            <ac:spMk id="3" creationId="{7F8B02E2-7709-7598-FCBB-BA3A4A0C5969}"/>
          </ac:spMkLst>
        </pc:spChg>
      </pc:sldChg>
      <pc:sldChg chg="addSp delSp modSp addCm modNotes">
        <pc:chgData name="Clément Provost" userId="S::cleprovost_outlook.com#ext#@educaloi.onmicrosoft.com::0cfd9eb1-d6b0-4664-b669-aca0aaf5c4f8" providerId="AD" clId="Web-{7C93A980-7126-3309-FC44-5D278EA2DAC4}" dt="2024-03-16T00:13:50.014" v="349"/>
        <pc:sldMkLst>
          <pc:docMk/>
          <pc:sldMk cId="2701670015" sldId="335"/>
        </pc:sldMkLst>
        <pc:spChg chg="mod">
          <ac:chgData name="Clément Provost" userId="S::cleprovost_outlook.com#ext#@educaloi.onmicrosoft.com::0cfd9eb1-d6b0-4664-b669-aca0aaf5c4f8" providerId="AD" clId="Web-{7C93A980-7126-3309-FC44-5D278EA2DAC4}" dt="2024-03-16T00:13:40.608" v="347" actId="20577"/>
          <ac:spMkLst>
            <pc:docMk/>
            <pc:sldMk cId="2701670015" sldId="335"/>
            <ac:spMk id="3" creationId="{B3D2FD24-101B-696E-1EFB-599664C1A425}"/>
          </ac:spMkLst>
        </pc:spChg>
        <pc:spChg chg="del">
          <ac:chgData name="Clément Provost" userId="S::cleprovost_outlook.com#ext#@educaloi.onmicrosoft.com::0cfd9eb1-d6b0-4664-b669-aca0aaf5c4f8" providerId="AD" clId="Web-{7C93A980-7126-3309-FC44-5D278EA2DAC4}" dt="2024-03-16T00:13:46.499" v="348"/>
          <ac:spMkLst>
            <pc:docMk/>
            <pc:sldMk cId="2701670015" sldId="335"/>
            <ac:spMk id="5" creationId="{97679F04-8547-9BA8-CA3D-F887EF8889AA}"/>
          </ac:spMkLst>
        </pc:spChg>
        <pc:spChg chg="add del mod">
          <ac:chgData name="Clément Provost" userId="S::cleprovost_outlook.com#ext#@educaloi.onmicrosoft.com::0cfd9eb1-d6b0-4664-b669-aca0aaf5c4f8" providerId="AD" clId="Web-{7C93A980-7126-3309-FC44-5D278EA2DAC4}" dt="2024-03-16T00:13:50.014" v="349"/>
          <ac:spMkLst>
            <pc:docMk/>
            <pc:sldMk cId="2701670015" sldId="335"/>
            <ac:spMk id="6" creationId="{C5C2A08A-E460-E922-4224-6B323E3D0450}"/>
          </ac:spMkLst>
        </pc:spChg>
        <pc:extLst>
          <p:ext xmlns:p="http://schemas.openxmlformats.org/presentationml/2006/main" uri="{D6D511B9-2390-475A-947B-AFAB55BFBCF1}">
            <pc226:cmChg xmlns:pc226="http://schemas.microsoft.com/office/powerpoint/2022/06/main/command" chg="add">
              <pc226:chgData name="Clément Provost" userId="S::cleprovost_outlook.com#ext#@educaloi.onmicrosoft.com::0cfd9eb1-d6b0-4664-b669-aca0aaf5c4f8" providerId="AD" clId="Web-{7C93A980-7126-3309-FC44-5D278EA2DAC4}" dt="2024-03-15T23:54:22.761" v="62"/>
              <pc2:cmMkLst xmlns:pc2="http://schemas.microsoft.com/office/powerpoint/2019/9/main/command">
                <pc:docMk/>
                <pc:sldMk cId="2701670015" sldId="335"/>
                <pc2:cmMk id="{93F51A70-9B4D-4E6A-8C35-989674E0C2F2}"/>
              </pc2:cmMkLst>
            </pc226:cmChg>
          </p:ext>
        </pc:extLst>
      </pc:sldChg>
      <pc:sldChg chg="modSp">
        <pc:chgData name="Clément Provost" userId="S::cleprovost_outlook.com#ext#@educaloi.onmicrosoft.com::0cfd9eb1-d6b0-4664-b669-aca0aaf5c4f8" providerId="AD" clId="Web-{7C93A980-7126-3309-FC44-5D278EA2DAC4}" dt="2024-03-16T00:02:04.687" v="175" actId="20577"/>
        <pc:sldMkLst>
          <pc:docMk/>
          <pc:sldMk cId="1289538074" sldId="336"/>
        </pc:sldMkLst>
        <pc:spChg chg="mod">
          <ac:chgData name="Clément Provost" userId="S::cleprovost_outlook.com#ext#@educaloi.onmicrosoft.com::0cfd9eb1-d6b0-4664-b669-aca0aaf5c4f8" providerId="AD" clId="Web-{7C93A980-7126-3309-FC44-5D278EA2DAC4}" dt="2024-03-16T00:02:04.687" v="175" actId="20577"/>
          <ac:spMkLst>
            <pc:docMk/>
            <pc:sldMk cId="1289538074" sldId="336"/>
            <ac:spMk id="4" creationId="{363203B7-B65C-39F5-EEE6-6E01584E2985}"/>
          </ac:spMkLst>
        </pc:spChg>
      </pc:sldChg>
      <pc:sldChg chg="addSp delSp modSp modNotes">
        <pc:chgData name="Clément Provost" userId="S::cleprovost_outlook.com#ext#@educaloi.onmicrosoft.com::0cfd9eb1-d6b0-4664-b669-aca0aaf5c4f8" providerId="AD" clId="Web-{7C93A980-7126-3309-FC44-5D278EA2DAC4}" dt="2024-03-16T00:13:28.967" v="346" actId="20577"/>
        <pc:sldMkLst>
          <pc:docMk/>
          <pc:sldMk cId="4136315358" sldId="338"/>
        </pc:sldMkLst>
        <pc:spChg chg="mod">
          <ac:chgData name="Clément Provost" userId="S::cleprovost_outlook.com#ext#@educaloi.onmicrosoft.com::0cfd9eb1-d6b0-4664-b669-aca0aaf5c4f8" providerId="AD" clId="Web-{7C93A980-7126-3309-FC44-5D278EA2DAC4}" dt="2024-03-16T00:13:28.967" v="346" actId="20577"/>
          <ac:spMkLst>
            <pc:docMk/>
            <pc:sldMk cId="4136315358" sldId="338"/>
            <ac:spMk id="3" creationId="{3B9AE652-364A-9720-E63B-C530CF2AF623}"/>
          </ac:spMkLst>
        </pc:spChg>
        <pc:spChg chg="del">
          <ac:chgData name="Clément Provost" userId="S::cleprovost_outlook.com#ext#@educaloi.onmicrosoft.com::0cfd9eb1-d6b0-4664-b669-aca0aaf5c4f8" providerId="AD" clId="Web-{7C93A980-7126-3309-FC44-5D278EA2DAC4}" dt="2024-03-16T00:13:17.591" v="344"/>
          <ac:spMkLst>
            <pc:docMk/>
            <pc:sldMk cId="4136315358" sldId="338"/>
            <ac:spMk id="5" creationId="{C0342E89-47BC-A3F2-7CFD-5046F253BAD2}"/>
          </ac:spMkLst>
        </pc:spChg>
        <pc:spChg chg="add del mod">
          <ac:chgData name="Clément Provost" userId="S::cleprovost_outlook.com#ext#@educaloi.onmicrosoft.com::0cfd9eb1-d6b0-4664-b669-aca0aaf5c4f8" providerId="AD" clId="Web-{7C93A980-7126-3309-FC44-5D278EA2DAC4}" dt="2024-03-16T00:13:23.373" v="345"/>
          <ac:spMkLst>
            <pc:docMk/>
            <pc:sldMk cId="4136315358" sldId="338"/>
            <ac:spMk id="6" creationId="{8274E6ED-8990-5725-583F-BAB3847EC793}"/>
          </ac:spMkLst>
        </pc:spChg>
      </pc:sldChg>
      <pc:sldChg chg="addSp delSp modSp modNotes">
        <pc:chgData name="Clément Provost" userId="S::cleprovost_outlook.com#ext#@educaloi.onmicrosoft.com::0cfd9eb1-d6b0-4664-b669-aca0aaf5c4f8" providerId="AD" clId="Web-{7C93A980-7126-3309-FC44-5D278EA2DAC4}" dt="2024-03-16T00:21:54.425" v="509"/>
        <pc:sldMkLst>
          <pc:docMk/>
          <pc:sldMk cId="2556888534" sldId="339"/>
        </pc:sldMkLst>
        <pc:spChg chg="mod">
          <ac:chgData name="Clément Provost" userId="S::cleprovost_outlook.com#ext#@educaloi.onmicrosoft.com::0cfd9eb1-d6b0-4664-b669-aca0aaf5c4f8" providerId="AD" clId="Web-{7C93A980-7126-3309-FC44-5D278EA2DAC4}" dt="2024-03-16T00:14:10.562" v="352" actId="20577"/>
          <ac:spMkLst>
            <pc:docMk/>
            <pc:sldMk cId="2556888534" sldId="339"/>
            <ac:spMk id="3" creationId="{A065126B-28C9-651B-F3BB-A902DEC46462}"/>
          </ac:spMkLst>
        </pc:spChg>
        <pc:spChg chg="del">
          <ac:chgData name="Clément Provost" userId="S::cleprovost_outlook.com#ext#@educaloi.onmicrosoft.com::0cfd9eb1-d6b0-4664-b669-aca0aaf5c4f8" providerId="AD" clId="Web-{7C93A980-7126-3309-FC44-5D278EA2DAC4}" dt="2024-03-16T00:14:04.327" v="350"/>
          <ac:spMkLst>
            <pc:docMk/>
            <pc:sldMk cId="2556888534" sldId="339"/>
            <ac:spMk id="5" creationId="{846263B6-0556-3F98-8D76-AFE5C09790B8}"/>
          </ac:spMkLst>
        </pc:spChg>
        <pc:spChg chg="add del mod">
          <ac:chgData name="Clément Provost" userId="S::cleprovost_outlook.com#ext#@educaloi.onmicrosoft.com::0cfd9eb1-d6b0-4664-b669-aca0aaf5c4f8" providerId="AD" clId="Web-{7C93A980-7126-3309-FC44-5D278EA2DAC4}" dt="2024-03-16T00:14:07.312" v="351"/>
          <ac:spMkLst>
            <pc:docMk/>
            <pc:sldMk cId="2556888534" sldId="339"/>
            <ac:spMk id="6" creationId="{3B9E98C2-1C69-185C-9501-110C63B57ACC}"/>
          </ac:spMkLst>
        </pc:spChg>
      </pc:sldChg>
      <pc:sldChg chg="addSp delSp modSp modNotes">
        <pc:chgData name="Clément Provost" userId="S::cleprovost_outlook.com#ext#@educaloi.onmicrosoft.com::0cfd9eb1-d6b0-4664-b669-aca0aaf5c4f8" providerId="AD" clId="Web-{7C93A980-7126-3309-FC44-5D278EA2DAC4}" dt="2024-03-16T00:24:06.259" v="559"/>
        <pc:sldMkLst>
          <pc:docMk/>
          <pc:sldMk cId="3297984506" sldId="340"/>
        </pc:sldMkLst>
        <pc:spChg chg="mod">
          <ac:chgData name="Clément Provost" userId="S::cleprovost_outlook.com#ext#@educaloi.onmicrosoft.com::0cfd9eb1-d6b0-4664-b669-aca0aaf5c4f8" providerId="AD" clId="Web-{7C93A980-7126-3309-FC44-5D278EA2DAC4}" dt="2024-03-16T00:22:19.067" v="513" actId="20577"/>
          <ac:spMkLst>
            <pc:docMk/>
            <pc:sldMk cId="3297984506" sldId="340"/>
            <ac:spMk id="3" creationId="{C9E36957-F335-AFF2-F3C7-A48417841ADC}"/>
          </ac:spMkLst>
        </pc:spChg>
        <pc:spChg chg="del mod">
          <ac:chgData name="Clément Provost" userId="S::cleprovost_outlook.com#ext#@educaloi.onmicrosoft.com::0cfd9eb1-d6b0-4664-b669-aca0aaf5c4f8" providerId="AD" clId="Web-{7C93A980-7126-3309-FC44-5D278EA2DAC4}" dt="2024-03-16T00:22:04.363" v="511"/>
          <ac:spMkLst>
            <pc:docMk/>
            <pc:sldMk cId="3297984506" sldId="340"/>
            <ac:spMk id="5" creationId="{F1AB8C42-D162-8DEB-EC82-7116DDC12F33}"/>
          </ac:spMkLst>
        </pc:spChg>
        <pc:spChg chg="add del mod">
          <ac:chgData name="Clément Provost" userId="S::cleprovost_outlook.com#ext#@educaloi.onmicrosoft.com::0cfd9eb1-d6b0-4664-b669-aca0aaf5c4f8" providerId="AD" clId="Web-{7C93A980-7126-3309-FC44-5D278EA2DAC4}" dt="2024-03-16T00:22:11.035" v="512"/>
          <ac:spMkLst>
            <pc:docMk/>
            <pc:sldMk cId="3297984506" sldId="340"/>
            <ac:spMk id="6" creationId="{348F980D-90E2-7840-FC27-B628D18DF815}"/>
          </ac:spMkLst>
        </pc:spChg>
      </pc:sldChg>
      <pc:sldChg chg="modNotes">
        <pc:chgData name="Clément Provost" userId="S::cleprovost_outlook.com#ext#@educaloi.onmicrosoft.com::0cfd9eb1-d6b0-4664-b669-aca0aaf5c4f8" providerId="AD" clId="Web-{7C93A980-7126-3309-FC44-5D278EA2DAC4}" dt="2024-03-16T00:24:48.823" v="568"/>
        <pc:sldMkLst>
          <pc:docMk/>
          <pc:sldMk cId="2084688757" sldId="341"/>
        </pc:sldMkLst>
      </pc:sldChg>
      <pc:sldChg chg="modSp">
        <pc:chgData name="Clément Provost" userId="S::cleprovost_outlook.com#ext#@educaloi.onmicrosoft.com::0cfd9eb1-d6b0-4664-b669-aca0aaf5c4f8" providerId="AD" clId="Web-{7C93A980-7126-3309-FC44-5D278EA2DAC4}" dt="2024-03-16T00:27:27.267" v="589" actId="20577"/>
        <pc:sldMkLst>
          <pc:docMk/>
          <pc:sldMk cId="2482875840" sldId="346"/>
        </pc:sldMkLst>
        <pc:spChg chg="mod">
          <ac:chgData name="Clément Provost" userId="S::cleprovost_outlook.com#ext#@educaloi.onmicrosoft.com::0cfd9eb1-d6b0-4664-b669-aca0aaf5c4f8" providerId="AD" clId="Web-{7C93A980-7126-3309-FC44-5D278EA2DAC4}" dt="2024-03-16T00:27:27.267" v="589" actId="20577"/>
          <ac:spMkLst>
            <pc:docMk/>
            <pc:sldMk cId="2482875840" sldId="346"/>
            <ac:spMk id="4" creationId="{4D2FE19C-2AC5-AD05-9CA8-E2A6147C202A}"/>
          </ac:spMkLst>
        </pc:spChg>
      </pc:sldChg>
      <pc:sldChg chg="addSp delSp modSp addCm modNotes">
        <pc:chgData name="Clément Provost" userId="S::cleprovost_outlook.com#ext#@educaloi.onmicrosoft.com::0cfd9eb1-d6b0-4664-b669-aca0aaf5c4f8" providerId="AD" clId="Web-{7C93A980-7126-3309-FC44-5D278EA2DAC4}" dt="2024-03-16T00:38:33.765" v="879"/>
        <pc:sldMkLst>
          <pc:docMk/>
          <pc:sldMk cId="282820977" sldId="347"/>
        </pc:sldMkLst>
        <pc:spChg chg="add mod">
          <ac:chgData name="Clément Provost" userId="S::cleprovost_outlook.com#ext#@educaloi.onmicrosoft.com::0cfd9eb1-d6b0-4664-b669-aca0aaf5c4f8" providerId="AD" clId="Web-{7C93A980-7126-3309-FC44-5D278EA2DAC4}" dt="2024-03-16T00:31:17.636" v="627" actId="1076"/>
          <ac:spMkLst>
            <pc:docMk/>
            <pc:sldMk cId="282820977" sldId="347"/>
            <ac:spMk id="2" creationId="{F7E00949-07B7-9918-24EB-B992639B0AF2}"/>
          </ac:spMkLst>
        </pc:spChg>
        <pc:spChg chg="add del mod">
          <ac:chgData name="Clément Provost" userId="S::cleprovost_outlook.com#ext#@educaloi.onmicrosoft.com::0cfd9eb1-d6b0-4664-b669-aca0aaf5c4f8" providerId="AD" clId="Web-{7C93A980-7126-3309-FC44-5D278EA2DAC4}" dt="2024-03-16T00:31:29.371" v="631"/>
          <ac:spMkLst>
            <pc:docMk/>
            <pc:sldMk cId="282820977" sldId="347"/>
            <ac:spMk id="3" creationId="{AF39340F-CFF3-7283-E58D-861B93B33D8A}"/>
          </ac:spMkLst>
        </pc:spChg>
        <pc:spChg chg="mod">
          <ac:chgData name="Clément Provost" userId="S::cleprovost_outlook.com#ext#@educaloi.onmicrosoft.com::0cfd9eb1-d6b0-4664-b669-aca0aaf5c4f8" providerId="AD" clId="Web-{7C93A980-7126-3309-FC44-5D278EA2DAC4}" dt="2024-03-16T00:32:31.999" v="642" actId="1076"/>
          <ac:spMkLst>
            <pc:docMk/>
            <pc:sldMk cId="282820977" sldId="347"/>
            <ac:spMk id="4" creationId="{2BC61ED2-9CB1-959A-0254-15C482966034}"/>
          </ac:spMkLst>
        </pc:spChg>
        <pc:spChg chg="add mod">
          <ac:chgData name="Clément Provost" userId="S::cleprovost_outlook.com#ext#@educaloi.onmicrosoft.com::0cfd9eb1-d6b0-4664-b669-aca0aaf5c4f8" providerId="AD" clId="Web-{7C93A980-7126-3309-FC44-5D278EA2DAC4}" dt="2024-03-16T00:33:49.018" v="664" actId="20577"/>
          <ac:spMkLst>
            <pc:docMk/>
            <pc:sldMk cId="282820977" sldId="347"/>
            <ac:spMk id="11" creationId="{FB0416DA-D928-7C88-59B2-32A61134ADB8}"/>
          </ac:spMkLst>
        </pc:spChg>
        <pc:spChg chg="add mod">
          <ac:chgData name="Clément Provost" userId="S::cleprovost_outlook.com#ext#@educaloi.onmicrosoft.com::0cfd9eb1-d6b0-4664-b669-aca0aaf5c4f8" providerId="AD" clId="Web-{7C93A980-7126-3309-FC44-5D278EA2DAC4}" dt="2024-03-16T00:33:57.503" v="666" actId="1076"/>
          <ac:spMkLst>
            <pc:docMk/>
            <pc:sldMk cId="282820977" sldId="347"/>
            <ac:spMk id="12" creationId="{E97C0D85-A65A-54E6-C225-972BA061107D}"/>
          </ac:spMkLst>
        </pc:spChg>
        <pc:spChg chg="add mod">
          <ac:chgData name="Clément Provost" userId="S::cleprovost_outlook.com#ext#@educaloi.onmicrosoft.com::0cfd9eb1-d6b0-4664-b669-aca0aaf5c4f8" providerId="AD" clId="Web-{7C93A980-7126-3309-FC44-5D278EA2DAC4}" dt="2024-03-16T00:34:18.566" v="689" actId="1076"/>
          <ac:spMkLst>
            <pc:docMk/>
            <pc:sldMk cId="282820977" sldId="347"/>
            <ac:spMk id="13" creationId="{F6C3EFF0-B55F-C278-1D9B-5ABF28DA026A}"/>
          </ac:spMkLst>
        </pc:spChg>
        <pc:spChg chg="add mod">
          <ac:chgData name="Clément Provost" userId="S::cleprovost_outlook.com#ext#@educaloi.onmicrosoft.com::0cfd9eb1-d6b0-4664-b669-aca0aaf5c4f8" providerId="AD" clId="Web-{7C93A980-7126-3309-FC44-5D278EA2DAC4}" dt="2024-03-16T00:34:40.364" v="712" actId="1076"/>
          <ac:spMkLst>
            <pc:docMk/>
            <pc:sldMk cId="282820977" sldId="347"/>
            <ac:spMk id="14" creationId="{3E40BA00-55D8-57B9-E30D-4043117A3E2A}"/>
          </ac:spMkLst>
        </pc:spChg>
        <pc:spChg chg="add mod">
          <ac:chgData name="Clément Provost" userId="S::cleprovost_outlook.com#ext#@educaloi.onmicrosoft.com::0cfd9eb1-d6b0-4664-b669-aca0aaf5c4f8" providerId="AD" clId="Web-{7C93A980-7126-3309-FC44-5D278EA2DAC4}" dt="2024-03-16T00:34:55.459" v="728" actId="20577"/>
          <ac:spMkLst>
            <pc:docMk/>
            <pc:sldMk cId="282820977" sldId="347"/>
            <ac:spMk id="15" creationId="{3DE04924-1476-1BE1-1922-3EE62D907D6B}"/>
          </ac:spMkLst>
        </pc:spChg>
        <pc:picChg chg="mod">
          <ac:chgData name="Clément Provost" userId="S::cleprovost_outlook.com#ext#@educaloi.onmicrosoft.com::0cfd9eb1-d6b0-4664-b669-aca0aaf5c4f8" providerId="AD" clId="Web-{7C93A980-7126-3309-FC44-5D278EA2DAC4}" dt="2024-03-16T00:30:11.993" v="615" actId="1076"/>
          <ac:picMkLst>
            <pc:docMk/>
            <pc:sldMk cId="282820977" sldId="347"/>
            <ac:picMk id="5" creationId="{79FC7944-C82B-9D30-855E-E84FD9E9D2DB}"/>
          </ac:picMkLst>
        </pc:picChg>
        <pc:picChg chg="mod">
          <ac:chgData name="Clément Provost" userId="S::cleprovost_outlook.com#ext#@educaloi.onmicrosoft.com::0cfd9eb1-d6b0-4664-b669-aca0aaf5c4f8" providerId="AD" clId="Web-{7C93A980-7126-3309-FC44-5D278EA2DAC4}" dt="2024-03-16T00:30:12.009" v="616" actId="1076"/>
          <ac:picMkLst>
            <pc:docMk/>
            <pc:sldMk cId="282820977" sldId="347"/>
            <ac:picMk id="6" creationId="{5B1C2CFA-D4A2-F854-22E4-A2EB87B46335}"/>
          </ac:picMkLst>
        </pc:picChg>
        <pc:picChg chg="mod">
          <ac:chgData name="Clément Provost" userId="S::cleprovost_outlook.com#ext#@educaloi.onmicrosoft.com::0cfd9eb1-d6b0-4664-b669-aca0aaf5c4f8" providerId="AD" clId="Web-{7C93A980-7126-3309-FC44-5D278EA2DAC4}" dt="2024-03-16T00:30:15.962" v="617" actId="1076"/>
          <ac:picMkLst>
            <pc:docMk/>
            <pc:sldMk cId="282820977" sldId="347"/>
            <ac:picMk id="9" creationId="{A248E2DC-C1F8-D506-7AC7-ABF37EDC0753}"/>
          </ac:picMkLst>
        </pc:picChg>
        <pc:picChg chg="mod">
          <ac:chgData name="Clément Provost" userId="S::cleprovost_outlook.com#ext#@educaloi.onmicrosoft.com::0cfd9eb1-d6b0-4664-b669-aca0aaf5c4f8" providerId="AD" clId="Web-{7C93A980-7126-3309-FC44-5D278EA2DAC4}" dt="2024-03-16T00:30:15.962" v="618" actId="1076"/>
          <ac:picMkLst>
            <pc:docMk/>
            <pc:sldMk cId="282820977" sldId="347"/>
            <ac:picMk id="10" creationId="{73B65D51-45A8-3BC5-0714-E79621AC997A}"/>
          </ac:picMkLst>
        </pc:picChg>
        <pc:extLst>
          <p:ext xmlns:p="http://schemas.openxmlformats.org/presentationml/2006/main" uri="{D6D511B9-2390-475A-947B-AFAB55BFBCF1}">
            <pc226:cmChg xmlns:pc226="http://schemas.microsoft.com/office/powerpoint/2022/06/main/command" chg="add">
              <pc226:chgData name="Clément Provost" userId="S::cleprovost_outlook.com#ext#@educaloi.onmicrosoft.com::0cfd9eb1-d6b0-4664-b669-aca0aaf5c4f8" providerId="AD" clId="Web-{7C93A980-7126-3309-FC44-5D278EA2DAC4}" dt="2024-03-16T00:35:11.178" v="729"/>
              <pc2:cmMkLst xmlns:pc2="http://schemas.microsoft.com/office/powerpoint/2019/9/main/command">
                <pc:docMk/>
                <pc:sldMk cId="282820977" sldId="347"/>
                <pc2:cmMk id="{7DDC9E9B-9E17-4395-B4EA-961C14255EA4}"/>
              </pc2:cmMkLst>
            </pc226:cmChg>
          </p:ext>
        </pc:extLst>
      </pc:sldChg>
      <pc:sldChg chg="addSp modSp">
        <pc:chgData name="Clément Provost" userId="S::cleprovost_outlook.com#ext#@educaloi.onmicrosoft.com::0cfd9eb1-d6b0-4664-b669-aca0aaf5c4f8" providerId="AD" clId="Web-{7C93A980-7126-3309-FC44-5D278EA2DAC4}" dt="2024-03-16T00:38:42.437" v="881" actId="1076"/>
        <pc:sldMkLst>
          <pc:docMk/>
          <pc:sldMk cId="1005573043" sldId="349"/>
        </pc:sldMkLst>
        <pc:picChg chg="add mod">
          <ac:chgData name="Clément Provost" userId="S::cleprovost_outlook.com#ext#@educaloi.onmicrosoft.com::0cfd9eb1-d6b0-4664-b669-aca0aaf5c4f8" providerId="AD" clId="Web-{7C93A980-7126-3309-FC44-5D278EA2DAC4}" dt="2024-03-16T00:38:42.437" v="881" actId="1076"/>
          <ac:picMkLst>
            <pc:docMk/>
            <pc:sldMk cId="1005573043" sldId="349"/>
            <ac:picMk id="22" creationId="{CA15C9BC-D82A-45BD-52C5-F669F7BC9DBE}"/>
          </ac:picMkLst>
        </pc:picChg>
      </pc:sldChg>
      <pc:sldChg chg="addSp delSp modSp modNotes">
        <pc:chgData name="Clément Provost" userId="S::cleprovost_outlook.com#ext#@educaloi.onmicrosoft.com::0cfd9eb1-d6b0-4664-b669-aca0aaf5c4f8" providerId="AD" clId="Web-{7C93A980-7126-3309-FC44-5D278EA2DAC4}" dt="2024-03-16T00:43:02.980" v="996"/>
        <pc:sldMkLst>
          <pc:docMk/>
          <pc:sldMk cId="502132881" sldId="351"/>
        </pc:sldMkLst>
        <pc:spChg chg="mod">
          <ac:chgData name="Clément Provost" userId="S::cleprovost_outlook.com#ext#@educaloi.onmicrosoft.com::0cfd9eb1-d6b0-4664-b669-aca0aaf5c4f8" providerId="AD" clId="Web-{7C93A980-7126-3309-FC44-5D278EA2DAC4}" dt="2024-03-16T00:39:44.549" v="885" actId="20577"/>
          <ac:spMkLst>
            <pc:docMk/>
            <pc:sldMk cId="502132881" sldId="351"/>
            <ac:spMk id="3" creationId="{B2D43E1A-8511-4664-D495-FC0AB29DF03C}"/>
          </ac:spMkLst>
        </pc:spChg>
        <pc:spChg chg="mod">
          <ac:chgData name="Clément Provost" userId="S::cleprovost_outlook.com#ext#@educaloi.onmicrosoft.com::0cfd9eb1-d6b0-4664-b669-aca0aaf5c4f8" providerId="AD" clId="Web-{7C93A980-7126-3309-FC44-5D278EA2DAC4}" dt="2024-03-16T00:40:08.363" v="899" actId="20577"/>
          <ac:spMkLst>
            <pc:docMk/>
            <pc:sldMk cId="502132881" sldId="351"/>
            <ac:spMk id="4" creationId="{3029C19C-A775-883B-7224-A7515ECE9DAF}"/>
          </ac:spMkLst>
        </pc:spChg>
        <pc:spChg chg="del">
          <ac:chgData name="Clément Provost" userId="S::cleprovost_outlook.com#ext#@educaloi.onmicrosoft.com::0cfd9eb1-d6b0-4664-b669-aca0aaf5c4f8" providerId="AD" clId="Web-{7C93A980-7126-3309-FC44-5D278EA2DAC4}" dt="2024-03-16T00:39:29.939" v="882"/>
          <ac:spMkLst>
            <pc:docMk/>
            <pc:sldMk cId="502132881" sldId="351"/>
            <ac:spMk id="5" creationId="{89CE7F64-A53D-1B71-1C03-330D4F11599F}"/>
          </ac:spMkLst>
        </pc:spChg>
        <pc:spChg chg="add del mod">
          <ac:chgData name="Clément Provost" userId="S::cleprovost_outlook.com#ext#@educaloi.onmicrosoft.com::0cfd9eb1-d6b0-4664-b669-aca0aaf5c4f8" providerId="AD" clId="Web-{7C93A980-7126-3309-FC44-5D278EA2DAC4}" dt="2024-03-16T00:39:34.064" v="883"/>
          <ac:spMkLst>
            <pc:docMk/>
            <pc:sldMk cId="502132881" sldId="351"/>
            <ac:spMk id="6" creationId="{98D58A3D-CA1B-6365-81FC-53B20BBDE662}"/>
          </ac:spMkLst>
        </pc:spChg>
      </pc:sldChg>
      <pc:sldChg chg="addSp delSp modSp add replId addCm modNotes">
        <pc:chgData name="Clément Provost" userId="S::cleprovost_outlook.com#ext#@educaloi.onmicrosoft.com::0cfd9eb1-d6b0-4664-b669-aca0aaf5c4f8" providerId="AD" clId="Web-{7C93A980-7126-3309-FC44-5D278EA2DAC4}" dt="2024-03-16T00:03:09.893" v="185" actId="1076"/>
        <pc:sldMkLst>
          <pc:docMk/>
          <pc:sldMk cId="4220933877" sldId="353"/>
        </pc:sldMkLst>
        <pc:spChg chg="mod">
          <ac:chgData name="Clément Provost" userId="S::cleprovost_outlook.com#ext#@educaloi.onmicrosoft.com::0cfd9eb1-d6b0-4664-b669-aca0aaf5c4f8" providerId="AD" clId="Web-{7C93A980-7126-3309-FC44-5D278EA2DAC4}" dt="2024-03-16T00:03:09.893" v="185" actId="1076"/>
          <ac:spMkLst>
            <pc:docMk/>
            <pc:sldMk cId="4220933877" sldId="353"/>
            <ac:spMk id="2" creationId="{5F6FBF65-D3C8-9341-B506-6DF8698F7792}"/>
          </ac:spMkLst>
        </pc:spChg>
        <pc:spChg chg="add del mod">
          <ac:chgData name="Clément Provost" userId="S::cleprovost_outlook.com#ext#@educaloi.onmicrosoft.com::0cfd9eb1-d6b0-4664-b669-aca0aaf5c4f8" providerId="AD" clId="Web-{7C93A980-7126-3309-FC44-5D278EA2DAC4}" dt="2024-03-15T23:57:45.458" v="97"/>
          <ac:spMkLst>
            <pc:docMk/>
            <pc:sldMk cId="4220933877" sldId="353"/>
            <ac:spMk id="6" creationId="{A3F4016A-C592-F3A4-1E0A-FE060482B0A1}"/>
          </ac:spMkLst>
        </pc:spChg>
        <pc:picChg chg="del">
          <ac:chgData name="Clément Provost" userId="S::cleprovost_outlook.com#ext#@educaloi.onmicrosoft.com::0cfd9eb1-d6b0-4664-b669-aca0aaf5c4f8" providerId="AD" clId="Web-{7C93A980-7126-3309-FC44-5D278EA2DAC4}" dt="2024-03-15T23:56:31.158" v="92"/>
          <ac:picMkLst>
            <pc:docMk/>
            <pc:sldMk cId="4220933877" sldId="353"/>
            <ac:picMk id="3" creationId="{85649FD7-E7FD-B048-1081-59755A5DB012}"/>
          </ac:picMkLst>
        </pc:picChg>
        <pc:picChg chg="add del mod">
          <ac:chgData name="Clément Provost" userId="S::cleprovost_outlook.com#ext#@educaloi.onmicrosoft.com::0cfd9eb1-d6b0-4664-b669-aca0aaf5c4f8" providerId="AD" clId="Web-{7C93A980-7126-3309-FC44-5D278EA2DAC4}" dt="2024-03-15T23:56:28.423" v="91"/>
          <ac:picMkLst>
            <pc:docMk/>
            <pc:sldMk cId="4220933877" sldId="353"/>
            <ac:picMk id="4" creationId="{207ECD7B-CC2C-17B8-548B-B675C0640145}"/>
          </ac:picMkLst>
        </pc:picChg>
        <pc:picChg chg="add del mod ord">
          <ac:chgData name="Clément Provost" userId="S::cleprovost_outlook.com#ext#@educaloi.onmicrosoft.com::0cfd9eb1-d6b0-4664-b669-aca0aaf5c4f8" providerId="AD" clId="Web-{7C93A980-7126-3309-FC44-5D278EA2DAC4}" dt="2024-03-15T23:57:42.457" v="96"/>
          <ac:picMkLst>
            <pc:docMk/>
            <pc:sldMk cId="4220933877" sldId="353"/>
            <ac:picMk id="7" creationId="{49A6CDF8-AD77-1B25-CE02-A9C1D968FC48}"/>
          </ac:picMkLst>
        </pc:picChg>
        <pc:picChg chg="add mod">
          <ac:chgData name="Clément Provost" userId="S::cleprovost_outlook.com#ext#@educaloi.onmicrosoft.com::0cfd9eb1-d6b0-4664-b669-aca0aaf5c4f8" providerId="AD" clId="Web-{7C93A980-7126-3309-FC44-5D278EA2DAC4}" dt="2024-03-15T23:58:02.271" v="100" actId="1076"/>
          <ac:picMkLst>
            <pc:docMk/>
            <pc:sldMk cId="4220933877" sldId="353"/>
            <ac:picMk id="8" creationId="{8D97D317-AA71-B7D6-42B8-A341CD102A55}"/>
          </ac:picMkLst>
        </pc:picChg>
        <pc:extLst>
          <p:ext xmlns:p="http://schemas.openxmlformats.org/presentationml/2006/main" uri="{D6D511B9-2390-475A-947B-AFAB55BFBCF1}">
            <pc226:cmChg xmlns:pc226="http://schemas.microsoft.com/office/powerpoint/2022/06/main/command" chg="add">
              <pc226:chgData name="Clément Provost" userId="S::cleprovost_outlook.com#ext#@educaloi.onmicrosoft.com::0cfd9eb1-d6b0-4664-b669-aca0aaf5c4f8" providerId="AD" clId="Web-{7C93A980-7126-3309-FC44-5D278EA2DAC4}" dt="2024-03-15T23:56:07.188" v="87"/>
              <pc2:cmMkLst xmlns:pc2="http://schemas.microsoft.com/office/powerpoint/2019/9/main/command">
                <pc:docMk/>
                <pc:sldMk cId="4220933877" sldId="353"/>
                <pc2:cmMk id="{1B0FA86B-573B-44F0-871C-B9041A5B3E20}"/>
              </pc2:cmMkLst>
            </pc226:cmChg>
          </p:ext>
        </pc:extLst>
      </pc:sldChg>
      <pc:sldChg chg="addSp delSp modSp add replId addCm modNotes">
        <pc:chgData name="Clément Provost" userId="S::cleprovost_outlook.com#ext#@educaloi.onmicrosoft.com::0cfd9eb1-d6b0-4664-b669-aca0aaf5c4f8" providerId="AD" clId="Web-{7C93A980-7126-3309-FC44-5D278EA2DAC4}" dt="2024-03-16T00:06:20.776" v="262"/>
        <pc:sldMkLst>
          <pc:docMk/>
          <pc:sldMk cId="1856941156" sldId="354"/>
        </pc:sldMkLst>
        <pc:spChg chg="del">
          <ac:chgData name="Clément Provost" userId="S::cleprovost_outlook.com#ext#@educaloi.onmicrosoft.com::0cfd9eb1-d6b0-4664-b669-aca0aaf5c4f8" providerId="AD" clId="Web-{7C93A980-7126-3309-FC44-5D278EA2DAC4}" dt="2024-03-16T00:02:48.220" v="181"/>
          <ac:spMkLst>
            <pc:docMk/>
            <pc:sldMk cId="1856941156" sldId="354"/>
            <ac:spMk id="3" creationId="{205F777F-8AD7-ECB5-9909-D409CCC030BB}"/>
          </ac:spMkLst>
        </pc:spChg>
        <pc:spChg chg="del mod">
          <ac:chgData name="Clément Provost" userId="S::cleprovost_outlook.com#ext#@educaloi.onmicrosoft.com::0cfd9eb1-d6b0-4664-b669-aca0aaf5c4f8" providerId="AD" clId="Web-{7C93A980-7126-3309-FC44-5D278EA2DAC4}" dt="2024-03-16T00:02:41.329" v="178"/>
          <ac:spMkLst>
            <pc:docMk/>
            <pc:sldMk cId="1856941156" sldId="354"/>
            <ac:spMk id="4" creationId="{363203B7-B65C-39F5-EEE6-6E01584E2985}"/>
          </ac:spMkLst>
        </pc:spChg>
        <pc:spChg chg="add del mod">
          <ac:chgData name="Clément Provost" userId="S::cleprovost_outlook.com#ext#@educaloi.onmicrosoft.com::0cfd9eb1-d6b0-4664-b669-aca0aaf5c4f8" providerId="AD" clId="Web-{7C93A980-7126-3309-FC44-5D278EA2DAC4}" dt="2024-03-16T00:02:46.017" v="180"/>
          <ac:spMkLst>
            <pc:docMk/>
            <pc:sldMk cId="1856941156" sldId="354"/>
            <ac:spMk id="5" creationId="{0776EEFF-DB01-47FE-D5C6-D1E07DD71E34}"/>
          </ac:spMkLst>
        </pc:spChg>
        <pc:spChg chg="add del mod">
          <ac:chgData name="Clément Provost" userId="S::cleprovost_outlook.com#ext#@educaloi.onmicrosoft.com::0cfd9eb1-d6b0-4664-b669-aca0aaf5c4f8" providerId="AD" clId="Web-{7C93A980-7126-3309-FC44-5D278EA2DAC4}" dt="2024-03-16T00:02:57.314" v="182"/>
          <ac:spMkLst>
            <pc:docMk/>
            <pc:sldMk cId="1856941156" sldId="354"/>
            <ac:spMk id="7" creationId="{913B369D-CC84-B885-63CD-891E127E883B}"/>
          </ac:spMkLst>
        </pc:spChg>
        <pc:spChg chg="add del mod">
          <ac:chgData name="Clément Provost" userId="S::cleprovost_outlook.com#ext#@educaloi.onmicrosoft.com::0cfd9eb1-d6b0-4664-b669-aca0aaf5c4f8" providerId="AD" clId="Web-{7C93A980-7126-3309-FC44-5D278EA2DAC4}" dt="2024-03-16T00:04:32.053" v="249"/>
          <ac:spMkLst>
            <pc:docMk/>
            <pc:sldMk cId="1856941156" sldId="354"/>
            <ac:spMk id="10" creationId="{DA623609-F910-6116-CA97-7F301C3EFA80}"/>
          </ac:spMkLst>
        </pc:spChg>
        <pc:spChg chg="add mod">
          <ac:chgData name="Clément Provost" userId="S::cleprovost_outlook.com#ext#@educaloi.onmicrosoft.com::0cfd9eb1-d6b0-4664-b669-aca0aaf5c4f8" providerId="AD" clId="Web-{7C93A980-7126-3309-FC44-5D278EA2DAC4}" dt="2024-03-16T00:05:33.806" v="255" actId="20577"/>
          <ac:spMkLst>
            <pc:docMk/>
            <pc:sldMk cId="1856941156" sldId="354"/>
            <ac:spMk id="12" creationId="{EE3990E3-9051-4052-369C-654F7EEF0865}"/>
          </ac:spMkLst>
        </pc:spChg>
        <pc:picChg chg="del">
          <ac:chgData name="Clément Provost" userId="S::cleprovost_outlook.com#ext#@educaloi.onmicrosoft.com::0cfd9eb1-d6b0-4664-b669-aca0aaf5c4f8" providerId="AD" clId="Web-{7C93A980-7126-3309-FC44-5D278EA2DAC4}" dt="2024-03-16T00:02:43.189" v="179"/>
          <ac:picMkLst>
            <pc:docMk/>
            <pc:sldMk cId="1856941156" sldId="354"/>
            <ac:picMk id="9" creationId="{05919483-918F-D75A-CAC3-FA55D2B7BCF2}"/>
          </ac:picMkLst>
        </pc:picChg>
        <pc:picChg chg="add mod">
          <ac:chgData name="Clément Provost" userId="S::cleprovost_outlook.com#ext#@educaloi.onmicrosoft.com::0cfd9eb1-d6b0-4664-b669-aca0aaf5c4f8" providerId="AD" clId="Web-{7C93A980-7126-3309-FC44-5D278EA2DAC4}" dt="2024-03-16T00:05:13.148" v="253" actId="1076"/>
          <ac:picMkLst>
            <pc:docMk/>
            <pc:sldMk cId="1856941156" sldId="354"/>
            <ac:picMk id="13" creationId="{75EA51DC-8F4F-252D-8D0F-2E8D5CF8B1BD}"/>
          </ac:picMkLst>
        </pc:picChg>
        <pc:extLst>
          <p:ext xmlns:p="http://schemas.openxmlformats.org/presentationml/2006/main" uri="{D6D511B9-2390-475A-947B-AFAB55BFBCF1}">
            <pc226:cmChg xmlns:pc226="http://schemas.microsoft.com/office/powerpoint/2022/06/main/command" chg="add">
              <pc226:chgData name="Clément Provost" userId="S::cleprovost_outlook.com#ext#@educaloi.onmicrosoft.com::0cfd9eb1-d6b0-4664-b669-aca0aaf5c4f8" providerId="AD" clId="Web-{7C93A980-7126-3309-FC44-5D278EA2DAC4}" dt="2024-03-16T00:05:30.571" v="254"/>
              <pc2:cmMkLst xmlns:pc2="http://schemas.microsoft.com/office/powerpoint/2019/9/main/command">
                <pc:docMk/>
                <pc:sldMk cId="1856941156" sldId="354"/>
                <pc2:cmMk id="{FF6BED8F-8A9F-4E54-9D06-6D41828F6A59}"/>
              </pc2:cmMkLst>
            </pc226:cmChg>
          </p:ext>
        </pc:extLst>
      </pc:sldChg>
    </pc:docChg>
  </pc:docChgLst>
  <pc:docChgLst>
    <pc:chgData name="Clément Provost" userId="S::cleprovost_outlook.com#ext#@educaloi.onmicrosoft.com::0cfd9eb1-d6b0-4664-b669-aca0aaf5c4f8" providerId="AD" clId="Web-{1DDEBA8E-267A-622F-C59A-3D6D53CA6DBC}"/>
    <pc:docChg chg="modSld sldOrd">
      <pc:chgData name="Clément Provost" userId="S::cleprovost_outlook.com#ext#@educaloi.onmicrosoft.com::0cfd9eb1-d6b0-4664-b669-aca0aaf5c4f8" providerId="AD" clId="Web-{1DDEBA8E-267A-622F-C59A-3D6D53CA6DBC}" dt="2024-03-17T17:52:25.885" v="129"/>
      <pc:docMkLst>
        <pc:docMk/>
      </pc:docMkLst>
      <pc:sldChg chg="modNotes">
        <pc:chgData name="Clément Provost" userId="S::cleprovost_outlook.com#ext#@educaloi.onmicrosoft.com::0cfd9eb1-d6b0-4664-b669-aca0aaf5c4f8" providerId="AD" clId="Web-{1DDEBA8E-267A-622F-C59A-3D6D53CA6DBC}" dt="2024-03-17T17:29:55.815" v="51"/>
        <pc:sldMkLst>
          <pc:docMk/>
          <pc:sldMk cId="2084688757" sldId="341"/>
        </pc:sldMkLst>
      </pc:sldChg>
      <pc:sldChg chg="ord modNotes">
        <pc:chgData name="Clément Provost" userId="S::cleprovost_outlook.com#ext#@educaloi.onmicrosoft.com::0cfd9eb1-d6b0-4664-b669-aca0aaf5c4f8" providerId="AD" clId="Web-{1DDEBA8E-267A-622F-C59A-3D6D53CA6DBC}" dt="2024-03-17T17:37:56.631" v="98"/>
        <pc:sldMkLst>
          <pc:docMk/>
          <pc:sldMk cId="282820977" sldId="347"/>
        </pc:sldMkLst>
      </pc:sldChg>
      <pc:sldChg chg="modSp">
        <pc:chgData name="Clément Provost" userId="S::cleprovost_outlook.com#ext#@educaloi.onmicrosoft.com::0cfd9eb1-d6b0-4664-b669-aca0aaf5c4f8" providerId="AD" clId="Web-{1DDEBA8E-267A-622F-C59A-3D6D53CA6DBC}" dt="2024-03-17T17:31:33.491" v="59" actId="20577"/>
        <pc:sldMkLst>
          <pc:docMk/>
          <pc:sldMk cId="673610151" sldId="348"/>
        </pc:sldMkLst>
        <pc:spChg chg="mod">
          <ac:chgData name="Clément Provost" userId="S::cleprovost_outlook.com#ext#@educaloi.onmicrosoft.com::0cfd9eb1-d6b0-4664-b669-aca0aaf5c4f8" providerId="AD" clId="Web-{1DDEBA8E-267A-622F-C59A-3D6D53CA6DBC}" dt="2024-03-17T17:31:33.491" v="59" actId="20577"/>
          <ac:spMkLst>
            <pc:docMk/>
            <pc:sldMk cId="673610151" sldId="348"/>
            <ac:spMk id="2" creationId="{D11C52D6-E0D2-2357-3C3A-B94F2FFAF0CC}"/>
          </ac:spMkLst>
        </pc:spChg>
      </pc:sldChg>
      <pc:sldChg chg="modSp">
        <pc:chgData name="Clément Provost" userId="S::cleprovost_outlook.com#ext#@educaloi.onmicrosoft.com::0cfd9eb1-d6b0-4664-b669-aca0aaf5c4f8" providerId="AD" clId="Web-{1DDEBA8E-267A-622F-C59A-3D6D53CA6DBC}" dt="2024-03-17T17:44:02.708" v="100" actId="1076"/>
        <pc:sldMkLst>
          <pc:docMk/>
          <pc:sldMk cId="1005573043" sldId="349"/>
        </pc:sldMkLst>
        <pc:graphicFrameChg chg="mod">
          <ac:chgData name="Clément Provost" userId="S::cleprovost_outlook.com#ext#@educaloi.onmicrosoft.com::0cfd9eb1-d6b0-4664-b669-aca0aaf5c4f8" providerId="AD" clId="Web-{1DDEBA8E-267A-622F-C59A-3D6D53CA6DBC}" dt="2024-03-17T17:44:02.708" v="100" actId="1076"/>
          <ac:graphicFrameMkLst>
            <pc:docMk/>
            <pc:sldMk cId="1005573043" sldId="349"/>
            <ac:graphicFrameMk id="4" creationId="{1CFBB0B9-C3AE-69B6-502D-1B81F13FE9E2}"/>
          </ac:graphicFrameMkLst>
        </pc:graphicFrameChg>
      </pc:sldChg>
      <pc:sldChg chg="modNotes">
        <pc:chgData name="Clément Provost" userId="S::cleprovost_outlook.com#ext#@educaloi.onmicrosoft.com::0cfd9eb1-d6b0-4664-b669-aca0aaf5c4f8" providerId="AD" clId="Web-{1DDEBA8E-267A-622F-C59A-3D6D53CA6DBC}" dt="2024-03-17T17:52:25.885" v="129"/>
        <pc:sldMkLst>
          <pc:docMk/>
          <pc:sldMk cId="502132881" sldId="351"/>
        </pc:sldMkLst>
      </pc:sldChg>
    </pc:docChg>
  </pc:docChgLst>
  <pc:docChgLst>
    <pc:chgData name="Kim Bélanger-Baillargeon" userId="S::kim.belanger-baillargeon@educaloi.qc.ca::61e8c17a-4f44-4a20-848f-58a57c92f1ad" providerId="AD" clId="Web-{6CDD48B4-F054-8DCC-C92D-EF8848CA6D56}"/>
    <pc:docChg chg="addSld delSld modSld sldOrd">
      <pc:chgData name="Kim Bélanger-Baillargeon" userId="S::kim.belanger-baillargeon@educaloi.qc.ca::61e8c17a-4f44-4a20-848f-58a57c92f1ad" providerId="AD" clId="Web-{6CDD48B4-F054-8DCC-C92D-EF8848CA6D56}" dt="2022-09-19T18:38:43.597" v="124" actId="14100"/>
      <pc:docMkLst>
        <pc:docMk/>
      </pc:docMkLst>
      <pc:sldChg chg="modSp">
        <pc:chgData name="Kim Bélanger-Baillargeon" userId="S::kim.belanger-baillargeon@educaloi.qc.ca::61e8c17a-4f44-4a20-848f-58a57c92f1ad" providerId="AD" clId="Web-{6CDD48B4-F054-8DCC-C92D-EF8848CA6D56}" dt="2022-09-19T18:05:53.607" v="4" actId="20577"/>
        <pc:sldMkLst>
          <pc:docMk/>
          <pc:sldMk cId="387620748" sldId="261"/>
        </pc:sldMkLst>
        <pc:spChg chg="mod">
          <ac:chgData name="Kim Bélanger-Baillargeon" userId="S::kim.belanger-baillargeon@educaloi.qc.ca::61e8c17a-4f44-4a20-848f-58a57c92f1ad" providerId="AD" clId="Web-{6CDD48B4-F054-8DCC-C92D-EF8848CA6D56}" dt="2022-09-19T18:05:53.607" v="4" actId="20577"/>
          <ac:spMkLst>
            <pc:docMk/>
            <pc:sldMk cId="387620748" sldId="261"/>
            <ac:spMk id="8" creationId="{EB706226-4730-FA4D-ABEC-69D1B174C6AA}"/>
          </ac:spMkLst>
        </pc:spChg>
      </pc:sldChg>
      <pc:sldChg chg="addSp delSp modSp del">
        <pc:chgData name="Kim Bélanger-Baillargeon" userId="S::kim.belanger-baillargeon@educaloi.qc.ca::61e8c17a-4f44-4a20-848f-58a57c92f1ad" providerId="AD" clId="Web-{6CDD48B4-F054-8DCC-C92D-EF8848CA6D56}" dt="2022-09-19T18:18:50.705" v="102"/>
        <pc:sldMkLst>
          <pc:docMk/>
          <pc:sldMk cId="3697603542" sldId="266"/>
        </pc:sldMkLst>
        <pc:spChg chg="del mod">
          <ac:chgData name="Kim Bélanger-Baillargeon" userId="S::kim.belanger-baillargeon@educaloi.qc.ca::61e8c17a-4f44-4a20-848f-58a57c92f1ad" providerId="AD" clId="Web-{6CDD48B4-F054-8DCC-C92D-EF8848CA6D56}" dt="2022-09-19T18:06:16.202" v="6"/>
          <ac:spMkLst>
            <pc:docMk/>
            <pc:sldMk cId="3697603542" sldId="266"/>
            <ac:spMk id="4" creationId="{3A788EAF-4D37-AF40-AE32-C0110FEB5D52}"/>
          </ac:spMkLst>
        </pc:spChg>
        <pc:spChg chg="mod">
          <ac:chgData name="Kim Bélanger-Baillargeon" userId="S::kim.belanger-baillargeon@educaloi.qc.ca::61e8c17a-4f44-4a20-848f-58a57c92f1ad" providerId="AD" clId="Web-{6CDD48B4-F054-8DCC-C92D-EF8848CA6D56}" dt="2022-09-19T18:09:37.363" v="68" actId="20577"/>
          <ac:spMkLst>
            <pc:docMk/>
            <pc:sldMk cId="3697603542" sldId="266"/>
            <ac:spMk id="5" creationId="{9E4C8C5E-B19D-204E-9453-97003A9D478D}"/>
          </ac:spMkLst>
        </pc:spChg>
        <pc:picChg chg="add mod">
          <ac:chgData name="Kim Bélanger-Baillargeon" userId="S::kim.belanger-baillargeon@educaloi.qc.ca::61e8c17a-4f44-4a20-848f-58a57c92f1ad" providerId="AD" clId="Web-{6CDD48B4-F054-8DCC-C92D-EF8848CA6D56}" dt="2022-09-19T18:07:15.578" v="38" actId="1076"/>
          <ac:picMkLst>
            <pc:docMk/>
            <pc:sldMk cId="3697603542" sldId="266"/>
            <ac:picMk id="2" creationId="{FF43FBFE-DC25-E4B9-2A83-2F00F43E1F06}"/>
          </ac:picMkLst>
        </pc:picChg>
      </pc:sldChg>
      <pc:sldChg chg="addSp delSp modSp ord modNotes">
        <pc:chgData name="Kim Bélanger-Baillargeon" userId="S::kim.belanger-baillargeon@educaloi.qc.ca::61e8c17a-4f44-4a20-848f-58a57c92f1ad" providerId="AD" clId="Web-{6CDD48B4-F054-8DCC-C92D-EF8848CA6D56}" dt="2022-09-19T18:38:43.597" v="124" actId="14100"/>
        <pc:sldMkLst>
          <pc:docMk/>
          <pc:sldMk cId="2761164563" sldId="267"/>
        </pc:sldMkLst>
        <pc:spChg chg="mod">
          <ac:chgData name="Kim Bélanger-Baillargeon" userId="S::kim.belanger-baillargeon@educaloi.qc.ca::61e8c17a-4f44-4a20-848f-58a57c92f1ad" providerId="AD" clId="Web-{6CDD48B4-F054-8DCC-C92D-EF8848CA6D56}" dt="2022-09-19T18:21:45.053" v="115" actId="20577"/>
          <ac:spMkLst>
            <pc:docMk/>
            <pc:sldMk cId="2761164563" sldId="267"/>
            <ac:spMk id="7" creationId="{C5DFB938-2839-5A45-A454-BF0CD6F632AC}"/>
          </ac:spMkLst>
        </pc:spChg>
        <pc:spChg chg="del">
          <ac:chgData name="Kim Bélanger-Baillargeon" userId="S::kim.belanger-baillargeon@educaloi.qc.ca::61e8c17a-4f44-4a20-848f-58a57c92f1ad" providerId="AD" clId="Web-{6CDD48B4-F054-8DCC-C92D-EF8848CA6D56}" dt="2022-09-19T18:17:52.438" v="76"/>
          <ac:spMkLst>
            <pc:docMk/>
            <pc:sldMk cId="2761164563" sldId="267"/>
            <ac:spMk id="11" creationId="{B9DB3131-696F-D843-ACF6-47131920977F}"/>
          </ac:spMkLst>
        </pc:spChg>
        <pc:spChg chg="del">
          <ac:chgData name="Kim Bélanger-Baillargeon" userId="S::kim.belanger-baillargeon@educaloi.qc.ca::61e8c17a-4f44-4a20-848f-58a57c92f1ad" providerId="AD" clId="Web-{6CDD48B4-F054-8DCC-C92D-EF8848CA6D56}" dt="2022-09-19T18:17:51.438" v="75"/>
          <ac:spMkLst>
            <pc:docMk/>
            <pc:sldMk cId="2761164563" sldId="267"/>
            <ac:spMk id="12" creationId="{073C5361-ADCE-4741-AA23-B080EC4F9EAF}"/>
          </ac:spMkLst>
        </pc:spChg>
        <pc:picChg chg="add mod">
          <ac:chgData name="Kim Bélanger-Baillargeon" userId="S::kim.belanger-baillargeon@educaloi.qc.ca::61e8c17a-4f44-4a20-848f-58a57c92f1ad" providerId="AD" clId="Web-{6CDD48B4-F054-8DCC-C92D-EF8848CA6D56}" dt="2022-09-19T18:21:37.647" v="111" actId="14100"/>
          <ac:picMkLst>
            <pc:docMk/>
            <pc:sldMk cId="2761164563" sldId="267"/>
            <ac:picMk id="2" creationId="{EC68AF0F-423A-1EFE-2D73-1038804B9821}"/>
          </ac:picMkLst>
        </pc:picChg>
        <pc:picChg chg="add mod">
          <ac:chgData name="Kim Bélanger-Baillargeon" userId="S::kim.belanger-baillargeon@educaloi.qc.ca::61e8c17a-4f44-4a20-848f-58a57c92f1ad" providerId="AD" clId="Web-{6CDD48B4-F054-8DCC-C92D-EF8848CA6D56}" dt="2022-09-19T18:38:43.597" v="124" actId="14100"/>
          <ac:picMkLst>
            <pc:docMk/>
            <pc:sldMk cId="2761164563" sldId="267"/>
            <ac:picMk id="3" creationId="{CEB5BA2D-D6E5-02DB-74F9-E04B4A26E5C8}"/>
          </ac:picMkLst>
        </pc:picChg>
        <pc:picChg chg="add mod">
          <ac:chgData name="Kim Bélanger-Baillargeon" userId="S::kim.belanger-baillargeon@educaloi.qc.ca::61e8c17a-4f44-4a20-848f-58a57c92f1ad" providerId="AD" clId="Web-{6CDD48B4-F054-8DCC-C92D-EF8848CA6D56}" dt="2022-09-19T18:38:33.081" v="121" actId="1076"/>
          <ac:picMkLst>
            <pc:docMk/>
            <pc:sldMk cId="2761164563" sldId="267"/>
            <ac:picMk id="4" creationId="{ABC34329-892D-F9B9-3F69-0ADB4423D45D}"/>
          </ac:picMkLst>
        </pc:picChg>
      </pc:sldChg>
      <pc:sldChg chg="delSp modSp new ord">
        <pc:chgData name="Kim Bélanger-Baillargeon" userId="S::kim.belanger-baillargeon@educaloi.qc.ca::61e8c17a-4f44-4a20-848f-58a57c92f1ad" providerId="AD" clId="Web-{6CDD48B4-F054-8DCC-C92D-EF8848CA6D56}" dt="2022-09-19T18:18:44.392" v="101" actId="1076"/>
        <pc:sldMkLst>
          <pc:docMk/>
          <pc:sldMk cId="827442630" sldId="334"/>
        </pc:sldMkLst>
        <pc:spChg chg="del">
          <ac:chgData name="Kim Bélanger-Baillargeon" userId="S::kim.belanger-baillargeon@educaloi.qc.ca::61e8c17a-4f44-4a20-848f-58a57c92f1ad" providerId="AD" clId="Web-{6CDD48B4-F054-8DCC-C92D-EF8848CA6D56}" dt="2022-09-19T18:18:17.938" v="84"/>
          <ac:spMkLst>
            <pc:docMk/>
            <pc:sldMk cId="827442630" sldId="334"/>
            <ac:spMk id="2" creationId="{90083F60-EF29-1BE4-F09A-382E79BAEA3D}"/>
          </ac:spMkLst>
        </pc:spChg>
        <pc:spChg chg="mod">
          <ac:chgData name="Kim Bélanger-Baillargeon" userId="S::kim.belanger-baillargeon@educaloi.qc.ca::61e8c17a-4f44-4a20-848f-58a57c92f1ad" providerId="AD" clId="Web-{6CDD48B4-F054-8DCC-C92D-EF8848CA6D56}" dt="2022-09-19T18:18:44.392" v="101" actId="1076"/>
          <ac:spMkLst>
            <pc:docMk/>
            <pc:sldMk cId="827442630" sldId="334"/>
            <ac:spMk id="3" creationId="{7F8B02E2-7709-7598-FCBB-BA3A4A0C5969}"/>
          </ac:spMkLst>
        </pc:spChg>
      </pc:sldChg>
      <pc:sldChg chg="new del">
        <pc:chgData name="Kim Bélanger-Baillargeon" userId="S::kim.belanger-baillargeon@educaloi.qc.ca::61e8c17a-4f44-4a20-848f-58a57c92f1ad" providerId="AD" clId="Web-{6CDD48B4-F054-8DCC-C92D-EF8848CA6D56}" dt="2022-09-19T18:17:57.579" v="78"/>
        <pc:sldMkLst>
          <pc:docMk/>
          <pc:sldMk cId="3799580231" sldId="334"/>
        </pc:sldMkLst>
      </pc:sldChg>
    </pc:docChg>
  </pc:docChgLst>
  <pc:docChgLst>
    <pc:chgData name="Clément Lemaitre-Provost" userId="f3d9918a-5e1c-4d93-bfcf-4b1371c3a56c" providerId="ADAL" clId="{AE476752-9E7A-452A-8121-23A0DE95F7CE}"/>
    <pc:docChg chg="undo custSel modSld">
      <pc:chgData name="Clément Lemaitre-Provost" userId="f3d9918a-5e1c-4d93-bfcf-4b1371c3a56c" providerId="ADAL" clId="{AE476752-9E7A-452A-8121-23A0DE95F7CE}" dt="2024-05-16T13:36:27.118" v="310" actId="1076"/>
      <pc:docMkLst>
        <pc:docMk/>
      </pc:docMkLst>
      <pc:sldChg chg="delCm modNotesTx">
        <pc:chgData name="Clément Lemaitre-Provost" userId="f3d9918a-5e1c-4d93-bfcf-4b1371c3a56c" providerId="ADAL" clId="{AE476752-9E7A-452A-8121-23A0DE95F7CE}" dt="2024-05-03T19:41:16.553" v="88"/>
        <pc:sldMkLst>
          <pc:docMk/>
          <pc:sldMk cId="387620748" sldId="261"/>
        </pc:sldMkLst>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AE476752-9E7A-452A-8121-23A0DE95F7CE}" dt="2024-05-03T19:41:16.553" v="88"/>
              <pc2:cmMkLst xmlns:pc2="http://schemas.microsoft.com/office/powerpoint/2019/9/main/command">
                <pc:docMk/>
                <pc:sldMk cId="387620748" sldId="261"/>
                <pc2:cmMk id="{59F7063C-9A1F-4133-B125-34B4C5C28EF0}"/>
              </pc2:cmMkLst>
            </pc226:cmChg>
          </p:ext>
        </pc:extLst>
      </pc:sldChg>
      <pc:sldChg chg="delSp modSp mod modCm modNotesTx">
        <pc:chgData name="Clément Lemaitre-Provost" userId="f3d9918a-5e1c-4d93-bfcf-4b1371c3a56c" providerId="ADAL" clId="{AE476752-9E7A-452A-8121-23A0DE95F7CE}" dt="2024-05-06T15:14:03.959" v="179" actId="14100"/>
        <pc:sldMkLst>
          <pc:docMk/>
          <pc:sldMk cId="2761164563" sldId="267"/>
        </pc:sldMkLst>
        <pc:picChg chg="mod">
          <ac:chgData name="Clément Lemaitre-Provost" userId="f3d9918a-5e1c-4d93-bfcf-4b1371c3a56c" providerId="ADAL" clId="{AE476752-9E7A-452A-8121-23A0DE95F7CE}" dt="2024-05-06T15:13:59.921" v="177" actId="1076"/>
          <ac:picMkLst>
            <pc:docMk/>
            <pc:sldMk cId="2761164563" sldId="267"/>
            <ac:picMk id="3" creationId="{CEB5BA2D-D6E5-02DB-74F9-E04B4A26E5C8}"/>
          </ac:picMkLst>
        </pc:picChg>
        <pc:picChg chg="mod">
          <ac:chgData name="Clément Lemaitre-Provost" userId="f3d9918a-5e1c-4d93-bfcf-4b1371c3a56c" providerId="ADAL" clId="{AE476752-9E7A-452A-8121-23A0DE95F7CE}" dt="2024-05-06T15:14:03.959" v="179" actId="14100"/>
          <ac:picMkLst>
            <pc:docMk/>
            <pc:sldMk cId="2761164563" sldId="267"/>
            <ac:picMk id="4" creationId="{ABC34329-892D-F9B9-3F69-0ADB4423D45D}"/>
          </ac:picMkLst>
        </pc:picChg>
        <pc:picChg chg="del">
          <ac:chgData name="Clément Lemaitre-Provost" userId="f3d9918a-5e1c-4d93-bfcf-4b1371c3a56c" providerId="ADAL" clId="{AE476752-9E7A-452A-8121-23A0DE95F7CE}" dt="2024-05-06T15:13:34.343" v="172" actId="478"/>
          <ac:picMkLst>
            <pc:docMk/>
            <pc:sldMk cId="2761164563" sldId="267"/>
            <ac:picMk id="6" creationId="{4B77CDE6-F3B6-4A9D-870A-1877AEE7615B}"/>
          </ac:picMkLst>
        </pc:picChg>
        <pc:picChg chg="mod">
          <ac:chgData name="Clément Lemaitre-Provost" userId="f3d9918a-5e1c-4d93-bfcf-4b1371c3a56c" providerId="ADAL" clId="{AE476752-9E7A-452A-8121-23A0DE95F7CE}" dt="2024-05-06T15:13:59.921" v="177" actId="1076"/>
          <ac:picMkLst>
            <pc:docMk/>
            <pc:sldMk cId="2761164563" sldId="267"/>
            <ac:picMk id="13" creationId="{A660AC11-9953-C249-6FA9-B17D7FA2D1E9}"/>
          </ac:picMkLst>
        </pc:picChg>
        <pc:picChg chg="del">
          <ac:chgData name="Clément Lemaitre-Provost" userId="f3d9918a-5e1c-4d93-bfcf-4b1371c3a56c" providerId="ADAL" clId="{AE476752-9E7A-452A-8121-23A0DE95F7CE}" dt="2024-05-06T15:13:40.842" v="173" actId="478"/>
          <ac:picMkLst>
            <pc:docMk/>
            <pc:sldMk cId="2761164563" sldId="267"/>
            <ac:picMk id="15" creationId="{779F1EE9-7014-E327-6329-E8C06316DAD5}"/>
          </ac:picMkLst>
        </pc:picChg>
        <pc:picChg chg="mod">
          <ac:chgData name="Clément Lemaitre-Provost" userId="f3d9918a-5e1c-4d93-bfcf-4b1371c3a56c" providerId="ADAL" clId="{AE476752-9E7A-452A-8121-23A0DE95F7CE}" dt="2024-05-06T15:13:59.921" v="177" actId="1076"/>
          <ac:picMkLst>
            <pc:docMk/>
            <pc:sldMk cId="2761164563" sldId="267"/>
            <ac:picMk id="17" creationId="{80B1BC6B-65C1-DA4E-CA94-B20C51797DA6}"/>
          </ac:picMkLst>
        </pc:picChg>
        <pc:extLst>
          <p:ext xmlns:p="http://schemas.openxmlformats.org/presentationml/2006/main" uri="{D6D511B9-2390-475A-947B-AFAB55BFBCF1}">
            <pc226:cmChg xmlns:pc226="http://schemas.microsoft.com/office/powerpoint/2022/06/main/command" chg="mod">
              <pc226:chgData name="Clément Lemaitre-Provost" userId="f3d9918a-5e1c-4d93-bfcf-4b1371c3a56c" providerId="ADAL" clId="{AE476752-9E7A-452A-8121-23A0DE95F7CE}" dt="2024-05-06T15:06:22.875" v="170"/>
              <pc2:cmMkLst xmlns:pc2="http://schemas.microsoft.com/office/powerpoint/2019/9/main/command">
                <pc:docMk/>
                <pc:sldMk cId="2761164563" sldId="267"/>
                <pc2:cmMk id="{8ED0BC14-4BBB-4C7C-BB10-49C5CFF13A2A}"/>
              </pc2:cmMkLst>
            </pc226:cmChg>
          </p:ext>
        </pc:extLst>
      </pc:sldChg>
      <pc:sldChg chg="modSp mod modCm">
        <pc:chgData name="Clément Lemaitre-Provost" userId="f3d9918a-5e1c-4d93-bfcf-4b1371c3a56c" providerId="ADAL" clId="{AE476752-9E7A-452A-8121-23A0DE95F7CE}" dt="2024-05-06T15:13:27.325" v="171"/>
        <pc:sldMkLst>
          <pc:docMk/>
          <pc:sldMk cId="827442630" sldId="334"/>
        </pc:sldMkLst>
        <pc:spChg chg="mod">
          <ac:chgData name="Clément Lemaitre-Provost" userId="f3d9918a-5e1c-4d93-bfcf-4b1371c3a56c" providerId="ADAL" clId="{AE476752-9E7A-452A-8121-23A0DE95F7CE}" dt="2024-05-03T19:41:30.400" v="89" actId="207"/>
          <ac:spMkLst>
            <pc:docMk/>
            <pc:sldMk cId="827442630" sldId="334"/>
            <ac:spMk id="3" creationId="{7F8B02E2-7709-7598-FCBB-BA3A4A0C5969}"/>
          </ac:spMkLst>
        </pc:spChg>
        <pc:extLst>
          <p:ext xmlns:p="http://schemas.openxmlformats.org/presentationml/2006/main" uri="{D6D511B9-2390-475A-947B-AFAB55BFBCF1}">
            <pc226:cmChg xmlns:pc226="http://schemas.microsoft.com/office/powerpoint/2022/06/main/command" chg="mod">
              <pc226:chgData name="Clément Lemaitre-Provost" userId="f3d9918a-5e1c-4d93-bfcf-4b1371c3a56c" providerId="ADAL" clId="{AE476752-9E7A-452A-8121-23A0DE95F7CE}" dt="2024-05-06T15:13:27.325" v="171"/>
              <pc2:cmMkLst xmlns:pc2="http://schemas.microsoft.com/office/powerpoint/2019/9/main/command">
                <pc:docMk/>
                <pc:sldMk cId="827442630" sldId="334"/>
                <pc2:cmMk id="{EE22DA7B-0020-449C-83F3-195A1FB92041}"/>
              </pc2:cmMkLst>
            </pc226:cmChg>
          </p:ext>
        </pc:extLst>
      </pc:sldChg>
      <pc:sldChg chg="modCm modNotesTx">
        <pc:chgData name="Clément Lemaitre-Provost" userId="f3d9918a-5e1c-4d93-bfcf-4b1371c3a56c" providerId="ADAL" clId="{AE476752-9E7A-452A-8121-23A0DE95F7CE}" dt="2024-05-06T15:18:04.837" v="203"/>
        <pc:sldMkLst>
          <pc:docMk/>
          <pc:sldMk cId="2701670015" sldId="335"/>
        </pc:sldMkLst>
        <pc:extLst>
          <p:ext xmlns:p="http://schemas.openxmlformats.org/presentationml/2006/main" uri="{D6D511B9-2390-475A-947B-AFAB55BFBCF1}">
            <pc226:cmChg xmlns:pc226="http://schemas.microsoft.com/office/powerpoint/2022/06/main/command" chg="mod">
              <pc226:chgData name="Clément Lemaitre-Provost" userId="f3d9918a-5e1c-4d93-bfcf-4b1371c3a56c" providerId="ADAL" clId="{AE476752-9E7A-452A-8121-23A0DE95F7CE}" dt="2024-05-06T15:18:04.837" v="203"/>
              <pc2:cmMkLst xmlns:pc2="http://schemas.microsoft.com/office/powerpoint/2019/9/main/command">
                <pc:docMk/>
                <pc:sldMk cId="2701670015" sldId="335"/>
                <pc2:cmMk id="{64F5BB0E-E6B8-4096-A640-A05FFF4B06DB}"/>
              </pc2:cmMkLst>
            </pc226:cmChg>
          </p:ext>
        </pc:extLst>
      </pc:sldChg>
      <pc:sldChg chg="modNotesTx">
        <pc:chgData name="Clément Lemaitre-Provost" userId="f3d9918a-5e1c-4d93-bfcf-4b1371c3a56c" providerId="ADAL" clId="{AE476752-9E7A-452A-8121-23A0DE95F7CE}" dt="2024-05-03T18:57:58.220" v="34"/>
        <pc:sldMkLst>
          <pc:docMk/>
          <pc:sldMk cId="4136315358" sldId="338"/>
        </pc:sldMkLst>
      </pc:sldChg>
      <pc:sldChg chg="modNotesTx">
        <pc:chgData name="Clément Lemaitre-Provost" userId="f3d9918a-5e1c-4d93-bfcf-4b1371c3a56c" providerId="ADAL" clId="{AE476752-9E7A-452A-8121-23A0DE95F7CE}" dt="2024-05-03T18:58:02.034" v="35"/>
        <pc:sldMkLst>
          <pc:docMk/>
          <pc:sldMk cId="2556888534" sldId="339"/>
        </pc:sldMkLst>
      </pc:sldChg>
      <pc:sldChg chg="modNotesTx">
        <pc:chgData name="Clément Lemaitre-Provost" userId="f3d9918a-5e1c-4d93-bfcf-4b1371c3a56c" providerId="ADAL" clId="{AE476752-9E7A-452A-8121-23A0DE95F7CE}" dt="2024-05-03T18:58:07.407" v="36"/>
        <pc:sldMkLst>
          <pc:docMk/>
          <pc:sldMk cId="3297984506" sldId="340"/>
        </pc:sldMkLst>
      </pc:sldChg>
      <pc:sldChg chg="modSp delCm modNotesTx">
        <pc:chgData name="Clément Lemaitre-Provost" userId="f3d9918a-5e1c-4d93-bfcf-4b1371c3a56c" providerId="ADAL" clId="{AE476752-9E7A-452A-8121-23A0DE95F7CE}" dt="2024-05-03T19:47:21.768" v="144"/>
        <pc:sldMkLst>
          <pc:docMk/>
          <pc:sldMk cId="2084688757" sldId="341"/>
        </pc:sldMkLst>
        <pc:spChg chg="mod">
          <ac:chgData name="Clément Lemaitre-Provost" userId="f3d9918a-5e1c-4d93-bfcf-4b1371c3a56c" providerId="ADAL" clId="{AE476752-9E7A-452A-8121-23A0DE95F7CE}" dt="2024-05-03T19:47:01.283" v="130" actId="20577"/>
          <ac:spMkLst>
            <pc:docMk/>
            <pc:sldMk cId="2084688757" sldId="341"/>
            <ac:spMk id="11" creationId="{5FF53A1A-97F3-E383-4D8E-5B1A520C6363}"/>
          </ac:spMkLst>
        </pc:spChg>
        <pc:spChg chg="mod">
          <ac:chgData name="Clément Lemaitre-Provost" userId="f3d9918a-5e1c-4d93-bfcf-4b1371c3a56c" providerId="ADAL" clId="{AE476752-9E7A-452A-8121-23A0DE95F7CE}" dt="2024-05-03T19:47:05.732" v="143" actId="20577"/>
          <ac:spMkLst>
            <pc:docMk/>
            <pc:sldMk cId="2084688757" sldId="341"/>
            <ac:spMk id="12" creationId="{3ED7D5F5-7C89-3DDD-7A13-47B48A7E40EB}"/>
          </ac:spMkLst>
        </pc:spChg>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AE476752-9E7A-452A-8121-23A0DE95F7CE}" dt="2024-05-03T19:47:21.768" v="144"/>
              <pc2:cmMkLst xmlns:pc2="http://schemas.microsoft.com/office/powerpoint/2019/9/main/command">
                <pc:docMk/>
                <pc:sldMk cId="2084688757" sldId="341"/>
                <pc2:cmMk id="{0EE07400-3406-4357-ADA8-D78D3834FFA2}"/>
              </pc2:cmMkLst>
            </pc226:cmChg>
          </p:ext>
        </pc:extLst>
      </pc:sldChg>
      <pc:sldChg chg="modSp mod">
        <pc:chgData name="Clément Lemaitre-Provost" userId="f3d9918a-5e1c-4d93-bfcf-4b1371c3a56c" providerId="ADAL" clId="{AE476752-9E7A-452A-8121-23A0DE95F7CE}" dt="2024-05-03T19:53:41.051" v="166" actId="20577"/>
        <pc:sldMkLst>
          <pc:docMk/>
          <pc:sldMk cId="3908272572" sldId="343"/>
        </pc:sldMkLst>
        <pc:spChg chg="mod">
          <ac:chgData name="Clément Lemaitre-Provost" userId="f3d9918a-5e1c-4d93-bfcf-4b1371c3a56c" providerId="ADAL" clId="{AE476752-9E7A-452A-8121-23A0DE95F7CE}" dt="2024-05-03T19:53:41.051" v="166" actId="20577"/>
          <ac:spMkLst>
            <pc:docMk/>
            <pc:sldMk cId="3908272572" sldId="343"/>
            <ac:spMk id="4" creationId="{CBB78777-915C-2889-F6A2-FC47E5ECB8BC}"/>
          </ac:spMkLst>
        </pc:spChg>
      </pc:sldChg>
      <pc:sldChg chg="modSp mod">
        <pc:chgData name="Clément Lemaitre-Provost" userId="f3d9918a-5e1c-4d93-bfcf-4b1371c3a56c" providerId="ADAL" clId="{AE476752-9E7A-452A-8121-23A0DE95F7CE}" dt="2024-05-03T19:53:34.983" v="162" actId="20577"/>
        <pc:sldMkLst>
          <pc:docMk/>
          <pc:sldMk cId="2387077824" sldId="344"/>
        </pc:sldMkLst>
        <pc:spChg chg="mod">
          <ac:chgData name="Clément Lemaitre-Provost" userId="f3d9918a-5e1c-4d93-bfcf-4b1371c3a56c" providerId="ADAL" clId="{AE476752-9E7A-452A-8121-23A0DE95F7CE}" dt="2024-05-03T19:53:34.983" v="162" actId="20577"/>
          <ac:spMkLst>
            <pc:docMk/>
            <pc:sldMk cId="2387077824" sldId="344"/>
            <ac:spMk id="4" creationId="{829D0EF0-F55C-C4DC-A0F2-72C38E676617}"/>
          </ac:spMkLst>
        </pc:spChg>
      </pc:sldChg>
      <pc:sldChg chg="modSp mod">
        <pc:chgData name="Clément Lemaitre-Provost" userId="f3d9918a-5e1c-4d93-bfcf-4b1371c3a56c" providerId="ADAL" clId="{AE476752-9E7A-452A-8121-23A0DE95F7CE}" dt="2024-05-03T19:53:13.312" v="154" actId="20577"/>
        <pc:sldMkLst>
          <pc:docMk/>
          <pc:sldMk cId="946602277" sldId="345"/>
        </pc:sldMkLst>
        <pc:spChg chg="mod">
          <ac:chgData name="Clément Lemaitre-Provost" userId="f3d9918a-5e1c-4d93-bfcf-4b1371c3a56c" providerId="ADAL" clId="{AE476752-9E7A-452A-8121-23A0DE95F7CE}" dt="2024-05-03T19:53:13.312" v="154" actId="20577"/>
          <ac:spMkLst>
            <pc:docMk/>
            <pc:sldMk cId="946602277" sldId="345"/>
            <ac:spMk id="4" creationId="{C680A970-0676-3DB8-0827-C525D890DA0E}"/>
          </ac:spMkLst>
        </pc:spChg>
      </pc:sldChg>
      <pc:sldChg chg="modSp mod">
        <pc:chgData name="Clément Lemaitre-Provost" userId="f3d9918a-5e1c-4d93-bfcf-4b1371c3a56c" providerId="ADAL" clId="{AE476752-9E7A-452A-8121-23A0DE95F7CE}" dt="2024-05-03T19:53:26.730" v="158" actId="20577"/>
        <pc:sldMkLst>
          <pc:docMk/>
          <pc:sldMk cId="2482875840" sldId="346"/>
        </pc:sldMkLst>
        <pc:spChg chg="mod">
          <ac:chgData name="Clément Lemaitre-Provost" userId="f3d9918a-5e1c-4d93-bfcf-4b1371c3a56c" providerId="ADAL" clId="{AE476752-9E7A-452A-8121-23A0DE95F7CE}" dt="2024-05-03T19:53:26.730" v="158" actId="20577"/>
          <ac:spMkLst>
            <pc:docMk/>
            <pc:sldMk cId="2482875840" sldId="346"/>
            <ac:spMk id="4" creationId="{4D2FE19C-2AC5-AD05-9CA8-E2A6147C202A}"/>
          </ac:spMkLst>
        </pc:spChg>
      </pc:sldChg>
      <pc:sldChg chg="addSp delSp modSp mod modCm modNotesTx">
        <pc:chgData name="Clément Lemaitre-Provost" userId="f3d9918a-5e1c-4d93-bfcf-4b1371c3a56c" providerId="ADAL" clId="{AE476752-9E7A-452A-8121-23A0DE95F7CE}" dt="2024-05-16T13:36:27.118" v="310" actId="1076"/>
        <pc:sldMkLst>
          <pc:docMk/>
          <pc:sldMk cId="282820977" sldId="347"/>
        </pc:sldMkLst>
        <pc:spChg chg="mod">
          <ac:chgData name="Clément Lemaitre-Provost" userId="f3d9918a-5e1c-4d93-bfcf-4b1371c3a56c" providerId="ADAL" clId="{AE476752-9E7A-452A-8121-23A0DE95F7CE}" dt="2024-05-16T13:30:59.430" v="297" actId="1076"/>
          <ac:spMkLst>
            <pc:docMk/>
            <pc:sldMk cId="282820977" sldId="347"/>
            <ac:spMk id="13" creationId="{F6C3EFF0-B55F-C278-1D9B-5ABF28DA026A}"/>
          </ac:spMkLst>
        </pc:spChg>
        <pc:spChg chg="mod">
          <ac:chgData name="Clément Lemaitre-Provost" userId="f3d9918a-5e1c-4d93-bfcf-4b1371c3a56c" providerId="ADAL" clId="{AE476752-9E7A-452A-8121-23A0DE95F7CE}" dt="2024-05-16T13:36:27.118" v="310" actId="1076"/>
          <ac:spMkLst>
            <pc:docMk/>
            <pc:sldMk cId="282820977" sldId="347"/>
            <ac:spMk id="14" creationId="{3E40BA00-55D8-57B9-E30D-4043117A3E2A}"/>
          </ac:spMkLst>
        </pc:spChg>
        <pc:spChg chg="mod">
          <ac:chgData name="Clément Lemaitre-Provost" userId="f3d9918a-5e1c-4d93-bfcf-4b1371c3a56c" providerId="ADAL" clId="{AE476752-9E7A-452A-8121-23A0DE95F7CE}" dt="2024-05-16T13:29:22.941" v="285" actId="1076"/>
          <ac:spMkLst>
            <pc:docMk/>
            <pc:sldMk cId="282820977" sldId="347"/>
            <ac:spMk id="15" creationId="{3DE04924-1476-1BE1-1922-3EE62D907D6B}"/>
          </ac:spMkLst>
        </pc:spChg>
        <pc:spChg chg="add mod">
          <ac:chgData name="Clément Lemaitre-Provost" userId="f3d9918a-5e1c-4d93-bfcf-4b1371c3a56c" providerId="ADAL" clId="{AE476752-9E7A-452A-8121-23A0DE95F7CE}" dt="2024-05-16T13:15:03.349" v="233" actId="164"/>
          <ac:spMkLst>
            <pc:docMk/>
            <pc:sldMk cId="282820977" sldId="347"/>
            <ac:spMk id="17" creationId="{CE4E8879-ABFF-D04E-8554-D26463A81366}"/>
          </ac:spMkLst>
        </pc:spChg>
        <pc:spChg chg="mod">
          <ac:chgData name="Clément Lemaitre-Provost" userId="f3d9918a-5e1c-4d93-bfcf-4b1371c3a56c" providerId="ADAL" clId="{AE476752-9E7A-452A-8121-23A0DE95F7CE}" dt="2024-05-16T13:22:54.188" v="248" actId="14826"/>
          <ac:spMkLst>
            <pc:docMk/>
            <pc:sldMk cId="282820977" sldId="347"/>
            <ac:spMk id="19" creationId="{43909055-4FD8-1A5B-A0A5-DF9FAFB1AFC5}"/>
          </ac:spMkLst>
        </pc:spChg>
        <pc:spChg chg="mod">
          <ac:chgData name="Clément Lemaitre-Provost" userId="f3d9918a-5e1c-4d93-bfcf-4b1371c3a56c" providerId="ADAL" clId="{AE476752-9E7A-452A-8121-23A0DE95F7CE}" dt="2024-05-16T13:24:20.839" v="257" actId="14826"/>
          <ac:spMkLst>
            <pc:docMk/>
            <pc:sldMk cId="282820977" sldId="347"/>
            <ac:spMk id="22" creationId="{CB7190FF-E994-A93C-B7C4-0E4D9A05395D}"/>
          </ac:spMkLst>
        </pc:spChg>
        <pc:spChg chg="mod">
          <ac:chgData name="Clément Lemaitre-Provost" userId="f3d9918a-5e1c-4d93-bfcf-4b1371c3a56c" providerId="ADAL" clId="{AE476752-9E7A-452A-8121-23A0DE95F7CE}" dt="2024-05-16T13:26:51.956" v="265" actId="14826"/>
          <ac:spMkLst>
            <pc:docMk/>
            <pc:sldMk cId="282820977" sldId="347"/>
            <ac:spMk id="25" creationId="{B2390120-2E57-966B-2125-92F782202BDD}"/>
          </ac:spMkLst>
        </pc:spChg>
        <pc:spChg chg="mod">
          <ac:chgData name="Clément Lemaitre-Provost" userId="f3d9918a-5e1c-4d93-bfcf-4b1371c3a56c" providerId="ADAL" clId="{AE476752-9E7A-452A-8121-23A0DE95F7CE}" dt="2024-05-16T13:28:00.487" v="275" actId="14826"/>
          <ac:spMkLst>
            <pc:docMk/>
            <pc:sldMk cId="282820977" sldId="347"/>
            <ac:spMk id="28" creationId="{8F410832-BB06-3B72-0BAD-38C56220D7CA}"/>
          </ac:spMkLst>
        </pc:spChg>
        <pc:spChg chg="mod">
          <ac:chgData name="Clément Lemaitre-Provost" userId="f3d9918a-5e1c-4d93-bfcf-4b1371c3a56c" providerId="ADAL" clId="{AE476752-9E7A-452A-8121-23A0DE95F7CE}" dt="2024-05-16T13:30:02.661" v="288" actId="14826"/>
          <ac:spMkLst>
            <pc:docMk/>
            <pc:sldMk cId="282820977" sldId="347"/>
            <ac:spMk id="31" creationId="{32F09847-8C99-7578-EA70-F1EBFE9A4487}"/>
          </ac:spMkLst>
        </pc:spChg>
        <pc:grpChg chg="add mod">
          <ac:chgData name="Clément Lemaitre-Provost" userId="f3d9918a-5e1c-4d93-bfcf-4b1371c3a56c" providerId="ADAL" clId="{AE476752-9E7A-452A-8121-23A0DE95F7CE}" dt="2024-05-16T13:23:30.550" v="252" actId="1076"/>
          <ac:grpSpMkLst>
            <pc:docMk/>
            <pc:sldMk cId="282820977" sldId="347"/>
            <ac:grpSpMk id="3" creationId="{4BEDCE7F-CB34-5794-D69D-02AFF959CA46}"/>
          </ac:grpSpMkLst>
        </pc:grpChg>
        <pc:grpChg chg="add mod">
          <ac:chgData name="Clément Lemaitre-Provost" userId="f3d9918a-5e1c-4d93-bfcf-4b1371c3a56c" providerId="ADAL" clId="{AE476752-9E7A-452A-8121-23A0DE95F7CE}" dt="2024-05-16T13:15:09.084" v="235" actId="1076"/>
          <ac:grpSpMkLst>
            <pc:docMk/>
            <pc:sldMk cId="282820977" sldId="347"/>
            <ac:grpSpMk id="18" creationId="{F8227F15-27E7-65BE-5693-B6037CB51154}"/>
          </ac:grpSpMkLst>
        </pc:grpChg>
        <pc:grpChg chg="add mod">
          <ac:chgData name="Clément Lemaitre-Provost" userId="f3d9918a-5e1c-4d93-bfcf-4b1371c3a56c" providerId="ADAL" clId="{AE476752-9E7A-452A-8121-23A0DE95F7CE}" dt="2024-05-16T13:27:46.622" v="272" actId="1076"/>
          <ac:grpSpMkLst>
            <pc:docMk/>
            <pc:sldMk cId="282820977" sldId="347"/>
            <ac:grpSpMk id="20" creationId="{09150239-9F27-63B9-555F-0DFA1459E789}"/>
          </ac:grpSpMkLst>
        </pc:grpChg>
        <pc:grpChg chg="add mod">
          <ac:chgData name="Clément Lemaitre-Provost" userId="f3d9918a-5e1c-4d93-bfcf-4b1371c3a56c" providerId="ADAL" clId="{AE476752-9E7A-452A-8121-23A0DE95F7CE}" dt="2024-05-16T13:28:58.510" v="281" actId="1076"/>
          <ac:grpSpMkLst>
            <pc:docMk/>
            <pc:sldMk cId="282820977" sldId="347"/>
            <ac:grpSpMk id="23" creationId="{D81EE8C9-A3E0-04E1-B167-14105CDBC816}"/>
          </ac:grpSpMkLst>
        </pc:grpChg>
        <pc:grpChg chg="add mod">
          <ac:chgData name="Clément Lemaitre-Provost" userId="f3d9918a-5e1c-4d93-bfcf-4b1371c3a56c" providerId="ADAL" clId="{AE476752-9E7A-452A-8121-23A0DE95F7CE}" dt="2024-05-16T13:29:14.885" v="284" actId="1076"/>
          <ac:grpSpMkLst>
            <pc:docMk/>
            <pc:sldMk cId="282820977" sldId="347"/>
            <ac:grpSpMk id="26" creationId="{ABB9A53A-4107-5496-0DAE-16C9E2E37B4E}"/>
          </ac:grpSpMkLst>
        </pc:grpChg>
        <pc:grpChg chg="add mod">
          <ac:chgData name="Clément Lemaitre-Provost" userId="f3d9918a-5e1c-4d93-bfcf-4b1371c3a56c" providerId="ADAL" clId="{AE476752-9E7A-452A-8121-23A0DE95F7CE}" dt="2024-05-16T13:31:02.382" v="298" actId="1076"/>
          <ac:grpSpMkLst>
            <pc:docMk/>
            <pc:sldMk cId="282820977" sldId="347"/>
            <ac:grpSpMk id="29" creationId="{BC2AC759-D33E-4106-2B10-21F029C1D295}"/>
          </ac:grpSpMkLst>
        </pc:grpChg>
        <pc:picChg chg="del">
          <ac:chgData name="Clément Lemaitre-Provost" userId="f3d9918a-5e1c-4d93-bfcf-4b1371c3a56c" providerId="ADAL" clId="{AE476752-9E7A-452A-8121-23A0DE95F7CE}" dt="2024-05-16T13:23:36.417" v="253" actId="478"/>
          <ac:picMkLst>
            <pc:docMk/>
            <pc:sldMk cId="282820977" sldId="347"/>
            <ac:picMk id="5" creationId="{79FC7944-C82B-9D30-855E-E84FD9E9D2DB}"/>
          </ac:picMkLst>
        </pc:picChg>
        <pc:picChg chg="del">
          <ac:chgData name="Clément Lemaitre-Provost" userId="f3d9918a-5e1c-4d93-bfcf-4b1371c3a56c" providerId="ADAL" clId="{AE476752-9E7A-452A-8121-23A0DE95F7CE}" dt="2024-05-16T13:23:15.347" v="251" actId="478"/>
          <ac:picMkLst>
            <pc:docMk/>
            <pc:sldMk cId="282820977" sldId="347"/>
            <ac:picMk id="6" creationId="{5B1C2CFA-D4A2-F854-22E4-A2EB87B46335}"/>
          </ac:picMkLst>
        </pc:picChg>
        <pc:picChg chg="mod modCrop">
          <ac:chgData name="Clément Lemaitre-Provost" userId="f3d9918a-5e1c-4d93-bfcf-4b1371c3a56c" providerId="ADAL" clId="{AE476752-9E7A-452A-8121-23A0DE95F7CE}" dt="2024-05-16T13:23:03.845" v="249" actId="18131"/>
          <ac:picMkLst>
            <pc:docMk/>
            <pc:sldMk cId="282820977" sldId="347"/>
            <ac:picMk id="7" creationId="{7D026997-EE6D-9F31-29A7-4149830671AF}"/>
          </ac:picMkLst>
        </pc:picChg>
        <pc:picChg chg="del">
          <ac:chgData name="Clément Lemaitre-Provost" userId="f3d9918a-5e1c-4d93-bfcf-4b1371c3a56c" providerId="ADAL" clId="{AE476752-9E7A-452A-8121-23A0DE95F7CE}" dt="2024-05-16T13:15:05.800" v="234" actId="478"/>
          <ac:picMkLst>
            <pc:docMk/>
            <pc:sldMk cId="282820977" sldId="347"/>
            <ac:picMk id="7" creationId="{A0F4C3E2-5352-9235-CBB6-7FD4CDD09CA2}"/>
          </ac:picMkLst>
        </pc:picChg>
        <pc:picChg chg="del">
          <ac:chgData name="Clément Lemaitre-Provost" userId="f3d9918a-5e1c-4d93-bfcf-4b1371c3a56c" providerId="ADAL" clId="{AE476752-9E7A-452A-8121-23A0DE95F7CE}" dt="2024-05-16T13:26:44.610" v="264" actId="478"/>
          <ac:picMkLst>
            <pc:docMk/>
            <pc:sldMk cId="282820977" sldId="347"/>
            <ac:picMk id="8" creationId="{1AB86816-558A-321D-D19D-18FC75A81E90}"/>
          </ac:picMkLst>
        </pc:picChg>
        <pc:picChg chg="del">
          <ac:chgData name="Clément Lemaitre-Provost" userId="f3d9918a-5e1c-4d93-bfcf-4b1371c3a56c" providerId="ADAL" clId="{AE476752-9E7A-452A-8121-23A0DE95F7CE}" dt="2024-05-16T13:26:43.370" v="262" actId="478"/>
          <ac:picMkLst>
            <pc:docMk/>
            <pc:sldMk cId="282820977" sldId="347"/>
            <ac:picMk id="9" creationId="{A248E2DC-C1F8-D506-7AC7-ABF37EDC0753}"/>
          </ac:picMkLst>
        </pc:picChg>
        <pc:picChg chg="del">
          <ac:chgData name="Clément Lemaitre-Provost" userId="f3d9918a-5e1c-4d93-bfcf-4b1371c3a56c" providerId="ADAL" clId="{AE476752-9E7A-452A-8121-23A0DE95F7CE}" dt="2024-05-16T13:26:43.927" v="263" actId="478"/>
          <ac:picMkLst>
            <pc:docMk/>
            <pc:sldMk cId="282820977" sldId="347"/>
            <ac:picMk id="10" creationId="{73B65D51-45A8-3BC5-0714-E79621AC997A}"/>
          </ac:picMkLst>
        </pc:picChg>
        <pc:picChg chg="add mod modCrop">
          <ac:chgData name="Clément Lemaitre-Provost" userId="f3d9918a-5e1c-4d93-bfcf-4b1371c3a56c" providerId="ADAL" clId="{AE476752-9E7A-452A-8121-23A0DE95F7CE}" dt="2024-05-16T13:16:13.900" v="238" actId="1076"/>
          <ac:picMkLst>
            <pc:docMk/>
            <pc:sldMk cId="282820977" sldId="347"/>
            <ac:picMk id="16" creationId="{7B68439F-2868-431F-1228-1EEADC043BD5}"/>
          </ac:picMkLst>
        </pc:picChg>
        <pc:picChg chg="mod modCrop">
          <ac:chgData name="Clément Lemaitre-Provost" userId="f3d9918a-5e1c-4d93-bfcf-4b1371c3a56c" providerId="ADAL" clId="{AE476752-9E7A-452A-8121-23A0DE95F7CE}" dt="2024-05-16T13:24:43.869" v="259" actId="1076"/>
          <ac:picMkLst>
            <pc:docMk/>
            <pc:sldMk cId="282820977" sldId="347"/>
            <ac:picMk id="21" creationId="{EB77E72A-BD5E-B254-126E-806DE9582004}"/>
          </ac:picMkLst>
        </pc:picChg>
        <pc:picChg chg="mod modCrop">
          <ac:chgData name="Clément Lemaitre-Provost" userId="f3d9918a-5e1c-4d93-bfcf-4b1371c3a56c" providerId="ADAL" clId="{AE476752-9E7A-452A-8121-23A0DE95F7CE}" dt="2024-05-16T13:27:23.046" v="270" actId="732"/>
          <ac:picMkLst>
            <pc:docMk/>
            <pc:sldMk cId="282820977" sldId="347"/>
            <ac:picMk id="24" creationId="{FA050ABB-86DB-BB51-8EC4-1A83E8A8BB60}"/>
          </ac:picMkLst>
        </pc:picChg>
        <pc:picChg chg="mod modCrop">
          <ac:chgData name="Clément Lemaitre-Provost" userId="f3d9918a-5e1c-4d93-bfcf-4b1371c3a56c" providerId="ADAL" clId="{AE476752-9E7A-452A-8121-23A0DE95F7CE}" dt="2024-05-16T13:28:27.934" v="278" actId="1076"/>
          <ac:picMkLst>
            <pc:docMk/>
            <pc:sldMk cId="282820977" sldId="347"/>
            <ac:picMk id="27" creationId="{86294E9B-4160-D583-C90A-CEB8CC747578}"/>
          </ac:picMkLst>
        </pc:picChg>
        <pc:picChg chg="mod modCrop">
          <ac:chgData name="Clément Lemaitre-Provost" userId="f3d9918a-5e1c-4d93-bfcf-4b1371c3a56c" providerId="ADAL" clId="{AE476752-9E7A-452A-8121-23A0DE95F7CE}" dt="2024-05-16T13:30:45.863" v="296" actId="732"/>
          <ac:picMkLst>
            <pc:docMk/>
            <pc:sldMk cId="282820977" sldId="347"/>
            <ac:picMk id="30" creationId="{62A73C39-F2C0-9ED6-5FE0-A7FB334C0386}"/>
          </ac:picMkLst>
        </pc:picChg>
        <pc:extLst>
          <p:ext xmlns:p="http://schemas.openxmlformats.org/presentationml/2006/main" uri="{D6D511B9-2390-475A-947B-AFAB55BFBCF1}">
            <pc226:cmChg xmlns:pc226="http://schemas.microsoft.com/office/powerpoint/2022/06/main/command" chg="mod">
              <pc226:chgData name="Clément Lemaitre-Provost" userId="f3d9918a-5e1c-4d93-bfcf-4b1371c3a56c" providerId="ADAL" clId="{AE476752-9E7A-452A-8121-23A0DE95F7CE}" dt="2024-05-16T13:23:36.421" v="254" actId="2056"/>
              <pc2:cmMkLst xmlns:pc2="http://schemas.microsoft.com/office/powerpoint/2019/9/main/command">
                <pc:docMk/>
                <pc:sldMk cId="282820977" sldId="347"/>
                <pc2:cmMk id="{A50DAAFD-DC7E-4526-A26F-69A8DC9A4B00}"/>
              </pc2:cmMkLst>
            </pc226:cmChg>
          </p:ext>
        </pc:extLst>
      </pc:sldChg>
      <pc:sldChg chg="modSp mod modCm">
        <pc:chgData name="Clément Lemaitre-Provost" userId="f3d9918a-5e1c-4d93-bfcf-4b1371c3a56c" providerId="ADAL" clId="{AE476752-9E7A-452A-8121-23A0DE95F7CE}" dt="2024-05-06T15:18:49.633" v="205"/>
        <pc:sldMkLst>
          <pc:docMk/>
          <pc:sldMk cId="673610151" sldId="348"/>
        </pc:sldMkLst>
        <pc:picChg chg="mod">
          <ac:chgData name="Clément Lemaitre-Provost" userId="f3d9918a-5e1c-4d93-bfcf-4b1371c3a56c" providerId="ADAL" clId="{AE476752-9E7A-452A-8121-23A0DE95F7CE}" dt="2024-05-06T15:18:37.476" v="204" actId="207"/>
          <ac:picMkLst>
            <pc:docMk/>
            <pc:sldMk cId="673610151" sldId="348"/>
            <ac:picMk id="5" creationId="{0FD9E96D-013E-07F6-EA3D-404C7CA42AF2}"/>
          </ac:picMkLst>
        </pc:picChg>
        <pc:extLst>
          <p:ext xmlns:p="http://schemas.openxmlformats.org/presentationml/2006/main" uri="{D6D511B9-2390-475A-947B-AFAB55BFBCF1}">
            <pc226:cmChg xmlns:pc226="http://schemas.microsoft.com/office/powerpoint/2022/06/main/command" chg="mod">
              <pc226:chgData name="Clément Lemaitre-Provost" userId="f3d9918a-5e1c-4d93-bfcf-4b1371c3a56c" providerId="ADAL" clId="{AE476752-9E7A-452A-8121-23A0DE95F7CE}" dt="2024-05-06T15:18:49.633" v="205"/>
              <pc2:cmMkLst xmlns:pc2="http://schemas.microsoft.com/office/powerpoint/2019/9/main/command">
                <pc:docMk/>
                <pc:sldMk cId="673610151" sldId="348"/>
                <pc2:cmMk id="{55AEA795-4200-4CCF-BA04-70FDD870FCA2}"/>
              </pc2:cmMkLst>
            </pc226:cmChg>
          </p:ext>
        </pc:extLst>
      </pc:sldChg>
      <pc:sldChg chg="modNotesTx">
        <pc:chgData name="Clément Lemaitre-Provost" userId="f3d9918a-5e1c-4d93-bfcf-4b1371c3a56c" providerId="ADAL" clId="{AE476752-9E7A-452A-8121-23A0DE95F7CE}" dt="2024-05-03T18:58:29.111" v="40"/>
        <pc:sldMkLst>
          <pc:docMk/>
          <pc:sldMk cId="1005573043" sldId="349"/>
        </pc:sldMkLst>
      </pc:sldChg>
      <pc:sldChg chg="modNotesTx">
        <pc:chgData name="Clément Lemaitre-Provost" userId="f3d9918a-5e1c-4d93-bfcf-4b1371c3a56c" providerId="ADAL" clId="{AE476752-9E7A-452A-8121-23A0DE95F7CE}" dt="2024-05-03T18:58:35.566" v="41"/>
        <pc:sldMkLst>
          <pc:docMk/>
          <pc:sldMk cId="2176973915" sldId="350"/>
        </pc:sldMkLst>
      </pc:sldChg>
      <pc:sldChg chg="modNotesTx">
        <pc:chgData name="Clément Lemaitre-Provost" userId="f3d9918a-5e1c-4d93-bfcf-4b1371c3a56c" providerId="ADAL" clId="{AE476752-9E7A-452A-8121-23A0DE95F7CE}" dt="2024-05-03T18:58:39.357" v="42"/>
        <pc:sldMkLst>
          <pc:docMk/>
          <pc:sldMk cId="502132881" sldId="351"/>
        </pc:sldMkLst>
      </pc:sldChg>
      <pc:sldChg chg="modNotesTx">
        <pc:chgData name="Clément Lemaitre-Provost" userId="f3d9918a-5e1c-4d93-bfcf-4b1371c3a56c" providerId="ADAL" clId="{AE476752-9E7A-452A-8121-23A0DE95F7CE}" dt="2024-05-03T19:52:10.847" v="148" actId="20577"/>
        <pc:sldMkLst>
          <pc:docMk/>
          <pc:sldMk cId="582958373" sldId="352"/>
        </pc:sldMkLst>
      </pc:sldChg>
      <pc:sldChg chg="delCm modNotesTx">
        <pc:chgData name="Clément Lemaitre-Provost" userId="f3d9918a-5e1c-4d93-bfcf-4b1371c3a56c" providerId="ADAL" clId="{AE476752-9E7A-452A-8121-23A0DE95F7CE}" dt="2024-05-03T19:45:21.917" v="109"/>
        <pc:sldMkLst>
          <pc:docMk/>
          <pc:sldMk cId="1856941156" sldId="354"/>
        </pc:sldMkLst>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AE476752-9E7A-452A-8121-23A0DE95F7CE}" dt="2024-05-03T19:45:21.917" v="109"/>
              <pc2:cmMkLst xmlns:pc2="http://schemas.microsoft.com/office/powerpoint/2019/9/main/command">
                <pc:docMk/>
                <pc:sldMk cId="1856941156" sldId="354"/>
                <pc2:cmMk id="{FF6BED8F-8A9F-4E54-9D06-6D41828F6A59}"/>
              </pc2:cmMkLst>
            </pc226:cmChg>
          </p:ext>
        </pc:extLst>
      </pc:sldChg>
      <pc:sldChg chg="modNotesTx">
        <pc:chgData name="Clément Lemaitre-Provost" userId="f3d9918a-5e1c-4d93-bfcf-4b1371c3a56c" providerId="ADAL" clId="{AE476752-9E7A-452A-8121-23A0DE95F7CE}" dt="2024-05-03T19:54:06.689" v="168" actId="20577"/>
        <pc:sldMkLst>
          <pc:docMk/>
          <pc:sldMk cId="2379106487" sldId="356"/>
        </pc:sldMkLst>
      </pc:sldChg>
      <pc:sldChg chg="modNotesTx">
        <pc:chgData name="Clément Lemaitre-Provost" userId="f3d9918a-5e1c-4d93-bfcf-4b1371c3a56c" providerId="ADAL" clId="{AE476752-9E7A-452A-8121-23A0DE95F7CE}" dt="2024-05-03T18:57:42.094" v="31"/>
        <pc:sldMkLst>
          <pc:docMk/>
          <pc:sldMk cId="2145488837" sldId="357"/>
        </pc:sldMkLst>
      </pc:sldChg>
      <pc:sldChg chg="delCm modNotesTx">
        <pc:chgData name="Clément Lemaitre-Provost" userId="f3d9918a-5e1c-4d93-bfcf-4b1371c3a56c" providerId="ADAL" clId="{AE476752-9E7A-452A-8121-23A0DE95F7CE}" dt="2024-05-03T19:45:13.269" v="108"/>
        <pc:sldMkLst>
          <pc:docMk/>
          <pc:sldMk cId="287183321" sldId="358"/>
        </pc:sldMkLst>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AE476752-9E7A-452A-8121-23A0DE95F7CE}" dt="2024-05-03T19:45:13.269" v="108"/>
              <pc2:cmMkLst xmlns:pc2="http://schemas.microsoft.com/office/powerpoint/2019/9/main/command">
                <pc:docMk/>
                <pc:sldMk cId="287183321" sldId="358"/>
                <pc2:cmMk id="{B8C2E2B8-1C88-4DDD-8546-AAF068856E1E}"/>
              </pc2:cmMkLst>
            </pc226:cmChg>
            <pc226:cmChg xmlns:pc226="http://schemas.microsoft.com/office/powerpoint/2022/06/main/command" chg="del">
              <pc226:chgData name="Clément Lemaitre-Provost" userId="f3d9918a-5e1c-4d93-bfcf-4b1371c3a56c" providerId="ADAL" clId="{AE476752-9E7A-452A-8121-23A0DE95F7CE}" dt="2024-05-03T19:45:11.298" v="107"/>
              <pc2:cmMkLst xmlns:pc2="http://schemas.microsoft.com/office/powerpoint/2019/9/main/command">
                <pc:docMk/>
                <pc:sldMk cId="287183321" sldId="358"/>
                <pc2:cmMk id="{463304EA-CF51-48E1-B004-AB91D3148E89}"/>
              </pc2:cmMkLst>
            </pc226:cmChg>
          </p:ext>
        </pc:extLst>
      </pc:sldChg>
      <pc:sldChg chg="modNotesTx">
        <pc:chgData name="Clément Lemaitre-Provost" userId="f3d9918a-5e1c-4d93-bfcf-4b1371c3a56c" providerId="ADAL" clId="{AE476752-9E7A-452A-8121-23A0DE95F7CE}" dt="2024-05-03T18:57:53.009" v="33"/>
        <pc:sldMkLst>
          <pc:docMk/>
          <pc:sldMk cId="4105787432" sldId="359"/>
        </pc:sldMkLst>
      </pc:sldChg>
    </pc:docChg>
  </pc:docChgLst>
  <pc:docChgLst>
    <pc:chgData name="Thais Cattani Perroni" userId="cfd5eeab-e9e1-4b2a-b5a4-3d687f911c86" providerId="ADAL" clId="{602D6CF6-703E-48FB-B587-241B070F32DC}"/>
    <pc:docChg chg="custSel modSld replTag">
      <pc:chgData name="Thais Cattani Perroni" userId="cfd5eeab-e9e1-4b2a-b5a4-3d687f911c86" providerId="ADAL" clId="{602D6CF6-703E-48FB-B587-241B070F32DC}" dt="2024-04-24T17:20:58.053" v="65" actId="113"/>
      <pc:docMkLst>
        <pc:docMk/>
      </pc:docMkLst>
      <pc:sldChg chg="replTag delTag addCm">
        <pc:chgData name="Thais Cattani Perroni" userId="cfd5eeab-e9e1-4b2a-b5a4-3d687f911c86" providerId="ADAL" clId="{602D6CF6-703E-48FB-B587-241B070F32DC}" dt="2024-04-24T15:50:12.085" v="11"/>
        <pc:sldMkLst>
          <pc:docMk/>
          <pc:sldMk cId="387620748" sldId="261"/>
        </pc:sldMkLst>
        <pc:extLst>
          <p:ext xmlns:p="http://schemas.openxmlformats.org/presentationml/2006/main" uri="{D6D511B9-2390-475A-947B-AFAB55BFBCF1}">
            <pc226:cmChg xmlns:pc226="http://schemas.microsoft.com/office/powerpoint/2022/06/main/command" chg="add">
              <pc226:chgData name="Thais Cattani Perroni" userId="cfd5eeab-e9e1-4b2a-b5a4-3d687f911c86" providerId="ADAL" clId="{602D6CF6-703E-48FB-B587-241B070F32DC}" dt="2024-04-24T15:50:12.085" v="11"/>
              <pc2:cmMkLst xmlns:pc2="http://schemas.microsoft.com/office/powerpoint/2019/9/main/command">
                <pc:docMk/>
                <pc:sldMk cId="387620748" sldId="261"/>
                <pc2:cmMk id="{59F7063C-9A1F-4133-B125-34B4C5C28EF0}"/>
              </pc2:cmMkLst>
            </pc226:cmChg>
          </p:ext>
        </pc:extLst>
      </pc:sldChg>
      <pc:sldChg chg="replTag delTag addCm">
        <pc:chgData name="Thais Cattani Perroni" userId="cfd5eeab-e9e1-4b2a-b5a4-3d687f911c86" providerId="ADAL" clId="{602D6CF6-703E-48FB-B587-241B070F32DC}" dt="2024-04-24T15:59:16.619" v="21"/>
        <pc:sldMkLst>
          <pc:docMk/>
          <pc:sldMk cId="2761164563" sldId="267"/>
        </pc:sldMkLst>
        <pc:extLst>
          <p:ext xmlns:p="http://schemas.openxmlformats.org/presentationml/2006/main" uri="{D6D511B9-2390-475A-947B-AFAB55BFBCF1}">
            <pc226:cmChg xmlns:pc226="http://schemas.microsoft.com/office/powerpoint/2022/06/main/command" chg="add">
              <pc226:chgData name="Thais Cattani Perroni" userId="cfd5eeab-e9e1-4b2a-b5a4-3d687f911c86" providerId="ADAL" clId="{602D6CF6-703E-48FB-B587-241B070F32DC}" dt="2024-04-24T15:59:00.462" v="19"/>
              <pc2:cmMkLst xmlns:pc2="http://schemas.microsoft.com/office/powerpoint/2019/9/main/command">
                <pc:docMk/>
                <pc:sldMk cId="2761164563" sldId="267"/>
                <pc2:cmMk id="{8ED0BC14-4BBB-4C7C-BB10-49C5CFF13A2A}"/>
              </pc2:cmMkLst>
            </pc226:cmChg>
          </p:ext>
        </pc:extLst>
      </pc:sldChg>
      <pc:sldChg chg="replTag delTag addCm">
        <pc:chgData name="Thais Cattani Perroni" userId="cfd5eeab-e9e1-4b2a-b5a4-3d687f911c86" providerId="ADAL" clId="{602D6CF6-703E-48FB-B587-241B070F32DC}" dt="2024-04-24T15:51:24.322" v="14"/>
        <pc:sldMkLst>
          <pc:docMk/>
          <pc:sldMk cId="827442630" sldId="334"/>
        </pc:sldMkLst>
        <pc:extLst>
          <p:ext xmlns:p="http://schemas.openxmlformats.org/presentationml/2006/main" uri="{D6D511B9-2390-475A-947B-AFAB55BFBCF1}">
            <pc226:cmChg xmlns:pc226="http://schemas.microsoft.com/office/powerpoint/2022/06/main/command" chg="add">
              <pc226:chgData name="Thais Cattani Perroni" userId="cfd5eeab-e9e1-4b2a-b5a4-3d687f911c86" providerId="ADAL" clId="{602D6CF6-703E-48FB-B587-241B070F32DC}" dt="2024-04-24T15:51:24.322" v="14"/>
              <pc2:cmMkLst xmlns:pc2="http://schemas.microsoft.com/office/powerpoint/2019/9/main/command">
                <pc:docMk/>
                <pc:sldMk cId="827442630" sldId="334"/>
                <pc2:cmMk id="{EE22DA7B-0020-449C-83F3-195A1FB92041}"/>
              </pc2:cmMkLst>
            </pc226:cmChg>
          </p:ext>
        </pc:extLst>
      </pc:sldChg>
      <pc:sldChg chg="replTag delTag addCm">
        <pc:chgData name="Thais Cattani Perroni" userId="cfd5eeab-e9e1-4b2a-b5a4-3d687f911c86" providerId="ADAL" clId="{602D6CF6-703E-48FB-B587-241B070F32DC}" dt="2024-04-24T17:20:08.405" v="58"/>
        <pc:sldMkLst>
          <pc:docMk/>
          <pc:sldMk cId="2701670015" sldId="335"/>
        </pc:sldMkLst>
        <pc:extLst>
          <p:ext xmlns:p="http://schemas.openxmlformats.org/presentationml/2006/main" uri="{D6D511B9-2390-475A-947B-AFAB55BFBCF1}">
            <pc226:cmChg xmlns:pc226="http://schemas.microsoft.com/office/powerpoint/2022/06/main/command" chg="add">
              <pc226:chgData name="Thais Cattani Perroni" userId="cfd5eeab-e9e1-4b2a-b5a4-3d687f911c86" providerId="ADAL" clId="{602D6CF6-703E-48FB-B587-241B070F32DC}" dt="2024-04-24T17:20:08.405" v="58"/>
              <pc2:cmMkLst xmlns:pc2="http://schemas.microsoft.com/office/powerpoint/2019/9/main/command">
                <pc:docMk/>
                <pc:sldMk cId="2701670015" sldId="335"/>
                <pc2:cmMk id="{64F5BB0E-E6B8-4096-A640-A05FFF4B06DB}"/>
              </pc2:cmMkLst>
            </pc226:cmChg>
          </p:ext>
        </pc:extLst>
      </pc:sldChg>
      <pc:sldChg chg="replTag">
        <pc:chgData name="Thais Cattani Perroni" userId="cfd5eeab-e9e1-4b2a-b5a4-3d687f911c86" providerId="ADAL" clId="{602D6CF6-703E-48FB-B587-241B070F32DC}" dt="2024-04-24T15:59:43.456" v="24"/>
        <pc:sldMkLst>
          <pc:docMk/>
          <pc:sldMk cId="1289538074" sldId="336"/>
        </pc:sldMkLst>
      </pc:sldChg>
      <pc:sldChg chg="replTag">
        <pc:chgData name="Thais Cattani Perroni" userId="cfd5eeab-e9e1-4b2a-b5a4-3d687f911c86" providerId="ADAL" clId="{602D6CF6-703E-48FB-B587-241B070F32DC}" dt="2024-04-24T16:00:11.796" v="40"/>
        <pc:sldMkLst>
          <pc:docMk/>
          <pc:sldMk cId="4014883582" sldId="337"/>
        </pc:sldMkLst>
      </pc:sldChg>
      <pc:sldChg chg="replTag">
        <pc:chgData name="Thais Cattani Perroni" userId="cfd5eeab-e9e1-4b2a-b5a4-3d687f911c86" providerId="ADAL" clId="{602D6CF6-703E-48FB-B587-241B070F32DC}" dt="2024-04-24T16:00:23.109" v="41"/>
        <pc:sldMkLst>
          <pc:docMk/>
          <pc:sldMk cId="4136315358" sldId="338"/>
        </pc:sldMkLst>
      </pc:sldChg>
      <pc:sldChg chg="replTag delTag">
        <pc:chgData name="Thais Cattani Perroni" userId="cfd5eeab-e9e1-4b2a-b5a4-3d687f911c86" providerId="ADAL" clId="{602D6CF6-703E-48FB-B587-241B070F32DC}" dt="2024-04-24T17:08:45.941" v="44"/>
        <pc:sldMkLst>
          <pc:docMk/>
          <pc:sldMk cId="2556888534" sldId="339"/>
        </pc:sldMkLst>
      </pc:sldChg>
      <pc:sldChg chg="replTag">
        <pc:chgData name="Thais Cattani Perroni" userId="cfd5eeab-e9e1-4b2a-b5a4-3d687f911c86" providerId="ADAL" clId="{602D6CF6-703E-48FB-B587-241B070F32DC}" dt="2024-04-24T17:08:52.631" v="45"/>
        <pc:sldMkLst>
          <pc:docMk/>
          <pc:sldMk cId="3297984506" sldId="340"/>
        </pc:sldMkLst>
      </pc:sldChg>
      <pc:sldChg chg="replTag delTag addCm">
        <pc:chgData name="Thais Cattani Perroni" userId="cfd5eeab-e9e1-4b2a-b5a4-3d687f911c86" providerId="ADAL" clId="{602D6CF6-703E-48FB-B587-241B070F32DC}" dt="2024-04-24T17:10:50.625" v="52"/>
        <pc:sldMkLst>
          <pc:docMk/>
          <pc:sldMk cId="2084688757" sldId="341"/>
        </pc:sldMkLst>
        <pc:extLst>
          <p:ext xmlns:p="http://schemas.openxmlformats.org/presentationml/2006/main" uri="{D6D511B9-2390-475A-947B-AFAB55BFBCF1}">
            <pc226:cmChg xmlns:pc226="http://schemas.microsoft.com/office/powerpoint/2022/06/main/command" chg="add">
              <pc226:chgData name="Thais Cattani Perroni" userId="cfd5eeab-e9e1-4b2a-b5a4-3d687f911c86" providerId="ADAL" clId="{602D6CF6-703E-48FB-B587-241B070F32DC}" dt="2024-04-24T17:10:37.486" v="48"/>
              <pc2:cmMkLst xmlns:pc2="http://schemas.microsoft.com/office/powerpoint/2019/9/main/command">
                <pc:docMk/>
                <pc:sldMk cId="2084688757" sldId="341"/>
                <pc2:cmMk id="{0EE07400-3406-4357-ADA8-D78D3834FFA2}"/>
              </pc2:cmMkLst>
            </pc226:cmChg>
          </p:ext>
        </pc:extLst>
      </pc:sldChg>
      <pc:sldChg chg="replTag">
        <pc:chgData name="Thais Cattani Perroni" userId="cfd5eeab-e9e1-4b2a-b5a4-3d687f911c86" providerId="ADAL" clId="{602D6CF6-703E-48FB-B587-241B070F32DC}" dt="2024-04-24T17:09:09.678" v="46"/>
        <pc:sldMkLst>
          <pc:docMk/>
          <pc:sldMk cId="1643332886" sldId="342"/>
        </pc:sldMkLst>
      </pc:sldChg>
      <pc:sldChg chg="replTag">
        <pc:chgData name="Thais Cattani Perroni" userId="cfd5eeab-e9e1-4b2a-b5a4-3d687f911c86" providerId="ADAL" clId="{602D6CF6-703E-48FB-B587-241B070F32DC}" dt="2024-04-24T17:10:39.197" v="49"/>
        <pc:sldMkLst>
          <pc:docMk/>
          <pc:sldMk cId="3908272572" sldId="343"/>
        </pc:sldMkLst>
      </pc:sldChg>
      <pc:sldChg chg="replTag">
        <pc:chgData name="Thais Cattani Perroni" userId="cfd5eeab-e9e1-4b2a-b5a4-3d687f911c86" providerId="ADAL" clId="{602D6CF6-703E-48FB-B587-241B070F32DC}" dt="2024-04-24T17:10:47.833" v="50"/>
        <pc:sldMkLst>
          <pc:docMk/>
          <pc:sldMk cId="2387077824" sldId="344"/>
        </pc:sldMkLst>
      </pc:sldChg>
      <pc:sldChg chg="replTag">
        <pc:chgData name="Thais Cattani Perroni" userId="cfd5eeab-e9e1-4b2a-b5a4-3d687f911c86" providerId="ADAL" clId="{602D6CF6-703E-48FB-B587-241B070F32DC}" dt="2024-04-24T17:20:19.766" v="60"/>
        <pc:sldMkLst>
          <pc:docMk/>
          <pc:sldMk cId="282820977" sldId="347"/>
        </pc:sldMkLst>
      </pc:sldChg>
      <pc:sldChg chg="replTag">
        <pc:chgData name="Thais Cattani Perroni" userId="cfd5eeab-e9e1-4b2a-b5a4-3d687f911c86" providerId="ADAL" clId="{602D6CF6-703E-48FB-B587-241B070F32DC}" dt="2024-04-24T17:20:16.329" v="59"/>
        <pc:sldMkLst>
          <pc:docMk/>
          <pc:sldMk cId="673610151" sldId="348"/>
        </pc:sldMkLst>
      </pc:sldChg>
      <pc:sldChg chg="replTag">
        <pc:chgData name="Thais Cattani Perroni" userId="cfd5eeab-e9e1-4b2a-b5a4-3d687f911c86" providerId="ADAL" clId="{602D6CF6-703E-48FB-B587-241B070F32DC}" dt="2024-04-24T17:20:33.681" v="61"/>
        <pc:sldMkLst>
          <pc:docMk/>
          <pc:sldMk cId="1005573043" sldId="349"/>
        </pc:sldMkLst>
      </pc:sldChg>
      <pc:sldChg chg="modSp mod replTag delTag">
        <pc:chgData name="Thais Cattani Perroni" userId="cfd5eeab-e9e1-4b2a-b5a4-3d687f911c86" providerId="ADAL" clId="{602D6CF6-703E-48FB-B587-241B070F32DC}" dt="2024-04-24T17:20:58.053" v="65" actId="113"/>
        <pc:sldMkLst>
          <pc:docMk/>
          <pc:sldMk cId="2176973915" sldId="350"/>
        </pc:sldMkLst>
        <pc:spChg chg="mod">
          <ac:chgData name="Thais Cattani Perroni" userId="cfd5eeab-e9e1-4b2a-b5a4-3d687f911c86" providerId="ADAL" clId="{602D6CF6-703E-48FB-B587-241B070F32DC}" dt="2024-04-24T17:20:58.053" v="65" actId="113"/>
          <ac:spMkLst>
            <pc:docMk/>
            <pc:sldMk cId="2176973915" sldId="350"/>
            <ac:spMk id="4" creationId="{FEBA12D8-C87D-5EF2-1FEC-D502EA3B4E51}"/>
          </ac:spMkLst>
        </pc:spChg>
      </pc:sldChg>
      <pc:sldChg chg="replTag delTag modNotesTx">
        <pc:chgData name="Thais Cattani Perroni" userId="cfd5eeab-e9e1-4b2a-b5a4-3d687f911c86" providerId="ADAL" clId="{602D6CF6-703E-48FB-B587-241B070F32DC}" dt="2024-04-24T16:00:07.434" v="37" actId="20577"/>
        <pc:sldMkLst>
          <pc:docMk/>
          <pc:sldMk cId="1856941156" sldId="354"/>
        </pc:sldMkLst>
      </pc:sldChg>
      <pc:sldChg chg="replTag delTag">
        <pc:chgData name="Thais Cattani Perroni" userId="cfd5eeab-e9e1-4b2a-b5a4-3d687f911c86" providerId="ADAL" clId="{602D6CF6-703E-48FB-B587-241B070F32DC}" dt="2024-04-24T16:00:03.275" v="31"/>
        <pc:sldMkLst>
          <pc:docMk/>
          <pc:sldMk cId="2145488837" sldId="357"/>
        </pc:sldMkLst>
      </pc:sldChg>
      <pc:sldChg chg="replTag delTag modNotesTx">
        <pc:chgData name="Thais Cattani Perroni" userId="cfd5eeab-e9e1-4b2a-b5a4-3d687f911c86" providerId="ADAL" clId="{602D6CF6-703E-48FB-B587-241B070F32DC}" dt="2024-04-24T16:00:09.615" v="39"/>
        <pc:sldMkLst>
          <pc:docMk/>
          <pc:sldMk cId="4105787432" sldId="359"/>
        </pc:sldMkLst>
      </pc:sldChg>
    </pc:docChg>
  </pc:docChgLst>
  <pc:docChgLst>
    <pc:chgData name="Julianne Chu" userId="S::julianne.chu@educaloi.qc.ca::e8f7f30b-d745-4019-beff-dc20084e4c5d" providerId="AD" clId="Web-{C2A4F1EA-24AF-2ADA-2F32-49B915F36E86}"/>
    <pc:docChg chg="mod modSld">
      <pc:chgData name="Julianne Chu" userId="S::julianne.chu@educaloi.qc.ca::e8f7f30b-d745-4019-beff-dc20084e4c5d" providerId="AD" clId="Web-{C2A4F1EA-24AF-2ADA-2F32-49B915F36E86}" dt="2024-04-12T14:23:55.665" v="55"/>
      <pc:docMkLst>
        <pc:docMk/>
      </pc:docMkLst>
      <pc:sldChg chg="modCm">
        <pc:chgData name="Julianne Chu" userId="S::julianne.chu@educaloi.qc.ca::e8f7f30b-d745-4019-beff-dc20084e4c5d" providerId="AD" clId="Web-{C2A4F1EA-24AF-2ADA-2F32-49B915F36E86}" dt="2024-04-12T12:47:58.313" v="1"/>
        <pc:sldMkLst>
          <pc:docMk/>
          <pc:sldMk cId="387620748" sldId="261"/>
        </pc:sldMkLst>
        <pc:extLst>
          <p:ext xmlns:p="http://schemas.openxmlformats.org/presentationml/2006/main" uri="{D6D511B9-2390-475A-947B-AFAB55BFBCF1}">
            <pc226:cmChg xmlns:pc226="http://schemas.microsoft.com/office/powerpoint/2022/06/main/command" chg="mod modRxn">
              <pc226:chgData name="Julianne Chu" userId="S::julianne.chu@educaloi.qc.ca::e8f7f30b-d745-4019-beff-dc20084e4c5d" providerId="AD" clId="Web-{C2A4F1EA-24AF-2ADA-2F32-49B915F36E86}" dt="2024-04-12T12:47:58.313" v="1"/>
              <pc2:cmMkLst xmlns:pc2="http://schemas.microsoft.com/office/powerpoint/2019/9/main/command">
                <pc:docMk/>
                <pc:sldMk cId="387620748" sldId="261"/>
                <pc2:cmMk id="{5A971DF4-FDC4-442D-AAD0-B860E26B2CC9}"/>
              </pc2:cmMkLst>
            </pc226:cmChg>
          </p:ext>
        </pc:extLst>
      </pc:sldChg>
      <pc:sldChg chg="modCm">
        <pc:chgData name="Julianne Chu" userId="S::julianne.chu@educaloi.qc.ca::e8f7f30b-d745-4019-beff-dc20084e4c5d" providerId="AD" clId="Web-{C2A4F1EA-24AF-2ADA-2F32-49B915F36E86}" dt="2024-04-12T14:23:55.665" v="55"/>
        <pc:sldMkLst>
          <pc:docMk/>
          <pc:sldMk cId="2761164563" sldId="267"/>
        </pc:sldMkLst>
        <pc:extLst>
          <p:ext xmlns:p="http://schemas.openxmlformats.org/presentationml/2006/main" uri="{D6D511B9-2390-475A-947B-AFAB55BFBCF1}">
            <pc226:cmChg xmlns:pc226="http://schemas.microsoft.com/office/powerpoint/2022/06/main/command" chg="">
              <pc226:chgData name="Julianne Chu" userId="S::julianne.chu@educaloi.qc.ca::e8f7f30b-d745-4019-beff-dc20084e4c5d" providerId="AD" clId="Web-{C2A4F1EA-24AF-2ADA-2F32-49B915F36E86}" dt="2024-04-12T14:23:55.665" v="55"/>
              <pc2:cmMkLst xmlns:pc2="http://schemas.microsoft.com/office/powerpoint/2019/9/main/command">
                <pc:docMk/>
                <pc:sldMk cId="2761164563" sldId="267"/>
                <pc2:cmMk id="{FB9A1DF2-3DB2-4553-904B-CA5F03F1725D}"/>
              </pc2:cmMkLst>
              <pc226:cmRplyChg chg="add">
                <pc226:chgData name="Julianne Chu" userId="S::julianne.chu@educaloi.qc.ca::e8f7f30b-d745-4019-beff-dc20084e4c5d" providerId="AD" clId="Web-{C2A4F1EA-24AF-2ADA-2F32-49B915F36E86}" dt="2024-04-12T14:23:55.665" v="55"/>
                <pc2:cmRplyMkLst xmlns:pc2="http://schemas.microsoft.com/office/powerpoint/2019/9/main/command">
                  <pc:docMk/>
                  <pc:sldMk cId="2761164563" sldId="267"/>
                  <pc2:cmMk id="{FB9A1DF2-3DB2-4553-904B-CA5F03F1725D}"/>
                  <pc2:cmRplyMk id="{1547FA0C-2F36-4443-BD82-B3C1242FD223}"/>
                </pc2:cmRplyMkLst>
              </pc226:cmRplyChg>
            </pc226:cmChg>
          </p:ext>
        </pc:extLst>
      </pc:sldChg>
      <pc:sldChg chg="modNotes">
        <pc:chgData name="Julianne Chu" userId="S::julianne.chu@educaloi.qc.ca::e8f7f30b-d745-4019-beff-dc20084e4c5d" providerId="AD" clId="Web-{C2A4F1EA-24AF-2ADA-2F32-49B915F36E86}" dt="2024-04-12T13:02:38.377" v="18"/>
        <pc:sldMkLst>
          <pc:docMk/>
          <pc:sldMk cId="2701670015" sldId="335"/>
        </pc:sldMkLst>
      </pc:sldChg>
      <pc:sldChg chg="modNotes">
        <pc:chgData name="Julianne Chu" userId="S::julianne.chu@educaloi.qc.ca::e8f7f30b-d745-4019-beff-dc20084e4c5d" providerId="AD" clId="Web-{C2A4F1EA-24AF-2ADA-2F32-49B915F36E86}" dt="2024-04-12T13:01:24.610" v="10"/>
        <pc:sldMkLst>
          <pc:docMk/>
          <pc:sldMk cId="2556888534" sldId="339"/>
        </pc:sldMkLst>
      </pc:sldChg>
      <pc:sldChg chg="modSp modNotes">
        <pc:chgData name="Julianne Chu" userId="S::julianne.chu@educaloi.qc.ca::e8f7f30b-d745-4019-beff-dc20084e4c5d" providerId="AD" clId="Web-{C2A4F1EA-24AF-2ADA-2F32-49B915F36E86}" dt="2024-04-12T14:22:29.616" v="48" actId="20577"/>
        <pc:sldMkLst>
          <pc:docMk/>
          <pc:sldMk cId="2379106487" sldId="356"/>
        </pc:sldMkLst>
        <pc:spChg chg="mod">
          <ac:chgData name="Julianne Chu" userId="S::julianne.chu@educaloi.qc.ca::e8f7f30b-d745-4019-beff-dc20084e4c5d" providerId="AD" clId="Web-{C2A4F1EA-24AF-2ADA-2F32-49B915F36E86}" dt="2024-04-12T14:22:29.616" v="48" actId="20577"/>
          <ac:spMkLst>
            <pc:docMk/>
            <pc:sldMk cId="2379106487" sldId="356"/>
            <ac:spMk id="2" creationId="{5F6FBF65-D3C8-9341-B506-6DF8698F7792}"/>
          </ac:spMkLst>
        </pc:spChg>
      </pc:sldChg>
      <pc:sldChg chg="modSp addCm modCm modNotes">
        <pc:chgData name="Julianne Chu" userId="S::julianne.chu@educaloi.qc.ca::e8f7f30b-d745-4019-beff-dc20084e4c5d" providerId="AD" clId="Web-{C2A4F1EA-24AF-2ADA-2F32-49B915F36E86}" dt="2024-04-12T14:23:24.727" v="54"/>
        <pc:sldMkLst>
          <pc:docMk/>
          <pc:sldMk cId="287183321" sldId="358"/>
        </pc:sldMkLst>
        <pc:spChg chg="mod">
          <ac:chgData name="Julianne Chu" userId="S::julianne.chu@educaloi.qc.ca::e8f7f30b-d745-4019-beff-dc20084e4c5d" providerId="AD" clId="Web-{C2A4F1EA-24AF-2ADA-2F32-49B915F36E86}" dt="2024-04-12T14:22:52.461" v="52" actId="14100"/>
          <ac:spMkLst>
            <pc:docMk/>
            <pc:sldMk cId="287183321" sldId="358"/>
            <ac:spMk id="3" creationId="{B3D2FD24-101B-696E-1EFB-599664C1A425}"/>
          </ac:spMkLst>
        </pc:spChg>
        <pc:spChg chg="mod">
          <ac:chgData name="Julianne Chu" userId="S::julianne.chu@educaloi.qc.ca::e8f7f30b-d745-4019-beff-dc20084e4c5d" providerId="AD" clId="Web-{C2A4F1EA-24AF-2ADA-2F32-49B915F36E86}" dt="2024-04-12T14:22:00.350" v="37" actId="1076"/>
          <ac:spMkLst>
            <pc:docMk/>
            <pc:sldMk cId="287183321" sldId="358"/>
            <ac:spMk id="4" creationId="{B1965DC9-52DD-987B-37F4-1AE265B1B598}"/>
          </ac:spMkLst>
        </pc:spChg>
        <pc:extLst>
          <p:ext xmlns:p="http://schemas.openxmlformats.org/presentationml/2006/main" uri="{D6D511B9-2390-475A-947B-AFAB55BFBCF1}">
            <pc226:cmChg xmlns:pc226="http://schemas.microsoft.com/office/powerpoint/2022/06/main/command" chg="add">
              <pc226:chgData name="Julianne Chu" userId="S::julianne.chu@educaloi.qc.ca::e8f7f30b-d745-4019-beff-dc20084e4c5d" providerId="AD" clId="Web-{C2A4F1EA-24AF-2ADA-2F32-49B915F36E86}" dt="2024-04-12T14:23:20.852" v="53"/>
              <pc2:cmMkLst xmlns:pc2="http://schemas.microsoft.com/office/powerpoint/2019/9/main/command">
                <pc:docMk/>
                <pc:sldMk cId="287183321" sldId="358"/>
                <pc2:cmMk id="{B8C2E2B8-1C88-4DDD-8546-AAF068856E1E}"/>
              </pc2:cmMkLst>
            </pc226:cmChg>
            <pc226:cmChg xmlns:pc226="http://schemas.microsoft.com/office/powerpoint/2022/06/main/command" chg="">
              <pc226:chgData name="Julianne Chu" userId="S::julianne.chu@educaloi.qc.ca::e8f7f30b-d745-4019-beff-dc20084e4c5d" providerId="AD" clId="Web-{C2A4F1EA-24AF-2ADA-2F32-49B915F36E86}" dt="2024-04-12T14:23:24.727" v="54"/>
              <pc2:cmMkLst xmlns:pc2="http://schemas.microsoft.com/office/powerpoint/2019/9/main/command">
                <pc:docMk/>
                <pc:sldMk cId="287183321" sldId="358"/>
                <pc2:cmMk id="{463304EA-CF51-48E1-B004-AB91D3148E89}"/>
              </pc2:cmMkLst>
              <pc226:cmRplyChg chg="add">
                <pc226:chgData name="Julianne Chu" userId="S::julianne.chu@educaloi.qc.ca::e8f7f30b-d745-4019-beff-dc20084e4c5d" providerId="AD" clId="Web-{C2A4F1EA-24AF-2ADA-2F32-49B915F36E86}" dt="2024-04-12T14:23:24.727" v="54"/>
                <pc2:cmRplyMkLst xmlns:pc2="http://schemas.microsoft.com/office/powerpoint/2019/9/main/command">
                  <pc:docMk/>
                  <pc:sldMk cId="287183321" sldId="358"/>
                  <pc2:cmMk id="{463304EA-CF51-48E1-B004-AB91D3148E89}"/>
                  <pc2:cmRplyMk id="{A3C48A17-068E-4CC8-A02D-70EBE982274C}"/>
                </pc2:cmRplyMkLst>
              </pc226:cmRplyChg>
            </pc226:cmChg>
          </p:ext>
        </pc:extLst>
      </pc:sldChg>
    </pc:docChg>
  </pc:docChgLst>
  <pc:docChgLst>
    <pc:chgData name="Julianne Chu" userId="S::julianne.chu@educaloi.qc.ca::e8f7f30b-d745-4019-beff-dc20084e4c5d" providerId="AD" clId="Web-{A4C7C866-9256-2BA0-3156-3273486F97A1}"/>
    <pc:docChg chg="modSld">
      <pc:chgData name="Julianne Chu" userId="S::julianne.chu@educaloi.qc.ca::e8f7f30b-d745-4019-beff-dc20084e4c5d" providerId="AD" clId="Web-{A4C7C866-9256-2BA0-3156-3273486F97A1}" dt="2024-05-06T03:42:56.208" v="174"/>
      <pc:docMkLst>
        <pc:docMk/>
      </pc:docMkLst>
      <pc:sldChg chg="modCm">
        <pc:chgData name="Julianne Chu" userId="S::julianne.chu@educaloi.qc.ca::e8f7f30b-d745-4019-beff-dc20084e4c5d" providerId="AD" clId="Web-{A4C7C866-9256-2BA0-3156-3273486F97A1}" dt="2024-05-06T03:28:12.470" v="0"/>
        <pc:sldMkLst>
          <pc:docMk/>
          <pc:sldMk cId="2761164563" sldId="267"/>
        </pc:sldMkLst>
        <pc:extLst>
          <p:ext xmlns:p="http://schemas.openxmlformats.org/presentationml/2006/main" uri="{D6D511B9-2390-475A-947B-AFAB55BFBCF1}">
            <pc226:cmChg xmlns:pc226="http://schemas.microsoft.com/office/powerpoint/2022/06/main/command" chg="mod modRxn">
              <pc226:chgData name="Julianne Chu" userId="S::julianne.chu@educaloi.qc.ca::e8f7f30b-d745-4019-beff-dc20084e4c5d" providerId="AD" clId="Web-{A4C7C866-9256-2BA0-3156-3273486F97A1}" dt="2024-05-06T03:28:12.470" v="0"/>
              <pc2:cmMkLst xmlns:pc2="http://schemas.microsoft.com/office/powerpoint/2019/9/main/command">
                <pc:docMk/>
                <pc:sldMk cId="2761164563" sldId="267"/>
                <pc2:cmMk id="{8ED0BC14-4BBB-4C7C-BB10-49C5CFF13A2A}"/>
              </pc2:cmMkLst>
            </pc226:cmChg>
          </p:ext>
        </pc:extLst>
      </pc:sldChg>
      <pc:sldChg chg="modCm">
        <pc:chgData name="Julianne Chu" userId="S::julianne.chu@educaloi.qc.ca::e8f7f30b-d745-4019-beff-dc20084e4c5d" providerId="AD" clId="Web-{A4C7C866-9256-2BA0-3156-3273486F97A1}" dt="2024-05-06T03:39:24.661" v="148"/>
        <pc:sldMkLst>
          <pc:docMk/>
          <pc:sldMk cId="2701670015" sldId="335"/>
        </pc:sldMkLst>
        <pc:extLst>
          <p:ext xmlns:p="http://schemas.openxmlformats.org/presentationml/2006/main" uri="{D6D511B9-2390-475A-947B-AFAB55BFBCF1}">
            <pc226:cmChg xmlns:pc226="http://schemas.microsoft.com/office/powerpoint/2022/06/main/command" chg="mod modRxn">
              <pc226:chgData name="Julianne Chu" userId="S::julianne.chu@educaloi.qc.ca::e8f7f30b-d745-4019-beff-dc20084e4c5d" providerId="AD" clId="Web-{A4C7C866-9256-2BA0-3156-3273486F97A1}" dt="2024-05-06T03:39:24.661" v="148"/>
              <pc2:cmMkLst xmlns:pc2="http://schemas.microsoft.com/office/powerpoint/2019/9/main/command">
                <pc:docMk/>
                <pc:sldMk cId="2701670015" sldId="335"/>
                <pc2:cmMk id="{64F5BB0E-E6B8-4096-A640-A05FFF4B06DB}"/>
              </pc2:cmMkLst>
              <pc226:cmRplyChg chg="add">
                <pc226:chgData name="Julianne Chu" userId="S::julianne.chu@educaloi.qc.ca::e8f7f30b-d745-4019-beff-dc20084e4c5d" providerId="AD" clId="Web-{A4C7C866-9256-2BA0-3156-3273486F97A1}" dt="2024-05-06T03:39:24.661" v="148"/>
                <pc2:cmRplyMkLst xmlns:pc2="http://schemas.microsoft.com/office/powerpoint/2019/9/main/command">
                  <pc:docMk/>
                  <pc:sldMk cId="2701670015" sldId="335"/>
                  <pc2:cmMk id="{64F5BB0E-E6B8-4096-A640-A05FFF4B06DB}"/>
                  <pc2:cmRplyMk id="{94B6FB85-3FC6-43AC-B077-11ECAF1031DD}"/>
                </pc2:cmRplyMkLst>
              </pc226:cmRplyChg>
            </pc226:cmChg>
          </p:ext>
        </pc:extLst>
      </pc:sldChg>
      <pc:sldChg chg="modNotes">
        <pc:chgData name="Julianne Chu" userId="S::julianne.chu@educaloi.qc.ca::e8f7f30b-d745-4019-beff-dc20084e4c5d" providerId="AD" clId="Web-{A4C7C866-9256-2BA0-3156-3273486F97A1}" dt="2024-05-06T03:31:15.741" v="58"/>
        <pc:sldMkLst>
          <pc:docMk/>
          <pc:sldMk cId="2556888534" sldId="339"/>
        </pc:sldMkLst>
      </pc:sldChg>
      <pc:sldChg chg="modSp modNotes">
        <pc:chgData name="Julianne Chu" userId="S::julianne.chu@educaloi.qc.ca::e8f7f30b-d745-4019-beff-dc20084e4c5d" providerId="AD" clId="Web-{A4C7C866-9256-2BA0-3156-3273486F97A1}" dt="2024-05-06T03:32:56.631" v="77"/>
        <pc:sldMkLst>
          <pc:docMk/>
          <pc:sldMk cId="2084688757" sldId="341"/>
        </pc:sldMkLst>
        <pc:spChg chg="mod">
          <ac:chgData name="Julianne Chu" userId="S::julianne.chu@educaloi.qc.ca::e8f7f30b-d745-4019-beff-dc20084e4c5d" providerId="AD" clId="Web-{A4C7C866-9256-2BA0-3156-3273486F97A1}" dt="2024-05-06T03:31:59.881" v="75" actId="14100"/>
          <ac:spMkLst>
            <pc:docMk/>
            <pc:sldMk cId="2084688757" sldId="341"/>
            <ac:spMk id="11" creationId="{5FF53A1A-97F3-E383-4D8E-5B1A520C6363}"/>
          </ac:spMkLst>
        </pc:spChg>
        <pc:spChg chg="mod">
          <ac:chgData name="Julianne Chu" userId="S::julianne.chu@educaloi.qc.ca::e8f7f30b-d745-4019-beff-dc20084e4c5d" providerId="AD" clId="Web-{A4C7C866-9256-2BA0-3156-3273486F97A1}" dt="2024-05-06T03:31:49.366" v="71" actId="20577"/>
          <ac:spMkLst>
            <pc:docMk/>
            <pc:sldMk cId="2084688757" sldId="341"/>
            <ac:spMk id="13" creationId="{22A00132-DFFF-26D2-0B10-0F471321C39D}"/>
          </ac:spMkLst>
        </pc:spChg>
        <pc:spChg chg="mod">
          <ac:chgData name="Julianne Chu" userId="S::julianne.chu@educaloi.qc.ca::e8f7f30b-d745-4019-beff-dc20084e4c5d" providerId="AD" clId="Web-{A4C7C866-9256-2BA0-3156-3273486F97A1}" dt="2024-05-06T03:31:38.209" v="61" actId="20577"/>
          <ac:spMkLst>
            <pc:docMk/>
            <pc:sldMk cId="2084688757" sldId="341"/>
            <ac:spMk id="16" creationId="{1CF8F753-491A-E03B-1A89-79F0CE146944}"/>
          </ac:spMkLst>
        </pc:spChg>
      </pc:sldChg>
      <pc:sldChg chg="modSp">
        <pc:chgData name="Julianne Chu" userId="S::julianne.chu@educaloi.qc.ca::e8f7f30b-d745-4019-beff-dc20084e4c5d" providerId="AD" clId="Web-{A4C7C866-9256-2BA0-3156-3273486F97A1}" dt="2024-05-06T03:37:58.833" v="138" actId="20577"/>
        <pc:sldMkLst>
          <pc:docMk/>
          <pc:sldMk cId="2387077824" sldId="344"/>
        </pc:sldMkLst>
        <pc:spChg chg="mod">
          <ac:chgData name="Julianne Chu" userId="S::julianne.chu@educaloi.qc.ca::e8f7f30b-d745-4019-beff-dc20084e4c5d" providerId="AD" clId="Web-{A4C7C866-9256-2BA0-3156-3273486F97A1}" dt="2024-05-06T03:37:58.833" v="138" actId="20577"/>
          <ac:spMkLst>
            <pc:docMk/>
            <pc:sldMk cId="2387077824" sldId="344"/>
            <ac:spMk id="4" creationId="{829D0EF0-F55C-C4DC-A0F2-72C38E676617}"/>
          </ac:spMkLst>
        </pc:spChg>
      </pc:sldChg>
      <pc:sldChg chg="modSp">
        <pc:chgData name="Julianne Chu" userId="S::julianne.chu@educaloi.qc.ca::e8f7f30b-d745-4019-beff-dc20084e4c5d" providerId="AD" clId="Web-{A4C7C866-9256-2BA0-3156-3273486F97A1}" dt="2024-05-06T03:37:01.005" v="119" actId="20577"/>
        <pc:sldMkLst>
          <pc:docMk/>
          <pc:sldMk cId="946602277" sldId="345"/>
        </pc:sldMkLst>
        <pc:spChg chg="mod">
          <ac:chgData name="Julianne Chu" userId="S::julianne.chu@educaloi.qc.ca::e8f7f30b-d745-4019-beff-dc20084e4c5d" providerId="AD" clId="Web-{A4C7C866-9256-2BA0-3156-3273486F97A1}" dt="2024-05-06T03:37:01.005" v="119" actId="20577"/>
          <ac:spMkLst>
            <pc:docMk/>
            <pc:sldMk cId="946602277" sldId="345"/>
            <ac:spMk id="4" creationId="{C680A970-0676-3DB8-0827-C525D890DA0E}"/>
          </ac:spMkLst>
        </pc:spChg>
      </pc:sldChg>
      <pc:sldChg chg="modSp">
        <pc:chgData name="Julianne Chu" userId="S::julianne.chu@educaloi.qc.ca::e8f7f30b-d745-4019-beff-dc20084e4c5d" providerId="AD" clId="Web-{A4C7C866-9256-2BA0-3156-3273486F97A1}" dt="2024-05-06T03:38:45.896" v="146" actId="20577"/>
        <pc:sldMkLst>
          <pc:docMk/>
          <pc:sldMk cId="2482875840" sldId="346"/>
        </pc:sldMkLst>
        <pc:spChg chg="mod">
          <ac:chgData name="Julianne Chu" userId="S::julianne.chu@educaloi.qc.ca::e8f7f30b-d745-4019-beff-dc20084e4c5d" providerId="AD" clId="Web-{A4C7C866-9256-2BA0-3156-3273486F97A1}" dt="2024-05-06T03:38:45.896" v="146" actId="20577"/>
          <ac:spMkLst>
            <pc:docMk/>
            <pc:sldMk cId="2482875840" sldId="346"/>
            <ac:spMk id="4" creationId="{4D2FE19C-2AC5-AD05-9CA8-E2A6147C202A}"/>
          </ac:spMkLst>
        </pc:spChg>
      </pc:sldChg>
      <pc:sldChg chg="modNotes">
        <pc:chgData name="Julianne Chu" userId="S::julianne.chu@educaloi.qc.ca::e8f7f30b-d745-4019-beff-dc20084e4c5d" providerId="AD" clId="Web-{A4C7C866-9256-2BA0-3156-3273486F97A1}" dt="2024-05-06T03:40:58.255" v="154"/>
        <pc:sldMkLst>
          <pc:docMk/>
          <pc:sldMk cId="282820977" sldId="347"/>
        </pc:sldMkLst>
      </pc:sldChg>
      <pc:sldChg chg="modSp">
        <pc:chgData name="Julianne Chu" userId="S::julianne.chu@educaloi.qc.ca::e8f7f30b-d745-4019-beff-dc20084e4c5d" providerId="AD" clId="Web-{A4C7C866-9256-2BA0-3156-3273486F97A1}" dt="2024-05-06T03:41:46.958" v="159" actId="20577"/>
        <pc:sldMkLst>
          <pc:docMk/>
          <pc:sldMk cId="2176973915" sldId="350"/>
        </pc:sldMkLst>
        <pc:spChg chg="mod">
          <ac:chgData name="Julianne Chu" userId="S::julianne.chu@educaloi.qc.ca::e8f7f30b-d745-4019-beff-dc20084e4c5d" providerId="AD" clId="Web-{A4C7C866-9256-2BA0-3156-3273486F97A1}" dt="2024-05-06T03:41:46.958" v="159" actId="20577"/>
          <ac:spMkLst>
            <pc:docMk/>
            <pc:sldMk cId="2176973915" sldId="350"/>
            <ac:spMk id="4" creationId="{FEBA12D8-C87D-5EF2-1FEC-D502EA3B4E51}"/>
          </ac:spMkLst>
        </pc:spChg>
      </pc:sldChg>
      <pc:sldChg chg="modNotes">
        <pc:chgData name="Julianne Chu" userId="S::julianne.chu@educaloi.qc.ca::e8f7f30b-d745-4019-beff-dc20084e4c5d" providerId="AD" clId="Web-{A4C7C866-9256-2BA0-3156-3273486F97A1}" dt="2024-05-06T03:42:56.208" v="174"/>
        <pc:sldMkLst>
          <pc:docMk/>
          <pc:sldMk cId="582958373" sldId="352"/>
        </pc:sldMkLst>
      </pc:sldChg>
      <pc:sldChg chg="modNotes">
        <pc:chgData name="Julianne Chu" userId="S::julianne.chu@educaloi.qc.ca::e8f7f30b-d745-4019-beff-dc20084e4c5d" providerId="AD" clId="Web-{A4C7C866-9256-2BA0-3156-3273486F97A1}" dt="2024-05-06T03:29:27.850" v="26"/>
        <pc:sldMkLst>
          <pc:docMk/>
          <pc:sldMk cId="287183321" sldId="358"/>
        </pc:sldMkLst>
      </pc:sldChg>
      <pc:sldChg chg="modNotes">
        <pc:chgData name="Julianne Chu" userId="S::julianne.chu@educaloi.qc.ca::e8f7f30b-d745-4019-beff-dc20084e4c5d" providerId="AD" clId="Web-{A4C7C866-9256-2BA0-3156-3273486F97A1}" dt="2024-05-06T03:30:00.366" v="34"/>
        <pc:sldMkLst>
          <pc:docMk/>
          <pc:sldMk cId="4105787432" sldId="359"/>
        </pc:sldMkLst>
      </pc:sldChg>
    </pc:docChg>
  </pc:docChgLst>
  <pc:docChgLst>
    <pc:chgData name="Clément Lemaitre-Provost" userId="S::clement.lemaitre-provost@educaloi.qc.ca::f3d9918a-5e1c-4d93-bfcf-4b1371c3a56c" providerId="AD" clId="Web-{F5364337-6BEC-BEB2-35D4-203FDA0C3AE7}"/>
    <pc:docChg chg="">
      <pc:chgData name="Clément Lemaitre-Provost" userId="S::clement.lemaitre-provost@educaloi.qc.ca::f3d9918a-5e1c-4d93-bfcf-4b1371c3a56c" providerId="AD" clId="Web-{F5364337-6BEC-BEB2-35D4-203FDA0C3AE7}" dt="2024-07-29T15:58:15.698" v="1"/>
      <pc:docMkLst>
        <pc:docMk/>
      </pc:docMkLst>
      <pc:sldChg chg="delCm modCm">
        <pc:chgData name="Clément Lemaitre-Provost" userId="S::clement.lemaitre-provost@educaloi.qc.ca::f3d9918a-5e1c-4d93-bfcf-4b1371c3a56c" providerId="AD" clId="Web-{F5364337-6BEC-BEB2-35D4-203FDA0C3AE7}" dt="2024-07-29T15:58:15.698" v="1"/>
        <pc:sldMkLst>
          <pc:docMk/>
          <pc:sldMk cId="287183321" sldId="358"/>
        </pc:sldMkLst>
        <pc:extLst>
          <p:ext xmlns:p="http://schemas.openxmlformats.org/presentationml/2006/main" uri="{D6D511B9-2390-475A-947B-AFAB55BFBCF1}">
            <pc226:cmChg xmlns:pc226="http://schemas.microsoft.com/office/powerpoint/2022/06/main/command" chg="del mod">
              <pc226:chgData name="Clément Lemaitre-Provost" userId="S::clement.lemaitre-provost@educaloi.qc.ca::f3d9918a-5e1c-4d93-bfcf-4b1371c3a56c" providerId="AD" clId="Web-{F5364337-6BEC-BEB2-35D4-203FDA0C3AE7}" dt="2024-07-29T15:58:15.698" v="1"/>
              <pc2:cmMkLst xmlns:pc2="http://schemas.microsoft.com/office/powerpoint/2019/9/main/command">
                <pc:docMk/>
                <pc:sldMk cId="287183321" sldId="358"/>
                <pc2:cmMk id="{2F650F46-48A8-4CC7-BC43-087FDF2D9D1B}"/>
              </pc2:cmMkLst>
            </pc226:cmChg>
          </p:ext>
        </pc:extLst>
      </pc:sldChg>
    </pc:docChg>
  </pc:docChgLst>
  <pc:docChgLst>
    <pc:chgData name="Thais Cattani Perroni" userId="S::thais.cattani.perroni@educaloi.qc.ca::cfd5eeab-e9e1-4b2a-b5a4-3d687f911c86" providerId="AD" clId="Web-{0E03F331-588D-6A4A-BAA6-F407B621515F}"/>
    <pc:docChg chg="mod modSld">
      <pc:chgData name="Thais Cattani Perroni" userId="S::thais.cattani.perroni@educaloi.qc.ca::cfd5eeab-e9e1-4b2a-b5a4-3d687f911c86" providerId="AD" clId="Web-{0E03F331-588D-6A4A-BAA6-F407B621515F}" dt="2024-04-08T18:19:02.286" v="5"/>
      <pc:docMkLst>
        <pc:docMk/>
      </pc:docMkLst>
      <pc:sldChg chg="addSp delSp modSp addCm">
        <pc:chgData name="Thais Cattani Perroni" userId="S::thais.cattani.perroni@educaloi.qc.ca::cfd5eeab-e9e1-4b2a-b5a4-3d687f911c86" providerId="AD" clId="Web-{0E03F331-588D-6A4A-BAA6-F407B621515F}" dt="2024-04-08T18:19:02.286" v="5"/>
        <pc:sldMkLst>
          <pc:docMk/>
          <pc:sldMk cId="387620748" sldId="261"/>
        </pc:sldMkLst>
        <pc:spChg chg="add del mod">
          <ac:chgData name="Thais Cattani Perroni" userId="S::thais.cattani.perroni@educaloi.qc.ca::cfd5eeab-e9e1-4b2a-b5a4-3d687f911c86" providerId="AD" clId="Web-{0E03F331-588D-6A4A-BAA6-F407B621515F}" dt="2024-04-08T18:18:48.989" v="3"/>
          <ac:spMkLst>
            <pc:docMk/>
            <pc:sldMk cId="387620748" sldId="261"/>
            <ac:spMk id="2" creationId="{A72F799B-DD40-904B-AF8B-FD008C8E2490}"/>
          </ac:spMkLst>
        </pc:spChg>
        <pc:extLst>
          <p:ext xmlns:p="http://schemas.openxmlformats.org/presentationml/2006/main" uri="{D6D511B9-2390-475A-947B-AFAB55BFBCF1}">
            <pc226:cmChg xmlns:pc226="http://schemas.microsoft.com/office/powerpoint/2022/06/main/command" chg="add">
              <pc226:chgData name="Thais Cattani Perroni" userId="S::thais.cattani.perroni@educaloi.qc.ca::cfd5eeab-e9e1-4b2a-b5a4-3d687f911c86" providerId="AD" clId="Web-{0E03F331-588D-6A4A-BAA6-F407B621515F}" dt="2024-04-08T18:19:02.286" v="5"/>
              <pc2:cmMkLst xmlns:pc2="http://schemas.microsoft.com/office/powerpoint/2019/9/main/command">
                <pc:docMk/>
                <pc:sldMk cId="387620748" sldId="261"/>
                <pc2:cmMk id="{5A971DF4-FDC4-442D-AAD0-B860E26B2CC9}"/>
              </pc2:cmMkLst>
            </pc226:cmChg>
          </p:ext>
        </pc:extLst>
      </pc:sldChg>
    </pc:docChg>
  </pc:docChgLst>
  <pc:docChgLst>
    <pc:chgData name="Thais Cattani Perroni" userId="cfd5eeab-e9e1-4b2a-b5a4-3d687f911c86" providerId="ADAL" clId="{96F30720-C7DA-44B9-A619-81B830DC422A}"/>
    <pc:docChg chg="modSld">
      <pc:chgData name="Thais Cattani Perroni" userId="cfd5eeab-e9e1-4b2a-b5a4-3d687f911c86" providerId="ADAL" clId="{96F30720-C7DA-44B9-A619-81B830DC422A}" dt="2024-04-08T18:27:35.515" v="20" actId="2711"/>
      <pc:docMkLst>
        <pc:docMk/>
      </pc:docMkLst>
      <pc:sldChg chg="modNotesTx">
        <pc:chgData name="Thais Cattani Perroni" userId="cfd5eeab-e9e1-4b2a-b5a4-3d687f911c86" providerId="ADAL" clId="{96F30720-C7DA-44B9-A619-81B830DC422A}" dt="2024-04-08T18:24:13.621" v="1" actId="255"/>
        <pc:sldMkLst>
          <pc:docMk/>
          <pc:sldMk cId="2761164563" sldId="267"/>
        </pc:sldMkLst>
      </pc:sldChg>
      <pc:sldChg chg="modNotesTx">
        <pc:chgData name="Thais Cattani Perroni" userId="cfd5eeab-e9e1-4b2a-b5a4-3d687f911c86" providerId="ADAL" clId="{96F30720-C7DA-44B9-A619-81B830DC422A}" dt="2024-04-08T18:26:16.741" v="15" actId="255"/>
        <pc:sldMkLst>
          <pc:docMk/>
          <pc:sldMk cId="2701670015" sldId="335"/>
        </pc:sldMkLst>
      </pc:sldChg>
      <pc:sldChg chg="modNotesTx">
        <pc:chgData name="Thais Cattani Perroni" userId="cfd5eeab-e9e1-4b2a-b5a4-3d687f911c86" providerId="ADAL" clId="{96F30720-C7DA-44B9-A619-81B830DC422A}" dt="2024-04-08T18:25:21.060" v="10" actId="2711"/>
        <pc:sldMkLst>
          <pc:docMk/>
          <pc:sldMk cId="4136315358" sldId="338"/>
        </pc:sldMkLst>
      </pc:sldChg>
      <pc:sldChg chg="modNotesTx">
        <pc:chgData name="Thais Cattani Perroni" userId="cfd5eeab-e9e1-4b2a-b5a4-3d687f911c86" providerId="ADAL" clId="{96F30720-C7DA-44B9-A619-81B830DC422A}" dt="2024-04-08T18:25:28.964" v="11" actId="2711"/>
        <pc:sldMkLst>
          <pc:docMk/>
          <pc:sldMk cId="2556888534" sldId="339"/>
        </pc:sldMkLst>
      </pc:sldChg>
      <pc:sldChg chg="modNotesTx">
        <pc:chgData name="Thais Cattani Perroni" userId="cfd5eeab-e9e1-4b2a-b5a4-3d687f911c86" providerId="ADAL" clId="{96F30720-C7DA-44B9-A619-81B830DC422A}" dt="2024-04-08T18:25:55.261" v="13" actId="113"/>
        <pc:sldMkLst>
          <pc:docMk/>
          <pc:sldMk cId="3297984506" sldId="340"/>
        </pc:sldMkLst>
      </pc:sldChg>
      <pc:sldChg chg="modNotesTx">
        <pc:chgData name="Thais Cattani Perroni" userId="cfd5eeab-e9e1-4b2a-b5a4-3d687f911c86" providerId="ADAL" clId="{96F30720-C7DA-44B9-A619-81B830DC422A}" dt="2024-04-08T18:27:00.780" v="17" actId="255"/>
        <pc:sldMkLst>
          <pc:docMk/>
          <pc:sldMk cId="282820977" sldId="347"/>
        </pc:sldMkLst>
      </pc:sldChg>
      <pc:sldChg chg="modNotesTx">
        <pc:chgData name="Thais Cattani Perroni" userId="cfd5eeab-e9e1-4b2a-b5a4-3d687f911c86" providerId="ADAL" clId="{96F30720-C7DA-44B9-A619-81B830DC422A}" dt="2024-04-08T18:27:24.834" v="18" actId="2711"/>
        <pc:sldMkLst>
          <pc:docMk/>
          <pc:sldMk cId="1005573043" sldId="349"/>
        </pc:sldMkLst>
      </pc:sldChg>
      <pc:sldChg chg="modNotesTx">
        <pc:chgData name="Thais Cattani Perroni" userId="cfd5eeab-e9e1-4b2a-b5a4-3d687f911c86" providerId="ADAL" clId="{96F30720-C7DA-44B9-A619-81B830DC422A}" dt="2024-04-08T18:27:29.002" v="19" actId="2711"/>
        <pc:sldMkLst>
          <pc:docMk/>
          <pc:sldMk cId="2176973915" sldId="350"/>
        </pc:sldMkLst>
      </pc:sldChg>
      <pc:sldChg chg="modNotesTx">
        <pc:chgData name="Thais Cattani Perroni" userId="cfd5eeab-e9e1-4b2a-b5a4-3d687f911c86" providerId="ADAL" clId="{96F30720-C7DA-44B9-A619-81B830DC422A}" dt="2024-04-08T18:27:35.515" v="20" actId="2711"/>
        <pc:sldMkLst>
          <pc:docMk/>
          <pc:sldMk cId="502132881" sldId="351"/>
        </pc:sldMkLst>
      </pc:sldChg>
      <pc:sldChg chg="modNotesTx">
        <pc:chgData name="Thais Cattani Perroni" userId="cfd5eeab-e9e1-4b2a-b5a4-3d687f911c86" providerId="ADAL" clId="{96F30720-C7DA-44B9-A619-81B830DC422A}" dt="2024-04-08T18:24:51.108" v="8" actId="255"/>
        <pc:sldMkLst>
          <pc:docMk/>
          <pc:sldMk cId="1856941156" sldId="354"/>
        </pc:sldMkLst>
      </pc:sldChg>
      <pc:sldChg chg="modNotesTx">
        <pc:chgData name="Thais Cattani Perroni" userId="cfd5eeab-e9e1-4b2a-b5a4-3d687f911c86" providerId="ADAL" clId="{96F30720-C7DA-44B9-A619-81B830DC422A}" dt="2024-04-08T18:24:26.011" v="3" actId="2711"/>
        <pc:sldMkLst>
          <pc:docMk/>
          <pc:sldMk cId="2379106487" sldId="356"/>
        </pc:sldMkLst>
      </pc:sldChg>
      <pc:sldChg chg="modNotesTx">
        <pc:chgData name="Thais Cattani Perroni" userId="cfd5eeab-e9e1-4b2a-b5a4-3d687f911c86" providerId="ADAL" clId="{96F30720-C7DA-44B9-A619-81B830DC422A}" dt="2024-04-08T18:24:41.220" v="6" actId="255"/>
        <pc:sldMkLst>
          <pc:docMk/>
          <pc:sldMk cId="2145488837" sldId="357"/>
        </pc:sldMkLst>
      </pc:sldChg>
      <pc:sldChg chg="modNotesTx">
        <pc:chgData name="Thais Cattani Perroni" userId="cfd5eeab-e9e1-4b2a-b5a4-3d687f911c86" providerId="ADAL" clId="{96F30720-C7DA-44B9-A619-81B830DC422A}" dt="2024-04-08T18:24:33.315" v="4" actId="2711"/>
        <pc:sldMkLst>
          <pc:docMk/>
          <pc:sldMk cId="287183321" sldId="358"/>
        </pc:sldMkLst>
      </pc:sldChg>
      <pc:sldChg chg="modNotesTx">
        <pc:chgData name="Thais Cattani Perroni" userId="cfd5eeab-e9e1-4b2a-b5a4-3d687f911c86" providerId="ADAL" clId="{96F30720-C7DA-44B9-A619-81B830DC422A}" dt="2024-04-08T18:25:10.339" v="9" actId="2711"/>
        <pc:sldMkLst>
          <pc:docMk/>
          <pc:sldMk cId="4105787432" sldId="359"/>
        </pc:sldMkLst>
      </pc:sldChg>
    </pc:docChg>
  </pc:docChgLst>
  <pc:docChgLst>
    <pc:chgData name="Julianne Chu" userId="S::julianne.chu@educaloi.qc.ca::e8f7f30b-d745-4019-beff-dc20084e4c5d" providerId="AD" clId="Web-{FBF0061F-4CD2-D130-155E-A239B3ED60E4}"/>
    <pc:docChg chg="modSld">
      <pc:chgData name="Julianne Chu" userId="S::julianne.chu@educaloi.qc.ca::e8f7f30b-d745-4019-beff-dc20084e4c5d" providerId="AD" clId="Web-{FBF0061F-4CD2-D130-155E-A239B3ED60E4}" dt="2024-05-06T03:47:45.361" v="4"/>
      <pc:docMkLst>
        <pc:docMk/>
      </pc:docMkLst>
      <pc:sldChg chg="modNotes">
        <pc:chgData name="Julianne Chu" userId="S::julianne.chu@educaloi.qc.ca::e8f7f30b-d745-4019-beff-dc20084e4c5d" providerId="AD" clId="Web-{FBF0061F-4CD2-D130-155E-A239B3ED60E4}" dt="2024-05-06T03:47:45.361" v="4"/>
        <pc:sldMkLst>
          <pc:docMk/>
          <pc:sldMk cId="2084688757" sldId="341"/>
        </pc:sldMkLst>
      </pc:sldChg>
    </pc:docChg>
  </pc:docChgLst>
  <pc:docChgLst>
    <pc:chgData name="Clément Lemaitre-Provost" userId="f3d9918a-5e1c-4d93-bfcf-4b1371c3a56c" providerId="ADAL" clId="{9014FB95-C940-4D5C-ACDB-9706940D4504}"/>
    <pc:docChg chg="">
      <pc:chgData name="Clément Lemaitre-Provost" userId="f3d9918a-5e1c-4d93-bfcf-4b1371c3a56c" providerId="ADAL" clId="{9014FB95-C940-4D5C-ACDB-9706940D4504}" dt="2024-05-29T13:17:16.006" v="0"/>
      <pc:docMkLst>
        <pc:docMk/>
      </pc:docMkLst>
      <pc:sldChg chg="delCm">
        <pc:chgData name="Clément Lemaitre-Provost" userId="f3d9918a-5e1c-4d93-bfcf-4b1371c3a56c" providerId="ADAL" clId="{9014FB95-C940-4D5C-ACDB-9706940D4504}" dt="2024-05-29T13:17:16.006" v="0"/>
        <pc:sldMkLst>
          <pc:docMk/>
          <pc:sldMk cId="2761164563" sldId="267"/>
        </pc:sldMkLst>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9014FB95-C940-4D5C-ACDB-9706940D4504}" dt="2024-05-29T13:17:16.006" v="0"/>
              <pc2:cmMkLst xmlns:pc2="http://schemas.microsoft.com/office/powerpoint/2019/9/main/command">
                <pc:docMk/>
                <pc:sldMk cId="2761164563" sldId="267"/>
                <pc2:cmMk id="{8ED0BC14-4BBB-4C7C-BB10-49C5CFF13A2A}"/>
              </pc2:cmMkLst>
            </pc226:cmChg>
            <pc226:cmChg xmlns:pc226="http://schemas.microsoft.com/office/powerpoint/2022/06/main/command" chg="del">
              <pc226:chgData name="Clément Lemaitre-Provost" userId="f3d9918a-5e1c-4d93-bfcf-4b1371c3a56c" providerId="ADAL" clId="{9014FB95-C940-4D5C-ACDB-9706940D4504}" dt="2024-05-29T13:17:16.006" v="0"/>
              <pc2:cmMkLst xmlns:pc2="http://schemas.microsoft.com/office/powerpoint/2019/9/main/command">
                <pc:docMk/>
                <pc:sldMk cId="2761164563" sldId="267"/>
                <pc2:cmMk id="{FB9A1DF2-3DB2-4553-904B-CA5F03F1725D}"/>
              </pc2:cmMkLst>
            </pc226:cmChg>
          </p:ext>
        </pc:extLst>
      </pc:sldChg>
      <pc:sldChg chg="delCm">
        <pc:chgData name="Clément Lemaitre-Provost" userId="f3d9918a-5e1c-4d93-bfcf-4b1371c3a56c" providerId="ADAL" clId="{9014FB95-C940-4D5C-ACDB-9706940D4504}" dt="2024-05-29T13:17:16.006" v="0"/>
        <pc:sldMkLst>
          <pc:docMk/>
          <pc:sldMk cId="827442630" sldId="334"/>
        </pc:sldMkLst>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9014FB95-C940-4D5C-ACDB-9706940D4504}" dt="2024-05-29T13:17:16.006" v="0"/>
              <pc2:cmMkLst xmlns:pc2="http://schemas.microsoft.com/office/powerpoint/2019/9/main/command">
                <pc:docMk/>
                <pc:sldMk cId="827442630" sldId="334"/>
                <pc2:cmMk id="{EE22DA7B-0020-449C-83F3-195A1FB92041}"/>
              </pc2:cmMkLst>
            </pc226:cmChg>
          </p:ext>
        </pc:extLst>
      </pc:sldChg>
      <pc:sldChg chg="delCm">
        <pc:chgData name="Clément Lemaitre-Provost" userId="f3d9918a-5e1c-4d93-bfcf-4b1371c3a56c" providerId="ADAL" clId="{9014FB95-C940-4D5C-ACDB-9706940D4504}" dt="2024-05-29T13:17:16.006" v="0"/>
        <pc:sldMkLst>
          <pc:docMk/>
          <pc:sldMk cId="2701670015" sldId="335"/>
        </pc:sldMkLst>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9014FB95-C940-4D5C-ACDB-9706940D4504}" dt="2024-05-29T13:17:16.006" v="0"/>
              <pc2:cmMkLst xmlns:pc2="http://schemas.microsoft.com/office/powerpoint/2019/9/main/command">
                <pc:docMk/>
                <pc:sldMk cId="2701670015" sldId="335"/>
                <pc2:cmMk id="{64F5BB0E-E6B8-4096-A640-A05FFF4B06DB}"/>
              </pc2:cmMkLst>
            </pc226:cmChg>
          </p:ext>
        </pc:extLst>
      </pc:sldChg>
      <pc:sldChg chg="delCm">
        <pc:chgData name="Clément Lemaitre-Provost" userId="f3d9918a-5e1c-4d93-bfcf-4b1371c3a56c" providerId="ADAL" clId="{9014FB95-C940-4D5C-ACDB-9706940D4504}" dt="2024-05-29T13:17:16.006" v="0"/>
        <pc:sldMkLst>
          <pc:docMk/>
          <pc:sldMk cId="282820977" sldId="347"/>
        </pc:sldMkLst>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9014FB95-C940-4D5C-ACDB-9706940D4504}" dt="2024-05-29T13:17:16.006" v="0"/>
              <pc2:cmMkLst xmlns:pc2="http://schemas.microsoft.com/office/powerpoint/2019/9/main/command">
                <pc:docMk/>
                <pc:sldMk cId="282820977" sldId="347"/>
                <pc2:cmMk id="{A50DAAFD-DC7E-4526-A26F-69A8DC9A4B00}"/>
              </pc2:cmMkLst>
            </pc226:cmChg>
          </p:ext>
        </pc:extLst>
      </pc:sldChg>
      <pc:sldChg chg="delCm">
        <pc:chgData name="Clément Lemaitre-Provost" userId="f3d9918a-5e1c-4d93-bfcf-4b1371c3a56c" providerId="ADAL" clId="{9014FB95-C940-4D5C-ACDB-9706940D4504}" dt="2024-05-29T13:17:16.006" v="0"/>
        <pc:sldMkLst>
          <pc:docMk/>
          <pc:sldMk cId="673610151" sldId="348"/>
        </pc:sldMkLst>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9014FB95-C940-4D5C-ACDB-9706940D4504}" dt="2024-05-29T13:17:16.006" v="0"/>
              <pc2:cmMkLst xmlns:pc2="http://schemas.microsoft.com/office/powerpoint/2019/9/main/command">
                <pc:docMk/>
                <pc:sldMk cId="673610151" sldId="348"/>
                <pc2:cmMk id="{55AEA795-4200-4CCF-BA04-70FDD870FCA2}"/>
              </pc2:cmMkLst>
            </pc226:cmChg>
          </p:ext>
        </pc:extLst>
      </pc:sldChg>
    </pc:docChg>
  </pc:docChgLst>
  <pc:docChgLst>
    <pc:chgData name="Julianne Chu" userId="S::julianne.chu@educaloi.qc.ca::e8f7f30b-d745-4019-beff-dc20084e4c5d" providerId="AD" clId="Web-{E240FDFA-D230-039C-CC62-34189BBAD833}"/>
    <pc:docChg chg="modSld">
      <pc:chgData name="Julianne Chu" userId="S::julianne.chu@educaloi.qc.ca::e8f7f30b-d745-4019-beff-dc20084e4c5d" providerId="AD" clId="Web-{E240FDFA-D230-039C-CC62-34189BBAD833}" dt="2024-07-19T16:47:46.620" v="140"/>
      <pc:docMkLst>
        <pc:docMk/>
      </pc:docMkLst>
      <pc:sldChg chg="modNotes">
        <pc:chgData name="Julianne Chu" userId="S::julianne.chu@educaloi.qc.ca::e8f7f30b-d745-4019-beff-dc20084e4c5d" providerId="AD" clId="Web-{E240FDFA-D230-039C-CC62-34189BBAD833}" dt="2024-07-19T16:02:28.417" v="136"/>
        <pc:sldMkLst>
          <pc:docMk/>
          <pc:sldMk cId="2761164563" sldId="267"/>
        </pc:sldMkLst>
      </pc:sldChg>
      <pc:sldChg chg="modSp addCm">
        <pc:chgData name="Julianne Chu" userId="S::julianne.chu@educaloi.qc.ca::e8f7f30b-d745-4019-beff-dc20084e4c5d" providerId="AD" clId="Web-{E240FDFA-D230-039C-CC62-34189BBAD833}" dt="2024-07-19T16:47:46.620" v="140"/>
        <pc:sldMkLst>
          <pc:docMk/>
          <pc:sldMk cId="287183321" sldId="358"/>
        </pc:sldMkLst>
        <pc:spChg chg="mod">
          <ac:chgData name="Julianne Chu" userId="S::julianne.chu@educaloi.qc.ca::e8f7f30b-d745-4019-beff-dc20084e4c5d" providerId="AD" clId="Web-{E240FDFA-D230-039C-CC62-34189BBAD833}" dt="2024-07-19T16:47:36.073" v="139" actId="20577"/>
          <ac:spMkLst>
            <pc:docMk/>
            <pc:sldMk cId="287183321" sldId="358"/>
            <ac:spMk id="4" creationId="{B1965DC9-52DD-987B-37F4-1AE265B1B598}"/>
          </ac:spMkLst>
        </pc:spChg>
        <pc:extLst>
          <p:ext xmlns:p="http://schemas.openxmlformats.org/presentationml/2006/main" uri="{D6D511B9-2390-475A-947B-AFAB55BFBCF1}">
            <pc226:cmChg xmlns:pc226="http://schemas.microsoft.com/office/powerpoint/2022/06/main/command" chg="add">
              <pc226:chgData name="Julianne Chu" userId="S::julianne.chu@educaloi.qc.ca::e8f7f30b-d745-4019-beff-dc20084e4c5d" providerId="AD" clId="Web-{E240FDFA-D230-039C-CC62-34189BBAD833}" dt="2024-07-19T16:47:46.620" v="140"/>
              <pc2:cmMkLst xmlns:pc2="http://schemas.microsoft.com/office/powerpoint/2019/9/main/command">
                <pc:docMk/>
                <pc:sldMk cId="287183321" sldId="358"/>
                <pc2:cmMk id="{2F650F46-48A8-4CC7-BC43-087FDF2D9D1B}"/>
              </pc2:cmMkLst>
            </pc226:cmChg>
          </p:ext>
        </pc:extLst>
      </pc:sldChg>
    </pc:docChg>
  </pc:docChgLst>
  <pc:docChgLst>
    <pc:chgData name="Kim Bélanger-Baillargeon" userId="S::kim.belanger-baillargeon@educaloi.qc.ca::61e8c17a-4f44-4a20-848f-58a57c92f1ad" providerId="AD" clId="Web-{7329C83B-91FB-917B-F7C7-7C2DB6325311}"/>
    <pc:docChg chg="modSld sldOrd">
      <pc:chgData name="Kim Bélanger-Baillargeon" userId="S::kim.belanger-baillargeon@educaloi.qc.ca::61e8c17a-4f44-4a20-848f-58a57c92f1ad" providerId="AD" clId="Web-{7329C83B-91FB-917B-F7C7-7C2DB6325311}" dt="2022-09-19T19:41:09.788" v="9" actId="1076"/>
      <pc:docMkLst>
        <pc:docMk/>
      </pc:docMkLst>
      <pc:sldChg chg="addSp delSp modSp ord">
        <pc:chgData name="Kim Bélanger-Baillargeon" userId="S::kim.belanger-baillargeon@educaloi.qc.ca::61e8c17a-4f44-4a20-848f-58a57c92f1ad" providerId="AD" clId="Web-{7329C83B-91FB-917B-F7C7-7C2DB6325311}" dt="2022-09-19T19:41:09.788" v="9" actId="1076"/>
        <pc:sldMkLst>
          <pc:docMk/>
          <pc:sldMk cId="3037727270" sldId="275"/>
        </pc:sldMkLst>
        <pc:spChg chg="mod">
          <ac:chgData name="Kim Bélanger-Baillargeon" userId="S::kim.belanger-baillargeon@educaloi.qc.ca::61e8c17a-4f44-4a20-848f-58a57c92f1ad" providerId="AD" clId="Web-{7329C83B-91FB-917B-F7C7-7C2DB6325311}" dt="2022-09-19T19:41:09.788" v="9" actId="1076"/>
          <ac:spMkLst>
            <pc:docMk/>
            <pc:sldMk cId="3037727270" sldId="275"/>
            <ac:spMk id="2" creationId="{5F6FBF65-D3C8-9341-B506-6DF8698F7792}"/>
          </ac:spMkLst>
        </pc:spChg>
        <pc:spChg chg="del">
          <ac:chgData name="Kim Bélanger-Baillargeon" userId="S::kim.belanger-baillargeon@educaloi.qc.ca::61e8c17a-4f44-4a20-848f-58a57c92f1ad" providerId="AD" clId="Web-{7329C83B-91FB-917B-F7C7-7C2DB6325311}" dt="2022-09-19T19:40:56.944" v="4"/>
          <ac:spMkLst>
            <pc:docMk/>
            <pc:sldMk cId="3037727270" sldId="275"/>
            <ac:spMk id="10" creationId="{3B43F5C7-76CB-424D-8D05-8E023AE78DC5}"/>
          </ac:spMkLst>
        </pc:spChg>
        <pc:picChg chg="add mod ord modCrop">
          <ac:chgData name="Kim Bélanger-Baillargeon" userId="S::kim.belanger-baillargeon@educaloi.qc.ca::61e8c17a-4f44-4a20-848f-58a57c92f1ad" providerId="AD" clId="Web-{7329C83B-91FB-917B-F7C7-7C2DB6325311}" dt="2022-09-19T19:41:03.600" v="7" actId="1076"/>
          <ac:picMkLst>
            <pc:docMk/>
            <pc:sldMk cId="3037727270" sldId="275"/>
            <ac:picMk id="3" creationId="{85649FD7-E7FD-B048-1081-59755A5DB012}"/>
          </ac:picMkLst>
        </pc:picChg>
      </pc:sldChg>
    </pc:docChg>
  </pc:docChgLst>
  <pc:docChgLst>
    <pc:chgData name="Kim Bélanger-Baillargeon" userId="61e8c17a-4f44-4a20-848f-58a57c92f1ad" providerId="ADAL" clId="{D7051577-77C3-4D8B-A7C3-A961D2BAC2B5}"/>
    <pc:docChg chg="custSel addSld delSld modSld sldOrd">
      <pc:chgData name="Kim Bélanger-Baillargeon" userId="61e8c17a-4f44-4a20-848f-58a57c92f1ad" providerId="ADAL" clId="{D7051577-77C3-4D8B-A7C3-A961D2BAC2B5}" dt="2022-09-23T20:28:58.388" v="1056"/>
      <pc:docMkLst>
        <pc:docMk/>
      </pc:docMkLst>
      <pc:sldChg chg="del">
        <pc:chgData name="Kim Bélanger-Baillargeon" userId="61e8c17a-4f44-4a20-848f-58a57c92f1ad" providerId="ADAL" clId="{D7051577-77C3-4D8B-A7C3-A961D2BAC2B5}" dt="2022-09-23T15:49:26.882" v="129" actId="2696"/>
        <pc:sldMkLst>
          <pc:docMk/>
          <pc:sldMk cId="1581538156" sldId="258"/>
        </pc:sldMkLst>
      </pc:sldChg>
      <pc:sldChg chg="addSp delSp modSp mod modNotesTx">
        <pc:chgData name="Kim Bélanger-Baillargeon" userId="61e8c17a-4f44-4a20-848f-58a57c92f1ad" providerId="ADAL" clId="{D7051577-77C3-4D8B-A7C3-A961D2BAC2B5}" dt="2022-09-23T15:48:57.226" v="128"/>
        <pc:sldMkLst>
          <pc:docMk/>
          <pc:sldMk cId="387620748" sldId="261"/>
        </pc:sldMkLst>
        <pc:spChg chg="mod">
          <ac:chgData name="Kim Bélanger-Baillargeon" userId="61e8c17a-4f44-4a20-848f-58a57c92f1ad" providerId="ADAL" clId="{D7051577-77C3-4D8B-A7C3-A961D2BAC2B5}" dt="2022-09-23T15:47:29.751" v="124" actId="1076"/>
          <ac:spMkLst>
            <pc:docMk/>
            <pc:sldMk cId="387620748" sldId="261"/>
            <ac:spMk id="3" creationId="{D5092838-4393-0744-83F8-A0F8497A27E1}"/>
          </ac:spMkLst>
        </pc:spChg>
        <pc:spChg chg="del">
          <ac:chgData name="Kim Bélanger-Baillargeon" userId="61e8c17a-4f44-4a20-848f-58a57c92f1ad" providerId="ADAL" clId="{D7051577-77C3-4D8B-A7C3-A961D2BAC2B5}" dt="2022-09-23T15:41:19.464" v="1" actId="478"/>
          <ac:spMkLst>
            <pc:docMk/>
            <pc:sldMk cId="387620748" sldId="261"/>
            <ac:spMk id="4" creationId="{DD2B239E-1FDD-274F-8094-A964DF8F1BEC}"/>
          </ac:spMkLst>
        </pc:spChg>
        <pc:picChg chg="add del mod">
          <ac:chgData name="Kim Bélanger-Baillargeon" userId="61e8c17a-4f44-4a20-848f-58a57c92f1ad" providerId="ADAL" clId="{D7051577-77C3-4D8B-A7C3-A961D2BAC2B5}" dt="2022-09-23T15:45:46.210" v="8" actId="478"/>
          <ac:picMkLst>
            <pc:docMk/>
            <pc:sldMk cId="387620748" sldId="261"/>
            <ac:picMk id="5" creationId="{7290A9A3-E49F-A21B-4899-9CCE51643560}"/>
          </ac:picMkLst>
        </pc:picChg>
        <pc:picChg chg="add mod">
          <ac:chgData name="Kim Bélanger-Baillargeon" userId="61e8c17a-4f44-4a20-848f-58a57c92f1ad" providerId="ADAL" clId="{D7051577-77C3-4D8B-A7C3-A961D2BAC2B5}" dt="2022-09-23T15:47:33.496" v="126" actId="1076"/>
          <ac:picMkLst>
            <pc:docMk/>
            <pc:sldMk cId="387620748" sldId="261"/>
            <ac:picMk id="7" creationId="{DA0F603C-42B6-19FD-9519-1C2E447AFC42}"/>
          </ac:picMkLst>
        </pc:picChg>
      </pc:sldChg>
      <pc:sldChg chg="del">
        <pc:chgData name="Kim Bélanger-Baillargeon" userId="61e8c17a-4f44-4a20-848f-58a57c92f1ad" providerId="ADAL" clId="{D7051577-77C3-4D8B-A7C3-A961D2BAC2B5}" dt="2022-09-23T15:49:26.882" v="129" actId="2696"/>
        <pc:sldMkLst>
          <pc:docMk/>
          <pc:sldMk cId="2826379576" sldId="263"/>
        </pc:sldMkLst>
      </pc:sldChg>
      <pc:sldChg chg="addSp delSp modSp mod">
        <pc:chgData name="Kim Bélanger-Baillargeon" userId="61e8c17a-4f44-4a20-848f-58a57c92f1ad" providerId="ADAL" clId="{D7051577-77C3-4D8B-A7C3-A961D2BAC2B5}" dt="2022-09-23T20:05:26.138" v="941" actId="1076"/>
        <pc:sldMkLst>
          <pc:docMk/>
          <pc:sldMk cId="2761164563" sldId="267"/>
        </pc:sldMkLst>
        <pc:spChg chg="mod">
          <ac:chgData name="Kim Bélanger-Baillargeon" userId="61e8c17a-4f44-4a20-848f-58a57c92f1ad" providerId="ADAL" clId="{D7051577-77C3-4D8B-A7C3-A961D2BAC2B5}" dt="2022-09-23T15:46:28.784" v="11" actId="1076"/>
          <ac:spMkLst>
            <pc:docMk/>
            <pc:sldMk cId="2761164563" sldId="267"/>
            <ac:spMk id="7" creationId="{C5DFB938-2839-5A45-A454-BF0CD6F632AC}"/>
          </ac:spMkLst>
        </pc:spChg>
        <pc:picChg chg="del mod">
          <ac:chgData name="Kim Bélanger-Baillargeon" userId="61e8c17a-4f44-4a20-848f-58a57c92f1ad" providerId="ADAL" clId="{D7051577-77C3-4D8B-A7C3-A961D2BAC2B5}" dt="2022-09-23T19:29:55.124" v="430" actId="478"/>
          <ac:picMkLst>
            <pc:docMk/>
            <pc:sldMk cId="2761164563" sldId="267"/>
            <ac:picMk id="2" creationId="{EC68AF0F-423A-1EFE-2D73-1038804B9821}"/>
          </ac:picMkLst>
        </pc:picChg>
        <pc:picChg chg="mod">
          <ac:chgData name="Kim Bélanger-Baillargeon" userId="61e8c17a-4f44-4a20-848f-58a57c92f1ad" providerId="ADAL" clId="{D7051577-77C3-4D8B-A7C3-A961D2BAC2B5}" dt="2022-09-23T20:04:01.337" v="934" actId="1076"/>
          <ac:picMkLst>
            <pc:docMk/>
            <pc:sldMk cId="2761164563" sldId="267"/>
            <ac:picMk id="3" creationId="{CEB5BA2D-D6E5-02DB-74F9-E04B4A26E5C8}"/>
          </ac:picMkLst>
        </pc:picChg>
        <pc:picChg chg="mod">
          <ac:chgData name="Kim Bélanger-Baillargeon" userId="61e8c17a-4f44-4a20-848f-58a57c92f1ad" providerId="ADAL" clId="{D7051577-77C3-4D8B-A7C3-A961D2BAC2B5}" dt="2022-09-23T20:03:55.113" v="932" actId="1076"/>
          <ac:picMkLst>
            <pc:docMk/>
            <pc:sldMk cId="2761164563" sldId="267"/>
            <ac:picMk id="4" creationId="{ABC34329-892D-F9B9-3F69-0ADB4423D45D}"/>
          </ac:picMkLst>
        </pc:picChg>
        <pc:picChg chg="add mod">
          <ac:chgData name="Kim Bélanger-Baillargeon" userId="61e8c17a-4f44-4a20-848f-58a57c92f1ad" providerId="ADAL" clId="{D7051577-77C3-4D8B-A7C3-A961D2BAC2B5}" dt="2022-09-23T20:01:38.457" v="902" actId="1076"/>
          <ac:picMkLst>
            <pc:docMk/>
            <pc:sldMk cId="2761164563" sldId="267"/>
            <ac:picMk id="6" creationId="{4B77CDE6-F3B6-4A9D-870A-1877AEE7615B}"/>
          </ac:picMkLst>
        </pc:picChg>
        <pc:picChg chg="add del mod ord">
          <ac:chgData name="Kim Bélanger-Baillargeon" userId="61e8c17a-4f44-4a20-848f-58a57c92f1ad" providerId="ADAL" clId="{D7051577-77C3-4D8B-A7C3-A961D2BAC2B5}" dt="2022-09-23T20:03:26.220" v="920" actId="478"/>
          <ac:picMkLst>
            <pc:docMk/>
            <pc:sldMk cId="2761164563" sldId="267"/>
            <ac:picMk id="9" creationId="{449C1D4B-603B-BA23-2CA0-4E89A3221876}"/>
          </ac:picMkLst>
        </pc:picChg>
        <pc:picChg chg="add del mod">
          <ac:chgData name="Kim Bélanger-Baillargeon" userId="61e8c17a-4f44-4a20-848f-58a57c92f1ad" providerId="ADAL" clId="{D7051577-77C3-4D8B-A7C3-A961D2BAC2B5}" dt="2022-09-23T20:03:00.684" v="913" actId="478"/>
          <ac:picMkLst>
            <pc:docMk/>
            <pc:sldMk cId="2761164563" sldId="267"/>
            <ac:picMk id="11" creationId="{197A8F84-F23C-F7E6-254D-E9D2A5F5F567}"/>
          </ac:picMkLst>
        </pc:picChg>
        <pc:picChg chg="add mod">
          <ac:chgData name="Kim Bélanger-Baillargeon" userId="61e8c17a-4f44-4a20-848f-58a57c92f1ad" providerId="ADAL" clId="{D7051577-77C3-4D8B-A7C3-A961D2BAC2B5}" dt="2022-09-23T20:03:53.746" v="931" actId="14100"/>
          <ac:picMkLst>
            <pc:docMk/>
            <pc:sldMk cId="2761164563" sldId="267"/>
            <ac:picMk id="13" creationId="{A660AC11-9953-C249-6FA9-B17D7FA2D1E9}"/>
          </ac:picMkLst>
        </pc:picChg>
        <pc:picChg chg="add mod">
          <ac:chgData name="Kim Bélanger-Baillargeon" userId="61e8c17a-4f44-4a20-848f-58a57c92f1ad" providerId="ADAL" clId="{D7051577-77C3-4D8B-A7C3-A961D2BAC2B5}" dt="2022-09-23T20:04:41.522" v="937" actId="1076"/>
          <ac:picMkLst>
            <pc:docMk/>
            <pc:sldMk cId="2761164563" sldId="267"/>
            <ac:picMk id="15" creationId="{779F1EE9-7014-E327-6329-E8C06316DAD5}"/>
          </ac:picMkLst>
        </pc:picChg>
        <pc:picChg chg="add mod">
          <ac:chgData name="Kim Bélanger-Baillargeon" userId="61e8c17a-4f44-4a20-848f-58a57c92f1ad" providerId="ADAL" clId="{D7051577-77C3-4D8B-A7C3-A961D2BAC2B5}" dt="2022-09-23T20:05:26.138" v="941" actId="1076"/>
          <ac:picMkLst>
            <pc:docMk/>
            <pc:sldMk cId="2761164563" sldId="267"/>
            <ac:picMk id="17" creationId="{80B1BC6B-65C1-DA4E-CA94-B20C51797DA6}"/>
          </ac:picMkLst>
        </pc:picChg>
      </pc:sldChg>
      <pc:sldChg chg="del">
        <pc:chgData name="Kim Bélanger-Baillargeon" userId="61e8c17a-4f44-4a20-848f-58a57c92f1ad" providerId="ADAL" clId="{D7051577-77C3-4D8B-A7C3-A961D2BAC2B5}" dt="2022-09-23T15:49:26.882" v="129" actId="2696"/>
        <pc:sldMkLst>
          <pc:docMk/>
          <pc:sldMk cId="2710397120" sldId="268"/>
        </pc:sldMkLst>
      </pc:sldChg>
      <pc:sldChg chg="del">
        <pc:chgData name="Kim Bélanger-Baillargeon" userId="61e8c17a-4f44-4a20-848f-58a57c92f1ad" providerId="ADAL" clId="{D7051577-77C3-4D8B-A7C3-A961D2BAC2B5}" dt="2022-09-23T15:49:26.882" v="129" actId="2696"/>
        <pc:sldMkLst>
          <pc:docMk/>
          <pc:sldMk cId="2421384270" sldId="269"/>
        </pc:sldMkLst>
      </pc:sldChg>
      <pc:sldChg chg="del">
        <pc:chgData name="Kim Bélanger-Baillargeon" userId="61e8c17a-4f44-4a20-848f-58a57c92f1ad" providerId="ADAL" clId="{D7051577-77C3-4D8B-A7C3-A961D2BAC2B5}" dt="2022-09-23T15:49:26.882" v="129" actId="2696"/>
        <pc:sldMkLst>
          <pc:docMk/>
          <pc:sldMk cId="3633348750" sldId="270"/>
        </pc:sldMkLst>
      </pc:sldChg>
      <pc:sldChg chg="del">
        <pc:chgData name="Kim Bélanger-Baillargeon" userId="61e8c17a-4f44-4a20-848f-58a57c92f1ad" providerId="ADAL" clId="{D7051577-77C3-4D8B-A7C3-A961D2BAC2B5}" dt="2022-09-23T15:49:26.882" v="129" actId="2696"/>
        <pc:sldMkLst>
          <pc:docMk/>
          <pc:sldMk cId="1521540336" sldId="271"/>
        </pc:sldMkLst>
      </pc:sldChg>
      <pc:sldChg chg="del">
        <pc:chgData name="Kim Bélanger-Baillargeon" userId="61e8c17a-4f44-4a20-848f-58a57c92f1ad" providerId="ADAL" clId="{D7051577-77C3-4D8B-A7C3-A961D2BAC2B5}" dt="2022-09-23T15:49:26.882" v="129" actId="2696"/>
        <pc:sldMkLst>
          <pc:docMk/>
          <pc:sldMk cId="2236163849" sldId="272"/>
        </pc:sldMkLst>
      </pc:sldChg>
      <pc:sldChg chg="del">
        <pc:chgData name="Kim Bélanger-Baillargeon" userId="61e8c17a-4f44-4a20-848f-58a57c92f1ad" providerId="ADAL" clId="{D7051577-77C3-4D8B-A7C3-A961D2BAC2B5}" dt="2022-09-23T15:49:26.882" v="129" actId="2696"/>
        <pc:sldMkLst>
          <pc:docMk/>
          <pc:sldMk cId="1237255691" sldId="273"/>
        </pc:sldMkLst>
      </pc:sldChg>
      <pc:sldChg chg="del">
        <pc:chgData name="Kim Bélanger-Baillargeon" userId="61e8c17a-4f44-4a20-848f-58a57c92f1ad" providerId="ADAL" clId="{D7051577-77C3-4D8B-A7C3-A961D2BAC2B5}" dt="2022-09-23T15:49:26.882" v="129" actId="2696"/>
        <pc:sldMkLst>
          <pc:docMk/>
          <pc:sldMk cId="1481830264" sldId="274"/>
        </pc:sldMkLst>
      </pc:sldChg>
      <pc:sldChg chg="modSp mod ord">
        <pc:chgData name="Kim Bélanger-Baillargeon" userId="61e8c17a-4f44-4a20-848f-58a57c92f1ad" providerId="ADAL" clId="{D7051577-77C3-4D8B-A7C3-A961D2BAC2B5}" dt="2022-09-23T19:42:55.258" v="649" actId="1076"/>
        <pc:sldMkLst>
          <pc:docMk/>
          <pc:sldMk cId="3037727270" sldId="275"/>
        </pc:sldMkLst>
        <pc:spChg chg="mod">
          <ac:chgData name="Kim Bélanger-Baillargeon" userId="61e8c17a-4f44-4a20-848f-58a57c92f1ad" providerId="ADAL" clId="{D7051577-77C3-4D8B-A7C3-A961D2BAC2B5}" dt="2022-09-23T19:42:55.258" v="649" actId="1076"/>
          <ac:spMkLst>
            <pc:docMk/>
            <pc:sldMk cId="3037727270" sldId="275"/>
            <ac:spMk id="2" creationId="{5F6FBF65-D3C8-9341-B506-6DF8698F7792}"/>
          </ac:spMkLst>
        </pc:spChg>
        <pc:picChg chg="mod">
          <ac:chgData name="Kim Bélanger-Baillargeon" userId="61e8c17a-4f44-4a20-848f-58a57c92f1ad" providerId="ADAL" clId="{D7051577-77C3-4D8B-A7C3-A961D2BAC2B5}" dt="2022-09-23T19:42:52.163" v="648" actId="1076"/>
          <ac:picMkLst>
            <pc:docMk/>
            <pc:sldMk cId="3037727270" sldId="275"/>
            <ac:picMk id="3" creationId="{85649FD7-E7FD-B048-1081-59755A5DB012}"/>
          </ac:picMkLst>
        </pc:picChg>
      </pc:sldChg>
      <pc:sldChg chg="del">
        <pc:chgData name="Kim Bélanger-Baillargeon" userId="61e8c17a-4f44-4a20-848f-58a57c92f1ad" providerId="ADAL" clId="{D7051577-77C3-4D8B-A7C3-A961D2BAC2B5}" dt="2022-09-23T15:49:26.882" v="129" actId="2696"/>
        <pc:sldMkLst>
          <pc:docMk/>
          <pc:sldMk cId="1664878773" sldId="276"/>
        </pc:sldMkLst>
      </pc:sldChg>
      <pc:sldChg chg="del">
        <pc:chgData name="Kim Bélanger-Baillargeon" userId="61e8c17a-4f44-4a20-848f-58a57c92f1ad" providerId="ADAL" clId="{D7051577-77C3-4D8B-A7C3-A961D2BAC2B5}" dt="2022-09-23T15:49:26.882" v="129" actId="2696"/>
        <pc:sldMkLst>
          <pc:docMk/>
          <pc:sldMk cId="2193327019" sldId="277"/>
        </pc:sldMkLst>
      </pc:sldChg>
      <pc:sldChg chg="del">
        <pc:chgData name="Kim Bélanger-Baillargeon" userId="61e8c17a-4f44-4a20-848f-58a57c92f1ad" providerId="ADAL" clId="{D7051577-77C3-4D8B-A7C3-A961D2BAC2B5}" dt="2022-09-23T15:49:26.882" v="129" actId="2696"/>
        <pc:sldMkLst>
          <pc:docMk/>
          <pc:sldMk cId="3905683981" sldId="278"/>
        </pc:sldMkLst>
      </pc:sldChg>
      <pc:sldChg chg="del">
        <pc:chgData name="Kim Bélanger-Baillargeon" userId="61e8c17a-4f44-4a20-848f-58a57c92f1ad" providerId="ADAL" clId="{D7051577-77C3-4D8B-A7C3-A961D2BAC2B5}" dt="2022-09-23T15:49:26.882" v="129" actId="2696"/>
        <pc:sldMkLst>
          <pc:docMk/>
          <pc:sldMk cId="4150871822" sldId="280"/>
        </pc:sldMkLst>
      </pc:sldChg>
      <pc:sldChg chg="del">
        <pc:chgData name="Kim Bélanger-Baillargeon" userId="61e8c17a-4f44-4a20-848f-58a57c92f1ad" providerId="ADAL" clId="{D7051577-77C3-4D8B-A7C3-A961D2BAC2B5}" dt="2022-09-23T15:49:26.882" v="129" actId="2696"/>
        <pc:sldMkLst>
          <pc:docMk/>
          <pc:sldMk cId="779627954" sldId="281"/>
        </pc:sldMkLst>
      </pc:sldChg>
      <pc:sldChg chg="del">
        <pc:chgData name="Kim Bélanger-Baillargeon" userId="61e8c17a-4f44-4a20-848f-58a57c92f1ad" providerId="ADAL" clId="{D7051577-77C3-4D8B-A7C3-A961D2BAC2B5}" dt="2022-09-23T15:49:26.882" v="129" actId="2696"/>
        <pc:sldMkLst>
          <pc:docMk/>
          <pc:sldMk cId="1461120729" sldId="314"/>
        </pc:sldMkLst>
      </pc:sldChg>
      <pc:sldChg chg="del">
        <pc:chgData name="Kim Bélanger-Baillargeon" userId="61e8c17a-4f44-4a20-848f-58a57c92f1ad" providerId="ADAL" clId="{D7051577-77C3-4D8B-A7C3-A961D2BAC2B5}" dt="2022-09-23T15:49:26.882" v="129" actId="2696"/>
        <pc:sldMkLst>
          <pc:docMk/>
          <pc:sldMk cId="3544659978" sldId="315"/>
        </pc:sldMkLst>
      </pc:sldChg>
      <pc:sldChg chg="del">
        <pc:chgData name="Kim Bélanger-Baillargeon" userId="61e8c17a-4f44-4a20-848f-58a57c92f1ad" providerId="ADAL" clId="{D7051577-77C3-4D8B-A7C3-A961D2BAC2B5}" dt="2022-09-23T15:49:26.882" v="129" actId="2696"/>
        <pc:sldMkLst>
          <pc:docMk/>
          <pc:sldMk cId="4206589456" sldId="316"/>
        </pc:sldMkLst>
      </pc:sldChg>
      <pc:sldChg chg="del">
        <pc:chgData name="Kim Bélanger-Baillargeon" userId="61e8c17a-4f44-4a20-848f-58a57c92f1ad" providerId="ADAL" clId="{D7051577-77C3-4D8B-A7C3-A961D2BAC2B5}" dt="2022-09-23T15:49:26.882" v="129" actId="2696"/>
        <pc:sldMkLst>
          <pc:docMk/>
          <pc:sldMk cId="1286252925" sldId="317"/>
        </pc:sldMkLst>
      </pc:sldChg>
      <pc:sldChg chg="del">
        <pc:chgData name="Kim Bélanger-Baillargeon" userId="61e8c17a-4f44-4a20-848f-58a57c92f1ad" providerId="ADAL" clId="{D7051577-77C3-4D8B-A7C3-A961D2BAC2B5}" dt="2022-09-23T15:49:26.882" v="129" actId="2696"/>
        <pc:sldMkLst>
          <pc:docMk/>
          <pc:sldMk cId="4029774393" sldId="318"/>
        </pc:sldMkLst>
      </pc:sldChg>
      <pc:sldChg chg="del">
        <pc:chgData name="Kim Bélanger-Baillargeon" userId="61e8c17a-4f44-4a20-848f-58a57c92f1ad" providerId="ADAL" clId="{D7051577-77C3-4D8B-A7C3-A961D2BAC2B5}" dt="2022-09-23T15:49:26.882" v="129" actId="2696"/>
        <pc:sldMkLst>
          <pc:docMk/>
          <pc:sldMk cId="3081994381" sldId="319"/>
        </pc:sldMkLst>
      </pc:sldChg>
      <pc:sldChg chg="del">
        <pc:chgData name="Kim Bélanger-Baillargeon" userId="61e8c17a-4f44-4a20-848f-58a57c92f1ad" providerId="ADAL" clId="{D7051577-77C3-4D8B-A7C3-A961D2BAC2B5}" dt="2022-09-23T15:49:26.882" v="129" actId="2696"/>
        <pc:sldMkLst>
          <pc:docMk/>
          <pc:sldMk cId="836512014" sldId="333"/>
        </pc:sldMkLst>
      </pc:sldChg>
      <pc:sldChg chg="addSp delSp modSp new mod modNotesTx">
        <pc:chgData name="Kim Bélanger-Baillargeon" userId="61e8c17a-4f44-4a20-848f-58a57c92f1ad" providerId="ADAL" clId="{D7051577-77C3-4D8B-A7C3-A961D2BAC2B5}" dt="2022-09-23T16:50:33.314" v="179" actId="14100"/>
        <pc:sldMkLst>
          <pc:docMk/>
          <pc:sldMk cId="2701670015" sldId="335"/>
        </pc:sldMkLst>
        <pc:spChg chg="del">
          <ac:chgData name="Kim Bélanger-Baillargeon" userId="61e8c17a-4f44-4a20-848f-58a57c92f1ad" providerId="ADAL" clId="{D7051577-77C3-4D8B-A7C3-A961D2BAC2B5}" dt="2022-09-23T16:50:00.081" v="168" actId="478"/>
          <ac:spMkLst>
            <pc:docMk/>
            <pc:sldMk cId="2701670015" sldId="335"/>
            <ac:spMk id="2" creationId="{D3DC6018-5E67-D07C-8D2B-35D7C52106F0}"/>
          </ac:spMkLst>
        </pc:spChg>
        <pc:spChg chg="mod">
          <ac:chgData name="Kim Bélanger-Baillargeon" userId="61e8c17a-4f44-4a20-848f-58a57c92f1ad" providerId="ADAL" clId="{D7051577-77C3-4D8B-A7C3-A961D2BAC2B5}" dt="2022-09-23T15:49:49.208" v="162" actId="1076"/>
          <ac:spMkLst>
            <pc:docMk/>
            <pc:sldMk cId="2701670015" sldId="335"/>
            <ac:spMk id="3" creationId="{B3D2FD24-101B-696E-1EFB-599664C1A425}"/>
          </ac:spMkLst>
        </pc:spChg>
        <pc:spChg chg="mod">
          <ac:chgData name="Kim Bélanger-Baillargeon" userId="61e8c17a-4f44-4a20-848f-58a57c92f1ad" providerId="ADAL" clId="{D7051577-77C3-4D8B-A7C3-A961D2BAC2B5}" dt="2022-09-23T15:50:12.599" v="166" actId="14100"/>
          <ac:spMkLst>
            <pc:docMk/>
            <pc:sldMk cId="2701670015" sldId="335"/>
            <ac:spMk id="4" creationId="{B1965DC9-52DD-987B-37F4-1AE265B1B598}"/>
          </ac:spMkLst>
        </pc:spChg>
        <pc:spChg chg="mod">
          <ac:chgData name="Kim Bélanger-Baillargeon" userId="61e8c17a-4f44-4a20-848f-58a57c92f1ad" providerId="ADAL" clId="{D7051577-77C3-4D8B-A7C3-A961D2BAC2B5}" dt="2022-09-23T15:49:36.649" v="140" actId="20577"/>
          <ac:spMkLst>
            <pc:docMk/>
            <pc:sldMk cId="2701670015" sldId="335"/>
            <ac:spMk id="5" creationId="{97679F04-8547-9BA8-CA3D-F887EF8889AA}"/>
          </ac:spMkLst>
        </pc:spChg>
        <pc:picChg chg="add mod">
          <ac:chgData name="Kim Bélanger-Baillargeon" userId="61e8c17a-4f44-4a20-848f-58a57c92f1ad" providerId="ADAL" clId="{D7051577-77C3-4D8B-A7C3-A961D2BAC2B5}" dt="2022-09-23T16:50:29.873" v="178" actId="1076"/>
          <ac:picMkLst>
            <pc:docMk/>
            <pc:sldMk cId="2701670015" sldId="335"/>
            <ac:picMk id="7" creationId="{D1479CC6-DDF4-177F-030F-1E5CBA9B4BE6}"/>
          </ac:picMkLst>
        </pc:picChg>
        <pc:picChg chg="add mod">
          <ac:chgData name="Kim Bélanger-Baillargeon" userId="61e8c17a-4f44-4a20-848f-58a57c92f1ad" providerId="ADAL" clId="{D7051577-77C3-4D8B-A7C3-A961D2BAC2B5}" dt="2022-09-23T16:50:33.314" v="179" actId="14100"/>
          <ac:picMkLst>
            <pc:docMk/>
            <pc:sldMk cId="2701670015" sldId="335"/>
            <ac:picMk id="9" creationId="{FECB1794-A8D5-40A4-D1C2-92A84344B514}"/>
          </ac:picMkLst>
        </pc:picChg>
      </pc:sldChg>
      <pc:sldChg chg="addSp delSp modSp new mod">
        <pc:chgData name="Kim Bélanger-Baillargeon" userId="61e8c17a-4f44-4a20-848f-58a57c92f1ad" providerId="ADAL" clId="{D7051577-77C3-4D8B-A7C3-A961D2BAC2B5}" dt="2022-09-23T17:45:17.799" v="303" actId="1076"/>
        <pc:sldMkLst>
          <pc:docMk/>
          <pc:sldMk cId="1289538074" sldId="336"/>
        </pc:sldMkLst>
        <pc:spChg chg="del">
          <ac:chgData name="Kim Bélanger-Baillargeon" userId="61e8c17a-4f44-4a20-848f-58a57c92f1ad" providerId="ADAL" clId="{D7051577-77C3-4D8B-A7C3-A961D2BAC2B5}" dt="2022-09-23T17:41:13.042" v="294" actId="478"/>
          <ac:spMkLst>
            <pc:docMk/>
            <pc:sldMk cId="1289538074" sldId="336"/>
            <ac:spMk id="2" creationId="{595FAF6E-9417-DFD3-DF72-2627C174AEB9}"/>
          </ac:spMkLst>
        </pc:spChg>
        <pc:spChg chg="mod">
          <ac:chgData name="Kim Bélanger-Baillargeon" userId="61e8c17a-4f44-4a20-848f-58a57c92f1ad" providerId="ADAL" clId="{D7051577-77C3-4D8B-A7C3-A961D2BAC2B5}" dt="2022-09-23T17:40:52.671" v="293" actId="1076"/>
          <ac:spMkLst>
            <pc:docMk/>
            <pc:sldMk cId="1289538074" sldId="336"/>
            <ac:spMk id="3" creationId="{205F777F-8AD7-ECB5-9909-D409CCC030BB}"/>
          </ac:spMkLst>
        </pc:spChg>
        <pc:spChg chg="mod">
          <ac:chgData name="Kim Bélanger-Baillargeon" userId="61e8c17a-4f44-4a20-848f-58a57c92f1ad" providerId="ADAL" clId="{D7051577-77C3-4D8B-A7C3-A961D2BAC2B5}" dt="2022-09-23T17:39:46.432" v="292" actId="1076"/>
          <ac:spMkLst>
            <pc:docMk/>
            <pc:sldMk cId="1289538074" sldId="336"/>
            <ac:spMk id="4" creationId="{363203B7-B65C-39F5-EEE6-6E01584E2985}"/>
          </ac:spMkLst>
        </pc:spChg>
        <pc:spChg chg="del">
          <ac:chgData name="Kim Bélanger-Baillargeon" userId="61e8c17a-4f44-4a20-848f-58a57c92f1ad" providerId="ADAL" clId="{D7051577-77C3-4D8B-A7C3-A961D2BAC2B5}" dt="2022-09-23T17:38:11.507" v="183" actId="478"/>
          <ac:spMkLst>
            <pc:docMk/>
            <pc:sldMk cId="1289538074" sldId="336"/>
            <ac:spMk id="5" creationId="{DF678D1B-95DF-5941-3B9C-238F2FD5851A}"/>
          </ac:spMkLst>
        </pc:spChg>
        <pc:picChg chg="add del mod">
          <ac:chgData name="Kim Bélanger-Baillargeon" userId="61e8c17a-4f44-4a20-848f-58a57c92f1ad" providerId="ADAL" clId="{D7051577-77C3-4D8B-A7C3-A961D2BAC2B5}" dt="2022-09-23T17:44:47.472" v="299" actId="478"/>
          <ac:picMkLst>
            <pc:docMk/>
            <pc:sldMk cId="1289538074" sldId="336"/>
            <ac:picMk id="7" creationId="{DE17E8CB-A8B4-B091-E791-D8851ECF6F04}"/>
          </ac:picMkLst>
        </pc:picChg>
        <pc:picChg chg="add mod">
          <ac:chgData name="Kim Bélanger-Baillargeon" userId="61e8c17a-4f44-4a20-848f-58a57c92f1ad" providerId="ADAL" clId="{D7051577-77C3-4D8B-A7C3-A961D2BAC2B5}" dt="2022-09-23T17:45:17.799" v="303" actId="1076"/>
          <ac:picMkLst>
            <pc:docMk/>
            <pc:sldMk cId="1289538074" sldId="336"/>
            <ac:picMk id="9" creationId="{05919483-918F-D75A-CAC3-FA55D2B7BCF2}"/>
          </ac:picMkLst>
        </pc:picChg>
      </pc:sldChg>
      <pc:sldChg chg="addSp delSp modSp new mod">
        <pc:chgData name="Kim Bélanger-Baillargeon" userId="61e8c17a-4f44-4a20-848f-58a57c92f1ad" providerId="ADAL" clId="{D7051577-77C3-4D8B-A7C3-A961D2BAC2B5}" dt="2022-09-23T17:55:32.694" v="369" actId="1076"/>
        <pc:sldMkLst>
          <pc:docMk/>
          <pc:sldMk cId="4014883582" sldId="337"/>
        </pc:sldMkLst>
        <pc:spChg chg="del">
          <ac:chgData name="Kim Bélanger-Baillargeon" userId="61e8c17a-4f44-4a20-848f-58a57c92f1ad" providerId="ADAL" clId="{D7051577-77C3-4D8B-A7C3-A961D2BAC2B5}" dt="2022-09-23T17:55:21.776" v="365" actId="478"/>
          <ac:spMkLst>
            <pc:docMk/>
            <pc:sldMk cId="4014883582" sldId="337"/>
            <ac:spMk id="2" creationId="{918F534E-87CE-0DFC-8652-6C228CA509F1}"/>
          </ac:spMkLst>
        </pc:spChg>
        <pc:spChg chg="mod">
          <ac:chgData name="Kim Bélanger-Baillargeon" userId="61e8c17a-4f44-4a20-848f-58a57c92f1ad" providerId="ADAL" clId="{D7051577-77C3-4D8B-A7C3-A961D2BAC2B5}" dt="2022-09-23T17:49:32.760" v="360" actId="207"/>
          <ac:spMkLst>
            <pc:docMk/>
            <pc:sldMk cId="4014883582" sldId="337"/>
            <ac:spMk id="3" creationId="{9CB25856-7CF5-B91B-848D-2931DB22BCE2}"/>
          </ac:spMkLst>
        </pc:spChg>
        <pc:spChg chg="mod">
          <ac:chgData name="Kim Bélanger-Baillargeon" userId="61e8c17a-4f44-4a20-848f-58a57c92f1ad" providerId="ADAL" clId="{D7051577-77C3-4D8B-A7C3-A961D2BAC2B5}" dt="2022-09-23T17:53:59.495" v="364" actId="1076"/>
          <ac:spMkLst>
            <pc:docMk/>
            <pc:sldMk cId="4014883582" sldId="337"/>
            <ac:spMk id="4" creationId="{2CB26BC1-B8D2-CAF7-2026-036C8FA48D06}"/>
          </ac:spMkLst>
        </pc:spChg>
        <pc:spChg chg="del">
          <ac:chgData name="Kim Bélanger-Baillargeon" userId="61e8c17a-4f44-4a20-848f-58a57c92f1ad" providerId="ADAL" clId="{D7051577-77C3-4D8B-A7C3-A961D2BAC2B5}" dt="2022-09-23T17:46:54.578" v="305" actId="478"/>
          <ac:spMkLst>
            <pc:docMk/>
            <pc:sldMk cId="4014883582" sldId="337"/>
            <ac:spMk id="5" creationId="{BF11B162-A312-A175-9579-18A919C858B8}"/>
          </ac:spMkLst>
        </pc:spChg>
        <pc:picChg chg="add mod">
          <ac:chgData name="Kim Bélanger-Baillargeon" userId="61e8c17a-4f44-4a20-848f-58a57c92f1ad" providerId="ADAL" clId="{D7051577-77C3-4D8B-A7C3-A961D2BAC2B5}" dt="2022-09-23T17:55:32.694" v="369" actId="1076"/>
          <ac:picMkLst>
            <pc:docMk/>
            <pc:sldMk cId="4014883582" sldId="337"/>
            <ac:picMk id="7" creationId="{6B128D57-EB9C-DAA7-B46C-312F01F4DEB4}"/>
          </ac:picMkLst>
        </pc:picChg>
      </pc:sldChg>
      <pc:sldChg chg="addSp delSp modSp new mod modNotesTx">
        <pc:chgData name="Kim Bélanger-Baillargeon" userId="61e8c17a-4f44-4a20-848f-58a57c92f1ad" providerId="ADAL" clId="{D7051577-77C3-4D8B-A7C3-A961D2BAC2B5}" dt="2022-09-23T19:33:32.939" v="441" actId="1076"/>
        <pc:sldMkLst>
          <pc:docMk/>
          <pc:sldMk cId="4136315358" sldId="338"/>
        </pc:sldMkLst>
        <pc:spChg chg="del">
          <ac:chgData name="Kim Bélanger-Baillargeon" userId="61e8c17a-4f44-4a20-848f-58a57c92f1ad" providerId="ADAL" clId="{D7051577-77C3-4D8B-A7C3-A961D2BAC2B5}" dt="2022-09-23T17:58:59.279" v="419" actId="478"/>
          <ac:spMkLst>
            <pc:docMk/>
            <pc:sldMk cId="4136315358" sldId="338"/>
            <ac:spMk id="2" creationId="{59451EF2-46EC-40F6-8DD2-CDA731F98385}"/>
          </ac:spMkLst>
        </pc:spChg>
        <pc:spChg chg="mod">
          <ac:chgData name="Kim Bélanger-Baillargeon" userId="61e8c17a-4f44-4a20-848f-58a57c92f1ad" providerId="ADAL" clId="{D7051577-77C3-4D8B-A7C3-A961D2BAC2B5}" dt="2022-09-23T17:56:36.598" v="417" actId="1076"/>
          <ac:spMkLst>
            <pc:docMk/>
            <pc:sldMk cId="4136315358" sldId="338"/>
            <ac:spMk id="3" creationId="{3B9AE652-364A-9720-E63B-C530CF2AF623}"/>
          </ac:spMkLst>
        </pc:spChg>
        <pc:spChg chg="mod">
          <ac:chgData name="Kim Bélanger-Baillargeon" userId="61e8c17a-4f44-4a20-848f-58a57c92f1ad" providerId="ADAL" clId="{D7051577-77C3-4D8B-A7C3-A961D2BAC2B5}" dt="2022-09-23T17:56:33.879" v="416" actId="14100"/>
          <ac:spMkLst>
            <pc:docMk/>
            <pc:sldMk cId="4136315358" sldId="338"/>
            <ac:spMk id="4" creationId="{9A1D7082-458C-D3C2-6369-AF98244A909F}"/>
          </ac:spMkLst>
        </pc:spChg>
        <pc:spChg chg="mod">
          <ac:chgData name="Kim Bélanger-Baillargeon" userId="61e8c17a-4f44-4a20-848f-58a57c92f1ad" providerId="ADAL" clId="{D7051577-77C3-4D8B-A7C3-A961D2BAC2B5}" dt="2022-09-23T17:56:23.238" v="414" actId="1076"/>
          <ac:spMkLst>
            <pc:docMk/>
            <pc:sldMk cId="4136315358" sldId="338"/>
            <ac:spMk id="5" creationId="{C0342E89-47BC-A3F2-7CFD-5046F253BAD2}"/>
          </ac:spMkLst>
        </pc:spChg>
        <pc:picChg chg="add mod">
          <ac:chgData name="Kim Bélanger-Baillargeon" userId="61e8c17a-4f44-4a20-848f-58a57c92f1ad" providerId="ADAL" clId="{D7051577-77C3-4D8B-A7C3-A961D2BAC2B5}" dt="2022-09-23T17:59:35.054" v="428" actId="1076"/>
          <ac:picMkLst>
            <pc:docMk/>
            <pc:sldMk cId="4136315358" sldId="338"/>
            <ac:picMk id="7" creationId="{278BB6C6-4183-BB15-3385-3301C448A101}"/>
          </ac:picMkLst>
        </pc:picChg>
        <pc:picChg chg="add mod">
          <ac:chgData name="Kim Bélanger-Baillargeon" userId="61e8c17a-4f44-4a20-848f-58a57c92f1ad" providerId="ADAL" clId="{D7051577-77C3-4D8B-A7C3-A961D2BAC2B5}" dt="2022-09-23T17:59:36.088" v="429" actId="1076"/>
          <ac:picMkLst>
            <pc:docMk/>
            <pc:sldMk cId="4136315358" sldId="338"/>
            <ac:picMk id="9" creationId="{5ECA7BDA-D8BD-5284-49DB-31C2124D9098}"/>
          </ac:picMkLst>
        </pc:picChg>
        <pc:picChg chg="add mod">
          <ac:chgData name="Kim Bélanger-Baillargeon" userId="61e8c17a-4f44-4a20-848f-58a57c92f1ad" providerId="ADAL" clId="{D7051577-77C3-4D8B-A7C3-A961D2BAC2B5}" dt="2022-09-23T19:33:32.939" v="441" actId="1076"/>
          <ac:picMkLst>
            <pc:docMk/>
            <pc:sldMk cId="4136315358" sldId="338"/>
            <ac:picMk id="11" creationId="{5CFBD0FC-43EA-BBC7-8C54-0027A6AB7A33}"/>
          </ac:picMkLst>
        </pc:picChg>
      </pc:sldChg>
      <pc:sldChg chg="addSp delSp modSp new mod modNotesTx">
        <pc:chgData name="Kim Bélanger-Baillargeon" userId="61e8c17a-4f44-4a20-848f-58a57c92f1ad" providerId="ADAL" clId="{D7051577-77C3-4D8B-A7C3-A961D2BAC2B5}" dt="2022-09-23T19:38:06.060" v="543" actId="1076"/>
        <pc:sldMkLst>
          <pc:docMk/>
          <pc:sldMk cId="2556888534" sldId="339"/>
        </pc:sldMkLst>
        <pc:spChg chg="del">
          <ac:chgData name="Kim Bélanger-Baillargeon" userId="61e8c17a-4f44-4a20-848f-58a57c92f1ad" providerId="ADAL" clId="{D7051577-77C3-4D8B-A7C3-A961D2BAC2B5}" dt="2022-09-23T19:35:19.051" v="486" actId="21"/>
          <ac:spMkLst>
            <pc:docMk/>
            <pc:sldMk cId="2556888534" sldId="339"/>
            <ac:spMk id="2" creationId="{B8C26014-B096-229A-CE05-85B763461849}"/>
          </ac:spMkLst>
        </pc:spChg>
        <pc:spChg chg="mod">
          <ac:chgData name="Kim Bélanger-Baillargeon" userId="61e8c17a-4f44-4a20-848f-58a57c92f1ad" providerId="ADAL" clId="{D7051577-77C3-4D8B-A7C3-A961D2BAC2B5}" dt="2022-09-23T19:34:06.256" v="485" actId="313"/>
          <ac:spMkLst>
            <pc:docMk/>
            <pc:sldMk cId="2556888534" sldId="339"/>
            <ac:spMk id="3" creationId="{A065126B-28C9-651B-F3BB-A902DEC46462}"/>
          </ac:spMkLst>
        </pc:spChg>
        <pc:spChg chg="mod">
          <ac:chgData name="Kim Bélanger-Baillargeon" userId="61e8c17a-4f44-4a20-848f-58a57c92f1ad" providerId="ADAL" clId="{D7051577-77C3-4D8B-A7C3-A961D2BAC2B5}" dt="2022-09-23T19:38:06.060" v="543" actId="1076"/>
          <ac:spMkLst>
            <pc:docMk/>
            <pc:sldMk cId="2556888534" sldId="339"/>
            <ac:spMk id="4" creationId="{0EA588C6-E840-6C37-DDDF-264371044C06}"/>
          </ac:spMkLst>
        </pc:spChg>
        <pc:spChg chg="mod">
          <ac:chgData name="Kim Bélanger-Baillargeon" userId="61e8c17a-4f44-4a20-848f-58a57c92f1ad" providerId="ADAL" clId="{D7051577-77C3-4D8B-A7C3-A961D2BAC2B5}" dt="2022-09-23T19:33:55.838" v="452" actId="20577"/>
          <ac:spMkLst>
            <pc:docMk/>
            <pc:sldMk cId="2556888534" sldId="339"/>
            <ac:spMk id="5" creationId="{846263B6-0556-3F98-8D76-AFE5C09790B8}"/>
          </ac:spMkLst>
        </pc:spChg>
        <pc:picChg chg="add mod">
          <ac:chgData name="Kim Bélanger-Baillargeon" userId="61e8c17a-4f44-4a20-848f-58a57c92f1ad" providerId="ADAL" clId="{D7051577-77C3-4D8B-A7C3-A961D2BAC2B5}" dt="2022-09-23T19:37:00.322" v="496" actId="14100"/>
          <ac:picMkLst>
            <pc:docMk/>
            <pc:sldMk cId="2556888534" sldId="339"/>
            <ac:picMk id="7" creationId="{061A7D79-1B55-A82F-3E99-433CAE14D5DC}"/>
          </ac:picMkLst>
        </pc:picChg>
        <pc:picChg chg="add mod">
          <ac:chgData name="Kim Bélanger-Baillargeon" userId="61e8c17a-4f44-4a20-848f-58a57c92f1ad" providerId="ADAL" clId="{D7051577-77C3-4D8B-A7C3-A961D2BAC2B5}" dt="2022-09-23T19:37:04.162" v="497" actId="14100"/>
          <ac:picMkLst>
            <pc:docMk/>
            <pc:sldMk cId="2556888534" sldId="339"/>
            <ac:picMk id="9" creationId="{8AEA7413-4620-D472-3834-586E84DCCBC4}"/>
          </ac:picMkLst>
        </pc:picChg>
      </pc:sldChg>
      <pc:sldChg chg="addSp delSp modSp new mod modNotesTx">
        <pc:chgData name="Kim Bélanger-Baillargeon" userId="61e8c17a-4f44-4a20-848f-58a57c92f1ad" providerId="ADAL" clId="{D7051577-77C3-4D8B-A7C3-A961D2BAC2B5}" dt="2022-09-23T19:39:43.383" v="554"/>
        <pc:sldMkLst>
          <pc:docMk/>
          <pc:sldMk cId="3297984506" sldId="340"/>
        </pc:sldMkLst>
        <pc:spChg chg="del">
          <ac:chgData name="Kim Bélanger-Baillargeon" userId="61e8c17a-4f44-4a20-848f-58a57c92f1ad" providerId="ADAL" clId="{D7051577-77C3-4D8B-A7C3-A961D2BAC2B5}" dt="2022-09-23T19:39:03.629" v="544" actId="478"/>
          <ac:spMkLst>
            <pc:docMk/>
            <pc:sldMk cId="3297984506" sldId="340"/>
            <ac:spMk id="2" creationId="{EB3AE31F-C8B0-404C-870D-DB3528B231D5}"/>
          </ac:spMkLst>
        </pc:spChg>
        <pc:spChg chg="mod">
          <ac:chgData name="Kim Bélanger-Baillargeon" userId="61e8c17a-4f44-4a20-848f-58a57c92f1ad" providerId="ADAL" clId="{D7051577-77C3-4D8B-A7C3-A961D2BAC2B5}" dt="2022-09-23T19:37:45.107" v="539" actId="1076"/>
          <ac:spMkLst>
            <pc:docMk/>
            <pc:sldMk cId="3297984506" sldId="340"/>
            <ac:spMk id="3" creationId="{C9E36957-F335-AFF2-F3C7-A48417841ADC}"/>
          </ac:spMkLst>
        </pc:spChg>
        <pc:spChg chg="mod">
          <ac:chgData name="Kim Bélanger-Baillargeon" userId="61e8c17a-4f44-4a20-848f-58a57c92f1ad" providerId="ADAL" clId="{D7051577-77C3-4D8B-A7C3-A961D2BAC2B5}" dt="2022-09-23T19:37:59.803" v="542" actId="1076"/>
          <ac:spMkLst>
            <pc:docMk/>
            <pc:sldMk cId="3297984506" sldId="340"/>
            <ac:spMk id="4" creationId="{AE97A66F-553F-2220-1CC6-E130545E5CCD}"/>
          </ac:spMkLst>
        </pc:spChg>
        <pc:spChg chg="mod">
          <ac:chgData name="Kim Bélanger-Baillargeon" userId="61e8c17a-4f44-4a20-848f-58a57c92f1ad" providerId="ADAL" clId="{D7051577-77C3-4D8B-A7C3-A961D2BAC2B5}" dt="2022-09-23T19:37:26.794" v="509" actId="1076"/>
          <ac:spMkLst>
            <pc:docMk/>
            <pc:sldMk cId="3297984506" sldId="340"/>
            <ac:spMk id="5" creationId="{F1AB8C42-D162-8DEB-EC82-7116DDC12F33}"/>
          </ac:spMkLst>
        </pc:spChg>
        <pc:picChg chg="add mod">
          <ac:chgData name="Kim Bélanger-Baillargeon" userId="61e8c17a-4f44-4a20-848f-58a57c92f1ad" providerId="ADAL" clId="{D7051577-77C3-4D8B-A7C3-A961D2BAC2B5}" dt="2022-09-23T19:39:21.914" v="550" actId="1076"/>
          <ac:picMkLst>
            <pc:docMk/>
            <pc:sldMk cId="3297984506" sldId="340"/>
            <ac:picMk id="7" creationId="{E903BE76-9773-8FE6-A515-E0AADA14D06B}"/>
          </ac:picMkLst>
        </pc:picChg>
        <pc:picChg chg="add mod">
          <ac:chgData name="Kim Bélanger-Baillargeon" userId="61e8c17a-4f44-4a20-848f-58a57c92f1ad" providerId="ADAL" clId="{D7051577-77C3-4D8B-A7C3-A961D2BAC2B5}" dt="2022-09-23T19:39:31.602" v="553" actId="14100"/>
          <ac:picMkLst>
            <pc:docMk/>
            <pc:sldMk cId="3297984506" sldId="340"/>
            <ac:picMk id="9" creationId="{1F3AA9BD-6BA2-2D70-046D-E0BD00B98DFA}"/>
          </ac:picMkLst>
        </pc:picChg>
      </pc:sldChg>
      <pc:sldChg chg="addSp delSp modSp new mod modAnim modNotesTx">
        <pc:chgData name="Kim Bélanger-Baillargeon" userId="61e8c17a-4f44-4a20-848f-58a57c92f1ad" providerId="ADAL" clId="{D7051577-77C3-4D8B-A7C3-A961D2BAC2B5}" dt="2022-09-23T19:56:56.514" v="856" actId="1076"/>
        <pc:sldMkLst>
          <pc:docMk/>
          <pc:sldMk cId="2084688757" sldId="341"/>
        </pc:sldMkLst>
        <pc:spChg chg="del">
          <ac:chgData name="Kim Bélanger-Baillargeon" userId="61e8c17a-4f44-4a20-848f-58a57c92f1ad" providerId="ADAL" clId="{D7051577-77C3-4D8B-A7C3-A961D2BAC2B5}" dt="2022-09-23T19:39:57.965" v="556" actId="478"/>
          <ac:spMkLst>
            <pc:docMk/>
            <pc:sldMk cId="2084688757" sldId="341"/>
            <ac:spMk id="2" creationId="{10CC67CD-8888-09E9-A1F7-9F689CEEDF47}"/>
          </ac:spMkLst>
        </pc:spChg>
        <pc:spChg chg="mod">
          <ac:chgData name="Kim Bélanger-Baillargeon" userId="61e8c17a-4f44-4a20-848f-58a57c92f1ad" providerId="ADAL" clId="{D7051577-77C3-4D8B-A7C3-A961D2BAC2B5}" dt="2022-09-23T19:41:24.554" v="608" actId="1076"/>
          <ac:spMkLst>
            <pc:docMk/>
            <pc:sldMk cId="2084688757" sldId="341"/>
            <ac:spMk id="3" creationId="{CE8AF999-4C43-043C-9A78-CE45522F4D18}"/>
          </ac:spMkLst>
        </pc:spChg>
        <pc:spChg chg="add mod">
          <ac:chgData name="Kim Bélanger-Baillargeon" userId="61e8c17a-4f44-4a20-848f-58a57c92f1ad" providerId="ADAL" clId="{D7051577-77C3-4D8B-A7C3-A961D2BAC2B5}" dt="2022-09-23T19:40:03.109" v="558" actId="1076"/>
          <ac:spMkLst>
            <pc:docMk/>
            <pc:sldMk cId="2084688757" sldId="341"/>
            <ac:spMk id="9" creationId="{FE188C8C-C900-B365-FB68-1545C4E2D6F0}"/>
          </ac:spMkLst>
        </pc:spChg>
        <pc:spChg chg="add mod">
          <ac:chgData name="Kim Bélanger-Baillargeon" userId="61e8c17a-4f44-4a20-848f-58a57c92f1ad" providerId="ADAL" clId="{D7051577-77C3-4D8B-A7C3-A961D2BAC2B5}" dt="2022-09-23T19:40:15.571" v="561" actId="14100"/>
          <ac:spMkLst>
            <pc:docMk/>
            <pc:sldMk cId="2084688757" sldId="341"/>
            <ac:spMk id="10" creationId="{6A7D5A69-0892-10C6-4EFD-4CD9116F9617}"/>
          </ac:spMkLst>
        </pc:spChg>
        <pc:spChg chg="add mod">
          <ac:chgData name="Kim Bélanger-Baillargeon" userId="61e8c17a-4f44-4a20-848f-58a57c92f1ad" providerId="ADAL" clId="{D7051577-77C3-4D8B-A7C3-A961D2BAC2B5}" dt="2022-09-23T19:40:05.153" v="559" actId="20577"/>
          <ac:spMkLst>
            <pc:docMk/>
            <pc:sldMk cId="2084688757" sldId="341"/>
            <ac:spMk id="11" creationId="{5FF53A1A-97F3-E383-4D8E-5B1A520C6363}"/>
          </ac:spMkLst>
        </pc:spChg>
        <pc:spChg chg="add mod">
          <ac:chgData name="Kim Bélanger-Baillargeon" userId="61e8c17a-4f44-4a20-848f-58a57c92f1ad" providerId="ADAL" clId="{D7051577-77C3-4D8B-A7C3-A961D2BAC2B5}" dt="2022-09-23T19:40:03.109" v="558" actId="1076"/>
          <ac:spMkLst>
            <pc:docMk/>
            <pc:sldMk cId="2084688757" sldId="341"/>
            <ac:spMk id="12" creationId="{3ED7D5F5-7C89-3DDD-7A13-47B48A7E40EB}"/>
          </ac:spMkLst>
        </pc:spChg>
        <pc:spChg chg="add mod">
          <ac:chgData name="Kim Bélanger-Baillargeon" userId="61e8c17a-4f44-4a20-848f-58a57c92f1ad" providerId="ADAL" clId="{D7051577-77C3-4D8B-A7C3-A961D2BAC2B5}" dt="2022-09-23T19:40:51.962" v="588" actId="1076"/>
          <ac:spMkLst>
            <pc:docMk/>
            <pc:sldMk cId="2084688757" sldId="341"/>
            <ac:spMk id="13" creationId="{22A00132-DFFF-26D2-0B10-0F471321C39D}"/>
          </ac:spMkLst>
        </pc:spChg>
        <pc:spChg chg="add mod">
          <ac:chgData name="Kim Bélanger-Baillargeon" userId="61e8c17a-4f44-4a20-848f-58a57c92f1ad" providerId="ADAL" clId="{D7051577-77C3-4D8B-A7C3-A961D2BAC2B5}" dt="2022-09-23T19:40:23.675" v="562" actId="14100"/>
          <ac:spMkLst>
            <pc:docMk/>
            <pc:sldMk cId="2084688757" sldId="341"/>
            <ac:spMk id="14" creationId="{03F1B03B-55C8-0466-5CBB-E950E6CA805F}"/>
          </ac:spMkLst>
        </pc:spChg>
        <pc:spChg chg="add mod">
          <ac:chgData name="Kim Bélanger-Baillargeon" userId="61e8c17a-4f44-4a20-848f-58a57c92f1ad" providerId="ADAL" clId="{D7051577-77C3-4D8B-A7C3-A961D2BAC2B5}" dt="2022-09-23T19:40:33.932" v="568" actId="20577"/>
          <ac:spMkLst>
            <pc:docMk/>
            <pc:sldMk cId="2084688757" sldId="341"/>
            <ac:spMk id="15" creationId="{9A900323-1CA5-B33F-573D-3BAAD625B9A4}"/>
          </ac:spMkLst>
        </pc:spChg>
        <pc:spChg chg="add mod">
          <ac:chgData name="Kim Bélanger-Baillargeon" userId="61e8c17a-4f44-4a20-848f-58a57c92f1ad" providerId="ADAL" clId="{D7051577-77C3-4D8B-A7C3-A961D2BAC2B5}" dt="2022-09-23T19:41:06.962" v="604" actId="1076"/>
          <ac:spMkLst>
            <pc:docMk/>
            <pc:sldMk cId="2084688757" sldId="341"/>
            <ac:spMk id="16" creationId="{1CF8F753-491A-E03B-1A89-79F0CE146944}"/>
          </ac:spMkLst>
        </pc:spChg>
        <pc:picChg chg="add mod">
          <ac:chgData name="Kim Bélanger-Baillargeon" userId="61e8c17a-4f44-4a20-848f-58a57c92f1ad" providerId="ADAL" clId="{D7051577-77C3-4D8B-A7C3-A961D2BAC2B5}" dt="2022-09-23T19:40:03.109" v="558" actId="1076"/>
          <ac:picMkLst>
            <pc:docMk/>
            <pc:sldMk cId="2084688757" sldId="341"/>
            <ac:picMk id="4" creationId="{B78B3861-F752-2DA7-2948-8C34CE4B13D4}"/>
          </ac:picMkLst>
        </pc:picChg>
        <pc:picChg chg="add mod">
          <ac:chgData name="Kim Bélanger-Baillargeon" userId="61e8c17a-4f44-4a20-848f-58a57c92f1ad" providerId="ADAL" clId="{D7051577-77C3-4D8B-A7C3-A961D2BAC2B5}" dt="2022-09-23T19:40:03.109" v="558" actId="1076"/>
          <ac:picMkLst>
            <pc:docMk/>
            <pc:sldMk cId="2084688757" sldId="341"/>
            <ac:picMk id="5" creationId="{53F2361B-4FB1-3D3A-3B3E-481B6FAC5257}"/>
          </ac:picMkLst>
        </pc:picChg>
        <pc:picChg chg="add mod">
          <ac:chgData name="Kim Bélanger-Baillargeon" userId="61e8c17a-4f44-4a20-848f-58a57c92f1ad" providerId="ADAL" clId="{D7051577-77C3-4D8B-A7C3-A961D2BAC2B5}" dt="2022-09-23T19:40:03.109" v="558" actId="1076"/>
          <ac:picMkLst>
            <pc:docMk/>
            <pc:sldMk cId="2084688757" sldId="341"/>
            <ac:picMk id="6" creationId="{B90DAB8C-E795-4F86-AD57-EF41230CDB72}"/>
          </ac:picMkLst>
        </pc:picChg>
        <pc:picChg chg="add mod">
          <ac:chgData name="Kim Bélanger-Baillargeon" userId="61e8c17a-4f44-4a20-848f-58a57c92f1ad" providerId="ADAL" clId="{D7051577-77C3-4D8B-A7C3-A961D2BAC2B5}" dt="2022-09-23T19:40:03.109" v="558" actId="1076"/>
          <ac:picMkLst>
            <pc:docMk/>
            <pc:sldMk cId="2084688757" sldId="341"/>
            <ac:picMk id="7" creationId="{CFAFC3E2-C01E-39A0-59F2-495EDCA8B7E5}"/>
          </ac:picMkLst>
        </pc:picChg>
        <pc:picChg chg="add mod">
          <ac:chgData name="Kim Bélanger-Baillargeon" userId="61e8c17a-4f44-4a20-848f-58a57c92f1ad" providerId="ADAL" clId="{D7051577-77C3-4D8B-A7C3-A961D2BAC2B5}" dt="2022-09-23T19:40:03.109" v="558" actId="1076"/>
          <ac:picMkLst>
            <pc:docMk/>
            <pc:sldMk cId="2084688757" sldId="341"/>
            <ac:picMk id="8" creationId="{E3C58B10-854F-858D-5D04-F151EA71AF14}"/>
          </ac:picMkLst>
        </pc:picChg>
        <pc:picChg chg="add mod">
          <ac:chgData name="Kim Bélanger-Baillargeon" userId="61e8c17a-4f44-4a20-848f-58a57c92f1ad" providerId="ADAL" clId="{D7051577-77C3-4D8B-A7C3-A961D2BAC2B5}" dt="2022-09-23T19:40:03.109" v="558" actId="1076"/>
          <ac:picMkLst>
            <pc:docMk/>
            <pc:sldMk cId="2084688757" sldId="341"/>
            <ac:picMk id="17" creationId="{B6DFCC49-5DA0-4225-1B19-2F75610A4578}"/>
          </ac:picMkLst>
        </pc:picChg>
        <pc:picChg chg="add mod">
          <ac:chgData name="Kim Bélanger-Baillargeon" userId="61e8c17a-4f44-4a20-848f-58a57c92f1ad" providerId="ADAL" clId="{D7051577-77C3-4D8B-A7C3-A961D2BAC2B5}" dt="2022-09-23T19:40:03.109" v="558" actId="1076"/>
          <ac:picMkLst>
            <pc:docMk/>
            <pc:sldMk cId="2084688757" sldId="341"/>
            <ac:picMk id="18" creationId="{62EF2A54-6C6C-AA4A-FC61-316C1F098139}"/>
          </ac:picMkLst>
        </pc:picChg>
        <pc:picChg chg="add mod">
          <ac:chgData name="Kim Bélanger-Baillargeon" userId="61e8c17a-4f44-4a20-848f-58a57c92f1ad" providerId="ADAL" clId="{D7051577-77C3-4D8B-A7C3-A961D2BAC2B5}" dt="2022-09-23T19:55:07.258" v="823" actId="1076"/>
          <ac:picMkLst>
            <pc:docMk/>
            <pc:sldMk cId="2084688757" sldId="341"/>
            <ac:picMk id="19" creationId="{82EE762E-97F1-2E51-9E5C-97590183912E}"/>
          </ac:picMkLst>
        </pc:picChg>
        <pc:picChg chg="add mod">
          <ac:chgData name="Kim Bélanger-Baillargeon" userId="61e8c17a-4f44-4a20-848f-58a57c92f1ad" providerId="ADAL" clId="{D7051577-77C3-4D8B-A7C3-A961D2BAC2B5}" dt="2022-09-23T19:40:03.109" v="558" actId="1076"/>
          <ac:picMkLst>
            <pc:docMk/>
            <pc:sldMk cId="2084688757" sldId="341"/>
            <ac:picMk id="20" creationId="{4606AFFA-8091-98A9-4E80-99F367E7A95D}"/>
          </ac:picMkLst>
        </pc:picChg>
        <pc:picChg chg="add mod">
          <ac:chgData name="Kim Bélanger-Baillargeon" userId="61e8c17a-4f44-4a20-848f-58a57c92f1ad" providerId="ADAL" clId="{D7051577-77C3-4D8B-A7C3-A961D2BAC2B5}" dt="2022-09-23T19:40:03.109" v="558" actId="1076"/>
          <ac:picMkLst>
            <pc:docMk/>
            <pc:sldMk cId="2084688757" sldId="341"/>
            <ac:picMk id="21" creationId="{7B241D2E-F9B6-F8F8-C2D3-0AC20363F577}"/>
          </ac:picMkLst>
        </pc:picChg>
        <pc:picChg chg="add del mod">
          <ac:chgData name="Kim Bélanger-Baillargeon" userId="61e8c17a-4f44-4a20-848f-58a57c92f1ad" providerId="ADAL" clId="{D7051577-77C3-4D8B-A7C3-A961D2BAC2B5}" dt="2022-09-23T19:55:10.731" v="824" actId="478"/>
          <ac:picMkLst>
            <pc:docMk/>
            <pc:sldMk cId="2084688757" sldId="341"/>
            <ac:picMk id="22" creationId="{0EA088AE-D194-3EC7-C825-BBC103E28F31}"/>
          </ac:picMkLst>
        </pc:picChg>
        <pc:picChg chg="add mod ord">
          <ac:chgData name="Kim Bélanger-Baillargeon" userId="61e8c17a-4f44-4a20-848f-58a57c92f1ad" providerId="ADAL" clId="{D7051577-77C3-4D8B-A7C3-A961D2BAC2B5}" dt="2022-09-23T19:55:04.786" v="822" actId="1076"/>
          <ac:picMkLst>
            <pc:docMk/>
            <pc:sldMk cId="2084688757" sldId="341"/>
            <ac:picMk id="23" creationId="{8F82F563-CEEE-F83B-C119-EE544FD34F00}"/>
          </ac:picMkLst>
        </pc:picChg>
        <pc:picChg chg="add del mod">
          <ac:chgData name="Kim Bélanger-Baillargeon" userId="61e8c17a-4f44-4a20-848f-58a57c92f1ad" providerId="ADAL" clId="{D7051577-77C3-4D8B-A7C3-A961D2BAC2B5}" dt="2022-09-23T19:55:28.234" v="833" actId="478"/>
          <ac:picMkLst>
            <pc:docMk/>
            <pc:sldMk cId="2084688757" sldId="341"/>
            <ac:picMk id="24" creationId="{AC2D19CF-7C0A-A455-BADB-A4A9F3DD8660}"/>
          </ac:picMkLst>
        </pc:picChg>
        <pc:picChg chg="add del mod">
          <ac:chgData name="Kim Bélanger-Baillargeon" userId="61e8c17a-4f44-4a20-848f-58a57c92f1ad" providerId="ADAL" clId="{D7051577-77C3-4D8B-A7C3-A961D2BAC2B5}" dt="2022-09-23T19:55:27.738" v="832" actId="478"/>
          <ac:picMkLst>
            <pc:docMk/>
            <pc:sldMk cId="2084688757" sldId="341"/>
            <ac:picMk id="25" creationId="{96BEF21F-9B29-57AF-FDDD-9423AD2B5D9A}"/>
          </ac:picMkLst>
        </pc:picChg>
        <pc:picChg chg="add del mod">
          <ac:chgData name="Kim Bélanger-Baillargeon" userId="61e8c17a-4f44-4a20-848f-58a57c92f1ad" providerId="ADAL" clId="{D7051577-77C3-4D8B-A7C3-A961D2BAC2B5}" dt="2022-09-23T19:55:27.069" v="831" actId="478"/>
          <ac:picMkLst>
            <pc:docMk/>
            <pc:sldMk cId="2084688757" sldId="341"/>
            <ac:picMk id="26" creationId="{EF0BA769-7F1E-C9E9-3DC1-30F472C72F48}"/>
          </ac:picMkLst>
        </pc:picChg>
        <pc:picChg chg="add mod">
          <ac:chgData name="Kim Bélanger-Baillargeon" userId="61e8c17a-4f44-4a20-848f-58a57c92f1ad" providerId="ADAL" clId="{D7051577-77C3-4D8B-A7C3-A961D2BAC2B5}" dt="2022-09-23T19:55:24.586" v="830" actId="1076"/>
          <ac:picMkLst>
            <pc:docMk/>
            <pc:sldMk cId="2084688757" sldId="341"/>
            <ac:picMk id="27" creationId="{8C71FA2F-8CA7-B0AA-EBB1-F6C2149B74C5}"/>
          </ac:picMkLst>
        </pc:picChg>
        <pc:picChg chg="add mod">
          <ac:chgData name="Kim Bélanger-Baillargeon" userId="61e8c17a-4f44-4a20-848f-58a57c92f1ad" providerId="ADAL" clId="{D7051577-77C3-4D8B-A7C3-A961D2BAC2B5}" dt="2022-09-23T19:55:37.498" v="837" actId="1076"/>
          <ac:picMkLst>
            <pc:docMk/>
            <pc:sldMk cId="2084688757" sldId="341"/>
            <ac:picMk id="28" creationId="{B4887B7C-22AF-D2C6-3150-9E43B01AE92B}"/>
          </ac:picMkLst>
        </pc:picChg>
        <pc:picChg chg="add mod">
          <ac:chgData name="Kim Bélanger-Baillargeon" userId="61e8c17a-4f44-4a20-848f-58a57c92f1ad" providerId="ADAL" clId="{D7051577-77C3-4D8B-A7C3-A961D2BAC2B5}" dt="2022-09-23T19:55:34.811" v="836" actId="1076"/>
          <ac:picMkLst>
            <pc:docMk/>
            <pc:sldMk cId="2084688757" sldId="341"/>
            <ac:picMk id="29" creationId="{23CA0725-1735-A9ED-599D-7B8F4FDC6E72}"/>
          </ac:picMkLst>
        </pc:picChg>
        <pc:picChg chg="add mod">
          <ac:chgData name="Kim Bélanger-Baillargeon" userId="61e8c17a-4f44-4a20-848f-58a57c92f1ad" providerId="ADAL" clId="{D7051577-77C3-4D8B-A7C3-A961D2BAC2B5}" dt="2022-09-23T19:55:52.410" v="840" actId="1076"/>
          <ac:picMkLst>
            <pc:docMk/>
            <pc:sldMk cId="2084688757" sldId="341"/>
            <ac:picMk id="30" creationId="{57D26E63-C7A4-7666-C139-BB1C1CA79C37}"/>
          </ac:picMkLst>
        </pc:picChg>
        <pc:picChg chg="add mod">
          <ac:chgData name="Kim Bélanger-Baillargeon" userId="61e8c17a-4f44-4a20-848f-58a57c92f1ad" providerId="ADAL" clId="{D7051577-77C3-4D8B-A7C3-A961D2BAC2B5}" dt="2022-09-23T19:56:16.538" v="846" actId="1076"/>
          <ac:picMkLst>
            <pc:docMk/>
            <pc:sldMk cId="2084688757" sldId="341"/>
            <ac:picMk id="31" creationId="{EF6B5610-6C2E-51F8-D1A0-C7B0CB988167}"/>
          </ac:picMkLst>
        </pc:picChg>
        <pc:picChg chg="add mod">
          <ac:chgData name="Kim Bélanger-Baillargeon" userId="61e8c17a-4f44-4a20-848f-58a57c92f1ad" providerId="ADAL" clId="{D7051577-77C3-4D8B-A7C3-A961D2BAC2B5}" dt="2022-09-23T19:56:03.315" v="843" actId="1076"/>
          <ac:picMkLst>
            <pc:docMk/>
            <pc:sldMk cId="2084688757" sldId="341"/>
            <ac:picMk id="32" creationId="{A1D882EC-DD85-0C1E-2138-D2DE37833501}"/>
          </ac:picMkLst>
        </pc:picChg>
        <pc:picChg chg="add mod">
          <ac:chgData name="Kim Bélanger-Baillargeon" userId="61e8c17a-4f44-4a20-848f-58a57c92f1ad" providerId="ADAL" clId="{D7051577-77C3-4D8B-A7C3-A961D2BAC2B5}" dt="2022-09-23T19:56:33.970" v="851" actId="1076"/>
          <ac:picMkLst>
            <pc:docMk/>
            <pc:sldMk cId="2084688757" sldId="341"/>
            <ac:picMk id="33" creationId="{9450FE12-35BB-EB4A-BD31-0F68B24169B1}"/>
          </ac:picMkLst>
        </pc:picChg>
        <pc:picChg chg="add mod">
          <ac:chgData name="Kim Bélanger-Baillargeon" userId="61e8c17a-4f44-4a20-848f-58a57c92f1ad" providerId="ADAL" clId="{D7051577-77C3-4D8B-A7C3-A961D2BAC2B5}" dt="2022-09-23T19:56:38.403" v="853" actId="1076"/>
          <ac:picMkLst>
            <pc:docMk/>
            <pc:sldMk cId="2084688757" sldId="341"/>
            <ac:picMk id="34" creationId="{3631671C-316E-1040-8CD4-78A8BBE5A7DB}"/>
          </ac:picMkLst>
        </pc:picChg>
        <pc:picChg chg="add mod">
          <ac:chgData name="Kim Bélanger-Baillargeon" userId="61e8c17a-4f44-4a20-848f-58a57c92f1ad" providerId="ADAL" clId="{D7051577-77C3-4D8B-A7C3-A961D2BAC2B5}" dt="2022-09-23T19:56:56.514" v="856" actId="1076"/>
          <ac:picMkLst>
            <pc:docMk/>
            <pc:sldMk cId="2084688757" sldId="341"/>
            <ac:picMk id="35" creationId="{A9C5C929-0D08-F159-2277-C4C20E7D9188}"/>
          </ac:picMkLst>
        </pc:picChg>
      </pc:sldChg>
      <pc:sldChg chg="addSp delSp modSp new mod">
        <pc:chgData name="Kim Bélanger-Baillargeon" userId="61e8c17a-4f44-4a20-848f-58a57c92f1ad" providerId="ADAL" clId="{D7051577-77C3-4D8B-A7C3-A961D2BAC2B5}" dt="2022-09-23T19:43:10.754" v="652" actId="1076"/>
        <pc:sldMkLst>
          <pc:docMk/>
          <pc:sldMk cId="1643332886" sldId="342"/>
        </pc:sldMkLst>
        <pc:spChg chg="mod">
          <ac:chgData name="Kim Bélanger-Baillargeon" userId="61e8c17a-4f44-4a20-848f-58a57c92f1ad" providerId="ADAL" clId="{D7051577-77C3-4D8B-A7C3-A961D2BAC2B5}" dt="2022-09-23T19:41:52.539" v="645" actId="20577"/>
          <ac:spMkLst>
            <pc:docMk/>
            <pc:sldMk cId="1643332886" sldId="342"/>
            <ac:spMk id="2" creationId="{085A1A41-A0E6-2BB7-5464-46BA296138B7}"/>
          </ac:spMkLst>
        </pc:spChg>
        <pc:spChg chg="del">
          <ac:chgData name="Kim Bélanger-Baillargeon" userId="61e8c17a-4f44-4a20-848f-58a57c92f1ad" providerId="ADAL" clId="{D7051577-77C3-4D8B-A7C3-A961D2BAC2B5}" dt="2022-09-23T19:42:40.612" v="646" actId="931"/>
          <ac:spMkLst>
            <pc:docMk/>
            <pc:sldMk cId="1643332886" sldId="342"/>
            <ac:spMk id="3" creationId="{C09A71C0-E3CC-6219-4AE2-377A3D8AA256}"/>
          </ac:spMkLst>
        </pc:spChg>
        <pc:picChg chg="add mod">
          <ac:chgData name="Kim Bélanger-Baillargeon" userId="61e8c17a-4f44-4a20-848f-58a57c92f1ad" providerId="ADAL" clId="{D7051577-77C3-4D8B-A7C3-A961D2BAC2B5}" dt="2022-09-23T19:43:10.754" v="652" actId="1076"/>
          <ac:picMkLst>
            <pc:docMk/>
            <pc:sldMk cId="1643332886" sldId="342"/>
            <ac:picMk id="5" creationId="{0FD33268-F271-210A-C0FF-C8B40840FAF2}"/>
          </ac:picMkLst>
        </pc:picChg>
      </pc:sldChg>
      <pc:sldChg chg="addSp delSp modSp new mod">
        <pc:chgData name="Kim Bélanger-Baillargeon" userId="61e8c17a-4f44-4a20-848f-58a57c92f1ad" providerId="ADAL" clId="{D7051577-77C3-4D8B-A7C3-A961D2BAC2B5}" dt="2022-09-23T19:58:42.729" v="872" actId="14100"/>
        <pc:sldMkLst>
          <pc:docMk/>
          <pc:sldMk cId="3908272572" sldId="343"/>
        </pc:sldMkLst>
        <pc:spChg chg="del">
          <ac:chgData name="Kim Bélanger-Baillargeon" userId="61e8c17a-4f44-4a20-848f-58a57c92f1ad" providerId="ADAL" clId="{D7051577-77C3-4D8B-A7C3-A961D2BAC2B5}" dt="2022-09-23T19:44:31.246" v="684" actId="478"/>
          <ac:spMkLst>
            <pc:docMk/>
            <pc:sldMk cId="3908272572" sldId="343"/>
            <ac:spMk id="2" creationId="{1D1201E5-18FC-5101-8B95-A516FF85C1C8}"/>
          </ac:spMkLst>
        </pc:spChg>
        <pc:spChg chg="mod">
          <ac:chgData name="Kim Bélanger-Baillargeon" userId="61e8c17a-4f44-4a20-848f-58a57c92f1ad" providerId="ADAL" clId="{D7051577-77C3-4D8B-A7C3-A961D2BAC2B5}" dt="2022-09-23T19:58:42.729" v="872" actId="14100"/>
          <ac:spMkLst>
            <pc:docMk/>
            <pc:sldMk cId="3908272572" sldId="343"/>
            <ac:spMk id="3" creationId="{77487E20-2307-7B8D-B51A-E54ECFF2A4D1}"/>
          </ac:spMkLst>
        </pc:spChg>
        <pc:spChg chg="mod">
          <ac:chgData name="Kim Bélanger-Baillargeon" userId="61e8c17a-4f44-4a20-848f-58a57c92f1ad" providerId="ADAL" clId="{D7051577-77C3-4D8B-A7C3-A961D2BAC2B5}" dt="2022-09-23T19:46:58.275" v="705" actId="1076"/>
          <ac:spMkLst>
            <pc:docMk/>
            <pc:sldMk cId="3908272572" sldId="343"/>
            <ac:spMk id="4" creationId="{CBB78777-915C-2889-F6A2-FC47E5ECB8BC}"/>
          </ac:spMkLst>
        </pc:spChg>
        <pc:spChg chg="del">
          <ac:chgData name="Kim Bélanger-Baillargeon" userId="61e8c17a-4f44-4a20-848f-58a57c92f1ad" providerId="ADAL" clId="{D7051577-77C3-4D8B-A7C3-A961D2BAC2B5}" dt="2022-09-23T19:44:07.469" v="655" actId="478"/>
          <ac:spMkLst>
            <pc:docMk/>
            <pc:sldMk cId="3908272572" sldId="343"/>
            <ac:spMk id="5" creationId="{71D7DBF4-E2C3-AE63-A2E8-7EB76765CDE8}"/>
          </ac:spMkLst>
        </pc:spChg>
        <pc:picChg chg="add mod">
          <ac:chgData name="Kim Bélanger-Baillargeon" userId="61e8c17a-4f44-4a20-848f-58a57c92f1ad" providerId="ADAL" clId="{D7051577-77C3-4D8B-A7C3-A961D2BAC2B5}" dt="2022-09-23T19:44:40.690" v="690" actId="1076"/>
          <ac:picMkLst>
            <pc:docMk/>
            <pc:sldMk cId="3908272572" sldId="343"/>
            <ac:picMk id="6" creationId="{857AA64C-52D3-6C8E-72F7-4DFD581AABBA}"/>
          </ac:picMkLst>
        </pc:picChg>
        <pc:picChg chg="add mod">
          <ac:chgData name="Kim Bélanger-Baillargeon" userId="61e8c17a-4f44-4a20-848f-58a57c92f1ad" providerId="ADAL" clId="{D7051577-77C3-4D8B-A7C3-A961D2BAC2B5}" dt="2022-09-23T19:44:43.066" v="691" actId="1076"/>
          <ac:picMkLst>
            <pc:docMk/>
            <pc:sldMk cId="3908272572" sldId="343"/>
            <ac:picMk id="7" creationId="{564BE324-EE32-E564-71A9-2B9FC1133BE6}"/>
          </ac:picMkLst>
        </pc:picChg>
        <pc:picChg chg="add del mod">
          <ac:chgData name="Kim Bélanger-Baillargeon" userId="61e8c17a-4f44-4a20-848f-58a57c92f1ad" providerId="ADAL" clId="{D7051577-77C3-4D8B-A7C3-A961D2BAC2B5}" dt="2022-09-23T19:47:18.716" v="707" actId="478"/>
          <ac:picMkLst>
            <pc:docMk/>
            <pc:sldMk cId="3908272572" sldId="343"/>
            <ac:picMk id="9" creationId="{A4DC0568-E0D6-4CE8-D3CC-406CA180AF41}"/>
          </ac:picMkLst>
        </pc:picChg>
        <pc:picChg chg="add del mod">
          <ac:chgData name="Kim Bélanger-Baillargeon" userId="61e8c17a-4f44-4a20-848f-58a57c92f1ad" providerId="ADAL" clId="{D7051577-77C3-4D8B-A7C3-A961D2BAC2B5}" dt="2022-09-23T19:47:20.082" v="708" actId="478"/>
          <ac:picMkLst>
            <pc:docMk/>
            <pc:sldMk cId="3908272572" sldId="343"/>
            <ac:picMk id="11" creationId="{496D3285-94AE-84D9-F635-37897C8D46FB}"/>
          </ac:picMkLst>
        </pc:picChg>
        <pc:picChg chg="add mod">
          <ac:chgData name="Kim Bélanger-Baillargeon" userId="61e8c17a-4f44-4a20-848f-58a57c92f1ad" providerId="ADAL" clId="{D7051577-77C3-4D8B-A7C3-A961D2BAC2B5}" dt="2022-09-23T19:47:41.570" v="713" actId="14100"/>
          <ac:picMkLst>
            <pc:docMk/>
            <pc:sldMk cId="3908272572" sldId="343"/>
            <ac:picMk id="13" creationId="{89A82E91-24D3-0FBE-8D4B-F6C3BC5ED60A}"/>
          </ac:picMkLst>
        </pc:picChg>
        <pc:picChg chg="add mod">
          <ac:chgData name="Kim Bélanger-Baillargeon" userId="61e8c17a-4f44-4a20-848f-58a57c92f1ad" providerId="ADAL" clId="{D7051577-77C3-4D8B-A7C3-A961D2BAC2B5}" dt="2022-09-23T19:47:32.426" v="711" actId="1076"/>
          <ac:picMkLst>
            <pc:docMk/>
            <pc:sldMk cId="3908272572" sldId="343"/>
            <ac:picMk id="15" creationId="{C023D22F-4FBE-805E-BEBB-8EC0C8A41B0D}"/>
          </ac:picMkLst>
        </pc:picChg>
      </pc:sldChg>
      <pc:sldChg chg="addSp delSp modSp new mod">
        <pc:chgData name="Kim Bélanger-Baillargeon" userId="61e8c17a-4f44-4a20-848f-58a57c92f1ad" providerId="ADAL" clId="{D7051577-77C3-4D8B-A7C3-A961D2BAC2B5}" dt="2022-09-23T19:53:12.236" v="802" actId="478"/>
        <pc:sldMkLst>
          <pc:docMk/>
          <pc:sldMk cId="2387077824" sldId="344"/>
        </pc:sldMkLst>
        <pc:spChg chg="del">
          <ac:chgData name="Kim Bélanger-Baillargeon" userId="61e8c17a-4f44-4a20-848f-58a57c92f1ad" providerId="ADAL" clId="{D7051577-77C3-4D8B-A7C3-A961D2BAC2B5}" dt="2022-09-23T19:48:34.282" v="752" actId="478"/>
          <ac:spMkLst>
            <pc:docMk/>
            <pc:sldMk cId="2387077824" sldId="344"/>
            <ac:spMk id="2" creationId="{BD312DAE-D405-8783-744F-5E7E9AE78113}"/>
          </ac:spMkLst>
        </pc:spChg>
        <pc:spChg chg="mod">
          <ac:chgData name="Kim Bélanger-Baillargeon" userId="61e8c17a-4f44-4a20-848f-58a57c92f1ad" providerId="ADAL" clId="{D7051577-77C3-4D8B-A7C3-A961D2BAC2B5}" dt="2022-09-23T19:51:15.738" v="773" actId="1076"/>
          <ac:spMkLst>
            <pc:docMk/>
            <pc:sldMk cId="2387077824" sldId="344"/>
            <ac:spMk id="3" creationId="{1125B658-F51F-232D-2C62-12E0074F78C3}"/>
          </ac:spMkLst>
        </pc:spChg>
        <pc:spChg chg="mod">
          <ac:chgData name="Kim Bélanger-Baillargeon" userId="61e8c17a-4f44-4a20-848f-58a57c92f1ad" providerId="ADAL" clId="{D7051577-77C3-4D8B-A7C3-A961D2BAC2B5}" dt="2022-09-23T19:48:28.162" v="751" actId="1076"/>
          <ac:spMkLst>
            <pc:docMk/>
            <pc:sldMk cId="2387077824" sldId="344"/>
            <ac:spMk id="4" creationId="{829D0EF0-F55C-C4DC-A0F2-72C38E676617}"/>
          </ac:spMkLst>
        </pc:spChg>
        <pc:spChg chg="del">
          <ac:chgData name="Kim Bélanger-Baillargeon" userId="61e8c17a-4f44-4a20-848f-58a57c92f1ad" providerId="ADAL" clId="{D7051577-77C3-4D8B-A7C3-A961D2BAC2B5}" dt="2022-09-23T19:48:16.495" v="747" actId="478"/>
          <ac:spMkLst>
            <pc:docMk/>
            <pc:sldMk cId="2387077824" sldId="344"/>
            <ac:spMk id="5" creationId="{59F9047F-B290-C2CF-B1A0-8AD69D07D75C}"/>
          </ac:spMkLst>
        </pc:spChg>
        <pc:spChg chg="add mod">
          <ac:chgData name="Kim Bélanger-Baillargeon" userId="61e8c17a-4f44-4a20-848f-58a57c92f1ad" providerId="ADAL" clId="{D7051577-77C3-4D8B-A7C3-A961D2BAC2B5}" dt="2022-09-23T19:50:04.394" v="768" actId="1076"/>
          <ac:spMkLst>
            <pc:docMk/>
            <pc:sldMk cId="2387077824" sldId="344"/>
            <ac:spMk id="11" creationId="{64189CAC-361E-943E-AF24-9744804C3E6E}"/>
          </ac:spMkLst>
        </pc:spChg>
        <pc:picChg chg="add mod">
          <ac:chgData name="Kim Bélanger-Baillargeon" userId="61e8c17a-4f44-4a20-848f-58a57c92f1ad" providerId="ADAL" clId="{D7051577-77C3-4D8B-A7C3-A961D2BAC2B5}" dt="2022-09-23T19:48:40.434" v="756" actId="1076"/>
          <ac:picMkLst>
            <pc:docMk/>
            <pc:sldMk cId="2387077824" sldId="344"/>
            <ac:picMk id="6" creationId="{2D779178-D906-F26F-A3A1-9D983D8A26D5}"/>
          </ac:picMkLst>
        </pc:picChg>
        <pc:picChg chg="add del mod">
          <ac:chgData name="Kim Bélanger-Baillargeon" userId="61e8c17a-4f44-4a20-848f-58a57c92f1ad" providerId="ADAL" clId="{D7051577-77C3-4D8B-A7C3-A961D2BAC2B5}" dt="2022-09-23T19:53:12.236" v="802" actId="478"/>
          <ac:picMkLst>
            <pc:docMk/>
            <pc:sldMk cId="2387077824" sldId="344"/>
            <ac:picMk id="8" creationId="{E8B5EF89-9BF6-477A-C59B-CE5495DC64CB}"/>
          </ac:picMkLst>
        </pc:picChg>
        <pc:picChg chg="add mod">
          <ac:chgData name="Kim Bélanger-Baillargeon" userId="61e8c17a-4f44-4a20-848f-58a57c92f1ad" providerId="ADAL" clId="{D7051577-77C3-4D8B-A7C3-A961D2BAC2B5}" dt="2022-09-23T19:49:48.779" v="765" actId="1076"/>
          <ac:picMkLst>
            <pc:docMk/>
            <pc:sldMk cId="2387077824" sldId="344"/>
            <ac:picMk id="10" creationId="{EEA9DCB4-D5D2-BD61-1FE2-CDCD55F13EA1}"/>
          </ac:picMkLst>
        </pc:picChg>
      </pc:sldChg>
      <pc:sldChg chg="addSp delSp modSp new mod">
        <pc:chgData name="Kim Bélanger-Baillargeon" userId="61e8c17a-4f44-4a20-848f-58a57c92f1ad" providerId="ADAL" clId="{D7051577-77C3-4D8B-A7C3-A961D2BAC2B5}" dt="2022-09-23T20:00:38.946" v="878" actId="1076"/>
        <pc:sldMkLst>
          <pc:docMk/>
          <pc:sldMk cId="946602277" sldId="345"/>
        </pc:sldMkLst>
        <pc:spChg chg="del">
          <ac:chgData name="Kim Bélanger-Baillargeon" userId="61e8c17a-4f44-4a20-848f-58a57c92f1ad" providerId="ADAL" clId="{D7051577-77C3-4D8B-A7C3-A961D2BAC2B5}" dt="2022-09-23T19:51:36.141" v="790" actId="478"/>
          <ac:spMkLst>
            <pc:docMk/>
            <pc:sldMk cId="946602277" sldId="345"/>
            <ac:spMk id="2" creationId="{9E6F50BE-A702-8A0E-B16C-1E826D63324A}"/>
          </ac:spMkLst>
        </pc:spChg>
        <pc:spChg chg="mod">
          <ac:chgData name="Kim Bélanger-Baillargeon" userId="61e8c17a-4f44-4a20-848f-58a57c92f1ad" providerId="ADAL" clId="{D7051577-77C3-4D8B-A7C3-A961D2BAC2B5}" dt="2022-09-23T19:51:28.995" v="789" actId="1076"/>
          <ac:spMkLst>
            <pc:docMk/>
            <pc:sldMk cId="946602277" sldId="345"/>
            <ac:spMk id="3" creationId="{EAEF7FF7-8560-CB2E-FFD8-4682247A8894}"/>
          </ac:spMkLst>
        </pc:spChg>
        <pc:spChg chg="mod">
          <ac:chgData name="Kim Bélanger-Baillargeon" userId="61e8c17a-4f44-4a20-848f-58a57c92f1ad" providerId="ADAL" clId="{D7051577-77C3-4D8B-A7C3-A961D2BAC2B5}" dt="2022-09-23T19:59:58.546" v="874" actId="1076"/>
          <ac:spMkLst>
            <pc:docMk/>
            <pc:sldMk cId="946602277" sldId="345"/>
            <ac:spMk id="4" creationId="{C680A970-0676-3DB8-0827-C525D890DA0E}"/>
          </ac:spMkLst>
        </pc:spChg>
        <pc:spChg chg="del">
          <ac:chgData name="Kim Bélanger-Baillargeon" userId="61e8c17a-4f44-4a20-848f-58a57c92f1ad" providerId="ADAL" clId="{D7051577-77C3-4D8B-A7C3-A961D2BAC2B5}" dt="2022-09-23T19:51:02.781" v="770" actId="478"/>
          <ac:spMkLst>
            <pc:docMk/>
            <pc:sldMk cId="946602277" sldId="345"/>
            <ac:spMk id="5" creationId="{BF09255D-F580-8667-E78C-C566F43546E7}"/>
          </ac:spMkLst>
        </pc:spChg>
        <pc:spChg chg="add mod">
          <ac:chgData name="Kim Bélanger-Baillargeon" userId="61e8c17a-4f44-4a20-848f-58a57c92f1ad" providerId="ADAL" clId="{D7051577-77C3-4D8B-A7C3-A961D2BAC2B5}" dt="2022-09-23T20:00:38.946" v="878" actId="1076"/>
          <ac:spMkLst>
            <pc:docMk/>
            <pc:sldMk cId="946602277" sldId="345"/>
            <ac:spMk id="9" creationId="{10FA8357-3B06-CF16-1CCA-0C2A932A3F1F}"/>
          </ac:spMkLst>
        </pc:spChg>
        <pc:picChg chg="add mod">
          <ac:chgData name="Kim Bélanger-Baillargeon" userId="61e8c17a-4f44-4a20-848f-58a57c92f1ad" providerId="ADAL" clId="{D7051577-77C3-4D8B-A7C3-A961D2BAC2B5}" dt="2022-09-23T19:52:22.938" v="799" actId="14100"/>
          <ac:picMkLst>
            <pc:docMk/>
            <pc:sldMk cId="946602277" sldId="345"/>
            <ac:picMk id="6" creationId="{3D78D95F-6697-6B68-EF65-B030DCEE3860}"/>
          </ac:picMkLst>
        </pc:picChg>
        <pc:picChg chg="add mod">
          <ac:chgData name="Kim Bélanger-Baillargeon" userId="61e8c17a-4f44-4a20-848f-58a57c92f1ad" providerId="ADAL" clId="{D7051577-77C3-4D8B-A7C3-A961D2BAC2B5}" dt="2022-09-23T19:52:33.362" v="801" actId="14100"/>
          <ac:picMkLst>
            <pc:docMk/>
            <pc:sldMk cId="946602277" sldId="345"/>
            <ac:picMk id="8" creationId="{A5F6112F-F4AF-EE46-FAE3-1B165EC50A6B}"/>
          </ac:picMkLst>
        </pc:picChg>
      </pc:sldChg>
      <pc:sldChg chg="addSp delSp modSp new mod">
        <pc:chgData name="Kim Bélanger-Baillargeon" userId="61e8c17a-4f44-4a20-848f-58a57c92f1ad" providerId="ADAL" clId="{D7051577-77C3-4D8B-A7C3-A961D2BAC2B5}" dt="2022-09-23T20:01:20.633" v="900" actId="1076"/>
        <pc:sldMkLst>
          <pc:docMk/>
          <pc:sldMk cId="2482875840" sldId="346"/>
        </pc:sldMkLst>
        <pc:spChg chg="del">
          <ac:chgData name="Kim Bélanger-Baillargeon" userId="61e8c17a-4f44-4a20-848f-58a57c92f1ad" providerId="ADAL" clId="{D7051577-77C3-4D8B-A7C3-A961D2BAC2B5}" dt="2022-09-23T19:53:23.885" v="804" actId="478"/>
          <ac:spMkLst>
            <pc:docMk/>
            <pc:sldMk cId="2482875840" sldId="346"/>
            <ac:spMk id="2" creationId="{93109AE9-83D9-DBDB-8CAB-156F56FF7F6C}"/>
          </ac:spMkLst>
        </pc:spChg>
        <pc:spChg chg="mod">
          <ac:chgData name="Kim Bélanger-Baillargeon" userId="61e8c17a-4f44-4a20-848f-58a57c92f1ad" providerId="ADAL" clId="{D7051577-77C3-4D8B-A7C3-A961D2BAC2B5}" dt="2022-09-23T20:01:04.785" v="895" actId="1076"/>
          <ac:spMkLst>
            <pc:docMk/>
            <pc:sldMk cId="2482875840" sldId="346"/>
            <ac:spMk id="3" creationId="{8586EF2D-3CD6-F422-8F16-644BE9C2D3B4}"/>
          </ac:spMkLst>
        </pc:spChg>
        <pc:spChg chg="mod">
          <ac:chgData name="Kim Bélanger-Baillargeon" userId="61e8c17a-4f44-4a20-848f-58a57c92f1ad" providerId="ADAL" clId="{D7051577-77C3-4D8B-A7C3-A961D2BAC2B5}" dt="2022-09-23T20:01:07.450" v="896" actId="1076"/>
          <ac:spMkLst>
            <pc:docMk/>
            <pc:sldMk cId="2482875840" sldId="346"/>
            <ac:spMk id="4" creationId="{4D2FE19C-2AC5-AD05-9CA8-E2A6147C202A}"/>
          </ac:spMkLst>
        </pc:spChg>
        <pc:spChg chg="del">
          <ac:chgData name="Kim Bélanger-Baillargeon" userId="61e8c17a-4f44-4a20-848f-58a57c92f1ad" providerId="ADAL" clId="{D7051577-77C3-4D8B-A7C3-A961D2BAC2B5}" dt="2022-09-23T20:00:50.763" v="891" actId="478"/>
          <ac:spMkLst>
            <pc:docMk/>
            <pc:sldMk cId="2482875840" sldId="346"/>
            <ac:spMk id="5" creationId="{EC94781E-DA31-61DA-127F-A82E9568F6D1}"/>
          </ac:spMkLst>
        </pc:spChg>
        <pc:spChg chg="add mod">
          <ac:chgData name="Kim Bélanger-Baillargeon" userId="61e8c17a-4f44-4a20-848f-58a57c92f1ad" providerId="ADAL" clId="{D7051577-77C3-4D8B-A7C3-A961D2BAC2B5}" dt="2022-09-23T20:01:16.961" v="899" actId="1076"/>
          <ac:spMkLst>
            <pc:docMk/>
            <pc:sldMk cId="2482875840" sldId="346"/>
            <ac:spMk id="8" creationId="{3CEE9750-13AA-1ECA-E7FF-2F48BC0FF21E}"/>
          </ac:spMkLst>
        </pc:spChg>
        <pc:picChg chg="add mod ord">
          <ac:chgData name="Kim Bélanger-Baillargeon" userId="61e8c17a-4f44-4a20-848f-58a57c92f1ad" providerId="ADAL" clId="{D7051577-77C3-4D8B-A7C3-A961D2BAC2B5}" dt="2022-09-23T20:01:20.633" v="900" actId="1076"/>
          <ac:picMkLst>
            <pc:docMk/>
            <pc:sldMk cId="2482875840" sldId="346"/>
            <ac:picMk id="6" creationId="{28428AA8-028C-88B5-9903-74034362DA6C}"/>
          </ac:picMkLst>
        </pc:picChg>
        <pc:picChg chg="add mod">
          <ac:chgData name="Kim Bélanger-Baillargeon" userId="61e8c17a-4f44-4a20-848f-58a57c92f1ad" providerId="ADAL" clId="{D7051577-77C3-4D8B-A7C3-A961D2BAC2B5}" dt="2022-09-23T20:01:20.633" v="900" actId="1076"/>
          <ac:picMkLst>
            <pc:docMk/>
            <pc:sldMk cId="2482875840" sldId="346"/>
            <ac:picMk id="7" creationId="{F924194F-8A7D-2077-9FD3-023D6C26085E}"/>
          </ac:picMkLst>
        </pc:picChg>
      </pc:sldChg>
      <pc:sldChg chg="addSp delSp modSp new mod modNotesTx">
        <pc:chgData name="Kim Bélanger-Baillargeon" userId="61e8c17a-4f44-4a20-848f-58a57c92f1ad" providerId="ADAL" clId="{D7051577-77C3-4D8B-A7C3-A961D2BAC2B5}" dt="2022-09-23T20:13:16.485" v="950"/>
        <pc:sldMkLst>
          <pc:docMk/>
          <pc:sldMk cId="282820977" sldId="347"/>
        </pc:sldMkLst>
        <pc:spChg chg="del">
          <ac:chgData name="Kim Bélanger-Baillargeon" userId="61e8c17a-4f44-4a20-848f-58a57c92f1ad" providerId="ADAL" clId="{D7051577-77C3-4D8B-A7C3-A961D2BAC2B5}" dt="2022-09-23T20:12:46.796" v="943" actId="478"/>
          <ac:spMkLst>
            <pc:docMk/>
            <pc:sldMk cId="282820977" sldId="347"/>
            <ac:spMk id="2" creationId="{45565616-3FDD-E844-15DC-11E0F34D17E7}"/>
          </ac:spMkLst>
        </pc:spChg>
        <pc:spChg chg="del">
          <ac:chgData name="Kim Bélanger-Baillargeon" userId="61e8c17a-4f44-4a20-848f-58a57c92f1ad" providerId="ADAL" clId="{D7051577-77C3-4D8B-A7C3-A961D2BAC2B5}" dt="2022-09-23T20:12:47.564" v="944" actId="478"/>
          <ac:spMkLst>
            <pc:docMk/>
            <pc:sldMk cId="282820977" sldId="347"/>
            <ac:spMk id="3" creationId="{69786F04-42CF-6851-3900-07AD2A174505}"/>
          </ac:spMkLst>
        </pc:spChg>
        <pc:spChg chg="add mod">
          <ac:chgData name="Kim Bélanger-Baillargeon" userId="61e8c17a-4f44-4a20-848f-58a57c92f1ad" providerId="ADAL" clId="{D7051577-77C3-4D8B-A7C3-A961D2BAC2B5}" dt="2022-09-23T20:12:55.857" v="947" actId="1076"/>
          <ac:spMkLst>
            <pc:docMk/>
            <pc:sldMk cId="282820977" sldId="347"/>
            <ac:spMk id="4" creationId="{2BC61ED2-9CB1-959A-0254-15C482966034}"/>
          </ac:spMkLst>
        </pc:spChg>
        <pc:picChg chg="add mod">
          <ac:chgData name="Kim Bélanger-Baillargeon" userId="61e8c17a-4f44-4a20-848f-58a57c92f1ad" providerId="ADAL" clId="{D7051577-77C3-4D8B-A7C3-A961D2BAC2B5}" dt="2022-09-23T20:13:10.185" v="949" actId="1076"/>
          <ac:picMkLst>
            <pc:docMk/>
            <pc:sldMk cId="282820977" sldId="347"/>
            <ac:picMk id="5" creationId="{79FC7944-C82B-9D30-855E-E84FD9E9D2DB}"/>
          </ac:picMkLst>
        </pc:picChg>
        <pc:picChg chg="add mod">
          <ac:chgData name="Kim Bélanger-Baillargeon" userId="61e8c17a-4f44-4a20-848f-58a57c92f1ad" providerId="ADAL" clId="{D7051577-77C3-4D8B-A7C3-A961D2BAC2B5}" dt="2022-09-23T20:13:10.185" v="949" actId="1076"/>
          <ac:picMkLst>
            <pc:docMk/>
            <pc:sldMk cId="282820977" sldId="347"/>
            <ac:picMk id="6" creationId="{5B1C2CFA-D4A2-F854-22E4-A2EB87B46335}"/>
          </ac:picMkLst>
        </pc:picChg>
        <pc:picChg chg="add mod">
          <ac:chgData name="Kim Bélanger-Baillargeon" userId="61e8c17a-4f44-4a20-848f-58a57c92f1ad" providerId="ADAL" clId="{D7051577-77C3-4D8B-A7C3-A961D2BAC2B5}" dt="2022-09-23T20:13:10.185" v="949" actId="1076"/>
          <ac:picMkLst>
            <pc:docMk/>
            <pc:sldMk cId="282820977" sldId="347"/>
            <ac:picMk id="7" creationId="{A0F4C3E2-5352-9235-CBB6-7FD4CDD09CA2}"/>
          </ac:picMkLst>
        </pc:picChg>
        <pc:picChg chg="add mod">
          <ac:chgData name="Kim Bélanger-Baillargeon" userId="61e8c17a-4f44-4a20-848f-58a57c92f1ad" providerId="ADAL" clId="{D7051577-77C3-4D8B-A7C3-A961D2BAC2B5}" dt="2022-09-23T20:13:04.641" v="948" actId="1076"/>
          <ac:picMkLst>
            <pc:docMk/>
            <pc:sldMk cId="282820977" sldId="347"/>
            <ac:picMk id="8" creationId="{1AB86816-558A-321D-D19D-18FC75A81E90}"/>
          </ac:picMkLst>
        </pc:picChg>
        <pc:picChg chg="add mod">
          <ac:chgData name="Kim Bélanger-Baillargeon" userId="61e8c17a-4f44-4a20-848f-58a57c92f1ad" providerId="ADAL" clId="{D7051577-77C3-4D8B-A7C3-A961D2BAC2B5}" dt="2022-09-23T20:13:04.641" v="948" actId="1076"/>
          <ac:picMkLst>
            <pc:docMk/>
            <pc:sldMk cId="282820977" sldId="347"/>
            <ac:picMk id="9" creationId="{A248E2DC-C1F8-D506-7AC7-ABF37EDC0753}"/>
          </ac:picMkLst>
        </pc:picChg>
        <pc:picChg chg="add mod">
          <ac:chgData name="Kim Bélanger-Baillargeon" userId="61e8c17a-4f44-4a20-848f-58a57c92f1ad" providerId="ADAL" clId="{D7051577-77C3-4D8B-A7C3-A961D2BAC2B5}" dt="2022-09-23T20:13:04.641" v="948" actId="1076"/>
          <ac:picMkLst>
            <pc:docMk/>
            <pc:sldMk cId="282820977" sldId="347"/>
            <ac:picMk id="10" creationId="{73B65D51-45A8-3BC5-0714-E79621AC997A}"/>
          </ac:picMkLst>
        </pc:picChg>
      </pc:sldChg>
      <pc:sldChg chg="modSp new mod">
        <pc:chgData name="Kim Bélanger-Baillargeon" userId="61e8c17a-4f44-4a20-848f-58a57c92f1ad" providerId="ADAL" clId="{D7051577-77C3-4D8B-A7C3-A961D2BAC2B5}" dt="2022-09-23T20:13:33.161" v="980" actId="20577"/>
        <pc:sldMkLst>
          <pc:docMk/>
          <pc:sldMk cId="673610151" sldId="348"/>
        </pc:sldMkLst>
        <pc:spChg chg="mod">
          <ac:chgData name="Kim Bélanger-Baillargeon" userId="61e8c17a-4f44-4a20-848f-58a57c92f1ad" providerId="ADAL" clId="{D7051577-77C3-4D8B-A7C3-A961D2BAC2B5}" dt="2022-09-23T20:13:33.161" v="980" actId="20577"/>
          <ac:spMkLst>
            <pc:docMk/>
            <pc:sldMk cId="673610151" sldId="348"/>
            <ac:spMk id="2" creationId="{D11C52D6-E0D2-2357-3C3A-B94F2FFAF0CC}"/>
          </ac:spMkLst>
        </pc:spChg>
      </pc:sldChg>
      <pc:sldChg chg="addSp delSp modSp new mod">
        <pc:chgData name="Kim Bélanger-Baillargeon" userId="61e8c17a-4f44-4a20-848f-58a57c92f1ad" providerId="ADAL" clId="{D7051577-77C3-4D8B-A7C3-A961D2BAC2B5}" dt="2022-09-23T20:17:01.631" v="989" actId="1076"/>
        <pc:sldMkLst>
          <pc:docMk/>
          <pc:sldMk cId="1005573043" sldId="349"/>
        </pc:sldMkLst>
        <pc:spChg chg="del">
          <ac:chgData name="Kim Bélanger-Baillargeon" userId="61e8c17a-4f44-4a20-848f-58a57c92f1ad" providerId="ADAL" clId="{D7051577-77C3-4D8B-A7C3-A961D2BAC2B5}" dt="2022-09-23T20:16:48.204" v="987" actId="478"/>
          <ac:spMkLst>
            <pc:docMk/>
            <pc:sldMk cId="1005573043" sldId="349"/>
            <ac:spMk id="2" creationId="{5E14EF48-B4D2-45BA-820C-96972734A45F}"/>
          </ac:spMkLst>
        </pc:spChg>
        <pc:spChg chg="mod">
          <ac:chgData name="Kim Bélanger-Baillargeon" userId="61e8c17a-4f44-4a20-848f-58a57c92f1ad" providerId="ADAL" clId="{D7051577-77C3-4D8B-A7C3-A961D2BAC2B5}" dt="2022-09-23T20:16:45.457" v="986" actId="1076"/>
          <ac:spMkLst>
            <pc:docMk/>
            <pc:sldMk cId="1005573043" sldId="349"/>
            <ac:spMk id="3" creationId="{41C45062-5126-7A43-2C9A-3E9C49884E79}"/>
          </ac:spMkLst>
        </pc:spChg>
        <pc:graphicFrameChg chg="add mod">
          <ac:chgData name="Kim Bélanger-Baillargeon" userId="61e8c17a-4f44-4a20-848f-58a57c92f1ad" providerId="ADAL" clId="{D7051577-77C3-4D8B-A7C3-A961D2BAC2B5}" dt="2022-09-23T20:17:01.631" v="989" actId="1076"/>
          <ac:graphicFrameMkLst>
            <pc:docMk/>
            <pc:sldMk cId="1005573043" sldId="349"/>
            <ac:graphicFrameMk id="4" creationId="{1CFBB0B9-C3AE-69B6-502D-1B81F13FE9E2}"/>
          </ac:graphicFrameMkLst>
        </pc:graphicFrameChg>
      </pc:sldChg>
      <pc:sldChg chg="new del">
        <pc:chgData name="Kim Bélanger-Baillargeon" userId="61e8c17a-4f44-4a20-848f-58a57c92f1ad" providerId="ADAL" clId="{D7051577-77C3-4D8B-A7C3-A961D2BAC2B5}" dt="2022-09-23T20:16:28.357" v="982" actId="2696"/>
        <pc:sldMkLst>
          <pc:docMk/>
          <pc:sldMk cId="3640399149" sldId="349"/>
        </pc:sldMkLst>
      </pc:sldChg>
      <pc:sldChg chg="addSp delSp modSp new mod">
        <pc:chgData name="Kim Bélanger-Baillargeon" userId="61e8c17a-4f44-4a20-848f-58a57c92f1ad" providerId="ADAL" clId="{D7051577-77C3-4D8B-A7C3-A961D2BAC2B5}" dt="2022-09-23T20:22:09.752" v="1005" actId="1076"/>
        <pc:sldMkLst>
          <pc:docMk/>
          <pc:sldMk cId="2176973915" sldId="350"/>
        </pc:sldMkLst>
        <pc:spChg chg="del">
          <ac:chgData name="Kim Bélanger-Baillargeon" userId="61e8c17a-4f44-4a20-848f-58a57c92f1ad" providerId="ADAL" clId="{D7051577-77C3-4D8B-A7C3-A961D2BAC2B5}" dt="2022-09-23T20:17:35.716" v="995"/>
          <ac:spMkLst>
            <pc:docMk/>
            <pc:sldMk cId="2176973915" sldId="350"/>
            <ac:spMk id="2" creationId="{C531AE97-78B3-BCB0-F5FC-0045A1A83F15}"/>
          </ac:spMkLst>
        </pc:spChg>
        <pc:spChg chg="mod">
          <ac:chgData name="Kim Bélanger-Baillargeon" userId="61e8c17a-4f44-4a20-848f-58a57c92f1ad" providerId="ADAL" clId="{D7051577-77C3-4D8B-A7C3-A961D2BAC2B5}" dt="2022-09-23T20:17:30.337" v="994" actId="1076"/>
          <ac:spMkLst>
            <pc:docMk/>
            <pc:sldMk cId="2176973915" sldId="350"/>
            <ac:spMk id="3" creationId="{AB3A78DF-BD7E-0BD5-4D33-0A35E485B73A}"/>
          </ac:spMkLst>
        </pc:spChg>
        <pc:spChg chg="add mod">
          <ac:chgData name="Kim Bélanger-Baillargeon" userId="61e8c17a-4f44-4a20-848f-58a57c92f1ad" providerId="ADAL" clId="{D7051577-77C3-4D8B-A7C3-A961D2BAC2B5}" dt="2022-09-23T20:21:07.265" v="1000" actId="1076"/>
          <ac:spMkLst>
            <pc:docMk/>
            <pc:sldMk cId="2176973915" sldId="350"/>
            <ac:spMk id="4" creationId="{FEBA12D8-C87D-5EF2-1FEC-D502EA3B4E51}"/>
          </ac:spMkLst>
        </pc:spChg>
        <pc:picChg chg="add mod">
          <ac:chgData name="Kim Bélanger-Baillargeon" userId="61e8c17a-4f44-4a20-848f-58a57c92f1ad" providerId="ADAL" clId="{D7051577-77C3-4D8B-A7C3-A961D2BAC2B5}" dt="2022-09-23T20:22:09.752" v="1005" actId="1076"/>
          <ac:picMkLst>
            <pc:docMk/>
            <pc:sldMk cId="2176973915" sldId="350"/>
            <ac:picMk id="6" creationId="{8174AAAD-03B5-02D9-1BA5-7D246949FC0D}"/>
          </ac:picMkLst>
        </pc:picChg>
      </pc:sldChg>
      <pc:sldChg chg="addSp delSp modSp new mod modNotesTx">
        <pc:chgData name="Kim Bélanger-Baillargeon" userId="61e8c17a-4f44-4a20-848f-58a57c92f1ad" providerId="ADAL" clId="{D7051577-77C3-4D8B-A7C3-A961D2BAC2B5}" dt="2022-09-23T20:28:58.388" v="1056"/>
        <pc:sldMkLst>
          <pc:docMk/>
          <pc:sldMk cId="502132881" sldId="351"/>
        </pc:sldMkLst>
        <pc:spChg chg="del">
          <ac:chgData name="Kim Bélanger-Baillargeon" userId="61e8c17a-4f44-4a20-848f-58a57c92f1ad" providerId="ADAL" clId="{D7051577-77C3-4D8B-A7C3-A961D2BAC2B5}" dt="2022-09-23T20:24:39.180" v="1021" actId="478"/>
          <ac:spMkLst>
            <pc:docMk/>
            <pc:sldMk cId="502132881" sldId="351"/>
            <ac:spMk id="2" creationId="{9117F4AA-B2B0-4E63-F49B-F70D78A5001C}"/>
          </ac:spMkLst>
        </pc:spChg>
        <pc:spChg chg="mod">
          <ac:chgData name="Kim Bélanger-Baillargeon" userId="61e8c17a-4f44-4a20-848f-58a57c92f1ad" providerId="ADAL" clId="{D7051577-77C3-4D8B-A7C3-A961D2BAC2B5}" dt="2022-09-23T20:22:48.970" v="1018" actId="1076"/>
          <ac:spMkLst>
            <pc:docMk/>
            <pc:sldMk cId="502132881" sldId="351"/>
            <ac:spMk id="3" creationId="{B2D43E1A-8511-4664-D495-FC0AB29DF03C}"/>
          </ac:spMkLst>
        </pc:spChg>
        <pc:spChg chg="mod">
          <ac:chgData name="Kim Bélanger-Baillargeon" userId="61e8c17a-4f44-4a20-848f-58a57c92f1ad" providerId="ADAL" clId="{D7051577-77C3-4D8B-A7C3-A961D2BAC2B5}" dt="2022-09-23T20:24:49.210" v="1026" actId="1076"/>
          <ac:spMkLst>
            <pc:docMk/>
            <pc:sldMk cId="502132881" sldId="351"/>
            <ac:spMk id="4" creationId="{3029C19C-A775-883B-7224-A7515ECE9DAF}"/>
          </ac:spMkLst>
        </pc:spChg>
        <pc:spChg chg="mod">
          <ac:chgData name="Kim Bélanger-Baillargeon" userId="61e8c17a-4f44-4a20-848f-58a57c92f1ad" providerId="ADAL" clId="{D7051577-77C3-4D8B-A7C3-A961D2BAC2B5}" dt="2022-09-23T20:22:39.323" v="1016" actId="20577"/>
          <ac:spMkLst>
            <pc:docMk/>
            <pc:sldMk cId="502132881" sldId="351"/>
            <ac:spMk id="5" creationId="{89CE7F64-A53D-1B71-1C03-330D4F11599F}"/>
          </ac:spMkLst>
        </pc:spChg>
        <pc:picChg chg="add mod">
          <ac:chgData name="Kim Bélanger-Baillargeon" userId="61e8c17a-4f44-4a20-848f-58a57c92f1ad" providerId="ADAL" clId="{D7051577-77C3-4D8B-A7C3-A961D2BAC2B5}" dt="2022-09-23T20:24:51.080" v="1027" actId="14100"/>
          <ac:picMkLst>
            <pc:docMk/>
            <pc:sldMk cId="502132881" sldId="351"/>
            <ac:picMk id="7" creationId="{8247C752-5230-7322-F267-3606893F0535}"/>
          </ac:picMkLst>
        </pc:picChg>
      </pc:sldChg>
      <pc:sldChg chg="delSp modSp new mod">
        <pc:chgData name="Kim Bélanger-Baillargeon" userId="61e8c17a-4f44-4a20-848f-58a57c92f1ad" providerId="ADAL" clId="{D7051577-77C3-4D8B-A7C3-A961D2BAC2B5}" dt="2022-09-23T20:26:02.192" v="1055" actId="1076"/>
        <pc:sldMkLst>
          <pc:docMk/>
          <pc:sldMk cId="582958373" sldId="352"/>
        </pc:sldMkLst>
        <pc:spChg chg="mod">
          <ac:chgData name="Kim Bélanger-Baillargeon" userId="61e8c17a-4f44-4a20-848f-58a57c92f1ad" providerId="ADAL" clId="{D7051577-77C3-4D8B-A7C3-A961D2BAC2B5}" dt="2022-09-23T20:26:02.192" v="1055" actId="1076"/>
          <ac:spMkLst>
            <pc:docMk/>
            <pc:sldMk cId="582958373" sldId="352"/>
            <ac:spMk id="2" creationId="{4324D511-7043-80A5-6AF4-0580A3706B9D}"/>
          </ac:spMkLst>
        </pc:spChg>
        <pc:spChg chg="del">
          <ac:chgData name="Kim Bélanger-Baillargeon" userId="61e8c17a-4f44-4a20-848f-58a57c92f1ad" providerId="ADAL" clId="{D7051577-77C3-4D8B-A7C3-A961D2BAC2B5}" dt="2022-09-23T20:25:54.346" v="1052" actId="478"/>
          <ac:spMkLst>
            <pc:docMk/>
            <pc:sldMk cId="582958373" sldId="352"/>
            <ac:spMk id="3" creationId="{1311E714-1BEF-8AA8-F8F8-49CA1AC63EB0}"/>
          </ac:spMkLst>
        </pc:spChg>
      </pc:sldChg>
    </pc:docChg>
  </pc:docChgLst>
  <pc:docChgLst>
    <pc:chgData name="Clément Lemaitre-Provost" userId="f3d9918a-5e1c-4d93-bfcf-4b1371c3a56c" providerId="ADAL" clId="{58996CBA-9AB1-4B41-B74D-50469679108F}"/>
    <pc:docChg chg="custSel modSld">
      <pc:chgData name="Clément Lemaitre-Provost" userId="f3d9918a-5e1c-4d93-bfcf-4b1371c3a56c" providerId="ADAL" clId="{58996CBA-9AB1-4B41-B74D-50469679108F}" dt="2024-08-13T17:12:07.587" v="177" actId="113"/>
      <pc:docMkLst>
        <pc:docMk/>
      </pc:docMkLst>
      <pc:sldChg chg="modNotesTx">
        <pc:chgData name="Clément Lemaitre-Provost" userId="f3d9918a-5e1c-4d93-bfcf-4b1371c3a56c" providerId="ADAL" clId="{58996CBA-9AB1-4B41-B74D-50469679108F}" dt="2024-08-13T17:09:47.609" v="18" actId="20577"/>
        <pc:sldMkLst>
          <pc:docMk/>
          <pc:sldMk cId="2761164563" sldId="267"/>
        </pc:sldMkLst>
      </pc:sldChg>
      <pc:sldChg chg="modNotesTx">
        <pc:chgData name="Clément Lemaitre-Provost" userId="f3d9918a-5e1c-4d93-bfcf-4b1371c3a56c" providerId="ADAL" clId="{58996CBA-9AB1-4B41-B74D-50469679108F}" dt="2024-08-13T17:12:07.587" v="177" actId="113"/>
        <pc:sldMkLst>
          <pc:docMk/>
          <pc:sldMk cId="2084688757" sldId="341"/>
        </pc:sldMkLst>
      </pc:sldChg>
    </pc:docChg>
  </pc:docChgLst>
  <pc:docChgLst>
    <pc:chgData name="Clément Provost" userId="S::cleprovost_outlook.com#ext#@educaloi.onmicrosoft.com::0cfd9eb1-d6b0-4664-b669-aca0aaf5c4f8" providerId="AD" clId="Web-{541F1F58-A063-CBDB-411C-64CB05716644}"/>
    <pc:docChg chg="addSld modSld">
      <pc:chgData name="Clément Provost" userId="S::cleprovost_outlook.com#ext#@educaloi.onmicrosoft.com::0cfd9eb1-d6b0-4664-b669-aca0aaf5c4f8" providerId="AD" clId="Web-{541F1F58-A063-CBDB-411C-64CB05716644}" dt="2024-03-16T22:35:16.295" v="169"/>
      <pc:docMkLst>
        <pc:docMk/>
      </pc:docMkLst>
      <pc:sldChg chg="modNotes">
        <pc:chgData name="Clément Provost" userId="S::cleprovost_outlook.com#ext#@educaloi.onmicrosoft.com::0cfd9eb1-d6b0-4664-b669-aca0aaf5c4f8" providerId="AD" clId="Web-{541F1F58-A063-CBDB-411C-64CB05716644}" dt="2024-03-16T22:16:09.810" v="10"/>
        <pc:sldMkLst>
          <pc:docMk/>
          <pc:sldMk cId="2701670015" sldId="335"/>
        </pc:sldMkLst>
      </pc:sldChg>
      <pc:sldChg chg="modNotes">
        <pc:chgData name="Clément Provost" userId="S::cleprovost_outlook.com#ext#@educaloi.onmicrosoft.com::0cfd9eb1-d6b0-4664-b669-aca0aaf5c4f8" providerId="AD" clId="Web-{541F1F58-A063-CBDB-411C-64CB05716644}" dt="2024-03-16T22:20:42.816" v="63"/>
        <pc:sldMkLst>
          <pc:docMk/>
          <pc:sldMk cId="4136315358" sldId="338"/>
        </pc:sldMkLst>
      </pc:sldChg>
      <pc:sldChg chg="modSp modNotes">
        <pc:chgData name="Clément Provost" userId="S::cleprovost_outlook.com#ext#@educaloi.onmicrosoft.com::0cfd9eb1-d6b0-4664-b669-aca0aaf5c4f8" providerId="AD" clId="Web-{541F1F58-A063-CBDB-411C-64CB05716644}" dt="2024-03-16T22:28:41.393" v="107"/>
        <pc:sldMkLst>
          <pc:docMk/>
          <pc:sldMk cId="2556888534" sldId="339"/>
        </pc:sldMkLst>
        <pc:spChg chg="mod">
          <ac:chgData name="Clément Provost" userId="S::cleprovost_outlook.com#ext#@educaloi.onmicrosoft.com::0cfd9eb1-d6b0-4664-b669-aca0aaf5c4f8" providerId="AD" clId="Web-{541F1F58-A063-CBDB-411C-64CB05716644}" dt="2024-03-16T22:26:57.281" v="92"/>
          <ac:spMkLst>
            <pc:docMk/>
            <pc:sldMk cId="2556888534" sldId="339"/>
            <ac:spMk id="4" creationId="{0EA588C6-E840-6C37-DDDF-264371044C06}"/>
          </ac:spMkLst>
        </pc:spChg>
      </pc:sldChg>
      <pc:sldChg chg="modNotes">
        <pc:chgData name="Clément Provost" userId="S::cleprovost_outlook.com#ext#@educaloi.onmicrosoft.com::0cfd9eb1-d6b0-4664-b669-aca0aaf5c4f8" providerId="AD" clId="Web-{541F1F58-A063-CBDB-411C-64CB05716644}" dt="2024-03-16T22:35:16.295" v="169"/>
        <pc:sldMkLst>
          <pc:docMk/>
          <pc:sldMk cId="3297984506" sldId="340"/>
        </pc:sldMkLst>
      </pc:sldChg>
      <pc:sldChg chg="modNotes">
        <pc:chgData name="Clément Provost" userId="S::cleprovost_outlook.com#ext#@educaloi.onmicrosoft.com::0cfd9eb1-d6b0-4664-b669-aca0aaf5c4f8" providerId="AD" clId="Web-{541F1F58-A063-CBDB-411C-64CB05716644}" dt="2024-03-16T22:17:43.390" v="25"/>
        <pc:sldMkLst>
          <pc:docMk/>
          <pc:sldMk cId="4220933877" sldId="353"/>
        </pc:sldMkLst>
      </pc:sldChg>
      <pc:sldChg chg="modNotes">
        <pc:chgData name="Clément Provost" userId="S::cleprovost_outlook.com#ext#@educaloi.onmicrosoft.com::0cfd9eb1-d6b0-4664-b669-aca0aaf5c4f8" providerId="AD" clId="Web-{541F1F58-A063-CBDB-411C-64CB05716644}" dt="2024-03-16T22:17:35.874" v="23"/>
        <pc:sldMkLst>
          <pc:docMk/>
          <pc:sldMk cId="1856941156" sldId="354"/>
        </pc:sldMkLst>
      </pc:sldChg>
      <pc:sldChg chg="addSp delSp modSp add replId modNotes">
        <pc:chgData name="Clément Provost" userId="S::cleprovost_outlook.com#ext#@educaloi.onmicrosoft.com::0cfd9eb1-d6b0-4664-b669-aca0aaf5c4f8" providerId="AD" clId="Web-{541F1F58-A063-CBDB-411C-64CB05716644}" dt="2024-03-16T22:34:45.060" v="165"/>
        <pc:sldMkLst>
          <pc:docMk/>
          <pc:sldMk cId="4116032882" sldId="355"/>
        </pc:sldMkLst>
        <pc:spChg chg="mod">
          <ac:chgData name="Clément Provost" userId="S::cleprovost_outlook.com#ext#@educaloi.onmicrosoft.com::0cfd9eb1-d6b0-4664-b669-aca0aaf5c4f8" providerId="AD" clId="Web-{541F1F58-A063-CBDB-411C-64CB05716644}" dt="2024-03-16T22:29:01.175" v="112" actId="1076"/>
          <ac:spMkLst>
            <pc:docMk/>
            <pc:sldMk cId="4116032882" sldId="355"/>
            <ac:spMk id="3" creationId="{A065126B-28C9-651B-F3BB-A902DEC46462}"/>
          </ac:spMkLst>
        </pc:spChg>
        <pc:spChg chg="mod">
          <ac:chgData name="Clément Provost" userId="S::cleprovost_outlook.com#ext#@educaloi.onmicrosoft.com::0cfd9eb1-d6b0-4664-b669-aca0aaf5c4f8" providerId="AD" clId="Web-{541F1F58-A063-CBDB-411C-64CB05716644}" dt="2024-03-16T22:31:40.086" v="158" actId="20577"/>
          <ac:spMkLst>
            <pc:docMk/>
            <pc:sldMk cId="4116032882" sldId="355"/>
            <ac:spMk id="4" creationId="{0EA588C6-E840-6C37-DDDF-264371044C06}"/>
          </ac:spMkLst>
        </pc:spChg>
        <pc:picChg chg="add mod">
          <ac:chgData name="Clément Provost" userId="S::cleprovost_outlook.com#ext#@educaloi.onmicrosoft.com::0cfd9eb1-d6b0-4664-b669-aca0aaf5c4f8" providerId="AD" clId="Web-{541F1F58-A063-CBDB-411C-64CB05716644}" dt="2024-03-16T22:27:46.126" v="98" actId="1076"/>
          <ac:picMkLst>
            <pc:docMk/>
            <pc:sldMk cId="4116032882" sldId="355"/>
            <ac:picMk id="5" creationId="{87E9F408-A0D0-90A9-39FB-9CDDEF2363AB}"/>
          </ac:picMkLst>
        </pc:picChg>
        <pc:picChg chg="del">
          <ac:chgData name="Clément Provost" userId="S::cleprovost_outlook.com#ext#@educaloi.onmicrosoft.com::0cfd9eb1-d6b0-4664-b669-aca0aaf5c4f8" providerId="AD" clId="Web-{541F1F58-A063-CBDB-411C-64CB05716644}" dt="2024-03-16T22:27:34.579" v="95"/>
          <ac:picMkLst>
            <pc:docMk/>
            <pc:sldMk cId="4116032882" sldId="355"/>
            <ac:picMk id="7" creationId="{061A7D79-1B55-A82F-3E99-433CAE14D5DC}"/>
          </ac:picMkLst>
        </pc:picChg>
        <pc:picChg chg="del">
          <ac:chgData name="Clément Provost" userId="S::cleprovost_outlook.com#ext#@educaloi.onmicrosoft.com::0cfd9eb1-d6b0-4664-b669-aca0aaf5c4f8" providerId="AD" clId="Web-{541F1F58-A063-CBDB-411C-64CB05716644}" dt="2024-03-16T22:27:41.689" v="96"/>
          <ac:picMkLst>
            <pc:docMk/>
            <pc:sldMk cId="4116032882" sldId="355"/>
            <ac:picMk id="9" creationId="{8AEA7413-4620-D472-3834-586E84DCCBC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98269-D32B-454F-A703-808C0583FF09}" type="doc">
      <dgm:prSet loTypeId="urn:microsoft.com/office/officeart/2005/8/layout/hProcess4" loCatId="process" qsTypeId="urn:microsoft.com/office/officeart/2005/8/quickstyle/simple1" qsCatId="simple" csTypeId="urn:microsoft.com/office/officeart/2005/8/colors/accent6_1" csCatId="accent6" phldr="1"/>
      <dgm:spPr/>
      <dgm:t>
        <a:bodyPr/>
        <a:lstStyle/>
        <a:p>
          <a:endParaRPr lang="fr-CA"/>
        </a:p>
      </dgm:t>
    </dgm:pt>
    <dgm:pt modelId="{9B5A3A19-0BD3-4729-963C-81B471392745}">
      <dgm:prSet phldrT="[Texte]"/>
      <dgm:spPr>
        <a:solidFill>
          <a:srgbClr val="333F48"/>
        </a:solidFill>
        <a:ln>
          <a:solidFill>
            <a:srgbClr val="333F48"/>
          </a:solidFill>
        </a:ln>
      </dgm:spPr>
      <dgm:t>
        <a:bodyPr/>
        <a:lstStyle/>
        <a:p>
          <a:r>
            <a:rPr lang="fr-CA" dirty="0">
              <a:solidFill>
                <a:schemeClr val="bg1"/>
              </a:solidFill>
            </a:rPr>
            <a:t>Présentation</a:t>
          </a:r>
        </a:p>
      </dgm:t>
    </dgm:pt>
    <dgm:pt modelId="{6E5FF07D-8458-4D2B-B67A-29BC407004B3}" type="parTrans" cxnId="{0558F165-E47B-4A16-A74F-CA34034D6186}">
      <dgm:prSet/>
      <dgm:spPr/>
      <dgm:t>
        <a:bodyPr/>
        <a:lstStyle/>
        <a:p>
          <a:endParaRPr lang="fr-CA"/>
        </a:p>
      </dgm:t>
    </dgm:pt>
    <dgm:pt modelId="{7F30A884-C0AF-408A-98CD-30A32395602D}" type="sibTrans" cxnId="{0558F165-E47B-4A16-A74F-CA34034D6186}">
      <dgm:prSet/>
      <dgm:spPr>
        <a:solidFill>
          <a:srgbClr val="F6891F"/>
        </a:solidFill>
      </dgm:spPr>
      <dgm:t>
        <a:bodyPr/>
        <a:lstStyle/>
        <a:p>
          <a:endParaRPr lang="fr-CA"/>
        </a:p>
      </dgm:t>
    </dgm:pt>
    <dgm:pt modelId="{406DEA08-2D4D-48B3-82D3-3FC9E9545AF7}">
      <dgm:prSet phldrT="[Texte]"/>
      <dgm:spPr>
        <a:solidFill>
          <a:srgbClr val="333F48"/>
        </a:solidFill>
        <a:ln>
          <a:solidFill>
            <a:srgbClr val="333F48"/>
          </a:solidFill>
        </a:ln>
      </dgm:spPr>
      <dgm:t>
        <a:bodyPr/>
        <a:lstStyle/>
        <a:p>
          <a:r>
            <a:rPr lang="fr-CA" dirty="0">
              <a:solidFill>
                <a:schemeClr val="bg1"/>
              </a:solidFill>
            </a:rPr>
            <a:t>Discussion</a:t>
          </a:r>
        </a:p>
      </dgm:t>
    </dgm:pt>
    <dgm:pt modelId="{FA7D0893-7E71-4FA9-B1BD-0657F7755904}" type="parTrans" cxnId="{0B1892DE-15FB-4EA7-8EA6-7DD026294C30}">
      <dgm:prSet/>
      <dgm:spPr/>
      <dgm:t>
        <a:bodyPr/>
        <a:lstStyle/>
        <a:p>
          <a:endParaRPr lang="fr-CA"/>
        </a:p>
      </dgm:t>
    </dgm:pt>
    <dgm:pt modelId="{C3E48683-E360-4AE7-9771-C992B532629D}" type="sibTrans" cxnId="{0B1892DE-15FB-4EA7-8EA6-7DD026294C30}">
      <dgm:prSet/>
      <dgm:spPr>
        <a:solidFill>
          <a:srgbClr val="F6891F"/>
        </a:solidFill>
      </dgm:spPr>
      <dgm:t>
        <a:bodyPr/>
        <a:lstStyle/>
        <a:p>
          <a:endParaRPr lang="fr-CA"/>
        </a:p>
      </dgm:t>
    </dgm:pt>
    <dgm:pt modelId="{37040CC9-1978-472E-9C01-7A4483F1B339}">
      <dgm:prSet phldrT="[Texte]" custT="1"/>
      <dgm:spPr>
        <a:solidFill>
          <a:srgbClr val="DADDDE">
            <a:alpha val="90000"/>
          </a:srgbClr>
        </a:solidFill>
        <a:ln>
          <a:solidFill>
            <a:srgbClr val="DADDDE"/>
          </a:solidFill>
        </a:ln>
      </dgm:spPr>
      <dgm:t>
        <a:bodyPr/>
        <a:lstStyle/>
        <a:p>
          <a:pPr>
            <a:spcAft>
              <a:spcPts val="600"/>
            </a:spcAft>
          </a:pPr>
          <a:r>
            <a:rPr lang="fr-CA" sz="1800" dirty="0"/>
            <a:t>La médiatrice ou le médiateur demande à chacune des personnes de donner sa version et de formuler ses demandes.</a:t>
          </a:r>
        </a:p>
      </dgm:t>
    </dgm:pt>
    <dgm:pt modelId="{6368EF38-072A-48DC-A432-20A86751D03D}" type="parTrans" cxnId="{663FF38E-4333-4884-BD62-53DE998C44E8}">
      <dgm:prSet/>
      <dgm:spPr/>
      <dgm:t>
        <a:bodyPr/>
        <a:lstStyle/>
        <a:p>
          <a:endParaRPr lang="fr-CA"/>
        </a:p>
      </dgm:t>
    </dgm:pt>
    <dgm:pt modelId="{F8A1C1E2-9CA9-45F6-AF73-47342A20458A}" type="sibTrans" cxnId="{663FF38E-4333-4884-BD62-53DE998C44E8}">
      <dgm:prSet/>
      <dgm:spPr/>
      <dgm:t>
        <a:bodyPr/>
        <a:lstStyle/>
        <a:p>
          <a:endParaRPr lang="fr-CA"/>
        </a:p>
      </dgm:t>
    </dgm:pt>
    <dgm:pt modelId="{09391B4A-59F7-45E3-90C1-870149878794}">
      <dgm:prSet phldrT="[Texte]"/>
      <dgm:spPr>
        <a:solidFill>
          <a:srgbClr val="333F48"/>
        </a:solidFill>
        <a:ln>
          <a:solidFill>
            <a:srgbClr val="333F48"/>
          </a:solidFill>
        </a:ln>
      </dgm:spPr>
      <dgm:t>
        <a:bodyPr/>
        <a:lstStyle/>
        <a:p>
          <a:r>
            <a:rPr lang="fr-CA" dirty="0">
              <a:solidFill>
                <a:schemeClr val="bg1"/>
              </a:solidFill>
            </a:rPr>
            <a:t>Conclusion</a:t>
          </a:r>
        </a:p>
      </dgm:t>
    </dgm:pt>
    <dgm:pt modelId="{F9D5B13D-9653-4B0F-8DAD-CCFBCF1DBB00}" type="parTrans" cxnId="{2AE2846A-03FF-4231-ACAB-7D8B98F0584E}">
      <dgm:prSet/>
      <dgm:spPr/>
      <dgm:t>
        <a:bodyPr/>
        <a:lstStyle/>
        <a:p>
          <a:endParaRPr lang="fr-CA"/>
        </a:p>
      </dgm:t>
    </dgm:pt>
    <dgm:pt modelId="{B2F3563B-400A-4963-8783-E2C465B32C32}" type="sibTrans" cxnId="{2AE2846A-03FF-4231-ACAB-7D8B98F0584E}">
      <dgm:prSet/>
      <dgm:spPr/>
      <dgm:t>
        <a:bodyPr/>
        <a:lstStyle/>
        <a:p>
          <a:endParaRPr lang="fr-CA"/>
        </a:p>
      </dgm:t>
    </dgm:pt>
    <dgm:pt modelId="{A2269096-7CCE-4DB7-9C59-A75A6FCF8585}">
      <dgm:prSet phldrT="[Texte]" custT="1"/>
      <dgm:spPr>
        <a:solidFill>
          <a:srgbClr val="DADDDE"/>
        </a:solidFill>
        <a:ln>
          <a:solidFill>
            <a:srgbClr val="DADDDE"/>
          </a:solidFill>
        </a:ln>
      </dgm:spPr>
      <dgm:t>
        <a:bodyPr/>
        <a:lstStyle/>
        <a:p>
          <a:pPr>
            <a:spcAft>
              <a:spcPts val="600"/>
            </a:spcAft>
          </a:pPr>
          <a:r>
            <a:rPr lang="fr-CA" sz="1800" dirty="0"/>
            <a:t>La médiatrice ou le médiateur présente les règles à suivre.</a:t>
          </a:r>
        </a:p>
      </dgm:t>
    </dgm:pt>
    <dgm:pt modelId="{213F5C64-430C-4AB1-9F2C-382689CDF5FA}" type="parTrans" cxnId="{1A8A1C46-0BCA-4A76-8AE0-82CF42186CBC}">
      <dgm:prSet/>
      <dgm:spPr/>
      <dgm:t>
        <a:bodyPr/>
        <a:lstStyle/>
        <a:p>
          <a:endParaRPr lang="fr-CA"/>
        </a:p>
      </dgm:t>
    </dgm:pt>
    <dgm:pt modelId="{E114C405-F551-46E9-84E3-29F095D17EA3}" type="sibTrans" cxnId="{1A8A1C46-0BCA-4A76-8AE0-82CF42186CBC}">
      <dgm:prSet/>
      <dgm:spPr/>
      <dgm:t>
        <a:bodyPr/>
        <a:lstStyle/>
        <a:p>
          <a:endParaRPr lang="fr-CA"/>
        </a:p>
      </dgm:t>
    </dgm:pt>
    <dgm:pt modelId="{25AA086F-77CD-455A-A236-681E361A72CE}">
      <dgm:prSet phldrT="[Texte]"/>
      <dgm:spPr>
        <a:solidFill>
          <a:srgbClr val="DADDDE">
            <a:alpha val="90000"/>
          </a:srgbClr>
        </a:solidFill>
        <a:ln>
          <a:solidFill>
            <a:srgbClr val="DADDDE"/>
          </a:solidFill>
        </a:ln>
      </dgm:spPr>
      <dgm:t>
        <a:bodyPr/>
        <a:lstStyle/>
        <a:p>
          <a:pPr>
            <a:spcAft>
              <a:spcPct val="15000"/>
            </a:spcAft>
          </a:pPr>
          <a:endParaRPr lang="fr-CA" sz="1100"/>
        </a:p>
      </dgm:t>
    </dgm:pt>
    <dgm:pt modelId="{52EF93DD-8E0C-409C-9A1E-16E45B1B8531}" type="parTrans" cxnId="{32325785-AEA8-44D3-90FB-BB6014C96AD1}">
      <dgm:prSet/>
      <dgm:spPr/>
      <dgm:t>
        <a:bodyPr/>
        <a:lstStyle/>
        <a:p>
          <a:endParaRPr lang="fr-CA"/>
        </a:p>
      </dgm:t>
    </dgm:pt>
    <dgm:pt modelId="{22142FEA-574C-4D95-8F1A-C033478B2700}" type="sibTrans" cxnId="{32325785-AEA8-44D3-90FB-BB6014C96AD1}">
      <dgm:prSet/>
      <dgm:spPr/>
      <dgm:t>
        <a:bodyPr/>
        <a:lstStyle/>
        <a:p>
          <a:endParaRPr lang="fr-CA"/>
        </a:p>
      </dgm:t>
    </dgm:pt>
    <dgm:pt modelId="{4D895116-EDFB-48B2-A3CA-49BE562142BB}">
      <dgm:prSet phldrT="[Texte]" custT="1"/>
      <dgm:spPr>
        <a:solidFill>
          <a:srgbClr val="DADDDE">
            <a:alpha val="90000"/>
          </a:srgbClr>
        </a:solidFill>
        <a:ln>
          <a:solidFill>
            <a:srgbClr val="DADDDE"/>
          </a:solidFill>
        </a:ln>
      </dgm:spPr>
      <dgm:t>
        <a:bodyPr/>
        <a:lstStyle/>
        <a:p>
          <a:pPr>
            <a:spcAft>
              <a:spcPts val="600"/>
            </a:spcAft>
          </a:pPr>
          <a:r>
            <a:rPr lang="fr-CA" sz="1800" dirty="0"/>
            <a:t>Les personnes discutent respectueusement des causes de leur conflit et proposent des solutions.</a:t>
          </a:r>
        </a:p>
      </dgm:t>
    </dgm:pt>
    <dgm:pt modelId="{DD355B57-281A-4571-AC8A-32846C780429}" type="parTrans" cxnId="{CD71340E-6CBB-43AF-89E2-A7F323F2FE2D}">
      <dgm:prSet/>
      <dgm:spPr/>
      <dgm:t>
        <a:bodyPr/>
        <a:lstStyle/>
        <a:p>
          <a:endParaRPr lang="fr-CA"/>
        </a:p>
      </dgm:t>
    </dgm:pt>
    <dgm:pt modelId="{220EC25F-A060-481B-A4A6-E36C10A52F05}" type="sibTrans" cxnId="{CD71340E-6CBB-43AF-89E2-A7F323F2FE2D}">
      <dgm:prSet/>
      <dgm:spPr/>
      <dgm:t>
        <a:bodyPr/>
        <a:lstStyle/>
        <a:p>
          <a:endParaRPr lang="fr-CA"/>
        </a:p>
      </dgm:t>
    </dgm:pt>
    <dgm:pt modelId="{E225B680-3B22-4D38-9ABB-009772710816}">
      <dgm:prSet phldrT="[Texte]" custT="1"/>
      <dgm:spPr>
        <a:solidFill>
          <a:srgbClr val="DADDDE"/>
        </a:solidFill>
        <a:ln>
          <a:solidFill>
            <a:srgbClr val="DADDDE"/>
          </a:solidFill>
        </a:ln>
      </dgm:spPr>
      <dgm:t>
        <a:bodyPr/>
        <a:lstStyle/>
        <a:p>
          <a:pPr>
            <a:spcAft>
              <a:spcPts val="600"/>
            </a:spcAft>
          </a:pPr>
          <a:r>
            <a:rPr lang="fr-CA" sz="1800" dirty="0"/>
            <a:t>Tout le monde se présente et s'assoit.</a:t>
          </a:r>
        </a:p>
      </dgm:t>
    </dgm:pt>
    <dgm:pt modelId="{DC34879D-5261-43D7-A4BC-4BC88C7EE800}" type="parTrans" cxnId="{041FCCC9-992F-4862-B852-E0BEF4932E48}">
      <dgm:prSet/>
      <dgm:spPr/>
      <dgm:t>
        <a:bodyPr/>
        <a:lstStyle/>
        <a:p>
          <a:endParaRPr lang="fr-CA"/>
        </a:p>
      </dgm:t>
    </dgm:pt>
    <dgm:pt modelId="{437DD140-BCCD-4DFC-A5E6-0B765CBD0F7D}" type="sibTrans" cxnId="{041FCCC9-992F-4862-B852-E0BEF4932E48}">
      <dgm:prSet/>
      <dgm:spPr/>
      <dgm:t>
        <a:bodyPr/>
        <a:lstStyle/>
        <a:p>
          <a:endParaRPr lang="fr-CA"/>
        </a:p>
      </dgm:t>
    </dgm:pt>
    <dgm:pt modelId="{CA2692D9-28CE-4D24-93DD-6B7B6F406497}">
      <dgm:prSet phldrT="[Texte]" custT="1"/>
      <dgm:spPr>
        <a:solidFill>
          <a:srgbClr val="DADDDE">
            <a:alpha val="89804"/>
          </a:srgbClr>
        </a:solidFill>
        <a:ln>
          <a:solidFill>
            <a:srgbClr val="DADDDE"/>
          </a:solidFill>
        </a:ln>
      </dgm:spPr>
      <dgm:t>
        <a:bodyPr/>
        <a:lstStyle/>
        <a:p>
          <a:endParaRPr lang="fr-CA" sz="1400" dirty="0"/>
        </a:p>
      </dgm:t>
    </dgm:pt>
    <dgm:pt modelId="{5CEF7B0B-550E-44A3-9B60-9B874FA9C97F}" type="parTrans" cxnId="{DEA0F5AE-8091-4364-808D-C2BB0F87F81D}">
      <dgm:prSet/>
      <dgm:spPr/>
      <dgm:t>
        <a:bodyPr/>
        <a:lstStyle/>
        <a:p>
          <a:endParaRPr lang="fr-CA"/>
        </a:p>
      </dgm:t>
    </dgm:pt>
    <dgm:pt modelId="{15B8186A-39E2-421E-B961-636DF9E20ABA}" type="sibTrans" cxnId="{DEA0F5AE-8091-4364-808D-C2BB0F87F81D}">
      <dgm:prSet/>
      <dgm:spPr/>
      <dgm:t>
        <a:bodyPr/>
        <a:lstStyle/>
        <a:p>
          <a:endParaRPr lang="fr-CA"/>
        </a:p>
      </dgm:t>
    </dgm:pt>
    <dgm:pt modelId="{87275461-B14C-4942-BB69-E1B300E781C0}">
      <dgm:prSet phldrT="[Texte]" custT="1"/>
      <dgm:spPr>
        <a:solidFill>
          <a:srgbClr val="DADDDE">
            <a:alpha val="89804"/>
          </a:srgbClr>
        </a:solidFill>
        <a:ln>
          <a:solidFill>
            <a:srgbClr val="DADDDE"/>
          </a:solidFill>
        </a:ln>
      </dgm:spPr>
      <dgm:t>
        <a:bodyPr/>
        <a:lstStyle/>
        <a:p>
          <a:r>
            <a:rPr lang="fr-CA" sz="1800" dirty="0"/>
            <a:t>La médiatrice ou le médiateur note les éléments de discussion et les solutions trouvées.</a:t>
          </a:r>
        </a:p>
      </dgm:t>
    </dgm:pt>
    <dgm:pt modelId="{96A1A7AD-5C16-4BB4-A967-AC9F8ACE4595}" type="parTrans" cxnId="{45FE5C0D-14A7-43A4-8B06-F5FE6419D47C}">
      <dgm:prSet/>
      <dgm:spPr/>
      <dgm:t>
        <a:bodyPr/>
        <a:lstStyle/>
        <a:p>
          <a:endParaRPr lang="fr-CA"/>
        </a:p>
      </dgm:t>
    </dgm:pt>
    <dgm:pt modelId="{2B6FEA4F-013C-4475-A9EA-CD3DF1D92D82}" type="sibTrans" cxnId="{45FE5C0D-14A7-43A4-8B06-F5FE6419D47C}">
      <dgm:prSet/>
      <dgm:spPr/>
      <dgm:t>
        <a:bodyPr/>
        <a:lstStyle/>
        <a:p>
          <a:endParaRPr lang="fr-CA"/>
        </a:p>
      </dgm:t>
    </dgm:pt>
    <dgm:pt modelId="{BBFB42F9-906A-4B78-A319-017A9C06AC1D}" type="pres">
      <dgm:prSet presAssocID="{7A698269-D32B-454F-A703-808C0583FF09}" presName="Name0" presStyleCnt="0">
        <dgm:presLayoutVars>
          <dgm:dir/>
          <dgm:animLvl val="lvl"/>
          <dgm:resizeHandles val="exact"/>
        </dgm:presLayoutVars>
      </dgm:prSet>
      <dgm:spPr/>
    </dgm:pt>
    <dgm:pt modelId="{B2DB9C00-6147-4320-8C5A-30C70C356183}" type="pres">
      <dgm:prSet presAssocID="{7A698269-D32B-454F-A703-808C0583FF09}" presName="tSp" presStyleCnt="0"/>
      <dgm:spPr/>
    </dgm:pt>
    <dgm:pt modelId="{269C4AE2-13F5-4BD1-A805-E8421B4341AC}" type="pres">
      <dgm:prSet presAssocID="{7A698269-D32B-454F-A703-808C0583FF09}" presName="bSp" presStyleCnt="0"/>
      <dgm:spPr/>
    </dgm:pt>
    <dgm:pt modelId="{0903A799-ECDE-49BC-B0CB-273C5D881F36}" type="pres">
      <dgm:prSet presAssocID="{7A698269-D32B-454F-A703-808C0583FF09}" presName="process" presStyleCnt="0"/>
      <dgm:spPr/>
    </dgm:pt>
    <dgm:pt modelId="{F1B519A5-FD69-4565-832D-1C99FD2A4728}" type="pres">
      <dgm:prSet presAssocID="{9B5A3A19-0BD3-4729-963C-81B471392745}" presName="composite1" presStyleCnt="0"/>
      <dgm:spPr/>
    </dgm:pt>
    <dgm:pt modelId="{B8A25B7C-1FE1-4B9A-BE65-10EA7A789C9C}" type="pres">
      <dgm:prSet presAssocID="{9B5A3A19-0BD3-4729-963C-81B471392745}" presName="dummyNode1" presStyleLbl="node1" presStyleIdx="0" presStyleCnt="3"/>
      <dgm:spPr/>
    </dgm:pt>
    <dgm:pt modelId="{8C5B93AC-D9A8-4A30-9587-36760949BC91}" type="pres">
      <dgm:prSet presAssocID="{9B5A3A19-0BD3-4729-963C-81B471392745}" presName="childNode1" presStyleLbl="bgAcc1" presStyleIdx="0" presStyleCnt="3" custScaleY="125416">
        <dgm:presLayoutVars>
          <dgm:bulletEnabled val="1"/>
        </dgm:presLayoutVars>
      </dgm:prSet>
      <dgm:spPr/>
    </dgm:pt>
    <dgm:pt modelId="{5ABFC824-5CE1-45BE-BC2B-28899081EA27}" type="pres">
      <dgm:prSet presAssocID="{9B5A3A19-0BD3-4729-963C-81B471392745}" presName="childNode1tx" presStyleLbl="bgAcc1" presStyleIdx="0" presStyleCnt="3">
        <dgm:presLayoutVars>
          <dgm:bulletEnabled val="1"/>
        </dgm:presLayoutVars>
      </dgm:prSet>
      <dgm:spPr/>
    </dgm:pt>
    <dgm:pt modelId="{5814CB09-FB1E-44FB-B9FE-D9943AD8A0CB}" type="pres">
      <dgm:prSet presAssocID="{9B5A3A19-0BD3-4729-963C-81B471392745}" presName="parentNode1" presStyleLbl="node1" presStyleIdx="0" presStyleCnt="3" custLinFactNeighborX="959" custLinFactNeighborY="-14093">
        <dgm:presLayoutVars>
          <dgm:chMax val="1"/>
          <dgm:bulletEnabled val="1"/>
        </dgm:presLayoutVars>
      </dgm:prSet>
      <dgm:spPr/>
    </dgm:pt>
    <dgm:pt modelId="{1BD18687-31DA-438D-A580-36413DAA2A0A}" type="pres">
      <dgm:prSet presAssocID="{9B5A3A19-0BD3-4729-963C-81B471392745}" presName="connSite1" presStyleCnt="0"/>
      <dgm:spPr/>
    </dgm:pt>
    <dgm:pt modelId="{A9F09C82-7427-42EA-ACA5-271D9881B444}" type="pres">
      <dgm:prSet presAssocID="{7F30A884-C0AF-408A-98CD-30A32395602D}" presName="Name9" presStyleLbl="sibTrans2D1" presStyleIdx="0" presStyleCnt="2" custLinFactNeighborX="-4060" custLinFactNeighborY="5326"/>
      <dgm:spPr/>
    </dgm:pt>
    <dgm:pt modelId="{2A1A35CF-B59B-45EC-82FD-6519A0D8D9D3}" type="pres">
      <dgm:prSet presAssocID="{406DEA08-2D4D-48B3-82D3-3FC9E9545AF7}" presName="composite2" presStyleCnt="0"/>
      <dgm:spPr/>
    </dgm:pt>
    <dgm:pt modelId="{DE761972-0249-4879-9314-0D16BFFD826A}" type="pres">
      <dgm:prSet presAssocID="{406DEA08-2D4D-48B3-82D3-3FC9E9545AF7}" presName="dummyNode2" presStyleLbl="node1" presStyleIdx="0" presStyleCnt="3"/>
      <dgm:spPr/>
    </dgm:pt>
    <dgm:pt modelId="{F345990F-66A7-46B5-BCE1-EE5229B4D2FB}" type="pres">
      <dgm:prSet presAssocID="{406DEA08-2D4D-48B3-82D3-3FC9E9545AF7}" presName="childNode2" presStyleLbl="bgAcc1" presStyleIdx="1" presStyleCnt="3" custScaleX="117501" custScaleY="161473">
        <dgm:presLayoutVars>
          <dgm:bulletEnabled val="1"/>
        </dgm:presLayoutVars>
      </dgm:prSet>
      <dgm:spPr/>
    </dgm:pt>
    <dgm:pt modelId="{DE57C26F-F70D-4540-94A7-7762CF7A7445}" type="pres">
      <dgm:prSet presAssocID="{406DEA08-2D4D-48B3-82D3-3FC9E9545AF7}" presName="childNode2tx" presStyleLbl="bgAcc1" presStyleIdx="1" presStyleCnt="3">
        <dgm:presLayoutVars>
          <dgm:bulletEnabled val="1"/>
        </dgm:presLayoutVars>
      </dgm:prSet>
      <dgm:spPr/>
    </dgm:pt>
    <dgm:pt modelId="{740C4C84-4C97-4A0F-A720-5323689C3378}" type="pres">
      <dgm:prSet presAssocID="{406DEA08-2D4D-48B3-82D3-3FC9E9545AF7}" presName="parentNode2" presStyleLbl="node1" presStyleIdx="1" presStyleCnt="3" custLinFactNeighborX="3133" custLinFactNeighborY="-33237">
        <dgm:presLayoutVars>
          <dgm:chMax val="0"/>
          <dgm:bulletEnabled val="1"/>
        </dgm:presLayoutVars>
      </dgm:prSet>
      <dgm:spPr/>
    </dgm:pt>
    <dgm:pt modelId="{F917B007-1401-4CA3-B5A2-4642018556B3}" type="pres">
      <dgm:prSet presAssocID="{406DEA08-2D4D-48B3-82D3-3FC9E9545AF7}" presName="connSite2" presStyleCnt="0"/>
      <dgm:spPr/>
    </dgm:pt>
    <dgm:pt modelId="{55E43A26-CD37-4079-A327-83595FA80EAE}" type="pres">
      <dgm:prSet presAssocID="{C3E48683-E360-4AE7-9771-C992B532629D}" presName="Name18" presStyleLbl="sibTrans2D1" presStyleIdx="1" presStyleCnt="2" custLinFactNeighborX="-322" custLinFactNeighborY="-4596"/>
      <dgm:spPr/>
    </dgm:pt>
    <dgm:pt modelId="{275B05CD-B9AE-40F6-B61E-799303D1FB7A}" type="pres">
      <dgm:prSet presAssocID="{09391B4A-59F7-45E3-90C1-870149878794}" presName="composite1" presStyleCnt="0"/>
      <dgm:spPr/>
    </dgm:pt>
    <dgm:pt modelId="{BE736D76-129F-40C6-85E9-BD96E122BF13}" type="pres">
      <dgm:prSet presAssocID="{09391B4A-59F7-45E3-90C1-870149878794}" presName="dummyNode1" presStyleLbl="node1" presStyleIdx="1" presStyleCnt="3"/>
      <dgm:spPr/>
    </dgm:pt>
    <dgm:pt modelId="{1DDF56BE-8145-4F29-8CFB-3752EDA891B8}" type="pres">
      <dgm:prSet presAssocID="{09391B4A-59F7-45E3-90C1-870149878794}" presName="childNode1" presStyleLbl="bgAcc1" presStyleIdx="2" presStyleCnt="3" custLinFactNeighborX="1112" custLinFactNeighborY="-4719">
        <dgm:presLayoutVars>
          <dgm:bulletEnabled val="1"/>
        </dgm:presLayoutVars>
      </dgm:prSet>
      <dgm:spPr/>
    </dgm:pt>
    <dgm:pt modelId="{091BCBB9-876C-4AF1-B0AE-448CCDD14300}" type="pres">
      <dgm:prSet presAssocID="{09391B4A-59F7-45E3-90C1-870149878794}" presName="childNode1tx" presStyleLbl="bgAcc1" presStyleIdx="2" presStyleCnt="3">
        <dgm:presLayoutVars>
          <dgm:bulletEnabled val="1"/>
        </dgm:presLayoutVars>
      </dgm:prSet>
      <dgm:spPr/>
    </dgm:pt>
    <dgm:pt modelId="{7F9CB28B-974A-4708-8259-CAF4A69C519D}" type="pres">
      <dgm:prSet presAssocID="{09391B4A-59F7-45E3-90C1-870149878794}" presName="parentNode1" presStyleLbl="node1" presStyleIdx="2" presStyleCnt="3" custLinFactNeighborX="112" custLinFactNeighborY="-12995">
        <dgm:presLayoutVars>
          <dgm:chMax val="1"/>
          <dgm:bulletEnabled val="1"/>
        </dgm:presLayoutVars>
      </dgm:prSet>
      <dgm:spPr/>
    </dgm:pt>
    <dgm:pt modelId="{FE05E5C7-71D0-4199-9147-57B34C6386A3}" type="pres">
      <dgm:prSet presAssocID="{09391B4A-59F7-45E3-90C1-870149878794}" presName="connSite1" presStyleCnt="0"/>
      <dgm:spPr/>
    </dgm:pt>
  </dgm:ptLst>
  <dgm:cxnLst>
    <dgm:cxn modelId="{B78C9B07-B0E1-4CCC-BA75-BD78FC45E53C}" type="presOf" srcId="{CA2692D9-28CE-4D24-93DD-6B7B6F406497}" destId="{091BCBB9-876C-4AF1-B0AE-448CCDD14300}" srcOrd="1" destOrd="0" presId="urn:microsoft.com/office/officeart/2005/8/layout/hProcess4"/>
    <dgm:cxn modelId="{45FE5C0D-14A7-43A4-8B06-F5FE6419D47C}" srcId="{09391B4A-59F7-45E3-90C1-870149878794}" destId="{87275461-B14C-4942-BB69-E1B300E781C0}" srcOrd="1" destOrd="0" parTransId="{96A1A7AD-5C16-4BB4-A967-AC9F8ACE4595}" sibTransId="{2B6FEA4F-013C-4475-A9EA-CD3DF1D92D82}"/>
    <dgm:cxn modelId="{CD71340E-6CBB-43AF-89E2-A7F323F2FE2D}" srcId="{406DEA08-2D4D-48B3-82D3-3FC9E9545AF7}" destId="{4D895116-EDFB-48B2-A3CA-49BE562142BB}" srcOrd="1" destOrd="0" parTransId="{DD355B57-281A-4571-AC8A-32846C780429}" sibTransId="{220EC25F-A060-481B-A4A6-E36C10A52F05}"/>
    <dgm:cxn modelId="{36AA5716-2D49-4445-95F8-1DEE1D8CEE0B}" type="presOf" srcId="{C3E48683-E360-4AE7-9771-C992B532629D}" destId="{55E43A26-CD37-4079-A327-83595FA80EAE}" srcOrd="0" destOrd="0" presId="urn:microsoft.com/office/officeart/2005/8/layout/hProcess4"/>
    <dgm:cxn modelId="{9282321C-1B38-4468-B6B9-03F4EEED333F}" type="presOf" srcId="{37040CC9-1978-472E-9C01-7A4483F1B339}" destId="{DE57C26F-F70D-4540-94A7-7762CF7A7445}" srcOrd="1" destOrd="0" presId="urn:microsoft.com/office/officeart/2005/8/layout/hProcess4"/>
    <dgm:cxn modelId="{0A67F832-9871-4CE3-902A-8CFF8D04038E}" type="presOf" srcId="{A2269096-7CCE-4DB7-9C59-A75A6FCF8585}" destId="{5ABFC824-5CE1-45BE-BC2B-28899081EA27}" srcOrd="1" destOrd="1" presId="urn:microsoft.com/office/officeart/2005/8/layout/hProcess4"/>
    <dgm:cxn modelId="{49FDAC64-66AC-4638-A8A9-3C60F4C08E18}" type="presOf" srcId="{4D895116-EDFB-48B2-A3CA-49BE562142BB}" destId="{DE57C26F-F70D-4540-94A7-7762CF7A7445}" srcOrd="1" destOrd="1" presId="urn:microsoft.com/office/officeart/2005/8/layout/hProcess4"/>
    <dgm:cxn modelId="{0558F165-E47B-4A16-A74F-CA34034D6186}" srcId="{7A698269-D32B-454F-A703-808C0583FF09}" destId="{9B5A3A19-0BD3-4729-963C-81B471392745}" srcOrd="0" destOrd="0" parTransId="{6E5FF07D-8458-4D2B-B67A-29BC407004B3}" sibTransId="{7F30A884-C0AF-408A-98CD-30A32395602D}"/>
    <dgm:cxn modelId="{1A8A1C46-0BCA-4A76-8AE0-82CF42186CBC}" srcId="{9B5A3A19-0BD3-4729-963C-81B471392745}" destId="{A2269096-7CCE-4DB7-9C59-A75A6FCF8585}" srcOrd="1" destOrd="0" parTransId="{213F5C64-430C-4AB1-9F2C-382689CDF5FA}" sibTransId="{E114C405-F551-46E9-84E3-29F095D17EA3}"/>
    <dgm:cxn modelId="{97853247-996F-41CA-ADE9-D9A5A2E4AEB3}" type="presOf" srcId="{87275461-B14C-4942-BB69-E1B300E781C0}" destId="{1DDF56BE-8145-4F29-8CFB-3752EDA891B8}" srcOrd="0" destOrd="1" presId="urn:microsoft.com/office/officeart/2005/8/layout/hProcess4"/>
    <dgm:cxn modelId="{567A9469-6EE5-48ED-A74F-ED4AA5D04993}" type="presOf" srcId="{4D895116-EDFB-48B2-A3CA-49BE562142BB}" destId="{F345990F-66A7-46B5-BCE1-EE5229B4D2FB}" srcOrd="0" destOrd="1" presId="urn:microsoft.com/office/officeart/2005/8/layout/hProcess4"/>
    <dgm:cxn modelId="{2AE2846A-03FF-4231-ACAB-7D8B98F0584E}" srcId="{7A698269-D32B-454F-A703-808C0583FF09}" destId="{09391B4A-59F7-45E3-90C1-870149878794}" srcOrd="2" destOrd="0" parTransId="{F9D5B13D-9653-4B0F-8DAD-CCFBCF1DBB00}" sibTransId="{B2F3563B-400A-4963-8783-E2C465B32C32}"/>
    <dgm:cxn modelId="{02596174-9AE1-4452-9130-1D889F1ED4C5}" type="presOf" srcId="{37040CC9-1978-472E-9C01-7A4483F1B339}" destId="{F345990F-66A7-46B5-BCE1-EE5229B4D2FB}" srcOrd="0" destOrd="0" presId="urn:microsoft.com/office/officeart/2005/8/layout/hProcess4"/>
    <dgm:cxn modelId="{C3C74A55-96BD-4045-8B89-6272D1CD9B13}" type="presOf" srcId="{87275461-B14C-4942-BB69-E1B300E781C0}" destId="{091BCBB9-876C-4AF1-B0AE-448CCDD14300}" srcOrd="1" destOrd="1" presId="urn:microsoft.com/office/officeart/2005/8/layout/hProcess4"/>
    <dgm:cxn modelId="{32325785-AEA8-44D3-90FB-BB6014C96AD1}" srcId="{406DEA08-2D4D-48B3-82D3-3FC9E9545AF7}" destId="{25AA086F-77CD-455A-A236-681E361A72CE}" srcOrd="2" destOrd="0" parTransId="{52EF93DD-8E0C-409C-9A1E-16E45B1B8531}" sibTransId="{22142FEA-574C-4D95-8F1A-C033478B2700}"/>
    <dgm:cxn modelId="{663FF38E-4333-4884-BD62-53DE998C44E8}" srcId="{406DEA08-2D4D-48B3-82D3-3FC9E9545AF7}" destId="{37040CC9-1978-472E-9C01-7A4483F1B339}" srcOrd="0" destOrd="0" parTransId="{6368EF38-072A-48DC-A432-20A86751D03D}" sibTransId="{F8A1C1E2-9CA9-45F6-AF73-47342A20458A}"/>
    <dgm:cxn modelId="{C08FA88F-61C7-4F0F-A0B3-0F807C97166B}" type="presOf" srcId="{7F30A884-C0AF-408A-98CD-30A32395602D}" destId="{A9F09C82-7427-42EA-ACA5-271D9881B444}" srcOrd="0" destOrd="0" presId="urn:microsoft.com/office/officeart/2005/8/layout/hProcess4"/>
    <dgm:cxn modelId="{636B5D92-69BB-4984-A098-3149CE5B3E60}" type="presOf" srcId="{406DEA08-2D4D-48B3-82D3-3FC9E9545AF7}" destId="{740C4C84-4C97-4A0F-A720-5323689C3378}" srcOrd="0" destOrd="0" presId="urn:microsoft.com/office/officeart/2005/8/layout/hProcess4"/>
    <dgm:cxn modelId="{DEA0F5AE-8091-4364-808D-C2BB0F87F81D}" srcId="{09391B4A-59F7-45E3-90C1-870149878794}" destId="{CA2692D9-28CE-4D24-93DD-6B7B6F406497}" srcOrd="0" destOrd="0" parTransId="{5CEF7B0B-550E-44A3-9B60-9B874FA9C97F}" sibTransId="{15B8186A-39E2-421E-B961-636DF9E20ABA}"/>
    <dgm:cxn modelId="{FD26DCB2-956C-4125-831C-2D3A48071CC2}" type="presOf" srcId="{9B5A3A19-0BD3-4729-963C-81B471392745}" destId="{5814CB09-FB1E-44FB-B9FE-D9943AD8A0CB}" srcOrd="0" destOrd="0" presId="urn:microsoft.com/office/officeart/2005/8/layout/hProcess4"/>
    <dgm:cxn modelId="{EB068AB4-5F6A-4557-8162-9701FE782331}" type="presOf" srcId="{25AA086F-77CD-455A-A236-681E361A72CE}" destId="{DE57C26F-F70D-4540-94A7-7762CF7A7445}" srcOrd="1" destOrd="2" presId="urn:microsoft.com/office/officeart/2005/8/layout/hProcess4"/>
    <dgm:cxn modelId="{0F5059B6-49BD-460A-981B-1846036B6FF8}" type="presOf" srcId="{CA2692D9-28CE-4D24-93DD-6B7B6F406497}" destId="{1DDF56BE-8145-4F29-8CFB-3752EDA891B8}" srcOrd="0" destOrd="0" presId="urn:microsoft.com/office/officeart/2005/8/layout/hProcess4"/>
    <dgm:cxn modelId="{560D8DC0-D42B-43AB-A112-EA142BB65BDD}" type="presOf" srcId="{E225B680-3B22-4D38-9ABB-009772710816}" destId="{5ABFC824-5CE1-45BE-BC2B-28899081EA27}" srcOrd="1" destOrd="0" presId="urn:microsoft.com/office/officeart/2005/8/layout/hProcess4"/>
    <dgm:cxn modelId="{041FCCC9-992F-4862-B852-E0BEF4932E48}" srcId="{9B5A3A19-0BD3-4729-963C-81B471392745}" destId="{E225B680-3B22-4D38-9ABB-009772710816}" srcOrd="0" destOrd="0" parTransId="{DC34879D-5261-43D7-A4BC-4BC88C7EE800}" sibTransId="{437DD140-BCCD-4DFC-A5E6-0B765CBD0F7D}"/>
    <dgm:cxn modelId="{61D345CB-12B8-4FC2-A290-E90E43509839}" type="presOf" srcId="{25AA086F-77CD-455A-A236-681E361A72CE}" destId="{F345990F-66A7-46B5-BCE1-EE5229B4D2FB}" srcOrd="0" destOrd="2" presId="urn:microsoft.com/office/officeart/2005/8/layout/hProcess4"/>
    <dgm:cxn modelId="{3D0A60CF-E940-4894-A003-B0DD871CD847}" type="presOf" srcId="{7A698269-D32B-454F-A703-808C0583FF09}" destId="{BBFB42F9-906A-4B78-A319-017A9C06AC1D}" srcOrd="0" destOrd="0" presId="urn:microsoft.com/office/officeart/2005/8/layout/hProcess4"/>
    <dgm:cxn modelId="{C83827DE-745F-43C8-BD83-A614BD92A44C}" type="presOf" srcId="{09391B4A-59F7-45E3-90C1-870149878794}" destId="{7F9CB28B-974A-4708-8259-CAF4A69C519D}" srcOrd="0" destOrd="0" presId="urn:microsoft.com/office/officeart/2005/8/layout/hProcess4"/>
    <dgm:cxn modelId="{0B1892DE-15FB-4EA7-8EA6-7DD026294C30}" srcId="{7A698269-D32B-454F-A703-808C0583FF09}" destId="{406DEA08-2D4D-48B3-82D3-3FC9E9545AF7}" srcOrd="1" destOrd="0" parTransId="{FA7D0893-7E71-4FA9-B1BD-0657F7755904}" sibTransId="{C3E48683-E360-4AE7-9771-C992B532629D}"/>
    <dgm:cxn modelId="{F2B17BF2-9BDD-4146-875A-A23920EC77C4}" type="presOf" srcId="{A2269096-7CCE-4DB7-9C59-A75A6FCF8585}" destId="{8C5B93AC-D9A8-4A30-9587-36760949BC91}" srcOrd="0" destOrd="1" presId="urn:microsoft.com/office/officeart/2005/8/layout/hProcess4"/>
    <dgm:cxn modelId="{5705D2F9-7C7F-4395-A1D9-BD09F521FB25}" type="presOf" srcId="{E225B680-3B22-4D38-9ABB-009772710816}" destId="{8C5B93AC-D9A8-4A30-9587-36760949BC91}" srcOrd="0" destOrd="0" presId="urn:microsoft.com/office/officeart/2005/8/layout/hProcess4"/>
    <dgm:cxn modelId="{03C3E666-15E9-4505-BA36-2791A9D75ABF}" type="presParOf" srcId="{BBFB42F9-906A-4B78-A319-017A9C06AC1D}" destId="{B2DB9C00-6147-4320-8C5A-30C70C356183}" srcOrd="0" destOrd="0" presId="urn:microsoft.com/office/officeart/2005/8/layout/hProcess4"/>
    <dgm:cxn modelId="{CF608E4F-71EA-4E81-87E2-5EF8E4E5D32C}" type="presParOf" srcId="{BBFB42F9-906A-4B78-A319-017A9C06AC1D}" destId="{269C4AE2-13F5-4BD1-A805-E8421B4341AC}" srcOrd="1" destOrd="0" presId="urn:microsoft.com/office/officeart/2005/8/layout/hProcess4"/>
    <dgm:cxn modelId="{847F5945-F7A6-48E7-9EBA-DF5AA6A86D67}" type="presParOf" srcId="{BBFB42F9-906A-4B78-A319-017A9C06AC1D}" destId="{0903A799-ECDE-49BC-B0CB-273C5D881F36}" srcOrd="2" destOrd="0" presId="urn:microsoft.com/office/officeart/2005/8/layout/hProcess4"/>
    <dgm:cxn modelId="{C9523154-F950-486B-8F18-224305310479}" type="presParOf" srcId="{0903A799-ECDE-49BC-B0CB-273C5D881F36}" destId="{F1B519A5-FD69-4565-832D-1C99FD2A4728}" srcOrd="0" destOrd="0" presId="urn:microsoft.com/office/officeart/2005/8/layout/hProcess4"/>
    <dgm:cxn modelId="{7EBE7A54-06AA-4991-927B-AD3CEDADCFFD}" type="presParOf" srcId="{F1B519A5-FD69-4565-832D-1C99FD2A4728}" destId="{B8A25B7C-1FE1-4B9A-BE65-10EA7A789C9C}" srcOrd="0" destOrd="0" presId="urn:microsoft.com/office/officeart/2005/8/layout/hProcess4"/>
    <dgm:cxn modelId="{98018A7C-1BD7-44F1-8B13-E24F901CC202}" type="presParOf" srcId="{F1B519A5-FD69-4565-832D-1C99FD2A4728}" destId="{8C5B93AC-D9A8-4A30-9587-36760949BC91}" srcOrd="1" destOrd="0" presId="urn:microsoft.com/office/officeart/2005/8/layout/hProcess4"/>
    <dgm:cxn modelId="{51B8CBCA-F180-4F7D-BC7D-D40E7D25DC70}" type="presParOf" srcId="{F1B519A5-FD69-4565-832D-1C99FD2A4728}" destId="{5ABFC824-5CE1-45BE-BC2B-28899081EA27}" srcOrd="2" destOrd="0" presId="urn:microsoft.com/office/officeart/2005/8/layout/hProcess4"/>
    <dgm:cxn modelId="{FA7E4976-D01C-4B3E-8A3F-CDD2FDEAB24A}" type="presParOf" srcId="{F1B519A5-FD69-4565-832D-1C99FD2A4728}" destId="{5814CB09-FB1E-44FB-B9FE-D9943AD8A0CB}" srcOrd="3" destOrd="0" presId="urn:microsoft.com/office/officeart/2005/8/layout/hProcess4"/>
    <dgm:cxn modelId="{9F9CDF1B-10A4-4BFD-88DA-DB2585F32C87}" type="presParOf" srcId="{F1B519A5-FD69-4565-832D-1C99FD2A4728}" destId="{1BD18687-31DA-438D-A580-36413DAA2A0A}" srcOrd="4" destOrd="0" presId="urn:microsoft.com/office/officeart/2005/8/layout/hProcess4"/>
    <dgm:cxn modelId="{D8E120B3-45E2-41DD-AA74-F8F7BA677980}" type="presParOf" srcId="{0903A799-ECDE-49BC-B0CB-273C5D881F36}" destId="{A9F09C82-7427-42EA-ACA5-271D9881B444}" srcOrd="1" destOrd="0" presId="urn:microsoft.com/office/officeart/2005/8/layout/hProcess4"/>
    <dgm:cxn modelId="{27A24B4F-4F45-48C9-ADC0-668D0D7CBED8}" type="presParOf" srcId="{0903A799-ECDE-49BC-B0CB-273C5D881F36}" destId="{2A1A35CF-B59B-45EC-82FD-6519A0D8D9D3}" srcOrd="2" destOrd="0" presId="urn:microsoft.com/office/officeart/2005/8/layout/hProcess4"/>
    <dgm:cxn modelId="{7714DDCC-E5A9-4929-8337-A2B9644F15BB}" type="presParOf" srcId="{2A1A35CF-B59B-45EC-82FD-6519A0D8D9D3}" destId="{DE761972-0249-4879-9314-0D16BFFD826A}" srcOrd="0" destOrd="0" presId="urn:microsoft.com/office/officeart/2005/8/layout/hProcess4"/>
    <dgm:cxn modelId="{B62A529F-FCEE-49CE-BA0F-A699272C436E}" type="presParOf" srcId="{2A1A35CF-B59B-45EC-82FD-6519A0D8D9D3}" destId="{F345990F-66A7-46B5-BCE1-EE5229B4D2FB}" srcOrd="1" destOrd="0" presId="urn:microsoft.com/office/officeart/2005/8/layout/hProcess4"/>
    <dgm:cxn modelId="{49512A30-C03E-44F5-814F-81E35C967F1F}" type="presParOf" srcId="{2A1A35CF-B59B-45EC-82FD-6519A0D8D9D3}" destId="{DE57C26F-F70D-4540-94A7-7762CF7A7445}" srcOrd="2" destOrd="0" presId="urn:microsoft.com/office/officeart/2005/8/layout/hProcess4"/>
    <dgm:cxn modelId="{13886F65-9D02-42DB-A8CC-F91A8ED289D0}" type="presParOf" srcId="{2A1A35CF-B59B-45EC-82FD-6519A0D8D9D3}" destId="{740C4C84-4C97-4A0F-A720-5323689C3378}" srcOrd="3" destOrd="0" presId="urn:microsoft.com/office/officeart/2005/8/layout/hProcess4"/>
    <dgm:cxn modelId="{992833C8-FCA6-4FE2-A6AC-E268981BFAAF}" type="presParOf" srcId="{2A1A35CF-B59B-45EC-82FD-6519A0D8D9D3}" destId="{F917B007-1401-4CA3-B5A2-4642018556B3}" srcOrd="4" destOrd="0" presId="urn:microsoft.com/office/officeart/2005/8/layout/hProcess4"/>
    <dgm:cxn modelId="{B8C90945-F154-4C0E-934D-42889FBCAA3E}" type="presParOf" srcId="{0903A799-ECDE-49BC-B0CB-273C5D881F36}" destId="{55E43A26-CD37-4079-A327-83595FA80EAE}" srcOrd="3" destOrd="0" presId="urn:microsoft.com/office/officeart/2005/8/layout/hProcess4"/>
    <dgm:cxn modelId="{EE2EE6FF-2B80-4A7D-9EBD-5BDC137C43E8}" type="presParOf" srcId="{0903A799-ECDE-49BC-B0CB-273C5D881F36}" destId="{275B05CD-B9AE-40F6-B61E-799303D1FB7A}" srcOrd="4" destOrd="0" presId="urn:microsoft.com/office/officeart/2005/8/layout/hProcess4"/>
    <dgm:cxn modelId="{7D72CCFA-4DF6-4CFC-87C6-2651F25F0B58}" type="presParOf" srcId="{275B05CD-B9AE-40F6-B61E-799303D1FB7A}" destId="{BE736D76-129F-40C6-85E9-BD96E122BF13}" srcOrd="0" destOrd="0" presId="urn:microsoft.com/office/officeart/2005/8/layout/hProcess4"/>
    <dgm:cxn modelId="{EC14055F-49FE-4105-B815-E0CD83CBB4AD}" type="presParOf" srcId="{275B05CD-B9AE-40F6-B61E-799303D1FB7A}" destId="{1DDF56BE-8145-4F29-8CFB-3752EDA891B8}" srcOrd="1" destOrd="0" presId="urn:microsoft.com/office/officeart/2005/8/layout/hProcess4"/>
    <dgm:cxn modelId="{95137E8A-7FA3-4778-B3CC-43DF0609CE0E}" type="presParOf" srcId="{275B05CD-B9AE-40F6-B61E-799303D1FB7A}" destId="{091BCBB9-876C-4AF1-B0AE-448CCDD14300}" srcOrd="2" destOrd="0" presId="urn:microsoft.com/office/officeart/2005/8/layout/hProcess4"/>
    <dgm:cxn modelId="{4751B949-5908-4563-A9B4-DAF134519A13}" type="presParOf" srcId="{275B05CD-B9AE-40F6-B61E-799303D1FB7A}" destId="{7F9CB28B-974A-4708-8259-CAF4A69C519D}" srcOrd="3" destOrd="0" presId="urn:microsoft.com/office/officeart/2005/8/layout/hProcess4"/>
    <dgm:cxn modelId="{EF8641E2-C67A-4D4A-A061-D766B3CE1E09}" type="presParOf" srcId="{275B05CD-B9AE-40F6-B61E-799303D1FB7A}" destId="{FE05E5C7-71D0-4199-9147-57B34C6386A3}"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B93AC-D9A8-4A30-9587-36760949BC91}">
      <dsp:nvSpPr>
        <dsp:cNvPr id="0" name=""/>
        <dsp:cNvSpPr/>
      </dsp:nvSpPr>
      <dsp:spPr>
        <a:xfrm>
          <a:off x="2634" y="1178584"/>
          <a:ext cx="2652546" cy="2743846"/>
        </a:xfrm>
        <a:prstGeom prst="roundRect">
          <a:avLst>
            <a:gd name="adj" fmla="val 10000"/>
          </a:avLst>
        </a:prstGeom>
        <a:solidFill>
          <a:srgbClr val="DADDDE"/>
        </a:solidFill>
        <a:ln w="12700" cap="flat" cmpd="sng" algn="ctr">
          <a:solidFill>
            <a:srgbClr val="DADDD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ts val="600"/>
            </a:spcAft>
            <a:buChar char="•"/>
          </a:pPr>
          <a:r>
            <a:rPr lang="fr-CA" sz="1800" kern="1200" dirty="0"/>
            <a:t>Tout le monde se présente et s'assoit.</a:t>
          </a:r>
        </a:p>
        <a:p>
          <a:pPr marL="171450" lvl="1" indent="-171450" algn="l" defTabSz="800100">
            <a:lnSpc>
              <a:spcPct val="90000"/>
            </a:lnSpc>
            <a:spcBef>
              <a:spcPct val="0"/>
            </a:spcBef>
            <a:spcAft>
              <a:spcPts val="600"/>
            </a:spcAft>
            <a:buChar char="•"/>
          </a:pPr>
          <a:r>
            <a:rPr lang="fr-CA" sz="1800" kern="1200" dirty="0"/>
            <a:t>La médiatrice ou le médiateur présente les règles à suivre.</a:t>
          </a:r>
        </a:p>
      </dsp:txBody>
      <dsp:txXfrm>
        <a:off x="65778" y="1241728"/>
        <a:ext cx="2526258" cy="2029591"/>
      </dsp:txXfrm>
    </dsp:sp>
    <dsp:sp modelId="{A9F09C82-7427-42EA-ACA5-271D9881B444}">
      <dsp:nvSpPr>
        <dsp:cNvPr id="0" name=""/>
        <dsp:cNvSpPr/>
      </dsp:nvSpPr>
      <dsp:spPr>
        <a:xfrm>
          <a:off x="1410285" y="1905714"/>
          <a:ext cx="3164833" cy="3164833"/>
        </a:xfrm>
        <a:prstGeom prst="leftCircularArrow">
          <a:avLst>
            <a:gd name="adj1" fmla="val 2892"/>
            <a:gd name="adj2" fmla="val 353703"/>
            <a:gd name="adj3" fmla="val 2315560"/>
            <a:gd name="adj4" fmla="val 9210835"/>
            <a:gd name="adj5" fmla="val 3374"/>
          </a:avLst>
        </a:prstGeom>
        <a:solidFill>
          <a:srgbClr val="F6891F"/>
        </a:solidFill>
        <a:ln>
          <a:noFill/>
        </a:ln>
        <a:effectLst/>
      </dsp:spPr>
      <dsp:style>
        <a:lnRef idx="0">
          <a:scrgbClr r="0" g="0" b="0"/>
        </a:lnRef>
        <a:fillRef idx="1">
          <a:scrgbClr r="0" g="0" b="0"/>
        </a:fillRef>
        <a:effectRef idx="0">
          <a:scrgbClr r="0" g="0" b="0"/>
        </a:effectRef>
        <a:fontRef idx="minor">
          <a:schemeClr val="lt1"/>
        </a:fontRef>
      </dsp:style>
    </dsp:sp>
    <dsp:sp modelId="{5814CB09-FB1E-44FB-B9FE-D9943AD8A0CB}">
      <dsp:nvSpPr>
        <dsp:cNvPr id="0" name=""/>
        <dsp:cNvSpPr/>
      </dsp:nvSpPr>
      <dsp:spPr>
        <a:xfrm>
          <a:off x="614700" y="3043452"/>
          <a:ext cx="2357819" cy="937626"/>
        </a:xfrm>
        <a:prstGeom prst="roundRect">
          <a:avLst>
            <a:gd name="adj" fmla="val 10000"/>
          </a:avLst>
        </a:prstGeom>
        <a:solidFill>
          <a:srgbClr val="333F48"/>
        </a:solidFill>
        <a:ln w="12700" cap="flat" cmpd="sng" algn="ctr">
          <a:solidFill>
            <a:srgbClr val="333F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fr-CA" sz="3000" kern="1200" dirty="0">
              <a:solidFill>
                <a:schemeClr val="bg1"/>
              </a:solidFill>
            </a:rPr>
            <a:t>Présentation</a:t>
          </a:r>
        </a:p>
      </dsp:txBody>
      <dsp:txXfrm>
        <a:off x="642162" y="3070914"/>
        <a:ext cx="2302895" cy="882702"/>
      </dsp:txXfrm>
    </dsp:sp>
    <dsp:sp modelId="{F345990F-66A7-46B5-BCE1-EE5229B4D2FB}">
      <dsp:nvSpPr>
        <dsp:cNvPr id="0" name=""/>
        <dsp:cNvSpPr/>
      </dsp:nvSpPr>
      <dsp:spPr>
        <a:xfrm>
          <a:off x="3385744" y="782171"/>
          <a:ext cx="3116768" cy="3532700"/>
        </a:xfrm>
        <a:prstGeom prst="roundRect">
          <a:avLst>
            <a:gd name="adj" fmla="val 10000"/>
          </a:avLst>
        </a:prstGeom>
        <a:solidFill>
          <a:srgbClr val="DADDDE">
            <a:alpha val="90000"/>
          </a:srgbClr>
        </a:solidFill>
        <a:ln w="12700" cap="flat" cmpd="sng" algn="ctr">
          <a:solidFill>
            <a:srgbClr val="DADDD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ts val="600"/>
            </a:spcAft>
            <a:buChar char="•"/>
          </a:pPr>
          <a:r>
            <a:rPr lang="fr-CA" sz="1800" kern="1200" dirty="0"/>
            <a:t>La médiatrice ou le médiateur demande à chacune des personnes de donner sa version et de formuler ses demandes.</a:t>
          </a:r>
        </a:p>
        <a:p>
          <a:pPr marL="171450" lvl="1" indent="-171450" algn="l" defTabSz="800100">
            <a:lnSpc>
              <a:spcPct val="90000"/>
            </a:lnSpc>
            <a:spcBef>
              <a:spcPct val="0"/>
            </a:spcBef>
            <a:spcAft>
              <a:spcPts val="600"/>
            </a:spcAft>
            <a:buChar char="•"/>
          </a:pPr>
          <a:r>
            <a:rPr lang="fr-CA" sz="1800" kern="1200" dirty="0"/>
            <a:t>Les personnes discutent respectueusement des causes de leur conflit et proposent des solutions.</a:t>
          </a:r>
        </a:p>
        <a:p>
          <a:pPr marL="57150" lvl="1" indent="-57150" algn="l" defTabSz="488950">
            <a:lnSpc>
              <a:spcPct val="90000"/>
            </a:lnSpc>
            <a:spcBef>
              <a:spcPct val="0"/>
            </a:spcBef>
            <a:spcAft>
              <a:spcPct val="15000"/>
            </a:spcAft>
            <a:buChar char="•"/>
          </a:pPr>
          <a:endParaRPr lang="fr-CA" sz="1100" kern="1200"/>
        </a:p>
      </dsp:txBody>
      <dsp:txXfrm>
        <a:off x="3467041" y="1620475"/>
        <a:ext cx="2954174" cy="2613098"/>
      </dsp:txXfrm>
    </dsp:sp>
    <dsp:sp modelId="{55E43A26-CD37-4079-A327-83595FA80EAE}">
      <dsp:nvSpPr>
        <dsp:cNvPr id="0" name=""/>
        <dsp:cNvSpPr/>
      </dsp:nvSpPr>
      <dsp:spPr>
        <a:xfrm>
          <a:off x="5090392" y="-234989"/>
          <a:ext cx="3216986" cy="3216986"/>
        </a:xfrm>
        <a:prstGeom prst="circularArrow">
          <a:avLst>
            <a:gd name="adj1" fmla="val 2845"/>
            <a:gd name="adj2" fmla="val 347587"/>
            <a:gd name="adj3" fmla="val 19750116"/>
            <a:gd name="adj4" fmla="val 12848725"/>
            <a:gd name="adj5" fmla="val 3319"/>
          </a:avLst>
        </a:prstGeom>
        <a:solidFill>
          <a:srgbClr val="F6891F"/>
        </a:solidFill>
        <a:ln>
          <a:noFill/>
        </a:ln>
        <a:effectLst/>
      </dsp:spPr>
      <dsp:style>
        <a:lnRef idx="0">
          <a:scrgbClr r="0" g="0" b="0"/>
        </a:lnRef>
        <a:fillRef idx="1">
          <a:scrgbClr r="0" g="0" b="0"/>
        </a:fillRef>
        <a:effectRef idx="0">
          <a:scrgbClr r="0" g="0" b="0"/>
        </a:effectRef>
        <a:fontRef idx="minor">
          <a:schemeClr val="lt1"/>
        </a:fontRef>
      </dsp:style>
    </dsp:sp>
    <dsp:sp modelId="{740C4C84-4C97-4A0F-A720-5323689C3378}">
      <dsp:nvSpPr>
        <dsp:cNvPr id="0" name=""/>
        <dsp:cNvSpPr/>
      </dsp:nvSpPr>
      <dsp:spPr>
        <a:xfrm>
          <a:off x="4281181" y="674170"/>
          <a:ext cx="2357819" cy="937626"/>
        </a:xfrm>
        <a:prstGeom prst="roundRect">
          <a:avLst>
            <a:gd name="adj" fmla="val 10000"/>
          </a:avLst>
        </a:prstGeom>
        <a:solidFill>
          <a:srgbClr val="333F48"/>
        </a:solidFill>
        <a:ln w="12700" cap="flat" cmpd="sng" algn="ctr">
          <a:solidFill>
            <a:srgbClr val="333F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fr-CA" sz="3000" kern="1200" dirty="0">
              <a:solidFill>
                <a:schemeClr val="bg1"/>
              </a:solidFill>
            </a:rPr>
            <a:t>Discussion</a:t>
          </a:r>
        </a:p>
      </dsp:txBody>
      <dsp:txXfrm>
        <a:off x="4308643" y="701632"/>
        <a:ext cx="2302895" cy="882702"/>
      </dsp:txXfrm>
    </dsp:sp>
    <dsp:sp modelId="{1DDF56BE-8145-4F29-8CFB-3752EDA891B8}">
      <dsp:nvSpPr>
        <dsp:cNvPr id="0" name=""/>
        <dsp:cNvSpPr/>
      </dsp:nvSpPr>
      <dsp:spPr>
        <a:xfrm>
          <a:off x="7030463" y="1351381"/>
          <a:ext cx="2652546" cy="2187796"/>
        </a:xfrm>
        <a:prstGeom prst="roundRect">
          <a:avLst>
            <a:gd name="adj" fmla="val 10000"/>
          </a:avLst>
        </a:prstGeom>
        <a:solidFill>
          <a:srgbClr val="DADDDE">
            <a:alpha val="89804"/>
          </a:srgbClr>
        </a:solidFill>
        <a:ln w="12700" cap="flat" cmpd="sng" algn="ctr">
          <a:solidFill>
            <a:srgbClr val="DADDD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endParaRPr lang="fr-CA" sz="1400" kern="1200" dirty="0"/>
        </a:p>
        <a:p>
          <a:pPr marL="171450" lvl="1" indent="-171450" algn="l" defTabSz="800100">
            <a:lnSpc>
              <a:spcPct val="90000"/>
            </a:lnSpc>
            <a:spcBef>
              <a:spcPct val="0"/>
            </a:spcBef>
            <a:spcAft>
              <a:spcPct val="15000"/>
            </a:spcAft>
            <a:buChar char="•"/>
          </a:pPr>
          <a:r>
            <a:rPr lang="fr-CA" sz="1800" kern="1200" dirty="0"/>
            <a:t>La médiatrice ou le médiateur note les éléments de discussion et les solutions trouvées.</a:t>
          </a:r>
        </a:p>
      </dsp:txBody>
      <dsp:txXfrm>
        <a:off x="7080810" y="1401728"/>
        <a:ext cx="2551852" cy="1618288"/>
      </dsp:txXfrm>
    </dsp:sp>
    <dsp:sp modelId="{7F9CB28B-974A-4708-8259-CAF4A69C519D}">
      <dsp:nvSpPr>
        <dsp:cNvPr id="0" name=""/>
        <dsp:cNvSpPr/>
      </dsp:nvSpPr>
      <dsp:spPr>
        <a:xfrm>
          <a:off x="7593055" y="3051761"/>
          <a:ext cx="2357819" cy="937626"/>
        </a:xfrm>
        <a:prstGeom prst="roundRect">
          <a:avLst>
            <a:gd name="adj" fmla="val 10000"/>
          </a:avLst>
        </a:prstGeom>
        <a:solidFill>
          <a:srgbClr val="333F48"/>
        </a:solidFill>
        <a:ln w="12700" cap="flat" cmpd="sng" algn="ctr">
          <a:solidFill>
            <a:srgbClr val="333F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fr-CA" sz="3000" kern="1200" dirty="0">
              <a:solidFill>
                <a:schemeClr val="bg1"/>
              </a:solidFill>
            </a:rPr>
            <a:t>Conclusion</a:t>
          </a:r>
        </a:p>
      </dsp:txBody>
      <dsp:txXfrm>
        <a:off x="7620517" y="3079223"/>
        <a:ext cx="2302895" cy="8827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CE672-8CF7-4E7E-A96A-00F6CE800B21}" type="datetimeFigureOut">
              <a:t>13/08/2024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629-062F-46DE-AA79-873DB4AE343B}" type="slidenum">
              <a:t>‹N°›</a:t>
            </a:fld>
            <a:endParaRPr lang="fr-FR"/>
          </a:p>
        </p:txBody>
      </p:sp>
    </p:spTree>
    <p:extLst>
      <p:ext uri="{BB962C8B-B14F-4D97-AF65-F5344CB8AC3E}">
        <p14:creationId xmlns:p14="http://schemas.microsoft.com/office/powerpoint/2010/main" val="288444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loi.qc.ca/capsules/conflits-dautres-options-que-le-proc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loi.qc.ca/capsules/conflits-dautres-options-que-le-proce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playlist?list=PLqcJpiwHizBpOcBakug3qTgZ7tKbgK9Q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b="1" dirty="0"/>
          </a:p>
          <a:p>
            <a:r>
              <a:rPr lang="fr-FR" dirty="0"/>
              <a:t>Cette présentation PowerPoint est un support facultatif pour l’animation de l’activité de médiation simulée. La plupart des informations qui</a:t>
            </a:r>
            <a:r>
              <a:rPr lang="fr-FR" baseline="0" dirty="0"/>
              <a:t> s’y retrouvent</a:t>
            </a:r>
            <a:r>
              <a:rPr lang="fr-FR" dirty="0"/>
              <a:t> sont une illustration des étapes énumérées dans le « </a:t>
            </a:r>
            <a:r>
              <a:rPr lang="fr-FR" b="0" dirty="0">
                <a:highlight>
                  <a:srgbClr val="FFFF00"/>
                </a:highlight>
              </a:rPr>
              <a:t>Cahier de l’élève </a:t>
            </a:r>
            <a:r>
              <a:rPr lang="fr-FR" dirty="0"/>
              <a:t>». Il peut notamment servir à corriger la collecte d’informations effectuée par les élèves.</a:t>
            </a:r>
          </a:p>
          <a:p>
            <a:endParaRPr lang="fr-FR" dirty="0"/>
          </a:p>
          <a:p>
            <a:r>
              <a:rPr lang="fr-FR" dirty="0"/>
              <a:t>Les exercices proposés sont des suggestions clés en main pour animer l’activité et stimuler la participation de vos élèves. </a:t>
            </a:r>
          </a:p>
          <a:p>
            <a:endParaRPr lang="fr-FR" dirty="0"/>
          </a:p>
          <a:p>
            <a:r>
              <a:rPr lang="fr-FR" dirty="0"/>
              <a:t>Vous trouverez en commentaire des diapositives la mention « NOTES À LA PERSONNE ENSEIGNANTE ». Cette mention vous avise</a:t>
            </a:r>
            <a:r>
              <a:rPr lang="fr-FR" baseline="0" dirty="0"/>
              <a:t> de l’existence d’</a:t>
            </a:r>
            <a:r>
              <a:rPr lang="fr-FR" dirty="0"/>
              <a:t>informations particulières pour</a:t>
            </a:r>
            <a:r>
              <a:rPr lang="fr-FR" baseline="0" dirty="0"/>
              <a:t> les fins de l’activité</a:t>
            </a:r>
            <a:r>
              <a:rPr lang="fr-FR" dirty="0"/>
              <a:t>.</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Éducaloi, </a:t>
            </a:r>
            <a:r>
              <a:rPr lang="en-CA" dirty="0">
                <a:highlight>
                  <a:srgbClr val="FFFF00"/>
                </a:highlight>
              </a:rPr>
              <a:t>2024</a:t>
            </a:r>
            <a:endParaRPr lang="fr-CA" dirty="0">
              <a:highlight>
                <a:srgbClr val="FFFF00"/>
              </a:highlight>
            </a:endParaRPr>
          </a:p>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a:t>
            </a:fld>
            <a:endParaRPr lang="fr-CA"/>
          </a:p>
        </p:txBody>
      </p:sp>
    </p:spTree>
    <p:extLst>
      <p:ext uri="{BB962C8B-B14F-4D97-AF65-F5344CB8AC3E}">
        <p14:creationId xmlns:p14="http://schemas.microsoft.com/office/powerpoint/2010/main" val="748739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dirty="0">
              <a:latin typeface="Arial" panose="020B0604020202020204" pitchFamily="34" charset="0"/>
              <a:ea typeface="Calibri"/>
              <a:cs typeface="Arial" panose="020B0604020202020204" pitchFamily="34" charset="0"/>
            </a:endParaRPr>
          </a:p>
          <a:p>
            <a:r>
              <a:rPr lang="fr-CA" b="1" dirty="0">
                <a:latin typeface="Arial" panose="020B0604020202020204" pitchFamily="34" charset="0"/>
                <a:cs typeface="Arial" panose="020B0604020202020204" pitchFamily="34" charset="0"/>
              </a:rPr>
              <a:t>Penser à des situations qui ne sont pas de la médiation</a:t>
            </a:r>
            <a:endParaRPr lang="fr-CA" b="1" dirty="0">
              <a:latin typeface="Arial" panose="020B0604020202020204" pitchFamily="34" charset="0"/>
              <a:ea typeface="Calibri"/>
              <a:cs typeface="Arial" panose="020B0604020202020204" pitchFamily="34" charset="0"/>
            </a:endParaRPr>
          </a:p>
          <a:p>
            <a:endParaRPr lang="fr-CA"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b="0" u="none" dirty="0">
                <a:latin typeface="Arial" panose="020B0604020202020204" pitchFamily="34" charset="0"/>
                <a:cs typeface="Arial" panose="020B0604020202020204" pitchFamily="34" charset="0"/>
              </a:rPr>
              <a:t>Amener</a:t>
            </a:r>
            <a:r>
              <a:rPr lang="fr-CA" dirty="0">
                <a:latin typeface="Arial" panose="020B0604020202020204" pitchFamily="34" charset="0"/>
                <a:cs typeface="Arial" panose="020B0604020202020204" pitchFamily="34" charset="0"/>
              </a:rPr>
              <a:t> les élèves à distinguer ce qui est de la médiation de ce qui ne l’est pas.</a:t>
            </a:r>
          </a:p>
          <a:p>
            <a:pPr marL="0" indent="0">
              <a:buFont typeface="Wingdings" panose="05000000000000000000" pitchFamily="2" charset="2"/>
              <a:buNone/>
            </a:pPr>
            <a:endParaRPr lang="fr-CA" dirty="0">
              <a:latin typeface="Arial" panose="020B0604020202020204" pitchFamily="34" charset="0"/>
              <a:ea typeface="Calibri"/>
              <a:cs typeface="Arial" panose="020B0604020202020204" pitchFamily="34" charset="0"/>
            </a:endParaRPr>
          </a:p>
          <a:p>
            <a:pPr marL="171450" indent="-171450">
              <a:buFont typeface="Wingdings" panose="05000000000000000000" pitchFamily="2" charset="2"/>
              <a:buChar char="q"/>
            </a:pPr>
            <a:r>
              <a:rPr lang="fr-CA" b="0" u="none" dirty="0">
                <a:latin typeface="Arial" panose="020B0604020202020204" pitchFamily="34" charset="0"/>
                <a:ea typeface="Calibri" panose="020F0502020204030204"/>
                <a:cs typeface="Arial" panose="020B0604020202020204" pitchFamily="34" charset="0"/>
              </a:rPr>
              <a:t>Corriger la question #6 dans le cahier de l'élève : </a:t>
            </a:r>
          </a:p>
          <a:p>
            <a:pPr lvl="1">
              <a:buFont typeface="Arial" panose="05000000000000000000" pitchFamily="2" charset="2"/>
              <a:buChar char="•"/>
            </a:pPr>
            <a:r>
              <a:rPr lang="fr-CA" dirty="0">
                <a:latin typeface="Arial" panose="020B0604020202020204" pitchFamily="34" charset="0"/>
                <a:cs typeface="Arial" panose="020B0604020202020204" pitchFamily="34" charset="0"/>
              </a:rPr>
              <a:t>Vrai ou faux sur les caractéristiques de la médiation</a:t>
            </a:r>
            <a:endParaRPr lang="fr-CA" dirty="0">
              <a:latin typeface="Arial" panose="020B0604020202020204" pitchFamily="34" charset="0"/>
              <a:ea typeface="Calibri" panose="020F0502020204030204"/>
              <a:cs typeface="Arial" panose="020B0604020202020204" pitchFamily="34" charset="0"/>
            </a:endParaRPr>
          </a:p>
          <a:p>
            <a:pPr lvl="2">
              <a:buFont typeface="Arial" panose="05000000000000000000" pitchFamily="2" charset="2"/>
              <a:buChar char="•"/>
            </a:pPr>
            <a:r>
              <a:rPr lang="fr-CA" dirty="0">
                <a:latin typeface="Arial" panose="020B0604020202020204" pitchFamily="34" charset="0"/>
                <a:cs typeface="Arial" panose="020B0604020202020204" pitchFamily="34" charset="0"/>
              </a:rPr>
              <a:t>Le résultat est généralement gagnant-perdant ou perdant-perdant. </a:t>
            </a:r>
            <a:r>
              <a:rPr lang="fr-CA" b="1" dirty="0">
                <a:latin typeface="Arial" panose="020B0604020202020204" pitchFamily="34" charset="0"/>
                <a:cs typeface="Arial" panose="020B0604020202020204" pitchFamily="34" charset="0"/>
              </a:rPr>
              <a:t>Faux</a:t>
            </a:r>
            <a:endParaRPr lang="fr-CA" dirty="0">
              <a:latin typeface="Arial" panose="020B0604020202020204" pitchFamily="34" charset="0"/>
              <a:cs typeface="Arial" panose="020B0604020202020204" pitchFamily="34" charset="0"/>
            </a:endParaRPr>
          </a:p>
          <a:p>
            <a:pPr lvl="2">
              <a:buFont typeface="Arial" panose="05000000000000000000" pitchFamily="2" charset="2"/>
              <a:buChar char="•"/>
            </a:pPr>
            <a:r>
              <a:rPr lang="fr-CA" dirty="0">
                <a:latin typeface="Arial" panose="020B0604020202020204" pitchFamily="34" charset="0"/>
                <a:cs typeface="Arial" panose="020B0604020202020204" pitchFamily="34" charset="0"/>
              </a:rPr>
              <a:t>Une seule solution peut s’appliquer. </a:t>
            </a:r>
            <a:r>
              <a:rPr lang="fr-CA" b="1" dirty="0">
                <a:latin typeface="Arial" panose="020B0604020202020204" pitchFamily="34" charset="0"/>
                <a:cs typeface="Arial" panose="020B0604020202020204" pitchFamily="34" charset="0"/>
              </a:rPr>
              <a:t>Faux</a:t>
            </a:r>
            <a:endParaRPr lang="fr-CA" dirty="0">
              <a:latin typeface="Arial" panose="020B0604020202020204" pitchFamily="34" charset="0"/>
              <a:cs typeface="Arial" panose="020B0604020202020204" pitchFamily="34" charset="0"/>
            </a:endParaRPr>
          </a:p>
          <a:p>
            <a:pPr lvl="2">
              <a:buFont typeface="Arial" panose="05000000000000000000" pitchFamily="2" charset="2"/>
              <a:buChar char="•"/>
            </a:pPr>
            <a:r>
              <a:rPr lang="fr-CA" dirty="0">
                <a:latin typeface="Arial" panose="020B0604020202020204" pitchFamily="34" charset="0"/>
                <a:cs typeface="Arial" panose="020B0604020202020204" pitchFamily="34" charset="0"/>
              </a:rPr>
              <a:t>Les personnes impliquées déterminent elles-mêmes la solution. </a:t>
            </a:r>
            <a:r>
              <a:rPr lang="fr-CA" b="1" dirty="0">
                <a:latin typeface="Arial" panose="020B0604020202020204" pitchFamily="34" charset="0"/>
                <a:cs typeface="Arial" panose="020B0604020202020204" pitchFamily="34" charset="0"/>
              </a:rPr>
              <a:t>Vrai</a:t>
            </a:r>
            <a:endParaRPr lang="fr-CA" dirty="0">
              <a:latin typeface="Arial" panose="020B0604020202020204" pitchFamily="34" charset="0"/>
              <a:cs typeface="Arial" panose="020B0604020202020204" pitchFamily="34" charset="0"/>
            </a:endParaRPr>
          </a:p>
          <a:p>
            <a:pPr lvl="2">
              <a:buFont typeface="Arial" panose="05000000000000000000" pitchFamily="2" charset="2"/>
              <a:buChar char="•"/>
            </a:pPr>
            <a:r>
              <a:rPr lang="fr-CA" dirty="0">
                <a:latin typeface="Arial" panose="020B0604020202020204" pitchFamily="34" charset="0"/>
                <a:cs typeface="Arial" panose="020B0604020202020204" pitchFamily="34" charset="0"/>
              </a:rPr>
              <a:t>La médiatrice ou le médiateur peut imposer une solution. </a:t>
            </a:r>
            <a:r>
              <a:rPr lang="fr-CA" b="1" dirty="0">
                <a:latin typeface="Arial" panose="020B0604020202020204" pitchFamily="34" charset="0"/>
                <a:cs typeface="Arial" panose="020B0604020202020204" pitchFamily="34" charset="0"/>
              </a:rPr>
              <a:t>Faux</a:t>
            </a:r>
            <a:endParaRPr lang="fr-CA" dirty="0">
              <a:latin typeface="Arial" panose="020B0604020202020204" pitchFamily="34" charset="0"/>
              <a:cs typeface="Arial" panose="020B0604020202020204" pitchFamily="34" charset="0"/>
            </a:endParaRPr>
          </a:p>
          <a:p>
            <a:pPr lvl="2">
              <a:buFont typeface="Arial" panose="05000000000000000000" pitchFamily="2" charset="2"/>
              <a:buChar char="•"/>
            </a:pPr>
            <a:r>
              <a:rPr lang="fr-CA" dirty="0">
                <a:latin typeface="Arial" panose="020B0604020202020204" pitchFamily="34" charset="0"/>
                <a:cs typeface="Arial" panose="020B0604020202020204" pitchFamily="34" charset="0"/>
              </a:rPr>
              <a:t>La médiatrice ou le médiateur est neutre et impartial. </a:t>
            </a:r>
            <a:r>
              <a:rPr lang="fr-CA" b="1" dirty="0">
                <a:latin typeface="Arial" panose="020B0604020202020204" pitchFamily="34" charset="0"/>
                <a:cs typeface="Arial" panose="020B0604020202020204" pitchFamily="34" charset="0"/>
              </a:rPr>
              <a:t>Vrai</a:t>
            </a:r>
            <a:endParaRPr lang="fr-CA" dirty="0">
              <a:latin typeface="Arial" panose="020B0604020202020204" pitchFamily="34" charset="0"/>
              <a:ea typeface="Calibri" panose="020F0502020204030204"/>
              <a:cs typeface="Arial" panose="020B0604020202020204" pitchFamily="34" charset="0"/>
            </a:endParaRPr>
          </a:p>
          <a:p>
            <a:endParaRPr lang="fr-CA"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FR" dirty="0">
                <a:latin typeface="Arial" panose="020B0604020202020204" pitchFamily="34" charset="0"/>
                <a:cs typeface="Arial" panose="020B0604020202020204" pitchFamily="34" charset="0"/>
              </a:rPr>
              <a:t>Pistes de discussion </a:t>
            </a:r>
            <a:r>
              <a:rPr lang="fr-FR" b="0" u="none" dirty="0">
                <a:latin typeface="Arial" panose="020B0604020202020204" pitchFamily="34" charset="0"/>
                <a:cs typeface="Arial" panose="020B0604020202020204" pitchFamily="34" charset="0"/>
              </a:rPr>
              <a:t>supplémentaires :</a:t>
            </a:r>
            <a:endParaRPr lang="fr-FR" b="0" u="none" dirty="0">
              <a:latin typeface="Arial" panose="020B0604020202020204" pitchFamily="34" charset="0"/>
              <a:ea typeface="Calibri"/>
              <a:cs typeface="Arial" panose="020B0604020202020204" pitchFamily="34" charset="0"/>
            </a:endParaRPr>
          </a:p>
          <a:p>
            <a:pPr>
              <a:buFont typeface="Wingdings" panose="05000000000000000000" pitchFamily="2" charset="2"/>
            </a:pPr>
            <a:endParaRPr lang="fr-FR"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fr-FR" dirty="0">
                <a:latin typeface="Arial" panose="020B0604020202020204" pitchFamily="34" charset="0"/>
                <a:cs typeface="Arial" panose="020B0604020202020204" pitchFamily="34" charset="0"/>
              </a:rPr>
              <a:t>Caractéristiques </a:t>
            </a:r>
            <a:r>
              <a:rPr lang="fr-FR" b="0" dirty="0">
                <a:latin typeface="Arial" panose="020B0604020202020204" pitchFamily="34" charset="0"/>
                <a:cs typeface="Arial" panose="020B0604020202020204" pitchFamily="34" charset="0"/>
              </a:rPr>
              <a:t>de la médiation</a:t>
            </a:r>
            <a:r>
              <a:rPr lang="fr-FR" dirty="0">
                <a:latin typeface="Arial" panose="020B0604020202020204" pitchFamily="34" charset="0"/>
                <a:cs typeface="Arial" panose="020B0604020202020204" pitchFamily="34" charset="0"/>
              </a:rPr>
              <a:t> </a:t>
            </a:r>
          </a:p>
          <a:p>
            <a:pPr marL="1085850" lvl="2" indent="-171450">
              <a:buFont typeface="Arial" panose="020B0604020202020204" pitchFamily="34" charset="0"/>
              <a:buChar char="•"/>
            </a:pPr>
            <a:r>
              <a:rPr lang="fr-FR" b="0" dirty="0">
                <a:latin typeface="Arial"/>
                <a:cs typeface="Arial"/>
              </a:rPr>
              <a:t>Médiatrice ou médiateur </a:t>
            </a:r>
            <a:r>
              <a:rPr lang="fr-FR" dirty="0">
                <a:latin typeface="Arial"/>
                <a:cs typeface="Arial"/>
              </a:rPr>
              <a:t>fait preuve de neutralité</a:t>
            </a:r>
            <a:r>
              <a:rPr lang="fr-FR" b="0" dirty="0">
                <a:latin typeface="Arial"/>
                <a:cs typeface="Arial"/>
              </a:rPr>
              <a:t> et </a:t>
            </a:r>
            <a:r>
              <a:rPr lang="fr-FR" dirty="0">
                <a:latin typeface="Arial"/>
                <a:cs typeface="Arial"/>
              </a:rPr>
              <a:t>d'impartialité</a:t>
            </a:r>
          </a:p>
          <a:p>
            <a:pPr marL="1085850" lvl="2" indent="-171450">
              <a:buFont typeface="Arial" panose="020B0604020202020204" pitchFamily="34" charset="0"/>
              <a:buChar char="•"/>
            </a:pPr>
            <a:r>
              <a:rPr lang="fr-FR" b="0" dirty="0">
                <a:latin typeface="Arial" panose="020B0604020202020204" pitchFamily="34" charset="0"/>
                <a:cs typeface="Arial" panose="020B0604020202020204" pitchFamily="34" charset="0"/>
              </a:rPr>
              <a:t>Les personnes en conflit déterminent elles-mêmes la solution</a:t>
            </a:r>
            <a:endParaRPr lang="fr-FR"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fr-FR" b="0" dirty="0">
                <a:latin typeface="Arial" panose="020B0604020202020204" pitchFamily="34" charset="0"/>
                <a:cs typeface="Arial" panose="020B0604020202020204" pitchFamily="34" charset="0"/>
              </a:rPr>
              <a:t>Résultat généralement « gagnant-gagnant »</a:t>
            </a:r>
            <a:endParaRPr lang="fr-FR"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fr-FR" b="0" dirty="0">
                <a:latin typeface="Arial" panose="020B0604020202020204" pitchFamily="34" charset="0"/>
                <a:cs typeface="Arial" panose="020B0604020202020204" pitchFamily="34" charset="0"/>
              </a:rPr>
              <a:t>Toutes les solutions sont possibles, si elles conviennent aux personnes en conflit</a:t>
            </a:r>
            <a:endParaRPr lang="fr-FR"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fr-FR" b="1" dirty="0">
              <a:latin typeface="Arial" panose="020B0604020202020204" pitchFamily="34" charset="0"/>
              <a:ea typeface="Calibri"/>
              <a:cs typeface="Arial" panose="020B0604020202020204" pitchFamily="34" charset="0"/>
            </a:endParaRPr>
          </a:p>
          <a:p>
            <a:pPr marL="628650" lvl="1" indent="-171450">
              <a:buFont typeface="Wingdings" panose="05000000000000000000" pitchFamily="2" charset="2"/>
              <a:buChar char="v"/>
            </a:pPr>
            <a:r>
              <a:rPr lang="fr-FR" dirty="0">
                <a:latin typeface="Arial" panose="020B0604020202020204" pitchFamily="34" charset="0"/>
                <a:cs typeface="Arial" panose="020B0604020202020204" pitchFamily="34" charset="0"/>
              </a:rPr>
              <a:t>Caractéristiques de ce qui N’EST PAS de la médiation </a:t>
            </a:r>
          </a:p>
          <a:p>
            <a:pPr marL="1085850" lvl="2" indent="-171450">
              <a:buFont typeface="Arial" panose="020B0604020202020204" pitchFamily="34" charset="0"/>
              <a:buChar char="•"/>
            </a:pPr>
            <a:r>
              <a:rPr lang="fr-FR" dirty="0">
                <a:latin typeface="Arial" panose="020B0604020202020204" pitchFamily="34" charset="0"/>
                <a:cs typeface="Arial" panose="020B0604020202020204" pitchFamily="34" charset="0"/>
              </a:rPr>
              <a:t>Une personne influence les discussions ou les solutions ou favorise les points de vue ou les solutions d’une des personnes en conflit </a:t>
            </a:r>
          </a:p>
          <a:p>
            <a:pPr marL="1085850" lvl="2" indent="-171450">
              <a:buFont typeface="Arial" panose="020B0604020202020204" pitchFamily="34" charset="0"/>
              <a:buChar char="•"/>
            </a:pPr>
            <a:r>
              <a:rPr lang="fr-FR" dirty="0">
                <a:latin typeface="Arial"/>
                <a:cs typeface="Arial"/>
              </a:rPr>
              <a:t>Une personne impose une solution (p. ex. : arbitre ou juge)</a:t>
            </a:r>
          </a:p>
          <a:p>
            <a:pPr marL="1085850" lvl="2" indent="-171450">
              <a:buFont typeface="Arial" panose="020B0604020202020204" pitchFamily="34" charset="0"/>
              <a:buChar char="•"/>
            </a:pPr>
            <a:r>
              <a:rPr lang="fr-FR" dirty="0">
                <a:latin typeface="Arial" panose="020B0604020202020204" pitchFamily="34" charset="0"/>
                <a:cs typeface="Arial" panose="020B0604020202020204" pitchFamily="34" charset="0"/>
              </a:rPr>
              <a:t>Résultat généralement « gagnant – perdant » ou « perdant – perdant »</a:t>
            </a:r>
          </a:p>
          <a:p>
            <a:pPr marL="1085850" lvl="2" indent="-171450">
              <a:buFont typeface="Arial" panose="020B0604020202020204" pitchFamily="34" charset="0"/>
              <a:buChar char="•"/>
            </a:pPr>
            <a:r>
              <a:rPr lang="fr-FR" dirty="0">
                <a:latin typeface="Arial"/>
                <a:cs typeface="Arial"/>
              </a:rPr>
              <a:t>Une seule solution peut s’appliquer (p. ex. : application d’une loi ou d’un règlement) </a:t>
            </a:r>
          </a:p>
          <a:p>
            <a:endParaRPr lang="fr-CA" sz="1100" dirty="0">
              <a:latin typeface="Arial" panose="020B0604020202020204" pitchFamily="34" charset="0"/>
              <a:ea typeface="Calibri"/>
              <a:cs typeface="Arial" panose="020B0604020202020204" pitchFamily="34" charset="0"/>
            </a:endParaRPr>
          </a:p>
          <a:p>
            <a:endParaRPr lang="fr-CA" dirty="0">
              <a:latin typeface="Arial" panose="020B0604020202020204" pitchFamily="34" charset="0"/>
              <a:ea typeface="Calibri"/>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12</a:t>
            </a:fld>
            <a:endParaRPr lang="fr-CA"/>
          </a:p>
        </p:txBody>
      </p:sp>
    </p:spTree>
    <p:extLst>
      <p:ext uri="{BB962C8B-B14F-4D97-AF65-F5344CB8AC3E}">
        <p14:creationId xmlns:p14="http://schemas.microsoft.com/office/powerpoint/2010/main" val="1719034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b="1" dirty="0">
              <a:latin typeface="Arial" panose="020B0604020202020204" pitchFamily="34" charset="0"/>
              <a:cs typeface="Arial" panose="020B0604020202020204" pitchFamily="34" charset="0"/>
            </a:endParaRPr>
          </a:p>
          <a:p>
            <a:r>
              <a:rPr lang="fr-CA" b="1" dirty="0">
                <a:latin typeface="Arial" panose="020B0604020202020204" pitchFamily="34" charset="0"/>
                <a:cs typeface="Arial" panose="020B0604020202020204" pitchFamily="34" charset="0"/>
              </a:rPr>
              <a:t>Chercher les avantages de résoudre les conflits par la médiation</a:t>
            </a:r>
            <a:endParaRPr lang="fr-CA" b="1" dirty="0">
              <a:latin typeface="Arial" panose="020B0604020202020204" pitchFamily="34" charset="0"/>
              <a:ea typeface="Calibri"/>
              <a:cs typeface="Arial" panose="020B0604020202020204" pitchFamily="34" charset="0"/>
            </a:endParaRPr>
          </a:p>
          <a:p>
            <a:endParaRPr lang="fr-CA" dirty="0">
              <a:latin typeface="Arial" panose="020B0604020202020204" pitchFamily="34" charset="0"/>
              <a:cs typeface="Arial" panose="020B0604020202020204" pitchFamily="34" charset="0"/>
            </a:endParaRPr>
          </a:p>
          <a:p>
            <a:pPr marL="267970" indent="-267970">
              <a:buFont typeface="Wingdings" panose="05000000000000000000" pitchFamily="2" charset="2"/>
              <a:buChar char="q"/>
            </a:pPr>
            <a:r>
              <a:rPr lang="fr-CA" b="0" u="none" dirty="0">
                <a:latin typeface="Arial" panose="020B0604020202020204" pitchFamily="34" charset="0"/>
                <a:cs typeface="Arial" panose="020B0604020202020204" pitchFamily="34" charset="0"/>
              </a:rPr>
              <a:t>Corriger la question #7 sur les avantages de la médiation dans le cahier de l'élève.</a:t>
            </a:r>
            <a:endParaRPr lang="fr-CA" b="0" u="none" dirty="0">
              <a:latin typeface="Arial" panose="020B0604020202020204" pitchFamily="34" charset="0"/>
              <a:ea typeface="Calibri"/>
              <a:cs typeface="Arial" panose="020B0604020202020204" pitchFamily="34" charset="0"/>
            </a:endParaRPr>
          </a:p>
          <a:p>
            <a:pPr marL="268288" indent="-268288"/>
            <a:endParaRPr lang="fr-CA"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fr-CA" dirty="0">
                <a:latin typeface="Arial" panose="020B0604020202020204" pitchFamily="34" charset="0"/>
                <a:cs typeface="Arial" panose="020B0604020202020204" pitchFamily="34" charset="0"/>
              </a:rPr>
              <a:t>Quels sont les avantages pour les personnes impliquées de résoudre leur conflit par la médiation?</a:t>
            </a:r>
            <a:endParaRPr lang="fr-CA" dirty="0">
              <a:latin typeface="Arial" panose="020B0604020202020204" pitchFamily="34" charset="0"/>
              <a:ea typeface="Calibri"/>
              <a:cs typeface="Arial" panose="020B0604020202020204" pitchFamily="34" charset="0"/>
            </a:endParaRPr>
          </a:p>
          <a:p>
            <a:pPr marL="536575" lvl="0" indent="-171450">
              <a:buFont typeface="Arial" panose="020B0604020202020204" pitchFamily="34" charset="0"/>
              <a:buChar char="•"/>
            </a:pPr>
            <a:r>
              <a:rPr lang="fr-CA" b="1" dirty="0">
                <a:latin typeface="Arial" panose="020B0604020202020204" pitchFamily="34" charset="0"/>
                <a:cs typeface="Arial" panose="020B0604020202020204" pitchFamily="34" charset="0"/>
              </a:rPr>
              <a:t>Trouver elles‐mêmes une solution à leur problème.</a:t>
            </a:r>
          </a:p>
          <a:p>
            <a:pPr marL="536575" lvl="0" indent="-171450">
              <a:buFont typeface="Arial" panose="020B0604020202020204" pitchFamily="34" charset="0"/>
              <a:buChar char="•"/>
            </a:pPr>
            <a:r>
              <a:rPr lang="fr-CA" b="1" dirty="0">
                <a:latin typeface="Arial" panose="020B0604020202020204" pitchFamily="34" charset="0"/>
                <a:cs typeface="Arial" panose="020B0604020202020204" pitchFamily="34" charset="0"/>
              </a:rPr>
              <a:t>Définir des solutions satisfaisantes pour tout le monde.</a:t>
            </a:r>
          </a:p>
          <a:p>
            <a:pPr marL="536575" lvl="0" indent="-171450">
              <a:buFont typeface="Arial" panose="020B0604020202020204" pitchFamily="34" charset="0"/>
              <a:buChar char="•"/>
            </a:pPr>
            <a:r>
              <a:rPr lang="fr-CA" b="1" dirty="0">
                <a:latin typeface="Arial" panose="020B0604020202020204" pitchFamily="34" charset="0"/>
                <a:cs typeface="Arial" panose="020B0604020202020204" pitchFamily="34" charset="0"/>
              </a:rPr>
              <a:t>Régler rapidement le conflit (contrairement à une poursuite judiciaire, par exemple).</a:t>
            </a:r>
          </a:p>
          <a:p>
            <a:pPr marL="536575" lvl="0" indent="-171450">
              <a:buFont typeface="Arial" panose="020B0604020202020204" pitchFamily="34" charset="0"/>
              <a:buChar char="•"/>
            </a:pPr>
            <a:r>
              <a:rPr lang="fr-CA" b="1" dirty="0">
                <a:latin typeface="Arial" panose="020B0604020202020204" pitchFamily="34" charset="0"/>
                <a:cs typeface="Arial" panose="020B0604020202020204" pitchFamily="34" charset="0"/>
              </a:rPr>
              <a:t>Garder confidentielles les discussions et les ententes.</a:t>
            </a:r>
          </a:p>
          <a:p>
            <a:endParaRPr lang="fr-FR" b="1"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13</a:t>
            </a:fld>
            <a:endParaRPr lang="fr-CA"/>
          </a:p>
        </p:txBody>
      </p:sp>
    </p:spTree>
    <p:extLst>
      <p:ext uri="{BB962C8B-B14F-4D97-AF65-F5344CB8AC3E}">
        <p14:creationId xmlns:p14="http://schemas.microsoft.com/office/powerpoint/2010/main" val="131850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i="1" dirty="0">
              <a:ea typeface="Calibri"/>
              <a:cs typeface="Calibri"/>
            </a:endParaRPr>
          </a:p>
          <a:p>
            <a:pPr marL="171450" indent="-171450">
              <a:buFont typeface="Wingdings" panose="05000000000000000000" pitchFamily="2" charset="2"/>
              <a:buChar char="q"/>
            </a:pPr>
            <a:r>
              <a:rPr lang="fr-FR" b="0" dirty="0"/>
              <a:t>Compléter les participants d’une séance de médiation et la question #8 dans le cahier de l’élève.</a:t>
            </a:r>
          </a:p>
          <a:p>
            <a:pPr marL="0" indent="0">
              <a:buFont typeface="Wingdings" panose="05000000000000000000" pitchFamily="2" charset="2"/>
              <a:buNone/>
            </a:pPr>
            <a:endParaRPr lang="fr-FR" b="1" dirty="0"/>
          </a:p>
          <a:p>
            <a:pPr marL="171450" indent="-171450">
              <a:buFont typeface="Wingdings" panose="05000000000000000000" pitchFamily="2" charset="2"/>
              <a:buChar char="q"/>
            </a:pPr>
            <a:r>
              <a:rPr lang="fr-FR" b="1" dirty="0"/>
              <a:t>Conseils d’animation: </a:t>
            </a:r>
          </a:p>
          <a:p>
            <a:endParaRPr lang="fr-FR" i="1" dirty="0"/>
          </a:p>
          <a:p>
            <a:pPr marL="685800" lvl="1" indent="-228600">
              <a:spcAft>
                <a:spcPts val="600"/>
              </a:spcAft>
              <a:buFont typeface="+mj-lt"/>
              <a:buAutoNum type="arabicPeriod"/>
            </a:pPr>
            <a:r>
              <a:rPr lang="fr-FR" b="0" u="none" dirty="0"/>
              <a:t>Demander</a:t>
            </a:r>
            <a:r>
              <a:rPr lang="fr-FR" dirty="0"/>
              <a:t> aux élèves d’identifier les personnes participantes à la médiation. </a:t>
            </a:r>
            <a:endParaRPr lang="fr-FR" dirty="0">
              <a:ea typeface="Calibri"/>
              <a:cs typeface="Calibri"/>
            </a:endParaRPr>
          </a:p>
          <a:p>
            <a:pPr marL="685800" lvl="1" indent="-228600">
              <a:spcAft>
                <a:spcPts val="600"/>
              </a:spcAft>
              <a:buFont typeface="+mj-lt"/>
              <a:buAutoNum type="arabicPeriod"/>
            </a:pPr>
            <a:r>
              <a:rPr lang="fr-FR" dirty="0"/>
              <a:t>Une fois qu’ils en auront découvert une, cliqu</a:t>
            </a:r>
            <a:r>
              <a:rPr lang="fr-FR" b="0" u="none" dirty="0"/>
              <a:t>er</a:t>
            </a:r>
            <a:r>
              <a:rPr lang="fr-FR" dirty="0"/>
              <a:t> sur la figure correspondante. Cela devrait vous mener à une diapositive contenant davantage d’informations sur la personne participante en question. </a:t>
            </a:r>
            <a:endParaRPr lang="fr-FR" dirty="0">
              <a:cs typeface="Calibri"/>
            </a:endParaRPr>
          </a:p>
          <a:p>
            <a:pPr marL="685800" lvl="1" indent="-228600">
              <a:spcAft>
                <a:spcPts val="600"/>
              </a:spcAft>
              <a:buFont typeface="+mj-lt"/>
              <a:buAutoNum type="arabicPeriod"/>
            </a:pPr>
            <a:r>
              <a:rPr lang="fr-FR" dirty="0">
                <a:ea typeface="Calibri"/>
                <a:cs typeface="Calibri"/>
              </a:rPr>
              <a:t>Au fur et à mesure de la découverte des personnes participantes, les élèves doivent écrire le nom de celles-ci sur le même schéma dans leur cahier de l’élève.</a:t>
            </a:r>
          </a:p>
          <a:p>
            <a:pPr marL="685800" lvl="1" indent="-228600">
              <a:spcAft>
                <a:spcPts val="600"/>
              </a:spcAft>
              <a:buFont typeface="+mj-lt"/>
              <a:buAutoNum type="arabicPeriod"/>
            </a:pPr>
            <a:r>
              <a:rPr lang="fr-FR" dirty="0"/>
              <a:t>Une fois que le rôle de la personne participante est présenté, </a:t>
            </a:r>
            <a:r>
              <a:rPr lang="fr-CA" b="0" i="0" u="none" strike="noStrike" dirty="0">
                <a:solidFill>
                  <a:srgbClr val="000000"/>
                </a:solidFill>
                <a:effectLst/>
                <a:latin typeface="Calibri" panose="020F0502020204030204" pitchFamily="34" charset="0"/>
              </a:rPr>
              <a:t>cliqu</a:t>
            </a:r>
            <a:r>
              <a:rPr lang="fr-CA" b="0" i="0" dirty="0">
                <a:solidFill>
                  <a:srgbClr val="000000"/>
                </a:solidFill>
                <a:effectLst/>
                <a:latin typeface="Calibri" panose="020F0502020204030204" pitchFamily="34" charset="0"/>
              </a:rPr>
              <a:t>er</a:t>
            </a:r>
            <a:r>
              <a:rPr lang="fr-CA" b="0" i="0" u="none" strike="noStrike" dirty="0">
                <a:solidFill>
                  <a:srgbClr val="000000"/>
                </a:solidFill>
                <a:effectLst/>
                <a:latin typeface="Calibri" panose="020F0502020204030204" pitchFamily="34" charset="0"/>
              </a:rPr>
              <a:t> en bas à droite sur l’icône « Retour au schéma » pour revenir à cette diapositive. Le nom de la personne participante devrait apparaître. </a:t>
            </a:r>
            <a:r>
              <a:rPr lang="fr-CA" b="0" i="0" dirty="0">
                <a:solidFill>
                  <a:srgbClr val="000000"/>
                </a:solidFill>
                <a:effectLst/>
                <a:latin typeface="Calibri" panose="020F0502020204030204" pitchFamily="34" charset="0"/>
              </a:rPr>
              <a:t>​</a:t>
            </a:r>
            <a:r>
              <a:rPr lang="fr-FR" dirty="0"/>
              <a:t> </a:t>
            </a:r>
          </a:p>
          <a:p>
            <a:pPr marL="685800" lvl="1" indent="-228600">
              <a:spcAft>
                <a:spcPts val="600"/>
              </a:spcAft>
              <a:buFont typeface="+mj-lt"/>
              <a:buAutoNum type="arabicPeriod"/>
            </a:pPr>
            <a:r>
              <a:rPr lang="fr-FR" b="0" i="0" u="none" strike="noStrike" dirty="0">
                <a:solidFill>
                  <a:srgbClr val="000000"/>
                </a:solidFill>
                <a:effectLst/>
                <a:latin typeface="Calibri" panose="020F0502020204030204" pitchFamily="34" charset="0"/>
              </a:rPr>
              <a:t>Lorsque que toutes les personnes participantes ont été découvertes, cliquer sur l’icône en bas à droite indiquant : « Cliquez ici une fois que tous les personnages sont découverts. » </a:t>
            </a:r>
            <a:r>
              <a:rPr lang="fr-FR" b="0" i="0" u="none" dirty="0">
                <a:solidFill>
                  <a:srgbClr val="000000"/>
                </a:solidFill>
                <a:effectLst/>
                <a:latin typeface="Calibri" panose="020F0502020204030204" pitchFamily="34" charset="0"/>
              </a:rPr>
              <a:t>Cela vous amènera à la diapositive « Déroulement de la médiation simulée »</a:t>
            </a:r>
            <a:r>
              <a:rPr lang="fr-FR" b="0" i="0" u="none" strike="noStrike" dirty="0">
                <a:solidFill>
                  <a:srgbClr val="000000"/>
                </a:solidFill>
                <a:effectLst/>
                <a:latin typeface="Calibri" panose="020F0502020204030204" pitchFamily="34" charset="0"/>
              </a:rPr>
              <a:t>.</a:t>
            </a:r>
          </a:p>
          <a:p>
            <a:pPr marL="457200" lvl="1" indent="0">
              <a:spcAft>
                <a:spcPts val="600"/>
              </a:spcAft>
              <a:buFont typeface="+mj-lt"/>
              <a:buNone/>
            </a:pPr>
            <a:endParaRPr lang="fr-FR" b="0" u="none" dirty="0">
              <a:cs typeface="Calibri"/>
            </a:endParaRPr>
          </a:p>
          <a:p>
            <a:pPr marL="171450" indent="-171450">
              <a:spcAft>
                <a:spcPts val="600"/>
              </a:spcAft>
              <a:buFont typeface="Wingdings" panose="05000000000000000000" pitchFamily="2" charset="2"/>
              <a:buChar char="q"/>
            </a:pPr>
            <a:r>
              <a:rPr lang="fr-FR" b="0" u="none" dirty="0">
                <a:cs typeface="Calibri"/>
              </a:rPr>
              <a:t>Après avoir trouvé tous les rôles, compléter la question #8 dans le cahier de l'élève pour résumer la description de chaque rôle.</a:t>
            </a:r>
          </a:p>
          <a:p>
            <a:endParaRPr lang="fr-CA"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15</a:t>
            </a:fld>
            <a:endParaRPr lang="fr-CA"/>
          </a:p>
        </p:txBody>
      </p:sp>
    </p:spTree>
    <p:extLst>
      <p:ext uri="{BB962C8B-B14F-4D97-AF65-F5344CB8AC3E}">
        <p14:creationId xmlns:p14="http://schemas.microsoft.com/office/powerpoint/2010/main" val="2430849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18</a:t>
            </a:fld>
            <a:endParaRPr lang="fr-CA"/>
          </a:p>
        </p:txBody>
      </p:sp>
    </p:spTree>
    <p:extLst>
      <p:ext uri="{BB962C8B-B14F-4D97-AF65-F5344CB8AC3E}">
        <p14:creationId xmlns:p14="http://schemas.microsoft.com/office/powerpoint/2010/main" val="3725346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sz="1200" dirty="0">
              <a:latin typeface="Arial" panose="020B0604020202020204" pitchFamily="34" charset="0"/>
              <a:cs typeface="Arial" panose="020B0604020202020204" pitchFamily="34" charset="0"/>
            </a:endParaRPr>
          </a:p>
          <a:p>
            <a:r>
              <a:rPr lang="fr-CA" sz="1200" b="0" dirty="0">
                <a:latin typeface="Arial" panose="020B0604020202020204" pitchFamily="34" charset="0"/>
                <a:cs typeface="Arial" panose="020B0604020202020204" pitchFamily="34" charset="0"/>
              </a:rPr>
              <a:t>Cerner les enjeux de la situation de conflit.</a:t>
            </a:r>
            <a:endParaRPr lang="fr-CA" sz="1200" b="0" dirty="0">
              <a:latin typeface="Arial" panose="020B0604020202020204" pitchFamily="34" charset="0"/>
              <a:ea typeface="Calibri"/>
              <a:cs typeface="Arial" panose="020B0604020202020204" pitchFamily="34" charset="0"/>
            </a:endParaRPr>
          </a:p>
          <a:p>
            <a:endParaRPr lang="fr-CA"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sz="1200" b="0" u="none" dirty="0">
                <a:latin typeface="Arial" panose="020B0604020202020204" pitchFamily="34" charset="0"/>
                <a:cs typeface="Arial" panose="020B0604020202020204" pitchFamily="34" charset="0"/>
              </a:rPr>
              <a:t>En vue de la médiation simulée, c</a:t>
            </a:r>
            <a:r>
              <a:rPr lang="fr-FR" sz="1200" b="0" u="none" dirty="0" err="1">
                <a:latin typeface="Arial" panose="020B0604020202020204" pitchFamily="34" charset="0"/>
                <a:cs typeface="Arial" panose="020B0604020202020204" pitchFamily="34" charset="0"/>
              </a:rPr>
              <a:t>ompléter</a:t>
            </a:r>
            <a:r>
              <a:rPr lang="fr-FR" sz="1200" b="0" u="none" dirty="0">
                <a:latin typeface="Arial" panose="020B0604020202020204" pitchFamily="34" charset="0"/>
                <a:cs typeface="Arial" panose="020B0604020202020204" pitchFamily="34" charset="0"/>
              </a:rPr>
              <a:t> les questions #9 à 12 dans le cahier de l'élève </a:t>
            </a:r>
            <a:r>
              <a:rPr lang="fr-CA" sz="1200" dirty="0">
                <a:latin typeface="Arial" panose="020B0604020202020204" pitchFamily="34" charset="0"/>
                <a:cs typeface="Arial" panose="020B0604020202020204" pitchFamily="34" charset="0"/>
              </a:rPr>
              <a:t>des aspects suivants de la situation</a:t>
            </a:r>
            <a:r>
              <a:rPr lang="en-US" sz="1200" dirty="0">
                <a:latin typeface="Arial" panose="020B0604020202020204" pitchFamily="34" charset="0"/>
                <a:cs typeface="Arial" panose="020B0604020202020204" pitchFamily="34" charset="0"/>
              </a:rPr>
              <a:t> : </a:t>
            </a:r>
            <a:endParaRPr lang="fr-CA" sz="1200" dirty="0">
              <a:latin typeface="Arial" panose="020B0604020202020204" pitchFamily="34" charset="0"/>
              <a:cs typeface="Arial" panose="020B0604020202020204" pitchFamily="34" charset="0"/>
            </a:endParaRPr>
          </a:p>
          <a:p>
            <a:pPr marL="353695" indent="-171450">
              <a:buFont typeface="Arial" panose="020B0604020202020204" pitchFamily="34" charset="0"/>
              <a:buChar char="•"/>
            </a:pPr>
            <a:r>
              <a:rPr lang="fr-FR" sz="1200" dirty="0">
                <a:latin typeface="Arial"/>
                <a:cs typeface="Arial"/>
              </a:rPr>
              <a:t>Quelles sont les personnes impliquées dans le conflit? </a:t>
            </a:r>
          </a:p>
          <a:p>
            <a:pPr marL="810895" lvl="1" indent="-171450" algn="l" defTabSz="914400" rtl="0" eaLnBrk="1" latinLnBrk="0" hangingPunct="1">
              <a:buFont typeface="Arial" panose="020B0604020202020204" pitchFamily="34" charset="0"/>
              <a:buChar char="•"/>
            </a:pPr>
            <a:r>
              <a:rPr lang="fr-FR" sz="1200" b="1" kern="1200" dirty="0">
                <a:solidFill>
                  <a:schemeClr val="tx1"/>
                </a:solidFill>
                <a:latin typeface="Arial"/>
                <a:ea typeface="+mn-ea"/>
                <a:cs typeface="Arial"/>
              </a:rPr>
              <a:t>Exemples de réponse : </a:t>
            </a:r>
            <a:r>
              <a:rPr lang="fr-CA" sz="1200" b="1" kern="1200" dirty="0">
                <a:solidFill>
                  <a:schemeClr val="tx1"/>
                </a:solidFill>
                <a:latin typeface="Arial"/>
                <a:ea typeface="+mn-ea"/>
                <a:cs typeface="Arial"/>
              </a:rPr>
              <a:t>Simon </a:t>
            </a:r>
            <a:r>
              <a:rPr lang="fr-CA" sz="1200" b="1" kern="1200" dirty="0" err="1">
                <a:solidFill>
                  <a:schemeClr val="tx1"/>
                </a:solidFill>
                <a:latin typeface="Arial"/>
                <a:ea typeface="+mn-ea"/>
                <a:cs typeface="Arial"/>
              </a:rPr>
              <a:t>Bonnebouffe</a:t>
            </a:r>
            <a:r>
              <a:rPr lang="fr-CA" sz="1200" b="1" kern="1200" dirty="0">
                <a:solidFill>
                  <a:schemeClr val="tx1"/>
                </a:solidFill>
                <a:latin typeface="Arial"/>
                <a:ea typeface="+mn-ea"/>
                <a:cs typeface="Arial"/>
              </a:rPr>
              <a:t> (a publié une vidéo de Christine en ligne sans son consentement) et ses parents (moins de revenus dans leur restaurant). Christine Paradis (s’est sentie humiliée et ridiculisée en raison de la vidéo) et ses parents (ils veulent une entente avec eux).</a:t>
            </a:r>
          </a:p>
          <a:p>
            <a:pPr marL="353695" lvl="1" indent="-171450" algn="l" defTabSz="914400" rtl="0" eaLnBrk="1" latinLnBrk="0" hangingPunct="1">
              <a:buFont typeface="Arial" panose="020B0604020202020204" pitchFamily="34" charset="0"/>
              <a:buChar char="•"/>
            </a:pPr>
            <a:r>
              <a:rPr lang="fr-FR" sz="1200" kern="1200" dirty="0">
                <a:solidFill>
                  <a:schemeClr val="tx1"/>
                </a:solidFill>
                <a:latin typeface="Arial" panose="020B0604020202020204" pitchFamily="34" charset="0"/>
                <a:ea typeface="+mn-ea"/>
                <a:cs typeface="Arial" panose="020B0604020202020204" pitchFamily="34" charset="0"/>
              </a:rPr>
              <a:t>Quels sont les différents problèmes à régler? </a:t>
            </a:r>
          </a:p>
          <a:p>
            <a:pPr marL="810895" lvl="1" indent="-171450" algn="l" defTabSz="914400" rtl="0" eaLnBrk="1" latinLnBrk="0" hangingPunct="1">
              <a:buFont typeface="Arial" panose="020B0604020202020204" pitchFamily="34" charset="0"/>
              <a:buChar char="•"/>
            </a:pPr>
            <a:r>
              <a:rPr lang="fr-FR" sz="1200" b="1" kern="1200" dirty="0">
                <a:solidFill>
                  <a:schemeClr val="tx1"/>
                </a:solidFill>
                <a:latin typeface="Arial"/>
                <a:ea typeface="+mn-ea"/>
                <a:cs typeface="Arial"/>
              </a:rPr>
              <a:t>Exemples de réponse : </a:t>
            </a:r>
            <a:r>
              <a:rPr lang="fr-CA" sz="1200" b="1" kern="1200" dirty="0">
                <a:solidFill>
                  <a:schemeClr val="tx1"/>
                </a:solidFill>
                <a:latin typeface="Arial"/>
                <a:ea typeface="+mn-ea"/>
                <a:cs typeface="Arial"/>
              </a:rPr>
              <a:t>Christine se sent humiliée par la vidéo que Simon a publié sans son accord. Les commentaires de Christine sur Internet ont fait perdre des revenus aux parents de Simon.</a:t>
            </a:r>
          </a:p>
          <a:p>
            <a:pPr marL="353695" indent="-171450">
              <a:buFont typeface="Arial" panose="020B0604020202020204" pitchFamily="34" charset="0"/>
              <a:buChar char="•"/>
            </a:pPr>
            <a:r>
              <a:rPr lang="fr-FR" sz="1200" dirty="0">
                <a:latin typeface="Arial" panose="020B0604020202020204" pitchFamily="34" charset="0"/>
                <a:cs typeface="Arial" panose="020B0604020202020204" pitchFamily="34" charset="0"/>
              </a:rPr>
              <a:t>Selon toi, que veut obtenir chacune des personnes impliquées? </a:t>
            </a:r>
          </a:p>
          <a:p>
            <a:pPr marL="810895" lvl="1" indent="-171450" algn="l" defTabSz="914400" rtl="0" eaLnBrk="1" latinLnBrk="0" hangingPunct="1">
              <a:buFont typeface="Arial" panose="020B0604020202020204" pitchFamily="34" charset="0"/>
              <a:buChar char="•"/>
            </a:pPr>
            <a:r>
              <a:rPr lang="fr-CA" sz="1200" b="1" kern="1200" dirty="0">
                <a:solidFill>
                  <a:schemeClr val="tx1"/>
                </a:solidFill>
                <a:latin typeface="Arial"/>
                <a:ea typeface="+mn-ea"/>
                <a:cs typeface="Arial"/>
              </a:rPr>
              <a:t>Christine souhaite que la vidéo soit supprimée. Elle souhaite également être compensée pour l’atteinte à son droit à la vie privée, à sa réputation et à son humiliation. Les parents de Simon veulent que leur restaurant </a:t>
            </a:r>
            <a:r>
              <a:rPr lang="en-US" sz="1200" b="1" kern="1200" dirty="0">
                <a:solidFill>
                  <a:schemeClr val="tx1"/>
                </a:solidFill>
                <a:latin typeface="Arial"/>
                <a:ea typeface="+mn-ea"/>
                <a:cs typeface="Arial"/>
              </a:rPr>
              <a:t> </a:t>
            </a:r>
            <a:r>
              <a:rPr lang="fr-CA" sz="1200" b="1" kern="1200" dirty="0">
                <a:solidFill>
                  <a:schemeClr val="tx1"/>
                </a:solidFill>
                <a:latin typeface="Arial"/>
                <a:ea typeface="+mn-ea"/>
                <a:cs typeface="Arial"/>
              </a:rPr>
              <a:t>retrouve sa réputation et ses revenus.</a:t>
            </a:r>
          </a:p>
          <a:p>
            <a:r>
              <a:rPr lang="en-US" sz="1800" dirty="0">
                <a:effectLst/>
                <a:latin typeface="Calibri" panose="020F0502020204030204" pitchFamily="34" charset="0"/>
                <a:ea typeface="Calibri" panose="020F0502020204030204" pitchFamily="34" charset="0"/>
              </a:rPr>
              <a:t> </a:t>
            </a:r>
            <a:r>
              <a:rPr lang="fr-CA" sz="1800" dirty="0">
                <a:effectLst/>
                <a:latin typeface="Calibri" panose="020F0502020204030204" pitchFamily="34" charset="0"/>
                <a:ea typeface="Calibri" panose="020F0502020204030204" pitchFamily="34" charset="0"/>
              </a:rPr>
              <a:t>À revoir après avoir modifié la mise en situation</a:t>
            </a:r>
          </a:p>
          <a:p>
            <a:pPr marL="35369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latin typeface="Arial" panose="020B0604020202020204" pitchFamily="34" charset="0"/>
                <a:ea typeface="Calibri" panose="020F0502020204030204"/>
                <a:cs typeface="Arial" panose="020B0604020202020204" pitchFamily="34" charset="0"/>
              </a:rPr>
              <a:t>Selon toi, quelle solution pourrait convenir à tous? </a:t>
            </a:r>
          </a:p>
          <a:p>
            <a:pPr marL="81089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1" dirty="0">
                <a:effectLst/>
                <a:latin typeface="Arial" panose="020B0604020202020204" pitchFamily="34" charset="0"/>
                <a:ea typeface="Calibri" panose="020F0502020204030204" pitchFamily="34" charset="0"/>
                <a:cs typeface="Arial" panose="020B0604020202020204" pitchFamily="34" charset="0"/>
              </a:rPr>
              <a:t>Réponse personnelle de chaque élève</a:t>
            </a:r>
            <a:r>
              <a:rPr lang="fr-CA" sz="1200" dirty="0">
                <a:effectLst/>
                <a:latin typeface="Arial" panose="020B0604020202020204" pitchFamily="34" charset="0"/>
                <a:ea typeface="Calibri" panose="020F0502020204030204" pitchFamily="34" charset="0"/>
                <a:cs typeface="Arial" panose="020B0604020202020204" pitchFamily="34" charset="0"/>
              </a:rPr>
              <a:t>. </a:t>
            </a:r>
            <a:r>
              <a:rPr lang="fr-CA" sz="1200" u="sng" dirty="0">
                <a:effectLst/>
                <a:latin typeface="Arial" panose="020B0604020202020204" pitchFamily="34" charset="0"/>
                <a:ea typeface="Calibri" panose="020F0502020204030204" pitchFamily="34" charset="0"/>
                <a:cs typeface="Arial" panose="020B0604020202020204" pitchFamily="34" charset="0"/>
              </a:rPr>
              <a:t>Ne pas partager en grand groupe</a:t>
            </a:r>
            <a:r>
              <a:rPr lang="fr-CA" sz="1200" u="none" dirty="0">
                <a:effectLst/>
                <a:latin typeface="Arial" panose="020B0604020202020204" pitchFamily="34" charset="0"/>
                <a:ea typeface="Calibri" panose="020F0502020204030204" pitchFamily="34" charset="0"/>
                <a:cs typeface="Arial" panose="020B0604020202020204" pitchFamily="34" charset="0"/>
              </a:rPr>
              <a:t> </a:t>
            </a:r>
            <a:r>
              <a:rPr lang="fr-CA" sz="1200" dirty="0">
                <a:effectLst/>
                <a:latin typeface="Arial" panose="020B0604020202020204" pitchFamily="34" charset="0"/>
                <a:ea typeface="Calibri" panose="020F0502020204030204" pitchFamily="34" charset="0"/>
                <a:cs typeface="Arial" panose="020B0604020202020204" pitchFamily="34" charset="0"/>
              </a:rPr>
              <a:t>puisque cela pourrait influencer le déroulement des médiations à venir. Ils compareront cette réponse dans la conclusion de l’activité.</a:t>
            </a:r>
          </a:p>
          <a:p>
            <a:pPr marL="182245"/>
            <a:endParaRPr lang="fr-FR" sz="1200" dirty="0">
              <a:latin typeface="Arial" panose="020B0604020202020204" pitchFamily="34" charset="0"/>
              <a:ea typeface="Calibri"/>
              <a:cs typeface="Arial" panose="020B0604020202020204" pitchFamily="34" charset="0"/>
            </a:endParaRPr>
          </a:p>
          <a:p>
            <a:pPr marL="182245"/>
            <a:endParaRPr lang="fr-FR" sz="1200" b="1" u="sng" dirty="0">
              <a:latin typeface="Arial" panose="020B0604020202020204" pitchFamily="34" charset="0"/>
              <a:ea typeface="Calibri"/>
              <a:cs typeface="Arial" panose="020B0604020202020204" pitchFamily="34" charset="0"/>
            </a:endParaRPr>
          </a:p>
          <a:p>
            <a:endParaRPr lang="fr-CA" sz="1200" dirty="0">
              <a:latin typeface="Arial" panose="020B0604020202020204" pitchFamily="34" charset="0"/>
              <a:ea typeface="Calibri" panose="020F0502020204030204"/>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20</a:t>
            </a:fld>
            <a:endParaRPr lang="fr-CA"/>
          </a:p>
        </p:txBody>
      </p:sp>
    </p:spTree>
    <p:extLst>
      <p:ext uri="{BB962C8B-B14F-4D97-AF65-F5344CB8AC3E}">
        <p14:creationId xmlns:p14="http://schemas.microsoft.com/office/powerpoint/2010/main" val="2359844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sz="1200" b="1" u="sng" dirty="0">
              <a:latin typeface="Arial" panose="020B0604020202020204" pitchFamily="34" charset="0"/>
              <a:ea typeface="Calibri"/>
              <a:cs typeface="Arial" panose="020B0604020202020204" pitchFamily="34" charset="0"/>
            </a:endParaRPr>
          </a:p>
          <a:p>
            <a:pPr marL="171450" indent="-171450">
              <a:buFont typeface="Wingdings" panose="05000000000000000000" pitchFamily="2" charset="2"/>
              <a:buChar char="q"/>
            </a:pPr>
            <a:r>
              <a:rPr lang="fr-FR" sz="1200" b="0" i="0" dirty="0">
                <a:solidFill>
                  <a:srgbClr val="000000"/>
                </a:solidFill>
                <a:effectLst/>
                <a:latin typeface="Arial" panose="020B0604020202020204" pitchFamily="34" charset="0"/>
                <a:cs typeface="Arial" panose="020B0604020202020204" pitchFamily="34" charset="0"/>
              </a:rPr>
              <a:t>Lire en grand groupe la section « Déroulement de la médiation simulée » dans le cahier de l’élève.</a:t>
            </a:r>
          </a:p>
          <a:p>
            <a:pPr marL="171450" indent="-171450">
              <a:buFont typeface="Wingdings" panose="05000000000000000000" pitchFamily="2" charset="2"/>
              <a:buChar char="q"/>
            </a:pPr>
            <a:endParaRPr lang="fr-FR" sz="1200" b="1" i="0" dirty="0">
              <a:solidFill>
                <a:srgbClr val="000000"/>
              </a:solidFill>
              <a:effectLst/>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FR" sz="1200" dirty="0">
                <a:latin typeface="Arial" panose="020B0604020202020204" pitchFamily="34" charset="0"/>
                <a:cs typeface="Arial" panose="020B0604020202020204" pitchFamily="34" charset="0"/>
              </a:rPr>
              <a:t>À cette étape, attribuer un personnage à chaque élève. </a:t>
            </a:r>
          </a:p>
          <a:p>
            <a:pPr marL="628650" lvl="1" indent="-171450">
              <a:buFont typeface="Arial" panose="020B0604020202020204" pitchFamily="34" charset="0"/>
              <a:buChar char="•"/>
            </a:pPr>
            <a:r>
              <a:rPr lang="fr-FR" sz="1200" b="0" u="none" dirty="0">
                <a:latin typeface="Arial" panose="020B0604020202020204" pitchFamily="34" charset="0"/>
                <a:cs typeface="Arial" panose="020B0604020202020204" pitchFamily="34" charset="0"/>
              </a:rPr>
              <a:t>En plus des membres des familles, il y aura les médiatrices ou les médiateurs et les conseillères ou les conseillers. </a:t>
            </a:r>
          </a:p>
          <a:p>
            <a:pPr marL="457200" lvl="1" indent="0">
              <a:buFont typeface="Arial" panose="020B0604020202020204" pitchFamily="34" charset="0"/>
              <a:buNone/>
            </a:pPr>
            <a:endParaRPr lang="fr-FR" sz="1200" b="1" u="sng" dirty="0">
              <a:latin typeface="Arial" panose="020B0604020202020204" pitchFamily="34" charset="0"/>
              <a:cs typeface="Arial" panose="020B0604020202020204" pitchFamily="34" charset="0"/>
            </a:endParaRPr>
          </a:p>
          <a:p>
            <a:pPr marL="171450" lvl="1" indent="-171450" algn="l" defTabSz="914400" rtl="0" eaLnBrk="1" latinLnBrk="0" hangingPunct="1">
              <a:buFont typeface="Wingdings" panose="05000000000000000000" pitchFamily="2" charset="2"/>
              <a:buChar char="q"/>
            </a:pPr>
            <a:r>
              <a:rPr lang="fr-FR" sz="1200" b="0" u="none" kern="1200" dirty="0">
                <a:solidFill>
                  <a:schemeClr val="tx1"/>
                </a:solidFill>
                <a:latin typeface="Arial" panose="020B0604020202020204" pitchFamily="34" charset="0"/>
                <a:ea typeface="+mn-ea"/>
                <a:cs typeface="Arial" panose="020B0604020202020204" pitchFamily="34" charset="0"/>
              </a:rPr>
              <a:t>Séparer les élèves en 3 ou 4 équipes (selon le nombre d'élèves) pour que toutes et tous participent à une médiation simulée. </a:t>
            </a:r>
          </a:p>
          <a:p>
            <a:pPr marL="628650" lvl="1" indent="-171450" algn="l" defTabSz="914400" rtl="0" eaLnBrk="1" latinLnBrk="0" hangingPunct="1">
              <a:buFont typeface="Arial" panose="020B0604020202020204" pitchFamily="34" charset="0"/>
              <a:buChar char="•"/>
            </a:pPr>
            <a:r>
              <a:rPr lang="fr-FR" sz="1200" b="0" u="none" kern="1200" dirty="0">
                <a:solidFill>
                  <a:schemeClr val="tx1"/>
                </a:solidFill>
                <a:latin typeface="Arial"/>
                <a:cs typeface="Arial"/>
              </a:rPr>
              <a:t>Utiliser le tableau de répartition des rôles (</a:t>
            </a:r>
            <a:r>
              <a:rPr lang="fr-FR" sz="1200" b="0" i="1" u="none" kern="1200" dirty="0">
                <a:solidFill>
                  <a:schemeClr val="tx1"/>
                </a:solidFill>
                <a:latin typeface="Arial"/>
                <a:cs typeface="Arial"/>
              </a:rPr>
              <a:t>Guide </a:t>
            </a:r>
            <a:r>
              <a:rPr lang="fr-FR" i="1" dirty="0">
                <a:latin typeface="Arial"/>
                <a:cs typeface="Arial"/>
              </a:rPr>
              <a:t>pédagogique</a:t>
            </a:r>
            <a:r>
              <a:rPr lang="fr-FR" sz="1200" b="0" u="none" kern="1200" dirty="0">
                <a:solidFill>
                  <a:schemeClr val="tx1"/>
                </a:solidFill>
                <a:latin typeface="Arial"/>
                <a:cs typeface="Arial"/>
              </a:rPr>
              <a:t>).</a:t>
            </a:r>
          </a:p>
          <a:p>
            <a:pPr marL="457200" lvl="1" indent="0" algn="l" defTabSz="914400" rtl="0" eaLnBrk="1" latinLnBrk="0" hangingPunct="1">
              <a:buFont typeface="Arial" panose="020B0604020202020204" pitchFamily="34" charset="0"/>
              <a:buNone/>
            </a:pPr>
            <a:endParaRPr lang="fr-FR" sz="1200" b="1" u="sng" kern="1200" dirty="0">
              <a:solidFill>
                <a:schemeClr val="tx1"/>
              </a:solidFill>
              <a:latin typeface="Arial" panose="020B0604020202020204" pitchFamily="34" charset="0"/>
              <a:ea typeface="+mn-ea"/>
              <a:cs typeface="Arial" panose="020B0604020202020204" pitchFamily="34" charset="0"/>
            </a:endParaRPr>
          </a:p>
          <a:p>
            <a:pPr marL="171450" lvl="1" indent="-171450" algn="l" defTabSz="914400" rtl="0" eaLnBrk="1" latinLnBrk="0" hangingPunct="1">
              <a:buFont typeface="Wingdings" panose="05000000000000000000" pitchFamily="2" charset="2"/>
              <a:buChar char="q"/>
            </a:pPr>
            <a:r>
              <a:rPr lang="fr-FR" sz="1200" b="0" u="none" kern="1200" dirty="0">
                <a:solidFill>
                  <a:schemeClr val="tx1"/>
                </a:solidFill>
                <a:latin typeface="Arial" panose="020B0604020202020204" pitchFamily="34" charset="0"/>
                <a:ea typeface="+mn-ea"/>
                <a:cs typeface="Arial" panose="020B0604020202020204" pitchFamily="34" charset="0"/>
              </a:rPr>
              <a:t>Chaque élève doit écrire son rôle et son équipe dans son cahier de l'élève.</a:t>
            </a:r>
          </a:p>
          <a:p>
            <a:endParaRPr lang="fr-FR" sz="1200" b="1" u="sng"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FR" sz="1200" dirty="0">
                <a:latin typeface="Arial"/>
                <a:cs typeface="Arial"/>
              </a:rPr>
              <a:t>Ensuite, distribuer les </a:t>
            </a:r>
            <a:r>
              <a:rPr lang="fr-FR" sz="1200" i="1" dirty="0">
                <a:solidFill>
                  <a:srgbClr val="F6891F"/>
                </a:solidFill>
                <a:latin typeface="Arial"/>
                <a:cs typeface="Arial"/>
              </a:rPr>
              <a:t>Fiches-personnages </a:t>
            </a:r>
            <a:r>
              <a:rPr lang="fr-FR" sz="1200" dirty="0">
                <a:latin typeface="Arial"/>
                <a:cs typeface="Arial"/>
              </a:rPr>
              <a:t>et les </a:t>
            </a:r>
            <a:r>
              <a:rPr lang="fr-FR" sz="1200" i="1" dirty="0">
                <a:solidFill>
                  <a:srgbClr val="F6891F"/>
                </a:solidFill>
                <a:latin typeface="Arial"/>
                <a:cs typeface="Arial"/>
              </a:rPr>
              <a:t>Exercices pour se préparer </a:t>
            </a:r>
            <a:r>
              <a:rPr lang="fr-FR" sz="1200" b="0" i="0" u="none" dirty="0">
                <a:solidFill>
                  <a:srgbClr val="F6891F"/>
                </a:solidFill>
                <a:latin typeface="Arial"/>
                <a:cs typeface="Arial"/>
              </a:rPr>
              <a:t>(</a:t>
            </a:r>
            <a:r>
              <a:rPr lang="fr-FR" sz="1200" b="0" i="1" u="none" dirty="0">
                <a:solidFill>
                  <a:srgbClr val="F6891F"/>
                </a:solidFill>
                <a:latin typeface="Arial"/>
                <a:cs typeface="Arial"/>
              </a:rPr>
              <a:t>Guide </a:t>
            </a:r>
            <a:r>
              <a:rPr lang="fr-FR" i="1" dirty="0">
                <a:solidFill>
                  <a:srgbClr val="F6891F"/>
                </a:solidFill>
                <a:latin typeface="Arial"/>
                <a:cs typeface="Arial"/>
              </a:rPr>
              <a:t>pédagogique</a:t>
            </a:r>
            <a:r>
              <a:rPr lang="fr-FR" sz="1200" b="0" i="0" u="none" dirty="0">
                <a:solidFill>
                  <a:srgbClr val="F6891F"/>
                </a:solidFill>
                <a:latin typeface="Arial"/>
                <a:cs typeface="Arial"/>
              </a:rPr>
              <a:t>)</a:t>
            </a:r>
            <a:r>
              <a:rPr lang="fr-FR" sz="1200" b="0" i="0" u="none" dirty="0">
                <a:latin typeface="Arial"/>
                <a:cs typeface="Arial"/>
              </a:rPr>
              <a:t>. </a:t>
            </a:r>
          </a:p>
          <a:p>
            <a:endParaRPr lang="fr-CA" sz="1200"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22</a:t>
            </a:fld>
            <a:endParaRPr lang="fr-CA"/>
          </a:p>
        </p:txBody>
      </p:sp>
    </p:spTree>
    <p:extLst>
      <p:ext uri="{BB962C8B-B14F-4D97-AF65-F5344CB8AC3E}">
        <p14:creationId xmlns:p14="http://schemas.microsoft.com/office/powerpoint/2010/main" val="3519358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CA"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dirty="0">
                <a:latin typeface="Arial" panose="020B0604020202020204" pitchFamily="34" charset="0"/>
                <a:cs typeface="Arial" panose="020B0604020202020204" pitchFamily="34" charset="0"/>
              </a:rPr>
              <a:t>Présenter le déroulement de la médiation qui est aussi décrit dans le cahier de l’élève.</a:t>
            </a: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23</a:t>
            </a:fld>
            <a:endParaRPr lang="fr-CA"/>
          </a:p>
        </p:txBody>
      </p:sp>
    </p:spTree>
    <p:extLst>
      <p:ext uri="{BB962C8B-B14F-4D97-AF65-F5344CB8AC3E}">
        <p14:creationId xmlns:p14="http://schemas.microsoft.com/office/powerpoint/2010/main" val="2283299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CA"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dirty="0">
                <a:latin typeface="Arial" panose="020B0604020202020204" pitchFamily="34" charset="0"/>
                <a:cs typeface="Arial" panose="020B0604020202020204" pitchFamily="34" charset="0"/>
              </a:rPr>
              <a:t>Présenter les consignes pour la médiatrice ou le médiateur qui sont aussi décrites dans le cahier de l’élève.</a:t>
            </a:r>
          </a:p>
          <a:p>
            <a:endParaRPr lang="fr-CA"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24</a:t>
            </a:fld>
            <a:endParaRPr lang="fr-CA"/>
          </a:p>
        </p:txBody>
      </p:sp>
    </p:spTree>
    <p:extLst>
      <p:ext uri="{BB962C8B-B14F-4D97-AF65-F5344CB8AC3E}">
        <p14:creationId xmlns:p14="http://schemas.microsoft.com/office/powerpoint/2010/main" val="167109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sz="1200" b="1" dirty="0">
              <a:latin typeface="Arial" panose="020B0604020202020204" pitchFamily="34" charset="0"/>
              <a:cs typeface="Arial" panose="020B0604020202020204" pitchFamily="34" charset="0"/>
            </a:endParaRPr>
          </a:p>
          <a:p>
            <a:r>
              <a:rPr lang="fr-CA" b="1" dirty="0">
                <a:latin typeface="Arial" panose="020B0604020202020204" pitchFamily="34" charset="0"/>
                <a:cs typeface="Arial" panose="020B0604020202020204" pitchFamily="34" charset="0"/>
              </a:rPr>
              <a:t>Les règles d’or à suivre lors de la médiation (cahier de l'élève : #5 dans le déroulement de la médiation)</a:t>
            </a:r>
            <a:endParaRPr lang="fr-CA" b="1" dirty="0">
              <a:latin typeface="Arial" panose="020B0604020202020204" pitchFamily="34" charset="0"/>
              <a:ea typeface="Calibri"/>
              <a:cs typeface="Arial" panose="020B0604020202020204" pitchFamily="34" charset="0"/>
            </a:endParaRPr>
          </a:p>
          <a:p>
            <a:endParaRPr lang="fr-CA"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b="0" u="none" dirty="0">
                <a:latin typeface="Arial" panose="020B0604020202020204" pitchFamily="34" charset="0"/>
                <a:cs typeface="Arial" panose="020B0604020202020204" pitchFamily="34" charset="0"/>
              </a:rPr>
              <a:t>Déterminer au moins 3 </a:t>
            </a:r>
            <a:r>
              <a:rPr lang="fr-CA" dirty="0">
                <a:latin typeface="Arial" panose="020B0604020202020204" pitchFamily="34" charset="0"/>
                <a:cs typeface="Arial" panose="020B0604020202020204" pitchFamily="34" charset="0"/>
              </a:rPr>
              <a:t>règles de fonctionnement pour la séance de médiation. Ces règles sont nécessaires pour assurer une ambiance favorable aux</a:t>
            </a:r>
            <a:r>
              <a:rPr lang="fr-CA" baseline="0" dirty="0">
                <a:latin typeface="Arial" panose="020B0604020202020204" pitchFamily="34" charset="0"/>
                <a:cs typeface="Arial" panose="020B0604020202020204" pitchFamily="34" charset="0"/>
              </a:rPr>
              <a:t> discussions </a:t>
            </a:r>
            <a:r>
              <a:rPr lang="fr-CA" dirty="0">
                <a:latin typeface="Arial" panose="020B0604020202020204" pitchFamily="34" charset="0"/>
                <a:cs typeface="Arial" panose="020B0604020202020204" pitchFamily="34" charset="0"/>
              </a:rPr>
              <a:t>et le respect des personnes participantes.</a:t>
            </a:r>
            <a:endParaRPr lang="fr-CA" dirty="0">
              <a:latin typeface="Arial" panose="020B0604020202020204" pitchFamily="34" charset="0"/>
              <a:ea typeface="Calibri"/>
              <a:cs typeface="Arial" panose="020B0604020202020204" pitchFamily="34" charset="0"/>
            </a:endParaRPr>
          </a:p>
          <a:p>
            <a:endParaRPr lang="fr-CA"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dirty="0">
                <a:latin typeface="Arial" panose="020B0604020202020204" pitchFamily="34" charset="0"/>
                <a:cs typeface="Arial" panose="020B0604020202020204" pitchFamily="34" charset="0"/>
              </a:rPr>
              <a:t>Exemples : </a:t>
            </a:r>
          </a:p>
          <a:p>
            <a:pPr marL="353695" indent="-171450">
              <a:buFont typeface="Arial" panose="020B0604020202020204" pitchFamily="34" charset="0"/>
              <a:buChar char="•"/>
            </a:pPr>
            <a:r>
              <a:rPr lang="fr-CA" b="1" u="none" dirty="0">
                <a:latin typeface="Arial" panose="020B0604020202020204" pitchFamily="34" charset="0"/>
                <a:ea typeface="Calibri"/>
                <a:cs typeface="Arial" panose="020B0604020202020204" pitchFamily="34" charset="0"/>
              </a:rPr>
              <a:t>Les personnes participantes doivent respecter les consignes de la médiatrice ou du médiateur.</a:t>
            </a:r>
          </a:p>
          <a:p>
            <a:pPr marL="353695" indent="-171450">
              <a:buFont typeface="Arial" panose="020B0604020202020204" pitchFamily="34" charset="0"/>
              <a:buChar char="•"/>
            </a:pPr>
            <a:r>
              <a:rPr lang="fr-CA" b="1" u="none" dirty="0">
                <a:latin typeface="Arial" panose="020B0604020202020204" pitchFamily="34" charset="0"/>
                <a:cs typeface="Arial" panose="020B0604020202020204" pitchFamily="34" charset="0"/>
              </a:rPr>
              <a:t>Les </a:t>
            </a:r>
            <a:r>
              <a:rPr lang="fr-CA" b="1" u="none" dirty="0">
                <a:latin typeface="Arial" panose="020B0604020202020204" pitchFamily="34" charset="0"/>
                <a:ea typeface="Calibri"/>
                <a:cs typeface="Arial" panose="020B0604020202020204" pitchFamily="34" charset="0"/>
              </a:rPr>
              <a:t>personnes participantes</a:t>
            </a:r>
            <a:r>
              <a:rPr lang="fr-CA" b="1" u="none" dirty="0">
                <a:latin typeface="Arial" panose="020B0604020202020204" pitchFamily="34" charset="0"/>
                <a:cs typeface="Arial" panose="020B0604020202020204" pitchFamily="34" charset="0"/>
              </a:rPr>
              <a:t> doivent écouter les autres personnes sans les interrompre.</a:t>
            </a:r>
            <a:endParaRPr lang="fr-CA" b="1" u="none" dirty="0">
              <a:latin typeface="Arial" panose="020B0604020202020204" pitchFamily="34" charset="0"/>
              <a:ea typeface="Calibri"/>
              <a:cs typeface="Arial" panose="020B0604020202020204" pitchFamily="34" charset="0"/>
            </a:endParaRPr>
          </a:p>
          <a:p>
            <a:pPr marL="354013" lvl="0" indent="-171450">
              <a:buFont typeface="Arial" panose="020B0604020202020204" pitchFamily="34" charset="0"/>
              <a:buChar char="•"/>
            </a:pPr>
            <a:r>
              <a:rPr lang="fr-CA" b="1" u="none" dirty="0">
                <a:latin typeface="Arial" panose="020B0604020202020204" pitchFamily="34" charset="0"/>
                <a:cs typeface="Arial" panose="020B0604020202020204" pitchFamily="34" charset="0"/>
              </a:rPr>
              <a:t>Les </a:t>
            </a:r>
            <a:r>
              <a:rPr lang="fr-CA" b="1" u="none" dirty="0">
                <a:latin typeface="Arial" panose="020B0604020202020204" pitchFamily="34" charset="0"/>
                <a:ea typeface="Calibri"/>
                <a:cs typeface="Arial" panose="020B0604020202020204" pitchFamily="34" charset="0"/>
              </a:rPr>
              <a:t>personnes participantes</a:t>
            </a:r>
            <a:r>
              <a:rPr lang="fr-CA" b="1" u="none" dirty="0">
                <a:latin typeface="Arial" panose="020B0604020202020204" pitchFamily="34" charset="0"/>
                <a:cs typeface="Arial" panose="020B0604020202020204" pitchFamily="34" charset="0"/>
              </a:rPr>
              <a:t> doivent discuter calmement et respectueusement.</a:t>
            </a:r>
          </a:p>
          <a:p>
            <a:pPr marL="353695" indent="-171450">
              <a:buFont typeface="Arial" panose="020B0604020202020204" pitchFamily="34" charset="0"/>
              <a:buChar char="•"/>
            </a:pPr>
            <a:r>
              <a:rPr lang="fr-CA" b="1" u="none" dirty="0">
                <a:latin typeface="Arial" panose="020B0604020202020204" pitchFamily="34" charset="0"/>
                <a:ea typeface="Calibri" panose="020F0502020204030204"/>
                <a:cs typeface="Arial" panose="020B0604020202020204" pitchFamily="34" charset="0"/>
              </a:rPr>
              <a:t>Les personnes participantes doivent être ouverts aux nouvelles solutions proposées.</a:t>
            </a:r>
          </a:p>
          <a:p>
            <a:endParaRPr lang="fr-CA" dirty="0">
              <a:latin typeface="Arial" panose="020B0604020202020204" pitchFamily="34" charset="0"/>
              <a:ea typeface="Calibri" panose="020F0502020204030204"/>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25</a:t>
            </a:fld>
            <a:endParaRPr lang="fr-CA"/>
          </a:p>
        </p:txBody>
      </p:sp>
    </p:spTree>
    <p:extLst>
      <p:ext uri="{BB962C8B-B14F-4D97-AF65-F5344CB8AC3E}">
        <p14:creationId xmlns:p14="http://schemas.microsoft.com/office/powerpoint/2010/main" val="2418353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CA" dirty="0"/>
          </a:p>
          <a:p>
            <a:r>
              <a:rPr lang="fr-CA" b="0" u="none" dirty="0"/>
              <a:t>La suite de la démarche s’effectue dans le cahier de l’élève. Les documents supplémentaires à imprimer (</a:t>
            </a:r>
            <a:r>
              <a:rPr lang="fr-CA" b="0" i="1" u="none" dirty="0"/>
              <a:t>Fiches-personnages, Exercices pour se préparer et Résumé de l’entente</a:t>
            </a:r>
            <a:r>
              <a:rPr lang="fr-CA" b="0" u="none" dirty="0"/>
              <a:t>) sont dans le guide </a:t>
            </a:r>
            <a:r>
              <a:rPr lang="fr-CA" dirty="0"/>
              <a:t>pédagogique. </a:t>
            </a:r>
            <a:endParaRPr lang="fr-CA" b="0" u="none" dirty="0">
              <a:cs typeface="Calibri"/>
            </a:endParaRPr>
          </a:p>
          <a:p>
            <a:endParaRPr lang="fr-CA" b="0" u="none" dirty="0"/>
          </a:p>
          <a:p>
            <a:r>
              <a:rPr lang="fr-CA" b="0" u="none" dirty="0"/>
              <a:t>Résumé des prochaines étapes : </a:t>
            </a:r>
          </a:p>
          <a:p>
            <a:r>
              <a:rPr lang="fr-CA" b="0" u="none" dirty="0"/>
              <a:t>	1) Préparation de la médiation (Prendre connaissance de son personnage, compléter les exercices pour se préparer et discuter avec les autres élèves ayant le même rôle)</a:t>
            </a:r>
          </a:p>
          <a:p>
            <a:r>
              <a:rPr lang="fr-CA" b="0" u="none" dirty="0"/>
              <a:t>	2) Jour de la médiation (Rencontrer les membres de sa famille et sa conseillère ou son conseiller avant la médiation, puis vivre la médiation simulée)</a:t>
            </a:r>
          </a:p>
          <a:p>
            <a:r>
              <a:rPr lang="fr-CA" b="0" u="none" dirty="0"/>
              <a:t>		*Pendant les médiations, </a:t>
            </a:r>
            <a:r>
              <a:rPr lang="fr-CA"/>
              <a:t>l’enseignante ou l'enseignant</a:t>
            </a:r>
            <a:r>
              <a:rPr lang="fr-CA" b="0" u="none"/>
              <a:t> </a:t>
            </a:r>
            <a:r>
              <a:rPr lang="fr-CA" b="0" u="none" dirty="0"/>
              <a:t>peut observer les élèves à l’aide de la fiche d’observation présente dans le guide </a:t>
            </a:r>
            <a:r>
              <a:rPr lang="fr-CA" b="0" u="none"/>
              <a:t>pédagogique</a:t>
            </a:r>
            <a:r>
              <a:rPr lang="fr-CA" b="0" u="none" dirty="0"/>
              <a:t>.</a:t>
            </a:r>
            <a:endParaRPr lang="fr-CA" b="0" u="none">
              <a:cs typeface="Calibri"/>
            </a:endParaRPr>
          </a:p>
          <a:p>
            <a:r>
              <a:rPr lang="fr-CA" b="0" u="none" dirty="0"/>
              <a:t>	3) Conclusion (Questions en guise de conclusion à l’activité, puis partage des solutions retenues)</a:t>
            </a:r>
          </a:p>
          <a:p>
            <a:r>
              <a:rPr lang="fr-CA" b="0" u="none" dirty="0"/>
              <a:t>	4) Activités complémentaires (facultatives)</a:t>
            </a:r>
          </a:p>
          <a:p>
            <a:r>
              <a:rPr lang="fr-CA" b="0" u="none" dirty="0"/>
              <a:t>	5) Évaluation (facultative) : Voir dans le guide pédagogique.</a:t>
            </a: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26</a:t>
            </a:fld>
            <a:endParaRPr lang="fr-CA"/>
          </a:p>
        </p:txBody>
      </p:sp>
    </p:spTree>
    <p:extLst>
      <p:ext uri="{BB962C8B-B14F-4D97-AF65-F5344CB8AC3E}">
        <p14:creationId xmlns:p14="http://schemas.microsoft.com/office/powerpoint/2010/main" val="33434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MISE EN SITUATION</a:t>
            </a:r>
          </a:p>
          <a:p>
            <a:endParaRPr lang="fr-FR" sz="1200" b="0" u="none"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200" b="0" u="none" dirty="0">
                <a:latin typeface="Arial" panose="020B0604020202020204" pitchFamily="34" charset="0"/>
                <a:cs typeface="Arial" panose="020B0604020202020204" pitchFamily="34" charset="0"/>
              </a:rPr>
              <a:t>Lire la mise </a:t>
            </a:r>
            <a:r>
              <a:rPr lang="en-US" sz="1200" b="0" u="none" dirty="0" err="1">
                <a:latin typeface="Arial" panose="020B0604020202020204" pitchFamily="34" charset="0"/>
                <a:cs typeface="Arial" panose="020B0604020202020204" pitchFamily="34" charset="0"/>
              </a:rPr>
              <a:t>en</a:t>
            </a:r>
            <a:r>
              <a:rPr lang="en-US" sz="1200" b="0" u="none" dirty="0">
                <a:latin typeface="Arial" panose="020B0604020202020204" pitchFamily="34" charset="0"/>
                <a:cs typeface="Arial" panose="020B0604020202020204" pitchFamily="34" charset="0"/>
              </a:rPr>
              <a:t> situation avec les </a:t>
            </a:r>
            <a:r>
              <a:rPr lang="en-US" sz="1200" b="0" u="none" dirty="0" err="1">
                <a:latin typeface="Arial" panose="020B0604020202020204" pitchFamily="34" charset="0"/>
                <a:cs typeface="Arial" panose="020B0604020202020204" pitchFamily="34" charset="0"/>
              </a:rPr>
              <a:t>élèves</a:t>
            </a:r>
            <a:r>
              <a:rPr lang="en-US" sz="1200" b="0" u="none" dirty="0">
                <a:latin typeface="Arial" panose="020B0604020202020204" pitchFamily="34" charset="0"/>
                <a:cs typeface="Arial" panose="020B0604020202020204" pitchFamily="34" charset="0"/>
              </a:rPr>
              <a:t> dans </a:t>
            </a:r>
            <a:r>
              <a:rPr lang="en-US" sz="1200" b="0" u="none" dirty="0" err="1">
                <a:latin typeface="Arial" panose="020B0604020202020204" pitchFamily="34" charset="0"/>
                <a:cs typeface="Arial" panose="020B0604020202020204" pitchFamily="34" charset="0"/>
              </a:rPr>
              <a:t>leur</a:t>
            </a:r>
            <a:r>
              <a:rPr lang="en-US" sz="1200" b="0" u="none" dirty="0">
                <a:latin typeface="Arial" panose="020B0604020202020204" pitchFamily="34" charset="0"/>
                <a:cs typeface="Arial" panose="020B0604020202020204" pitchFamily="34" charset="0"/>
              </a:rPr>
              <a:t> cahier de </a:t>
            </a:r>
            <a:r>
              <a:rPr lang="en-US" sz="1200" b="0" u="none" dirty="0" err="1">
                <a:latin typeface="Arial" panose="020B0604020202020204" pitchFamily="34" charset="0"/>
                <a:cs typeface="Arial" panose="020B0604020202020204" pitchFamily="34" charset="0"/>
              </a:rPr>
              <a:t>l’élève</a:t>
            </a:r>
            <a:r>
              <a:rPr lang="en-US" sz="1200" b="0" u="none" dirty="0">
                <a:latin typeface="Arial" panose="020B0604020202020204" pitchFamily="34" charset="0"/>
                <a:cs typeface="Arial" panose="020B0604020202020204" pitchFamily="34" charset="0"/>
              </a:rPr>
              <a:t> p.4 :</a:t>
            </a:r>
          </a:p>
          <a:p>
            <a:pPr marL="0" indent="0">
              <a:buFont typeface="Wingdings" panose="05000000000000000000" pitchFamily="2" charset="2"/>
              <a:buNone/>
            </a:pPr>
            <a:endParaRPr lang="fr-FR" sz="1200" b="0" u="none" dirty="0">
              <a:latin typeface="Arial" panose="020B0604020202020204" pitchFamily="34" charset="0"/>
              <a:cs typeface="Arial" panose="020B0604020202020204" pitchFamily="34"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Christine souhaite plus que tout participer à un voyage scolaire en Europe avec ses amies. Toutefois, ses parents n’ont pas les moyens de lui offrir. Depuis quelques mois, elle travaille donc comme commis à l’épicerie de son quartier. Son principal collègue est Simon et ils se sont toujours bien entendus au travail. D’ailleurs, les bouffonneries de ce dernier font généralement sourire Christine.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a:ea typeface="Calibri" panose="020F0502020204030204" pitchFamily="34" charset="0"/>
                <a:cs typeface="Arial"/>
              </a:rPr>
              <a:t>Un certain lundi soir, Simon décide de jouer un tour à Christine et de la filmer avec son cellulaire. Ainsi, pendant qu’ils placent les produits dans les étagères, il fait rouler une boîte de conserve derrière elle. En reculant sans voir la boîte, Christine met le pied dessus, tombe à la renverse et fait tomber plusieurs autres produits au sol. Elle se relève péniblement et elle est vraiment en colère après Simon qui rit de sa chute. Ce dernier est fier de lui puisqu’il a tout filmé et il sait qu’il fera rire plusieurs amis en leur montrant son tour. À ce moment, Christine remarque le cellulaire de Simon et elle lui demande immédiatement de supprimer la vidéo. Il fait alors semblant de la supprimer, puis range rapidement son cellulaire.</a:t>
            </a:r>
            <a:r>
              <a:rPr lang="en-US" sz="1800" dirty="0">
                <a:effectLst/>
                <a:latin typeface="Arial"/>
                <a:ea typeface="Calibri" panose="020F0502020204030204" pitchFamily="34" charset="0"/>
                <a:cs typeface="Arial"/>
              </a:rPr>
              <a:t> </a:t>
            </a:r>
            <a:endParaRPr lang="fr-CA" sz="1800" dirty="0">
              <a:effectLst/>
              <a:latin typeface="Arial"/>
              <a:ea typeface="Calibri" panose="020F0502020204030204" pitchFamily="34" charset="0"/>
              <a:cs typeface="Arial"/>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Toutefois, en arrivant à l’école le lendemain, une amie de Christine lui dit : « Attention où tu mets les pieds, il pourrait y avoir une boîte de conserve, </a:t>
            </a:r>
            <a:r>
              <a:rPr lang="fr-CA" sz="1800" dirty="0" err="1">
                <a:effectLst/>
                <a:latin typeface="Arial" panose="020B0604020202020204" pitchFamily="34" charset="0"/>
                <a:ea typeface="Calibri" panose="020F0502020204030204" pitchFamily="34" charset="0"/>
                <a:cs typeface="Times New Roman" panose="02020603050405020304" pitchFamily="18" charset="0"/>
              </a:rPr>
              <a:t>hahaha</a:t>
            </a:r>
            <a:r>
              <a:rPr lang="fr-CA" sz="1800" dirty="0">
                <a:effectLst/>
                <a:latin typeface="Arial" panose="020B0604020202020204" pitchFamily="34" charset="0"/>
                <a:ea typeface="Calibri" panose="020F0502020204030204" pitchFamily="34" charset="0"/>
                <a:cs typeface="Times New Roman" panose="02020603050405020304" pitchFamily="18" charset="0"/>
              </a:rPr>
              <a:t>! » Elle comprend donc rapidement que Simon a partagé sa vidéo à d’autres élèves de l’école. D’ailleurs, lorsqu’elle croise des amis de Simon pendant la journée, ils font semblant de tomber au sol en la croisant et ricanent de bon cœur. Même si elle est très fâchée après Simon, elle décide de ne pas le dénoncer à son employeur.</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Elle décide plutôt de se venger par un moyen détourné. Elle écrit des commentaires négatifs sur Internet concernant le casse-croûte situé tout près de l’école et géré par les parents de Simon :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Les employés ne se lavent jamais les mains. J’ai même vu un employé s’essuyer le nez et continuer à préparer les hot-dogs. »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Plusieurs élèves de l’école m’ont dit qu’ils avaient été malades après avoir mangé un burger. Ils nous servent de la viande avariée, dégueulasse!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Leur fils n’ose même pas travailler là-bas, il travaille à l’épicerie du coin.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Les commentaires de Christine ont convaincu plusieurs élèves de l’école d’arrêter de dîner à ce casse-croûte. Les parents de Simon ont d’ailleurs remarqué une baisse importante la clientèle étudiante.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Christine et Simon ne se parlent plus depuis ces événements. La situation est très tendue au travail et chacun parle dans le dos de l’autre aux autres employés.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Arial"/>
                <a:ea typeface="Calibri" panose="020F0502020204030204" pitchFamily="34" charset="0"/>
                <a:cs typeface="Arial"/>
              </a:rPr>
              <a:t>Leurs parents veulent trouver une solution pour que leurs enfants gardent leur emploi à l’épicerie et pour rétablir la situation au casse-croûte. Surtout, ils souhaitent que leurs enfants retrouvent une bonne entente avant que le gérant de l’épicerie remarque la situation et qu’il intervienne auprès d’eux. Ils choisissent de demander de l’aide externe pour trouver ensemble une solution satisfaisante pour tous.</a:t>
            </a:r>
            <a:endParaRPr lang="fr-CA" dirty="0">
              <a:effectLst/>
              <a:latin typeface="Calibri"/>
              <a:ea typeface="Calibri" panose="020F0502020204030204" pitchFamily="34" charset="0"/>
              <a:cs typeface="Calibri"/>
            </a:endParaRPr>
          </a:p>
        </p:txBody>
      </p:sp>
      <p:sp>
        <p:nvSpPr>
          <p:cNvPr id="4" name="Espace réservé du numéro de diapositive 3"/>
          <p:cNvSpPr>
            <a:spLocks noGrp="1"/>
          </p:cNvSpPr>
          <p:nvPr>
            <p:ph type="sldNum" sz="quarter" idx="5"/>
          </p:nvPr>
        </p:nvSpPr>
        <p:spPr/>
        <p:txBody>
          <a:bodyPr/>
          <a:lstStyle/>
          <a:p>
            <a:fld id="{5534C629-062F-46DE-AA79-873DB4AE343B}" type="slidenum">
              <a:t>3</a:t>
            </a:fld>
            <a:endParaRPr lang="fr-FR"/>
          </a:p>
        </p:txBody>
      </p:sp>
    </p:spTree>
    <p:extLst>
      <p:ext uri="{BB962C8B-B14F-4D97-AF65-F5344CB8AC3E}">
        <p14:creationId xmlns:p14="http://schemas.microsoft.com/office/powerpoint/2010/main" val="394067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sz="1200" dirty="0">
              <a:latin typeface="Arial" panose="020B0604020202020204" pitchFamily="34" charset="0"/>
              <a:cs typeface="Arial" panose="020B0604020202020204" pitchFamily="34" charset="0"/>
            </a:endParaRPr>
          </a:p>
          <a:p>
            <a:r>
              <a:rPr lang="fr-CA" sz="1200" b="0" dirty="0">
                <a:latin typeface="Arial" panose="020B0604020202020204" pitchFamily="34" charset="0"/>
                <a:cs typeface="Arial" panose="020B0604020202020204" pitchFamily="34" charset="0"/>
              </a:rPr>
              <a:t>Découvrir les modes de règlement.</a:t>
            </a:r>
            <a:endParaRPr lang="fr-CA" sz="1200" b="0" dirty="0">
              <a:latin typeface="Arial" panose="020B0604020202020204" pitchFamily="34" charset="0"/>
              <a:ea typeface="Calibri"/>
              <a:cs typeface="Arial" panose="020B0604020202020204" pitchFamily="34" charset="0"/>
            </a:endParaRPr>
          </a:p>
          <a:p>
            <a:endParaRPr lang="fr-CA"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sz="1200" b="0" u="none" dirty="0">
                <a:latin typeface="Arial" panose="020B0604020202020204" pitchFamily="34" charset="0"/>
                <a:cs typeface="Arial" panose="020B0604020202020204" pitchFamily="34" charset="0"/>
              </a:rPr>
              <a:t>Demander aux élèves de rechercher sur le site web Éducaloi </a:t>
            </a:r>
            <a:r>
              <a:rPr lang="fr-CA" sz="1200" dirty="0">
                <a:effectLst/>
                <a:latin typeface="Arial" panose="020B0604020202020204" pitchFamily="34" charset="0"/>
                <a:ea typeface="Calibri" panose="020F0502020204030204" pitchFamily="34" charset="0"/>
                <a:cs typeface="Arial" panose="020B0604020202020204" pitchFamily="34" charset="0"/>
              </a:rPr>
              <a:t>« </a:t>
            </a:r>
            <a:r>
              <a:rPr lang="fr-CA"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Régler un conflit : choisir la négociation, la médiation, la conciliation ou l’arbitrage </a:t>
            </a:r>
            <a:r>
              <a:rPr lang="fr-CA" sz="1200" dirty="0">
                <a:effectLst/>
                <a:latin typeface="Arial" panose="020B0604020202020204" pitchFamily="34" charset="0"/>
                <a:ea typeface="Calibri" panose="020F0502020204030204" pitchFamily="34" charset="0"/>
                <a:cs typeface="Arial" panose="020B0604020202020204" pitchFamily="34" charset="0"/>
              </a:rPr>
              <a:t>» pour répondre aux</a:t>
            </a:r>
            <a:r>
              <a:rPr lang="fr-FR" sz="1200" b="0" u="none" dirty="0">
                <a:latin typeface="Arial" panose="020B0604020202020204" pitchFamily="34" charset="0"/>
                <a:cs typeface="Arial" panose="020B0604020202020204" pitchFamily="34" charset="0"/>
              </a:rPr>
              <a:t> questions #1 et 2 dans le cahier de l'élève </a:t>
            </a:r>
            <a:r>
              <a:rPr lang="en-US" sz="1200" dirty="0">
                <a:latin typeface="Arial" panose="020B0604020202020204" pitchFamily="34" charset="0"/>
                <a:cs typeface="Arial" panose="020B0604020202020204" pitchFamily="34" charset="0"/>
              </a:rPr>
              <a:t>: </a:t>
            </a:r>
            <a:endParaRPr lang="fr-CA"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endParaRPr lang="en-US" dirty="0">
              <a:latin typeface="Arial"/>
              <a:ea typeface="Calibri" panose="020F0502020204030204" pitchFamily="34" charset="0"/>
              <a:cs typeface="Arial"/>
            </a:endParaRPr>
          </a:p>
          <a:p>
            <a:pPr marL="353695" indent="-171450">
              <a:buFont typeface="Arial" panose="020B0604020202020204" pitchFamily="34" charset="0"/>
              <a:buChar char="•"/>
            </a:pPr>
            <a:r>
              <a:rPr lang="fr-CA" sz="1200" dirty="0">
                <a:effectLst/>
                <a:latin typeface="Arial" panose="020B0604020202020204" pitchFamily="34" charset="0"/>
                <a:ea typeface="Calibri" panose="020F0502020204030204" pitchFamily="34" charset="0"/>
                <a:cs typeface="Arial" panose="020B0604020202020204" pitchFamily="34" charset="0"/>
              </a:rPr>
              <a:t>Quels sont les types de justice ou les modes de règlement de conflit qui existent pour résoudre un conflit? </a:t>
            </a:r>
          </a:p>
          <a:p>
            <a:pPr marL="810895" lvl="1" indent="-171450">
              <a:buFont typeface="Arial" panose="020B0604020202020204" pitchFamily="34" charset="0"/>
              <a:buChar char="•"/>
            </a:pPr>
            <a:r>
              <a:rPr lang="fr-CA" sz="1200" b="1" dirty="0">
                <a:effectLst/>
                <a:latin typeface="Arial" panose="020B0604020202020204" pitchFamily="34" charset="0"/>
                <a:ea typeface="Calibri" panose="020F0502020204030204" pitchFamily="34" charset="0"/>
                <a:cs typeface="Arial" panose="020B0604020202020204" pitchFamily="34" charset="0"/>
              </a:rPr>
              <a:t>Réponse : Négociation, médiation, conciliation et arbitrage</a:t>
            </a:r>
            <a:r>
              <a:rPr lang="fr-FR" sz="1200" b="1">
                <a:effectLst/>
                <a:latin typeface="Arial" panose="020B0604020202020204" pitchFamily="34" charset="0"/>
                <a:ea typeface="Calibri" panose="020F0502020204030204" pitchFamily="34" charset="0"/>
                <a:cs typeface="Arial" panose="020B0604020202020204" pitchFamily="34" charset="0"/>
              </a:rPr>
              <a:t>.</a:t>
            </a:r>
            <a:endParaRPr lang="fr-FR" sz="1200" dirty="0">
              <a:latin typeface="Arial" panose="020B0604020202020204" pitchFamily="34" charset="0"/>
              <a:ea typeface="Calibri"/>
              <a:cs typeface="Arial" panose="020B0604020202020204" pitchFamily="34" charset="0"/>
            </a:endParaRPr>
          </a:p>
          <a:p>
            <a:pPr marL="353695" indent="-171450">
              <a:buFont typeface="Arial" panose="020B0604020202020204" pitchFamily="34" charset="0"/>
              <a:buChar char="•"/>
            </a:pPr>
            <a:endParaRPr lang="fr-FR" dirty="0">
              <a:latin typeface="Arial"/>
              <a:ea typeface="Calibri" panose="020F0502020204030204" pitchFamily="34" charset="0"/>
              <a:cs typeface="Arial"/>
            </a:endParaRPr>
          </a:p>
          <a:p>
            <a:pPr marL="353695" lvl="1" indent="-171450" algn="l" defTabSz="914400" rtl="0" eaLnBrk="1" latinLnBrk="0" hangingPunct="1">
              <a:lnSpc>
                <a:spcPct val="107000"/>
              </a:lnSpc>
              <a:spcAft>
                <a:spcPts val="800"/>
              </a:spcAft>
              <a:buFont typeface="Arial" panose="020B0604020202020204" pitchFamily="34" charset="0"/>
              <a:buChar char="•"/>
            </a:pPr>
            <a:r>
              <a:rPr lang="fr-C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Selon toi, quel mode de règlement serait le plus approprié pour résoudre le conflit de la mise en situation? Explique pourquoi. </a:t>
            </a:r>
          </a:p>
          <a:p>
            <a:pPr marL="810895" lvl="2" indent="-171450" algn="l" defTabSz="914400" rtl="0" eaLnBrk="1" latinLnBrk="0" hangingPunct="1">
              <a:lnSpc>
                <a:spcPct val="107000"/>
              </a:lnSpc>
              <a:spcAft>
                <a:spcPts val="800"/>
              </a:spcAft>
              <a:buFont typeface="Arial" panose="020B0604020202020204" pitchFamily="34" charset="0"/>
              <a:buChar char="•"/>
            </a:pPr>
            <a:r>
              <a:rPr lang="fr-CA"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Exemple de réponse : La médiation serait plus appropriée puisque les personnes participantes pourront proposer et choisir par eux-mêmes la meilleure solution à leur conflit. En cas de problème, la médiatrice ou le médiateur sera là pour faciliter le bon déroulement de la rencontre de médiation.</a:t>
            </a:r>
          </a:p>
          <a:p>
            <a:pPr marL="353695" lvl="0" indent="-171450" algn="l" defTabSz="914400" rtl="0" eaLnBrk="1" latinLnBrk="0" hangingPunct="1">
              <a:buFont typeface="Arial" panose="020B0604020202020204" pitchFamily="34" charset="0"/>
              <a:buChar char="•"/>
            </a:pPr>
            <a:endParaRPr lang="fr-C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fr-CA" sz="12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4</a:t>
            </a:fld>
            <a:endParaRPr lang="fr-CA"/>
          </a:p>
        </p:txBody>
      </p:sp>
    </p:spTree>
    <p:extLst>
      <p:ext uri="{BB962C8B-B14F-4D97-AF65-F5344CB8AC3E}">
        <p14:creationId xmlns:p14="http://schemas.microsoft.com/office/powerpoint/2010/main" val="276041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dirty="0">
              <a:latin typeface="Arial" panose="020B0604020202020204" pitchFamily="34" charset="0"/>
              <a:cs typeface="Arial" panose="020B0604020202020204" pitchFamily="34" charset="0"/>
            </a:endParaRPr>
          </a:p>
          <a:p>
            <a:r>
              <a:rPr lang="fr-CA" b="0" dirty="0">
                <a:latin typeface="Arial" panose="020B0604020202020204" pitchFamily="34" charset="0"/>
                <a:cs typeface="Arial" panose="020B0604020202020204" pitchFamily="34" charset="0"/>
              </a:rPr>
              <a:t>Cette diapositive sert à corriger les modes de règlement avec les élèves. Ce sont des exemples des principales caractéristiques.</a:t>
            </a:r>
          </a:p>
          <a:p>
            <a:endParaRPr lang="fr-CA" b="0" dirty="0">
              <a:latin typeface="Arial" panose="020B0604020202020204" pitchFamily="34" charset="0"/>
              <a:ea typeface="Calibri" panose="020F0502020204030204"/>
              <a:cs typeface="Arial" panose="020B0604020202020204" pitchFamily="34" charset="0"/>
            </a:endParaRPr>
          </a:p>
          <a:p>
            <a:pPr marL="171450" indent="-171450">
              <a:buFont typeface="Wingdings" panose="05000000000000000000" pitchFamily="2" charset="2"/>
              <a:buChar char="q"/>
            </a:pPr>
            <a:r>
              <a:rPr lang="fr-CA" b="0" dirty="0">
                <a:latin typeface="Arial" panose="020B0604020202020204" pitchFamily="34" charset="0"/>
                <a:ea typeface="Calibri" panose="020F0502020204030204"/>
                <a:cs typeface="Arial" panose="020B0604020202020204" pitchFamily="34" charset="0"/>
              </a:rPr>
              <a:t>Demander aux élèves quel mode serait le plus pertinent pour régler le conflit de la mise en situation en expliquant leur choix.</a:t>
            </a:r>
          </a:p>
          <a:p>
            <a:pPr marL="171450" indent="-171450">
              <a:buFont typeface="Wingdings" panose="05000000000000000000" pitchFamily="2" charset="2"/>
              <a:buChar char="q"/>
            </a:pPr>
            <a:endParaRPr lang="fr-CA" b="0" dirty="0">
              <a:latin typeface="Arial" panose="020B0604020202020204" pitchFamily="34" charset="0"/>
              <a:ea typeface="Calibri" panose="020F0502020204030204"/>
              <a:cs typeface="Arial" panose="020B0604020202020204" pitchFamily="34" charset="0"/>
            </a:endParaRPr>
          </a:p>
          <a:p>
            <a:pPr marL="628650" lvl="1" indent="-171450">
              <a:buFont typeface="Arial" panose="020B0604020202020204" pitchFamily="34" charset="0"/>
              <a:buChar char="•"/>
            </a:pPr>
            <a:r>
              <a:rPr lang="fr-CA" b="1" dirty="0">
                <a:latin typeface="Arial"/>
                <a:ea typeface="Calibri" panose="020F0502020204030204"/>
                <a:cs typeface="Arial"/>
              </a:rPr>
              <a:t>Exemples de réponse : Le mode à privilégier serait la médiation puisque les personnes en conflit peuvent élaborer par elles-mêmes une ou des solutions tout en étant guidées par une médiatrice ou un médiateur.</a:t>
            </a:r>
          </a:p>
          <a:p>
            <a:pPr marL="628650" lvl="1" indent="-171450">
              <a:buFont typeface="Arial" panose="020B0604020202020204" pitchFamily="34" charset="0"/>
              <a:buChar char="•"/>
            </a:pPr>
            <a:r>
              <a:rPr lang="fr-CA" b="1" dirty="0">
                <a:latin typeface="Arial"/>
                <a:ea typeface="Calibri" panose="020F0502020204030204"/>
                <a:cs typeface="Arial"/>
              </a:rPr>
              <a:t>L’arbitrage est davantage utilisé lorsque les parties ne s’entendent pas ou ont de la difficulté à communiquer.</a:t>
            </a:r>
            <a:endParaRPr lang="en-US" b="1" dirty="0">
              <a:latin typeface="Arial"/>
              <a:ea typeface="Calibri" panose="020F0502020204030204"/>
              <a:cs typeface="Arial"/>
            </a:endParaRPr>
          </a:p>
          <a:p>
            <a:pPr marL="182245"/>
            <a:endParaRPr lang="fr-FR" dirty="0">
              <a:latin typeface="Arial" panose="020B0604020202020204" pitchFamily="34" charset="0"/>
              <a:ea typeface="Calibri"/>
              <a:cs typeface="Arial" panose="020B0604020202020204" pitchFamily="34" charset="0"/>
            </a:endParaRPr>
          </a:p>
          <a:p>
            <a:pPr marL="182245"/>
            <a:endParaRPr lang="fr-FR" b="1" u="sng" dirty="0">
              <a:latin typeface="Arial" panose="020B0604020202020204" pitchFamily="34" charset="0"/>
              <a:ea typeface="Calibri"/>
              <a:cs typeface="Arial" panose="020B0604020202020204" pitchFamily="34" charset="0"/>
            </a:endParaRPr>
          </a:p>
          <a:p>
            <a:endParaRPr lang="fr-CA" dirty="0">
              <a:latin typeface="Arial" panose="020B0604020202020204" pitchFamily="34" charset="0"/>
              <a:ea typeface="Calibri" panose="020F0502020204030204"/>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5</a:t>
            </a:fld>
            <a:endParaRPr lang="fr-CA"/>
          </a:p>
        </p:txBody>
      </p:sp>
    </p:spTree>
    <p:extLst>
      <p:ext uri="{BB962C8B-B14F-4D97-AF65-F5344CB8AC3E}">
        <p14:creationId xmlns:p14="http://schemas.microsoft.com/office/powerpoint/2010/main" val="48792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sz="1200" dirty="0">
              <a:latin typeface="Arial" panose="020B0604020202020204" pitchFamily="34" charset="0"/>
              <a:cs typeface="Arial" panose="020B0604020202020204" pitchFamily="34" charset="0"/>
            </a:endParaRPr>
          </a:p>
          <a:p>
            <a:r>
              <a:rPr lang="fr-CA" sz="1200" b="0" dirty="0">
                <a:latin typeface="Arial" panose="020B0604020202020204" pitchFamily="34" charset="0"/>
                <a:cs typeface="Arial" panose="020B0604020202020204" pitchFamily="34" charset="0"/>
              </a:rPr>
              <a:t>Découvrir la médiation.</a:t>
            </a:r>
            <a:endParaRPr lang="fr-CA" sz="1200" b="0" dirty="0">
              <a:latin typeface="Arial" panose="020B0604020202020204" pitchFamily="34" charset="0"/>
              <a:ea typeface="Calibri"/>
              <a:cs typeface="Arial" panose="020B0604020202020204" pitchFamily="34" charset="0"/>
            </a:endParaRPr>
          </a:p>
          <a:p>
            <a:endParaRPr lang="fr-CA"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sz="1200" b="0" u="none" dirty="0">
                <a:latin typeface="Arial" panose="020B0604020202020204" pitchFamily="34" charset="0"/>
                <a:cs typeface="Arial" panose="020B0604020202020204" pitchFamily="34" charset="0"/>
              </a:rPr>
              <a:t>Demander aux élèves de rechercher sur le site web Éducaloi </a:t>
            </a:r>
            <a:r>
              <a:rPr lang="fr-CA" sz="1200" dirty="0">
                <a:effectLst/>
                <a:latin typeface="Arial" panose="020B0604020202020204" pitchFamily="34" charset="0"/>
                <a:ea typeface="Calibri" panose="020F0502020204030204" pitchFamily="34" charset="0"/>
                <a:cs typeface="Arial" panose="020B0604020202020204" pitchFamily="34" charset="0"/>
              </a:rPr>
              <a:t>« </a:t>
            </a:r>
            <a:r>
              <a:rPr lang="fr-CA"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Régler un conflit : choisir la négociation, la médiation, la conciliation ou l’arbitrage </a:t>
            </a:r>
            <a:r>
              <a:rPr lang="fr-CA" sz="1200" dirty="0">
                <a:effectLst/>
                <a:latin typeface="Arial" panose="020B0604020202020204" pitchFamily="34" charset="0"/>
                <a:ea typeface="Calibri" panose="020F0502020204030204" pitchFamily="34" charset="0"/>
                <a:cs typeface="Arial" panose="020B0604020202020204" pitchFamily="34" charset="0"/>
              </a:rPr>
              <a:t>» et sur la liste de lecture « </a:t>
            </a:r>
            <a:r>
              <a:rPr lang="fr-CA"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Un conflit? Pensez à la médiation.</a:t>
            </a:r>
            <a:r>
              <a:rPr lang="fr-CA" sz="1200" dirty="0">
                <a:effectLst/>
                <a:latin typeface="Arial" panose="020B0604020202020204" pitchFamily="34" charset="0"/>
                <a:ea typeface="Calibri" panose="020F0502020204030204" pitchFamily="34" charset="0"/>
                <a:cs typeface="Arial" panose="020B0604020202020204" pitchFamily="34" charset="0"/>
              </a:rPr>
              <a:t> » sur YouTube pour répondre aux</a:t>
            </a:r>
            <a:r>
              <a:rPr lang="fr-FR" sz="1200" b="0" u="none" dirty="0">
                <a:latin typeface="Arial" panose="020B0604020202020204" pitchFamily="34" charset="0"/>
                <a:cs typeface="Arial" panose="020B0604020202020204" pitchFamily="34" charset="0"/>
              </a:rPr>
              <a:t> questions #3 à 7 dans le cahier de l'élève.</a:t>
            </a:r>
            <a:r>
              <a:rPr lang="en-US" sz="1200" dirty="0">
                <a:latin typeface="Arial" panose="020B0604020202020204" pitchFamily="34" charset="0"/>
                <a:cs typeface="Arial" panose="020B0604020202020204" pitchFamily="34" charset="0"/>
              </a:rPr>
              <a:t> </a:t>
            </a:r>
            <a:endParaRPr lang="fr-CA" sz="1200" dirty="0">
              <a:latin typeface="Arial" panose="020B0604020202020204" pitchFamily="34" charset="0"/>
              <a:cs typeface="Arial" panose="020B0604020202020204" pitchFamily="34" charset="0"/>
            </a:endParaRPr>
          </a:p>
          <a:p>
            <a:endParaRPr lang="fr-CA" sz="1200" dirty="0">
              <a:latin typeface="Arial" panose="020B0604020202020204" pitchFamily="34" charset="0"/>
              <a:cs typeface="Arial" panose="020B0604020202020204" pitchFamily="34" charset="0"/>
            </a:endParaRPr>
          </a:p>
          <a:p>
            <a:r>
              <a:rPr lang="fr-CA" sz="1200" dirty="0">
                <a:latin typeface="Arial" panose="020B0604020202020204" pitchFamily="34" charset="0"/>
                <a:cs typeface="Arial" panose="020B0604020202020204" pitchFamily="34" charset="0"/>
              </a:rPr>
              <a:t>Les prochaines diapositives permettent de revoir les éléments importants de la médiation et de corriger les réponses avec les élèves.</a:t>
            </a: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6</a:t>
            </a:fld>
            <a:endParaRPr lang="fr-CA"/>
          </a:p>
        </p:txBody>
      </p:sp>
    </p:spTree>
    <p:extLst>
      <p:ext uri="{BB962C8B-B14F-4D97-AF65-F5344CB8AC3E}">
        <p14:creationId xmlns:p14="http://schemas.microsoft.com/office/powerpoint/2010/main" val="388342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sz="1200" u="none"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sz="1200" b="0" u="none" noProof="0" dirty="0">
                <a:latin typeface="Arial" panose="020B0604020202020204" pitchFamily="34" charset="0"/>
                <a:cs typeface="Arial" panose="020B0604020202020204" pitchFamily="34" charset="0"/>
              </a:rPr>
              <a:t>Écouter la vidéo si les élèves n’ont pas pris le temps de la regarder.</a:t>
            </a:r>
          </a:p>
          <a:p>
            <a:endParaRPr lang="fr-CA" sz="1200" b="0" u="none"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sz="1200" b="0" u="none" noProof="0" dirty="0">
                <a:latin typeface="Arial" panose="020B0604020202020204" pitchFamily="34" charset="0"/>
                <a:ea typeface="Calibri"/>
                <a:cs typeface="Arial" panose="020B0604020202020204" pitchFamily="34" charset="0"/>
              </a:rPr>
              <a:t>Corriger la question #3 dans le cahier de l'élève:</a:t>
            </a:r>
            <a:endParaRPr lang="fr-CA" sz="1200" b="0" u="none" noProof="0" dirty="0">
              <a:latin typeface="Arial" panose="020B0604020202020204" pitchFamily="34" charset="0"/>
              <a:cs typeface="Arial" panose="020B0604020202020204" pitchFamily="34" charset="0"/>
            </a:endParaRPr>
          </a:p>
          <a:p>
            <a:pPr marL="685800" lvl="1" indent="-228600">
              <a:buFont typeface="+mj-lt"/>
              <a:buAutoNum type="alphaLcParenR"/>
            </a:pPr>
            <a:r>
              <a:rPr lang="fr-CA" sz="1200" b="0" u="none" noProof="0" dirty="0">
                <a:latin typeface="Arial" panose="020B0604020202020204" pitchFamily="34" charset="0"/>
                <a:cs typeface="Arial" panose="020B0604020202020204" pitchFamily="34" charset="0"/>
              </a:rPr>
              <a:t>Quel est le but de la médiation? </a:t>
            </a:r>
          </a:p>
          <a:p>
            <a:pPr marL="1143000" lvl="2" indent="-228600">
              <a:buFont typeface="Arial" panose="020B0604020202020204" pitchFamily="34" charset="0"/>
              <a:buChar char="•"/>
            </a:pPr>
            <a:r>
              <a:rPr lang="fr-CA" sz="1200" b="1" u="none" noProof="0" dirty="0">
                <a:effectLst/>
                <a:latin typeface="Arial" panose="020B0604020202020204" pitchFamily="34" charset="0"/>
                <a:ea typeface="Calibri" panose="020F0502020204030204" pitchFamily="34" charset="0"/>
                <a:cs typeface="Arial" panose="020B0604020202020204" pitchFamily="34" charset="0"/>
              </a:rPr>
              <a:t>Exemple de réponse : </a:t>
            </a:r>
            <a:r>
              <a:rPr lang="fr-CA" sz="1200" b="1" noProof="0" dirty="0">
                <a:effectLst/>
                <a:latin typeface="Arial" panose="020B0604020202020204" pitchFamily="34" charset="0"/>
                <a:ea typeface="Calibri" panose="020F0502020204030204" pitchFamily="34" charset="0"/>
                <a:cs typeface="Arial" panose="020B0604020202020204" pitchFamily="34" charset="0"/>
              </a:rPr>
              <a:t>Trouver une solution satisfaisante pour tous.</a:t>
            </a:r>
            <a:endParaRPr lang="fr-CA" sz="1200" b="0" u="none" noProof="0" dirty="0">
              <a:latin typeface="Arial" panose="020B0604020202020204" pitchFamily="34" charset="0"/>
              <a:cs typeface="Arial" panose="020B0604020202020204" pitchFamily="34" charset="0"/>
            </a:endParaRPr>
          </a:p>
          <a:p>
            <a:pPr marL="685800" lvl="1" indent="-228600">
              <a:buFont typeface="+mj-lt"/>
              <a:buAutoNum type="alphaLcParenR"/>
            </a:pPr>
            <a:r>
              <a:rPr lang="fr-CA" sz="1200" b="0" u="none" noProof="0" dirty="0">
                <a:latin typeface="Arial" panose="020B0604020202020204" pitchFamily="34" charset="0"/>
                <a:cs typeface="Arial" panose="020B0604020202020204" pitchFamily="34" charset="0"/>
              </a:rPr>
              <a:t>Quels sont les avantages de la médiation par rapport à un procès? </a:t>
            </a:r>
          </a:p>
          <a:p>
            <a:pPr marL="1143000" lvl="2" indent="-228600">
              <a:buFont typeface="Arial" panose="020B0604020202020204" pitchFamily="34" charset="0"/>
              <a:buChar char="•"/>
            </a:pPr>
            <a:r>
              <a:rPr lang="fr-CA" sz="1200" b="1" noProof="0" dirty="0">
                <a:effectLst/>
                <a:latin typeface="Arial" panose="020B0604020202020204" pitchFamily="34" charset="0"/>
                <a:ea typeface="Calibri" panose="020F0502020204030204" pitchFamily="34" charset="0"/>
                <a:cs typeface="Arial" panose="020B0604020202020204" pitchFamily="34" charset="0"/>
              </a:rPr>
              <a:t>Exemple de réponse : Plus rapide, confidentielle et parfois gratuite.</a:t>
            </a:r>
            <a:endParaRPr lang="fr-CA" sz="1200" b="0" u="none" noProof="0" dirty="0">
              <a:latin typeface="Arial" panose="020B0604020202020204" pitchFamily="34" charset="0"/>
              <a:cs typeface="Arial" panose="020B0604020202020204" pitchFamily="34" charset="0"/>
            </a:endParaRPr>
          </a:p>
          <a:p>
            <a:endParaRPr lang="en-US" sz="1200" dirty="0">
              <a:latin typeface="Arial" panose="020B0604020202020204" pitchFamily="34" charset="0"/>
              <a:ea typeface="Calibri"/>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FR"/>
              <a:t>7</a:t>
            </a:fld>
            <a:endParaRPr lang="fr-FR"/>
          </a:p>
        </p:txBody>
      </p:sp>
    </p:spTree>
    <p:extLst>
      <p:ext uri="{BB962C8B-B14F-4D97-AF65-F5344CB8AC3E}">
        <p14:creationId xmlns:p14="http://schemas.microsoft.com/office/powerpoint/2010/main" val="228273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8</a:t>
            </a:fld>
            <a:endParaRPr lang="fr-CA"/>
          </a:p>
        </p:txBody>
      </p:sp>
    </p:spTree>
    <p:extLst>
      <p:ext uri="{BB962C8B-B14F-4D97-AF65-F5344CB8AC3E}">
        <p14:creationId xmlns:p14="http://schemas.microsoft.com/office/powerpoint/2010/main" val="1347644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b="0" u="none" noProof="0" dirty="0">
                <a:latin typeface="Arial" panose="020B0604020202020204" pitchFamily="34" charset="0"/>
                <a:cs typeface="Arial" panose="020B0604020202020204" pitchFamily="34" charset="0"/>
              </a:rPr>
              <a:t>Écouter la vidéo si les élèves n’ont pas pris le temps de la regarder.</a:t>
            </a:r>
          </a:p>
          <a:p>
            <a:pPr marL="0" indent="0">
              <a:buFont typeface="Wingdings" panose="05000000000000000000" pitchFamily="2" charset="2"/>
              <a:buNone/>
            </a:pPr>
            <a:endParaRPr lang="fr-CA" b="0" u="none"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b="0" u="none" noProof="0" dirty="0">
                <a:latin typeface="Arial" panose="020B0604020202020204" pitchFamily="34" charset="0"/>
                <a:ea typeface="Calibri"/>
                <a:cs typeface="Arial" panose="020B0604020202020204" pitchFamily="34" charset="0"/>
              </a:rPr>
              <a:t>Corriger la question #4 dans le cahier de l'élève:</a:t>
            </a:r>
            <a:endParaRPr lang="fr-CA" b="0" u="none" noProof="0" dirty="0">
              <a:latin typeface="Arial" panose="020B0604020202020204" pitchFamily="34" charset="0"/>
              <a:cs typeface="Arial" panose="020B0604020202020204" pitchFamily="34" charset="0"/>
            </a:endParaRPr>
          </a:p>
          <a:p>
            <a:pPr marL="685800" lvl="1" indent="-228600">
              <a:buFont typeface="+mj-lt"/>
              <a:buAutoNum type="alphaLcParenR"/>
            </a:pPr>
            <a:r>
              <a:rPr lang="fr-CA" b="0" u="none" noProof="0" dirty="0">
                <a:latin typeface="Arial" panose="020B0604020202020204" pitchFamily="34" charset="0"/>
                <a:cs typeface="Arial" panose="020B0604020202020204" pitchFamily="34" charset="0"/>
              </a:rPr>
              <a:t>Quel est le rôle de la médiatrice ou du médiateur? </a:t>
            </a:r>
          </a:p>
          <a:p>
            <a:pPr marL="1143000" lvl="2" indent="-228600">
              <a:buFont typeface="Arial" panose="020B0604020202020204" pitchFamily="34" charset="0"/>
              <a:buChar char="•"/>
            </a:pPr>
            <a:r>
              <a:rPr lang="fr-CA" b="1" u="none" noProof="0" dirty="0">
                <a:latin typeface="Arial" panose="020B0604020202020204" pitchFamily="34" charset="0"/>
                <a:cs typeface="Arial" panose="020B0604020202020204" pitchFamily="34" charset="0"/>
              </a:rPr>
              <a:t>Réponse : Faciliter la discussion entre les personnes participantes pour aider à trouver des solutions qui conviennent à tous.</a:t>
            </a:r>
          </a:p>
          <a:p>
            <a:pPr marL="685800" lvl="1" indent="-228600">
              <a:buFont typeface="+mj-lt"/>
              <a:buAutoNum type="alphaLcParenR"/>
            </a:pPr>
            <a:r>
              <a:rPr lang="fr-CA" b="0" u="none" noProof="0" dirty="0">
                <a:latin typeface="Arial" panose="020B0604020202020204" pitchFamily="34" charset="0"/>
                <a:cs typeface="Arial" panose="020B0604020202020204" pitchFamily="34" charset="0"/>
              </a:rPr>
              <a:t>Quel est le rôle des personnes participantes à la médiation? </a:t>
            </a:r>
          </a:p>
          <a:p>
            <a:pPr marL="1143000" lvl="2" indent="-228600">
              <a:buFont typeface="Arial" panose="020B0604020202020204" pitchFamily="34" charset="0"/>
              <a:buChar char="•"/>
            </a:pPr>
            <a:r>
              <a:rPr lang="fr-CA" b="1" u="none" noProof="0" dirty="0">
                <a:latin typeface="Arial" panose="020B0604020202020204" pitchFamily="34" charset="0"/>
                <a:cs typeface="Arial" panose="020B0604020202020204" pitchFamily="34" charset="0"/>
              </a:rPr>
              <a:t>Réponse : Donner leur point de vue, formuler leurs attentes et suggérer des pistes de solutions.</a:t>
            </a:r>
          </a:p>
          <a:p>
            <a:pPr marL="685800" lvl="1" indent="-228600">
              <a:buFont typeface="+mj-lt"/>
              <a:buAutoNum type="alphaLcParenR"/>
            </a:pPr>
            <a:r>
              <a:rPr lang="fr-CA" b="0" u="none" noProof="0" dirty="0">
                <a:latin typeface="Arial" panose="020B0604020202020204" pitchFamily="34" charset="0"/>
                <a:cs typeface="Arial" panose="020B0604020202020204" pitchFamily="34" charset="0"/>
              </a:rPr>
              <a:t>Vrai ou faux? La médiatrice ou le médiateur donne des conseils ou des opinions juridiques. </a:t>
            </a:r>
          </a:p>
          <a:p>
            <a:pPr marL="1143000" lvl="2" indent="-228600">
              <a:buFont typeface="Arial" panose="020B0604020202020204" pitchFamily="34" charset="0"/>
              <a:buChar char="•"/>
            </a:pPr>
            <a:r>
              <a:rPr lang="fr-CA" b="1" u="none" noProof="0" dirty="0">
                <a:latin typeface="Arial"/>
                <a:cs typeface="Arial"/>
              </a:rPr>
              <a:t>Réponse : Faux,</a:t>
            </a:r>
            <a:r>
              <a:rPr lang="fr-CA" b="1" dirty="0">
                <a:latin typeface="Arial"/>
                <a:cs typeface="Arial"/>
              </a:rPr>
              <a:t> elle ou</a:t>
            </a:r>
            <a:r>
              <a:rPr lang="fr-CA" b="1" u="none" noProof="0" dirty="0">
                <a:latin typeface="Arial"/>
                <a:cs typeface="Arial"/>
              </a:rPr>
              <a:t> il guide la conversation entre les personnes participantes.</a:t>
            </a:r>
          </a:p>
          <a:p>
            <a:endParaRPr lang="en-US" dirty="0">
              <a:latin typeface="Arial" panose="020B0604020202020204" pitchFamily="34" charset="0"/>
              <a:ea typeface="Calibri"/>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FR"/>
              <a:t>9</a:t>
            </a:fld>
            <a:endParaRPr lang="fr-FR"/>
          </a:p>
        </p:txBody>
      </p:sp>
    </p:spTree>
    <p:extLst>
      <p:ext uri="{BB962C8B-B14F-4D97-AF65-F5344CB8AC3E}">
        <p14:creationId xmlns:p14="http://schemas.microsoft.com/office/powerpoint/2010/main" val="222992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b="1" dirty="0">
              <a:latin typeface="Arial" panose="020B0604020202020204" pitchFamily="34" charset="0"/>
              <a:cs typeface="Arial" panose="020B0604020202020204" pitchFamily="34" charset="0"/>
            </a:endParaRPr>
          </a:p>
          <a:p>
            <a:r>
              <a:rPr lang="fr-CA" b="1" dirty="0">
                <a:latin typeface="Arial" panose="020B0604020202020204" pitchFamily="34" charset="0"/>
                <a:cs typeface="Arial" panose="020B0604020202020204" pitchFamily="34" charset="0"/>
              </a:rPr>
              <a:t>Identifier des situations où la médiation peut être utile</a:t>
            </a:r>
            <a:endParaRPr lang="fr-CA" b="1" dirty="0">
              <a:latin typeface="Arial" panose="020B0604020202020204" pitchFamily="34" charset="0"/>
              <a:ea typeface="Calibri"/>
              <a:cs typeface="Arial" panose="020B0604020202020204" pitchFamily="34" charset="0"/>
            </a:endParaRPr>
          </a:p>
          <a:p>
            <a:endParaRPr lang="fr-CA"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b="0" u="none" dirty="0">
                <a:latin typeface="Arial" panose="020B0604020202020204" pitchFamily="34" charset="0"/>
                <a:cs typeface="Arial" panose="020B0604020202020204" pitchFamily="34" charset="0"/>
              </a:rPr>
              <a:t>Inviter</a:t>
            </a:r>
            <a:r>
              <a:rPr lang="fr-CA" dirty="0">
                <a:latin typeface="Arial" panose="020B0604020202020204" pitchFamily="34" charset="0"/>
                <a:cs typeface="Arial" panose="020B0604020202020204" pitchFamily="34" charset="0"/>
              </a:rPr>
              <a:t> les élèves à parler de situations de conflit qu’ils ont vécues ou entendues.</a:t>
            </a:r>
            <a:endParaRPr lang="fr-CA" dirty="0">
              <a:latin typeface="Arial" panose="020B0604020202020204" pitchFamily="34" charset="0"/>
              <a:ea typeface="Calibri"/>
              <a:cs typeface="Arial" panose="020B0604020202020204" pitchFamily="34" charset="0"/>
            </a:endParaRPr>
          </a:p>
          <a:p>
            <a:endParaRPr lang="fr-CA"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dirty="0">
                <a:latin typeface="Arial" panose="020B0604020202020204" pitchFamily="34" charset="0"/>
                <a:cs typeface="Arial" panose="020B0604020202020204" pitchFamily="34" charset="0"/>
              </a:rPr>
              <a:t>Piste de discussion : la médiation peut être utile dans plusieurs situations où au moins deux personnes sont en conflit. </a:t>
            </a:r>
          </a:p>
          <a:p>
            <a:endParaRPr lang="fr-CA"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b="0" u="none" dirty="0">
                <a:latin typeface="Arial" panose="020B0604020202020204" pitchFamily="34" charset="0"/>
                <a:cs typeface="Arial" panose="020B0604020202020204" pitchFamily="34" charset="0"/>
              </a:rPr>
              <a:t>Corriger la question #5 dans le cahier de l'élève pour écrire des </a:t>
            </a:r>
            <a:r>
              <a:rPr lang="fr-CA" dirty="0">
                <a:latin typeface="Arial" panose="020B0604020202020204" pitchFamily="34" charset="0"/>
                <a:cs typeface="Arial" panose="020B0604020202020204" pitchFamily="34" charset="0"/>
              </a:rPr>
              <a:t>exemples de situations :</a:t>
            </a:r>
            <a:endParaRPr lang="fr-CA" dirty="0">
              <a:latin typeface="Arial" panose="020B0604020202020204" pitchFamily="34" charset="0"/>
              <a:ea typeface="Calibri"/>
              <a:cs typeface="Arial" panose="020B0604020202020204" pitchFamily="34" charset="0"/>
            </a:endParaRPr>
          </a:p>
          <a:p>
            <a:pPr marL="450850" lvl="2" indent="-171450">
              <a:buFont typeface="Arial" panose="020B0604020202020204" pitchFamily="34" charset="0"/>
              <a:buChar char="•"/>
            </a:pPr>
            <a:r>
              <a:rPr lang="fr-CA" b="1" dirty="0">
                <a:latin typeface="Arial" panose="020B0604020202020204" pitchFamily="34" charset="0"/>
                <a:cs typeface="Arial" panose="020B0604020202020204" pitchFamily="34" charset="0"/>
              </a:rPr>
              <a:t>Lorsque des élèves ont un conflit entre eux à l’école.</a:t>
            </a:r>
          </a:p>
          <a:p>
            <a:pPr marL="450850" lvl="2" indent="-171450">
              <a:buFont typeface="Arial" panose="020B0604020202020204" pitchFamily="34" charset="0"/>
              <a:buChar char="•"/>
            </a:pPr>
            <a:r>
              <a:rPr lang="fr-CA" sz="1200" b="1" i="0" u="none" strike="noStrike" kern="1200" baseline="0" dirty="0">
                <a:solidFill>
                  <a:schemeClr val="tx1"/>
                </a:solidFill>
                <a:latin typeface="Arial" panose="020B0604020202020204" pitchFamily="34" charset="0"/>
                <a:ea typeface="+mn-ea"/>
                <a:cs typeface="Arial" panose="020B0604020202020204" pitchFamily="34" charset="0"/>
              </a:rPr>
              <a:t>Lorsque deux personnes ont des croyances, des valeurs, des idées ou des cultures </a:t>
            </a:r>
            <a:r>
              <a:rPr lang="fr-CA" b="1" dirty="0">
                <a:latin typeface="Arial" panose="020B0604020202020204" pitchFamily="34" charset="0"/>
                <a:cs typeface="Arial" panose="020B0604020202020204" pitchFamily="34" charset="0"/>
              </a:rPr>
              <a:t>différentes</a:t>
            </a:r>
            <a:r>
              <a:rPr lang="fr-CA" sz="1200" b="1" i="0" u="none" strike="noStrike" kern="1200" baseline="0" dirty="0">
                <a:solidFill>
                  <a:schemeClr val="tx1"/>
                </a:solidFill>
                <a:latin typeface="Arial" panose="020B0604020202020204" pitchFamily="34" charset="0"/>
                <a:ea typeface="+mn-ea"/>
                <a:cs typeface="Arial" panose="020B0604020202020204" pitchFamily="34" charset="0"/>
              </a:rPr>
              <a:t>.</a:t>
            </a:r>
            <a:endParaRPr lang="fr-CA" b="1" dirty="0">
              <a:latin typeface="Arial" panose="020B0604020202020204" pitchFamily="34" charset="0"/>
              <a:ea typeface="Calibri"/>
              <a:cs typeface="Arial" panose="020B0604020202020204" pitchFamily="34" charset="0"/>
            </a:endParaRPr>
          </a:p>
          <a:p>
            <a:pPr marL="450850" lvl="2" indent="-171450">
              <a:buFont typeface="Arial" panose="020B0604020202020204" pitchFamily="34" charset="0"/>
              <a:buChar char="•"/>
            </a:pPr>
            <a:r>
              <a:rPr lang="fr-CA" b="1" dirty="0">
                <a:latin typeface="Arial" panose="020B0604020202020204" pitchFamily="34" charset="0"/>
                <a:cs typeface="Arial" panose="020B0604020202020204" pitchFamily="34" charset="0"/>
              </a:rPr>
              <a:t>Lorsque des parents se séparent.</a:t>
            </a:r>
          </a:p>
          <a:p>
            <a:pPr marL="450850" lvl="2" indent="-171450">
              <a:buFont typeface="Arial" panose="020B0604020202020204" pitchFamily="34" charset="0"/>
              <a:buChar char="•"/>
            </a:pPr>
            <a:r>
              <a:rPr lang="fr-CA" b="1" dirty="0">
                <a:latin typeface="Arial" panose="020B0604020202020204" pitchFamily="34" charset="0"/>
                <a:cs typeface="Arial" panose="020B0604020202020204" pitchFamily="34" charset="0"/>
              </a:rPr>
              <a:t>Lorsque deux entreprises ne s’entendent pas sur le sens d’un paragraphe d’un contrat.</a:t>
            </a:r>
          </a:p>
          <a:p>
            <a:pPr marL="450850" lvl="2" indent="-171450">
              <a:buFont typeface="Arial" panose="020B0604020202020204" pitchFamily="34" charset="0"/>
              <a:buChar char="•"/>
            </a:pPr>
            <a:r>
              <a:rPr lang="fr-CA" b="1" dirty="0">
                <a:latin typeface="Arial" panose="020B0604020202020204" pitchFamily="34" charset="0"/>
                <a:cs typeface="Arial" panose="020B0604020202020204" pitchFamily="34" charset="0"/>
              </a:rPr>
              <a:t>Lorsque deux personnes veulent éviter un procès long et coûteux. </a:t>
            </a:r>
          </a:p>
          <a:p>
            <a:endParaRPr lang="fr-FR"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11</a:t>
            </a:fld>
            <a:endParaRPr lang="fr-CA"/>
          </a:p>
        </p:txBody>
      </p:sp>
    </p:spTree>
    <p:extLst>
      <p:ext uri="{BB962C8B-B14F-4D97-AF65-F5344CB8AC3E}">
        <p14:creationId xmlns:p14="http://schemas.microsoft.com/office/powerpoint/2010/main" val="1343823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hyperlink" Target="https://www.instagram.com/educaloi/?hl=fr-ca" TargetMode="Externa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youtube.com/c/educaloi/videos" TargetMode="External"/><Relationship Id="rId7" Type="http://schemas.openxmlformats.org/officeDocument/2006/relationships/hyperlink" Target="https://www.instagram.com/educaloi/?hl=fr-ca" TargetMode="External"/><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educaloi.qc.ca/" TargetMode="External"/><Relationship Id="rId9" Type="http://schemas.openxmlformats.org/officeDocument/2006/relationships/hyperlink" Target="http://educationjuridique.c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dirty="0"/>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dirty="0"/>
              <a:t>Cliquez pour insérer le sous-titre ou la date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dirty="0">
                <a:solidFill>
                  <a:schemeClr val="bg1"/>
                </a:solidFill>
              </a:rPr>
              <a:t>Savais-tu </a:t>
            </a:r>
            <a:br>
              <a:rPr lang="fr-CA" sz="6000" b="1" dirty="0">
                <a:solidFill>
                  <a:schemeClr val="bg1"/>
                </a:solidFill>
              </a:rPr>
            </a:br>
            <a:r>
              <a:rPr lang="fr-CA" sz="6000" b="1" dirty="0">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dirty="0"/>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dirty="0"/>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7"/>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8"/>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a:solidFill>
                  <a:srgbClr val="000000"/>
                </a:solidFill>
                <a:effectLst/>
                <a:latin typeface="Calibri" panose="020F0502020204030204" pitchFamily="34" charset="0"/>
              </a:rPr>
              <a:t>Diapo avec logo et site web : Logo + </a:t>
            </a:r>
            <a:r>
              <a:rPr lang="fr-CA" sz="1800" b="0" i="0" u="sng" strike="noStrike">
                <a:solidFill>
                  <a:srgbClr val="0563C1"/>
                </a:solidFill>
                <a:effectLst/>
                <a:latin typeface="Calibri" panose="020F0502020204030204" pitchFamily="34" charset="0"/>
                <a:hlinkClick r:id="rId9"/>
              </a:rPr>
              <a:t>educationjuridique.ca</a:t>
            </a:r>
            <a:endParaRPr lang="fr-CA"/>
          </a:p>
          <a:p>
            <a:pPr algn="ctr"/>
            <a:r>
              <a:rPr lang="fr-CA"/>
              <a:t>https://</a:t>
            </a:r>
            <a:r>
              <a:rPr lang="fr-CA" err="1"/>
              <a:t>www.educationjuridique.ca</a:t>
            </a:r>
            <a:r>
              <a:rPr lang="fr-CA"/>
              <a:t>/</a:t>
            </a:r>
            <a:r>
              <a:rPr lang="fr-CA" err="1"/>
              <a:t>fr</a:t>
            </a:r>
            <a:r>
              <a:rPr lang="fr-CA"/>
              <a:t>/</a:t>
            </a:r>
            <a:br>
              <a:rPr lang="fr-CA"/>
            </a:br>
            <a:endParaRPr lang="fr-CA"/>
          </a:p>
          <a:p>
            <a:pPr algn="ctr"/>
            <a:r>
              <a:rPr lang="fr-CA" b="1">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dirty="0"/>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0">
            <a:extLst>
              <a:ext uri="{96DAC541-7B7A-43D3-8B79-37D633B846F1}">
                <asvg:svgBlip xmlns:asvg="http://schemas.microsoft.com/office/drawing/2016/SVG/main" r:embed="rId31"/>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7.xml"/><Relationship Id="rId1" Type="http://schemas.openxmlformats.org/officeDocument/2006/relationships/tags" Target="../tags/tag13.xml"/><Relationship Id="rId4" Type="http://schemas.openxmlformats.org/officeDocument/2006/relationships/image" Target="../media/image54.svg"/></Relationships>
</file>

<file path=ppt/slides/_rels/slide15.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notesSlide" Target="../notesSlides/notesSlide12.xml"/><Relationship Id="rId21" Type="http://schemas.openxmlformats.org/officeDocument/2006/relationships/image" Target="../media/image67.svg"/><Relationship Id="rId7" Type="http://schemas.openxmlformats.org/officeDocument/2006/relationships/image" Target="../media/image56.jp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slideLayout" Target="../slideLayouts/slideLayout2.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tags" Target="../tags/tag14.xml"/><Relationship Id="rId6" Type="http://schemas.openxmlformats.org/officeDocument/2006/relationships/slide" Target="slide18.xml"/><Relationship Id="rId11" Type="http://schemas.openxmlformats.org/officeDocument/2006/relationships/slide" Target="slide19.xml"/><Relationship Id="rId5" Type="http://schemas.openxmlformats.org/officeDocument/2006/relationships/image" Target="../media/image55.jpg"/><Relationship Id="rId15" Type="http://schemas.openxmlformats.org/officeDocument/2006/relationships/image" Target="../media/image61.svg"/><Relationship Id="rId23" Type="http://schemas.openxmlformats.org/officeDocument/2006/relationships/image" Target="../media/image69.svg"/><Relationship Id="rId10" Type="http://schemas.openxmlformats.org/officeDocument/2006/relationships/image" Target="../media/image57.jpg"/><Relationship Id="rId19" Type="http://schemas.openxmlformats.org/officeDocument/2006/relationships/image" Target="../media/image65.svg"/><Relationship Id="rId4" Type="http://schemas.openxmlformats.org/officeDocument/2006/relationships/slide" Target="slide16.xml"/><Relationship Id="rId9" Type="http://schemas.openxmlformats.org/officeDocument/2006/relationships/slide" Target="slide17.xml"/><Relationship Id="rId14" Type="http://schemas.openxmlformats.org/officeDocument/2006/relationships/image" Target="../media/image60.png"/><Relationship Id="rId22" Type="http://schemas.openxmlformats.org/officeDocument/2006/relationships/image" Target="../media/image68.png"/></Relationships>
</file>

<file path=ppt/slides/_rels/slide16.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slide" Target="slide19.xml"/><Relationship Id="rId7"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55.jpg"/><Relationship Id="rId9"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slide" Target="slide15.xml"/><Relationship Id="rId5" Type="http://schemas.openxmlformats.org/officeDocument/2006/relationships/image" Target="../media/image67.sv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69.svg"/><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 Target="slide4.xml"/><Relationship Id="rId1" Type="http://schemas.openxmlformats.org/officeDocument/2006/relationships/slideLayout" Target="../slideLayouts/slideLayout8.xml"/><Relationship Id="rId6" Type="http://schemas.openxmlformats.org/officeDocument/2006/relationships/slide" Target="slide15.xml"/><Relationship Id="rId5" Type="http://schemas.openxmlformats.org/officeDocument/2006/relationships/image" Target="../media/image61.sv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71.pn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7.xml"/><Relationship Id="rId1" Type="http://schemas.openxmlformats.org/officeDocument/2006/relationships/tags" Target="../tags/tag18.xml"/><Relationship Id="rId4" Type="http://schemas.openxmlformats.org/officeDocument/2006/relationships/image" Target="../media/image72.svg"/></Relationships>
</file>

<file path=ppt/slides/_rels/slide22.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notesSlide" Target="../notesSlides/notesSlide15.xml"/><Relationship Id="rId7" Type="http://schemas.openxmlformats.org/officeDocument/2006/relationships/image" Target="../media/image76.jp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 Id="rId9" Type="http://schemas.openxmlformats.org/officeDocument/2006/relationships/image" Target="../media/image78.jp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notesSlide" Target="../notesSlides/notesSlide2.xml"/><Relationship Id="rId7"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5.xml"/><Relationship Id="rId5" Type="http://schemas.openxmlformats.org/officeDocument/2006/relationships/image" Target="../media/image41.sv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L2RhZiaz9PU?list=PLqcJpiwHizBpOcBakug3qTgZ7tKbgK9Qm" TargetMode="External"/><Relationship Id="rId1" Type="http://schemas.openxmlformats.org/officeDocument/2006/relationships/tags" Target="../tags/tag6.xml"/><Relationship Id="rId5" Type="http://schemas.openxmlformats.org/officeDocument/2006/relationships/image" Target="../media/image42.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S2ZdI8QBvCI?list=PLqcJpiwHizBpOcBakug3qTgZ7tKbgK9Qm" TargetMode="External"/><Relationship Id="rId1" Type="http://schemas.openxmlformats.org/officeDocument/2006/relationships/tags" Target="../tags/tag8.xml"/><Relationship Id="rId5" Type="http://schemas.openxmlformats.org/officeDocument/2006/relationships/image" Target="../media/image44.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953534" y="2407767"/>
            <a:ext cx="5212080" cy="2377440"/>
          </a:xfrm>
        </p:spPr>
        <p:txBody>
          <a:bodyPr/>
          <a:lstStyle/>
          <a:p>
            <a:r>
              <a:rPr lang="fr-CA" dirty="0"/>
              <a:t>Médiation simulée</a:t>
            </a:r>
            <a:endParaRPr lang="fr-CA" dirty="0">
              <a:cs typeface="Arial"/>
            </a:endParaRPr>
          </a:p>
        </p:txBody>
      </p:sp>
      <p:sp>
        <p:nvSpPr>
          <p:cNvPr id="3" name="Sous-titre 2">
            <a:extLst>
              <a:ext uri="{FF2B5EF4-FFF2-40B4-BE49-F238E27FC236}">
                <a16:creationId xmlns:a16="http://schemas.microsoft.com/office/drawing/2014/main" id="{D5092838-4393-0744-83F8-A0F8497A27E1}"/>
              </a:ext>
            </a:extLst>
          </p:cNvPr>
          <p:cNvSpPr>
            <a:spLocks noGrp="1"/>
          </p:cNvSpPr>
          <p:nvPr>
            <p:ph type="subTitle" idx="1"/>
          </p:nvPr>
        </p:nvSpPr>
        <p:spPr>
          <a:xfrm>
            <a:off x="958198" y="4410958"/>
            <a:ext cx="7848841" cy="1188720"/>
          </a:xfrm>
        </p:spPr>
        <p:txBody>
          <a:bodyPr vert="horz" lIns="0" tIns="0" rIns="0" bIns="0" rtlCol="0" anchor="t">
            <a:noAutofit/>
          </a:bodyPr>
          <a:lstStyle/>
          <a:p>
            <a:r>
              <a:rPr lang="fr-CA" dirty="0"/>
              <a:t>Régler un conflit par le dialogue</a:t>
            </a:r>
          </a:p>
          <a:p>
            <a:endParaRPr lang="fr-CA" dirty="0"/>
          </a:p>
          <a:p>
            <a:r>
              <a:rPr lang="fr-CA" dirty="0"/>
              <a:t>Trouver des solutions gagnant-gagnant</a:t>
            </a:r>
          </a:p>
          <a:p>
            <a:endParaRPr lang="fr-CA" dirty="0">
              <a:cs typeface="Arial" panose="020B0604020202020204"/>
            </a:endParaRPr>
          </a:p>
          <a:p>
            <a:endParaRPr lang="fr-CA" dirty="0">
              <a:highlight>
                <a:srgbClr val="FFFF00"/>
              </a:highlight>
              <a:cs typeface="Arial" panose="020B0604020202020204"/>
            </a:endParaRPr>
          </a:p>
          <a:p>
            <a:endParaRPr lang="fr-CA" dirty="0">
              <a:cs typeface="Arial" panose="020B0604020202020204"/>
            </a:endParaRPr>
          </a:p>
        </p:txBody>
      </p:sp>
      <p:pic>
        <p:nvPicPr>
          <p:cNvPr id="7" name="Image 6">
            <a:extLst>
              <a:ext uri="{FF2B5EF4-FFF2-40B4-BE49-F238E27FC236}">
                <a16:creationId xmlns:a16="http://schemas.microsoft.com/office/drawing/2014/main" id="{DA0F603C-42B6-19FD-9519-1C2E447AFC42}"/>
              </a:ext>
            </a:extLst>
          </p:cNvPr>
          <p:cNvPicPr>
            <a:picLocks noChangeAspect="1"/>
          </p:cNvPicPr>
          <p:nvPr/>
        </p:nvPicPr>
        <p:blipFill>
          <a:blip r:embed="rId4"/>
          <a:stretch>
            <a:fillRect/>
          </a:stretch>
        </p:blipFill>
        <p:spPr>
          <a:xfrm>
            <a:off x="6262305" y="1584080"/>
            <a:ext cx="5304953" cy="3515458"/>
          </a:xfrm>
          <a:prstGeom prst="rect">
            <a:avLst/>
          </a:prstGeom>
        </p:spPr>
      </p:pic>
    </p:spTree>
    <p:custDataLst>
      <p:tags r:id="rId1"/>
    </p:custDataLst>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CB25856-7CF5-B91B-848D-2931DB22BCE2}"/>
              </a:ext>
            </a:extLst>
          </p:cNvPr>
          <p:cNvSpPr>
            <a:spLocks noGrp="1"/>
          </p:cNvSpPr>
          <p:nvPr>
            <p:ph type="title"/>
          </p:nvPr>
        </p:nvSpPr>
        <p:spPr>
          <a:xfrm>
            <a:off x="545324" y="400050"/>
            <a:ext cx="5943600" cy="914400"/>
          </a:xfrm>
        </p:spPr>
        <p:txBody>
          <a:bodyPr/>
          <a:lstStyle/>
          <a:p>
            <a:r>
              <a:rPr lang="fr-CA" dirty="0">
                <a:solidFill>
                  <a:schemeClr val="accent1"/>
                </a:solidFill>
              </a:rPr>
              <a:t>Qui est la médiatrice ou le médiateur?</a:t>
            </a:r>
          </a:p>
        </p:txBody>
      </p:sp>
      <p:sp>
        <p:nvSpPr>
          <p:cNvPr id="4" name="Espace réservé du texte 3">
            <a:extLst>
              <a:ext uri="{FF2B5EF4-FFF2-40B4-BE49-F238E27FC236}">
                <a16:creationId xmlns:a16="http://schemas.microsoft.com/office/drawing/2014/main" id="{2CB26BC1-B8D2-CAF7-2026-036C8FA48D06}"/>
              </a:ext>
            </a:extLst>
          </p:cNvPr>
          <p:cNvSpPr>
            <a:spLocks noGrp="1"/>
          </p:cNvSpPr>
          <p:nvPr>
            <p:ph type="body" sz="quarter" idx="14"/>
          </p:nvPr>
        </p:nvSpPr>
        <p:spPr>
          <a:xfrm>
            <a:off x="773924" y="2001192"/>
            <a:ext cx="5486400" cy="4114800"/>
          </a:xfrm>
        </p:spPr>
        <p:txBody>
          <a:bodyPr/>
          <a:lstStyle/>
          <a:p>
            <a:r>
              <a:rPr lang="fr-FR" sz="2400" dirty="0"/>
              <a:t>C’est une personne choisie par les parties pour faciliter les discussions durant la médiation. </a:t>
            </a:r>
          </a:p>
          <a:p>
            <a:pPr marL="0" indent="0">
              <a:buNone/>
            </a:pPr>
            <a:r>
              <a:rPr lang="fr-FR" sz="2400" dirty="0"/>
              <a:t> </a:t>
            </a:r>
          </a:p>
          <a:p>
            <a:r>
              <a:rPr lang="fr-FR" sz="2400" dirty="0"/>
              <a:t>Elle ne fait pas partie du conflit.</a:t>
            </a:r>
          </a:p>
          <a:p>
            <a:r>
              <a:rPr lang="fr-FR" sz="2400" dirty="0"/>
              <a:t>Elle est :</a:t>
            </a:r>
          </a:p>
          <a:p>
            <a:pPr lvl="1"/>
            <a:r>
              <a:rPr lang="fr-FR" sz="2200" dirty="0"/>
              <a:t>Neutre (ne pas se laisser influencer par ses convictions personnelles).  </a:t>
            </a:r>
          </a:p>
          <a:p>
            <a:pPr lvl="1"/>
            <a:r>
              <a:rPr lang="fr-FR" sz="2200" dirty="0"/>
              <a:t>Impartiale (ne pas avantager ou favoriser un des personnes participant à la médiation)</a:t>
            </a:r>
            <a:r>
              <a:rPr lang="fr-FR" sz="2400" dirty="0"/>
              <a:t>.</a:t>
            </a:r>
          </a:p>
          <a:p>
            <a:endParaRPr lang="fr-CA" dirty="0"/>
          </a:p>
        </p:txBody>
      </p:sp>
      <p:pic>
        <p:nvPicPr>
          <p:cNvPr id="7" name="Image 6">
            <a:extLst>
              <a:ext uri="{FF2B5EF4-FFF2-40B4-BE49-F238E27FC236}">
                <a16:creationId xmlns:a16="http://schemas.microsoft.com/office/drawing/2014/main" id="{6B128D57-EB9C-DAA7-B46C-312F01F4DEB4}"/>
              </a:ext>
            </a:extLst>
          </p:cNvPr>
          <p:cNvPicPr>
            <a:picLocks noChangeAspect="1"/>
          </p:cNvPicPr>
          <p:nvPr/>
        </p:nvPicPr>
        <p:blipFill>
          <a:blip r:embed="rId3"/>
          <a:stretch>
            <a:fillRect/>
          </a:stretch>
        </p:blipFill>
        <p:spPr>
          <a:xfrm>
            <a:off x="8103444" y="922564"/>
            <a:ext cx="3143810" cy="4724400"/>
          </a:xfrm>
          <a:prstGeom prst="rect">
            <a:avLst/>
          </a:prstGeom>
        </p:spPr>
      </p:pic>
    </p:spTree>
    <p:custDataLst>
      <p:tags r:id="rId1"/>
    </p:custDataLst>
    <p:extLst>
      <p:ext uri="{BB962C8B-B14F-4D97-AF65-F5344CB8AC3E}">
        <p14:creationId xmlns:p14="http://schemas.microsoft.com/office/powerpoint/2010/main" val="401488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B9AE652-364A-9720-E63B-C530CF2AF623}"/>
              </a:ext>
            </a:extLst>
          </p:cNvPr>
          <p:cNvSpPr>
            <a:spLocks noGrp="1"/>
          </p:cNvSpPr>
          <p:nvPr>
            <p:ph type="title"/>
          </p:nvPr>
        </p:nvSpPr>
        <p:spPr>
          <a:xfrm>
            <a:off x="5408068" y="857250"/>
            <a:ext cx="6315323" cy="914400"/>
          </a:xfrm>
        </p:spPr>
        <p:txBody>
          <a:bodyPr/>
          <a:lstStyle/>
          <a:p>
            <a:r>
              <a:rPr lang="fr-CA" dirty="0">
                <a:solidFill>
                  <a:schemeClr val="accent1"/>
                </a:solidFill>
              </a:rPr>
              <a:t>Des situations pour la médiation</a:t>
            </a:r>
          </a:p>
        </p:txBody>
      </p:sp>
      <p:sp>
        <p:nvSpPr>
          <p:cNvPr id="4" name="Espace réservé du texte 3">
            <a:extLst>
              <a:ext uri="{FF2B5EF4-FFF2-40B4-BE49-F238E27FC236}">
                <a16:creationId xmlns:a16="http://schemas.microsoft.com/office/drawing/2014/main" id="{9A1D7082-458C-D3C2-6369-AF98244A909F}"/>
              </a:ext>
            </a:extLst>
          </p:cNvPr>
          <p:cNvSpPr>
            <a:spLocks noGrp="1"/>
          </p:cNvSpPr>
          <p:nvPr>
            <p:ph type="body" sz="quarter" idx="14"/>
          </p:nvPr>
        </p:nvSpPr>
        <p:spPr>
          <a:xfrm>
            <a:off x="6469063" y="3074796"/>
            <a:ext cx="5212080" cy="3143124"/>
          </a:xfrm>
        </p:spPr>
        <p:txBody>
          <a:bodyPr/>
          <a:lstStyle/>
          <a:p>
            <a:r>
              <a:rPr lang="fr-FR" sz="3200" dirty="0"/>
              <a:t>Dans quelles circonstances la médiation peut-elle être utile? </a:t>
            </a:r>
          </a:p>
          <a:p>
            <a:endParaRPr lang="fr-CA" dirty="0"/>
          </a:p>
        </p:txBody>
      </p:sp>
      <p:pic>
        <p:nvPicPr>
          <p:cNvPr id="7" name="Image 6">
            <a:extLst>
              <a:ext uri="{FF2B5EF4-FFF2-40B4-BE49-F238E27FC236}">
                <a16:creationId xmlns:a16="http://schemas.microsoft.com/office/drawing/2014/main" id="{278BB6C6-4183-BB15-3385-3301C448A101}"/>
              </a:ext>
            </a:extLst>
          </p:cNvPr>
          <p:cNvPicPr>
            <a:picLocks noChangeAspect="1"/>
          </p:cNvPicPr>
          <p:nvPr/>
        </p:nvPicPr>
        <p:blipFill>
          <a:blip r:embed="rId4"/>
          <a:stretch>
            <a:fillRect/>
          </a:stretch>
        </p:blipFill>
        <p:spPr>
          <a:xfrm>
            <a:off x="70186" y="3821613"/>
            <a:ext cx="2762250" cy="2571750"/>
          </a:xfrm>
          <a:prstGeom prst="rect">
            <a:avLst/>
          </a:prstGeom>
        </p:spPr>
      </p:pic>
      <p:pic>
        <p:nvPicPr>
          <p:cNvPr id="9" name="Image 8">
            <a:extLst>
              <a:ext uri="{FF2B5EF4-FFF2-40B4-BE49-F238E27FC236}">
                <a16:creationId xmlns:a16="http://schemas.microsoft.com/office/drawing/2014/main" id="{5ECA7BDA-D8BD-5284-49DB-31C2124D9098}"/>
              </a:ext>
            </a:extLst>
          </p:cNvPr>
          <p:cNvPicPr>
            <a:picLocks noChangeAspect="1"/>
          </p:cNvPicPr>
          <p:nvPr/>
        </p:nvPicPr>
        <p:blipFill>
          <a:blip r:embed="rId5"/>
          <a:stretch>
            <a:fillRect/>
          </a:stretch>
        </p:blipFill>
        <p:spPr>
          <a:xfrm>
            <a:off x="2882420" y="3926388"/>
            <a:ext cx="2952750" cy="2362200"/>
          </a:xfrm>
          <a:prstGeom prst="rect">
            <a:avLst/>
          </a:prstGeom>
        </p:spPr>
      </p:pic>
      <p:pic>
        <p:nvPicPr>
          <p:cNvPr id="11" name="Image 10">
            <a:extLst>
              <a:ext uri="{FF2B5EF4-FFF2-40B4-BE49-F238E27FC236}">
                <a16:creationId xmlns:a16="http://schemas.microsoft.com/office/drawing/2014/main" id="{5CFBD0FC-43EA-BBC7-8C54-0027A6AB7A33}"/>
              </a:ext>
            </a:extLst>
          </p:cNvPr>
          <p:cNvPicPr>
            <a:picLocks noChangeAspect="1"/>
          </p:cNvPicPr>
          <p:nvPr/>
        </p:nvPicPr>
        <p:blipFill>
          <a:blip r:embed="rId6"/>
          <a:stretch>
            <a:fillRect/>
          </a:stretch>
        </p:blipFill>
        <p:spPr>
          <a:xfrm>
            <a:off x="1110063" y="639677"/>
            <a:ext cx="2479692" cy="2790498"/>
          </a:xfrm>
          <a:prstGeom prst="rect">
            <a:avLst/>
          </a:prstGeom>
        </p:spPr>
      </p:pic>
    </p:spTree>
    <p:custDataLst>
      <p:tags r:id="rId1"/>
    </p:custDataLst>
    <p:extLst>
      <p:ext uri="{BB962C8B-B14F-4D97-AF65-F5344CB8AC3E}">
        <p14:creationId xmlns:p14="http://schemas.microsoft.com/office/powerpoint/2010/main" val="413631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065126B-28C9-651B-F3BB-A902DEC46462}"/>
              </a:ext>
            </a:extLst>
          </p:cNvPr>
          <p:cNvSpPr>
            <a:spLocks noGrp="1"/>
          </p:cNvSpPr>
          <p:nvPr>
            <p:ph type="title"/>
          </p:nvPr>
        </p:nvSpPr>
        <p:spPr/>
        <p:txBody>
          <a:bodyPr/>
          <a:lstStyle/>
          <a:p>
            <a:r>
              <a:rPr lang="fr-CA" dirty="0">
                <a:solidFill>
                  <a:schemeClr val="accent1"/>
                </a:solidFill>
              </a:rPr>
              <a:t>Ce n’est PAS de la médiation!</a:t>
            </a:r>
          </a:p>
        </p:txBody>
      </p:sp>
      <p:sp>
        <p:nvSpPr>
          <p:cNvPr id="4" name="Espace réservé du texte 3">
            <a:extLst>
              <a:ext uri="{FF2B5EF4-FFF2-40B4-BE49-F238E27FC236}">
                <a16:creationId xmlns:a16="http://schemas.microsoft.com/office/drawing/2014/main" id="{0EA588C6-E840-6C37-DDDF-264371044C06}"/>
              </a:ext>
            </a:extLst>
          </p:cNvPr>
          <p:cNvSpPr>
            <a:spLocks noGrp="1"/>
          </p:cNvSpPr>
          <p:nvPr>
            <p:ph type="body" sz="quarter" idx="14"/>
          </p:nvPr>
        </p:nvSpPr>
        <p:spPr>
          <a:xfrm>
            <a:off x="799286" y="2602853"/>
            <a:ext cx="5486400" cy="4114800"/>
          </a:xfrm>
        </p:spPr>
        <p:txBody>
          <a:bodyPr vert="horz" lIns="0" tIns="0" rIns="0" bIns="0" rtlCol="0" anchor="t">
            <a:noAutofit/>
          </a:bodyPr>
          <a:lstStyle/>
          <a:p>
            <a:r>
              <a:rPr lang="fr-FR" sz="3200" dirty="0"/>
              <a:t>Quelles situations ne sont pas de la médiation? </a:t>
            </a:r>
          </a:p>
        </p:txBody>
      </p:sp>
      <p:pic>
        <p:nvPicPr>
          <p:cNvPr id="7" name="Image 6">
            <a:extLst>
              <a:ext uri="{FF2B5EF4-FFF2-40B4-BE49-F238E27FC236}">
                <a16:creationId xmlns:a16="http://schemas.microsoft.com/office/drawing/2014/main" id="{061A7D79-1B55-A82F-3E99-433CAE14D5DC}"/>
              </a:ext>
            </a:extLst>
          </p:cNvPr>
          <p:cNvPicPr>
            <a:picLocks noChangeAspect="1"/>
          </p:cNvPicPr>
          <p:nvPr/>
        </p:nvPicPr>
        <p:blipFill>
          <a:blip r:embed="rId4"/>
          <a:stretch>
            <a:fillRect/>
          </a:stretch>
        </p:blipFill>
        <p:spPr>
          <a:xfrm>
            <a:off x="9476852" y="165709"/>
            <a:ext cx="2715147" cy="4083244"/>
          </a:xfrm>
          <a:prstGeom prst="rect">
            <a:avLst/>
          </a:prstGeom>
        </p:spPr>
      </p:pic>
      <p:pic>
        <p:nvPicPr>
          <p:cNvPr id="9" name="Image 8">
            <a:extLst>
              <a:ext uri="{FF2B5EF4-FFF2-40B4-BE49-F238E27FC236}">
                <a16:creationId xmlns:a16="http://schemas.microsoft.com/office/drawing/2014/main" id="{8AEA7413-4620-D472-3834-586E84DCCBC4}"/>
              </a:ext>
            </a:extLst>
          </p:cNvPr>
          <p:cNvPicPr>
            <a:picLocks noChangeAspect="1"/>
          </p:cNvPicPr>
          <p:nvPr/>
        </p:nvPicPr>
        <p:blipFill>
          <a:blip r:embed="rId5"/>
          <a:stretch>
            <a:fillRect/>
          </a:stretch>
        </p:blipFill>
        <p:spPr>
          <a:xfrm>
            <a:off x="6726477" y="3228177"/>
            <a:ext cx="2466291" cy="3629823"/>
          </a:xfrm>
          <a:prstGeom prst="rect">
            <a:avLst/>
          </a:prstGeom>
        </p:spPr>
      </p:pic>
    </p:spTree>
    <p:custDataLst>
      <p:tags r:id="rId1"/>
    </p:custDataLst>
    <p:extLst>
      <p:ext uri="{BB962C8B-B14F-4D97-AF65-F5344CB8AC3E}">
        <p14:creationId xmlns:p14="http://schemas.microsoft.com/office/powerpoint/2010/main" val="255688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9E36957-F335-AFF2-F3C7-A48417841ADC}"/>
              </a:ext>
            </a:extLst>
          </p:cNvPr>
          <p:cNvSpPr>
            <a:spLocks noGrp="1"/>
          </p:cNvSpPr>
          <p:nvPr>
            <p:ph type="title"/>
          </p:nvPr>
        </p:nvSpPr>
        <p:spPr>
          <a:xfrm>
            <a:off x="5892866" y="862730"/>
            <a:ext cx="5212080" cy="914400"/>
          </a:xfrm>
        </p:spPr>
        <p:txBody>
          <a:bodyPr/>
          <a:lstStyle/>
          <a:p>
            <a:r>
              <a:rPr lang="fr-CA" dirty="0">
                <a:solidFill>
                  <a:schemeClr val="accent1"/>
                </a:solidFill>
              </a:rPr>
              <a:t>Les avantages de la médiation</a:t>
            </a:r>
          </a:p>
        </p:txBody>
      </p:sp>
      <p:sp>
        <p:nvSpPr>
          <p:cNvPr id="4" name="Espace réservé du texte 3">
            <a:extLst>
              <a:ext uri="{FF2B5EF4-FFF2-40B4-BE49-F238E27FC236}">
                <a16:creationId xmlns:a16="http://schemas.microsoft.com/office/drawing/2014/main" id="{AE97A66F-553F-2220-1CC6-E130545E5CCD}"/>
              </a:ext>
            </a:extLst>
          </p:cNvPr>
          <p:cNvSpPr>
            <a:spLocks noGrp="1"/>
          </p:cNvSpPr>
          <p:nvPr>
            <p:ph type="body" sz="quarter" idx="14"/>
          </p:nvPr>
        </p:nvSpPr>
        <p:spPr>
          <a:xfrm>
            <a:off x="6511311" y="3023471"/>
            <a:ext cx="5212080" cy="4114800"/>
          </a:xfrm>
        </p:spPr>
        <p:txBody>
          <a:bodyPr/>
          <a:lstStyle/>
          <a:p>
            <a:r>
              <a:rPr lang="fr-FR" sz="3200" dirty="0"/>
              <a:t>Quels sont les avantages de résoudre ses conflits par la médiation?</a:t>
            </a:r>
          </a:p>
        </p:txBody>
      </p:sp>
      <p:pic>
        <p:nvPicPr>
          <p:cNvPr id="7" name="Image 6">
            <a:extLst>
              <a:ext uri="{FF2B5EF4-FFF2-40B4-BE49-F238E27FC236}">
                <a16:creationId xmlns:a16="http://schemas.microsoft.com/office/drawing/2014/main" id="{E903BE76-9773-8FE6-A515-E0AADA14D06B}"/>
              </a:ext>
            </a:extLst>
          </p:cNvPr>
          <p:cNvPicPr>
            <a:picLocks noChangeAspect="1"/>
          </p:cNvPicPr>
          <p:nvPr/>
        </p:nvPicPr>
        <p:blipFill>
          <a:blip r:embed="rId4"/>
          <a:stretch>
            <a:fillRect/>
          </a:stretch>
        </p:blipFill>
        <p:spPr>
          <a:xfrm>
            <a:off x="189718" y="331357"/>
            <a:ext cx="2498198" cy="3301191"/>
          </a:xfrm>
          <a:prstGeom prst="rect">
            <a:avLst/>
          </a:prstGeom>
        </p:spPr>
      </p:pic>
      <p:pic>
        <p:nvPicPr>
          <p:cNvPr id="9" name="Image 8">
            <a:extLst>
              <a:ext uri="{FF2B5EF4-FFF2-40B4-BE49-F238E27FC236}">
                <a16:creationId xmlns:a16="http://schemas.microsoft.com/office/drawing/2014/main" id="{1F3AA9BD-6BA2-2D70-046D-E0BD00B98DFA}"/>
              </a:ext>
            </a:extLst>
          </p:cNvPr>
          <p:cNvPicPr>
            <a:picLocks noChangeAspect="1"/>
          </p:cNvPicPr>
          <p:nvPr/>
        </p:nvPicPr>
        <p:blipFill>
          <a:blip r:embed="rId5"/>
          <a:stretch>
            <a:fillRect/>
          </a:stretch>
        </p:blipFill>
        <p:spPr>
          <a:xfrm>
            <a:off x="2052637" y="3901466"/>
            <a:ext cx="3393247" cy="2374074"/>
          </a:xfrm>
          <a:prstGeom prst="rect">
            <a:avLst/>
          </a:prstGeom>
        </p:spPr>
      </p:pic>
    </p:spTree>
    <p:custDataLst>
      <p:tags r:id="rId1"/>
    </p:custDataLst>
    <p:extLst>
      <p:ext uri="{BB962C8B-B14F-4D97-AF65-F5344CB8AC3E}">
        <p14:creationId xmlns:p14="http://schemas.microsoft.com/office/powerpoint/2010/main" val="329798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5A1A41-A0E6-2BB7-5464-46BA296138B7}"/>
              </a:ext>
            </a:extLst>
          </p:cNvPr>
          <p:cNvSpPr>
            <a:spLocks noGrp="1"/>
          </p:cNvSpPr>
          <p:nvPr>
            <p:ph type="body" idx="1"/>
          </p:nvPr>
        </p:nvSpPr>
        <p:spPr/>
        <p:txBody>
          <a:bodyPr/>
          <a:lstStyle/>
          <a:p>
            <a:r>
              <a:rPr lang="fr-CA" dirty="0"/>
              <a:t>Les personnes participantes à la médiation</a:t>
            </a:r>
          </a:p>
        </p:txBody>
      </p:sp>
      <p:pic>
        <p:nvPicPr>
          <p:cNvPr id="5" name="Espace réservé pour une image  4" descr="Salle de conseil avec un remplissage uni">
            <a:extLst>
              <a:ext uri="{FF2B5EF4-FFF2-40B4-BE49-F238E27FC236}">
                <a16:creationId xmlns:a16="http://schemas.microsoft.com/office/drawing/2014/main" id="{0FD33268-F271-210A-C0FF-C8B40840FAF2}"/>
              </a:ext>
            </a:extLst>
          </p:cNvPr>
          <p:cNvPicPr>
            <a:picLocks noGrp="1" noChangeAspect="1"/>
          </p:cNvPicPr>
          <p:nvPr>
            <p:ph type="pic" sz="quarter" idx="16"/>
          </p:nvPr>
        </p:nvPicPr>
        <p:blipFill>
          <a:blip r:embed="rId3">
            <a:extLst>
              <a:ext uri="{96DAC541-7B7A-43D3-8B79-37D633B846F1}">
                <asvg:svgBlip xmlns:asvg="http://schemas.microsoft.com/office/drawing/2016/SVG/main" r:embed="rId4"/>
              </a:ext>
            </a:extLst>
          </a:blip>
          <a:srcRect l="20" r="20"/>
          <a:stretch>
            <a:fillRect/>
          </a:stretch>
        </p:blipFill>
        <p:spPr>
          <a:xfrm>
            <a:off x="6875643" y="1741117"/>
            <a:ext cx="3611022" cy="3611022"/>
          </a:xfrm>
        </p:spPr>
      </p:pic>
    </p:spTree>
    <p:custDataLst>
      <p:tags r:id="rId1"/>
    </p:custDataLst>
    <p:extLst>
      <p:ext uri="{BB962C8B-B14F-4D97-AF65-F5344CB8AC3E}">
        <p14:creationId xmlns:p14="http://schemas.microsoft.com/office/powerpoint/2010/main" val="164333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E8AF999-4C43-043C-9A78-CE45522F4D18}"/>
              </a:ext>
            </a:extLst>
          </p:cNvPr>
          <p:cNvSpPr>
            <a:spLocks noGrp="1"/>
          </p:cNvSpPr>
          <p:nvPr>
            <p:ph type="title"/>
          </p:nvPr>
        </p:nvSpPr>
        <p:spPr>
          <a:xfrm>
            <a:off x="839815" y="533169"/>
            <a:ext cx="10421938" cy="914400"/>
          </a:xfrm>
        </p:spPr>
        <p:txBody>
          <a:bodyPr/>
          <a:lstStyle/>
          <a:p>
            <a:pPr algn="ctr"/>
            <a:r>
              <a:rPr lang="fr-FR" dirty="0">
                <a:solidFill>
                  <a:srgbClr val="F6891F"/>
                </a:solidFill>
              </a:rPr>
              <a:t>Les personnes participantes à la médiation</a:t>
            </a:r>
            <a:endParaRPr lang="fr-CA" dirty="0"/>
          </a:p>
        </p:txBody>
      </p:sp>
      <p:pic>
        <p:nvPicPr>
          <p:cNvPr id="4" name="2 (2) Sansoucis">
            <a:hlinkClick r:id="rId4" action="ppaction://hlinksldjump"/>
            <a:extLst>
              <a:ext uri="{FF2B5EF4-FFF2-40B4-BE49-F238E27FC236}">
                <a16:creationId xmlns:a16="http://schemas.microsoft.com/office/drawing/2014/main" id="{B78B3861-F752-2DA7-2948-8C34CE4B13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9315" y="3127984"/>
            <a:ext cx="988200" cy="1522800"/>
          </a:xfrm>
          <a:prstGeom prst="rect">
            <a:avLst/>
          </a:prstGeom>
        </p:spPr>
      </p:pic>
      <p:pic>
        <p:nvPicPr>
          <p:cNvPr id="5" name="1 (2) Sansoucis">
            <a:hlinkClick r:id="rId4" action="ppaction://hlinksldjump"/>
            <a:extLst>
              <a:ext uri="{FF2B5EF4-FFF2-40B4-BE49-F238E27FC236}">
                <a16:creationId xmlns:a16="http://schemas.microsoft.com/office/drawing/2014/main" id="{53F2361B-4FB1-3D3A-3B3E-481B6FAC52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853" y="2573803"/>
            <a:ext cx="988200" cy="1522800"/>
          </a:xfrm>
          <a:prstGeom prst="rect">
            <a:avLst/>
          </a:prstGeom>
        </p:spPr>
      </p:pic>
      <p:pic>
        <p:nvPicPr>
          <p:cNvPr id="6" name="2 (2) Rotini">
            <a:hlinkClick r:id="rId4" action="ppaction://hlinksldjump"/>
            <a:extLst>
              <a:ext uri="{FF2B5EF4-FFF2-40B4-BE49-F238E27FC236}">
                <a16:creationId xmlns:a16="http://schemas.microsoft.com/office/drawing/2014/main" id="{B90DAB8C-E795-4F86-AD57-EF41230CD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6897" y="3127984"/>
            <a:ext cx="988200" cy="1522800"/>
          </a:xfrm>
          <a:prstGeom prst="rect">
            <a:avLst/>
          </a:prstGeom>
        </p:spPr>
      </p:pic>
      <p:pic>
        <p:nvPicPr>
          <p:cNvPr id="7" name="1(2) Rotini">
            <a:hlinkClick r:id="rId4" action="ppaction://hlinksldjump"/>
            <a:extLst>
              <a:ext uri="{FF2B5EF4-FFF2-40B4-BE49-F238E27FC236}">
                <a16:creationId xmlns:a16="http://schemas.microsoft.com/office/drawing/2014/main" id="{CFAFC3E2-C01E-39A0-59F2-495EDCA8B7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8345" y="2573803"/>
            <a:ext cx="988200" cy="1522800"/>
          </a:xfrm>
          <a:prstGeom prst="rect">
            <a:avLst/>
          </a:prstGeom>
        </p:spPr>
      </p:pic>
      <p:pic>
        <p:nvPicPr>
          <p:cNvPr id="8" name="Médiateur 2">
            <a:hlinkClick r:id="rId6" action="ppaction://hlinksldjump"/>
            <a:extLst>
              <a:ext uri="{FF2B5EF4-FFF2-40B4-BE49-F238E27FC236}">
                <a16:creationId xmlns:a16="http://schemas.microsoft.com/office/drawing/2014/main" id="{E3C58B10-854F-858D-5D04-F151EA71AF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4777" y="2467332"/>
            <a:ext cx="988200" cy="1522800"/>
          </a:xfrm>
          <a:prstGeom prst="rect">
            <a:avLst/>
          </a:prstGeom>
        </p:spPr>
      </p:pic>
      <p:sp>
        <p:nvSpPr>
          <p:cNvPr id="9" name="Ellipse 8">
            <a:extLst>
              <a:ext uri="{FF2B5EF4-FFF2-40B4-BE49-F238E27FC236}">
                <a16:creationId xmlns:a16="http://schemas.microsoft.com/office/drawing/2014/main" id="{FE188C8C-C900-B365-FB68-1545C4E2D6F0}"/>
              </a:ext>
            </a:extLst>
          </p:cNvPr>
          <p:cNvSpPr>
            <a:spLocks noChangeAspect="1"/>
          </p:cNvSpPr>
          <p:nvPr/>
        </p:nvSpPr>
        <p:spPr>
          <a:xfrm>
            <a:off x="3560343" y="3460029"/>
            <a:ext cx="5152237" cy="1332476"/>
          </a:xfrm>
          <a:prstGeom prst="ellipse">
            <a:avLst/>
          </a:prstGeom>
          <a:solidFill>
            <a:srgbClr val="333F48"/>
          </a:solidFill>
          <a:ln>
            <a:solidFill>
              <a:srgbClr val="333F48"/>
            </a:solidFill>
          </a:ln>
          <a:effectLst>
            <a:outerShdw blurRad="533400" dist="647700" dir="5040000" sx="91000" sy="91000" algn="t" rotWithShape="0">
              <a:prstClr val="black">
                <a:alpha val="5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dirty="0"/>
          </a:p>
        </p:txBody>
      </p:sp>
      <p:sp>
        <p:nvSpPr>
          <p:cNvPr id="10" name="ZoneTexte 9">
            <a:hlinkClick r:id="rId8" action="ppaction://hlinksldjump"/>
            <a:extLst>
              <a:ext uri="{FF2B5EF4-FFF2-40B4-BE49-F238E27FC236}">
                <a16:creationId xmlns:a16="http://schemas.microsoft.com/office/drawing/2014/main" id="{6A7D5A69-0892-10C6-4EFD-4CD9116F9617}"/>
              </a:ext>
            </a:extLst>
          </p:cNvPr>
          <p:cNvSpPr txBox="1"/>
          <p:nvPr/>
        </p:nvSpPr>
        <p:spPr>
          <a:xfrm>
            <a:off x="7728102" y="5875799"/>
            <a:ext cx="2689731" cy="523220"/>
          </a:xfrm>
          <a:prstGeom prst="rect">
            <a:avLst/>
          </a:prstGeom>
          <a:noFill/>
          <a:ln>
            <a:solidFill>
              <a:srgbClr val="E46C00"/>
            </a:solidFill>
          </a:ln>
        </p:spPr>
        <p:txBody>
          <a:bodyPr wrap="square" rtlCol="0">
            <a:spAutoFit/>
          </a:bodyPr>
          <a:lstStyle/>
          <a:p>
            <a:r>
              <a:rPr lang="fr-FR" sz="1600" b="1" dirty="0"/>
              <a:t>Cliquez ici </a:t>
            </a:r>
            <a:r>
              <a:rPr lang="fr-FR" sz="1200" dirty="0"/>
              <a:t>une fois que tous les personnages sont découverts. </a:t>
            </a:r>
            <a:endParaRPr lang="fr-CA" sz="1200" dirty="0"/>
          </a:p>
        </p:txBody>
      </p:sp>
      <p:sp>
        <p:nvSpPr>
          <p:cNvPr id="11" name="Texte Rotini">
            <a:extLst>
              <a:ext uri="{FF2B5EF4-FFF2-40B4-BE49-F238E27FC236}">
                <a16:creationId xmlns:a16="http://schemas.microsoft.com/office/drawing/2014/main" id="{5FF53A1A-97F3-E383-4D8E-5B1A520C6363}"/>
              </a:ext>
            </a:extLst>
          </p:cNvPr>
          <p:cNvSpPr txBox="1"/>
          <p:nvPr/>
        </p:nvSpPr>
        <p:spPr>
          <a:xfrm>
            <a:off x="1993476" y="2354156"/>
            <a:ext cx="2246153" cy="830997"/>
          </a:xfrm>
          <a:prstGeom prst="rect">
            <a:avLst/>
          </a:prstGeom>
          <a:noFill/>
        </p:spPr>
        <p:txBody>
          <a:bodyPr wrap="square" lIns="91440" tIns="45720" rIns="91440" bIns="45720" rtlCol="0" anchor="t">
            <a:spAutoFit/>
          </a:bodyPr>
          <a:lstStyle/>
          <a:p>
            <a:pPr algn="ctr"/>
            <a:r>
              <a:rPr lang="fr-FR" sz="1600" b="1" dirty="0">
                <a:solidFill>
                  <a:srgbClr val="F6891F"/>
                </a:solidFill>
              </a:rPr>
              <a:t>Personnes impliquées : </a:t>
            </a:r>
          </a:p>
          <a:p>
            <a:pPr algn="ctr"/>
            <a:r>
              <a:rPr lang="fr-FR" sz="1600" b="1" dirty="0">
                <a:solidFill>
                  <a:srgbClr val="F6891F"/>
                </a:solidFill>
              </a:rPr>
              <a:t>Famille </a:t>
            </a:r>
            <a:r>
              <a:rPr lang="fr-FR" sz="1600" b="1" dirty="0" err="1">
                <a:solidFill>
                  <a:srgbClr val="F6891F"/>
                </a:solidFill>
              </a:rPr>
              <a:t>Bonnebouffe</a:t>
            </a:r>
            <a:endParaRPr lang="fr-CA" sz="1600" b="1" dirty="0">
              <a:solidFill>
                <a:srgbClr val="F6891F"/>
              </a:solidFill>
            </a:endParaRPr>
          </a:p>
        </p:txBody>
      </p:sp>
      <p:sp>
        <p:nvSpPr>
          <p:cNvPr id="12" name="Texte Sansoucis">
            <a:extLst>
              <a:ext uri="{FF2B5EF4-FFF2-40B4-BE49-F238E27FC236}">
                <a16:creationId xmlns:a16="http://schemas.microsoft.com/office/drawing/2014/main" id="{3ED7D5F5-7C89-3DDD-7A13-47B48A7E40EB}"/>
              </a:ext>
            </a:extLst>
          </p:cNvPr>
          <p:cNvSpPr txBox="1"/>
          <p:nvPr/>
        </p:nvSpPr>
        <p:spPr>
          <a:xfrm>
            <a:off x="7819194" y="2285771"/>
            <a:ext cx="2732457" cy="584775"/>
          </a:xfrm>
          <a:prstGeom prst="rect">
            <a:avLst/>
          </a:prstGeom>
          <a:noFill/>
        </p:spPr>
        <p:txBody>
          <a:bodyPr wrap="square" rtlCol="0">
            <a:spAutoFit/>
          </a:bodyPr>
          <a:lstStyle/>
          <a:p>
            <a:pPr algn="ctr"/>
            <a:r>
              <a:rPr lang="fr-FR" sz="1600" b="1" dirty="0">
                <a:solidFill>
                  <a:srgbClr val="F6891F"/>
                </a:solidFill>
              </a:rPr>
              <a:t>Personnes impliquées : </a:t>
            </a:r>
          </a:p>
          <a:p>
            <a:pPr algn="ctr"/>
            <a:r>
              <a:rPr lang="fr-FR" sz="1600" b="1" dirty="0">
                <a:solidFill>
                  <a:srgbClr val="F6891F"/>
                </a:solidFill>
              </a:rPr>
              <a:t>Famille Paradis</a:t>
            </a:r>
            <a:endParaRPr lang="fr-CA" sz="1600" b="1" dirty="0">
              <a:solidFill>
                <a:srgbClr val="F6891F"/>
              </a:solidFill>
            </a:endParaRPr>
          </a:p>
        </p:txBody>
      </p:sp>
      <p:sp>
        <p:nvSpPr>
          <p:cNvPr id="13" name="Texte médiateur">
            <a:extLst>
              <a:ext uri="{FF2B5EF4-FFF2-40B4-BE49-F238E27FC236}">
                <a16:creationId xmlns:a16="http://schemas.microsoft.com/office/drawing/2014/main" id="{22A00132-DFFF-26D2-0B10-0F471321C39D}"/>
              </a:ext>
            </a:extLst>
          </p:cNvPr>
          <p:cNvSpPr txBox="1"/>
          <p:nvPr/>
        </p:nvSpPr>
        <p:spPr>
          <a:xfrm>
            <a:off x="5180277" y="1882557"/>
            <a:ext cx="2006386" cy="584775"/>
          </a:xfrm>
          <a:prstGeom prst="rect">
            <a:avLst/>
          </a:prstGeom>
          <a:noFill/>
        </p:spPr>
        <p:txBody>
          <a:bodyPr wrap="square" lIns="91440" tIns="45720" rIns="91440" bIns="45720" rtlCol="0" anchor="t">
            <a:spAutoFit/>
          </a:bodyPr>
          <a:lstStyle/>
          <a:p>
            <a:pPr algn="ctr"/>
            <a:r>
              <a:rPr lang="fr-FR" sz="1600" b="1" dirty="0">
                <a:solidFill>
                  <a:srgbClr val="00A9CE"/>
                </a:solidFill>
              </a:rPr>
              <a:t>Médiatrice</a:t>
            </a:r>
          </a:p>
          <a:p>
            <a:pPr algn="ctr"/>
            <a:r>
              <a:rPr lang="fr-FR" sz="1600" b="1" dirty="0">
                <a:solidFill>
                  <a:srgbClr val="00A9CE"/>
                </a:solidFill>
              </a:rPr>
              <a:t>ou médiateur</a:t>
            </a:r>
            <a:endParaRPr lang="fr-CA" sz="1200" b="1" dirty="0">
              <a:solidFill>
                <a:srgbClr val="00A9CE"/>
              </a:solidFill>
            </a:endParaRPr>
          </a:p>
        </p:txBody>
      </p:sp>
      <p:sp>
        <p:nvSpPr>
          <p:cNvPr id="14" name="texte conseiller rotini">
            <a:extLst>
              <a:ext uri="{FF2B5EF4-FFF2-40B4-BE49-F238E27FC236}">
                <a16:creationId xmlns:a16="http://schemas.microsoft.com/office/drawing/2014/main" id="{03F1B03B-55C8-0466-5CBB-E950E6CA805F}"/>
              </a:ext>
            </a:extLst>
          </p:cNvPr>
          <p:cNvSpPr txBox="1"/>
          <p:nvPr/>
        </p:nvSpPr>
        <p:spPr>
          <a:xfrm>
            <a:off x="1470325" y="3608620"/>
            <a:ext cx="1556458" cy="338554"/>
          </a:xfrm>
          <a:prstGeom prst="rect">
            <a:avLst/>
          </a:prstGeom>
          <a:noFill/>
        </p:spPr>
        <p:txBody>
          <a:bodyPr wrap="square" rtlCol="0">
            <a:spAutoFit/>
          </a:bodyPr>
          <a:lstStyle/>
          <a:p>
            <a:pPr algn="ctr"/>
            <a:r>
              <a:rPr lang="fr-FR" sz="1600" b="1" dirty="0">
                <a:solidFill>
                  <a:srgbClr val="ACAFB8"/>
                </a:solidFill>
              </a:rPr>
              <a:t>Conseiller</a:t>
            </a:r>
            <a:endParaRPr lang="fr-CA" sz="1600" b="1" dirty="0">
              <a:solidFill>
                <a:srgbClr val="ACAFB8"/>
              </a:solidFill>
            </a:endParaRPr>
          </a:p>
        </p:txBody>
      </p:sp>
      <p:sp>
        <p:nvSpPr>
          <p:cNvPr id="15" name="Texte conseiller sansoucis">
            <a:extLst>
              <a:ext uri="{FF2B5EF4-FFF2-40B4-BE49-F238E27FC236}">
                <a16:creationId xmlns:a16="http://schemas.microsoft.com/office/drawing/2014/main" id="{9A900323-1CA5-B33F-573D-3BAAD625B9A4}"/>
              </a:ext>
            </a:extLst>
          </p:cNvPr>
          <p:cNvSpPr txBox="1"/>
          <p:nvPr/>
        </p:nvSpPr>
        <p:spPr>
          <a:xfrm>
            <a:off x="9292652" y="3609313"/>
            <a:ext cx="1517310" cy="338554"/>
          </a:xfrm>
          <a:prstGeom prst="rect">
            <a:avLst/>
          </a:prstGeom>
          <a:noFill/>
        </p:spPr>
        <p:txBody>
          <a:bodyPr wrap="square" rtlCol="0">
            <a:spAutoFit/>
          </a:bodyPr>
          <a:lstStyle/>
          <a:p>
            <a:pPr algn="ctr"/>
            <a:r>
              <a:rPr lang="fr-FR" sz="1600" b="1" dirty="0">
                <a:solidFill>
                  <a:srgbClr val="ACAFB8"/>
                </a:solidFill>
              </a:rPr>
              <a:t>Conseillère</a:t>
            </a:r>
            <a:endParaRPr lang="fr-CA" sz="1600" b="1" dirty="0">
              <a:solidFill>
                <a:srgbClr val="ACAFB8"/>
              </a:solidFill>
            </a:endParaRPr>
          </a:p>
        </p:txBody>
      </p:sp>
      <p:sp>
        <p:nvSpPr>
          <p:cNvPr id="16" name="Texte expert">
            <a:extLst>
              <a:ext uri="{FF2B5EF4-FFF2-40B4-BE49-F238E27FC236}">
                <a16:creationId xmlns:a16="http://schemas.microsoft.com/office/drawing/2014/main" id="{1CF8F753-491A-E03B-1A89-79F0CE146944}"/>
              </a:ext>
            </a:extLst>
          </p:cNvPr>
          <p:cNvSpPr txBox="1"/>
          <p:nvPr/>
        </p:nvSpPr>
        <p:spPr>
          <a:xfrm>
            <a:off x="4057615" y="6101900"/>
            <a:ext cx="1587162" cy="584775"/>
          </a:xfrm>
          <a:prstGeom prst="rect">
            <a:avLst/>
          </a:prstGeom>
          <a:noFill/>
        </p:spPr>
        <p:txBody>
          <a:bodyPr wrap="square" lIns="91440" tIns="45720" rIns="91440" bIns="45720" rtlCol="0" anchor="t">
            <a:spAutoFit/>
          </a:bodyPr>
          <a:lstStyle/>
          <a:p>
            <a:pPr algn="ctr"/>
            <a:r>
              <a:rPr lang="fr-FR" sz="1600" b="1" dirty="0">
                <a:solidFill>
                  <a:srgbClr val="333F48"/>
                </a:solidFill>
              </a:rPr>
              <a:t>Experte</a:t>
            </a:r>
          </a:p>
          <a:p>
            <a:pPr algn="ctr"/>
            <a:r>
              <a:rPr lang="fr-FR" sz="1600" b="1" dirty="0">
                <a:solidFill>
                  <a:srgbClr val="333F48"/>
                </a:solidFill>
              </a:rPr>
              <a:t>ou expert</a:t>
            </a:r>
            <a:endParaRPr lang="fr-CA" sz="1600" b="1" dirty="0">
              <a:solidFill>
                <a:srgbClr val="333F48"/>
              </a:solidFill>
            </a:endParaRPr>
          </a:p>
        </p:txBody>
      </p:sp>
      <p:pic>
        <p:nvPicPr>
          <p:cNvPr id="17" name="Conseiller Rotini 2">
            <a:hlinkClick r:id="rId9" action="ppaction://hlinksldjump"/>
            <a:extLst>
              <a:ext uri="{FF2B5EF4-FFF2-40B4-BE49-F238E27FC236}">
                <a16:creationId xmlns:a16="http://schemas.microsoft.com/office/drawing/2014/main" id="{B6DFCC49-5DA0-4225-1B19-2F75610A45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8122" y="3947867"/>
            <a:ext cx="988775" cy="1523686"/>
          </a:xfrm>
          <a:prstGeom prst="rect">
            <a:avLst/>
          </a:prstGeom>
        </p:spPr>
      </p:pic>
      <p:pic>
        <p:nvPicPr>
          <p:cNvPr id="18" name="Conseiller Sansoucis 2">
            <a:hlinkClick r:id="rId9" action="ppaction://hlinksldjump"/>
            <a:extLst>
              <a:ext uri="{FF2B5EF4-FFF2-40B4-BE49-F238E27FC236}">
                <a16:creationId xmlns:a16="http://schemas.microsoft.com/office/drawing/2014/main" id="{62EF2A54-6C6C-AA4A-FC61-316C1F0981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64527" y="3922428"/>
            <a:ext cx="988775" cy="1523686"/>
          </a:xfrm>
          <a:prstGeom prst="rect">
            <a:avLst/>
          </a:prstGeom>
        </p:spPr>
      </p:pic>
      <p:pic>
        <p:nvPicPr>
          <p:cNvPr id="19" name="(2) Expert">
            <a:hlinkClick r:id="rId11" action="ppaction://hlinksldjump"/>
            <a:extLst>
              <a:ext uri="{FF2B5EF4-FFF2-40B4-BE49-F238E27FC236}">
                <a16:creationId xmlns:a16="http://schemas.microsoft.com/office/drawing/2014/main" id="{82EE762E-97F1-2E51-9E5C-97590183912E}"/>
              </a:ext>
            </a:extLst>
          </p:cNvPr>
          <p:cNvPicPr>
            <a:picLocks noChangeAspect="1"/>
          </p:cNvPicPr>
          <p:nvPr/>
        </p:nvPicPr>
        <p:blipFill>
          <a:blip r:embed="rId12" cstate="print">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3059165" y="5007467"/>
            <a:ext cx="1587600" cy="1587600"/>
          </a:xfrm>
          <a:prstGeom prst="rect">
            <a:avLst/>
          </a:prstGeom>
        </p:spPr>
      </p:pic>
      <p:pic>
        <p:nvPicPr>
          <p:cNvPr id="20" name="3 (3) Rotini">
            <a:hlinkClick r:id="rId4" action="ppaction://hlinksldjump"/>
            <a:extLst>
              <a:ext uri="{FF2B5EF4-FFF2-40B4-BE49-F238E27FC236}">
                <a16:creationId xmlns:a16="http://schemas.microsoft.com/office/drawing/2014/main" id="{4606AFFA-8091-98A9-4E80-99F367E7A95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98923" y="3866960"/>
            <a:ext cx="1587163" cy="1587163"/>
          </a:xfrm>
          <a:prstGeom prst="rect">
            <a:avLst/>
          </a:prstGeom>
        </p:spPr>
      </p:pic>
      <p:pic>
        <p:nvPicPr>
          <p:cNvPr id="21" name="3 (3) Sansoucis">
            <a:hlinkClick r:id="rId4" action="ppaction://hlinksldjump"/>
            <a:extLst>
              <a:ext uri="{FF2B5EF4-FFF2-40B4-BE49-F238E27FC236}">
                <a16:creationId xmlns:a16="http://schemas.microsoft.com/office/drawing/2014/main" id="{7B241D2E-F9B6-F8F8-C2D3-0AC20363F57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0232" y="3866960"/>
            <a:ext cx="1587163" cy="1587163"/>
          </a:xfrm>
          <a:prstGeom prst="rect">
            <a:avLst/>
          </a:prstGeom>
        </p:spPr>
      </p:pic>
      <p:pic>
        <p:nvPicPr>
          <p:cNvPr id="23" name="Graphique 22" descr="Lunettes avec un remplissage uni">
            <a:extLst>
              <a:ext uri="{FF2B5EF4-FFF2-40B4-BE49-F238E27FC236}">
                <a16:creationId xmlns:a16="http://schemas.microsoft.com/office/drawing/2014/main" id="{8F82F563-CEEE-F83B-C119-EE544FD34F0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71184" y="5035185"/>
            <a:ext cx="359383" cy="359383"/>
          </a:xfrm>
          <a:prstGeom prst="rect">
            <a:avLst/>
          </a:prstGeom>
        </p:spPr>
      </p:pic>
      <p:pic>
        <p:nvPicPr>
          <p:cNvPr id="27" name="Graphique 26" descr="Contour de visage inquiet avec un remplissage uni">
            <a:extLst>
              <a:ext uri="{FF2B5EF4-FFF2-40B4-BE49-F238E27FC236}">
                <a16:creationId xmlns:a16="http://schemas.microsoft.com/office/drawing/2014/main" id="{8C71FA2F-8CA7-B0AA-EBB1-F6C2149B74C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585950" y="3079253"/>
            <a:ext cx="494930" cy="576120"/>
          </a:xfrm>
          <a:prstGeom prst="rect">
            <a:avLst/>
          </a:prstGeom>
        </p:spPr>
      </p:pic>
      <p:pic>
        <p:nvPicPr>
          <p:cNvPr id="28" name="Graphique 27" descr="Contour de visage inquiet avec un remplissage uni">
            <a:extLst>
              <a:ext uri="{FF2B5EF4-FFF2-40B4-BE49-F238E27FC236}">
                <a16:creationId xmlns:a16="http://schemas.microsoft.com/office/drawing/2014/main" id="{B4887B7C-22AF-D2C6-3150-9E43B01AE92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186423" y="3807773"/>
            <a:ext cx="494930" cy="576120"/>
          </a:xfrm>
          <a:prstGeom prst="rect">
            <a:avLst/>
          </a:prstGeom>
        </p:spPr>
      </p:pic>
      <p:pic>
        <p:nvPicPr>
          <p:cNvPr id="29" name="Graphique 28" descr="Contour de visage inquiet avec un remplissage uni">
            <a:extLst>
              <a:ext uri="{FF2B5EF4-FFF2-40B4-BE49-F238E27FC236}">
                <a16:creationId xmlns:a16="http://schemas.microsoft.com/office/drawing/2014/main" id="{23CA0725-1735-A9ED-599D-7B8F4FDC6E7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236678" y="3064488"/>
            <a:ext cx="494930" cy="576120"/>
          </a:xfrm>
          <a:prstGeom prst="rect">
            <a:avLst/>
          </a:prstGeom>
        </p:spPr>
      </p:pic>
      <p:pic>
        <p:nvPicPr>
          <p:cNvPr id="30" name="Graphique 29" descr="Contour de visage confus contour">
            <a:extLst>
              <a:ext uri="{FF2B5EF4-FFF2-40B4-BE49-F238E27FC236}">
                <a16:creationId xmlns:a16="http://schemas.microsoft.com/office/drawing/2014/main" id="{57D26E63-C7A4-7666-C139-BB1C1CA79C3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321782" y="2500951"/>
            <a:ext cx="414342" cy="462729"/>
          </a:xfrm>
          <a:prstGeom prst="rect">
            <a:avLst/>
          </a:prstGeom>
        </p:spPr>
      </p:pic>
      <p:pic>
        <p:nvPicPr>
          <p:cNvPr id="31" name="Graphique 30" descr="Contour de visage confus contour">
            <a:extLst>
              <a:ext uri="{FF2B5EF4-FFF2-40B4-BE49-F238E27FC236}">
                <a16:creationId xmlns:a16="http://schemas.microsoft.com/office/drawing/2014/main" id="{EF6B5610-6C2E-51F8-D1A0-C7B0CB98816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80166" y="3890040"/>
            <a:ext cx="414342" cy="462729"/>
          </a:xfrm>
          <a:prstGeom prst="rect">
            <a:avLst/>
          </a:prstGeom>
        </p:spPr>
      </p:pic>
      <p:pic>
        <p:nvPicPr>
          <p:cNvPr id="32" name="Graphique 31" descr="Contour de visage confus contour">
            <a:extLst>
              <a:ext uri="{FF2B5EF4-FFF2-40B4-BE49-F238E27FC236}">
                <a16:creationId xmlns:a16="http://schemas.microsoft.com/office/drawing/2014/main" id="{A1D882EC-DD85-0C1E-2138-D2DE3783350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15658" y="2532762"/>
            <a:ext cx="414342" cy="462729"/>
          </a:xfrm>
          <a:prstGeom prst="rect">
            <a:avLst/>
          </a:prstGeom>
        </p:spPr>
      </p:pic>
      <p:pic>
        <p:nvPicPr>
          <p:cNvPr id="33" name="Graphique 32" descr="Valise avec un remplissage uni">
            <a:extLst>
              <a:ext uri="{FF2B5EF4-FFF2-40B4-BE49-F238E27FC236}">
                <a16:creationId xmlns:a16="http://schemas.microsoft.com/office/drawing/2014/main" id="{9450FE12-35BB-EB4A-BD31-0F68B24169B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861097" y="5306342"/>
            <a:ext cx="517494" cy="517494"/>
          </a:xfrm>
          <a:prstGeom prst="rect">
            <a:avLst/>
          </a:prstGeom>
        </p:spPr>
      </p:pic>
      <p:pic>
        <p:nvPicPr>
          <p:cNvPr id="34" name="Graphique 33" descr="Valise avec un remplissage uni">
            <a:extLst>
              <a:ext uri="{FF2B5EF4-FFF2-40B4-BE49-F238E27FC236}">
                <a16:creationId xmlns:a16="http://schemas.microsoft.com/office/drawing/2014/main" id="{3631671C-316E-1040-8CD4-78A8BBE5A7D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915131" y="5254170"/>
            <a:ext cx="517494" cy="517494"/>
          </a:xfrm>
          <a:prstGeom prst="rect">
            <a:avLst/>
          </a:prstGeom>
        </p:spPr>
      </p:pic>
      <p:pic>
        <p:nvPicPr>
          <p:cNvPr id="35" name="Graphique 34" descr="Contour de visage d’ange contour">
            <a:extLst>
              <a:ext uri="{FF2B5EF4-FFF2-40B4-BE49-F238E27FC236}">
                <a16:creationId xmlns:a16="http://schemas.microsoft.com/office/drawing/2014/main" id="{A9C5C929-0D08-F159-2277-C4C20E7D918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898466" y="2392529"/>
            <a:ext cx="475989" cy="475989"/>
          </a:xfrm>
          <a:prstGeom prst="rect">
            <a:avLst/>
          </a:prstGeom>
        </p:spPr>
      </p:pic>
    </p:spTree>
    <p:custDataLst>
      <p:tags r:id="rId1"/>
    </p:custDataLst>
    <p:extLst>
      <p:ext uri="{BB962C8B-B14F-4D97-AF65-F5344CB8AC3E}">
        <p14:creationId xmlns:p14="http://schemas.microsoft.com/office/powerpoint/2010/main" val="208468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3" nodeType="withEffect">
                                  <p:stCondLst>
                                    <p:cond delay="50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50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1" nodeType="clickEffect">
                                  <p:stCondLst>
                                    <p:cond delay="50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1" nodeType="withEffect">
                                  <p:stCondLst>
                                    <p:cond delay="50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50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50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2" nodeType="clickEffect">
                                  <p:stCondLst>
                                    <p:cond delay="50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2" nodeType="withEffect">
                                  <p:stCondLst>
                                    <p:cond delay="50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1" nodeType="clickEffect">
                                  <p:stCondLst>
                                    <p:cond delay="50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1" nodeType="withEffect">
                                  <p:stCondLst>
                                    <p:cond delay="50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49" restart="whenNotActive" fill="hold" evtFilter="cancelBubble" nodeType="interactiveSeq">
                <p:stCondLst>
                  <p:cond evt="onClick" delay="0">
                    <p:tgtEl>
                      <p:spTgt spid="19"/>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50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20"/>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5" nodeType="clickEffect">
                                  <p:stCondLst>
                                    <p:cond delay="50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5" nodeType="withEffect">
                                  <p:stCondLst>
                                    <p:cond delay="50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4" nodeType="clickEffect">
                                  <p:stCondLst>
                                    <p:cond delay="500"/>
                                  </p:stCondLst>
                                  <p:childTnLst>
                                    <p:set>
                                      <p:cBhvr>
                                        <p:cTn id="65" dur="1" fill="hold">
                                          <p:stCondLst>
                                            <p:cond delay="0"/>
                                          </p:stCondLst>
                                        </p:cTn>
                                        <p:tgtEl>
                                          <p:spTgt spid="11"/>
                                        </p:tgtEl>
                                        <p:attrNameLst>
                                          <p:attrName>style.visibility</p:attrName>
                                        </p:attrNameLst>
                                      </p:cBhvr>
                                      <p:to>
                                        <p:strVal val="visible"/>
                                      </p:to>
                                    </p:set>
                                  </p:childTnLst>
                                </p:cTn>
                              </p:par>
                              <p:par>
                                <p:cTn id="66" presetID="1" presetClass="entr" presetSubtype="0" fill="hold" grpId="4" nodeType="withEffect">
                                  <p:stCondLst>
                                    <p:cond delay="500"/>
                                  </p:stCondLst>
                                  <p:childTnLst>
                                    <p:set>
                                      <p:cBhvr>
                                        <p:cTn id="6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11" grpId="0"/>
      <p:bldP spid="11" grpId="1"/>
      <p:bldP spid="11" grpId="2"/>
      <p:bldP spid="11" grpId="3"/>
      <p:bldP spid="11" grpId="4"/>
      <p:bldP spid="11" grpId="5"/>
      <p:bldP spid="12" grpId="0"/>
      <p:bldP spid="12" grpId="1"/>
      <p:bldP spid="12" grpId="2"/>
      <p:bldP spid="12" grpId="3"/>
      <p:bldP spid="12" grpId="4"/>
      <p:bldP spid="12" grpId="5"/>
      <p:bldP spid="13" grpId="0"/>
      <p:bldP spid="14" grpId="0"/>
      <p:bldP spid="14" grpId="1"/>
      <p:bldP spid="15" grpId="0"/>
      <p:bldP spid="15" grpId="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7487E20-2307-7B8D-B51A-E54ECFF2A4D1}"/>
              </a:ext>
            </a:extLst>
          </p:cNvPr>
          <p:cNvSpPr>
            <a:spLocks noGrp="1"/>
          </p:cNvSpPr>
          <p:nvPr>
            <p:ph type="title"/>
          </p:nvPr>
        </p:nvSpPr>
        <p:spPr>
          <a:xfrm>
            <a:off x="375781" y="550362"/>
            <a:ext cx="6556895" cy="914400"/>
          </a:xfrm>
        </p:spPr>
        <p:txBody>
          <a:bodyPr/>
          <a:lstStyle/>
          <a:p>
            <a:r>
              <a:rPr lang="fr-CA" dirty="0">
                <a:solidFill>
                  <a:schemeClr val="accent1"/>
                </a:solidFill>
              </a:rPr>
              <a:t>Les personnes impliquées</a:t>
            </a:r>
          </a:p>
        </p:txBody>
      </p:sp>
      <p:sp>
        <p:nvSpPr>
          <p:cNvPr id="4" name="Espace réservé du texte 3">
            <a:extLst>
              <a:ext uri="{FF2B5EF4-FFF2-40B4-BE49-F238E27FC236}">
                <a16:creationId xmlns:a16="http://schemas.microsoft.com/office/drawing/2014/main" id="{CBB78777-915C-2889-F6A2-FC47E5ECB8BC}"/>
              </a:ext>
            </a:extLst>
          </p:cNvPr>
          <p:cNvSpPr>
            <a:spLocks noGrp="1"/>
          </p:cNvSpPr>
          <p:nvPr>
            <p:ph type="body" sz="quarter" idx="14"/>
          </p:nvPr>
        </p:nvSpPr>
        <p:spPr>
          <a:xfrm>
            <a:off x="777410" y="1908183"/>
            <a:ext cx="5486400" cy="4114800"/>
          </a:xfrm>
        </p:spPr>
        <p:txBody>
          <a:bodyPr/>
          <a:lstStyle/>
          <a:p>
            <a:r>
              <a:rPr lang="fr-FR" sz="2400" b="1" dirty="0"/>
              <a:t>Rôle </a:t>
            </a:r>
            <a:r>
              <a:rPr lang="fr-FR" sz="2400" dirty="0"/>
              <a:t>: </a:t>
            </a:r>
            <a:r>
              <a:rPr lang="fr-CA" sz="2400" dirty="0"/>
              <a:t>Participer aux discussions et trouver des solutions au conflit.</a:t>
            </a:r>
          </a:p>
          <a:p>
            <a:pPr marL="0" indent="0">
              <a:buNone/>
            </a:pPr>
            <a:endParaRPr lang="fr-CA" sz="2400" dirty="0"/>
          </a:p>
          <a:p>
            <a:r>
              <a:rPr lang="fr-FR" sz="2400" b="1" dirty="0"/>
              <a:t>Comportement</a:t>
            </a:r>
            <a:r>
              <a:rPr lang="fr-FR" sz="2400" dirty="0"/>
              <a:t> : </a:t>
            </a:r>
          </a:p>
          <a:p>
            <a:pPr lvl="1"/>
            <a:r>
              <a:rPr lang="fr-FR" sz="2000" dirty="0"/>
              <a:t>Rester calme,</a:t>
            </a:r>
          </a:p>
          <a:p>
            <a:pPr lvl="1"/>
            <a:r>
              <a:rPr lang="fr-FR" sz="2000" dirty="0"/>
              <a:t>Être à l’écoute,</a:t>
            </a:r>
          </a:p>
          <a:p>
            <a:pPr lvl="1"/>
            <a:r>
              <a:rPr lang="fr-FR" sz="2000" dirty="0"/>
              <a:t>S’ouvrir aux compromis proposés. </a:t>
            </a:r>
            <a:endParaRPr lang="fr-CA" sz="2000" dirty="0"/>
          </a:p>
          <a:p>
            <a:endParaRPr lang="fr-CA" dirty="0"/>
          </a:p>
        </p:txBody>
      </p:sp>
      <p:pic>
        <p:nvPicPr>
          <p:cNvPr id="6" name="1(2) Rotini">
            <a:hlinkClick r:id="rId3" action="ppaction://hlinksldjump"/>
            <a:extLst>
              <a:ext uri="{FF2B5EF4-FFF2-40B4-BE49-F238E27FC236}">
                <a16:creationId xmlns:a16="http://schemas.microsoft.com/office/drawing/2014/main" id="{857AA64C-52D3-6C8E-72F7-4DFD581AA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5148" y="1464762"/>
            <a:ext cx="2109562" cy="3250800"/>
          </a:xfrm>
          <a:prstGeom prst="rect">
            <a:avLst/>
          </a:prstGeom>
        </p:spPr>
      </p:pic>
      <p:pic>
        <p:nvPicPr>
          <p:cNvPr id="7" name="1(2) Rotini">
            <a:hlinkClick r:id="rId3" action="ppaction://hlinksldjump"/>
            <a:extLst>
              <a:ext uri="{FF2B5EF4-FFF2-40B4-BE49-F238E27FC236}">
                <a16:creationId xmlns:a16="http://schemas.microsoft.com/office/drawing/2014/main" id="{564BE324-EE32-E564-71A9-2B9FC1133B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7181" y="2535120"/>
            <a:ext cx="2109562" cy="3250800"/>
          </a:xfrm>
          <a:prstGeom prst="rect">
            <a:avLst/>
          </a:prstGeom>
        </p:spPr>
      </p:pic>
      <p:pic>
        <p:nvPicPr>
          <p:cNvPr id="13" name="Graphique 12" descr="Contour de visage inquiet avec un remplissage uni">
            <a:extLst>
              <a:ext uri="{FF2B5EF4-FFF2-40B4-BE49-F238E27FC236}">
                <a16:creationId xmlns:a16="http://schemas.microsoft.com/office/drawing/2014/main" id="{89A82E91-24D3-0FBE-8D4B-F6C3BC5ED6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02729" y="1343415"/>
            <a:ext cx="914400" cy="1064401"/>
          </a:xfrm>
          <a:prstGeom prst="rect">
            <a:avLst/>
          </a:prstGeom>
        </p:spPr>
      </p:pic>
      <p:pic>
        <p:nvPicPr>
          <p:cNvPr id="15" name="Graphique 14" descr="Contour de visage confus contour">
            <a:extLst>
              <a:ext uri="{FF2B5EF4-FFF2-40B4-BE49-F238E27FC236}">
                <a16:creationId xmlns:a16="http://schemas.microsoft.com/office/drawing/2014/main" id="{C023D22F-4FBE-805E-BEBB-8EC0C8A41B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69344" y="2407817"/>
            <a:ext cx="914400" cy="1021183"/>
          </a:xfrm>
          <a:prstGeom prst="rect">
            <a:avLst/>
          </a:prstGeom>
        </p:spPr>
      </p:pic>
      <p:sp>
        <p:nvSpPr>
          <p:cNvPr id="2" name="ZoneTexte 1">
            <a:hlinkClick r:id="rId9" action="ppaction://hlinksldjump"/>
            <a:extLst>
              <a:ext uri="{FF2B5EF4-FFF2-40B4-BE49-F238E27FC236}">
                <a16:creationId xmlns:a16="http://schemas.microsoft.com/office/drawing/2014/main" id="{0A88BD05-9163-3758-2DC5-AD567435AC02}"/>
              </a:ext>
            </a:extLst>
          </p:cNvPr>
          <p:cNvSpPr txBox="1"/>
          <p:nvPr/>
        </p:nvSpPr>
        <p:spPr>
          <a:xfrm>
            <a:off x="9739208" y="6126163"/>
            <a:ext cx="2192455" cy="369332"/>
          </a:xfrm>
          <a:prstGeom prst="rect">
            <a:avLst/>
          </a:prstGeom>
          <a:noFill/>
          <a:ln>
            <a:solidFill>
              <a:srgbClr val="E46C00"/>
            </a:solidFill>
          </a:ln>
        </p:spPr>
        <p:txBody>
          <a:bodyPr wrap="square" rtlCol="0">
            <a:spAutoFit/>
          </a:bodyPr>
          <a:lstStyle/>
          <a:p>
            <a:pPr algn="ctr"/>
            <a:r>
              <a:rPr lang="fr-FR" dirty="0"/>
              <a:t>Retour au schéma</a:t>
            </a:r>
            <a:endParaRPr lang="fr-CA" dirty="0"/>
          </a:p>
        </p:txBody>
      </p:sp>
    </p:spTree>
    <p:custDataLst>
      <p:tags r:id="rId1"/>
    </p:custDataLst>
    <p:extLst>
      <p:ext uri="{BB962C8B-B14F-4D97-AF65-F5344CB8AC3E}">
        <p14:creationId xmlns:p14="http://schemas.microsoft.com/office/powerpoint/2010/main" val="390827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125B658-F51F-232D-2C62-12E0074F78C3}"/>
              </a:ext>
            </a:extLst>
          </p:cNvPr>
          <p:cNvSpPr>
            <a:spLocks noGrp="1"/>
          </p:cNvSpPr>
          <p:nvPr>
            <p:ph type="title"/>
          </p:nvPr>
        </p:nvSpPr>
        <p:spPr>
          <a:xfrm>
            <a:off x="5561556" y="572616"/>
            <a:ext cx="6119587" cy="914400"/>
          </a:xfrm>
        </p:spPr>
        <p:txBody>
          <a:bodyPr/>
          <a:lstStyle/>
          <a:p>
            <a:r>
              <a:rPr lang="fr-CA" dirty="0">
                <a:solidFill>
                  <a:schemeClr val="accent1"/>
                </a:solidFill>
              </a:rPr>
              <a:t>Conseillère ou conseiller </a:t>
            </a:r>
          </a:p>
        </p:txBody>
      </p:sp>
      <p:sp>
        <p:nvSpPr>
          <p:cNvPr id="4" name="Espace réservé du texte 3">
            <a:extLst>
              <a:ext uri="{FF2B5EF4-FFF2-40B4-BE49-F238E27FC236}">
                <a16:creationId xmlns:a16="http://schemas.microsoft.com/office/drawing/2014/main" id="{829D0EF0-F55C-C4DC-A0F2-72C38E676617}"/>
              </a:ext>
            </a:extLst>
          </p:cNvPr>
          <p:cNvSpPr>
            <a:spLocks noGrp="1"/>
          </p:cNvSpPr>
          <p:nvPr>
            <p:ph type="body" sz="quarter" idx="14"/>
          </p:nvPr>
        </p:nvSpPr>
        <p:spPr>
          <a:xfrm>
            <a:off x="6719583" y="1596614"/>
            <a:ext cx="5212080" cy="4714797"/>
          </a:xfrm>
        </p:spPr>
        <p:txBody>
          <a:bodyPr vert="horz" lIns="0" tIns="0" rIns="0" bIns="0" rtlCol="0" anchor="t">
            <a:noAutofit/>
          </a:bodyPr>
          <a:lstStyle/>
          <a:p>
            <a:r>
              <a:rPr lang="fr-FR" sz="2400" b="1" dirty="0"/>
              <a:t>Rôle</a:t>
            </a:r>
            <a:r>
              <a:rPr lang="fr-FR" sz="2400" dirty="0"/>
              <a:t> : </a:t>
            </a:r>
            <a:r>
              <a:rPr lang="fr-CA" sz="2400" dirty="0"/>
              <a:t>Conseiller une famille lors de la médiation pour qu’elle atteigne ses objectifs et soit satisfaits. </a:t>
            </a:r>
          </a:p>
          <a:p>
            <a:pPr lvl="1"/>
            <a:r>
              <a:rPr lang="fr-CA" sz="2000" dirty="0"/>
              <a:t>Elle ou il l'aide à se préparer et à bien négocier  avant et pendant la médiation pour ne pas faire de compromis désavantageux.  </a:t>
            </a:r>
          </a:p>
          <a:p>
            <a:pPr lvl="1"/>
            <a:r>
              <a:rPr lang="fr-CA" sz="2000" dirty="0"/>
              <a:t>Elle ou il peut analyser la situation sans l'influence des émotions.  </a:t>
            </a:r>
            <a:endParaRPr lang="fr-CA" sz="2000" dirty="0">
              <a:cs typeface="Arial"/>
            </a:endParaRPr>
          </a:p>
          <a:p>
            <a:r>
              <a:rPr lang="fr-FR" sz="2400" b="1" dirty="0"/>
              <a:t>Comportement </a:t>
            </a:r>
            <a:r>
              <a:rPr lang="fr-FR" sz="2400" dirty="0"/>
              <a:t>: </a:t>
            </a:r>
          </a:p>
          <a:p>
            <a:pPr lvl="1"/>
            <a:r>
              <a:rPr lang="fr-FR" sz="2000" dirty="0"/>
              <a:t>Être à l'écoute,</a:t>
            </a:r>
            <a:endParaRPr lang="fr-FR" sz="2000" dirty="0">
              <a:cs typeface="Arial"/>
            </a:endParaRPr>
          </a:p>
          <a:p>
            <a:pPr lvl="1"/>
            <a:r>
              <a:rPr lang="fr-FR" sz="2000" dirty="0"/>
              <a:t>Faire preuve d'objectivité,</a:t>
            </a:r>
            <a:endParaRPr lang="fr-FR" sz="2000" dirty="0">
              <a:cs typeface="Arial" panose="020B0604020202020204"/>
            </a:endParaRPr>
          </a:p>
          <a:p>
            <a:pPr lvl="1"/>
            <a:r>
              <a:rPr lang="fr-FR" sz="2000" dirty="0"/>
              <a:t>Agir de manière professionnelle.</a:t>
            </a:r>
            <a:endParaRPr lang="fr-CA" dirty="0"/>
          </a:p>
        </p:txBody>
      </p:sp>
      <p:pic>
        <p:nvPicPr>
          <p:cNvPr id="6" name="Conseiller Rotini 2">
            <a:extLst>
              <a:ext uri="{FF2B5EF4-FFF2-40B4-BE49-F238E27FC236}">
                <a16:creationId xmlns:a16="http://schemas.microsoft.com/office/drawing/2014/main" id="{2D779178-D906-F26F-A3A1-9D983D8A2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625" y="1500325"/>
            <a:ext cx="2603385" cy="4011774"/>
          </a:xfrm>
          <a:prstGeom prst="rect">
            <a:avLst/>
          </a:prstGeom>
        </p:spPr>
      </p:pic>
      <p:pic>
        <p:nvPicPr>
          <p:cNvPr id="10" name="Graphique 9" descr="Valise avec un remplissage uni">
            <a:extLst>
              <a:ext uri="{FF2B5EF4-FFF2-40B4-BE49-F238E27FC236}">
                <a16:creationId xmlns:a16="http://schemas.microsoft.com/office/drawing/2014/main" id="{EEA9DCB4-D5D2-BD61-1FE2-CDCD55F13E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57870" y="5164502"/>
            <a:ext cx="1301693" cy="1301693"/>
          </a:xfrm>
          <a:prstGeom prst="rect">
            <a:avLst/>
          </a:prstGeom>
        </p:spPr>
      </p:pic>
      <p:sp>
        <p:nvSpPr>
          <p:cNvPr id="11" name="ZoneTexte 10">
            <a:hlinkClick r:id="rId6" action="ppaction://hlinksldjump"/>
            <a:extLst>
              <a:ext uri="{FF2B5EF4-FFF2-40B4-BE49-F238E27FC236}">
                <a16:creationId xmlns:a16="http://schemas.microsoft.com/office/drawing/2014/main" id="{64189CAC-361E-943E-AF24-9744804C3E6E}"/>
              </a:ext>
            </a:extLst>
          </p:cNvPr>
          <p:cNvSpPr txBox="1"/>
          <p:nvPr/>
        </p:nvSpPr>
        <p:spPr>
          <a:xfrm>
            <a:off x="9739208" y="6126163"/>
            <a:ext cx="2192455" cy="369332"/>
          </a:xfrm>
          <a:prstGeom prst="rect">
            <a:avLst/>
          </a:prstGeom>
          <a:noFill/>
          <a:ln>
            <a:solidFill>
              <a:srgbClr val="E46C00"/>
            </a:solidFill>
          </a:ln>
        </p:spPr>
        <p:txBody>
          <a:bodyPr wrap="square" rtlCol="0">
            <a:spAutoFit/>
          </a:bodyPr>
          <a:lstStyle/>
          <a:p>
            <a:pPr algn="ctr"/>
            <a:r>
              <a:rPr lang="fr-FR" dirty="0"/>
              <a:t>Retour au schéma</a:t>
            </a:r>
            <a:endParaRPr lang="fr-CA" dirty="0"/>
          </a:p>
        </p:txBody>
      </p:sp>
    </p:spTree>
    <p:custDataLst>
      <p:tags r:id="rId1"/>
    </p:custDataLst>
    <p:extLst>
      <p:ext uri="{BB962C8B-B14F-4D97-AF65-F5344CB8AC3E}">
        <p14:creationId xmlns:p14="http://schemas.microsoft.com/office/powerpoint/2010/main" val="238707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AEF7FF7-8560-CB2E-FFD8-4682247A8894}"/>
              </a:ext>
            </a:extLst>
          </p:cNvPr>
          <p:cNvSpPr>
            <a:spLocks noGrp="1"/>
          </p:cNvSpPr>
          <p:nvPr>
            <p:ph type="title"/>
          </p:nvPr>
        </p:nvSpPr>
        <p:spPr>
          <a:xfrm>
            <a:off x="530665" y="626771"/>
            <a:ext cx="5943600" cy="914400"/>
          </a:xfrm>
        </p:spPr>
        <p:txBody>
          <a:bodyPr/>
          <a:lstStyle/>
          <a:p>
            <a:r>
              <a:rPr lang="fr-FR" sz="4000" dirty="0">
                <a:solidFill>
                  <a:srgbClr val="F6891F"/>
                </a:solidFill>
              </a:rPr>
              <a:t>Médiatrice ou médiateur</a:t>
            </a:r>
            <a:endParaRPr lang="fr-CA" dirty="0"/>
          </a:p>
        </p:txBody>
      </p:sp>
      <p:sp>
        <p:nvSpPr>
          <p:cNvPr id="4" name="Espace réservé du texte 3">
            <a:extLst>
              <a:ext uri="{FF2B5EF4-FFF2-40B4-BE49-F238E27FC236}">
                <a16:creationId xmlns:a16="http://schemas.microsoft.com/office/drawing/2014/main" id="{C680A970-0676-3DB8-0827-C525D890DA0E}"/>
              </a:ext>
            </a:extLst>
          </p:cNvPr>
          <p:cNvSpPr>
            <a:spLocks noGrp="1"/>
          </p:cNvSpPr>
          <p:nvPr>
            <p:ph type="body" sz="quarter" idx="14"/>
          </p:nvPr>
        </p:nvSpPr>
        <p:spPr>
          <a:xfrm>
            <a:off x="886968" y="1727339"/>
            <a:ext cx="5486400" cy="4114800"/>
          </a:xfrm>
        </p:spPr>
        <p:txBody>
          <a:bodyPr vert="horz" lIns="0" tIns="0" rIns="0" bIns="0" rtlCol="0" anchor="t">
            <a:noAutofit/>
          </a:bodyPr>
          <a:lstStyle/>
          <a:p>
            <a:r>
              <a:rPr lang="fr-FR" sz="2400" b="1" dirty="0"/>
              <a:t>Rôle</a:t>
            </a:r>
            <a:r>
              <a:rPr lang="fr-FR" sz="2400" dirty="0"/>
              <a:t> : </a:t>
            </a:r>
            <a:r>
              <a:rPr lang="fr-CA" sz="2400" dirty="0"/>
              <a:t>Aider les personnes participantes à discuter de leur conflit et à trouver des solutions.  </a:t>
            </a:r>
          </a:p>
          <a:p>
            <a:pPr lvl="1"/>
            <a:r>
              <a:rPr lang="fr-CA" sz="2000" dirty="0"/>
              <a:t>Elle ou il aide à décrire le ou les problèmes qu’elles vivent, à identifier les éléments importants pour eux et à proposer des idées. </a:t>
            </a:r>
          </a:p>
          <a:p>
            <a:pPr lvl="1"/>
            <a:r>
              <a:rPr lang="fr-CA" sz="2000" dirty="0"/>
              <a:t>Elle ou il est responsable du bon déroulement de la médiation. </a:t>
            </a:r>
          </a:p>
          <a:p>
            <a:r>
              <a:rPr lang="fr-FR" sz="2400" b="1" dirty="0"/>
              <a:t>Comportement </a:t>
            </a:r>
            <a:r>
              <a:rPr lang="fr-FR" sz="2400" dirty="0"/>
              <a:t>: </a:t>
            </a:r>
          </a:p>
          <a:p>
            <a:pPr lvl="1"/>
            <a:r>
              <a:rPr lang="fr-FR" sz="2000" dirty="0"/>
              <a:t>Être neutre,</a:t>
            </a:r>
            <a:endParaRPr lang="fr-FR" sz="2000" dirty="0">
              <a:cs typeface="Arial"/>
            </a:endParaRPr>
          </a:p>
          <a:p>
            <a:pPr lvl="1"/>
            <a:r>
              <a:rPr lang="fr-FR" sz="2000" dirty="0"/>
              <a:t>Avoir une attitude positive et respectueuse,</a:t>
            </a:r>
            <a:endParaRPr lang="fr-FR" sz="2000" dirty="0">
              <a:cs typeface="Arial" panose="020B0604020202020204"/>
            </a:endParaRPr>
          </a:p>
          <a:p>
            <a:pPr lvl="1"/>
            <a:r>
              <a:rPr lang="fr-FR" sz="2000" dirty="0"/>
              <a:t>Rester calme.</a:t>
            </a:r>
            <a:endParaRPr lang="fr-FR" sz="2000" dirty="0">
              <a:cs typeface="Arial" panose="020B0604020202020204"/>
            </a:endParaRPr>
          </a:p>
          <a:p>
            <a:endParaRPr lang="fr-CA" dirty="0"/>
          </a:p>
        </p:txBody>
      </p:sp>
      <p:pic>
        <p:nvPicPr>
          <p:cNvPr id="6" name="Médiateur 2">
            <a:extLst>
              <a:ext uri="{FF2B5EF4-FFF2-40B4-BE49-F238E27FC236}">
                <a16:creationId xmlns:a16="http://schemas.microsoft.com/office/drawing/2014/main" id="{3D78D95F-6697-6B68-EF65-B030DCEE3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919" y="1355359"/>
            <a:ext cx="2542597" cy="3918099"/>
          </a:xfrm>
          <a:prstGeom prst="rect">
            <a:avLst/>
          </a:prstGeom>
        </p:spPr>
      </p:pic>
      <p:pic>
        <p:nvPicPr>
          <p:cNvPr id="8" name="Graphique 7" descr="Contour de visage d’ange contour">
            <a:extLst>
              <a:ext uri="{FF2B5EF4-FFF2-40B4-BE49-F238E27FC236}">
                <a16:creationId xmlns:a16="http://schemas.microsoft.com/office/drawing/2014/main" id="{A5F6112F-F4AF-EE46-FAE3-1B165EC50A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3688" y="1289596"/>
            <a:ext cx="1152393" cy="1152393"/>
          </a:xfrm>
          <a:prstGeom prst="rect">
            <a:avLst/>
          </a:prstGeom>
        </p:spPr>
      </p:pic>
      <p:sp>
        <p:nvSpPr>
          <p:cNvPr id="9" name="ZoneTexte 8">
            <a:hlinkClick r:id="rId6" action="ppaction://hlinksldjump"/>
            <a:extLst>
              <a:ext uri="{FF2B5EF4-FFF2-40B4-BE49-F238E27FC236}">
                <a16:creationId xmlns:a16="http://schemas.microsoft.com/office/drawing/2014/main" id="{10FA8357-3B06-CF16-1CCA-0C2A932A3F1F}"/>
              </a:ext>
            </a:extLst>
          </p:cNvPr>
          <p:cNvSpPr txBox="1"/>
          <p:nvPr/>
        </p:nvSpPr>
        <p:spPr>
          <a:xfrm>
            <a:off x="9564217" y="6120537"/>
            <a:ext cx="2142351" cy="369332"/>
          </a:xfrm>
          <a:prstGeom prst="rect">
            <a:avLst/>
          </a:prstGeom>
          <a:noFill/>
          <a:ln>
            <a:solidFill>
              <a:srgbClr val="E46C00"/>
            </a:solidFill>
          </a:ln>
        </p:spPr>
        <p:txBody>
          <a:bodyPr wrap="square" rtlCol="0">
            <a:spAutoFit/>
          </a:bodyPr>
          <a:lstStyle/>
          <a:p>
            <a:pPr algn="ctr"/>
            <a:r>
              <a:rPr lang="fr-FR" dirty="0"/>
              <a:t>Retour au schéma</a:t>
            </a:r>
            <a:endParaRPr lang="fr-CA" dirty="0"/>
          </a:p>
        </p:txBody>
      </p:sp>
    </p:spTree>
    <p:extLst>
      <p:ext uri="{BB962C8B-B14F-4D97-AF65-F5344CB8AC3E}">
        <p14:creationId xmlns:p14="http://schemas.microsoft.com/office/powerpoint/2010/main" val="94660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586EF2D-3CD6-F422-8F16-644BE9C2D3B4}"/>
              </a:ext>
            </a:extLst>
          </p:cNvPr>
          <p:cNvSpPr>
            <a:spLocks noGrp="1"/>
          </p:cNvSpPr>
          <p:nvPr>
            <p:ph type="title"/>
          </p:nvPr>
        </p:nvSpPr>
        <p:spPr>
          <a:xfrm>
            <a:off x="5633997" y="234236"/>
            <a:ext cx="5212080" cy="914400"/>
          </a:xfrm>
        </p:spPr>
        <p:txBody>
          <a:bodyPr/>
          <a:lstStyle/>
          <a:p>
            <a:r>
              <a:rPr lang="fr-FR" sz="4000" dirty="0">
                <a:solidFill>
                  <a:srgbClr val="F6891F"/>
                </a:solidFill>
              </a:rPr>
              <a:t>Experte ou expert</a:t>
            </a:r>
            <a:endParaRPr lang="fr-CA" dirty="0"/>
          </a:p>
        </p:txBody>
      </p:sp>
      <p:sp>
        <p:nvSpPr>
          <p:cNvPr id="4" name="Espace réservé du texte 3">
            <a:extLst>
              <a:ext uri="{FF2B5EF4-FFF2-40B4-BE49-F238E27FC236}">
                <a16:creationId xmlns:a16="http://schemas.microsoft.com/office/drawing/2014/main" id="{4D2FE19C-2AC5-AD05-9CA8-E2A6147C202A}"/>
              </a:ext>
            </a:extLst>
          </p:cNvPr>
          <p:cNvSpPr>
            <a:spLocks noGrp="1"/>
          </p:cNvSpPr>
          <p:nvPr>
            <p:ph type="body" sz="quarter" idx="14"/>
          </p:nvPr>
        </p:nvSpPr>
        <p:spPr>
          <a:xfrm>
            <a:off x="6707057" y="1414188"/>
            <a:ext cx="5212080" cy="4114800"/>
          </a:xfrm>
        </p:spPr>
        <p:txBody>
          <a:bodyPr vert="horz" lIns="0" tIns="0" rIns="0" bIns="0" rtlCol="0" anchor="t">
            <a:noAutofit/>
          </a:bodyPr>
          <a:lstStyle/>
          <a:p>
            <a:r>
              <a:rPr lang="fr-FR" sz="2400" b="1" dirty="0"/>
              <a:t>Rôle</a:t>
            </a:r>
            <a:r>
              <a:rPr lang="fr-FR" sz="2400" dirty="0"/>
              <a:t> : Renseigner les personnes impliquées pour qu’elles puissent poursuivre leurs discussions. </a:t>
            </a:r>
          </a:p>
          <a:p>
            <a:pPr lvl="1"/>
            <a:r>
              <a:rPr lang="fr-FR" sz="2000" dirty="0"/>
              <a:t>Elle ou il tranche des questions et donne des informations utiles. </a:t>
            </a:r>
          </a:p>
          <a:p>
            <a:pPr lvl="1"/>
            <a:r>
              <a:rPr lang="fr-FR" sz="2000" dirty="0"/>
              <a:t>Ce rôle sera réservé à l’enseignant(e) lors de la médiation simulée à venir!</a:t>
            </a:r>
            <a:endParaRPr lang="fr-FR" sz="2000" dirty="0">
              <a:cs typeface="Arial"/>
            </a:endParaRPr>
          </a:p>
          <a:p>
            <a:pPr marL="457200" lvl="1" indent="0">
              <a:buNone/>
            </a:pPr>
            <a:endParaRPr lang="fr-FR" sz="2000" dirty="0"/>
          </a:p>
          <a:p>
            <a:r>
              <a:rPr lang="fr-FR" sz="2400" b="1" dirty="0"/>
              <a:t>Exemples</a:t>
            </a:r>
            <a:r>
              <a:rPr lang="fr-FR" sz="2400" dirty="0"/>
              <a:t> d’informations utiles : </a:t>
            </a:r>
          </a:p>
          <a:p>
            <a:pPr lvl="1"/>
            <a:r>
              <a:rPr lang="fr-FR" sz="2000" dirty="0"/>
              <a:t>La valeur d’un objet,</a:t>
            </a:r>
          </a:p>
          <a:p>
            <a:pPr lvl="1"/>
            <a:r>
              <a:rPr lang="fr-FR" sz="2000" dirty="0"/>
              <a:t>Le nombre de ventes réalisées dans une semaine,</a:t>
            </a:r>
          </a:p>
          <a:p>
            <a:pPr lvl="1"/>
            <a:r>
              <a:rPr lang="fr-FR" sz="2000" dirty="0"/>
              <a:t>Le salaire d’une employée ou d'un employé.</a:t>
            </a:r>
            <a:endParaRPr lang="fr-FR" sz="2000" dirty="0">
              <a:cs typeface="Arial"/>
            </a:endParaRPr>
          </a:p>
          <a:p>
            <a:endParaRPr lang="fr-CA" dirty="0"/>
          </a:p>
        </p:txBody>
      </p:sp>
      <p:pic>
        <p:nvPicPr>
          <p:cNvPr id="7" name="(2) Expert">
            <a:hlinkClick r:id="rId2" action="ppaction://hlinksldjump"/>
            <a:extLst>
              <a:ext uri="{FF2B5EF4-FFF2-40B4-BE49-F238E27FC236}">
                <a16:creationId xmlns:a16="http://schemas.microsoft.com/office/drawing/2014/main" id="{F924194F-8A7D-2077-9FD3-023D6C26085E}"/>
              </a:ext>
            </a:extLst>
          </p:cNvPr>
          <p:cNvPicPr>
            <a:picLocks noChangeAspect="1"/>
          </p:cNvPicPr>
          <p:nvPr/>
        </p:nvPicPr>
        <p:blipFill>
          <a:blip r:embed="rId3">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598539" y="1414188"/>
            <a:ext cx="3960935" cy="3862392"/>
          </a:xfrm>
          <a:prstGeom prst="rect">
            <a:avLst/>
          </a:prstGeom>
        </p:spPr>
      </p:pic>
      <p:pic>
        <p:nvPicPr>
          <p:cNvPr id="6" name="Graphique 5" descr="Lunettes avec un remplissage uni">
            <a:extLst>
              <a:ext uri="{FF2B5EF4-FFF2-40B4-BE49-F238E27FC236}">
                <a16:creationId xmlns:a16="http://schemas.microsoft.com/office/drawing/2014/main" id="{28428AA8-028C-88B5-9903-74034362DA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21806" y="1525978"/>
            <a:ext cx="914400" cy="914400"/>
          </a:xfrm>
          <a:prstGeom prst="rect">
            <a:avLst/>
          </a:prstGeom>
        </p:spPr>
      </p:pic>
      <p:sp>
        <p:nvSpPr>
          <p:cNvPr id="8" name="ZoneTexte 7">
            <a:hlinkClick r:id="rId6" action="ppaction://hlinksldjump"/>
            <a:extLst>
              <a:ext uri="{FF2B5EF4-FFF2-40B4-BE49-F238E27FC236}">
                <a16:creationId xmlns:a16="http://schemas.microsoft.com/office/drawing/2014/main" id="{3CEE9750-13AA-1ECA-E7FF-2F48BC0FF21E}"/>
              </a:ext>
            </a:extLst>
          </p:cNvPr>
          <p:cNvSpPr txBox="1"/>
          <p:nvPr/>
        </p:nvSpPr>
        <p:spPr>
          <a:xfrm>
            <a:off x="353477" y="6164677"/>
            <a:ext cx="2126676" cy="369332"/>
          </a:xfrm>
          <a:prstGeom prst="rect">
            <a:avLst/>
          </a:prstGeom>
          <a:noFill/>
          <a:ln>
            <a:solidFill>
              <a:srgbClr val="E46C00"/>
            </a:solidFill>
          </a:ln>
        </p:spPr>
        <p:txBody>
          <a:bodyPr wrap="square" rtlCol="0">
            <a:spAutoFit/>
          </a:bodyPr>
          <a:lstStyle/>
          <a:p>
            <a:pPr algn="ctr"/>
            <a:r>
              <a:rPr lang="fr-FR" dirty="0"/>
              <a:t>Retour au schéma</a:t>
            </a:r>
            <a:endParaRPr lang="fr-CA" dirty="0"/>
          </a:p>
        </p:txBody>
      </p:sp>
    </p:spTree>
    <p:extLst>
      <p:ext uri="{BB962C8B-B14F-4D97-AF65-F5344CB8AC3E}">
        <p14:creationId xmlns:p14="http://schemas.microsoft.com/office/powerpoint/2010/main" val="248287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F8B02E2-7709-7598-FCBB-BA3A4A0C5969}"/>
              </a:ext>
            </a:extLst>
          </p:cNvPr>
          <p:cNvSpPr>
            <a:spLocks noGrp="1"/>
          </p:cNvSpPr>
          <p:nvPr>
            <p:ph type="body" sz="quarter" idx="14"/>
          </p:nvPr>
        </p:nvSpPr>
        <p:spPr>
          <a:xfrm>
            <a:off x="523552" y="250874"/>
            <a:ext cx="10424160" cy="3058160"/>
          </a:xfrm>
        </p:spPr>
        <p:txBody>
          <a:bodyPr vert="horz" lIns="0" tIns="0" rIns="0" bIns="0" rtlCol="0" anchor="t">
            <a:noAutofit/>
          </a:bodyPr>
          <a:lstStyle/>
          <a:p>
            <a:pPr lvl="8"/>
            <a:r>
              <a:rPr lang="fr-CA" dirty="0">
                <a:ea typeface="+mn-lt"/>
                <a:cs typeface="+mn-lt"/>
              </a:rPr>
              <a:t>Cours 1 :</a:t>
            </a:r>
            <a:endParaRPr lang="fr-CA" b="0" dirty="0">
              <a:ea typeface="+mn-lt"/>
              <a:cs typeface="+mn-lt"/>
            </a:endParaRPr>
          </a:p>
          <a:p>
            <a:pPr lvl="8"/>
            <a:r>
              <a:rPr lang="fr-CA" dirty="0">
                <a:solidFill>
                  <a:schemeClr val="bg1"/>
                </a:solidFill>
                <a:ea typeface="+mn-lt"/>
                <a:cs typeface="+mn-lt"/>
              </a:rPr>
              <a:t>Préparation à la médiation</a:t>
            </a:r>
            <a:endParaRPr lang="en-US" b="0" dirty="0">
              <a:solidFill>
                <a:schemeClr val="bg1"/>
              </a:solidFill>
              <a:ea typeface="+mn-lt"/>
              <a:cs typeface="+mn-lt"/>
            </a:endParaRPr>
          </a:p>
          <a:p>
            <a:pPr lvl="8"/>
            <a:r>
              <a:rPr lang="fr-CA" sz="1400" dirty="0">
                <a:cs typeface="Arial"/>
              </a:rPr>
              <a:t>• Présentation de l’activité </a:t>
            </a:r>
            <a:endParaRPr lang="en-US" sz="1400" b="0" dirty="0">
              <a:ea typeface="+mn-lt"/>
              <a:cs typeface="+mn-lt"/>
            </a:endParaRPr>
          </a:p>
          <a:p>
            <a:pPr lvl="8"/>
            <a:r>
              <a:rPr lang="fr-CA" sz="1400" dirty="0">
                <a:cs typeface="Arial"/>
              </a:rPr>
              <a:t>• Mise en situation et discussion</a:t>
            </a:r>
            <a:endParaRPr lang="fr-CA" sz="1400" b="0" dirty="0">
              <a:ea typeface="+mn-lt"/>
              <a:cs typeface="+mn-lt"/>
            </a:endParaRPr>
          </a:p>
          <a:p>
            <a:pPr lvl="8"/>
            <a:r>
              <a:rPr lang="fr-CA" sz="1400" dirty="0">
                <a:cs typeface="Arial"/>
              </a:rPr>
              <a:t>• Découverte des modes de règlement (collecte d’informations)</a:t>
            </a:r>
            <a:endParaRPr lang="fr-CA" sz="1400" b="0" dirty="0">
              <a:ea typeface="+mn-lt"/>
              <a:cs typeface="+mn-lt"/>
            </a:endParaRPr>
          </a:p>
          <a:p>
            <a:pPr lvl="8"/>
            <a:r>
              <a:rPr lang="fr-CA" sz="1400" dirty="0">
                <a:cs typeface="Arial"/>
              </a:rPr>
              <a:t>• Portrait des différents rôles</a:t>
            </a:r>
            <a:endParaRPr lang="fr-CA" sz="1400" b="0" dirty="0">
              <a:ea typeface="+mn-lt"/>
              <a:cs typeface="+mn-lt"/>
            </a:endParaRPr>
          </a:p>
          <a:p>
            <a:pPr lvl="8"/>
            <a:r>
              <a:rPr lang="fr-CA" sz="1400" dirty="0">
                <a:cs typeface="Arial"/>
              </a:rPr>
              <a:t>• Déroulement de la médiation</a:t>
            </a:r>
            <a:endParaRPr lang="fr-CA" sz="1800" b="0" dirty="0">
              <a:ea typeface="+mn-lt"/>
              <a:cs typeface="+mn-lt"/>
            </a:endParaRPr>
          </a:p>
          <a:p>
            <a:pPr lvl="8"/>
            <a:endParaRPr lang="fr-CA" sz="1400" dirty="0">
              <a:ea typeface="+mn-lt"/>
              <a:cs typeface="+mn-lt"/>
            </a:endParaRPr>
          </a:p>
          <a:p>
            <a:pPr lvl="8"/>
            <a:r>
              <a:rPr lang="fr-CA" dirty="0">
                <a:ea typeface="+mn-lt"/>
                <a:cs typeface="+mn-lt"/>
              </a:rPr>
              <a:t>Cours 2 :</a:t>
            </a:r>
            <a:endParaRPr lang="en-US" b="0" dirty="0">
              <a:ea typeface="+mn-lt"/>
              <a:cs typeface="+mn-lt"/>
            </a:endParaRPr>
          </a:p>
          <a:p>
            <a:pPr lvl="8"/>
            <a:r>
              <a:rPr lang="fr-CA" dirty="0">
                <a:solidFill>
                  <a:schemeClr val="bg1"/>
                </a:solidFill>
                <a:ea typeface="+mn-lt"/>
                <a:cs typeface="+mn-lt"/>
              </a:rPr>
              <a:t>Jour M... comme dans Médiation!</a:t>
            </a:r>
            <a:endParaRPr lang="en-US" b="0" dirty="0">
              <a:solidFill>
                <a:schemeClr val="bg1"/>
              </a:solidFill>
              <a:ea typeface="+mn-lt"/>
              <a:cs typeface="+mn-lt"/>
            </a:endParaRPr>
          </a:p>
          <a:p>
            <a:pPr lvl="8"/>
            <a:r>
              <a:rPr lang="fr-CA" sz="1400" dirty="0">
                <a:cs typeface="Arial"/>
              </a:rPr>
              <a:t>• Préparation en équipe</a:t>
            </a:r>
            <a:endParaRPr lang="fr-CA" sz="1400" b="0" dirty="0">
              <a:ea typeface="+mn-lt"/>
              <a:cs typeface="+mn-lt"/>
            </a:endParaRPr>
          </a:p>
          <a:p>
            <a:pPr lvl="8"/>
            <a:r>
              <a:rPr lang="fr-CA" sz="1400" dirty="0">
                <a:cs typeface="Arial"/>
              </a:rPr>
              <a:t>• Réalisation des séances de médiation</a:t>
            </a:r>
            <a:endParaRPr lang="fr-CA" sz="1400" b="0" dirty="0">
              <a:ea typeface="+mn-lt"/>
              <a:cs typeface="+mn-lt"/>
            </a:endParaRPr>
          </a:p>
          <a:p>
            <a:pPr lvl="8"/>
            <a:r>
              <a:rPr lang="fr-CA" sz="1400" dirty="0">
                <a:cs typeface="Arial"/>
              </a:rPr>
              <a:t>• Présentation des solutions trouvées</a:t>
            </a:r>
            <a:endParaRPr lang="fr-CA" sz="1400" b="0" dirty="0">
              <a:ea typeface="+mn-lt"/>
              <a:cs typeface="+mn-lt"/>
            </a:endParaRPr>
          </a:p>
          <a:p>
            <a:pPr lvl="8"/>
            <a:endParaRPr lang="fr-CA" sz="1400" dirty="0">
              <a:ea typeface="+mn-lt"/>
              <a:cs typeface="+mn-lt"/>
            </a:endParaRPr>
          </a:p>
          <a:p>
            <a:pPr lvl="8"/>
            <a:r>
              <a:rPr lang="fr-CA" dirty="0">
                <a:ea typeface="+mn-lt"/>
                <a:cs typeface="+mn-lt"/>
              </a:rPr>
              <a:t>Cours 3 (facultatif) : </a:t>
            </a:r>
            <a:r>
              <a:rPr lang="fr-CA" dirty="0">
                <a:solidFill>
                  <a:schemeClr val="bg1"/>
                </a:solidFill>
                <a:ea typeface="+mn-lt"/>
                <a:cs typeface="+mn-lt"/>
              </a:rPr>
              <a:t>Évaluation</a:t>
            </a:r>
          </a:p>
          <a:p>
            <a:pPr lvl="8"/>
            <a:endParaRPr lang="fr-CA" b="0" dirty="0">
              <a:ea typeface="+mn-lt"/>
              <a:cs typeface="+mn-lt"/>
            </a:endParaRPr>
          </a:p>
          <a:p>
            <a:pPr lvl="8"/>
            <a:endParaRPr lang="fr-CA" b="0" dirty="0">
              <a:solidFill>
                <a:srgbClr val="F6891F"/>
              </a:solidFill>
              <a:cs typeface="Arial"/>
            </a:endParaRPr>
          </a:p>
          <a:p>
            <a:endParaRPr lang="fr-FR" dirty="0">
              <a:cs typeface="Arial"/>
            </a:endParaRPr>
          </a:p>
        </p:txBody>
      </p:sp>
    </p:spTree>
    <p:custDataLst>
      <p:tags r:id="rId1"/>
    </p:custDataLst>
    <p:extLst>
      <p:ext uri="{BB962C8B-B14F-4D97-AF65-F5344CB8AC3E}">
        <p14:creationId xmlns:p14="http://schemas.microsoft.com/office/powerpoint/2010/main" val="82744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3D2FD24-101B-696E-1EFB-599664C1A425}"/>
              </a:ext>
            </a:extLst>
          </p:cNvPr>
          <p:cNvSpPr>
            <a:spLocks noGrp="1"/>
          </p:cNvSpPr>
          <p:nvPr>
            <p:ph type="title"/>
          </p:nvPr>
        </p:nvSpPr>
        <p:spPr>
          <a:xfrm>
            <a:off x="886968" y="353290"/>
            <a:ext cx="5943600" cy="914400"/>
          </a:xfrm>
        </p:spPr>
        <p:txBody>
          <a:bodyPr/>
          <a:lstStyle/>
          <a:p>
            <a:r>
              <a:rPr lang="fr-CA" dirty="0">
                <a:solidFill>
                  <a:schemeClr val="accent1"/>
                </a:solidFill>
              </a:rPr>
              <a:t>Les enjeux du conflit</a:t>
            </a:r>
          </a:p>
        </p:txBody>
      </p:sp>
      <p:sp>
        <p:nvSpPr>
          <p:cNvPr id="4" name="Espace réservé du texte 3">
            <a:extLst>
              <a:ext uri="{FF2B5EF4-FFF2-40B4-BE49-F238E27FC236}">
                <a16:creationId xmlns:a16="http://schemas.microsoft.com/office/drawing/2014/main" id="{B1965DC9-52DD-987B-37F4-1AE265B1B598}"/>
              </a:ext>
            </a:extLst>
          </p:cNvPr>
          <p:cNvSpPr>
            <a:spLocks noGrp="1"/>
          </p:cNvSpPr>
          <p:nvPr>
            <p:ph type="body" sz="quarter" idx="14"/>
          </p:nvPr>
        </p:nvSpPr>
        <p:spPr>
          <a:xfrm>
            <a:off x="886968" y="1094656"/>
            <a:ext cx="5486400" cy="4114800"/>
          </a:xfrm>
        </p:spPr>
        <p:txBody>
          <a:bodyPr/>
          <a:lstStyle/>
          <a:p>
            <a:r>
              <a:rPr lang="fr-FR" sz="2800" dirty="0"/>
              <a:t>Dans la mise en situation…</a:t>
            </a:r>
          </a:p>
          <a:p>
            <a:endParaRPr lang="fr-FR" sz="2800" dirty="0"/>
          </a:p>
          <a:p>
            <a:r>
              <a:rPr lang="fr-FR" sz="2800" dirty="0"/>
              <a:t>Quelles sont les </a:t>
            </a:r>
            <a:r>
              <a:rPr lang="fr-FR" sz="2800" b="1" dirty="0"/>
              <a:t>personnes impliquées dans le conflit</a:t>
            </a:r>
            <a:r>
              <a:rPr lang="fr-FR" sz="2800" dirty="0"/>
              <a:t>?</a:t>
            </a:r>
          </a:p>
          <a:p>
            <a:pPr marL="0" indent="0">
              <a:buNone/>
            </a:pPr>
            <a:endParaRPr lang="fr-FR" sz="2800" dirty="0"/>
          </a:p>
          <a:p>
            <a:r>
              <a:rPr lang="fr-FR" sz="2800" dirty="0"/>
              <a:t>Quels sont les différents </a:t>
            </a:r>
            <a:r>
              <a:rPr lang="fr-FR" sz="2800" b="1" dirty="0"/>
              <a:t>problèmes</a:t>
            </a:r>
            <a:r>
              <a:rPr lang="fr-FR" sz="2800" dirty="0"/>
              <a:t> à régler?</a:t>
            </a:r>
          </a:p>
          <a:p>
            <a:pPr marL="0" indent="0">
              <a:buNone/>
            </a:pPr>
            <a:endParaRPr lang="fr-FR" sz="2800" dirty="0"/>
          </a:p>
          <a:p>
            <a:r>
              <a:rPr lang="fr-FR" sz="2800" dirty="0"/>
              <a:t>Selon toi, que</a:t>
            </a:r>
            <a:r>
              <a:rPr lang="fr-FR" sz="2800" b="1" dirty="0"/>
              <a:t> veut obtenir </a:t>
            </a:r>
            <a:r>
              <a:rPr lang="fr-FR" sz="2800" dirty="0"/>
              <a:t>chacune des personnes?</a:t>
            </a:r>
          </a:p>
          <a:p>
            <a:endParaRPr lang="fr-FR" dirty="0"/>
          </a:p>
          <a:p>
            <a:endParaRPr lang="fr-FR" sz="2800" dirty="0"/>
          </a:p>
          <a:p>
            <a:endParaRPr lang="fr-CA" dirty="0"/>
          </a:p>
        </p:txBody>
      </p:sp>
      <p:pic>
        <p:nvPicPr>
          <p:cNvPr id="7" name="Image 6">
            <a:extLst>
              <a:ext uri="{FF2B5EF4-FFF2-40B4-BE49-F238E27FC236}">
                <a16:creationId xmlns:a16="http://schemas.microsoft.com/office/drawing/2014/main" id="{D1479CC6-DDF4-177F-030F-1E5CBA9B4BE6}"/>
              </a:ext>
            </a:extLst>
          </p:cNvPr>
          <p:cNvPicPr>
            <a:picLocks noChangeAspect="1"/>
          </p:cNvPicPr>
          <p:nvPr/>
        </p:nvPicPr>
        <p:blipFill>
          <a:blip r:embed="rId4"/>
          <a:stretch>
            <a:fillRect/>
          </a:stretch>
        </p:blipFill>
        <p:spPr>
          <a:xfrm>
            <a:off x="9307898" y="353290"/>
            <a:ext cx="2679681" cy="3867956"/>
          </a:xfrm>
          <a:prstGeom prst="rect">
            <a:avLst/>
          </a:prstGeom>
        </p:spPr>
      </p:pic>
      <p:pic>
        <p:nvPicPr>
          <p:cNvPr id="9" name="Image 8">
            <a:extLst>
              <a:ext uri="{FF2B5EF4-FFF2-40B4-BE49-F238E27FC236}">
                <a16:creationId xmlns:a16="http://schemas.microsoft.com/office/drawing/2014/main" id="{FECB1794-A8D5-40A4-D1C2-92A84344B514}"/>
              </a:ext>
            </a:extLst>
          </p:cNvPr>
          <p:cNvPicPr>
            <a:picLocks noChangeAspect="1"/>
          </p:cNvPicPr>
          <p:nvPr/>
        </p:nvPicPr>
        <p:blipFill>
          <a:blip r:embed="rId5"/>
          <a:stretch>
            <a:fillRect/>
          </a:stretch>
        </p:blipFill>
        <p:spPr>
          <a:xfrm>
            <a:off x="6945561" y="2633588"/>
            <a:ext cx="2743562" cy="3584331"/>
          </a:xfrm>
          <a:prstGeom prst="rect">
            <a:avLst/>
          </a:prstGeom>
        </p:spPr>
      </p:pic>
    </p:spTree>
    <p:custDataLst>
      <p:tags r:id="rId1"/>
    </p:custDataLst>
    <p:extLst>
      <p:ext uri="{BB962C8B-B14F-4D97-AF65-F5344CB8AC3E}">
        <p14:creationId xmlns:p14="http://schemas.microsoft.com/office/powerpoint/2010/main" val="270167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1C52D6-E0D2-2357-3C3A-B94F2FFAF0CC}"/>
              </a:ext>
            </a:extLst>
          </p:cNvPr>
          <p:cNvSpPr>
            <a:spLocks noGrp="1"/>
          </p:cNvSpPr>
          <p:nvPr>
            <p:ph type="body" idx="1"/>
          </p:nvPr>
        </p:nvSpPr>
        <p:spPr/>
        <p:txBody>
          <a:bodyPr/>
          <a:lstStyle/>
          <a:p>
            <a:r>
              <a:rPr lang="fr-CA" dirty="0"/>
              <a:t>Déroulement de la médiation simulée</a:t>
            </a:r>
          </a:p>
        </p:txBody>
      </p:sp>
      <p:pic>
        <p:nvPicPr>
          <p:cNvPr id="5" name="Espace réservé pour une image  4" descr="Poignée de main avec un remplissage uni">
            <a:extLst>
              <a:ext uri="{FF2B5EF4-FFF2-40B4-BE49-F238E27FC236}">
                <a16:creationId xmlns:a16="http://schemas.microsoft.com/office/drawing/2014/main" id="{0FD9E96D-013E-07F6-EA3D-404C7CA42AF2}"/>
              </a:ext>
            </a:extLst>
          </p:cNvPr>
          <p:cNvPicPr>
            <a:picLocks noGrp="1" noChangeAspect="1"/>
          </p:cNvPicPr>
          <p:nvPr>
            <p:ph type="pic" sz="quarter" idx="16"/>
          </p:nvPr>
        </p:nvPicPr>
        <p:blipFill>
          <a:blip r:embed="rId3">
            <a:extLst>
              <a:ext uri="{96DAC541-7B7A-43D3-8B79-37D633B846F1}">
                <asvg:svgBlip xmlns:asvg="http://schemas.microsoft.com/office/drawing/2016/SVG/main" r:embed="rId4"/>
              </a:ext>
            </a:extLst>
          </a:blip>
          <a:srcRect l="20" r="20"/>
          <a:stretch>
            <a:fillRect/>
          </a:stretch>
        </p:blipFill>
        <p:spPr/>
      </p:pic>
    </p:spTree>
    <p:custDataLst>
      <p:tags r:id="rId1"/>
    </p:custDataLst>
    <p:extLst>
      <p:ext uri="{BB962C8B-B14F-4D97-AF65-F5344CB8AC3E}">
        <p14:creationId xmlns:p14="http://schemas.microsoft.com/office/powerpoint/2010/main" val="67361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BC61ED2-9CB1-959A-0254-15C482966034}"/>
              </a:ext>
            </a:extLst>
          </p:cNvPr>
          <p:cNvSpPr txBox="1">
            <a:spLocks/>
          </p:cNvSpPr>
          <p:nvPr/>
        </p:nvSpPr>
        <p:spPr>
          <a:xfrm>
            <a:off x="3338243" y="276596"/>
            <a:ext cx="5796136" cy="85725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fr-FR" dirty="0">
                <a:solidFill>
                  <a:srgbClr val="F6891F"/>
                </a:solidFill>
              </a:rPr>
              <a:t>Répartition des rôles</a:t>
            </a:r>
            <a:endParaRPr lang="fr-CA" dirty="0">
              <a:solidFill>
                <a:srgbClr val="F6891F"/>
              </a:solidFill>
            </a:endParaRPr>
          </a:p>
        </p:txBody>
      </p:sp>
      <p:sp>
        <p:nvSpPr>
          <p:cNvPr id="2" name="ZoneTexte 1">
            <a:extLst>
              <a:ext uri="{FF2B5EF4-FFF2-40B4-BE49-F238E27FC236}">
                <a16:creationId xmlns:a16="http://schemas.microsoft.com/office/drawing/2014/main" id="{F7E00949-07B7-9918-24EB-B992639B0AF2}"/>
              </a:ext>
            </a:extLst>
          </p:cNvPr>
          <p:cNvSpPr txBox="1"/>
          <p:nvPr/>
        </p:nvSpPr>
        <p:spPr>
          <a:xfrm>
            <a:off x="1715099" y="3764922"/>
            <a:ext cx="2884957"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Simon </a:t>
            </a:r>
            <a:r>
              <a:rPr lang="fr-FR" sz="2400" dirty="0" err="1">
                <a:cs typeface="Arial"/>
              </a:rPr>
              <a:t>Bonnebouffe</a:t>
            </a:r>
            <a:endParaRPr lang="fr-FR" sz="2400" dirty="0"/>
          </a:p>
        </p:txBody>
      </p:sp>
      <p:sp>
        <p:nvSpPr>
          <p:cNvPr id="11" name="ZoneTexte 10">
            <a:extLst>
              <a:ext uri="{FF2B5EF4-FFF2-40B4-BE49-F238E27FC236}">
                <a16:creationId xmlns:a16="http://schemas.microsoft.com/office/drawing/2014/main" id="{FB0416DA-D928-7C88-59B2-32A61134ADB8}"/>
              </a:ext>
            </a:extLst>
          </p:cNvPr>
          <p:cNvSpPr txBox="1"/>
          <p:nvPr/>
        </p:nvSpPr>
        <p:spPr>
          <a:xfrm>
            <a:off x="496369" y="916245"/>
            <a:ext cx="2696444"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Yvan </a:t>
            </a:r>
            <a:r>
              <a:rPr lang="fr-FR" sz="2400" dirty="0" err="1">
                <a:cs typeface="Arial"/>
              </a:rPr>
              <a:t>Bonnebouffe</a:t>
            </a:r>
            <a:endParaRPr lang="fr-FR" sz="2400" dirty="0"/>
          </a:p>
        </p:txBody>
      </p:sp>
      <p:sp>
        <p:nvSpPr>
          <p:cNvPr id="12" name="ZoneTexte 11">
            <a:extLst>
              <a:ext uri="{FF2B5EF4-FFF2-40B4-BE49-F238E27FC236}">
                <a16:creationId xmlns:a16="http://schemas.microsoft.com/office/drawing/2014/main" id="{E97C0D85-A65A-54E6-C225-972BA061107D}"/>
              </a:ext>
            </a:extLst>
          </p:cNvPr>
          <p:cNvSpPr txBox="1"/>
          <p:nvPr/>
        </p:nvSpPr>
        <p:spPr>
          <a:xfrm>
            <a:off x="3275551" y="910445"/>
            <a:ext cx="2936253"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Maeva </a:t>
            </a:r>
            <a:r>
              <a:rPr lang="fr-FR" sz="2400" dirty="0" err="1">
                <a:cs typeface="Arial"/>
              </a:rPr>
              <a:t>Bonnebouffe</a:t>
            </a:r>
            <a:endParaRPr lang="fr-FR" sz="2400" dirty="0"/>
          </a:p>
        </p:txBody>
      </p:sp>
      <p:sp>
        <p:nvSpPr>
          <p:cNvPr id="13" name="ZoneTexte 12">
            <a:extLst>
              <a:ext uri="{FF2B5EF4-FFF2-40B4-BE49-F238E27FC236}">
                <a16:creationId xmlns:a16="http://schemas.microsoft.com/office/drawing/2014/main" id="{F6C3EFF0-B55F-C278-1D9B-5ABF28DA026A}"/>
              </a:ext>
            </a:extLst>
          </p:cNvPr>
          <p:cNvSpPr txBox="1"/>
          <p:nvPr/>
        </p:nvSpPr>
        <p:spPr>
          <a:xfrm>
            <a:off x="7921268" y="3764922"/>
            <a:ext cx="2531462"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Christine Paradis</a:t>
            </a:r>
            <a:endParaRPr lang="fr-FR" dirty="0"/>
          </a:p>
        </p:txBody>
      </p:sp>
      <p:sp>
        <p:nvSpPr>
          <p:cNvPr id="14" name="ZoneTexte 13">
            <a:extLst>
              <a:ext uri="{FF2B5EF4-FFF2-40B4-BE49-F238E27FC236}">
                <a16:creationId xmlns:a16="http://schemas.microsoft.com/office/drawing/2014/main" id="{3E40BA00-55D8-57B9-E30D-4043117A3E2A}"/>
              </a:ext>
            </a:extLst>
          </p:cNvPr>
          <p:cNvSpPr txBox="1"/>
          <p:nvPr/>
        </p:nvSpPr>
        <p:spPr>
          <a:xfrm>
            <a:off x="6677777" y="916245"/>
            <a:ext cx="2121093"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Chloé Paradis</a:t>
            </a:r>
            <a:endParaRPr lang="fr-FR" dirty="0"/>
          </a:p>
        </p:txBody>
      </p:sp>
      <p:sp>
        <p:nvSpPr>
          <p:cNvPr id="15" name="ZoneTexte 14">
            <a:extLst>
              <a:ext uri="{FF2B5EF4-FFF2-40B4-BE49-F238E27FC236}">
                <a16:creationId xmlns:a16="http://schemas.microsoft.com/office/drawing/2014/main" id="{3DE04924-1476-1BE1-1922-3EE62D907D6B}"/>
              </a:ext>
            </a:extLst>
          </p:cNvPr>
          <p:cNvSpPr txBox="1"/>
          <p:nvPr/>
        </p:nvSpPr>
        <p:spPr>
          <a:xfrm>
            <a:off x="9473519" y="903013"/>
            <a:ext cx="2119491"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Albert Paradis</a:t>
            </a:r>
            <a:endParaRPr lang="fr-FR" dirty="0"/>
          </a:p>
        </p:txBody>
      </p:sp>
      <p:grpSp>
        <p:nvGrpSpPr>
          <p:cNvPr id="18" name="Groupe 17">
            <a:extLst>
              <a:ext uri="{FF2B5EF4-FFF2-40B4-BE49-F238E27FC236}">
                <a16:creationId xmlns:a16="http://schemas.microsoft.com/office/drawing/2014/main" id="{F8227F15-27E7-65BE-5693-B6037CB51154}"/>
              </a:ext>
            </a:extLst>
          </p:cNvPr>
          <p:cNvGrpSpPr/>
          <p:nvPr/>
        </p:nvGrpSpPr>
        <p:grpSpPr>
          <a:xfrm>
            <a:off x="2267350" y="4262423"/>
            <a:ext cx="2103374" cy="2395181"/>
            <a:chOff x="4220588" y="4102186"/>
            <a:chExt cx="2103374" cy="2395181"/>
          </a:xfrm>
        </p:grpSpPr>
        <p:pic>
          <p:nvPicPr>
            <p:cNvPr id="16" name="Image 15" descr="Une image contenant habits, chaussures, debout, homme&#10;&#10;Description générée automatiquement">
              <a:extLst>
                <a:ext uri="{FF2B5EF4-FFF2-40B4-BE49-F238E27FC236}">
                  <a16:creationId xmlns:a16="http://schemas.microsoft.com/office/drawing/2014/main" id="{7B68439F-2868-431F-1228-1EEADC043BD5}"/>
                </a:ext>
              </a:extLst>
            </p:cNvPr>
            <p:cNvPicPr>
              <a:picLocks noChangeAspect="1"/>
            </p:cNvPicPr>
            <p:nvPr/>
          </p:nvPicPr>
          <p:blipFill rotWithShape="1">
            <a:blip r:embed="rId4">
              <a:clrChange>
                <a:clrFrom>
                  <a:srgbClr val="FFFFFF"/>
                </a:clrFrom>
                <a:clrTo>
                  <a:srgbClr val="FFFFFF">
                    <a:alpha val="0"/>
                  </a:srgbClr>
                </a:clrTo>
              </a:clrChange>
            </a:blip>
            <a:srcRect b="58730"/>
            <a:stretch/>
          </p:blipFill>
          <p:spPr>
            <a:xfrm>
              <a:off x="4249164" y="4216474"/>
              <a:ext cx="2074798" cy="2280893"/>
            </a:xfrm>
            <a:prstGeom prst="rect">
              <a:avLst/>
            </a:prstGeom>
          </p:spPr>
        </p:pic>
        <p:sp>
          <p:nvSpPr>
            <p:cNvPr id="17" name="Rectangle : coins arrondis 16">
              <a:extLst>
                <a:ext uri="{FF2B5EF4-FFF2-40B4-BE49-F238E27FC236}">
                  <a16:creationId xmlns:a16="http://schemas.microsoft.com/office/drawing/2014/main" id="{CE4E8879-ABFF-D04E-8554-D26463A81366}"/>
                </a:ext>
              </a:extLst>
            </p:cNvPr>
            <p:cNvSpPr/>
            <p:nvPr/>
          </p:nvSpPr>
          <p:spPr>
            <a:xfrm>
              <a:off x="4220588" y="4102186"/>
              <a:ext cx="1912540" cy="23937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err="1">
                <a:solidFill>
                  <a:schemeClr val="tx1"/>
                </a:solidFill>
              </a:endParaRPr>
            </a:p>
          </p:txBody>
        </p:sp>
      </p:grpSp>
      <p:grpSp>
        <p:nvGrpSpPr>
          <p:cNvPr id="3" name="Groupe 2">
            <a:extLst>
              <a:ext uri="{FF2B5EF4-FFF2-40B4-BE49-F238E27FC236}">
                <a16:creationId xmlns:a16="http://schemas.microsoft.com/office/drawing/2014/main" id="{4BEDCE7F-CB34-5794-D69D-02AFF959CA46}"/>
              </a:ext>
            </a:extLst>
          </p:cNvPr>
          <p:cNvGrpSpPr/>
          <p:nvPr/>
        </p:nvGrpSpPr>
        <p:grpSpPr>
          <a:xfrm>
            <a:off x="3694731" y="1377910"/>
            <a:ext cx="2091134" cy="2393728"/>
            <a:chOff x="4220588" y="4102186"/>
            <a:chExt cx="2091134" cy="2393728"/>
          </a:xfrm>
        </p:grpSpPr>
        <p:pic>
          <p:nvPicPr>
            <p:cNvPr id="7" name="Image 6">
              <a:extLst>
                <a:ext uri="{FF2B5EF4-FFF2-40B4-BE49-F238E27FC236}">
                  <a16:creationId xmlns:a16="http://schemas.microsoft.com/office/drawing/2014/main" id="{7D026997-EE6D-9F31-29A7-4149830671AF}"/>
                </a:ext>
              </a:extLst>
            </p:cNvPr>
            <p:cNvPicPr>
              <a:picLocks noChangeAspect="1"/>
            </p:cNvPicPr>
            <p:nvPr/>
          </p:nvPicPr>
          <p:blipFill rotWithShape="1">
            <a:blip r:embed="rId5"/>
            <a:srcRect l="892" t="2057" r="-892" b="56363"/>
            <a:stretch/>
          </p:blipFill>
          <p:spPr>
            <a:xfrm>
              <a:off x="4236924" y="4215021"/>
              <a:ext cx="2074798" cy="2280893"/>
            </a:xfrm>
            <a:prstGeom prst="rect">
              <a:avLst/>
            </a:prstGeom>
          </p:spPr>
        </p:pic>
        <p:sp>
          <p:nvSpPr>
            <p:cNvPr id="19" name="Rectangle : coins arrondis 18">
              <a:extLst>
                <a:ext uri="{FF2B5EF4-FFF2-40B4-BE49-F238E27FC236}">
                  <a16:creationId xmlns:a16="http://schemas.microsoft.com/office/drawing/2014/main" id="{43909055-4FD8-1A5B-A0A5-DF9FAFB1AFC5}"/>
                </a:ext>
              </a:extLst>
            </p:cNvPr>
            <p:cNvSpPr/>
            <p:nvPr/>
          </p:nvSpPr>
          <p:spPr>
            <a:xfrm>
              <a:off x="4220588" y="4102186"/>
              <a:ext cx="1912540" cy="23937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err="1">
                <a:solidFill>
                  <a:schemeClr val="tx1"/>
                </a:solidFill>
              </a:endParaRPr>
            </a:p>
          </p:txBody>
        </p:sp>
      </p:grpSp>
      <p:grpSp>
        <p:nvGrpSpPr>
          <p:cNvPr id="20" name="Groupe 19">
            <a:extLst>
              <a:ext uri="{FF2B5EF4-FFF2-40B4-BE49-F238E27FC236}">
                <a16:creationId xmlns:a16="http://schemas.microsoft.com/office/drawing/2014/main" id="{09150239-9F27-63B9-555F-0DFA1459E789}"/>
              </a:ext>
            </a:extLst>
          </p:cNvPr>
          <p:cNvGrpSpPr/>
          <p:nvPr/>
        </p:nvGrpSpPr>
        <p:grpSpPr>
          <a:xfrm>
            <a:off x="849040" y="1369741"/>
            <a:ext cx="2074798" cy="2393728"/>
            <a:chOff x="4217738" y="4102186"/>
            <a:chExt cx="2074798" cy="2393728"/>
          </a:xfrm>
        </p:grpSpPr>
        <p:pic>
          <p:nvPicPr>
            <p:cNvPr id="21" name="Image 20">
              <a:extLst>
                <a:ext uri="{FF2B5EF4-FFF2-40B4-BE49-F238E27FC236}">
                  <a16:creationId xmlns:a16="http://schemas.microsoft.com/office/drawing/2014/main" id="{EB77E72A-BD5E-B254-126E-806DE9582004}"/>
                </a:ext>
              </a:extLst>
            </p:cNvPr>
            <p:cNvPicPr>
              <a:picLocks noChangeAspect="1"/>
            </p:cNvPicPr>
            <p:nvPr/>
          </p:nvPicPr>
          <p:blipFill rotWithShape="1">
            <a:blip r:embed="rId6"/>
            <a:srcRect l="3958" t="-834" r="-3958" b="46068"/>
            <a:stretch/>
          </p:blipFill>
          <p:spPr>
            <a:xfrm>
              <a:off x="4217738" y="4206674"/>
              <a:ext cx="2074798" cy="2280893"/>
            </a:xfrm>
            <a:prstGeom prst="rect">
              <a:avLst/>
            </a:prstGeom>
          </p:spPr>
        </p:pic>
        <p:sp>
          <p:nvSpPr>
            <p:cNvPr id="22" name="Rectangle : coins arrondis 21">
              <a:extLst>
                <a:ext uri="{FF2B5EF4-FFF2-40B4-BE49-F238E27FC236}">
                  <a16:creationId xmlns:a16="http://schemas.microsoft.com/office/drawing/2014/main" id="{CB7190FF-E994-A93C-B7C4-0E4D9A05395D}"/>
                </a:ext>
              </a:extLst>
            </p:cNvPr>
            <p:cNvSpPr/>
            <p:nvPr/>
          </p:nvSpPr>
          <p:spPr>
            <a:xfrm>
              <a:off x="4220588" y="4102186"/>
              <a:ext cx="1912540" cy="23937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err="1">
                <a:solidFill>
                  <a:schemeClr val="tx1"/>
                </a:solidFill>
              </a:endParaRPr>
            </a:p>
          </p:txBody>
        </p:sp>
      </p:grpSp>
      <p:grpSp>
        <p:nvGrpSpPr>
          <p:cNvPr id="23" name="Groupe 22">
            <a:extLst>
              <a:ext uri="{FF2B5EF4-FFF2-40B4-BE49-F238E27FC236}">
                <a16:creationId xmlns:a16="http://schemas.microsoft.com/office/drawing/2014/main" id="{D81EE8C9-A3E0-04E1-B167-14105CDBC816}"/>
              </a:ext>
            </a:extLst>
          </p:cNvPr>
          <p:cNvGrpSpPr/>
          <p:nvPr/>
        </p:nvGrpSpPr>
        <p:grpSpPr>
          <a:xfrm>
            <a:off x="6718704" y="1371194"/>
            <a:ext cx="2010665" cy="2393728"/>
            <a:chOff x="4220588" y="4102186"/>
            <a:chExt cx="2010665" cy="2393728"/>
          </a:xfrm>
        </p:grpSpPr>
        <p:pic>
          <p:nvPicPr>
            <p:cNvPr id="24" name="Image 23">
              <a:extLst>
                <a:ext uri="{FF2B5EF4-FFF2-40B4-BE49-F238E27FC236}">
                  <a16:creationId xmlns:a16="http://schemas.microsoft.com/office/drawing/2014/main" id="{FA050ABB-86DB-BB51-8EC4-1A83E8A8BB60}"/>
                </a:ext>
              </a:extLst>
            </p:cNvPr>
            <p:cNvPicPr>
              <a:picLocks noChangeAspect="1"/>
            </p:cNvPicPr>
            <p:nvPr/>
          </p:nvPicPr>
          <p:blipFill rotWithShape="1">
            <a:blip r:embed="rId7"/>
            <a:srcRect l="3342" t="-2078" r="-3342" b="9893"/>
            <a:stretch/>
          </p:blipFill>
          <p:spPr>
            <a:xfrm>
              <a:off x="4249164" y="4214920"/>
              <a:ext cx="1982089" cy="2280994"/>
            </a:xfrm>
            <a:prstGeom prst="rect">
              <a:avLst/>
            </a:prstGeom>
          </p:spPr>
        </p:pic>
        <p:sp>
          <p:nvSpPr>
            <p:cNvPr id="25" name="Rectangle : coins arrondis 24">
              <a:extLst>
                <a:ext uri="{FF2B5EF4-FFF2-40B4-BE49-F238E27FC236}">
                  <a16:creationId xmlns:a16="http://schemas.microsoft.com/office/drawing/2014/main" id="{B2390120-2E57-966B-2125-92F782202BDD}"/>
                </a:ext>
              </a:extLst>
            </p:cNvPr>
            <p:cNvSpPr/>
            <p:nvPr/>
          </p:nvSpPr>
          <p:spPr>
            <a:xfrm>
              <a:off x="4220588" y="4102186"/>
              <a:ext cx="1912540" cy="23937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err="1">
                <a:solidFill>
                  <a:schemeClr val="tx1"/>
                </a:solidFill>
              </a:endParaRPr>
            </a:p>
          </p:txBody>
        </p:sp>
      </p:grpSp>
      <p:grpSp>
        <p:nvGrpSpPr>
          <p:cNvPr id="26" name="Groupe 25">
            <a:extLst>
              <a:ext uri="{FF2B5EF4-FFF2-40B4-BE49-F238E27FC236}">
                <a16:creationId xmlns:a16="http://schemas.microsoft.com/office/drawing/2014/main" id="{ABB9A53A-4107-5496-0DAE-16C9E2E37B4E}"/>
              </a:ext>
            </a:extLst>
          </p:cNvPr>
          <p:cNvGrpSpPr/>
          <p:nvPr/>
        </p:nvGrpSpPr>
        <p:grpSpPr>
          <a:xfrm>
            <a:off x="9542221" y="1377910"/>
            <a:ext cx="1982089" cy="2393728"/>
            <a:chOff x="4185813" y="4102186"/>
            <a:chExt cx="1982089" cy="2393728"/>
          </a:xfrm>
        </p:grpSpPr>
        <p:pic>
          <p:nvPicPr>
            <p:cNvPr id="27" name="Image 26">
              <a:extLst>
                <a:ext uri="{FF2B5EF4-FFF2-40B4-BE49-F238E27FC236}">
                  <a16:creationId xmlns:a16="http://schemas.microsoft.com/office/drawing/2014/main" id="{86294E9B-4160-D583-C90A-CEB8CC747578}"/>
                </a:ext>
              </a:extLst>
            </p:cNvPr>
            <p:cNvPicPr>
              <a:picLocks noChangeAspect="1"/>
            </p:cNvPicPr>
            <p:nvPr/>
          </p:nvPicPr>
          <p:blipFill rotWithShape="1">
            <a:blip r:embed="rId8"/>
            <a:srcRect t="1877" b="4954"/>
            <a:stretch/>
          </p:blipFill>
          <p:spPr>
            <a:xfrm>
              <a:off x="4185813" y="4287853"/>
              <a:ext cx="1982089" cy="2208061"/>
            </a:xfrm>
            <a:prstGeom prst="rect">
              <a:avLst/>
            </a:prstGeom>
          </p:spPr>
        </p:pic>
        <p:sp>
          <p:nvSpPr>
            <p:cNvPr id="28" name="Rectangle : coins arrondis 27">
              <a:extLst>
                <a:ext uri="{FF2B5EF4-FFF2-40B4-BE49-F238E27FC236}">
                  <a16:creationId xmlns:a16="http://schemas.microsoft.com/office/drawing/2014/main" id="{8F410832-BB06-3B72-0BAD-38C56220D7CA}"/>
                </a:ext>
              </a:extLst>
            </p:cNvPr>
            <p:cNvSpPr/>
            <p:nvPr/>
          </p:nvSpPr>
          <p:spPr>
            <a:xfrm>
              <a:off x="4220588" y="4102186"/>
              <a:ext cx="1912540" cy="23937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err="1">
                <a:solidFill>
                  <a:schemeClr val="tx1"/>
                </a:solidFill>
              </a:endParaRPr>
            </a:p>
          </p:txBody>
        </p:sp>
      </p:grpSp>
      <p:grpSp>
        <p:nvGrpSpPr>
          <p:cNvPr id="29" name="Groupe 28">
            <a:extLst>
              <a:ext uri="{FF2B5EF4-FFF2-40B4-BE49-F238E27FC236}">
                <a16:creationId xmlns:a16="http://schemas.microsoft.com/office/drawing/2014/main" id="{BC2AC759-D33E-4106-2B10-21F029C1D295}"/>
              </a:ext>
            </a:extLst>
          </p:cNvPr>
          <p:cNvGrpSpPr/>
          <p:nvPr/>
        </p:nvGrpSpPr>
        <p:grpSpPr>
          <a:xfrm>
            <a:off x="8230729" y="4263876"/>
            <a:ext cx="1912540" cy="2393728"/>
            <a:chOff x="4220588" y="4102186"/>
            <a:chExt cx="1912540" cy="2393728"/>
          </a:xfrm>
        </p:grpSpPr>
        <p:pic>
          <p:nvPicPr>
            <p:cNvPr id="30" name="Image 29">
              <a:extLst>
                <a:ext uri="{FF2B5EF4-FFF2-40B4-BE49-F238E27FC236}">
                  <a16:creationId xmlns:a16="http://schemas.microsoft.com/office/drawing/2014/main" id="{62A73C39-F2C0-9ED6-5FE0-A7FB334C0386}"/>
                </a:ext>
              </a:extLst>
            </p:cNvPr>
            <p:cNvPicPr>
              <a:picLocks noChangeAspect="1"/>
            </p:cNvPicPr>
            <p:nvPr/>
          </p:nvPicPr>
          <p:blipFill rotWithShape="1">
            <a:blip r:embed="rId9"/>
            <a:srcRect t="-550" b="38464"/>
            <a:stretch/>
          </p:blipFill>
          <p:spPr>
            <a:xfrm>
              <a:off x="4302232" y="4102186"/>
              <a:ext cx="1749251" cy="2393728"/>
            </a:xfrm>
            <a:prstGeom prst="rect">
              <a:avLst/>
            </a:prstGeom>
          </p:spPr>
        </p:pic>
        <p:sp>
          <p:nvSpPr>
            <p:cNvPr id="31" name="Rectangle : coins arrondis 30">
              <a:extLst>
                <a:ext uri="{FF2B5EF4-FFF2-40B4-BE49-F238E27FC236}">
                  <a16:creationId xmlns:a16="http://schemas.microsoft.com/office/drawing/2014/main" id="{32F09847-8C99-7578-EA70-F1EBFE9A4487}"/>
                </a:ext>
              </a:extLst>
            </p:cNvPr>
            <p:cNvSpPr/>
            <p:nvPr/>
          </p:nvSpPr>
          <p:spPr>
            <a:xfrm>
              <a:off x="4220588" y="4102186"/>
              <a:ext cx="1912540" cy="23937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err="1">
                <a:solidFill>
                  <a:schemeClr val="tx1"/>
                </a:solidFill>
              </a:endParaRPr>
            </a:p>
          </p:txBody>
        </p:sp>
      </p:grpSp>
    </p:spTree>
    <p:custDataLst>
      <p:tags r:id="rId1"/>
    </p:custDataLst>
    <p:extLst>
      <p:ext uri="{BB962C8B-B14F-4D97-AF65-F5344CB8AC3E}">
        <p14:creationId xmlns:p14="http://schemas.microsoft.com/office/powerpoint/2010/main" val="28282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1C45062-5126-7A43-2C9A-3E9C49884E79}"/>
              </a:ext>
            </a:extLst>
          </p:cNvPr>
          <p:cNvSpPr>
            <a:spLocks noGrp="1"/>
          </p:cNvSpPr>
          <p:nvPr>
            <p:ph type="title"/>
          </p:nvPr>
        </p:nvSpPr>
        <p:spPr>
          <a:xfrm>
            <a:off x="889190" y="640080"/>
            <a:ext cx="10421938" cy="914400"/>
          </a:xfrm>
        </p:spPr>
        <p:txBody>
          <a:bodyPr/>
          <a:lstStyle/>
          <a:p>
            <a:pPr algn="ctr"/>
            <a:r>
              <a:rPr lang="fr-FR" sz="4000" dirty="0">
                <a:solidFill>
                  <a:srgbClr val="F6891F"/>
                </a:solidFill>
              </a:rPr>
              <a:t>Déroulement de la médiation</a:t>
            </a:r>
            <a:endParaRPr lang="fr-CA" dirty="0"/>
          </a:p>
        </p:txBody>
      </p:sp>
      <p:graphicFrame>
        <p:nvGraphicFramePr>
          <p:cNvPr id="4" name="Diagramme 3">
            <a:extLst>
              <a:ext uri="{FF2B5EF4-FFF2-40B4-BE49-F238E27FC236}">
                <a16:creationId xmlns:a16="http://schemas.microsoft.com/office/drawing/2014/main" id="{1CFBB0B9-C3AE-69B6-502D-1B81F13FE9E2}"/>
              </a:ext>
            </a:extLst>
          </p:cNvPr>
          <p:cNvGraphicFramePr/>
          <p:nvPr>
            <p:extLst>
              <p:ext uri="{D42A27DB-BD31-4B8C-83A1-F6EECF244321}">
                <p14:modId xmlns:p14="http://schemas.microsoft.com/office/powerpoint/2010/main" val="1108899511"/>
              </p:ext>
            </p:extLst>
          </p:nvPr>
        </p:nvGraphicFramePr>
        <p:xfrm>
          <a:off x="1120562" y="1392247"/>
          <a:ext cx="9950875" cy="5097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0557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B3A78DF-BD7E-0BD5-4D33-0A35E485B73A}"/>
              </a:ext>
            </a:extLst>
          </p:cNvPr>
          <p:cNvSpPr>
            <a:spLocks noGrp="1"/>
          </p:cNvSpPr>
          <p:nvPr>
            <p:ph type="title"/>
          </p:nvPr>
        </p:nvSpPr>
        <p:spPr>
          <a:xfrm>
            <a:off x="508202" y="628807"/>
            <a:ext cx="11175596" cy="914400"/>
          </a:xfrm>
        </p:spPr>
        <p:txBody>
          <a:bodyPr/>
          <a:lstStyle/>
          <a:p>
            <a:r>
              <a:rPr lang="fr-CA" sz="3600" dirty="0">
                <a:ea typeface="Calibri" panose="020F0502020204030204" pitchFamily="34" charset="0"/>
              </a:rPr>
              <a:t>La </a:t>
            </a:r>
            <a:r>
              <a:rPr lang="fr-CA" dirty="0">
                <a:solidFill>
                  <a:srgbClr val="F6891F"/>
                </a:solidFill>
              </a:rPr>
              <a:t>médiatrice</a:t>
            </a:r>
            <a:r>
              <a:rPr lang="fr-CA" sz="3600" dirty="0">
                <a:ea typeface="Calibri" panose="020F0502020204030204" pitchFamily="34" charset="0"/>
              </a:rPr>
              <a:t> ou le </a:t>
            </a:r>
            <a:r>
              <a:rPr lang="fr-CA" sz="4000" b="1" dirty="0">
                <a:solidFill>
                  <a:srgbClr val="F6891F"/>
                </a:solidFill>
                <a:ea typeface="Calibri" panose="020F0502020204030204" pitchFamily="34" charset="0"/>
              </a:rPr>
              <a:t>médiateur</a:t>
            </a:r>
            <a:r>
              <a:rPr lang="fr-CA" sz="3600" dirty="0">
                <a:ea typeface="Calibri" panose="020F0502020204030204" pitchFamily="34" charset="0"/>
              </a:rPr>
              <a:t> peut </a:t>
            </a:r>
            <a:r>
              <a:rPr lang="fr-CA" sz="4000" b="1" dirty="0">
                <a:ea typeface="Calibri" panose="020F0502020204030204" pitchFamily="34" charset="0"/>
              </a:rPr>
              <a:t>interrompre les discussions </a:t>
            </a:r>
            <a:r>
              <a:rPr lang="fr-CA" sz="3600" dirty="0">
                <a:ea typeface="Calibri" panose="020F0502020204030204" pitchFamily="34" charset="0"/>
              </a:rPr>
              <a:t>dans les cas suivants :</a:t>
            </a:r>
            <a:br>
              <a:rPr lang="fr-CA" sz="3600" dirty="0">
                <a:ea typeface="Calibri" panose="020F0502020204030204" pitchFamily="34" charset="0"/>
              </a:rPr>
            </a:br>
            <a:endParaRPr lang="fr-CA" dirty="0"/>
          </a:p>
        </p:txBody>
      </p:sp>
      <p:sp>
        <p:nvSpPr>
          <p:cNvPr id="4" name="Rectangle à coins arrondis 1">
            <a:extLst>
              <a:ext uri="{FF2B5EF4-FFF2-40B4-BE49-F238E27FC236}">
                <a16:creationId xmlns:a16="http://schemas.microsoft.com/office/drawing/2014/main" id="{FEBA12D8-C87D-5EF2-1FEC-D502EA3B4E51}"/>
              </a:ext>
            </a:extLst>
          </p:cNvPr>
          <p:cNvSpPr>
            <a:spLocks noGrp="1"/>
          </p:cNvSpPr>
          <p:nvPr>
            <p:ph type="body" sz="quarter" idx="14"/>
          </p:nvPr>
        </p:nvSpPr>
        <p:spPr>
          <a:xfrm>
            <a:off x="737101" y="2404063"/>
            <a:ext cx="6402735" cy="3420540"/>
          </a:xfrm>
          <a:prstGeom prst="roundRect">
            <a:avLst/>
          </a:prstGeom>
          <a:noFill/>
          <a:ln>
            <a:solidFill>
              <a:srgbClr val="ACAFB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spcBef>
                <a:spcPts val="2400"/>
              </a:spcBef>
              <a:spcAft>
                <a:spcPts val="0"/>
              </a:spcAft>
              <a:buFont typeface="Arial" panose="020B0604020202020204" pitchFamily="34" charset="0"/>
              <a:buChar char="•"/>
            </a:pPr>
            <a:r>
              <a:rPr lang="fr-CA" sz="2000" dirty="0">
                <a:effectLst/>
                <a:ea typeface="Calibri" panose="020F0502020204030204" pitchFamily="34" charset="0"/>
              </a:rPr>
              <a:t>Les personnes sont </a:t>
            </a:r>
            <a:r>
              <a:rPr lang="fr-CA" sz="2000" b="1" dirty="0">
                <a:effectLst/>
                <a:ea typeface="Calibri" panose="020F0502020204030204" pitchFamily="34" charset="0"/>
              </a:rPr>
              <a:t>irrespectueuses</a:t>
            </a:r>
            <a:r>
              <a:rPr lang="fr-CA" sz="2000" dirty="0">
                <a:effectLst/>
                <a:ea typeface="Calibri" panose="020F0502020204030204" pitchFamily="34" charset="0"/>
              </a:rPr>
              <a:t> ou ne respectent pas les règles;</a:t>
            </a:r>
          </a:p>
          <a:p>
            <a:pPr marL="285750" indent="-285750">
              <a:spcBef>
                <a:spcPts val="2400"/>
              </a:spcBef>
              <a:spcAft>
                <a:spcPts val="0"/>
              </a:spcAft>
              <a:buFont typeface="Arial" panose="020B0604020202020204" pitchFamily="34" charset="0"/>
              <a:buChar char="•"/>
            </a:pPr>
            <a:r>
              <a:rPr lang="fr-CA" sz="2000" dirty="0">
                <a:effectLst/>
                <a:ea typeface="Calibri" panose="020F0502020204030204" pitchFamily="34" charset="0"/>
              </a:rPr>
              <a:t>Les personnes désirent</a:t>
            </a:r>
            <a:r>
              <a:rPr lang="fr-CA" sz="2000" b="1" dirty="0">
                <a:effectLst/>
                <a:ea typeface="Calibri" panose="020F0502020204030204" pitchFamily="34" charset="0"/>
              </a:rPr>
              <a:t> consulter </a:t>
            </a:r>
            <a:r>
              <a:rPr lang="fr-CA" sz="2000" dirty="0">
                <a:effectLst/>
                <a:ea typeface="Calibri" panose="020F0502020204030204" pitchFamily="34" charset="0"/>
              </a:rPr>
              <a:t>rapidement leur </a:t>
            </a:r>
            <a:r>
              <a:rPr lang="fr-CA" sz="2000" b="1" dirty="0">
                <a:effectLst/>
                <a:ea typeface="Calibri" panose="020F0502020204030204" pitchFamily="34" charset="0"/>
              </a:rPr>
              <a:t>conseillère</a:t>
            </a:r>
            <a:r>
              <a:rPr lang="fr-CA" sz="2000" dirty="0">
                <a:effectLst/>
                <a:ea typeface="Calibri" panose="020F0502020204030204" pitchFamily="34" charset="0"/>
              </a:rPr>
              <a:t> ou leur </a:t>
            </a:r>
            <a:r>
              <a:rPr lang="fr-CA" sz="2000" b="1" dirty="0">
                <a:effectLst/>
                <a:ea typeface="Calibri" panose="020F0502020204030204" pitchFamily="34" charset="0"/>
              </a:rPr>
              <a:t>conseiller</a:t>
            </a:r>
            <a:r>
              <a:rPr lang="fr-CA" sz="2000" dirty="0">
                <a:effectLst/>
                <a:ea typeface="Calibri" panose="020F0502020204030204" pitchFamily="34" charset="0"/>
              </a:rPr>
              <a:t>;</a:t>
            </a:r>
          </a:p>
          <a:p>
            <a:pPr marL="285750" indent="-285750">
              <a:spcBef>
                <a:spcPts val="2400"/>
              </a:spcBef>
              <a:buFont typeface="Arial" panose="020B0604020202020204" pitchFamily="34" charset="0"/>
              <a:buChar char="•"/>
            </a:pPr>
            <a:r>
              <a:rPr lang="fr-CA" sz="2000" dirty="0">
                <a:effectLst/>
                <a:ea typeface="Calibri" panose="020F0502020204030204" pitchFamily="34" charset="0"/>
              </a:rPr>
              <a:t>L’</a:t>
            </a:r>
            <a:r>
              <a:rPr lang="fr-CA" sz="2000" b="1" dirty="0">
                <a:effectLst/>
                <a:ea typeface="Calibri" panose="020F0502020204030204" pitchFamily="34" charset="0"/>
              </a:rPr>
              <a:t>intervention de l’experte ou de l’expert </a:t>
            </a:r>
            <a:r>
              <a:rPr lang="fr-CA" sz="2000" dirty="0">
                <a:effectLst/>
                <a:ea typeface="Calibri" panose="020F0502020204030204" pitchFamily="34" charset="0"/>
              </a:rPr>
              <a:t>(</a:t>
            </a:r>
            <a:r>
              <a:rPr lang="fr-CA" sz="2000" dirty="0">
                <a:ea typeface="Calibri" panose="020F0502020204030204" pitchFamily="34" charset="0"/>
              </a:rPr>
              <a:t>l'enseignante ou l'enseignant</a:t>
            </a:r>
            <a:r>
              <a:rPr lang="fr-CA" sz="2000" dirty="0">
                <a:effectLst/>
                <a:ea typeface="Calibri" panose="020F0502020204030204" pitchFamily="34" charset="0"/>
              </a:rPr>
              <a:t>) est nécessaire pour donner une information factuelle permettant de poursuivre les discussions (ex. : la valeur d’un objet, la date d’un événement, le salaire, etc.)</a:t>
            </a:r>
            <a:endParaRPr lang="fr-CA" sz="2000" dirty="0">
              <a:effectLst/>
              <a:ea typeface="Calibri" panose="020F0502020204030204" pitchFamily="34" charset="0"/>
              <a:cs typeface="Arial"/>
            </a:endParaRPr>
          </a:p>
        </p:txBody>
      </p:sp>
      <p:pic>
        <p:nvPicPr>
          <p:cNvPr id="6" name="Image 5">
            <a:extLst>
              <a:ext uri="{FF2B5EF4-FFF2-40B4-BE49-F238E27FC236}">
                <a16:creationId xmlns:a16="http://schemas.microsoft.com/office/drawing/2014/main" id="{8174AAAD-03B5-02D9-1BA5-7D246949FC0D}"/>
              </a:ext>
            </a:extLst>
          </p:cNvPr>
          <p:cNvPicPr>
            <a:picLocks noChangeAspect="1"/>
          </p:cNvPicPr>
          <p:nvPr/>
        </p:nvPicPr>
        <p:blipFill>
          <a:blip r:embed="rId4"/>
          <a:stretch>
            <a:fillRect/>
          </a:stretch>
        </p:blipFill>
        <p:spPr>
          <a:xfrm>
            <a:off x="8142896" y="1719328"/>
            <a:ext cx="2466649" cy="4562771"/>
          </a:xfrm>
          <a:prstGeom prst="rect">
            <a:avLst/>
          </a:prstGeom>
        </p:spPr>
      </p:pic>
    </p:spTree>
    <p:custDataLst>
      <p:tags r:id="rId1"/>
    </p:custDataLst>
    <p:extLst>
      <p:ext uri="{BB962C8B-B14F-4D97-AF65-F5344CB8AC3E}">
        <p14:creationId xmlns:p14="http://schemas.microsoft.com/office/powerpoint/2010/main" val="217697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2D43E1A-8511-4664-D495-FC0AB29DF03C}"/>
              </a:ext>
            </a:extLst>
          </p:cNvPr>
          <p:cNvSpPr>
            <a:spLocks noGrp="1"/>
          </p:cNvSpPr>
          <p:nvPr>
            <p:ph type="title"/>
          </p:nvPr>
        </p:nvSpPr>
        <p:spPr>
          <a:xfrm>
            <a:off x="886968" y="857250"/>
            <a:ext cx="5943600" cy="914400"/>
          </a:xfrm>
        </p:spPr>
        <p:txBody>
          <a:bodyPr/>
          <a:lstStyle/>
          <a:p>
            <a:r>
              <a:rPr lang="fr-FR" dirty="0">
                <a:solidFill>
                  <a:schemeClr val="accent1"/>
                </a:solidFill>
              </a:rPr>
              <a:t>Règles</a:t>
            </a:r>
            <a:r>
              <a:rPr lang="fr-FR" sz="4000" dirty="0">
                <a:solidFill>
                  <a:schemeClr val="accent1"/>
                </a:solidFill>
              </a:rPr>
              <a:t> d’or </a:t>
            </a:r>
            <a:br>
              <a:rPr lang="fr-FR" sz="4000" dirty="0">
                <a:solidFill>
                  <a:schemeClr val="accent1"/>
                </a:solidFill>
              </a:rPr>
            </a:br>
            <a:r>
              <a:rPr lang="fr-FR" sz="4000" dirty="0">
                <a:solidFill>
                  <a:schemeClr val="accent1"/>
                </a:solidFill>
              </a:rPr>
              <a:t>d’une médiation réussie</a:t>
            </a:r>
            <a:endParaRPr lang="fr-CA" dirty="0">
              <a:solidFill>
                <a:schemeClr val="accent1"/>
              </a:solidFill>
              <a:cs typeface="Arial"/>
            </a:endParaRPr>
          </a:p>
        </p:txBody>
      </p:sp>
      <p:sp>
        <p:nvSpPr>
          <p:cNvPr id="4" name="Espace réservé du texte 3">
            <a:extLst>
              <a:ext uri="{FF2B5EF4-FFF2-40B4-BE49-F238E27FC236}">
                <a16:creationId xmlns:a16="http://schemas.microsoft.com/office/drawing/2014/main" id="{3029C19C-A775-883B-7224-A7515ECE9DAF}"/>
              </a:ext>
            </a:extLst>
          </p:cNvPr>
          <p:cNvSpPr>
            <a:spLocks noGrp="1"/>
          </p:cNvSpPr>
          <p:nvPr>
            <p:ph type="body" sz="quarter" idx="14"/>
          </p:nvPr>
        </p:nvSpPr>
        <p:spPr>
          <a:xfrm>
            <a:off x="609600" y="2389910"/>
            <a:ext cx="5486400" cy="4114800"/>
          </a:xfrm>
        </p:spPr>
        <p:txBody>
          <a:bodyPr vert="horz" lIns="0" tIns="0" rIns="0" bIns="0" rtlCol="0" anchor="t">
            <a:noAutofit/>
          </a:bodyPr>
          <a:lstStyle/>
          <a:p>
            <a:endParaRPr lang="fr-FR" sz="2400" b="1" dirty="0"/>
          </a:p>
          <a:p>
            <a:r>
              <a:rPr lang="fr-FR" sz="2400" b="1" dirty="0"/>
              <a:t>Déterminer au moins 3 règles </a:t>
            </a:r>
            <a:r>
              <a:rPr lang="fr-FR" sz="2400" dirty="0"/>
              <a:t>à suivre lors de la médiation! </a:t>
            </a:r>
          </a:p>
          <a:p>
            <a:pPr marL="0" indent="0">
              <a:buNone/>
            </a:pPr>
            <a:endParaRPr lang="fr-FR" sz="2400" dirty="0"/>
          </a:p>
          <a:p>
            <a:pPr lvl="1"/>
            <a:r>
              <a:rPr lang="fr-FR" sz="2000" dirty="0"/>
              <a:t>Piste : elles doivent permettre une ambiance favorable aux discussions et le respect entre les personnes participantes à la médiation. </a:t>
            </a:r>
          </a:p>
          <a:p>
            <a:endParaRPr lang="fr-CA" dirty="0"/>
          </a:p>
        </p:txBody>
      </p:sp>
      <p:pic>
        <p:nvPicPr>
          <p:cNvPr id="7" name="Image 6">
            <a:extLst>
              <a:ext uri="{FF2B5EF4-FFF2-40B4-BE49-F238E27FC236}">
                <a16:creationId xmlns:a16="http://schemas.microsoft.com/office/drawing/2014/main" id="{8247C752-5230-7322-F267-3606893F0535}"/>
              </a:ext>
            </a:extLst>
          </p:cNvPr>
          <p:cNvPicPr>
            <a:picLocks noChangeAspect="1"/>
          </p:cNvPicPr>
          <p:nvPr/>
        </p:nvPicPr>
        <p:blipFill>
          <a:blip r:embed="rId3"/>
          <a:stretch>
            <a:fillRect/>
          </a:stretch>
        </p:blipFill>
        <p:spPr>
          <a:xfrm>
            <a:off x="7280781" y="2032454"/>
            <a:ext cx="4548616" cy="3215951"/>
          </a:xfrm>
          <a:prstGeom prst="rect">
            <a:avLst/>
          </a:prstGeom>
        </p:spPr>
      </p:pic>
    </p:spTree>
    <p:extLst>
      <p:ext uri="{BB962C8B-B14F-4D97-AF65-F5344CB8AC3E}">
        <p14:creationId xmlns:p14="http://schemas.microsoft.com/office/powerpoint/2010/main" val="5021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4D511-7043-80A5-6AF4-0580A3706B9D}"/>
              </a:ext>
            </a:extLst>
          </p:cNvPr>
          <p:cNvSpPr>
            <a:spLocks noGrp="1"/>
          </p:cNvSpPr>
          <p:nvPr>
            <p:ph type="title"/>
          </p:nvPr>
        </p:nvSpPr>
        <p:spPr>
          <a:xfrm>
            <a:off x="885031" y="2363661"/>
            <a:ext cx="10421938" cy="914400"/>
          </a:xfrm>
        </p:spPr>
        <p:txBody>
          <a:bodyPr/>
          <a:lstStyle/>
          <a:p>
            <a:pPr algn="ctr"/>
            <a:r>
              <a:rPr lang="fr-CA" sz="8000" dirty="0"/>
              <a:t>Bonne médiation!</a:t>
            </a:r>
          </a:p>
        </p:txBody>
      </p:sp>
    </p:spTree>
    <p:extLst>
      <p:ext uri="{BB962C8B-B14F-4D97-AF65-F5344CB8AC3E}">
        <p14:creationId xmlns:p14="http://schemas.microsoft.com/office/powerpoint/2010/main" val="58295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9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2736781" y="428467"/>
            <a:ext cx="10421938" cy="914400"/>
          </a:xfrm>
        </p:spPr>
        <p:txBody>
          <a:bodyPr/>
          <a:lstStyle/>
          <a:p>
            <a:r>
              <a:rPr lang="fr-CA" sz="6000" dirty="0"/>
              <a:t>Mise en situation</a:t>
            </a:r>
          </a:p>
        </p:txBody>
      </p:sp>
      <p:pic>
        <p:nvPicPr>
          <p:cNvPr id="3" name="Image 3">
            <a:extLst>
              <a:ext uri="{FF2B5EF4-FFF2-40B4-BE49-F238E27FC236}">
                <a16:creationId xmlns:a16="http://schemas.microsoft.com/office/drawing/2014/main" id="{CEB5BA2D-D6E5-02DB-74F9-E04B4A26E5C8}"/>
              </a:ext>
            </a:extLst>
          </p:cNvPr>
          <p:cNvPicPr>
            <a:picLocks noChangeAspect="1"/>
          </p:cNvPicPr>
          <p:nvPr/>
        </p:nvPicPr>
        <p:blipFill>
          <a:blip r:embed="rId4"/>
          <a:stretch>
            <a:fillRect/>
          </a:stretch>
        </p:blipFill>
        <p:spPr>
          <a:xfrm>
            <a:off x="1548357" y="3988424"/>
            <a:ext cx="3471961" cy="2441109"/>
          </a:xfrm>
          <a:prstGeom prst="rect">
            <a:avLst/>
          </a:prstGeom>
        </p:spPr>
      </p:pic>
      <p:pic>
        <p:nvPicPr>
          <p:cNvPr id="4" name="Image 4">
            <a:extLst>
              <a:ext uri="{FF2B5EF4-FFF2-40B4-BE49-F238E27FC236}">
                <a16:creationId xmlns:a16="http://schemas.microsoft.com/office/drawing/2014/main" id="{ABC34329-892D-F9B9-3F69-0ADB4423D45D}"/>
              </a:ext>
            </a:extLst>
          </p:cNvPr>
          <p:cNvPicPr>
            <a:picLocks noChangeAspect="1"/>
          </p:cNvPicPr>
          <p:nvPr/>
        </p:nvPicPr>
        <p:blipFill>
          <a:blip r:embed="rId5"/>
          <a:stretch>
            <a:fillRect/>
          </a:stretch>
        </p:blipFill>
        <p:spPr>
          <a:xfrm>
            <a:off x="6396770" y="1773797"/>
            <a:ext cx="3922103" cy="3810574"/>
          </a:xfrm>
          <a:prstGeom prst="rect">
            <a:avLst/>
          </a:prstGeom>
        </p:spPr>
      </p:pic>
      <p:pic>
        <p:nvPicPr>
          <p:cNvPr id="13" name="Image 12">
            <a:extLst>
              <a:ext uri="{FF2B5EF4-FFF2-40B4-BE49-F238E27FC236}">
                <a16:creationId xmlns:a16="http://schemas.microsoft.com/office/drawing/2014/main" id="{A660AC11-9953-C249-6FA9-B17D7FA2D1E9}"/>
              </a:ext>
            </a:extLst>
          </p:cNvPr>
          <p:cNvPicPr>
            <a:picLocks noChangeAspect="1"/>
          </p:cNvPicPr>
          <p:nvPr/>
        </p:nvPicPr>
        <p:blipFill>
          <a:blip r:embed="rId6"/>
          <a:stretch>
            <a:fillRect/>
          </a:stretch>
        </p:blipFill>
        <p:spPr>
          <a:xfrm flipH="1">
            <a:off x="1873127" y="1525751"/>
            <a:ext cx="3340277" cy="2462673"/>
          </a:xfrm>
          <a:prstGeom prst="rect">
            <a:avLst/>
          </a:prstGeom>
        </p:spPr>
      </p:pic>
      <p:pic>
        <p:nvPicPr>
          <p:cNvPr id="17" name="Graphique 16" descr="Avertissement avec un remplissage uni">
            <a:extLst>
              <a:ext uri="{FF2B5EF4-FFF2-40B4-BE49-F238E27FC236}">
                <a16:creationId xmlns:a16="http://schemas.microsoft.com/office/drawing/2014/main" id="{80B1BC6B-65C1-DA4E-CA94-B20C51797D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45897" y="2056153"/>
            <a:ext cx="1194735" cy="1194735"/>
          </a:xfrm>
          <a:prstGeom prst="rect">
            <a:avLst/>
          </a:prstGeom>
        </p:spPr>
      </p:pic>
    </p:spTree>
    <p:custDataLst>
      <p:tags r:id="rId1"/>
    </p:custDataLst>
    <p:extLst>
      <p:ext uri="{BB962C8B-B14F-4D97-AF65-F5344CB8AC3E}">
        <p14:creationId xmlns:p14="http://schemas.microsoft.com/office/powerpoint/2010/main" val="276116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FBF65-D3C8-9341-B506-6DF8698F7792}"/>
              </a:ext>
            </a:extLst>
          </p:cNvPr>
          <p:cNvSpPr>
            <a:spLocks noGrp="1"/>
          </p:cNvSpPr>
          <p:nvPr>
            <p:ph type="body" idx="1"/>
          </p:nvPr>
        </p:nvSpPr>
        <p:spPr>
          <a:xfrm>
            <a:off x="567559" y="1249617"/>
            <a:ext cx="6192550" cy="4572000"/>
          </a:xfrm>
        </p:spPr>
        <p:txBody>
          <a:bodyPr/>
          <a:lstStyle/>
          <a:p>
            <a:r>
              <a:rPr lang="fr-CA" dirty="0"/>
              <a:t>Collecte d’informations : </a:t>
            </a:r>
            <a:r>
              <a:rPr lang="fr-CA" sz="5400" dirty="0"/>
              <a:t>Les modes alternatifs de règlement des conflits</a:t>
            </a:r>
          </a:p>
          <a:p>
            <a:pPr lvl="1"/>
            <a:endParaRPr lang="fr-CA" dirty="0">
              <a:cs typeface="Arial"/>
            </a:endParaRPr>
          </a:p>
        </p:txBody>
      </p:sp>
      <p:pic>
        <p:nvPicPr>
          <p:cNvPr id="3" name="Graphique 3" descr="Poignée de main avec un remplissage uni">
            <a:extLst>
              <a:ext uri="{FF2B5EF4-FFF2-40B4-BE49-F238E27FC236}">
                <a16:creationId xmlns:a16="http://schemas.microsoft.com/office/drawing/2014/main" id="{85649FD7-E7FD-B048-1081-59755A5DB012}"/>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7056262" y="1957808"/>
            <a:ext cx="2942384" cy="2942384"/>
          </a:xfrm>
        </p:spPr>
      </p:pic>
    </p:spTree>
    <p:extLst>
      <p:ext uri="{BB962C8B-B14F-4D97-AF65-F5344CB8AC3E}">
        <p14:creationId xmlns:p14="http://schemas.microsoft.com/office/powerpoint/2010/main" val="237910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3D2FD24-101B-696E-1EFB-599664C1A425}"/>
              </a:ext>
            </a:extLst>
          </p:cNvPr>
          <p:cNvSpPr>
            <a:spLocks noGrp="1"/>
          </p:cNvSpPr>
          <p:nvPr>
            <p:ph type="title"/>
          </p:nvPr>
        </p:nvSpPr>
        <p:spPr>
          <a:xfrm>
            <a:off x="429767" y="255234"/>
            <a:ext cx="11622795" cy="914400"/>
          </a:xfrm>
        </p:spPr>
        <p:txBody>
          <a:bodyPr/>
          <a:lstStyle/>
          <a:p>
            <a:r>
              <a:rPr lang="fr-CA" dirty="0">
                <a:solidFill>
                  <a:schemeClr val="accent1"/>
                </a:solidFill>
              </a:rPr>
              <a:t>Des modes alternatifs de règlement des conflits</a:t>
            </a:r>
            <a:endParaRPr lang="fr-CA" dirty="0">
              <a:solidFill>
                <a:schemeClr val="accent1"/>
              </a:solidFill>
              <a:cs typeface="Arial"/>
            </a:endParaRPr>
          </a:p>
        </p:txBody>
      </p:sp>
      <p:sp>
        <p:nvSpPr>
          <p:cNvPr id="4" name="Espace réservé du texte 3">
            <a:extLst>
              <a:ext uri="{FF2B5EF4-FFF2-40B4-BE49-F238E27FC236}">
                <a16:creationId xmlns:a16="http://schemas.microsoft.com/office/drawing/2014/main" id="{B1965DC9-52DD-987B-37F4-1AE265B1B598}"/>
              </a:ext>
            </a:extLst>
          </p:cNvPr>
          <p:cNvSpPr>
            <a:spLocks noGrp="1"/>
          </p:cNvSpPr>
          <p:nvPr>
            <p:ph type="body" sz="quarter" idx="14"/>
          </p:nvPr>
        </p:nvSpPr>
        <p:spPr>
          <a:xfrm>
            <a:off x="426826" y="855191"/>
            <a:ext cx="11335407" cy="4114800"/>
          </a:xfrm>
        </p:spPr>
        <p:txBody>
          <a:bodyPr vert="horz" lIns="0" tIns="0" rIns="0" bIns="0" rtlCol="0" anchor="t">
            <a:noAutofit/>
          </a:bodyPr>
          <a:lstStyle/>
          <a:p>
            <a:r>
              <a:rPr lang="fr-FR" sz="2800" b="1" dirty="0"/>
              <a:t>Négociation</a:t>
            </a:r>
            <a:r>
              <a:rPr lang="fr-FR" sz="2800" dirty="0"/>
              <a:t> : Discussion avec l’autre pour trouver un terrain d’entente. Le déroulement est très libre et il n’est pas encadré par la loi.</a:t>
            </a:r>
          </a:p>
          <a:p>
            <a:pPr marL="0" indent="0">
              <a:buNone/>
            </a:pPr>
            <a:endParaRPr lang="fr-FR" sz="1000" dirty="0">
              <a:cs typeface="Arial"/>
            </a:endParaRPr>
          </a:p>
          <a:p>
            <a:r>
              <a:rPr lang="fr-FR" sz="2800" b="1" dirty="0"/>
              <a:t>Médiation</a:t>
            </a:r>
            <a:r>
              <a:rPr lang="fr-FR" sz="2800" dirty="0"/>
              <a:t> : Form</a:t>
            </a:r>
            <a:r>
              <a:rPr lang="fr-FR" dirty="0"/>
              <a:t>e de négociation où une personne neutre intervient pour faciliter les discussions. La médiatrice ou le médiateur peut proposer des pistes de solution et rédiger une proposition d’entente.</a:t>
            </a:r>
            <a:endParaRPr lang="fr-FR" sz="2800" dirty="0"/>
          </a:p>
          <a:p>
            <a:pPr marL="0" indent="0">
              <a:buNone/>
            </a:pPr>
            <a:endParaRPr lang="fr-FR" sz="1000" dirty="0">
              <a:cs typeface="Arial"/>
            </a:endParaRPr>
          </a:p>
          <a:p>
            <a:r>
              <a:rPr lang="fr-FR" sz="2800" b="1" dirty="0"/>
              <a:t>Conciliation</a:t>
            </a:r>
            <a:r>
              <a:rPr lang="fr-FR" sz="2800" dirty="0"/>
              <a:t> : Forme de négociation où une personne facilite la communication entre les personnes en conflit. La conciliatrice ou l</a:t>
            </a:r>
            <a:r>
              <a:rPr lang="fr-FR" dirty="0"/>
              <a:t>e conciliateur est généralement plus passif et ne propose pas de pistes de solution.</a:t>
            </a:r>
            <a:endParaRPr lang="fr-FR" sz="2800" dirty="0"/>
          </a:p>
          <a:p>
            <a:endParaRPr lang="fr-CA" sz="1000" dirty="0">
              <a:cs typeface="Arial"/>
            </a:endParaRPr>
          </a:p>
          <a:p>
            <a:r>
              <a:rPr lang="fr-FR" sz="2800" b="1" dirty="0"/>
              <a:t>Arbitrage</a:t>
            </a:r>
            <a:r>
              <a:rPr lang="fr-FR" sz="2800" dirty="0"/>
              <a:t> : Moyen de règlement confidentiel dans lequel un arbitre tranche le conflit et détermine qui a </a:t>
            </a:r>
            <a:r>
              <a:rPr lang="fr-FR" dirty="0"/>
              <a:t>droit à quoi. Le déroulement de l'arbitrage est plus libre que celui d'un procès. </a:t>
            </a:r>
            <a:endParaRPr lang="fr-FR" sz="2800" dirty="0">
              <a:cs typeface="Arial"/>
            </a:endParaRPr>
          </a:p>
          <a:p>
            <a:endParaRPr lang="fr-CA" dirty="0"/>
          </a:p>
        </p:txBody>
      </p:sp>
    </p:spTree>
    <p:extLst>
      <p:ext uri="{BB962C8B-B14F-4D97-AF65-F5344CB8AC3E}">
        <p14:creationId xmlns:p14="http://schemas.microsoft.com/office/powerpoint/2010/main" val="28718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FBF65-D3C8-9341-B506-6DF8698F7792}"/>
              </a:ext>
            </a:extLst>
          </p:cNvPr>
          <p:cNvSpPr>
            <a:spLocks noGrp="1"/>
          </p:cNvSpPr>
          <p:nvPr>
            <p:ph type="body" idx="1"/>
          </p:nvPr>
        </p:nvSpPr>
        <p:spPr>
          <a:xfrm>
            <a:off x="567559" y="1249617"/>
            <a:ext cx="6192550" cy="4572000"/>
          </a:xfrm>
        </p:spPr>
        <p:txBody>
          <a:bodyPr/>
          <a:lstStyle/>
          <a:p>
            <a:r>
              <a:rPr lang="fr-CA" dirty="0"/>
              <a:t>Collecte d’informations : </a:t>
            </a:r>
            <a:r>
              <a:rPr lang="fr-CA" sz="5400" dirty="0"/>
              <a:t>Découvrir la médiation</a:t>
            </a:r>
          </a:p>
          <a:p>
            <a:pPr lvl="1"/>
            <a:endParaRPr lang="fr-CA" dirty="0">
              <a:cs typeface="Arial"/>
            </a:endParaRPr>
          </a:p>
        </p:txBody>
      </p:sp>
      <p:pic>
        <p:nvPicPr>
          <p:cNvPr id="3" name="Graphique 3" descr="Poignée de main avec un remplissage uni">
            <a:extLst>
              <a:ext uri="{FF2B5EF4-FFF2-40B4-BE49-F238E27FC236}">
                <a16:creationId xmlns:a16="http://schemas.microsoft.com/office/drawing/2014/main" id="{85649FD7-E7FD-B048-1081-59755A5DB012}"/>
              </a:ext>
            </a:extLst>
          </p:cNvPr>
          <p:cNvPicPr>
            <a:picLocks noGrp="1" noChangeAspect="1"/>
          </p:cNvPicPr>
          <p:nvPr>
            <p:ph type="pic" sz="quarter" idx="16"/>
          </p:nvPr>
        </p:nvPicPr>
        <p:blipFill rotWithShape="1">
          <a:blip r:embed="rId4">
            <a:extLst>
              <a:ext uri="{96DAC541-7B7A-43D3-8B79-37D633B846F1}">
                <asvg:svgBlip xmlns:asvg="http://schemas.microsoft.com/office/drawing/2016/SVG/main" r:embed="rId5"/>
              </a:ext>
            </a:extLst>
          </a:blip>
          <a:srcRect l="20" r="20"/>
          <a:stretch/>
        </p:blipFill>
        <p:spPr>
          <a:xfrm>
            <a:off x="7056262" y="1957808"/>
            <a:ext cx="2942384" cy="2942384"/>
          </a:xfrm>
        </p:spPr>
      </p:pic>
    </p:spTree>
    <p:custDataLst>
      <p:tags r:id="rId1"/>
    </p:custDataLst>
    <p:extLst>
      <p:ext uri="{BB962C8B-B14F-4D97-AF65-F5344CB8AC3E}">
        <p14:creationId xmlns:p14="http://schemas.microsoft.com/office/powerpoint/2010/main" val="214548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a:extLst>
              <a:ext uri="{FF2B5EF4-FFF2-40B4-BE49-F238E27FC236}">
                <a16:creationId xmlns:a16="http://schemas.microsoft.com/office/drawing/2014/main" id="{EE3990E3-9051-4052-369C-654F7EEF0865}"/>
              </a:ext>
            </a:extLst>
          </p:cNvPr>
          <p:cNvSpPr>
            <a:spLocks noGrp="1"/>
          </p:cNvSpPr>
          <p:nvPr>
            <p:ph type="title"/>
          </p:nvPr>
        </p:nvSpPr>
        <p:spPr>
          <a:xfrm>
            <a:off x="653858" y="341738"/>
            <a:ext cx="9695543" cy="914400"/>
          </a:xfrm>
        </p:spPr>
        <p:txBody>
          <a:bodyPr/>
          <a:lstStyle/>
          <a:p>
            <a:r>
              <a:rPr lang="fr-CA" dirty="0">
                <a:solidFill>
                  <a:schemeClr val="accent1"/>
                </a:solidFill>
              </a:rPr>
              <a:t>Découvrir la médiation</a:t>
            </a:r>
            <a:endParaRPr lang="fr-CA" sz="3200" dirty="0">
              <a:solidFill>
                <a:schemeClr val="accent1"/>
              </a:solidFill>
              <a:cs typeface="Arial" panose="020B0604020202020204"/>
            </a:endParaRPr>
          </a:p>
        </p:txBody>
      </p:sp>
      <p:pic>
        <p:nvPicPr>
          <p:cNvPr id="2" name="Média en ligne 7" title="Les avantages de la médiation">
            <a:hlinkClick r:id="" action="ppaction://media"/>
            <a:extLst>
              <a:ext uri="{FF2B5EF4-FFF2-40B4-BE49-F238E27FC236}">
                <a16:creationId xmlns:a16="http://schemas.microsoft.com/office/drawing/2014/main" id="{6730C985-7AA0-EF7E-DDDE-23DDB51B7E81}"/>
              </a:ext>
            </a:extLst>
          </p:cNvPr>
          <p:cNvPicPr>
            <a:picLocks noRot="1" noChangeAspect="1"/>
          </p:cNvPicPr>
          <p:nvPr>
            <a:videoFile r:link="rId2"/>
          </p:nvPr>
        </p:nvPicPr>
        <p:blipFill>
          <a:blip r:embed="rId5"/>
          <a:stretch>
            <a:fillRect/>
          </a:stretch>
        </p:blipFill>
        <p:spPr>
          <a:xfrm>
            <a:off x="1144663" y="1029862"/>
            <a:ext cx="9710738" cy="5486400"/>
          </a:xfrm>
          <a:prstGeom prst="rect">
            <a:avLst/>
          </a:prstGeom>
        </p:spPr>
      </p:pic>
    </p:spTree>
    <p:custDataLst>
      <p:tags r:id="rId1"/>
    </p:custDataLst>
    <p:extLst>
      <p:ext uri="{BB962C8B-B14F-4D97-AF65-F5344CB8AC3E}">
        <p14:creationId xmlns:p14="http://schemas.microsoft.com/office/powerpoint/2010/main" val="185694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5F777F-8AD7-ECB5-9909-D409CCC030BB}"/>
              </a:ext>
            </a:extLst>
          </p:cNvPr>
          <p:cNvSpPr>
            <a:spLocks noGrp="1"/>
          </p:cNvSpPr>
          <p:nvPr>
            <p:ph type="title"/>
          </p:nvPr>
        </p:nvSpPr>
        <p:spPr>
          <a:xfrm>
            <a:off x="5407287" y="474785"/>
            <a:ext cx="6792686" cy="914400"/>
          </a:xfrm>
        </p:spPr>
        <p:txBody>
          <a:bodyPr/>
          <a:lstStyle/>
          <a:p>
            <a:r>
              <a:rPr lang="fr-CA" dirty="0">
                <a:solidFill>
                  <a:schemeClr val="accent1"/>
                </a:solidFill>
              </a:rPr>
              <a:t>La médiation : </a:t>
            </a:r>
            <a:br>
              <a:rPr lang="fr-CA" dirty="0"/>
            </a:br>
            <a:r>
              <a:rPr lang="fr-CA" sz="3200" dirty="0"/>
              <a:t>Une méthode utilisée pour régler les conflits.</a:t>
            </a:r>
            <a:endParaRPr lang="fr-CA" dirty="0"/>
          </a:p>
        </p:txBody>
      </p:sp>
      <p:sp>
        <p:nvSpPr>
          <p:cNvPr id="4" name="Espace réservé du texte 3">
            <a:extLst>
              <a:ext uri="{FF2B5EF4-FFF2-40B4-BE49-F238E27FC236}">
                <a16:creationId xmlns:a16="http://schemas.microsoft.com/office/drawing/2014/main" id="{363203B7-B65C-39F5-EEE6-6E01584E2985}"/>
              </a:ext>
            </a:extLst>
          </p:cNvPr>
          <p:cNvSpPr>
            <a:spLocks noGrp="1"/>
          </p:cNvSpPr>
          <p:nvPr>
            <p:ph type="body" sz="quarter" idx="14"/>
          </p:nvPr>
        </p:nvSpPr>
        <p:spPr>
          <a:xfrm>
            <a:off x="6589643" y="2723857"/>
            <a:ext cx="5212080" cy="3675687"/>
          </a:xfrm>
        </p:spPr>
        <p:txBody>
          <a:bodyPr vert="horz" lIns="0" tIns="0" rIns="0" bIns="0" rtlCol="0" anchor="t">
            <a:noAutofit/>
          </a:bodyPr>
          <a:lstStyle/>
          <a:p>
            <a:pPr algn="ctr">
              <a:spcAft>
                <a:spcPts val="0"/>
              </a:spcAft>
            </a:pPr>
            <a:r>
              <a:rPr lang="fr-CA"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OBJECTIFS</a:t>
            </a:r>
            <a:endParaRPr lang="fr-CA" sz="2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sz="2800" dirty="0">
                <a:solidFill>
                  <a:srgbClr val="333F48"/>
                </a:solidFill>
                <a:latin typeface="Arial" panose="020B0604020202020204" pitchFamily="34" charset="0"/>
                <a:cs typeface="Arial" panose="020B0604020202020204" pitchFamily="34" charset="0"/>
              </a:rPr>
              <a:t>Amener les personnes en conflit à discuter pour trouver des solutions.</a:t>
            </a:r>
          </a:p>
          <a:p>
            <a:pPr>
              <a:spcAft>
                <a:spcPts val="0"/>
              </a:spcAft>
            </a:pPr>
            <a:endParaRPr lang="fr-FR" dirty="0">
              <a:solidFill>
                <a:srgbClr val="333F48"/>
              </a:solidFill>
              <a:highlight>
                <a:srgbClr val="FFFF00"/>
              </a:highlight>
              <a:latin typeface="Arial" panose="020B0604020202020204" pitchFamily="34" charset="0"/>
              <a:cs typeface="Arial" panose="020B0604020202020204" pitchFamily="34" charset="0"/>
            </a:endParaRPr>
          </a:p>
          <a:p>
            <a:r>
              <a:rPr lang="fr-FR" dirty="0">
                <a:solidFill>
                  <a:srgbClr val="333F48"/>
                </a:solidFill>
                <a:latin typeface="Arial"/>
                <a:cs typeface="Arial"/>
              </a:rPr>
              <a:t>Suggérer plusieurs </a:t>
            </a:r>
            <a:r>
              <a:rPr lang="fr-FR" sz="2800" dirty="0">
                <a:solidFill>
                  <a:srgbClr val="333F48"/>
                </a:solidFill>
                <a:latin typeface="Arial"/>
                <a:cs typeface="Arial"/>
              </a:rPr>
              <a:t>solutions possibles </a:t>
            </a:r>
            <a:r>
              <a:rPr lang="fr-FR" dirty="0">
                <a:solidFill>
                  <a:srgbClr val="333F48"/>
                </a:solidFill>
                <a:latin typeface="Arial"/>
                <a:cs typeface="Arial"/>
              </a:rPr>
              <a:t>pour trouver celle qui satisfait à toutes et à tous.</a:t>
            </a:r>
            <a:endParaRPr lang="fr-FR" dirty="0"/>
          </a:p>
          <a:p>
            <a:endParaRPr lang="fr-FR" sz="2800" dirty="0">
              <a:solidFill>
                <a:srgbClr val="333F48"/>
              </a:solidFill>
              <a:latin typeface="Arial" panose="020B0604020202020204" pitchFamily="34" charset="0"/>
              <a:cs typeface="Arial" panose="020B0604020202020204" pitchFamily="34" charset="0"/>
            </a:endParaRPr>
          </a:p>
          <a:p>
            <a:pPr>
              <a:spcAft>
                <a:spcPts val="0"/>
              </a:spcAft>
            </a:pPr>
            <a:endParaRPr lang="fr-FR" sz="2800" dirty="0">
              <a:solidFill>
                <a:srgbClr val="333F48"/>
              </a:solidFill>
              <a:latin typeface="Arial" panose="020B0604020202020204" pitchFamily="34" charset="0"/>
              <a:cs typeface="Arial" panose="020B0604020202020204" pitchFamily="34" charset="0"/>
            </a:endParaRPr>
          </a:p>
          <a:p>
            <a:pPr>
              <a:spcAft>
                <a:spcPts val="0"/>
              </a:spcAft>
            </a:pPr>
            <a:endParaRPr lang="fr-FR" dirty="0">
              <a:solidFill>
                <a:srgbClr val="333F48"/>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fr-CA" sz="2800" dirty="0">
              <a:solidFill>
                <a:srgbClr val="333F48"/>
              </a:solidFill>
              <a:effectLst/>
              <a:latin typeface="Arial" panose="020B0604020202020204" pitchFamily="34" charset="0"/>
              <a:ea typeface="Calibri" panose="020F0502020204030204" pitchFamily="34" charset="0"/>
              <a:cs typeface="Arial" panose="020B0604020202020204" pitchFamily="34" charset="0"/>
            </a:endParaRPr>
          </a:p>
          <a:p>
            <a:endParaRPr lang="fr-CA" dirty="0"/>
          </a:p>
        </p:txBody>
      </p:sp>
      <p:pic>
        <p:nvPicPr>
          <p:cNvPr id="9" name="Image 8">
            <a:extLst>
              <a:ext uri="{FF2B5EF4-FFF2-40B4-BE49-F238E27FC236}">
                <a16:creationId xmlns:a16="http://schemas.microsoft.com/office/drawing/2014/main" id="{05919483-918F-D75A-CAC3-FA55D2B7BCF2}"/>
              </a:ext>
            </a:extLst>
          </p:cNvPr>
          <p:cNvPicPr>
            <a:picLocks noChangeAspect="1"/>
          </p:cNvPicPr>
          <p:nvPr/>
        </p:nvPicPr>
        <p:blipFill>
          <a:blip r:embed="rId4"/>
          <a:stretch>
            <a:fillRect/>
          </a:stretch>
        </p:blipFill>
        <p:spPr>
          <a:xfrm>
            <a:off x="648538" y="1389185"/>
            <a:ext cx="3898814" cy="4428916"/>
          </a:xfrm>
          <a:prstGeom prst="rect">
            <a:avLst/>
          </a:prstGeom>
        </p:spPr>
      </p:pic>
    </p:spTree>
    <p:custDataLst>
      <p:tags r:id="rId1"/>
    </p:custDataLst>
    <p:extLst>
      <p:ext uri="{BB962C8B-B14F-4D97-AF65-F5344CB8AC3E}">
        <p14:creationId xmlns:p14="http://schemas.microsoft.com/office/powerpoint/2010/main" val="128953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a:extLst>
              <a:ext uri="{FF2B5EF4-FFF2-40B4-BE49-F238E27FC236}">
                <a16:creationId xmlns:a16="http://schemas.microsoft.com/office/drawing/2014/main" id="{EE3990E3-9051-4052-369C-654F7EEF0865}"/>
              </a:ext>
            </a:extLst>
          </p:cNvPr>
          <p:cNvSpPr>
            <a:spLocks noGrp="1"/>
          </p:cNvSpPr>
          <p:nvPr>
            <p:ph type="title"/>
          </p:nvPr>
        </p:nvSpPr>
        <p:spPr>
          <a:xfrm>
            <a:off x="653858" y="341738"/>
            <a:ext cx="9695543" cy="914400"/>
          </a:xfrm>
        </p:spPr>
        <p:txBody>
          <a:bodyPr/>
          <a:lstStyle/>
          <a:p>
            <a:r>
              <a:rPr lang="fr-CA" dirty="0">
                <a:solidFill>
                  <a:schemeClr val="accent1"/>
                </a:solidFill>
              </a:rPr>
              <a:t>Qui est la médiatrice ou le médiateur?</a:t>
            </a:r>
            <a:endParaRPr lang="fr-CA" sz="3200" dirty="0">
              <a:solidFill>
                <a:schemeClr val="accent1"/>
              </a:solidFill>
              <a:cs typeface="Arial" panose="020B0604020202020204"/>
            </a:endParaRPr>
          </a:p>
        </p:txBody>
      </p:sp>
      <p:pic>
        <p:nvPicPr>
          <p:cNvPr id="13" name="Média en ligne 12" title="Le rôle du médiateur">
            <a:hlinkClick r:id="" action="ppaction://media"/>
            <a:extLst>
              <a:ext uri="{FF2B5EF4-FFF2-40B4-BE49-F238E27FC236}">
                <a16:creationId xmlns:a16="http://schemas.microsoft.com/office/drawing/2014/main" id="{75EA51DC-8F4F-252D-8D0F-2E8D5CF8B1BD}"/>
              </a:ext>
            </a:extLst>
          </p:cNvPr>
          <p:cNvPicPr>
            <a:picLocks noRot="1" noChangeAspect="1"/>
          </p:cNvPicPr>
          <p:nvPr>
            <a:videoFile r:link="rId2"/>
          </p:nvPr>
        </p:nvPicPr>
        <p:blipFill>
          <a:blip r:embed="rId5"/>
          <a:stretch>
            <a:fillRect/>
          </a:stretch>
        </p:blipFill>
        <p:spPr>
          <a:xfrm>
            <a:off x="1072092" y="1109133"/>
            <a:ext cx="9710738" cy="5486400"/>
          </a:xfrm>
          <a:prstGeom prst="rect">
            <a:avLst/>
          </a:prstGeom>
        </p:spPr>
      </p:pic>
    </p:spTree>
    <p:custDataLst>
      <p:tags r:id="rId1"/>
    </p:custDataLst>
    <p:extLst>
      <p:ext uri="{BB962C8B-B14F-4D97-AF65-F5344CB8AC3E}">
        <p14:creationId xmlns:p14="http://schemas.microsoft.com/office/powerpoint/2010/main" val="410578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1dad71-e2b4-4bb3-a4a5-5785788cbbb7">
      <Terms xmlns="http://schemas.microsoft.com/office/infopath/2007/PartnerControls"/>
    </lcf76f155ced4ddcb4097134ff3c332f>
    <TaxCatchAll xmlns="8ee12ee5-159c-4bfa-a4d1-c6eb204610cd" xsi:nil="true"/>
    <_dlc_DocId xmlns="8ee12ee5-159c-4bfa-a4d1-c6eb204610cd">EDUC-718269152-2043647</_dlc_DocId>
    <_dlc_DocIdUrl xmlns="8ee12ee5-159c-4bfa-a4d1-c6eb204610cd">
      <Url>https://educaloi.sharepoint.com/ms/_layouts/15/DocIdRedir.aspx?ID=EDUC-718269152-2043647</Url>
      <Description>EDUC-718269152-2043647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1A538F08812F84B874514F73EB122CE" ma:contentTypeVersion="17" ma:contentTypeDescription="Crée un document." ma:contentTypeScope="" ma:versionID="8f905a0430a8856b5ab62c3de3a43c88">
  <xsd:schema xmlns:xsd="http://www.w3.org/2001/XMLSchema" xmlns:xs="http://www.w3.org/2001/XMLSchema" xmlns:p="http://schemas.microsoft.com/office/2006/metadata/properties" xmlns:ns2="8ee12ee5-159c-4bfa-a4d1-c6eb204610cd" xmlns:ns3="0b1dad71-e2b4-4bb3-a4a5-5785788cbbb7" targetNamespace="http://schemas.microsoft.com/office/2006/metadata/properties" ma:root="true" ma:fieldsID="60ff81a131188f5f8d1d12143bdc1ef3" ns2:_="" ns3:_="">
    <xsd:import namespace="8ee12ee5-159c-4bfa-a4d1-c6eb204610cd"/>
    <xsd:import namespace="0b1dad71-e2b4-4bb3-a4a5-5785788cbbb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GenerationTime" minOccurs="0"/>
                <xsd:element ref="ns3:MediaServiceEventHashCode" minOccurs="0"/>
                <xsd:element ref="ns2:SharedWithUsers" minOccurs="0"/>
                <xsd:element ref="ns2:SharedWithDetails" minOccurs="0"/>
                <xsd:element ref="ns3:MediaServiceDateTake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12ee5-159c-4bfa-a4d1-c6eb204610cd"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dexed="true"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3dafb937-854e-411a-a98d-3f548e7b41d5}" ma:internalName="TaxCatchAll" ma:showField="CatchAllData" ma:web="8ee12ee5-159c-4bfa-a4d1-c6eb204610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1dad71-e2b4-4bb3-a4a5-5785788cbb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DB8ED9-BD7A-4829-916A-CD4153AAA2B2}">
  <ds:schemaRefs>
    <ds:schemaRef ds:uri="http://schemas.microsoft.com/sharepoint/v3/contenttype/forms"/>
  </ds:schemaRefs>
</ds:datastoreItem>
</file>

<file path=customXml/itemProps2.xml><?xml version="1.0" encoding="utf-8"?>
<ds:datastoreItem xmlns:ds="http://schemas.openxmlformats.org/officeDocument/2006/customXml" ds:itemID="{8937B8FB-EB27-400B-9495-8EF1A31EAD1C}">
  <ds:schemaRefs>
    <ds:schemaRef ds:uri="http://purl.org/dc/elements/1.1/"/>
    <ds:schemaRef ds:uri="8ee12ee5-159c-4bfa-a4d1-c6eb204610cd"/>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0b1dad71-e2b4-4bb3-a4a5-5785788cbbb7"/>
    <ds:schemaRef ds:uri="http://purl.org/dc/dcmitype/"/>
  </ds:schemaRefs>
</ds:datastoreItem>
</file>

<file path=customXml/itemProps3.xml><?xml version="1.0" encoding="utf-8"?>
<ds:datastoreItem xmlns:ds="http://schemas.openxmlformats.org/officeDocument/2006/customXml" ds:itemID="{ADBE8ED5-6AE3-4D65-A989-2C4F2E585E01}">
  <ds:schemaRefs>
    <ds:schemaRef ds:uri="http://schemas.microsoft.com/sharepoint/events"/>
  </ds:schemaRefs>
</ds:datastoreItem>
</file>

<file path=customXml/itemProps4.xml><?xml version="1.0" encoding="utf-8"?>
<ds:datastoreItem xmlns:ds="http://schemas.openxmlformats.org/officeDocument/2006/customXml" ds:itemID="{8E4A2348-96CF-46A1-B910-B372FBF29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12ee5-159c-4bfa-a4d1-c6eb204610cd"/>
    <ds:schemaRef ds:uri="0b1dad71-e2b4-4bb3-a4a5-5785788cb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1775</TotalTime>
  <Words>3538</Words>
  <Application>Microsoft Office PowerPoint</Application>
  <PresentationFormat>Grand écran</PresentationFormat>
  <Paragraphs>359</Paragraphs>
  <Slides>28</Slides>
  <Notes>19</Notes>
  <HiddenSlides>0</HiddenSlides>
  <MMClips>2</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Calibri</vt:lpstr>
      <vt:lpstr>Helvetica Light</vt:lpstr>
      <vt:lpstr>Police système</vt:lpstr>
      <vt:lpstr>Wingdings</vt:lpstr>
      <vt:lpstr>éducaloi - Atelier 2021</vt:lpstr>
      <vt:lpstr>Médiation simulée</vt:lpstr>
      <vt:lpstr>Présentation PowerPoint</vt:lpstr>
      <vt:lpstr>Mise en situation</vt:lpstr>
      <vt:lpstr>Présentation PowerPoint</vt:lpstr>
      <vt:lpstr>Des modes alternatifs de règlement des conflits</vt:lpstr>
      <vt:lpstr>Présentation PowerPoint</vt:lpstr>
      <vt:lpstr>Découvrir la médiation</vt:lpstr>
      <vt:lpstr>La médiation :  Une méthode utilisée pour régler les conflits.</vt:lpstr>
      <vt:lpstr>Qui est la médiatrice ou le médiateur?</vt:lpstr>
      <vt:lpstr>Qui est la médiatrice ou le médiateur?</vt:lpstr>
      <vt:lpstr>Des situations pour la médiation</vt:lpstr>
      <vt:lpstr>Ce n’est PAS de la médiation!</vt:lpstr>
      <vt:lpstr>Les avantages de la médiation</vt:lpstr>
      <vt:lpstr>Présentation PowerPoint</vt:lpstr>
      <vt:lpstr>Les personnes participantes à la médiation</vt:lpstr>
      <vt:lpstr>Les personnes impliquées</vt:lpstr>
      <vt:lpstr>Conseillère ou conseiller </vt:lpstr>
      <vt:lpstr>Médiatrice ou médiateur</vt:lpstr>
      <vt:lpstr>Experte ou expert</vt:lpstr>
      <vt:lpstr>Les enjeux du conflit</vt:lpstr>
      <vt:lpstr>Présentation PowerPoint</vt:lpstr>
      <vt:lpstr>Présentation PowerPoint</vt:lpstr>
      <vt:lpstr>Déroulement de la médiation</vt:lpstr>
      <vt:lpstr>La médiatrice ou le médiateur peut interrompre les discussions dans les cas suivants : </vt:lpstr>
      <vt:lpstr>Règles d’or  d’une médiation réussie</vt:lpstr>
      <vt:lpstr>Bonne médiation!</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lastModifiedBy>Clément Lemaitre-Provost</cp:lastModifiedBy>
  <cp:revision>644</cp:revision>
  <dcterms:created xsi:type="dcterms:W3CDTF">2021-02-22T16:21:34Z</dcterms:created>
  <dcterms:modified xsi:type="dcterms:W3CDTF">2024-08-13T17:12:08Z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0x01010081A538F08812F84B874514F73EB122CE</vt:lpwstr>
  </property>
  <property fmtid="{D5CDD505-2E9C-101B-9397-08002B2CF9AE}" pid="3" name="_dlc_DocIdItemGuid">
    <vt:lpwstr>a87e6a8b-a17b-4fba-9506-8dbccce93b40</vt:lpwstr>
  </property>
  <property fmtid="{D5CDD505-2E9C-101B-9397-08002B2CF9AE}" pid="4" name="MediaServiceImageTags">
    <vt:lpwstr/>
  </property>
  <property fmtid="{D5CDD505-2E9C-101B-9397-08002B2CF9AE}" pid="5" name="EnVeille">
    <vt:bool>true</vt:bool>
  </property>
  <property fmtid="{D5CDD505-2E9C-101B-9397-08002B2CF9AE}" pid="6" name="ArticulateGUID">
    <vt:lpwstr>25C23E2A-C6F4-4FC9-B92F-3E5B597B5B3D</vt:lpwstr>
  </property>
  <property fmtid="{D5CDD505-2E9C-101B-9397-08002B2CF9AE}" pid="7" name="ArticulatePath">
    <vt:lpwstr>https://educaloi.sharepoint.com/ms/E4000  Contenus/01_site/02_Trousses/2024_Bonification_CCQ_Trousses/00_Clément/Médiation secondaire 4/02_2022_mediation_simulee_secondaire</vt:lpwstr>
  </property>
</Properties>
</file>