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3"/>
  </p:notesMasterIdLst>
  <p:sldIdLst>
    <p:sldId id="261" r:id="rId6"/>
    <p:sldId id="334" r:id="rId7"/>
    <p:sldId id="267" r:id="rId8"/>
    <p:sldId id="335" r:id="rId9"/>
    <p:sldId id="275" r:id="rId10"/>
    <p:sldId id="354" r:id="rId11"/>
    <p:sldId id="336" r:id="rId12"/>
    <p:sldId id="356" r:id="rId13"/>
    <p:sldId id="337" r:id="rId14"/>
    <p:sldId id="338" r:id="rId15"/>
    <p:sldId id="339" r:id="rId16"/>
    <p:sldId id="355" r:id="rId17"/>
    <p:sldId id="340" r:id="rId18"/>
    <p:sldId id="342" r:id="rId19"/>
    <p:sldId id="341" r:id="rId20"/>
    <p:sldId id="343" r:id="rId21"/>
    <p:sldId id="344" r:id="rId22"/>
    <p:sldId id="345" r:id="rId23"/>
    <p:sldId id="346" r:id="rId24"/>
    <p:sldId id="348" r:id="rId25"/>
    <p:sldId id="347" r:id="rId26"/>
    <p:sldId id="349" r:id="rId27"/>
    <p:sldId id="350" r:id="rId28"/>
    <p:sldId id="351" r:id="rId29"/>
    <p:sldId id="352" r:id="rId30"/>
    <p:sldId id="326" r:id="rId31"/>
    <p:sldId id="332" r:id="rId32"/>
  </p:sldIdLst>
  <p:sldSz cx="12192000" cy="6858000"/>
  <p:notesSz cx="6858000" cy="9144000"/>
  <p:custDataLst>
    <p:tags r:id="rId3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717205-1764-52A5-C593-65E56216A39B}" name="Thais Cattani Perroni" initials="TP" userId="S::thais.cattani.perroni@educaloi.qc.ca::cfd5eeab-e9e1-4b2a-b5a4-3d687f911c86" providerId="AD"/>
  <p188:author id="{BEC0F715-6037-B0C0-8391-E8B44091051C}" name="Clément Lemaitre-Provost" initials="CL" userId="S::clement.lemaitre-provost@educaloi.qc.ca::f3d9918a-5e1c-4d93-bfcf-4b1371c3a56c" providerId="AD"/>
  <p188:author id="{BBA81969-8273-AE4B-CE42-A92C7F2BB022}" name="Clément LP" initials="CL" userId="2c432804ee9b6b84" providerId="Windows Live"/>
  <p188:author id="{4F7E4983-5D9E-64A4-063C-C90472727AF8}" name="Clément Provost" initials="CP" userId="S::cleprovost_outlook.com#ext#@educaloi.onmicrosoft.com::0cfd9eb1-d6b0-4664-b669-aca0aaf5c4f8" providerId="AD"/>
  <p188:author id="{5213BBAD-8C2B-8EB6-3D3E-AC15D3FF1025}" name="Julianne Chu" initials="JC" userId="S::julianne.chu@educaloi.qc.ca::e8f7f30b-d745-4019-beff-dc20084e4c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1"/>
    <p:restoredTop sz="72351" autoAdjust="0"/>
  </p:normalViewPr>
  <p:slideViewPr>
    <p:cSldViewPr snapToGrid="0" snapToObjects="1" showGuides="1">
      <p:cViewPr varScale="1">
        <p:scale>
          <a:sx n="79" d="100"/>
          <a:sy n="79" d="100"/>
        </p:scale>
        <p:origin x="2064" y="9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ément Lemaitre-Provost" userId="f3d9918a-5e1c-4d93-bfcf-4b1371c3a56c" providerId="ADAL" clId="{7286B248-E6A4-48CA-95F6-0FAD88378528}"/>
    <pc:docChg chg="modSld">
      <pc:chgData name="Clément Lemaitre-Provost" userId="f3d9918a-5e1c-4d93-bfcf-4b1371c3a56c" providerId="ADAL" clId="{7286B248-E6A4-48CA-95F6-0FAD88378528}" dt="2024-08-13T15:55:11.783" v="4" actId="20577"/>
      <pc:docMkLst>
        <pc:docMk/>
      </pc:docMkLst>
      <pc:sldChg chg="modNotesTx">
        <pc:chgData name="Clément Lemaitre-Provost" userId="f3d9918a-5e1c-4d93-bfcf-4b1371c3a56c" providerId="ADAL" clId="{7286B248-E6A4-48CA-95F6-0FAD88378528}" dt="2024-08-13T15:55:11.783" v="4" actId="20577"/>
        <pc:sldMkLst>
          <pc:docMk/>
          <pc:sldMk cId="2761164563" sldId="267"/>
        </pc:sldMkLst>
      </pc:sldChg>
    </pc:docChg>
  </pc:docChgLst>
  <pc:docChgLst>
    <pc:chgData name="Kim Bélanger-Baillargeon" userId="61e8c17a-4f44-4a20-848f-58a57c92f1ad" providerId="ADAL" clId="{D7051577-77C3-4D8B-A7C3-A961D2BAC2B5}"/>
    <pc:docChg chg="custSel addSld delSld modSld sldOrd">
      <pc:chgData name="Kim Bélanger-Baillargeon" userId="61e8c17a-4f44-4a20-848f-58a57c92f1ad" providerId="ADAL" clId="{D7051577-77C3-4D8B-A7C3-A961D2BAC2B5}" dt="2022-09-23T20:28:58.388" v="1056"/>
      <pc:docMkLst>
        <pc:docMk/>
      </pc:docMkLst>
      <pc:sldChg chg="del">
        <pc:chgData name="Kim Bélanger-Baillargeon" userId="61e8c17a-4f44-4a20-848f-58a57c92f1ad" providerId="ADAL" clId="{D7051577-77C3-4D8B-A7C3-A961D2BAC2B5}" dt="2022-09-23T15:49:26.882" v="129" actId="2696"/>
        <pc:sldMkLst>
          <pc:docMk/>
          <pc:sldMk cId="1581538156" sldId="258"/>
        </pc:sldMkLst>
      </pc:sldChg>
      <pc:sldChg chg="addSp delSp modSp mod modNotesTx">
        <pc:chgData name="Kim Bélanger-Baillargeon" userId="61e8c17a-4f44-4a20-848f-58a57c92f1ad" providerId="ADAL" clId="{D7051577-77C3-4D8B-A7C3-A961D2BAC2B5}" dt="2022-09-23T15:48:57.226" v="128"/>
        <pc:sldMkLst>
          <pc:docMk/>
          <pc:sldMk cId="387620748" sldId="261"/>
        </pc:sldMkLst>
        <pc:spChg chg="mod">
          <ac:chgData name="Kim Bélanger-Baillargeon" userId="61e8c17a-4f44-4a20-848f-58a57c92f1ad" providerId="ADAL" clId="{D7051577-77C3-4D8B-A7C3-A961D2BAC2B5}" dt="2022-09-23T15:47:29.751" v="124" actId="1076"/>
          <ac:spMkLst>
            <pc:docMk/>
            <pc:sldMk cId="387620748" sldId="261"/>
            <ac:spMk id="3" creationId="{D5092838-4393-0744-83F8-A0F8497A27E1}"/>
          </ac:spMkLst>
        </pc:spChg>
        <pc:spChg chg="del">
          <ac:chgData name="Kim Bélanger-Baillargeon" userId="61e8c17a-4f44-4a20-848f-58a57c92f1ad" providerId="ADAL" clId="{D7051577-77C3-4D8B-A7C3-A961D2BAC2B5}" dt="2022-09-23T15:41:19.464" v="1" actId="478"/>
          <ac:spMkLst>
            <pc:docMk/>
            <pc:sldMk cId="387620748" sldId="261"/>
            <ac:spMk id="4" creationId="{DD2B239E-1FDD-274F-8094-A964DF8F1BEC}"/>
          </ac:spMkLst>
        </pc:spChg>
        <pc:picChg chg="add del mod">
          <ac:chgData name="Kim Bélanger-Baillargeon" userId="61e8c17a-4f44-4a20-848f-58a57c92f1ad" providerId="ADAL" clId="{D7051577-77C3-4D8B-A7C3-A961D2BAC2B5}" dt="2022-09-23T15:45:46.210" v="8" actId="478"/>
          <ac:picMkLst>
            <pc:docMk/>
            <pc:sldMk cId="387620748" sldId="261"/>
            <ac:picMk id="5" creationId="{7290A9A3-E49F-A21B-4899-9CCE51643560}"/>
          </ac:picMkLst>
        </pc:picChg>
        <pc:picChg chg="add mod">
          <ac:chgData name="Kim Bélanger-Baillargeon" userId="61e8c17a-4f44-4a20-848f-58a57c92f1ad" providerId="ADAL" clId="{D7051577-77C3-4D8B-A7C3-A961D2BAC2B5}" dt="2022-09-23T15:47:33.496" v="126" actId="1076"/>
          <ac:picMkLst>
            <pc:docMk/>
            <pc:sldMk cId="387620748" sldId="261"/>
            <ac:picMk id="7" creationId="{DA0F603C-42B6-19FD-9519-1C2E447AFC42}"/>
          </ac:picMkLst>
        </pc:picChg>
      </pc:sldChg>
      <pc:sldChg chg="del">
        <pc:chgData name="Kim Bélanger-Baillargeon" userId="61e8c17a-4f44-4a20-848f-58a57c92f1ad" providerId="ADAL" clId="{D7051577-77C3-4D8B-A7C3-A961D2BAC2B5}" dt="2022-09-23T15:49:26.882" v="129" actId="2696"/>
        <pc:sldMkLst>
          <pc:docMk/>
          <pc:sldMk cId="2826379576" sldId="263"/>
        </pc:sldMkLst>
      </pc:sldChg>
      <pc:sldChg chg="addSp delSp modSp mod">
        <pc:chgData name="Kim Bélanger-Baillargeon" userId="61e8c17a-4f44-4a20-848f-58a57c92f1ad" providerId="ADAL" clId="{D7051577-77C3-4D8B-A7C3-A961D2BAC2B5}" dt="2022-09-23T20:05:26.138" v="941" actId="1076"/>
        <pc:sldMkLst>
          <pc:docMk/>
          <pc:sldMk cId="2761164563" sldId="267"/>
        </pc:sldMkLst>
        <pc:spChg chg="mod">
          <ac:chgData name="Kim Bélanger-Baillargeon" userId="61e8c17a-4f44-4a20-848f-58a57c92f1ad" providerId="ADAL" clId="{D7051577-77C3-4D8B-A7C3-A961D2BAC2B5}" dt="2022-09-23T15:46:28.784" v="11" actId="1076"/>
          <ac:spMkLst>
            <pc:docMk/>
            <pc:sldMk cId="2761164563" sldId="267"/>
            <ac:spMk id="7" creationId="{C5DFB938-2839-5A45-A454-BF0CD6F632AC}"/>
          </ac:spMkLst>
        </pc:spChg>
        <pc:picChg chg="del mod">
          <ac:chgData name="Kim Bélanger-Baillargeon" userId="61e8c17a-4f44-4a20-848f-58a57c92f1ad" providerId="ADAL" clId="{D7051577-77C3-4D8B-A7C3-A961D2BAC2B5}" dt="2022-09-23T19:29:55.124" v="430" actId="478"/>
          <ac:picMkLst>
            <pc:docMk/>
            <pc:sldMk cId="2761164563" sldId="267"/>
            <ac:picMk id="2" creationId="{EC68AF0F-423A-1EFE-2D73-1038804B9821}"/>
          </ac:picMkLst>
        </pc:picChg>
        <pc:picChg chg="mod">
          <ac:chgData name="Kim Bélanger-Baillargeon" userId="61e8c17a-4f44-4a20-848f-58a57c92f1ad" providerId="ADAL" clId="{D7051577-77C3-4D8B-A7C3-A961D2BAC2B5}" dt="2022-09-23T20:04:01.337" v="934" actId="1076"/>
          <ac:picMkLst>
            <pc:docMk/>
            <pc:sldMk cId="2761164563" sldId="267"/>
            <ac:picMk id="3" creationId="{CEB5BA2D-D6E5-02DB-74F9-E04B4A26E5C8}"/>
          </ac:picMkLst>
        </pc:picChg>
        <pc:picChg chg="mod">
          <ac:chgData name="Kim Bélanger-Baillargeon" userId="61e8c17a-4f44-4a20-848f-58a57c92f1ad" providerId="ADAL" clId="{D7051577-77C3-4D8B-A7C3-A961D2BAC2B5}" dt="2022-09-23T20:03:55.113" v="932" actId="1076"/>
          <ac:picMkLst>
            <pc:docMk/>
            <pc:sldMk cId="2761164563" sldId="267"/>
            <ac:picMk id="4" creationId="{ABC34329-892D-F9B9-3F69-0ADB4423D45D}"/>
          </ac:picMkLst>
        </pc:picChg>
        <pc:picChg chg="add mod">
          <ac:chgData name="Kim Bélanger-Baillargeon" userId="61e8c17a-4f44-4a20-848f-58a57c92f1ad" providerId="ADAL" clId="{D7051577-77C3-4D8B-A7C3-A961D2BAC2B5}" dt="2022-09-23T20:01:38.457" v="902" actId="1076"/>
          <ac:picMkLst>
            <pc:docMk/>
            <pc:sldMk cId="2761164563" sldId="267"/>
            <ac:picMk id="6" creationId="{4B77CDE6-F3B6-4A9D-870A-1877AEE7615B}"/>
          </ac:picMkLst>
        </pc:picChg>
        <pc:picChg chg="add del mod ord">
          <ac:chgData name="Kim Bélanger-Baillargeon" userId="61e8c17a-4f44-4a20-848f-58a57c92f1ad" providerId="ADAL" clId="{D7051577-77C3-4D8B-A7C3-A961D2BAC2B5}" dt="2022-09-23T20:03:26.220" v="920" actId="478"/>
          <ac:picMkLst>
            <pc:docMk/>
            <pc:sldMk cId="2761164563" sldId="267"/>
            <ac:picMk id="9" creationId="{449C1D4B-603B-BA23-2CA0-4E89A3221876}"/>
          </ac:picMkLst>
        </pc:picChg>
        <pc:picChg chg="add del mod">
          <ac:chgData name="Kim Bélanger-Baillargeon" userId="61e8c17a-4f44-4a20-848f-58a57c92f1ad" providerId="ADAL" clId="{D7051577-77C3-4D8B-A7C3-A961D2BAC2B5}" dt="2022-09-23T20:03:00.684" v="913" actId="478"/>
          <ac:picMkLst>
            <pc:docMk/>
            <pc:sldMk cId="2761164563" sldId="267"/>
            <ac:picMk id="11" creationId="{197A8F84-F23C-F7E6-254D-E9D2A5F5F567}"/>
          </ac:picMkLst>
        </pc:picChg>
        <pc:picChg chg="add mod">
          <ac:chgData name="Kim Bélanger-Baillargeon" userId="61e8c17a-4f44-4a20-848f-58a57c92f1ad" providerId="ADAL" clId="{D7051577-77C3-4D8B-A7C3-A961D2BAC2B5}" dt="2022-09-23T20:03:53.746" v="931" actId="14100"/>
          <ac:picMkLst>
            <pc:docMk/>
            <pc:sldMk cId="2761164563" sldId="267"/>
            <ac:picMk id="13" creationId="{A660AC11-9953-C249-6FA9-B17D7FA2D1E9}"/>
          </ac:picMkLst>
        </pc:picChg>
        <pc:picChg chg="add mod">
          <ac:chgData name="Kim Bélanger-Baillargeon" userId="61e8c17a-4f44-4a20-848f-58a57c92f1ad" providerId="ADAL" clId="{D7051577-77C3-4D8B-A7C3-A961D2BAC2B5}" dt="2022-09-23T20:04:41.522" v="937" actId="1076"/>
          <ac:picMkLst>
            <pc:docMk/>
            <pc:sldMk cId="2761164563" sldId="267"/>
            <ac:picMk id="15" creationId="{779F1EE9-7014-E327-6329-E8C06316DAD5}"/>
          </ac:picMkLst>
        </pc:picChg>
        <pc:picChg chg="add mod">
          <ac:chgData name="Kim Bélanger-Baillargeon" userId="61e8c17a-4f44-4a20-848f-58a57c92f1ad" providerId="ADAL" clId="{D7051577-77C3-4D8B-A7C3-A961D2BAC2B5}" dt="2022-09-23T20:05:26.138" v="941" actId="1076"/>
          <ac:picMkLst>
            <pc:docMk/>
            <pc:sldMk cId="2761164563" sldId="267"/>
            <ac:picMk id="17" creationId="{80B1BC6B-65C1-DA4E-CA94-B20C51797DA6}"/>
          </ac:picMkLst>
        </pc:picChg>
      </pc:sldChg>
      <pc:sldChg chg="del">
        <pc:chgData name="Kim Bélanger-Baillargeon" userId="61e8c17a-4f44-4a20-848f-58a57c92f1ad" providerId="ADAL" clId="{D7051577-77C3-4D8B-A7C3-A961D2BAC2B5}" dt="2022-09-23T15:49:26.882" v="129" actId="2696"/>
        <pc:sldMkLst>
          <pc:docMk/>
          <pc:sldMk cId="2710397120" sldId="268"/>
        </pc:sldMkLst>
      </pc:sldChg>
      <pc:sldChg chg="del">
        <pc:chgData name="Kim Bélanger-Baillargeon" userId="61e8c17a-4f44-4a20-848f-58a57c92f1ad" providerId="ADAL" clId="{D7051577-77C3-4D8B-A7C3-A961D2BAC2B5}" dt="2022-09-23T15:49:26.882" v="129" actId="2696"/>
        <pc:sldMkLst>
          <pc:docMk/>
          <pc:sldMk cId="2421384270" sldId="269"/>
        </pc:sldMkLst>
      </pc:sldChg>
      <pc:sldChg chg="del">
        <pc:chgData name="Kim Bélanger-Baillargeon" userId="61e8c17a-4f44-4a20-848f-58a57c92f1ad" providerId="ADAL" clId="{D7051577-77C3-4D8B-A7C3-A961D2BAC2B5}" dt="2022-09-23T15:49:26.882" v="129" actId="2696"/>
        <pc:sldMkLst>
          <pc:docMk/>
          <pc:sldMk cId="3633348750" sldId="270"/>
        </pc:sldMkLst>
      </pc:sldChg>
      <pc:sldChg chg="del">
        <pc:chgData name="Kim Bélanger-Baillargeon" userId="61e8c17a-4f44-4a20-848f-58a57c92f1ad" providerId="ADAL" clId="{D7051577-77C3-4D8B-A7C3-A961D2BAC2B5}" dt="2022-09-23T15:49:26.882" v="129" actId="2696"/>
        <pc:sldMkLst>
          <pc:docMk/>
          <pc:sldMk cId="1521540336" sldId="271"/>
        </pc:sldMkLst>
      </pc:sldChg>
      <pc:sldChg chg="del">
        <pc:chgData name="Kim Bélanger-Baillargeon" userId="61e8c17a-4f44-4a20-848f-58a57c92f1ad" providerId="ADAL" clId="{D7051577-77C3-4D8B-A7C3-A961D2BAC2B5}" dt="2022-09-23T15:49:26.882" v="129" actId="2696"/>
        <pc:sldMkLst>
          <pc:docMk/>
          <pc:sldMk cId="2236163849" sldId="272"/>
        </pc:sldMkLst>
      </pc:sldChg>
      <pc:sldChg chg="del">
        <pc:chgData name="Kim Bélanger-Baillargeon" userId="61e8c17a-4f44-4a20-848f-58a57c92f1ad" providerId="ADAL" clId="{D7051577-77C3-4D8B-A7C3-A961D2BAC2B5}" dt="2022-09-23T15:49:26.882" v="129" actId="2696"/>
        <pc:sldMkLst>
          <pc:docMk/>
          <pc:sldMk cId="1237255691" sldId="273"/>
        </pc:sldMkLst>
      </pc:sldChg>
      <pc:sldChg chg="del">
        <pc:chgData name="Kim Bélanger-Baillargeon" userId="61e8c17a-4f44-4a20-848f-58a57c92f1ad" providerId="ADAL" clId="{D7051577-77C3-4D8B-A7C3-A961D2BAC2B5}" dt="2022-09-23T15:49:26.882" v="129" actId="2696"/>
        <pc:sldMkLst>
          <pc:docMk/>
          <pc:sldMk cId="1481830264" sldId="274"/>
        </pc:sldMkLst>
      </pc:sldChg>
      <pc:sldChg chg="modSp mod ord">
        <pc:chgData name="Kim Bélanger-Baillargeon" userId="61e8c17a-4f44-4a20-848f-58a57c92f1ad" providerId="ADAL" clId="{D7051577-77C3-4D8B-A7C3-A961D2BAC2B5}" dt="2022-09-23T19:42:55.258" v="649" actId="1076"/>
        <pc:sldMkLst>
          <pc:docMk/>
          <pc:sldMk cId="3037727270" sldId="275"/>
        </pc:sldMkLst>
        <pc:spChg chg="mod">
          <ac:chgData name="Kim Bélanger-Baillargeon" userId="61e8c17a-4f44-4a20-848f-58a57c92f1ad" providerId="ADAL" clId="{D7051577-77C3-4D8B-A7C3-A961D2BAC2B5}" dt="2022-09-23T19:42:55.258" v="649" actId="1076"/>
          <ac:spMkLst>
            <pc:docMk/>
            <pc:sldMk cId="3037727270" sldId="275"/>
            <ac:spMk id="2" creationId="{5F6FBF65-D3C8-9341-B506-6DF8698F7792}"/>
          </ac:spMkLst>
        </pc:spChg>
        <pc:picChg chg="mod">
          <ac:chgData name="Kim Bélanger-Baillargeon" userId="61e8c17a-4f44-4a20-848f-58a57c92f1ad" providerId="ADAL" clId="{D7051577-77C3-4D8B-A7C3-A961D2BAC2B5}" dt="2022-09-23T19:42:52.163" v="648" actId="1076"/>
          <ac:picMkLst>
            <pc:docMk/>
            <pc:sldMk cId="3037727270" sldId="275"/>
            <ac:picMk id="3" creationId="{85649FD7-E7FD-B048-1081-59755A5DB012}"/>
          </ac:picMkLst>
        </pc:picChg>
      </pc:sldChg>
      <pc:sldChg chg="del">
        <pc:chgData name="Kim Bélanger-Baillargeon" userId="61e8c17a-4f44-4a20-848f-58a57c92f1ad" providerId="ADAL" clId="{D7051577-77C3-4D8B-A7C3-A961D2BAC2B5}" dt="2022-09-23T15:49:26.882" v="129" actId="2696"/>
        <pc:sldMkLst>
          <pc:docMk/>
          <pc:sldMk cId="1664878773" sldId="276"/>
        </pc:sldMkLst>
      </pc:sldChg>
      <pc:sldChg chg="del">
        <pc:chgData name="Kim Bélanger-Baillargeon" userId="61e8c17a-4f44-4a20-848f-58a57c92f1ad" providerId="ADAL" clId="{D7051577-77C3-4D8B-A7C3-A961D2BAC2B5}" dt="2022-09-23T15:49:26.882" v="129" actId="2696"/>
        <pc:sldMkLst>
          <pc:docMk/>
          <pc:sldMk cId="2193327019" sldId="277"/>
        </pc:sldMkLst>
      </pc:sldChg>
      <pc:sldChg chg="del">
        <pc:chgData name="Kim Bélanger-Baillargeon" userId="61e8c17a-4f44-4a20-848f-58a57c92f1ad" providerId="ADAL" clId="{D7051577-77C3-4D8B-A7C3-A961D2BAC2B5}" dt="2022-09-23T15:49:26.882" v="129" actId="2696"/>
        <pc:sldMkLst>
          <pc:docMk/>
          <pc:sldMk cId="3905683981" sldId="278"/>
        </pc:sldMkLst>
      </pc:sldChg>
      <pc:sldChg chg="del">
        <pc:chgData name="Kim Bélanger-Baillargeon" userId="61e8c17a-4f44-4a20-848f-58a57c92f1ad" providerId="ADAL" clId="{D7051577-77C3-4D8B-A7C3-A961D2BAC2B5}" dt="2022-09-23T15:49:26.882" v="129" actId="2696"/>
        <pc:sldMkLst>
          <pc:docMk/>
          <pc:sldMk cId="4150871822" sldId="280"/>
        </pc:sldMkLst>
      </pc:sldChg>
      <pc:sldChg chg="del">
        <pc:chgData name="Kim Bélanger-Baillargeon" userId="61e8c17a-4f44-4a20-848f-58a57c92f1ad" providerId="ADAL" clId="{D7051577-77C3-4D8B-A7C3-A961D2BAC2B5}" dt="2022-09-23T15:49:26.882" v="129" actId="2696"/>
        <pc:sldMkLst>
          <pc:docMk/>
          <pc:sldMk cId="779627954" sldId="281"/>
        </pc:sldMkLst>
      </pc:sldChg>
      <pc:sldChg chg="del">
        <pc:chgData name="Kim Bélanger-Baillargeon" userId="61e8c17a-4f44-4a20-848f-58a57c92f1ad" providerId="ADAL" clId="{D7051577-77C3-4D8B-A7C3-A961D2BAC2B5}" dt="2022-09-23T15:49:26.882" v="129" actId="2696"/>
        <pc:sldMkLst>
          <pc:docMk/>
          <pc:sldMk cId="1461120729" sldId="314"/>
        </pc:sldMkLst>
      </pc:sldChg>
      <pc:sldChg chg="del">
        <pc:chgData name="Kim Bélanger-Baillargeon" userId="61e8c17a-4f44-4a20-848f-58a57c92f1ad" providerId="ADAL" clId="{D7051577-77C3-4D8B-A7C3-A961D2BAC2B5}" dt="2022-09-23T15:49:26.882" v="129" actId="2696"/>
        <pc:sldMkLst>
          <pc:docMk/>
          <pc:sldMk cId="3544659978" sldId="315"/>
        </pc:sldMkLst>
      </pc:sldChg>
      <pc:sldChg chg="del">
        <pc:chgData name="Kim Bélanger-Baillargeon" userId="61e8c17a-4f44-4a20-848f-58a57c92f1ad" providerId="ADAL" clId="{D7051577-77C3-4D8B-A7C3-A961D2BAC2B5}" dt="2022-09-23T15:49:26.882" v="129" actId="2696"/>
        <pc:sldMkLst>
          <pc:docMk/>
          <pc:sldMk cId="4206589456" sldId="316"/>
        </pc:sldMkLst>
      </pc:sldChg>
      <pc:sldChg chg="del">
        <pc:chgData name="Kim Bélanger-Baillargeon" userId="61e8c17a-4f44-4a20-848f-58a57c92f1ad" providerId="ADAL" clId="{D7051577-77C3-4D8B-A7C3-A961D2BAC2B5}" dt="2022-09-23T15:49:26.882" v="129" actId="2696"/>
        <pc:sldMkLst>
          <pc:docMk/>
          <pc:sldMk cId="1286252925" sldId="317"/>
        </pc:sldMkLst>
      </pc:sldChg>
      <pc:sldChg chg="del">
        <pc:chgData name="Kim Bélanger-Baillargeon" userId="61e8c17a-4f44-4a20-848f-58a57c92f1ad" providerId="ADAL" clId="{D7051577-77C3-4D8B-A7C3-A961D2BAC2B5}" dt="2022-09-23T15:49:26.882" v="129" actId="2696"/>
        <pc:sldMkLst>
          <pc:docMk/>
          <pc:sldMk cId="4029774393" sldId="318"/>
        </pc:sldMkLst>
      </pc:sldChg>
      <pc:sldChg chg="del">
        <pc:chgData name="Kim Bélanger-Baillargeon" userId="61e8c17a-4f44-4a20-848f-58a57c92f1ad" providerId="ADAL" clId="{D7051577-77C3-4D8B-A7C3-A961D2BAC2B5}" dt="2022-09-23T15:49:26.882" v="129" actId="2696"/>
        <pc:sldMkLst>
          <pc:docMk/>
          <pc:sldMk cId="3081994381" sldId="319"/>
        </pc:sldMkLst>
      </pc:sldChg>
      <pc:sldChg chg="del">
        <pc:chgData name="Kim Bélanger-Baillargeon" userId="61e8c17a-4f44-4a20-848f-58a57c92f1ad" providerId="ADAL" clId="{D7051577-77C3-4D8B-A7C3-A961D2BAC2B5}" dt="2022-09-23T15:49:26.882" v="129" actId="2696"/>
        <pc:sldMkLst>
          <pc:docMk/>
          <pc:sldMk cId="836512014" sldId="333"/>
        </pc:sldMkLst>
      </pc:sldChg>
      <pc:sldChg chg="addSp delSp modSp new mod modNotesTx">
        <pc:chgData name="Kim Bélanger-Baillargeon" userId="61e8c17a-4f44-4a20-848f-58a57c92f1ad" providerId="ADAL" clId="{D7051577-77C3-4D8B-A7C3-A961D2BAC2B5}" dt="2022-09-23T16:50:33.314" v="179" actId="14100"/>
        <pc:sldMkLst>
          <pc:docMk/>
          <pc:sldMk cId="2701670015" sldId="335"/>
        </pc:sldMkLst>
        <pc:spChg chg="del">
          <ac:chgData name="Kim Bélanger-Baillargeon" userId="61e8c17a-4f44-4a20-848f-58a57c92f1ad" providerId="ADAL" clId="{D7051577-77C3-4D8B-A7C3-A961D2BAC2B5}" dt="2022-09-23T16:50:00.081" v="168" actId="478"/>
          <ac:spMkLst>
            <pc:docMk/>
            <pc:sldMk cId="2701670015" sldId="335"/>
            <ac:spMk id="2" creationId="{D3DC6018-5E67-D07C-8D2B-35D7C52106F0}"/>
          </ac:spMkLst>
        </pc:spChg>
        <pc:spChg chg="mod">
          <ac:chgData name="Kim Bélanger-Baillargeon" userId="61e8c17a-4f44-4a20-848f-58a57c92f1ad" providerId="ADAL" clId="{D7051577-77C3-4D8B-A7C3-A961D2BAC2B5}" dt="2022-09-23T15:49:49.208" v="162" actId="1076"/>
          <ac:spMkLst>
            <pc:docMk/>
            <pc:sldMk cId="2701670015" sldId="335"/>
            <ac:spMk id="3" creationId="{B3D2FD24-101B-696E-1EFB-599664C1A425}"/>
          </ac:spMkLst>
        </pc:spChg>
        <pc:spChg chg="mod">
          <ac:chgData name="Kim Bélanger-Baillargeon" userId="61e8c17a-4f44-4a20-848f-58a57c92f1ad" providerId="ADAL" clId="{D7051577-77C3-4D8B-A7C3-A961D2BAC2B5}" dt="2022-09-23T15:50:12.599" v="166" actId="14100"/>
          <ac:spMkLst>
            <pc:docMk/>
            <pc:sldMk cId="2701670015" sldId="335"/>
            <ac:spMk id="4" creationId="{B1965DC9-52DD-987B-37F4-1AE265B1B598}"/>
          </ac:spMkLst>
        </pc:spChg>
        <pc:spChg chg="mod">
          <ac:chgData name="Kim Bélanger-Baillargeon" userId="61e8c17a-4f44-4a20-848f-58a57c92f1ad" providerId="ADAL" clId="{D7051577-77C3-4D8B-A7C3-A961D2BAC2B5}" dt="2022-09-23T15:49:36.649" v="140" actId="20577"/>
          <ac:spMkLst>
            <pc:docMk/>
            <pc:sldMk cId="2701670015" sldId="335"/>
            <ac:spMk id="5" creationId="{97679F04-8547-9BA8-CA3D-F887EF8889AA}"/>
          </ac:spMkLst>
        </pc:spChg>
        <pc:picChg chg="add mod">
          <ac:chgData name="Kim Bélanger-Baillargeon" userId="61e8c17a-4f44-4a20-848f-58a57c92f1ad" providerId="ADAL" clId="{D7051577-77C3-4D8B-A7C3-A961D2BAC2B5}" dt="2022-09-23T16:50:29.873" v="178" actId="1076"/>
          <ac:picMkLst>
            <pc:docMk/>
            <pc:sldMk cId="2701670015" sldId="335"/>
            <ac:picMk id="7" creationId="{D1479CC6-DDF4-177F-030F-1E5CBA9B4BE6}"/>
          </ac:picMkLst>
        </pc:picChg>
        <pc:picChg chg="add mod">
          <ac:chgData name="Kim Bélanger-Baillargeon" userId="61e8c17a-4f44-4a20-848f-58a57c92f1ad" providerId="ADAL" clId="{D7051577-77C3-4D8B-A7C3-A961D2BAC2B5}" dt="2022-09-23T16:50:33.314" v="179" actId="14100"/>
          <ac:picMkLst>
            <pc:docMk/>
            <pc:sldMk cId="2701670015" sldId="335"/>
            <ac:picMk id="9" creationId="{FECB1794-A8D5-40A4-D1C2-92A84344B514}"/>
          </ac:picMkLst>
        </pc:picChg>
      </pc:sldChg>
      <pc:sldChg chg="addSp delSp modSp new mod">
        <pc:chgData name="Kim Bélanger-Baillargeon" userId="61e8c17a-4f44-4a20-848f-58a57c92f1ad" providerId="ADAL" clId="{D7051577-77C3-4D8B-A7C3-A961D2BAC2B5}" dt="2022-09-23T17:45:17.799" v="303" actId="1076"/>
        <pc:sldMkLst>
          <pc:docMk/>
          <pc:sldMk cId="1289538074" sldId="336"/>
        </pc:sldMkLst>
        <pc:spChg chg="del">
          <ac:chgData name="Kim Bélanger-Baillargeon" userId="61e8c17a-4f44-4a20-848f-58a57c92f1ad" providerId="ADAL" clId="{D7051577-77C3-4D8B-A7C3-A961D2BAC2B5}" dt="2022-09-23T17:41:13.042" v="294" actId="478"/>
          <ac:spMkLst>
            <pc:docMk/>
            <pc:sldMk cId="1289538074" sldId="336"/>
            <ac:spMk id="2" creationId="{595FAF6E-9417-DFD3-DF72-2627C174AEB9}"/>
          </ac:spMkLst>
        </pc:spChg>
        <pc:spChg chg="mod">
          <ac:chgData name="Kim Bélanger-Baillargeon" userId="61e8c17a-4f44-4a20-848f-58a57c92f1ad" providerId="ADAL" clId="{D7051577-77C3-4D8B-A7C3-A961D2BAC2B5}" dt="2022-09-23T17:40:52.671" v="293" actId="1076"/>
          <ac:spMkLst>
            <pc:docMk/>
            <pc:sldMk cId="1289538074" sldId="336"/>
            <ac:spMk id="3" creationId="{205F777F-8AD7-ECB5-9909-D409CCC030BB}"/>
          </ac:spMkLst>
        </pc:spChg>
        <pc:spChg chg="mod">
          <ac:chgData name="Kim Bélanger-Baillargeon" userId="61e8c17a-4f44-4a20-848f-58a57c92f1ad" providerId="ADAL" clId="{D7051577-77C3-4D8B-A7C3-A961D2BAC2B5}" dt="2022-09-23T17:39:46.432" v="292" actId="1076"/>
          <ac:spMkLst>
            <pc:docMk/>
            <pc:sldMk cId="1289538074" sldId="336"/>
            <ac:spMk id="4" creationId="{363203B7-B65C-39F5-EEE6-6E01584E2985}"/>
          </ac:spMkLst>
        </pc:spChg>
        <pc:spChg chg="del">
          <ac:chgData name="Kim Bélanger-Baillargeon" userId="61e8c17a-4f44-4a20-848f-58a57c92f1ad" providerId="ADAL" clId="{D7051577-77C3-4D8B-A7C3-A961D2BAC2B5}" dt="2022-09-23T17:38:11.507" v="183" actId="478"/>
          <ac:spMkLst>
            <pc:docMk/>
            <pc:sldMk cId="1289538074" sldId="336"/>
            <ac:spMk id="5" creationId="{DF678D1B-95DF-5941-3B9C-238F2FD5851A}"/>
          </ac:spMkLst>
        </pc:spChg>
        <pc:picChg chg="add del mod">
          <ac:chgData name="Kim Bélanger-Baillargeon" userId="61e8c17a-4f44-4a20-848f-58a57c92f1ad" providerId="ADAL" clId="{D7051577-77C3-4D8B-A7C3-A961D2BAC2B5}" dt="2022-09-23T17:44:47.472" v="299" actId="478"/>
          <ac:picMkLst>
            <pc:docMk/>
            <pc:sldMk cId="1289538074" sldId="336"/>
            <ac:picMk id="7" creationId="{DE17E8CB-A8B4-B091-E791-D8851ECF6F04}"/>
          </ac:picMkLst>
        </pc:picChg>
        <pc:picChg chg="add mod">
          <ac:chgData name="Kim Bélanger-Baillargeon" userId="61e8c17a-4f44-4a20-848f-58a57c92f1ad" providerId="ADAL" clId="{D7051577-77C3-4D8B-A7C3-A961D2BAC2B5}" dt="2022-09-23T17:45:17.799" v="303" actId="1076"/>
          <ac:picMkLst>
            <pc:docMk/>
            <pc:sldMk cId="1289538074" sldId="336"/>
            <ac:picMk id="9" creationId="{05919483-918F-D75A-CAC3-FA55D2B7BCF2}"/>
          </ac:picMkLst>
        </pc:picChg>
      </pc:sldChg>
      <pc:sldChg chg="addSp delSp modSp new mod">
        <pc:chgData name="Kim Bélanger-Baillargeon" userId="61e8c17a-4f44-4a20-848f-58a57c92f1ad" providerId="ADAL" clId="{D7051577-77C3-4D8B-A7C3-A961D2BAC2B5}" dt="2022-09-23T17:55:32.694" v="369" actId="1076"/>
        <pc:sldMkLst>
          <pc:docMk/>
          <pc:sldMk cId="4014883582" sldId="337"/>
        </pc:sldMkLst>
        <pc:spChg chg="del">
          <ac:chgData name="Kim Bélanger-Baillargeon" userId="61e8c17a-4f44-4a20-848f-58a57c92f1ad" providerId="ADAL" clId="{D7051577-77C3-4D8B-A7C3-A961D2BAC2B5}" dt="2022-09-23T17:55:21.776" v="365" actId="478"/>
          <ac:spMkLst>
            <pc:docMk/>
            <pc:sldMk cId="4014883582" sldId="337"/>
            <ac:spMk id="2" creationId="{918F534E-87CE-0DFC-8652-6C228CA509F1}"/>
          </ac:spMkLst>
        </pc:spChg>
        <pc:spChg chg="mod">
          <ac:chgData name="Kim Bélanger-Baillargeon" userId="61e8c17a-4f44-4a20-848f-58a57c92f1ad" providerId="ADAL" clId="{D7051577-77C3-4D8B-A7C3-A961D2BAC2B5}" dt="2022-09-23T17:49:32.760" v="360" actId="207"/>
          <ac:spMkLst>
            <pc:docMk/>
            <pc:sldMk cId="4014883582" sldId="337"/>
            <ac:spMk id="3" creationId="{9CB25856-7CF5-B91B-848D-2931DB22BCE2}"/>
          </ac:spMkLst>
        </pc:spChg>
        <pc:spChg chg="mod">
          <ac:chgData name="Kim Bélanger-Baillargeon" userId="61e8c17a-4f44-4a20-848f-58a57c92f1ad" providerId="ADAL" clId="{D7051577-77C3-4D8B-A7C3-A961D2BAC2B5}" dt="2022-09-23T17:53:59.495" v="364" actId="1076"/>
          <ac:spMkLst>
            <pc:docMk/>
            <pc:sldMk cId="4014883582" sldId="337"/>
            <ac:spMk id="4" creationId="{2CB26BC1-B8D2-CAF7-2026-036C8FA48D06}"/>
          </ac:spMkLst>
        </pc:spChg>
        <pc:spChg chg="del">
          <ac:chgData name="Kim Bélanger-Baillargeon" userId="61e8c17a-4f44-4a20-848f-58a57c92f1ad" providerId="ADAL" clId="{D7051577-77C3-4D8B-A7C3-A961D2BAC2B5}" dt="2022-09-23T17:46:54.578" v="305" actId="478"/>
          <ac:spMkLst>
            <pc:docMk/>
            <pc:sldMk cId="4014883582" sldId="337"/>
            <ac:spMk id="5" creationId="{BF11B162-A312-A175-9579-18A919C858B8}"/>
          </ac:spMkLst>
        </pc:spChg>
        <pc:picChg chg="add mod">
          <ac:chgData name="Kim Bélanger-Baillargeon" userId="61e8c17a-4f44-4a20-848f-58a57c92f1ad" providerId="ADAL" clId="{D7051577-77C3-4D8B-A7C3-A961D2BAC2B5}" dt="2022-09-23T17:55:32.694" v="369" actId="1076"/>
          <ac:picMkLst>
            <pc:docMk/>
            <pc:sldMk cId="4014883582" sldId="337"/>
            <ac:picMk id="7" creationId="{6B128D57-EB9C-DAA7-B46C-312F01F4DEB4}"/>
          </ac:picMkLst>
        </pc:picChg>
      </pc:sldChg>
      <pc:sldChg chg="addSp delSp modSp new mod modNotesTx">
        <pc:chgData name="Kim Bélanger-Baillargeon" userId="61e8c17a-4f44-4a20-848f-58a57c92f1ad" providerId="ADAL" clId="{D7051577-77C3-4D8B-A7C3-A961D2BAC2B5}" dt="2022-09-23T19:33:32.939" v="441" actId="1076"/>
        <pc:sldMkLst>
          <pc:docMk/>
          <pc:sldMk cId="4136315358" sldId="338"/>
        </pc:sldMkLst>
        <pc:spChg chg="del">
          <ac:chgData name="Kim Bélanger-Baillargeon" userId="61e8c17a-4f44-4a20-848f-58a57c92f1ad" providerId="ADAL" clId="{D7051577-77C3-4D8B-A7C3-A961D2BAC2B5}" dt="2022-09-23T17:58:59.279" v="419" actId="478"/>
          <ac:spMkLst>
            <pc:docMk/>
            <pc:sldMk cId="4136315358" sldId="338"/>
            <ac:spMk id="2" creationId="{59451EF2-46EC-40F6-8DD2-CDA731F98385}"/>
          </ac:spMkLst>
        </pc:spChg>
        <pc:spChg chg="mod">
          <ac:chgData name="Kim Bélanger-Baillargeon" userId="61e8c17a-4f44-4a20-848f-58a57c92f1ad" providerId="ADAL" clId="{D7051577-77C3-4D8B-A7C3-A961D2BAC2B5}" dt="2022-09-23T17:56:36.598" v="417" actId="1076"/>
          <ac:spMkLst>
            <pc:docMk/>
            <pc:sldMk cId="4136315358" sldId="338"/>
            <ac:spMk id="3" creationId="{3B9AE652-364A-9720-E63B-C530CF2AF623}"/>
          </ac:spMkLst>
        </pc:spChg>
        <pc:spChg chg="mod">
          <ac:chgData name="Kim Bélanger-Baillargeon" userId="61e8c17a-4f44-4a20-848f-58a57c92f1ad" providerId="ADAL" clId="{D7051577-77C3-4D8B-A7C3-A961D2BAC2B5}" dt="2022-09-23T17:56:33.879" v="416" actId="14100"/>
          <ac:spMkLst>
            <pc:docMk/>
            <pc:sldMk cId="4136315358" sldId="338"/>
            <ac:spMk id="4" creationId="{9A1D7082-458C-D3C2-6369-AF98244A909F}"/>
          </ac:spMkLst>
        </pc:spChg>
        <pc:spChg chg="mod">
          <ac:chgData name="Kim Bélanger-Baillargeon" userId="61e8c17a-4f44-4a20-848f-58a57c92f1ad" providerId="ADAL" clId="{D7051577-77C3-4D8B-A7C3-A961D2BAC2B5}" dt="2022-09-23T17:56:23.238" v="414" actId="1076"/>
          <ac:spMkLst>
            <pc:docMk/>
            <pc:sldMk cId="4136315358" sldId="338"/>
            <ac:spMk id="5" creationId="{C0342E89-47BC-A3F2-7CFD-5046F253BAD2}"/>
          </ac:spMkLst>
        </pc:spChg>
        <pc:picChg chg="add mod">
          <ac:chgData name="Kim Bélanger-Baillargeon" userId="61e8c17a-4f44-4a20-848f-58a57c92f1ad" providerId="ADAL" clId="{D7051577-77C3-4D8B-A7C3-A961D2BAC2B5}" dt="2022-09-23T17:59:35.054" v="428" actId="1076"/>
          <ac:picMkLst>
            <pc:docMk/>
            <pc:sldMk cId="4136315358" sldId="338"/>
            <ac:picMk id="7" creationId="{278BB6C6-4183-BB15-3385-3301C448A101}"/>
          </ac:picMkLst>
        </pc:picChg>
        <pc:picChg chg="add mod">
          <ac:chgData name="Kim Bélanger-Baillargeon" userId="61e8c17a-4f44-4a20-848f-58a57c92f1ad" providerId="ADAL" clId="{D7051577-77C3-4D8B-A7C3-A961D2BAC2B5}" dt="2022-09-23T17:59:36.088" v="429" actId="1076"/>
          <ac:picMkLst>
            <pc:docMk/>
            <pc:sldMk cId="4136315358" sldId="338"/>
            <ac:picMk id="9" creationId="{5ECA7BDA-D8BD-5284-49DB-31C2124D9098}"/>
          </ac:picMkLst>
        </pc:picChg>
        <pc:picChg chg="add mod">
          <ac:chgData name="Kim Bélanger-Baillargeon" userId="61e8c17a-4f44-4a20-848f-58a57c92f1ad" providerId="ADAL" clId="{D7051577-77C3-4D8B-A7C3-A961D2BAC2B5}" dt="2022-09-23T19:33:32.939" v="441" actId="1076"/>
          <ac:picMkLst>
            <pc:docMk/>
            <pc:sldMk cId="4136315358" sldId="338"/>
            <ac:picMk id="11" creationId="{5CFBD0FC-43EA-BBC7-8C54-0027A6AB7A33}"/>
          </ac:picMkLst>
        </pc:picChg>
      </pc:sldChg>
      <pc:sldChg chg="addSp delSp modSp new mod modNotesTx">
        <pc:chgData name="Kim Bélanger-Baillargeon" userId="61e8c17a-4f44-4a20-848f-58a57c92f1ad" providerId="ADAL" clId="{D7051577-77C3-4D8B-A7C3-A961D2BAC2B5}" dt="2022-09-23T19:38:06.060" v="543" actId="1076"/>
        <pc:sldMkLst>
          <pc:docMk/>
          <pc:sldMk cId="2556888534" sldId="339"/>
        </pc:sldMkLst>
        <pc:spChg chg="del">
          <ac:chgData name="Kim Bélanger-Baillargeon" userId="61e8c17a-4f44-4a20-848f-58a57c92f1ad" providerId="ADAL" clId="{D7051577-77C3-4D8B-A7C3-A961D2BAC2B5}" dt="2022-09-23T19:35:19.051" v="486" actId="21"/>
          <ac:spMkLst>
            <pc:docMk/>
            <pc:sldMk cId="2556888534" sldId="339"/>
            <ac:spMk id="2" creationId="{B8C26014-B096-229A-CE05-85B763461849}"/>
          </ac:spMkLst>
        </pc:spChg>
        <pc:spChg chg="mod">
          <ac:chgData name="Kim Bélanger-Baillargeon" userId="61e8c17a-4f44-4a20-848f-58a57c92f1ad" providerId="ADAL" clId="{D7051577-77C3-4D8B-A7C3-A961D2BAC2B5}" dt="2022-09-23T19:34:06.256" v="485" actId="313"/>
          <ac:spMkLst>
            <pc:docMk/>
            <pc:sldMk cId="2556888534" sldId="339"/>
            <ac:spMk id="3" creationId="{A065126B-28C9-651B-F3BB-A902DEC46462}"/>
          </ac:spMkLst>
        </pc:spChg>
        <pc:spChg chg="mod">
          <ac:chgData name="Kim Bélanger-Baillargeon" userId="61e8c17a-4f44-4a20-848f-58a57c92f1ad" providerId="ADAL" clId="{D7051577-77C3-4D8B-A7C3-A961D2BAC2B5}" dt="2022-09-23T19:38:06.060" v="543" actId="1076"/>
          <ac:spMkLst>
            <pc:docMk/>
            <pc:sldMk cId="2556888534" sldId="339"/>
            <ac:spMk id="4" creationId="{0EA588C6-E840-6C37-DDDF-264371044C06}"/>
          </ac:spMkLst>
        </pc:spChg>
        <pc:spChg chg="mod">
          <ac:chgData name="Kim Bélanger-Baillargeon" userId="61e8c17a-4f44-4a20-848f-58a57c92f1ad" providerId="ADAL" clId="{D7051577-77C3-4D8B-A7C3-A961D2BAC2B5}" dt="2022-09-23T19:33:55.838" v="452" actId="20577"/>
          <ac:spMkLst>
            <pc:docMk/>
            <pc:sldMk cId="2556888534" sldId="339"/>
            <ac:spMk id="5" creationId="{846263B6-0556-3F98-8D76-AFE5C09790B8}"/>
          </ac:spMkLst>
        </pc:spChg>
        <pc:picChg chg="add mod">
          <ac:chgData name="Kim Bélanger-Baillargeon" userId="61e8c17a-4f44-4a20-848f-58a57c92f1ad" providerId="ADAL" clId="{D7051577-77C3-4D8B-A7C3-A961D2BAC2B5}" dt="2022-09-23T19:37:00.322" v="496" actId="14100"/>
          <ac:picMkLst>
            <pc:docMk/>
            <pc:sldMk cId="2556888534" sldId="339"/>
            <ac:picMk id="7" creationId="{061A7D79-1B55-A82F-3E99-433CAE14D5DC}"/>
          </ac:picMkLst>
        </pc:picChg>
        <pc:picChg chg="add mod">
          <ac:chgData name="Kim Bélanger-Baillargeon" userId="61e8c17a-4f44-4a20-848f-58a57c92f1ad" providerId="ADAL" clId="{D7051577-77C3-4D8B-A7C3-A961D2BAC2B5}" dt="2022-09-23T19:37:04.162" v="497" actId="14100"/>
          <ac:picMkLst>
            <pc:docMk/>
            <pc:sldMk cId="2556888534" sldId="339"/>
            <ac:picMk id="9" creationId="{8AEA7413-4620-D472-3834-586E84DCCBC4}"/>
          </ac:picMkLst>
        </pc:picChg>
      </pc:sldChg>
      <pc:sldChg chg="addSp delSp modSp new mod modNotesTx">
        <pc:chgData name="Kim Bélanger-Baillargeon" userId="61e8c17a-4f44-4a20-848f-58a57c92f1ad" providerId="ADAL" clId="{D7051577-77C3-4D8B-A7C3-A961D2BAC2B5}" dt="2022-09-23T19:39:43.383" v="554"/>
        <pc:sldMkLst>
          <pc:docMk/>
          <pc:sldMk cId="3297984506" sldId="340"/>
        </pc:sldMkLst>
        <pc:spChg chg="del">
          <ac:chgData name="Kim Bélanger-Baillargeon" userId="61e8c17a-4f44-4a20-848f-58a57c92f1ad" providerId="ADAL" clId="{D7051577-77C3-4D8B-A7C3-A961D2BAC2B5}" dt="2022-09-23T19:39:03.629" v="544" actId="478"/>
          <ac:spMkLst>
            <pc:docMk/>
            <pc:sldMk cId="3297984506" sldId="340"/>
            <ac:spMk id="2" creationId="{EB3AE31F-C8B0-404C-870D-DB3528B231D5}"/>
          </ac:spMkLst>
        </pc:spChg>
        <pc:spChg chg="mod">
          <ac:chgData name="Kim Bélanger-Baillargeon" userId="61e8c17a-4f44-4a20-848f-58a57c92f1ad" providerId="ADAL" clId="{D7051577-77C3-4D8B-A7C3-A961D2BAC2B5}" dt="2022-09-23T19:37:45.107" v="539" actId="1076"/>
          <ac:spMkLst>
            <pc:docMk/>
            <pc:sldMk cId="3297984506" sldId="340"/>
            <ac:spMk id="3" creationId="{C9E36957-F335-AFF2-F3C7-A48417841ADC}"/>
          </ac:spMkLst>
        </pc:spChg>
        <pc:spChg chg="mod">
          <ac:chgData name="Kim Bélanger-Baillargeon" userId="61e8c17a-4f44-4a20-848f-58a57c92f1ad" providerId="ADAL" clId="{D7051577-77C3-4D8B-A7C3-A961D2BAC2B5}" dt="2022-09-23T19:37:59.803" v="542" actId="1076"/>
          <ac:spMkLst>
            <pc:docMk/>
            <pc:sldMk cId="3297984506" sldId="340"/>
            <ac:spMk id="4" creationId="{AE97A66F-553F-2220-1CC6-E130545E5CCD}"/>
          </ac:spMkLst>
        </pc:spChg>
        <pc:spChg chg="mod">
          <ac:chgData name="Kim Bélanger-Baillargeon" userId="61e8c17a-4f44-4a20-848f-58a57c92f1ad" providerId="ADAL" clId="{D7051577-77C3-4D8B-A7C3-A961D2BAC2B5}" dt="2022-09-23T19:37:26.794" v="509" actId="1076"/>
          <ac:spMkLst>
            <pc:docMk/>
            <pc:sldMk cId="3297984506" sldId="340"/>
            <ac:spMk id="5" creationId="{F1AB8C42-D162-8DEB-EC82-7116DDC12F33}"/>
          </ac:spMkLst>
        </pc:spChg>
        <pc:picChg chg="add mod">
          <ac:chgData name="Kim Bélanger-Baillargeon" userId="61e8c17a-4f44-4a20-848f-58a57c92f1ad" providerId="ADAL" clId="{D7051577-77C3-4D8B-A7C3-A961D2BAC2B5}" dt="2022-09-23T19:39:21.914" v="550" actId="1076"/>
          <ac:picMkLst>
            <pc:docMk/>
            <pc:sldMk cId="3297984506" sldId="340"/>
            <ac:picMk id="7" creationId="{E903BE76-9773-8FE6-A515-E0AADA14D06B}"/>
          </ac:picMkLst>
        </pc:picChg>
        <pc:picChg chg="add mod">
          <ac:chgData name="Kim Bélanger-Baillargeon" userId="61e8c17a-4f44-4a20-848f-58a57c92f1ad" providerId="ADAL" clId="{D7051577-77C3-4D8B-A7C3-A961D2BAC2B5}" dt="2022-09-23T19:39:31.602" v="553" actId="14100"/>
          <ac:picMkLst>
            <pc:docMk/>
            <pc:sldMk cId="3297984506" sldId="340"/>
            <ac:picMk id="9" creationId="{1F3AA9BD-6BA2-2D70-046D-E0BD00B98DFA}"/>
          </ac:picMkLst>
        </pc:picChg>
      </pc:sldChg>
      <pc:sldChg chg="addSp delSp modSp new mod modAnim modNotesTx">
        <pc:chgData name="Kim Bélanger-Baillargeon" userId="61e8c17a-4f44-4a20-848f-58a57c92f1ad" providerId="ADAL" clId="{D7051577-77C3-4D8B-A7C3-A961D2BAC2B5}" dt="2022-09-23T19:56:56.514" v="856" actId="1076"/>
        <pc:sldMkLst>
          <pc:docMk/>
          <pc:sldMk cId="2084688757" sldId="341"/>
        </pc:sldMkLst>
        <pc:spChg chg="del">
          <ac:chgData name="Kim Bélanger-Baillargeon" userId="61e8c17a-4f44-4a20-848f-58a57c92f1ad" providerId="ADAL" clId="{D7051577-77C3-4D8B-A7C3-A961D2BAC2B5}" dt="2022-09-23T19:39:57.965" v="556" actId="478"/>
          <ac:spMkLst>
            <pc:docMk/>
            <pc:sldMk cId="2084688757" sldId="341"/>
            <ac:spMk id="2" creationId="{10CC67CD-8888-09E9-A1F7-9F689CEEDF47}"/>
          </ac:spMkLst>
        </pc:spChg>
        <pc:spChg chg="mod">
          <ac:chgData name="Kim Bélanger-Baillargeon" userId="61e8c17a-4f44-4a20-848f-58a57c92f1ad" providerId="ADAL" clId="{D7051577-77C3-4D8B-A7C3-A961D2BAC2B5}" dt="2022-09-23T19:41:24.554" v="608" actId="1076"/>
          <ac:spMkLst>
            <pc:docMk/>
            <pc:sldMk cId="2084688757" sldId="341"/>
            <ac:spMk id="3" creationId="{CE8AF999-4C43-043C-9A78-CE45522F4D18}"/>
          </ac:spMkLst>
        </pc:spChg>
        <pc:spChg chg="add mod">
          <ac:chgData name="Kim Bélanger-Baillargeon" userId="61e8c17a-4f44-4a20-848f-58a57c92f1ad" providerId="ADAL" clId="{D7051577-77C3-4D8B-A7C3-A961D2BAC2B5}" dt="2022-09-23T19:40:03.109" v="558" actId="1076"/>
          <ac:spMkLst>
            <pc:docMk/>
            <pc:sldMk cId="2084688757" sldId="341"/>
            <ac:spMk id="9" creationId="{FE188C8C-C900-B365-FB68-1545C4E2D6F0}"/>
          </ac:spMkLst>
        </pc:spChg>
        <pc:spChg chg="add mod">
          <ac:chgData name="Kim Bélanger-Baillargeon" userId="61e8c17a-4f44-4a20-848f-58a57c92f1ad" providerId="ADAL" clId="{D7051577-77C3-4D8B-A7C3-A961D2BAC2B5}" dt="2022-09-23T19:40:15.571" v="561" actId="14100"/>
          <ac:spMkLst>
            <pc:docMk/>
            <pc:sldMk cId="2084688757" sldId="341"/>
            <ac:spMk id="10" creationId="{6A7D5A69-0892-10C6-4EFD-4CD9116F9617}"/>
          </ac:spMkLst>
        </pc:spChg>
        <pc:spChg chg="add mod">
          <ac:chgData name="Kim Bélanger-Baillargeon" userId="61e8c17a-4f44-4a20-848f-58a57c92f1ad" providerId="ADAL" clId="{D7051577-77C3-4D8B-A7C3-A961D2BAC2B5}" dt="2022-09-23T19:40:05.153" v="559" actId="20577"/>
          <ac:spMkLst>
            <pc:docMk/>
            <pc:sldMk cId="2084688757" sldId="341"/>
            <ac:spMk id="11" creationId="{5FF53A1A-97F3-E383-4D8E-5B1A520C6363}"/>
          </ac:spMkLst>
        </pc:spChg>
        <pc:spChg chg="add mod">
          <ac:chgData name="Kim Bélanger-Baillargeon" userId="61e8c17a-4f44-4a20-848f-58a57c92f1ad" providerId="ADAL" clId="{D7051577-77C3-4D8B-A7C3-A961D2BAC2B5}" dt="2022-09-23T19:40:03.109" v="558" actId="1076"/>
          <ac:spMkLst>
            <pc:docMk/>
            <pc:sldMk cId="2084688757" sldId="341"/>
            <ac:spMk id="12" creationId="{3ED7D5F5-7C89-3DDD-7A13-47B48A7E40EB}"/>
          </ac:spMkLst>
        </pc:spChg>
        <pc:spChg chg="add mod">
          <ac:chgData name="Kim Bélanger-Baillargeon" userId="61e8c17a-4f44-4a20-848f-58a57c92f1ad" providerId="ADAL" clId="{D7051577-77C3-4D8B-A7C3-A961D2BAC2B5}" dt="2022-09-23T19:40:51.962" v="588" actId="1076"/>
          <ac:spMkLst>
            <pc:docMk/>
            <pc:sldMk cId="2084688757" sldId="341"/>
            <ac:spMk id="13" creationId="{22A00132-DFFF-26D2-0B10-0F471321C39D}"/>
          </ac:spMkLst>
        </pc:spChg>
        <pc:spChg chg="add mod">
          <ac:chgData name="Kim Bélanger-Baillargeon" userId="61e8c17a-4f44-4a20-848f-58a57c92f1ad" providerId="ADAL" clId="{D7051577-77C3-4D8B-A7C3-A961D2BAC2B5}" dt="2022-09-23T19:40:23.675" v="562" actId="14100"/>
          <ac:spMkLst>
            <pc:docMk/>
            <pc:sldMk cId="2084688757" sldId="341"/>
            <ac:spMk id="14" creationId="{03F1B03B-55C8-0466-5CBB-E950E6CA805F}"/>
          </ac:spMkLst>
        </pc:spChg>
        <pc:spChg chg="add mod">
          <ac:chgData name="Kim Bélanger-Baillargeon" userId="61e8c17a-4f44-4a20-848f-58a57c92f1ad" providerId="ADAL" clId="{D7051577-77C3-4D8B-A7C3-A961D2BAC2B5}" dt="2022-09-23T19:40:33.932" v="568" actId="20577"/>
          <ac:spMkLst>
            <pc:docMk/>
            <pc:sldMk cId="2084688757" sldId="341"/>
            <ac:spMk id="15" creationId="{9A900323-1CA5-B33F-573D-3BAAD625B9A4}"/>
          </ac:spMkLst>
        </pc:spChg>
        <pc:spChg chg="add mod">
          <ac:chgData name="Kim Bélanger-Baillargeon" userId="61e8c17a-4f44-4a20-848f-58a57c92f1ad" providerId="ADAL" clId="{D7051577-77C3-4D8B-A7C3-A961D2BAC2B5}" dt="2022-09-23T19:41:06.962" v="604" actId="1076"/>
          <ac:spMkLst>
            <pc:docMk/>
            <pc:sldMk cId="2084688757" sldId="341"/>
            <ac:spMk id="16" creationId="{1CF8F753-491A-E03B-1A89-79F0CE146944}"/>
          </ac:spMkLst>
        </pc:spChg>
        <pc:picChg chg="add mod">
          <ac:chgData name="Kim Bélanger-Baillargeon" userId="61e8c17a-4f44-4a20-848f-58a57c92f1ad" providerId="ADAL" clId="{D7051577-77C3-4D8B-A7C3-A961D2BAC2B5}" dt="2022-09-23T19:40:03.109" v="558" actId="1076"/>
          <ac:picMkLst>
            <pc:docMk/>
            <pc:sldMk cId="2084688757" sldId="341"/>
            <ac:picMk id="4" creationId="{B78B3861-F752-2DA7-2948-8C34CE4B13D4}"/>
          </ac:picMkLst>
        </pc:picChg>
        <pc:picChg chg="add mod">
          <ac:chgData name="Kim Bélanger-Baillargeon" userId="61e8c17a-4f44-4a20-848f-58a57c92f1ad" providerId="ADAL" clId="{D7051577-77C3-4D8B-A7C3-A961D2BAC2B5}" dt="2022-09-23T19:40:03.109" v="558" actId="1076"/>
          <ac:picMkLst>
            <pc:docMk/>
            <pc:sldMk cId="2084688757" sldId="341"/>
            <ac:picMk id="5" creationId="{53F2361B-4FB1-3D3A-3B3E-481B6FAC5257}"/>
          </ac:picMkLst>
        </pc:picChg>
        <pc:picChg chg="add mod">
          <ac:chgData name="Kim Bélanger-Baillargeon" userId="61e8c17a-4f44-4a20-848f-58a57c92f1ad" providerId="ADAL" clId="{D7051577-77C3-4D8B-A7C3-A961D2BAC2B5}" dt="2022-09-23T19:40:03.109" v="558" actId="1076"/>
          <ac:picMkLst>
            <pc:docMk/>
            <pc:sldMk cId="2084688757" sldId="341"/>
            <ac:picMk id="6" creationId="{B90DAB8C-E795-4F86-AD57-EF41230CDB72}"/>
          </ac:picMkLst>
        </pc:picChg>
        <pc:picChg chg="add mod">
          <ac:chgData name="Kim Bélanger-Baillargeon" userId="61e8c17a-4f44-4a20-848f-58a57c92f1ad" providerId="ADAL" clId="{D7051577-77C3-4D8B-A7C3-A961D2BAC2B5}" dt="2022-09-23T19:40:03.109" v="558" actId="1076"/>
          <ac:picMkLst>
            <pc:docMk/>
            <pc:sldMk cId="2084688757" sldId="341"/>
            <ac:picMk id="7" creationId="{CFAFC3E2-C01E-39A0-59F2-495EDCA8B7E5}"/>
          </ac:picMkLst>
        </pc:picChg>
        <pc:picChg chg="add mod">
          <ac:chgData name="Kim Bélanger-Baillargeon" userId="61e8c17a-4f44-4a20-848f-58a57c92f1ad" providerId="ADAL" clId="{D7051577-77C3-4D8B-A7C3-A961D2BAC2B5}" dt="2022-09-23T19:40:03.109" v="558" actId="1076"/>
          <ac:picMkLst>
            <pc:docMk/>
            <pc:sldMk cId="2084688757" sldId="341"/>
            <ac:picMk id="8" creationId="{E3C58B10-854F-858D-5D04-F151EA71AF14}"/>
          </ac:picMkLst>
        </pc:picChg>
        <pc:picChg chg="add mod">
          <ac:chgData name="Kim Bélanger-Baillargeon" userId="61e8c17a-4f44-4a20-848f-58a57c92f1ad" providerId="ADAL" clId="{D7051577-77C3-4D8B-A7C3-A961D2BAC2B5}" dt="2022-09-23T19:40:03.109" v="558" actId="1076"/>
          <ac:picMkLst>
            <pc:docMk/>
            <pc:sldMk cId="2084688757" sldId="341"/>
            <ac:picMk id="17" creationId="{B6DFCC49-5DA0-4225-1B19-2F75610A4578}"/>
          </ac:picMkLst>
        </pc:picChg>
        <pc:picChg chg="add mod">
          <ac:chgData name="Kim Bélanger-Baillargeon" userId="61e8c17a-4f44-4a20-848f-58a57c92f1ad" providerId="ADAL" clId="{D7051577-77C3-4D8B-A7C3-A961D2BAC2B5}" dt="2022-09-23T19:40:03.109" v="558" actId="1076"/>
          <ac:picMkLst>
            <pc:docMk/>
            <pc:sldMk cId="2084688757" sldId="341"/>
            <ac:picMk id="18" creationId="{62EF2A54-6C6C-AA4A-FC61-316C1F098139}"/>
          </ac:picMkLst>
        </pc:picChg>
        <pc:picChg chg="add mod">
          <ac:chgData name="Kim Bélanger-Baillargeon" userId="61e8c17a-4f44-4a20-848f-58a57c92f1ad" providerId="ADAL" clId="{D7051577-77C3-4D8B-A7C3-A961D2BAC2B5}" dt="2022-09-23T19:55:07.258" v="823" actId="1076"/>
          <ac:picMkLst>
            <pc:docMk/>
            <pc:sldMk cId="2084688757" sldId="341"/>
            <ac:picMk id="19" creationId="{82EE762E-97F1-2E51-9E5C-97590183912E}"/>
          </ac:picMkLst>
        </pc:picChg>
        <pc:picChg chg="add mod">
          <ac:chgData name="Kim Bélanger-Baillargeon" userId="61e8c17a-4f44-4a20-848f-58a57c92f1ad" providerId="ADAL" clId="{D7051577-77C3-4D8B-A7C3-A961D2BAC2B5}" dt="2022-09-23T19:40:03.109" v="558" actId="1076"/>
          <ac:picMkLst>
            <pc:docMk/>
            <pc:sldMk cId="2084688757" sldId="341"/>
            <ac:picMk id="20" creationId="{4606AFFA-8091-98A9-4E80-99F367E7A95D}"/>
          </ac:picMkLst>
        </pc:picChg>
        <pc:picChg chg="add mod">
          <ac:chgData name="Kim Bélanger-Baillargeon" userId="61e8c17a-4f44-4a20-848f-58a57c92f1ad" providerId="ADAL" clId="{D7051577-77C3-4D8B-A7C3-A961D2BAC2B5}" dt="2022-09-23T19:40:03.109" v="558" actId="1076"/>
          <ac:picMkLst>
            <pc:docMk/>
            <pc:sldMk cId="2084688757" sldId="341"/>
            <ac:picMk id="21" creationId="{7B241D2E-F9B6-F8F8-C2D3-0AC20363F577}"/>
          </ac:picMkLst>
        </pc:picChg>
        <pc:picChg chg="add del mod">
          <ac:chgData name="Kim Bélanger-Baillargeon" userId="61e8c17a-4f44-4a20-848f-58a57c92f1ad" providerId="ADAL" clId="{D7051577-77C3-4D8B-A7C3-A961D2BAC2B5}" dt="2022-09-23T19:55:10.731" v="824" actId="478"/>
          <ac:picMkLst>
            <pc:docMk/>
            <pc:sldMk cId="2084688757" sldId="341"/>
            <ac:picMk id="22" creationId="{0EA088AE-D194-3EC7-C825-BBC103E28F31}"/>
          </ac:picMkLst>
        </pc:picChg>
        <pc:picChg chg="add mod ord">
          <ac:chgData name="Kim Bélanger-Baillargeon" userId="61e8c17a-4f44-4a20-848f-58a57c92f1ad" providerId="ADAL" clId="{D7051577-77C3-4D8B-A7C3-A961D2BAC2B5}" dt="2022-09-23T19:55:04.786" v="822" actId="1076"/>
          <ac:picMkLst>
            <pc:docMk/>
            <pc:sldMk cId="2084688757" sldId="341"/>
            <ac:picMk id="23" creationId="{8F82F563-CEEE-F83B-C119-EE544FD34F00}"/>
          </ac:picMkLst>
        </pc:picChg>
        <pc:picChg chg="add del mod">
          <ac:chgData name="Kim Bélanger-Baillargeon" userId="61e8c17a-4f44-4a20-848f-58a57c92f1ad" providerId="ADAL" clId="{D7051577-77C3-4D8B-A7C3-A961D2BAC2B5}" dt="2022-09-23T19:55:28.234" v="833" actId="478"/>
          <ac:picMkLst>
            <pc:docMk/>
            <pc:sldMk cId="2084688757" sldId="341"/>
            <ac:picMk id="24" creationId="{AC2D19CF-7C0A-A455-BADB-A4A9F3DD8660}"/>
          </ac:picMkLst>
        </pc:picChg>
        <pc:picChg chg="add del mod">
          <ac:chgData name="Kim Bélanger-Baillargeon" userId="61e8c17a-4f44-4a20-848f-58a57c92f1ad" providerId="ADAL" clId="{D7051577-77C3-4D8B-A7C3-A961D2BAC2B5}" dt="2022-09-23T19:55:27.738" v="832" actId="478"/>
          <ac:picMkLst>
            <pc:docMk/>
            <pc:sldMk cId="2084688757" sldId="341"/>
            <ac:picMk id="25" creationId="{96BEF21F-9B29-57AF-FDDD-9423AD2B5D9A}"/>
          </ac:picMkLst>
        </pc:picChg>
        <pc:picChg chg="add del mod">
          <ac:chgData name="Kim Bélanger-Baillargeon" userId="61e8c17a-4f44-4a20-848f-58a57c92f1ad" providerId="ADAL" clId="{D7051577-77C3-4D8B-A7C3-A961D2BAC2B5}" dt="2022-09-23T19:55:27.069" v="831" actId="478"/>
          <ac:picMkLst>
            <pc:docMk/>
            <pc:sldMk cId="2084688757" sldId="341"/>
            <ac:picMk id="26" creationId="{EF0BA769-7F1E-C9E9-3DC1-30F472C72F48}"/>
          </ac:picMkLst>
        </pc:picChg>
        <pc:picChg chg="add mod">
          <ac:chgData name="Kim Bélanger-Baillargeon" userId="61e8c17a-4f44-4a20-848f-58a57c92f1ad" providerId="ADAL" clId="{D7051577-77C3-4D8B-A7C3-A961D2BAC2B5}" dt="2022-09-23T19:55:24.586" v="830" actId="1076"/>
          <ac:picMkLst>
            <pc:docMk/>
            <pc:sldMk cId="2084688757" sldId="341"/>
            <ac:picMk id="27" creationId="{8C71FA2F-8CA7-B0AA-EBB1-F6C2149B74C5}"/>
          </ac:picMkLst>
        </pc:picChg>
        <pc:picChg chg="add mod">
          <ac:chgData name="Kim Bélanger-Baillargeon" userId="61e8c17a-4f44-4a20-848f-58a57c92f1ad" providerId="ADAL" clId="{D7051577-77C3-4D8B-A7C3-A961D2BAC2B5}" dt="2022-09-23T19:55:37.498" v="837" actId="1076"/>
          <ac:picMkLst>
            <pc:docMk/>
            <pc:sldMk cId="2084688757" sldId="341"/>
            <ac:picMk id="28" creationId="{B4887B7C-22AF-D2C6-3150-9E43B01AE92B}"/>
          </ac:picMkLst>
        </pc:picChg>
        <pc:picChg chg="add mod">
          <ac:chgData name="Kim Bélanger-Baillargeon" userId="61e8c17a-4f44-4a20-848f-58a57c92f1ad" providerId="ADAL" clId="{D7051577-77C3-4D8B-A7C3-A961D2BAC2B5}" dt="2022-09-23T19:55:34.811" v="836" actId="1076"/>
          <ac:picMkLst>
            <pc:docMk/>
            <pc:sldMk cId="2084688757" sldId="341"/>
            <ac:picMk id="29" creationId="{23CA0725-1735-A9ED-599D-7B8F4FDC6E72}"/>
          </ac:picMkLst>
        </pc:picChg>
        <pc:picChg chg="add mod">
          <ac:chgData name="Kim Bélanger-Baillargeon" userId="61e8c17a-4f44-4a20-848f-58a57c92f1ad" providerId="ADAL" clId="{D7051577-77C3-4D8B-A7C3-A961D2BAC2B5}" dt="2022-09-23T19:55:52.410" v="840" actId="1076"/>
          <ac:picMkLst>
            <pc:docMk/>
            <pc:sldMk cId="2084688757" sldId="341"/>
            <ac:picMk id="30" creationId="{57D26E63-C7A4-7666-C139-BB1C1CA79C37}"/>
          </ac:picMkLst>
        </pc:picChg>
        <pc:picChg chg="add mod">
          <ac:chgData name="Kim Bélanger-Baillargeon" userId="61e8c17a-4f44-4a20-848f-58a57c92f1ad" providerId="ADAL" clId="{D7051577-77C3-4D8B-A7C3-A961D2BAC2B5}" dt="2022-09-23T19:56:16.538" v="846" actId="1076"/>
          <ac:picMkLst>
            <pc:docMk/>
            <pc:sldMk cId="2084688757" sldId="341"/>
            <ac:picMk id="31" creationId="{EF6B5610-6C2E-51F8-D1A0-C7B0CB988167}"/>
          </ac:picMkLst>
        </pc:picChg>
        <pc:picChg chg="add mod">
          <ac:chgData name="Kim Bélanger-Baillargeon" userId="61e8c17a-4f44-4a20-848f-58a57c92f1ad" providerId="ADAL" clId="{D7051577-77C3-4D8B-A7C3-A961D2BAC2B5}" dt="2022-09-23T19:56:03.315" v="843" actId="1076"/>
          <ac:picMkLst>
            <pc:docMk/>
            <pc:sldMk cId="2084688757" sldId="341"/>
            <ac:picMk id="32" creationId="{A1D882EC-DD85-0C1E-2138-D2DE37833501}"/>
          </ac:picMkLst>
        </pc:picChg>
        <pc:picChg chg="add mod">
          <ac:chgData name="Kim Bélanger-Baillargeon" userId="61e8c17a-4f44-4a20-848f-58a57c92f1ad" providerId="ADAL" clId="{D7051577-77C3-4D8B-A7C3-A961D2BAC2B5}" dt="2022-09-23T19:56:33.970" v="851" actId="1076"/>
          <ac:picMkLst>
            <pc:docMk/>
            <pc:sldMk cId="2084688757" sldId="341"/>
            <ac:picMk id="33" creationId="{9450FE12-35BB-EB4A-BD31-0F68B24169B1}"/>
          </ac:picMkLst>
        </pc:picChg>
        <pc:picChg chg="add mod">
          <ac:chgData name="Kim Bélanger-Baillargeon" userId="61e8c17a-4f44-4a20-848f-58a57c92f1ad" providerId="ADAL" clId="{D7051577-77C3-4D8B-A7C3-A961D2BAC2B5}" dt="2022-09-23T19:56:38.403" v="853" actId="1076"/>
          <ac:picMkLst>
            <pc:docMk/>
            <pc:sldMk cId="2084688757" sldId="341"/>
            <ac:picMk id="34" creationId="{3631671C-316E-1040-8CD4-78A8BBE5A7DB}"/>
          </ac:picMkLst>
        </pc:picChg>
        <pc:picChg chg="add mod">
          <ac:chgData name="Kim Bélanger-Baillargeon" userId="61e8c17a-4f44-4a20-848f-58a57c92f1ad" providerId="ADAL" clId="{D7051577-77C3-4D8B-A7C3-A961D2BAC2B5}" dt="2022-09-23T19:56:56.514" v="856" actId="1076"/>
          <ac:picMkLst>
            <pc:docMk/>
            <pc:sldMk cId="2084688757" sldId="341"/>
            <ac:picMk id="35" creationId="{A9C5C929-0D08-F159-2277-C4C20E7D9188}"/>
          </ac:picMkLst>
        </pc:picChg>
      </pc:sldChg>
      <pc:sldChg chg="addSp delSp modSp new mod">
        <pc:chgData name="Kim Bélanger-Baillargeon" userId="61e8c17a-4f44-4a20-848f-58a57c92f1ad" providerId="ADAL" clId="{D7051577-77C3-4D8B-A7C3-A961D2BAC2B5}" dt="2022-09-23T19:43:10.754" v="652" actId="1076"/>
        <pc:sldMkLst>
          <pc:docMk/>
          <pc:sldMk cId="1643332886" sldId="342"/>
        </pc:sldMkLst>
        <pc:spChg chg="mod">
          <ac:chgData name="Kim Bélanger-Baillargeon" userId="61e8c17a-4f44-4a20-848f-58a57c92f1ad" providerId="ADAL" clId="{D7051577-77C3-4D8B-A7C3-A961D2BAC2B5}" dt="2022-09-23T19:41:52.539" v="645" actId="20577"/>
          <ac:spMkLst>
            <pc:docMk/>
            <pc:sldMk cId="1643332886" sldId="342"/>
            <ac:spMk id="2" creationId="{085A1A41-A0E6-2BB7-5464-46BA296138B7}"/>
          </ac:spMkLst>
        </pc:spChg>
        <pc:spChg chg="del">
          <ac:chgData name="Kim Bélanger-Baillargeon" userId="61e8c17a-4f44-4a20-848f-58a57c92f1ad" providerId="ADAL" clId="{D7051577-77C3-4D8B-A7C3-A961D2BAC2B5}" dt="2022-09-23T19:42:40.612" v="646" actId="931"/>
          <ac:spMkLst>
            <pc:docMk/>
            <pc:sldMk cId="1643332886" sldId="342"/>
            <ac:spMk id="3" creationId="{C09A71C0-E3CC-6219-4AE2-377A3D8AA256}"/>
          </ac:spMkLst>
        </pc:spChg>
        <pc:picChg chg="add mod">
          <ac:chgData name="Kim Bélanger-Baillargeon" userId="61e8c17a-4f44-4a20-848f-58a57c92f1ad" providerId="ADAL" clId="{D7051577-77C3-4D8B-A7C3-A961D2BAC2B5}" dt="2022-09-23T19:43:10.754" v="652" actId="1076"/>
          <ac:picMkLst>
            <pc:docMk/>
            <pc:sldMk cId="1643332886" sldId="342"/>
            <ac:picMk id="5" creationId="{0FD33268-F271-210A-C0FF-C8B40840FAF2}"/>
          </ac:picMkLst>
        </pc:picChg>
      </pc:sldChg>
      <pc:sldChg chg="addSp delSp modSp new mod">
        <pc:chgData name="Kim Bélanger-Baillargeon" userId="61e8c17a-4f44-4a20-848f-58a57c92f1ad" providerId="ADAL" clId="{D7051577-77C3-4D8B-A7C3-A961D2BAC2B5}" dt="2022-09-23T19:58:42.729" v="872" actId="14100"/>
        <pc:sldMkLst>
          <pc:docMk/>
          <pc:sldMk cId="3908272572" sldId="343"/>
        </pc:sldMkLst>
        <pc:spChg chg="del">
          <ac:chgData name="Kim Bélanger-Baillargeon" userId="61e8c17a-4f44-4a20-848f-58a57c92f1ad" providerId="ADAL" clId="{D7051577-77C3-4D8B-A7C3-A961D2BAC2B5}" dt="2022-09-23T19:44:31.246" v="684" actId="478"/>
          <ac:spMkLst>
            <pc:docMk/>
            <pc:sldMk cId="3908272572" sldId="343"/>
            <ac:spMk id="2" creationId="{1D1201E5-18FC-5101-8B95-A516FF85C1C8}"/>
          </ac:spMkLst>
        </pc:spChg>
        <pc:spChg chg="mod">
          <ac:chgData name="Kim Bélanger-Baillargeon" userId="61e8c17a-4f44-4a20-848f-58a57c92f1ad" providerId="ADAL" clId="{D7051577-77C3-4D8B-A7C3-A961D2BAC2B5}" dt="2022-09-23T19:58:42.729" v="872" actId="14100"/>
          <ac:spMkLst>
            <pc:docMk/>
            <pc:sldMk cId="3908272572" sldId="343"/>
            <ac:spMk id="3" creationId="{77487E20-2307-7B8D-B51A-E54ECFF2A4D1}"/>
          </ac:spMkLst>
        </pc:spChg>
        <pc:spChg chg="mod">
          <ac:chgData name="Kim Bélanger-Baillargeon" userId="61e8c17a-4f44-4a20-848f-58a57c92f1ad" providerId="ADAL" clId="{D7051577-77C3-4D8B-A7C3-A961D2BAC2B5}" dt="2022-09-23T19:46:58.275" v="705" actId="1076"/>
          <ac:spMkLst>
            <pc:docMk/>
            <pc:sldMk cId="3908272572" sldId="343"/>
            <ac:spMk id="4" creationId="{CBB78777-915C-2889-F6A2-FC47E5ECB8BC}"/>
          </ac:spMkLst>
        </pc:spChg>
        <pc:spChg chg="del">
          <ac:chgData name="Kim Bélanger-Baillargeon" userId="61e8c17a-4f44-4a20-848f-58a57c92f1ad" providerId="ADAL" clId="{D7051577-77C3-4D8B-A7C3-A961D2BAC2B5}" dt="2022-09-23T19:44:07.469" v="655" actId="478"/>
          <ac:spMkLst>
            <pc:docMk/>
            <pc:sldMk cId="3908272572" sldId="343"/>
            <ac:spMk id="5" creationId="{71D7DBF4-E2C3-AE63-A2E8-7EB76765CDE8}"/>
          </ac:spMkLst>
        </pc:spChg>
        <pc:picChg chg="add mod">
          <ac:chgData name="Kim Bélanger-Baillargeon" userId="61e8c17a-4f44-4a20-848f-58a57c92f1ad" providerId="ADAL" clId="{D7051577-77C3-4D8B-A7C3-A961D2BAC2B5}" dt="2022-09-23T19:44:40.690" v="690" actId="1076"/>
          <ac:picMkLst>
            <pc:docMk/>
            <pc:sldMk cId="3908272572" sldId="343"/>
            <ac:picMk id="6" creationId="{857AA64C-52D3-6C8E-72F7-4DFD581AABBA}"/>
          </ac:picMkLst>
        </pc:picChg>
        <pc:picChg chg="add mod">
          <ac:chgData name="Kim Bélanger-Baillargeon" userId="61e8c17a-4f44-4a20-848f-58a57c92f1ad" providerId="ADAL" clId="{D7051577-77C3-4D8B-A7C3-A961D2BAC2B5}" dt="2022-09-23T19:44:43.066" v="691" actId="1076"/>
          <ac:picMkLst>
            <pc:docMk/>
            <pc:sldMk cId="3908272572" sldId="343"/>
            <ac:picMk id="7" creationId="{564BE324-EE32-E564-71A9-2B9FC1133BE6}"/>
          </ac:picMkLst>
        </pc:picChg>
        <pc:picChg chg="add del mod">
          <ac:chgData name="Kim Bélanger-Baillargeon" userId="61e8c17a-4f44-4a20-848f-58a57c92f1ad" providerId="ADAL" clId="{D7051577-77C3-4D8B-A7C3-A961D2BAC2B5}" dt="2022-09-23T19:47:18.716" v="707" actId="478"/>
          <ac:picMkLst>
            <pc:docMk/>
            <pc:sldMk cId="3908272572" sldId="343"/>
            <ac:picMk id="9" creationId="{A4DC0568-E0D6-4CE8-D3CC-406CA180AF41}"/>
          </ac:picMkLst>
        </pc:picChg>
        <pc:picChg chg="add del mod">
          <ac:chgData name="Kim Bélanger-Baillargeon" userId="61e8c17a-4f44-4a20-848f-58a57c92f1ad" providerId="ADAL" clId="{D7051577-77C3-4D8B-A7C3-A961D2BAC2B5}" dt="2022-09-23T19:47:20.082" v="708" actId="478"/>
          <ac:picMkLst>
            <pc:docMk/>
            <pc:sldMk cId="3908272572" sldId="343"/>
            <ac:picMk id="11" creationId="{496D3285-94AE-84D9-F635-37897C8D46FB}"/>
          </ac:picMkLst>
        </pc:picChg>
        <pc:picChg chg="add mod">
          <ac:chgData name="Kim Bélanger-Baillargeon" userId="61e8c17a-4f44-4a20-848f-58a57c92f1ad" providerId="ADAL" clId="{D7051577-77C3-4D8B-A7C3-A961D2BAC2B5}" dt="2022-09-23T19:47:41.570" v="713" actId="14100"/>
          <ac:picMkLst>
            <pc:docMk/>
            <pc:sldMk cId="3908272572" sldId="343"/>
            <ac:picMk id="13" creationId="{89A82E91-24D3-0FBE-8D4B-F6C3BC5ED60A}"/>
          </ac:picMkLst>
        </pc:picChg>
        <pc:picChg chg="add mod">
          <ac:chgData name="Kim Bélanger-Baillargeon" userId="61e8c17a-4f44-4a20-848f-58a57c92f1ad" providerId="ADAL" clId="{D7051577-77C3-4D8B-A7C3-A961D2BAC2B5}" dt="2022-09-23T19:47:32.426" v="711" actId="1076"/>
          <ac:picMkLst>
            <pc:docMk/>
            <pc:sldMk cId="3908272572" sldId="343"/>
            <ac:picMk id="15" creationId="{C023D22F-4FBE-805E-BEBB-8EC0C8A41B0D}"/>
          </ac:picMkLst>
        </pc:picChg>
      </pc:sldChg>
      <pc:sldChg chg="addSp delSp modSp new mod">
        <pc:chgData name="Kim Bélanger-Baillargeon" userId="61e8c17a-4f44-4a20-848f-58a57c92f1ad" providerId="ADAL" clId="{D7051577-77C3-4D8B-A7C3-A961D2BAC2B5}" dt="2022-09-23T19:53:12.236" v="802" actId="478"/>
        <pc:sldMkLst>
          <pc:docMk/>
          <pc:sldMk cId="2387077824" sldId="344"/>
        </pc:sldMkLst>
        <pc:spChg chg="del">
          <ac:chgData name="Kim Bélanger-Baillargeon" userId="61e8c17a-4f44-4a20-848f-58a57c92f1ad" providerId="ADAL" clId="{D7051577-77C3-4D8B-A7C3-A961D2BAC2B5}" dt="2022-09-23T19:48:34.282" v="752" actId="478"/>
          <ac:spMkLst>
            <pc:docMk/>
            <pc:sldMk cId="2387077824" sldId="344"/>
            <ac:spMk id="2" creationId="{BD312DAE-D405-8783-744F-5E7E9AE78113}"/>
          </ac:spMkLst>
        </pc:spChg>
        <pc:spChg chg="mod">
          <ac:chgData name="Kim Bélanger-Baillargeon" userId="61e8c17a-4f44-4a20-848f-58a57c92f1ad" providerId="ADAL" clId="{D7051577-77C3-4D8B-A7C3-A961D2BAC2B5}" dt="2022-09-23T19:51:15.738" v="773" actId="1076"/>
          <ac:spMkLst>
            <pc:docMk/>
            <pc:sldMk cId="2387077824" sldId="344"/>
            <ac:spMk id="3" creationId="{1125B658-F51F-232D-2C62-12E0074F78C3}"/>
          </ac:spMkLst>
        </pc:spChg>
        <pc:spChg chg="mod">
          <ac:chgData name="Kim Bélanger-Baillargeon" userId="61e8c17a-4f44-4a20-848f-58a57c92f1ad" providerId="ADAL" clId="{D7051577-77C3-4D8B-A7C3-A961D2BAC2B5}" dt="2022-09-23T19:48:28.162" v="751" actId="1076"/>
          <ac:spMkLst>
            <pc:docMk/>
            <pc:sldMk cId="2387077824" sldId="344"/>
            <ac:spMk id="4" creationId="{829D0EF0-F55C-C4DC-A0F2-72C38E676617}"/>
          </ac:spMkLst>
        </pc:spChg>
        <pc:spChg chg="del">
          <ac:chgData name="Kim Bélanger-Baillargeon" userId="61e8c17a-4f44-4a20-848f-58a57c92f1ad" providerId="ADAL" clId="{D7051577-77C3-4D8B-A7C3-A961D2BAC2B5}" dt="2022-09-23T19:48:16.495" v="747" actId="478"/>
          <ac:spMkLst>
            <pc:docMk/>
            <pc:sldMk cId="2387077824" sldId="344"/>
            <ac:spMk id="5" creationId="{59F9047F-B290-C2CF-B1A0-8AD69D07D75C}"/>
          </ac:spMkLst>
        </pc:spChg>
        <pc:spChg chg="add mod">
          <ac:chgData name="Kim Bélanger-Baillargeon" userId="61e8c17a-4f44-4a20-848f-58a57c92f1ad" providerId="ADAL" clId="{D7051577-77C3-4D8B-A7C3-A961D2BAC2B5}" dt="2022-09-23T19:50:04.394" v="768" actId="1076"/>
          <ac:spMkLst>
            <pc:docMk/>
            <pc:sldMk cId="2387077824" sldId="344"/>
            <ac:spMk id="11" creationId="{64189CAC-361E-943E-AF24-9744804C3E6E}"/>
          </ac:spMkLst>
        </pc:spChg>
        <pc:picChg chg="add mod">
          <ac:chgData name="Kim Bélanger-Baillargeon" userId="61e8c17a-4f44-4a20-848f-58a57c92f1ad" providerId="ADAL" clId="{D7051577-77C3-4D8B-A7C3-A961D2BAC2B5}" dt="2022-09-23T19:48:40.434" v="756" actId="1076"/>
          <ac:picMkLst>
            <pc:docMk/>
            <pc:sldMk cId="2387077824" sldId="344"/>
            <ac:picMk id="6" creationId="{2D779178-D906-F26F-A3A1-9D983D8A26D5}"/>
          </ac:picMkLst>
        </pc:picChg>
        <pc:picChg chg="add del mod">
          <ac:chgData name="Kim Bélanger-Baillargeon" userId="61e8c17a-4f44-4a20-848f-58a57c92f1ad" providerId="ADAL" clId="{D7051577-77C3-4D8B-A7C3-A961D2BAC2B5}" dt="2022-09-23T19:53:12.236" v="802" actId="478"/>
          <ac:picMkLst>
            <pc:docMk/>
            <pc:sldMk cId="2387077824" sldId="344"/>
            <ac:picMk id="8" creationId="{E8B5EF89-9BF6-477A-C59B-CE5495DC64CB}"/>
          </ac:picMkLst>
        </pc:picChg>
        <pc:picChg chg="add mod">
          <ac:chgData name="Kim Bélanger-Baillargeon" userId="61e8c17a-4f44-4a20-848f-58a57c92f1ad" providerId="ADAL" clId="{D7051577-77C3-4D8B-A7C3-A961D2BAC2B5}" dt="2022-09-23T19:49:48.779" v="765" actId="1076"/>
          <ac:picMkLst>
            <pc:docMk/>
            <pc:sldMk cId="2387077824" sldId="344"/>
            <ac:picMk id="10" creationId="{EEA9DCB4-D5D2-BD61-1FE2-CDCD55F13EA1}"/>
          </ac:picMkLst>
        </pc:picChg>
      </pc:sldChg>
      <pc:sldChg chg="addSp delSp modSp new mod">
        <pc:chgData name="Kim Bélanger-Baillargeon" userId="61e8c17a-4f44-4a20-848f-58a57c92f1ad" providerId="ADAL" clId="{D7051577-77C3-4D8B-A7C3-A961D2BAC2B5}" dt="2022-09-23T20:00:38.946" v="878" actId="1076"/>
        <pc:sldMkLst>
          <pc:docMk/>
          <pc:sldMk cId="946602277" sldId="345"/>
        </pc:sldMkLst>
        <pc:spChg chg="del">
          <ac:chgData name="Kim Bélanger-Baillargeon" userId="61e8c17a-4f44-4a20-848f-58a57c92f1ad" providerId="ADAL" clId="{D7051577-77C3-4D8B-A7C3-A961D2BAC2B5}" dt="2022-09-23T19:51:36.141" v="790" actId="478"/>
          <ac:spMkLst>
            <pc:docMk/>
            <pc:sldMk cId="946602277" sldId="345"/>
            <ac:spMk id="2" creationId="{9E6F50BE-A702-8A0E-B16C-1E826D63324A}"/>
          </ac:spMkLst>
        </pc:spChg>
        <pc:spChg chg="mod">
          <ac:chgData name="Kim Bélanger-Baillargeon" userId="61e8c17a-4f44-4a20-848f-58a57c92f1ad" providerId="ADAL" clId="{D7051577-77C3-4D8B-A7C3-A961D2BAC2B5}" dt="2022-09-23T19:51:28.995" v="789" actId="1076"/>
          <ac:spMkLst>
            <pc:docMk/>
            <pc:sldMk cId="946602277" sldId="345"/>
            <ac:spMk id="3" creationId="{EAEF7FF7-8560-CB2E-FFD8-4682247A8894}"/>
          </ac:spMkLst>
        </pc:spChg>
        <pc:spChg chg="mod">
          <ac:chgData name="Kim Bélanger-Baillargeon" userId="61e8c17a-4f44-4a20-848f-58a57c92f1ad" providerId="ADAL" clId="{D7051577-77C3-4D8B-A7C3-A961D2BAC2B5}" dt="2022-09-23T19:59:58.546" v="874" actId="1076"/>
          <ac:spMkLst>
            <pc:docMk/>
            <pc:sldMk cId="946602277" sldId="345"/>
            <ac:spMk id="4" creationId="{C680A970-0676-3DB8-0827-C525D890DA0E}"/>
          </ac:spMkLst>
        </pc:spChg>
        <pc:spChg chg="del">
          <ac:chgData name="Kim Bélanger-Baillargeon" userId="61e8c17a-4f44-4a20-848f-58a57c92f1ad" providerId="ADAL" clId="{D7051577-77C3-4D8B-A7C3-A961D2BAC2B5}" dt="2022-09-23T19:51:02.781" v="770" actId="478"/>
          <ac:spMkLst>
            <pc:docMk/>
            <pc:sldMk cId="946602277" sldId="345"/>
            <ac:spMk id="5" creationId="{BF09255D-F580-8667-E78C-C566F43546E7}"/>
          </ac:spMkLst>
        </pc:spChg>
        <pc:spChg chg="add mod">
          <ac:chgData name="Kim Bélanger-Baillargeon" userId="61e8c17a-4f44-4a20-848f-58a57c92f1ad" providerId="ADAL" clId="{D7051577-77C3-4D8B-A7C3-A961D2BAC2B5}" dt="2022-09-23T20:00:38.946" v="878" actId="1076"/>
          <ac:spMkLst>
            <pc:docMk/>
            <pc:sldMk cId="946602277" sldId="345"/>
            <ac:spMk id="9" creationId="{10FA8357-3B06-CF16-1CCA-0C2A932A3F1F}"/>
          </ac:spMkLst>
        </pc:spChg>
        <pc:picChg chg="add mod">
          <ac:chgData name="Kim Bélanger-Baillargeon" userId="61e8c17a-4f44-4a20-848f-58a57c92f1ad" providerId="ADAL" clId="{D7051577-77C3-4D8B-A7C3-A961D2BAC2B5}" dt="2022-09-23T19:52:22.938" v="799" actId="14100"/>
          <ac:picMkLst>
            <pc:docMk/>
            <pc:sldMk cId="946602277" sldId="345"/>
            <ac:picMk id="6" creationId="{3D78D95F-6697-6B68-EF65-B030DCEE3860}"/>
          </ac:picMkLst>
        </pc:picChg>
        <pc:picChg chg="add mod">
          <ac:chgData name="Kim Bélanger-Baillargeon" userId="61e8c17a-4f44-4a20-848f-58a57c92f1ad" providerId="ADAL" clId="{D7051577-77C3-4D8B-A7C3-A961D2BAC2B5}" dt="2022-09-23T19:52:33.362" v="801" actId="14100"/>
          <ac:picMkLst>
            <pc:docMk/>
            <pc:sldMk cId="946602277" sldId="345"/>
            <ac:picMk id="8" creationId="{A5F6112F-F4AF-EE46-FAE3-1B165EC50A6B}"/>
          </ac:picMkLst>
        </pc:picChg>
      </pc:sldChg>
      <pc:sldChg chg="addSp delSp modSp new mod">
        <pc:chgData name="Kim Bélanger-Baillargeon" userId="61e8c17a-4f44-4a20-848f-58a57c92f1ad" providerId="ADAL" clId="{D7051577-77C3-4D8B-A7C3-A961D2BAC2B5}" dt="2022-09-23T20:01:20.633" v="900" actId="1076"/>
        <pc:sldMkLst>
          <pc:docMk/>
          <pc:sldMk cId="2482875840" sldId="346"/>
        </pc:sldMkLst>
        <pc:spChg chg="del">
          <ac:chgData name="Kim Bélanger-Baillargeon" userId="61e8c17a-4f44-4a20-848f-58a57c92f1ad" providerId="ADAL" clId="{D7051577-77C3-4D8B-A7C3-A961D2BAC2B5}" dt="2022-09-23T19:53:23.885" v="804" actId="478"/>
          <ac:spMkLst>
            <pc:docMk/>
            <pc:sldMk cId="2482875840" sldId="346"/>
            <ac:spMk id="2" creationId="{93109AE9-83D9-DBDB-8CAB-156F56FF7F6C}"/>
          </ac:spMkLst>
        </pc:spChg>
        <pc:spChg chg="mod">
          <ac:chgData name="Kim Bélanger-Baillargeon" userId="61e8c17a-4f44-4a20-848f-58a57c92f1ad" providerId="ADAL" clId="{D7051577-77C3-4D8B-A7C3-A961D2BAC2B5}" dt="2022-09-23T20:01:04.785" v="895" actId="1076"/>
          <ac:spMkLst>
            <pc:docMk/>
            <pc:sldMk cId="2482875840" sldId="346"/>
            <ac:spMk id="3" creationId="{8586EF2D-3CD6-F422-8F16-644BE9C2D3B4}"/>
          </ac:spMkLst>
        </pc:spChg>
        <pc:spChg chg="mod">
          <ac:chgData name="Kim Bélanger-Baillargeon" userId="61e8c17a-4f44-4a20-848f-58a57c92f1ad" providerId="ADAL" clId="{D7051577-77C3-4D8B-A7C3-A961D2BAC2B5}" dt="2022-09-23T20:01:07.450" v="896" actId="1076"/>
          <ac:spMkLst>
            <pc:docMk/>
            <pc:sldMk cId="2482875840" sldId="346"/>
            <ac:spMk id="4" creationId="{4D2FE19C-2AC5-AD05-9CA8-E2A6147C202A}"/>
          </ac:spMkLst>
        </pc:spChg>
        <pc:spChg chg="del">
          <ac:chgData name="Kim Bélanger-Baillargeon" userId="61e8c17a-4f44-4a20-848f-58a57c92f1ad" providerId="ADAL" clId="{D7051577-77C3-4D8B-A7C3-A961D2BAC2B5}" dt="2022-09-23T20:00:50.763" v="891" actId="478"/>
          <ac:spMkLst>
            <pc:docMk/>
            <pc:sldMk cId="2482875840" sldId="346"/>
            <ac:spMk id="5" creationId="{EC94781E-DA31-61DA-127F-A82E9568F6D1}"/>
          </ac:spMkLst>
        </pc:spChg>
        <pc:spChg chg="add mod">
          <ac:chgData name="Kim Bélanger-Baillargeon" userId="61e8c17a-4f44-4a20-848f-58a57c92f1ad" providerId="ADAL" clId="{D7051577-77C3-4D8B-A7C3-A961D2BAC2B5}" dt="2022-09-23T20:01:16.961" v="899" actId="1076"/>
          <ac:spMkLst>
            <pc:docMk/>
            <pc:sldMk cId="2482875840" sldId="346"/>
            <ac:spMk id="8" creationId="{3CEE9750-13AA-1ECA-E7FF-2F48BC0FF21E}"/>
          </ac:spMkLst>
        </pc:spChg>
        <pc:picChg chg="add mod ord">
          <ac:chgData name="Kim Bélanger-Baillargeon" userId="61e8c17a-4f44-4a20-848f-58a57c92f1ad" providerId="ADAL" clId="{D7051577-77C3-4D8B-A7C3-A961D2BAC2B5}" dt="2022-09-23T20:01:20.633" v="900" actId="1076"/>
          <ac:picMkLst>
            <pc:docMk/>
            <pc:sldMk cId="2482875840" sldId="346"/>
            <ac:picMk id="6" creationId="{28428AA8-028C-88B5-9903-74034362DA6C}"/>
          </ac:picMkLst>
        </pc:picChg>
        <pc:picChg chg="add mod">
          <ac:chgData name="Kim Bélanger-Baillargeon" userId="61e8c17a-4f44-4a20-848f-58a57c92f1ad" providerId="ADAL" clId="{D7051577-77C3-4D8B-A7C3-A961D2BAC2B5}" dt="2022-09-23T20:01:20.633" v="900" actId="1076"/>
          <ac:picMkLst>
            <pc:docMk/>
            <pc:sldMk cId="2482875840" sldId="346"/>
            <ac:picMk id="7" creationId="{F924194F-8A7D-2077-9FD3-023D6C26085E}"/>
          </ac:picMkLst>
        </pc:picChg>
      </pc:sldChg>
      <pc:sldChg chg="addSp delSp modSp new mod modNotesTx">
        <pc:chgData name="Kim Bélanger-Baillargeon" userId="61e8c17a-4f44-4a20-848f-58a57c92f1ad" providerId="ADAL" clId="{D7051577-77C3-4D8B-A7C3-A961D2BAC2B5}" dt="2022-09-23T20:13:16.485" v="950"/>
        <pc:sldMkLst>
          <pc:docMk/>
          <pc:sldMk cId="282820977" sldId="347"/>
        </pc:sldMkLst>
        <pc:spChg chg="del">
          <ac:chgData name="Kim Bélanger-Baillargeon" userId="61e8c17a-4f44-4a20-848f-58a57c92f1ad" providerId="ADAL" clId="{D7051577-77C3-4D8B-A7C3-A961D2BAC2B5}" dt="2022-09-23T20:12:46.796" v="943" actId="478"/>
          <ac:spMkLst>
            <pc:docMk/>
            <pc:sldMk cId="282820977" sldId="347"/>
            <ac:spMk id="2" creationId="{45565616-3FDD-E844-15DC-11E0F34D17E7}"/>
          </ac:spMkLst>
        </pc:spChg>
        <pc:spChg chg="del">
          <ac:chgData name="Kim Bélanger-Baillargeon" userId="61e8c17a-4f44-4a20-848f-58a57c92f1ad" providerId="ADAL" clId="{D7051577-77C3-4D8B-A7C3-A961D2BAC2B5}" dt="2022-09-23T20:12:47.564" v="944" actId="478"/>
          <ac:spMkLst>
            <pc:docMk/>
            <pc:sldMk cId="282820977" sldId="347"/>
            <ac:spMk id="3" creationId="{69786F04-42CF-6851-3900-07AD2A174505}"/>
          </ac:spMkLst>
        </pc:spChg>
        <pc:spChg chg="add mod">
          <ac:chgData name="Kim Bélanger-Baillargeon" userId="61e8c17a-4f44-4a20-848f-58a57c92f1ad" providerId="ADAL" clId="{D7051577-77C3-4D8B-A7C3-A961D2BAC2B5}" dt="2022-09-23T20:12:55.857" v="947" actId="1076"/>
          <ac:spMkLst>
            <pc:docMk/>
            <pc:sldMk cId="282820977" sldId="347"/>
            <ac:spMk id="4" creationId="{2BC61ED2-9CB1-959A-0254-15C482966034}"/>
          </ac:spMkLst>
        </pc:spChg>
        <pc:picChg chg="add mod">
          <ac:chgData name="Kim Bélanger-Baillargeon" userId="61e8c17a-4f44-4a20-848f-58a57c92f1ad" providerId="ADAL" clId="{D7051577-77C3-4D8B-A7C3-A961D2BAC2B5}" dt="2022-09-23T20:13:10.185" v="949" actId="1076"/>
          <ac:picMkLst>
            <pc:docMk/>
            <pc:sldMk cId="282820977" sldId="347"/>
            <ac:picMk id="5" creationId="{79FC7944-C82B-9D30-855E-E84FD9E9D2DB}"/>
          </ac:picMkLst>
        </pc:picChg>
        <pc:picChg chg="add mod">
          <ac:chgData name="Kim Bélanger-Baillargeon" userId="61e8c17a-4f44-4a20-848f-58a57c92f1ad" providerId="ADAL" clId="{D7051577-77C3-4D8B-A7C3-A961D2BAC2B5}" dt="2022-09-23T20:13:10.185" v="949" actId="1076"/>
          <ac:picMkLst>
            <pc:docMk/>
            <pc:sldMk cId="282820977" sldId="347"/>
            <ac:picMk id="6" creationId="{5B1C2CFA-D4A2-F854-22E4-A2EB87B46335}"/>
          </ac:picMkLst>
        </pc:picChg>
        <pc:picChg chg="add mod">
          <ac:chgData name="Kim Bélanger-Baillargeon" userId="61e8c17a-4f44-4a20-848f-58a57c92f1ad" providerId="ADAL" clId="{D7051577-77C3-4D8B-A7C3-A961D2BAC2B5}" dt="2022-09-23T20:13:10.185" v="949" actId="1076"/>
          <ac:picMkLst>
            <pc:docMk/>
            <pc:sldMk cId="282820977" sldId="347"/>
            <ac:picMk id="7" creationId="{A0F4C3E2-5352-9235-CBB6-7FD4CDD09CA2}"/>
          </ac:picMkLst>
        </pc:picChg>
        <pc:picChg chg="add mod">
          <ac:chgData name="Kim Bélanger-Baillargeon" userId="61e8c17a-4f44-4a20-848f-58a57c92f1ad" providerId="ADAL" clId="{D7051577-77C3-4D8B-A7C3-A961D2BAC2B5}" dt="2022-09-23T20:13:04.641" v="948" actId="1076"/>
          <ac:picMkLst>
            <pc:docMk/>
            <pc:sldMk cId="282820977" sldId="347"/>
            <ac:picMk id="8" creationId="{1AB86816-558A-321D-D19D-18FC75A81E90}"/>
          </ac:picMkLst>
        </pc:picChg>
        <pc:picChg chg="add mod">
          <ac:chgData name="Kim Bélanger-Baillargeon" userId="61e8c17a-4f44-4a20-848f-58a57c92f1ad" providerId="ADAL" clId="{D7051577-77C3-4D8B-A7C3-A961D2BAC2B5}" dt="2022-09-23T20:13:04.641" v="948" actId="1076"/>
          <ac:picMkLst>
            <pc:docMk/>
            <pc:sldMk cId="282820977" sldId="347"/>
            <ac:picMk id="9" creationId="{A248E2DC-C1F8-D506-7AC7-ABF37EDC0753}"/>
          </ac:picMkLst>
        </pc:picChg>
        <pc:picChg chg="add mod">
          <ac:chgData name="Kim Bélanger-Baillargeon" userId="61e8c17a-4f44-4a20-848f-58a57c92f1ad" providerId="ADAL" clId="{D7051577-77C3-4D8B-A7C3-A961D2BAC2B5}" dt="2022-09-23T20:13:04.641" v="948" actId="1076"/>
          <ac:picMkLst>
            <pc:docMk/>
            <pc:sldMk cId="282820977" sldId="347"/>
            <ac:picMk id="10" creationId="{73B65D51-45A8-3BC5-0714-E79621AC997A}"/>
          </ac:picMkLst>
        </pc:picChg>
      </pc:sldChg>
      <pc:sldChg chg="modSp new mod">
        <pc:chgData name="Kim Bélanger-Baillargeon" userId="61e8c17a-4f44-4a20-848f-58a57c92f1ad" providerId="ADAL" clId="{D7051577-77C3-4D8B-A7C3-A961D2BAC2B5}" dt="2022-09-23T20:13:33.161" v="980" actId="20577"/>
        <pc:sldMkLst>
          <pc:docMk/>
          <pc:sldMk cId="673610151" sldId="348"/>
        </pc:sldMkLst>
        <pc:spChg chg="mod">
          <ac:chgData name="Kim Bélanger-Baillargeon" userId="61e8c17a-4f44-4a20-848f-58a57c92f1ad" providerId="ADAL" clId="{D7051577-77C3-4D8B-A7C3-A961D2BAC2B5}" dt="2022-09-23T20:13:33.161" v="980" actId="20577"/>
          <ac:spMkLst>
            <pc:docMk/>
            <pc:sldMk cId="673610151" sldId="348"/>
            <ac:spMk id="2" creationId="{D11C52D6-E0D2-2357-3C3A-B94F2FFAF0CC}"/>
          </ac:spMkLst>
        </pc:spChg>
      </pc:sldChg>
      <pc:sldChg chg="addSp delSp modSp new mod">
        <pc:chgData name="Kim Bélanger-Baillargeon" userId="61e8c17a-4f44-4a20-848f-58a57c92f1ad" providerId="ADAL" clId="{D7051577-77C3-4D8B-A7C3-A961D2BAC2B5}" dt="2022-09-23T20:17:01.631" v="989" actId="1076"/>
        <pc:sldMkLst>
          <pc:docMk/>
          <pc:sldMk cId="1005573043" sldId="349"/>
        </pc:sldMkLst>
        <pc:spChg chg="del">
          <ac:chgData name="Kim Bélanger-Baillargeon" userId="61e8c17a-4f44-4a20-848f-58a57c92f1ad" providerId="ADAL" clId="{D7051577-77C3-4D8B-A7C3-A961D2BAC2B5}" dt="2022-09-23T20:16:48.204" v="987" actId="478"/>
          <ac:spMkLst>
            <pc:docMk/>
            <pc:sldMk cId="1005573043" sldId="349"/>
            <ac:spMk id="2" creationId="{5E14EF48-B4D2-45BA-820C-96972734A45F}"/>
          </ac:spMkLst>
        </pc:spChg>
        <pc:spChg chg="mod">
          <ac:chgData name="Kim Bélanger-Baillargeon" userId="61e8c17a-4f44-4a20-848f-58a57c92f1ad" providerId="ADAL" clId="{D7051577-77C3-4D8B-A7C3-A961D2BAC2B5}" dt="2022-09-23T20:16:45.457" v="986" actId="1076"/>
          <ac:spMkLst>
            <pc:docMk/>
            <pc:sldMk cId="1005573043" sldId="349"/>
            <ac:spMk id="3" creationId="{41C45062-5126-7A43-2C9A-3E9C49884E79}"/>
          </ac:spMkLst>
        </pc:spChg>
        <pc:graphicFrameChg chg="add mod">
          <ac:chgData name="Kim Bélanger-Baillargeon" userId="61e8c17a-4f44-4a20-848f-58a57c92f1ad" providerId="ADAL" clId="{D7051577-77C3-4D8B-A7C3-A961D2BAC2B5}" dt="2022-09-23T20:17:01.631" v="989" actId="1076"/>
          <ac:graphicFrameMkLst>
            <pc:docMk/>
            <pc:sldMk cId="1005573043" sldId="349"/>
            <ac:graphicFrameMk id="4" creationId="{1CFBB0B9-C3AE-69B6-502D-1B81F13FE9E2}"/>
          </ac:graphicFrameMkLst>
        </pc:graphicFrameChg>
      </pc:sldChg>
      <pc:sldChg chg="new del">
        <pc:chgData name="Kim Bélanger-Baillargeon" userId="61e8c17a-4f44-4a20-848f-58a57c92f1ad" providerId="ADAL" clId="{D7051577-77C3-4D8B-A7C3-A961D2BAC2B5}" dt="2022-09-23T20:16:28.357" v="982" actId="2696"/>
        <pc:sldMkLst>
          <pc:docMk/>
          <pc:sldMk cId="3640399149" sldId="349"/>
        </pc:sldMkLst>
      </pc:sldChg>
      <pc:sldChg chg="addSp delSp modSp new mod">
        <pc:chgData name="Kim Bélanger-Baillargeon" userId="61e8c17a-4f44-4a20-848f-58a57c92f1ad" providerId="ADAL" clId="{D7051577-77C3-4D8B-A7C3-A961D2BAC2B5}" dt="2022-09-23T20:22:09.752" v="1005" actId="1076"/>
        <pc:sldMkLst>
          <pc:docMk/>
          <pc:sldMk cId="2176973915" sldId="350"/>
        </pc:sldMkLst>
        <pc:spChg chg="del">
          <ac:chgData name="Kim Bélanger-Baillargeon" userId="61e8c17a-4f44-4a20-848f-58a57c92f1ad" providerId="ADAL" clId="{D7051577-77C3-4D8B-A7C3-A961D2BAC2B5}" dt="2022-09-23T20:17:35.716" v="995"/>
          <ac:spMkLst>
            <pc:docMk/>
            <pc:sldMk cId="2176973915" sldId="350"/>
            <ac:spMk id="2" creationId="{C531AE97-78B3-BCB0-F5FC-0045A1A83F15}"/>
          </ac:spMkLst>
        </pc:spChg>
        <pc:spChg chg="mod">
          <ac:chgData name="Kim Bélanger-Baillargeon" userId="61e8c17a-4f44-4a20-848f-58a57c92f1ad" providerId="ADAL" clId="{D7051577-77C3-4D8B-A7C3-A961D2BAC2B5}" dt="2022-09-23T20:17:30.337" v="994" actId="1076"/>
          <ac:spMkLst>
            <pc:docMk/>
            <pc:sldMk cId="2176973915" sldId="350"/>
            <ac:spMk id="3" creationId="{AB3A78DF-BD7E-0BD5-4D33-0A35E485B73A}"/>
          </ac:spMkLst>
        </pc:spChg>
        <pc:spChg chg="add mod">
          <ac:chgData name="Kim Bélanger-Baillargeon" userId="61e8c17a-4f44-4a20-848f-58a57c92f1ad" providerId="ADAL" clId="{D7051577-77C3-4D8B-A7C3-A961D2BAC2B5}" dt="2022-09-23T20:21:07.265" v="1000" actId="1076"/>
          <ac:spMkLst>
            <pc:docMk/>
            <pc:sldMk cId="2176973915" sldId="350"/>
            <ac:spMk id="4" creationId="{FEBA12D8-C87D-5EF2-1FEC-D502EA3B4E51}"/>
          </ac:spMkLst>
        </pc:spChg>
        <pc:picChg chg="add mod">
          <ac:chgData name="Kim Bélanger-Baillargeon" userId="61e8c17a-4f44-4a20-848f-58a57c92f1ad" providerId="ADAL" clId="{D7051577-77C3-4D8B-A7C3-A961D2BAC2B5}" dt="2022-09-23T20:22:09.752" v="1005" actId="1076"/>
          <ac:picMkLst>
            <pc:docMk/>
            <pc:sldMk cId="2176973915" sldId="350"/>
            <ac:picMk id="6" creationId="{8174AAAD-03B5-02D9-1BA5-7D246949FC0D}"/>
          </ac:picMkLst>
        </pc:picChg>
      </pc:sldChg>
      <pc:sldChg chg="addSp delSp modSp new mod modNotesTx">
        <pc:chgData name="Kim Bélanger-Baillargeon" userId="61e8c17a-4f44-4a20-848f-58a57c92f1ad" providerId="ADAL" clId="{D7051577-77C3-4D8B-A7C3-A961D2BAC2B5}" dt="2022-09-23T20:28:58.388" v="1056"/>
        <pc:sldMkLst>
          <pc:docMk/>
          <pc:sldMk cId="502132881" sldId="351"/>
        </pc:sldMkLst>
        <pc:spChg chg="del">
          <ac:chgData name="Kim Bélanger-Baillargeon" userId="61e8c17a-4f44-4a20-848f-58a57c92f1ad" providerId="ADAL" clId="{D7051577-77C3-4D8B-A7C3-A961D2BAC2B5}" dt="2022-09-23T20:24:39.180" v="1021" actId="478"/>
          <ac:spMkLst>
            <pc:docMk/>
            <pc:sldMk cId="502132881" sldId="351"/>
            <ac:spMk id="2" creationId="{9117F4AA-B2B0-4E63-F49B-F70D78A5001C}"/>
          </ac:spMkLst>
        </pc:spChg>
        <pc:spChg chg="mod">
          <ac:chgData name="Kim Bélanger-Baillargeon" userId="61e8c17a-4f44-4a20-848f-58a57c92f1ad" providerId="ADAL" clId="{D7051577-77C3-4D8B-A7C3-A961D2BAC2B5}" dt="2022-09-23T20:22:48.970" v="1018" actId="1076"/>
          <ac:spMkLst>
            <pc:docMk/>
            <pc:sldMk cId="502132881" sldId="351"/>
            <ac:spMk id="3" creationId="{B2D43E1A-8511-4664-D495-FC0AB29DF03C}"/>
          </ac:spMkLst>
        </pc:spChg>
        <pc:spChg chg="mod">
          <ac:chgData name="Kim Bélanger-Baillargeon" userId="61e8c17a-4f44-4a20-848f-58a57c92f1ad" providerId="ADAL" clId="{D7051577-77C3-4D8B-A7C3-A961D2BAC2B5}" dt="2022-09-23T20:24:49.210" v="1026" actId="1076"/>
          <ac:spMkLst>
            <pc:docMk/>
            <pc:sldMk cId="502132881" sldId="351"/>
            <ac:spMk id="4" creationId="{3029C19C-A775-883B-7224-A7515ECE9DAF}"/>
          </ac:spMkLst>
        </pc:spChg>
        <pc:spChg chg="mod">
          <ac:chgData name="Kim Bélanger-Baillargeon" userId="61e8c17a-4f44-4a20-848f-58a57c92f1ad" providerId="ADAL" clId="{D7051577-77C3-4D8B-A7C3-A961D2BAC2B5}" dt="2022-09-23T20:22:39.323" v="1016" actId="20577"/>
          <ac:spMkLst>
            <pc:docMk/>
            <pc:sldMk cId="502132881" sldId="351"/>
            <ac:spMk id="5" creationId="{89CE7F64-A53D-1B71-1C03-330D4F11599F}"/>
          </ac:spMkLst>
        </pc:spChg>
        <pc:picChg chg="add mod">
          <ac:chgData name="Kim Bélanger-Baillargeon" userId="61e8c17a-4f44-4a20-848f-58a57c92f1ad" providerId="ADAL" clId="{D7051577-77C3-4D8B-A7C3-A961D2BAC2B5}" dt="2022-09-23T20:24:51.080" v="1027" actId="14100"/>
          <ac:picMkLst>
            <pc:docMk/>
            <pc:sldMk cId="502132881" sldId="351"/>
            <ac:picMk id="7" creationId="{8247C752-5230-7322-F267-3606893F0535}"/>
          </ac:picMkLst>
        </pc:picChg>
      </pc:sldChg>
      <pc:sldChg chg="delSp modSp new mod">
        <pc:chgData name="Kim Bélanger-Baillargeon" userId="61e8c17a-4f44-4a20-848f-58a57c92f1ad" providerId="ADAL" clId="{D7051577-77C3-4D8B-A7C3-A961D2BAC2B5}" dt="2022-09-23T20:26:02.192" v="1055" actId="1076"/>
        <pc:sldMkLst>
          <pc:docMk/>
          <pc:sldMk cId="582958373" sldId="352"/>
        </pc:sldMkLst>
        <pc:spChg chg="mod">
          <ac:chgData name="Kim Bélanger-Baillargeon" userId="61e8c17a-4f44-4a20-848f-58a57c92f1ad" providerId="ADAL" clId="{D7051577-77C3-4D8B-A7C3-A961D2BAC2B5}" dt="2022-09-23T20:26:02.192" v="1055" actId="1076"/>
          <ac:spMkLst>
            <pc:docMk/>
            <pc:sldMk cId="582958373" sldId="352"/>
            <ac:spMk id="2" creationId="{4324D511-7043-80A5-6AF4-0580A3706B9D}"/>
          </ac:spMkLst>
        </pc:spChg>
        <pc:spChg chg="del">
          <ac:chgData name="Kim Bélanger-Baillargeon" userId="61e8c17a-4f44-4a20-848f-58a57c92f1ad" providerId="ADAL" clId="{D7051577-77C3-4D8B-A7C3-A961D2BAC2B5}" dt="2022-09-23T20:25:54.346" v="1052" actId="478"/>
          <ac:spMkLst>
            <pc:docMk/>
            <pc:sldMk cId="582958373" sldId="352"/>
            <ac:spMk id="3" creationId="{1311E714-1BEF-8AA8-F8F8-49CA1AC63EB0}"/>
          </ac:spMkLst>
        </pc:spChg>
      </pc:sldChg>
    </pc:docChg>
  </pc:docChgLst>
  <pc:docChgLst>
    <pc:chgData name="Clément Provost" userId="S::cleprovost_outlook.com#ext#@educaloi.onmicrosoft.com::0cfd9eb1-d6b0-4664-b669-aca0aaf5c4f8" providerId="AD" clId="Web-{7C93A980-7126-3309-FC44-5D278EA2DAC4}"/>
    <pc:docChg chg="mod addSld modSld">
      <pc:chgData name="Clément Provost" userId="S::cleprovost_outlook.com#ext#@educaloi.onmicrosoft.com::0cfd9eb1-d6b0-4664-b669-aca0aaf5c4f8" providerId="AD" clId="Web-{7C93A980-7126-3309-FC44-5D278EA2DAC4}" dt="2024-03-16T00:43:02.980" v="996"/>
      <pc:docMkLst>
        <pc:docMk/>
      </pc:docMkLst>
      <pc:sldChg chg="modSp">
        <pc:chgData name="Clément Provost" userId="S::cleprovost_outlook.com#ext#@educaloi.onmicrosoft.com::0cfd9eb1-d6b0-4664-b669-aca0aaf5c4f8" providerId="AD" clId="Web-{7C93A980-7126-3309-FC44-5D278EA2DAC4}" dt="2024-03-15T23:44:11.793" v="8" actId="20577"/>
        <pc:sldMkLst>
          <pc:docMk/>
          <pc:sldMk cId="387620748" sldId="261"/>
        </pc:sldMkLst>
        <pc:spChg chg="mod">
          <ac:chgData name="Clément Provost" userId="S::cleprovost_outlook.com#ext#@educaloi.onmicrosoft.com::0cfd9eb1-d6b0-4664-b669-aca0aaf5c4f8" providerId="AD" clId="Web-{7C93A980-7126-3309-FC44-5D278EA2DAC4}" dt="2024-03-15T23:44:11.793" v="8" actId="20577"/>
          <ac:spMkLst>
            <pc:docMk/>
            <pc:sldMk cId="387620748" sldId="261"/>
            <ac:spMk id="3" creationId="{D5092838-4393-0744-83F8-A0F8497A27E1}"/>
          </ac:spMkLst>
        </pc:spChg>
      </pc:sldChg>
      <pc:sldChg chg="addCm modNotes">
        <pc:chgData name="Clément Provost" userId="S::cleprovost_outlook.com#ext#@educaloi.onmicrosoft.com::0cfd9eb1-d6b0-4664-b669-aca0aaf5c4f8" providerId="AD" clId="Web-{7C93A980-7126-3309-FC44-5D278EA2DAC4}" dt="2024-03-15T23:49:07.415" v="61"/>
        <pc:sldMkLst>
          <pc:docMk/>
          <pc:sldMk cId="2761164563" sldId="267"/>
        </pc:sldMkLst>
        <pc:extLst>
          <p:ext xmlns:p="http://schemas.openxmlformats.org/presentationml/2006/main" uri="{D6D511B9-2390-475A-947B-AFAB55BFBCF1}">
            <pc226:cmChg xmlns:pc226="http://schemas.microsoft.com/office/powerpoint/2022/06/main/command" chg="add">
              <pc226:chgData name="Clément Provost" userId="S::cleprovost_outlook.com#ext#@educaloi.onmicrosoft.com::0cfd9eb1-d6b0-4664-b669-aca0aaf5c4f8" providerId="AD" clId="Web-{7C93A980-7126-3309-FC44-5D278EA2DAC4}" dt="2024-03-15T23:47:54.162" v="50"/>
              <pc2:cmMkLst xmlns:pc2="http://schemas.microsoft.com/office/powerpoint/2019/9/main/command">
                <pc:docMk/>
                <pc:sldMk cId="2761164563" sldId="267"/>
                <pc2:cmMk id="{7C8CD3D7-7687-4215-8E58-51B78D569011}"/>
              </pc2:cmMkLst>
            </pc226:cmChg>
          </p:ext>
        </pc:extLst>
      </pc:sldChg>
      <pc:sldChg chg="modSp">
        <pc:chgData name="Clément Provost" userId="S::cleprovost_outlook.com#ext#@educaloi.onmicrosoft.com::0cfd9eb1-d6b0-4664-b669-aca0aaf5c4f8" providerId="AD" clId="Web-{7C93A980-7126-3309-FC44-5D278EA2DAC4}" dt="2024-03-15T23:55:15.951" v="82" actId="20577"/>
        <pc:sldMkLst>
          <pc:docMk/>
          <pc:sldMk cId="3037727270" sldId="275"/>
        </pc:sldMkLst>
        <pc:spChg chg="mod">
          <ac:chgData name="Clément Provost" userId="S::cleprovost_outlook.com#ext#@educaloi.onmicrosoft.com::0cfd9eb1-d6b0-4664-b669-aca0aaf5c4f8" providerId="AD" clId="Web-{7C93A980-7126-3309-FC44-5D278EA2DAC4}" dt="2024-03-15T23:55:15.951" v="82" actId="20577"/>
          <ac:spMkLst>
            <pc:docMk/>
            <pc:sldMk cId="3037727270" sldId="275"/>
            <ac:spMk id="2" creationId="{5F6FBF65-D3C8-9341-B506-6DF8698F7792}"/>
          </ac:spMkLst>
        </pc:spChg>
      </pc:sldChg>
      <pc:sldChg chg="modSp">
        <pc:chgData name="Clément Provost" userId="S::cleprovost_outlook.com#ext#@educaloi.onmicrosoft.com::0cfd9eb1-d6b0-4664-b669-aca0aaf5c4f8" providerId="AD" clId="Web-{7C93A980-7126-3309-FC44-5D278EA2DAC4}" dt="2024-03-15T23:44:42.138" v="42" actId="20577"/>
        <pc:sldMkLst>
          <pc:docMk/>
          <pc:sldMk cId="827442630" sldId="334"/>
        </pc:sldMkLst>
        <pc:spChg chg="mod">
          <ac:chgData name="Clément Provost" userId="S::cleprovost_outlook.com#ext#@educaloi.onmicrosoft.com::0cfd9eb1-d6b0-4664-b669-aca0aaf5c4f8" providerId="AD" clId="Web-{7C93A980-7126-3309-FC44-5D278EA2DAC4}" dt="2024-03-15T23:44:42.138" v="42" actId="20577"/>
          <ac:spMkLst>
            <pc:docMk/>
            <pc:sldMk cId="827442630" sldId="334"/>
            <ac:spMk id="3" creationId="{7F8B02E2-7709-7598-FCBB-BA3A4A0C5969}"/>
          </ac:spMkLst>
        </pc:spChg>
      </pc:sldChg>
      <pc:sldChg chg="addSp delSp modSp addCm modNotes">
        <pc:chgData name="Clément Provost" userId="S::cleprovost_outlook.com#ext#@educaloi.onmicrosoft.com::0cfd9eb1-d6b0-4664-b669-aca0aaf5c4f8" providerId="AD" clId="Web-{7C93A980-7126-3309-FC44-5D278EA2DAC4}" dt="2024-03-16T00:13:50.014" v="349"/>
        <pc:sldMkLst>
          <pc:docMk/>
          <pc:sldMk cId="2701670015" sldId="335"/>
        </pc:sldMkLst>
        <pc:spChg chg="mod">
          <ac:chgData name="Clément Provost" userId="S::cleprovost_outlook.com#ext#@educaloi.onmicrosoft.com::0cfd9eb1-d6b0-4664-b669-aca0aaf5c4f8" providerId="AD" clId="Web-{7C93A980-7126-3309-FC44-5D278EA2DAC4}" dt="2024-03-16T00:13:40.608" v="347" actId="20577"/>
          <ac:spMkLst>
            <pc:docMk/>
            <pc:sldMk cId="2701670015" sldId="335"/>
            <ac:spMk id="3" creationId="{B3D2FD24-101B-696E-1EFB-599664C1A425}"/>
          </ac:spMkLst>
        </pc:spChg>
        <pc:spChg chg="del">
          <ac:chgData name="Clément Provost" userId="S::cleprovost_outlook.com#ext#@educaloi.onmicrosoft.com::0cfd9eb1-d6b0-4664-b669-aca0aaf5c4f8" providerId="AD" clId="Web-{7C93A980-7126-3309-FC44-5D278EA2DAC4}" dt="2024-03-16T00:13:46.499" v="348"/>
          <ac:spMkLst>
            <pc:docMk/>
            <pc:sldMk cId="2701670015" sldId="335"/>
            <ac:spMk id="5" creationId="{97679F04-8547-9BA8-CA3D-F887EF8889AA}"/>
          </ac:spMkLst>
        </pc:spChg>
        <pc:spChg chg="add del mod">
          <ac:chgData name="Clément Provost" userId="S::cleprovost_outlook.com#ext#@educaloi.onmicrosoft.com::0cfd9eb1-d6b0-4664-b669-aca0aaf5c4f8" providerId="AD" clId="Web-{7C93A980-7126-3309-FC44-5D278EA2DAC4}" dt="2024-03-16T00:13:50.014" v="349"/>
          <ac:spMkLst>
            <pc:docMk/>
            <pc:sldMk cId="2701670015" sldId="335"/>
            <ac:spMk id="6" creationId="{C5C2A08A-E460-E922-4224-6B323E3D0450}"/>
          </ac:spMkLst>
        </pc:spChg>
        <pc:extLst>
          <p:ext xmlns:p="http://schemas.openxmlformats.org/presentationml/2006/main" uri="{D6D511B9-2390-475A-947B-AFAB55BFBCF1}">
            <pc226:cmChg xmlns:pc226="http://schemas.microsoft.com/office/powerpoint/2022/06/main/command" chg="add">
              <pc226:chgData name="Clément Provost" userId="S::cleprovost_outlook.com#ext#@educaloi.onmicrosoft.com::0cfd9eb1-d6b0-4664-b669-aca0aaf5c4f8" providerId="AD" clId="Web-{7C93A980-7126-3309-FC44-5D278EA2DAC4}" dt="2024-03-15T23:54:22.761" v="62"/>
              <pc2:cmMkLst xmlns:pc2="http://schemas.microsoft.com/office/powerpoint/2019/9/main/command">
                <pc:docMk/>
                <pc:sldMk cId="2701670015" sldId="335"/>
                <pc2:cmMk id="{93F51A70-9B4D-4E6A-8C35-989674E0C2F2}"/>
              </pc2:cmMkLst>
            </pc226:cmChg>
          </p:ext>
        </pc:extLst>
      </pc:sldChg>
      <pc:sldChg chg="modSp">
        <pc:chgData name="Clément Provost" userId="S::cleprovost_outlook.com#ext#@educaloi.onmicrosoft.com::0cfd9eb1-d6b0-4664-b669-aca0aaf5c4f8" providerId="AD" clId="Web-{7C93A980-7126-3309-FC44-5D278EA2DAC4}" dt="2024-03-16T00:02:04.687" v="175" actId="20577"/>
        <pc:sldMkLst>
          <pc:docMk/>
          <pc:sldMk cId="1289538074" sldId="336"/>
        </pc:sldMkLst>
        <pc:spChg chg="mod">
          <ac:chgData name="Clément Provost" userId="S::cleprovost_outlook.com#ext#@educaloi.onmicrosoft.com::0cfd9eb1-d6b0-4664-b669-aca0aaf5c4f8" providerId="AD" clId="Web-{7C93A980-7126-3309-FC44-5D278EA2DAC4}" dt="2024-03-16T00:02:04.687" v="175" actId="20577"/>
          <ac:spMkLst>
            <pc:docMk/>
            <pc:sldMk cId="1289538074" sldId="336"/>
            <ac:spMk id="4" creationId="{363203B7-B65C-39F5-EEE6-6E01584E2985}"/>
          </ac:spMkLst>
        </pc:spChg>
      </pc:sldChg>
      <pc:sldChg chg="addSp delSp modSp modNotes">
        <pc:chgData name="Clément Provost" userId="S::cleprovost_outlook.com#ext#@educaloi.onmicrosoft.com::0cfd9eb1-d6b0-4664-b669-aca0aaf5c4f8" providerId="AD" clId="Web-{7C93A980-7126-3309-FC44-5D278EA2DAC4}" dt="2024-03-16T00:13:28.967" v="346" actId="20577"/>
        <pc:sldMkLst>
          <pc:docMk/>
          <pc:sldMk cId="4136315358" sldId="338"/>
        </pc:sldMkLst>
        <pc:spChg chg="mod">
          <ac:chgData name="Clément Provost" userId="S::cleprovost_outlook.com#ext#@educaloi.onmicrosoft.com::0cfd9eb1-d6b0-4664-b669-aca0aaf5c4f8" providerId="AD" clId="Web-{7C93A980-7126-3309-FC44-5D278EA2DAC4}" dt="2024-03-16T00:13:28.967" v="346" actId="20577"/>
          <ac:spMkLst>
            <pc:docMk/>
            <pc:sldMk cId="4136315358" sldId="338"/>
            <ac:spMk id="3" creationId="{3B9AE652-364A-9720-E63B-C530CF2AF623}"/>
          </ac:spMkLst>
        </pc:spChg>
        <pc:spChg chg="del">
          <ac:chgData name="Clément Provost" userId="S::cleprovost_outlook.com#ext#@educaloi.onmicrosoft.com::0cfd9eb1-d6b0-4664-b669-aca0aaf5c4f8" providerId="AD" clId="Web-{7C93A980-7126-3309-FC44-5D278EA2DAC4}" dt="2024-03-16T00:13:17.591" v="344"/>
          <ac:spMkLst>
            <pc:docMk/>
            <pc:sldMk cId="4136315358" sldId="338"/>
            <ac:spMk id="5" creationId="{C0342E89-47BC-A3F2-7CFD-5046F253BAD2}"/>
          </ac:spMkLst>
        </pc:spChg>
        <pc:spChg chg="add del mod">
          <ac:chgData name="Clément Provost" userId="S::cleprovost_outlook.com#ext#@educaloi.onmicrosoft.com::0cfd9eb1-d6b0-4664-b669-aca0aaf5c4f8" providerId="AD" clId="Web-{7C93A980-7126-3309-FC44-5D278EA2DAC4}" dt="2024-03-16T00:13:23.373" v="345"/>
          <ac:spMkLst>
            <pc:docMk/>
            <pc:sldMk cId="4136315358" sldId="338"/>
            <ac:spMk id="6" creationId="{8274E6ED-8990-5725-583F-BAB3847EC793}"/>
          </ac:spMkLst>
        </pc:spChg>
      </pc:sldChg>
      <pc:sldChg chg="addSp delSp modSp modNotes">
        <pc:chgData name="Clément Provost" userId="S::cleprovost_outlook.com#ext#@educaloi.onmicrosoft.com::0cfd9eb1-d6b0-4664-b669-aca0aaf5c4f8" providerId="AD" clId="Web-{7C93A980-7126-3309-FC44-5D278EA2DAC4}" dt="2024-03-16T00:21:54.425" v="509"/>
        <pc:sldMkLst>
          <pc:docMk/>
          <pc:sldMk cId="2556888534" sldId="339"/>
        </pc:sldMkLst>
        <pc:spChg chg="mod">
          <ac:chgData name="Clément Provost" userId="S::cleprovost_outlook.com#ext#@educaloi.onmicrosoft.com::0cfd9eb1-d6b0-4664-b669-aca0aaf5c4f8" providerId="AD" clId="Web-{7C93A980-7126-3309-FC44-5D278EA2DAC4}" dt="2024-03-16T00:14:10.562" v="352" actId="20577"/>
          <ac:spMkLst>
            <pc:docMk/>
            <pc:sldMk cId="2556888534" sldId="339"/>
            <ac:spMk id="3" creationId="{A065126B-28C9-651B-F3BB-A902DEC46462}"/>
          </ac:spMkLst>
        </pc:spChg>
        <pc:spChg chg="del">
          <ac:chgData name="Clément Provost" userId="S::cleprovost_outlook.com#ext#@educaloi.onmicrosoft.com::0cfd9eb1-d6b0-4664-b669-aca0aaf5c4f8" providerId="AD" clId="Web-{7C93A980-7126-3309-FC44-5D278EA2DAC4}" dt="2024-03-16T00:14:04.327" v="350"/>
          <ac:spMkLst>
            <pc:docMk/>
            <pc:sldMk cId="2556888534" sldId="339"/>
            <ac:spMk id="5" creationId="{846263B6-0556-3F98-8D76-AFE5C09790B8}"/>
          </ac:spMkLst>
        </pc:spChg>
        <pc:spChg chg="add del mod">
          <ac:chgData name="Clément Provost" userId="S::cleprovost_outlook.com#ext#@educaloi.onmicrosoft.com::0cfd9eb1-d6b0-4664-b669-aca0aaf5c4f8" providerId="AD" clId="Web-{7C93A980-7126-3309-FC44-5D278EA2DAC4}" dt="2024-03-16T00:14:07.312" v="351"/>
          <ac:spMkLst>
            <pc:docMk/>
            <pc:sldMk cId="2556888534" sldId="339"/>
            <ac:spMk id="6" creationId="{3B9E98C2-1C69-185C-9501-110C63B57ACC}"/>
          </ac:spMkLst>
        </pc:spChg>
      </pc:sldChg>
      <pc:sldChg chg="addSp delSp modSp modNotes">
        <pc:chgData name="Clément Provost" userId="S::cleprovost_outlook.com#ext#@educaloi.onmicrosoft.com::0cfd9eb1-d6b0-4664-b669-aca0aaf5c4f8" providerId="AD" clId="Web-{7C93A980-7126-3309-FC44-5D278EA2DAC4}" dt="2024-03-16T00:24:06.259" v="559"/>
        <pc:sldMkLst>
          <pc:docMk/>
          <pc:sldMk cId="3297984506" sldId="340"/>
        </pc:sldMkLst>
        <pc:spChg chg="mod">
          <ac:chgData name="Clément Provost" userId="S::cleprovost_outlook.com#ext#@educaloi.onmicrosoft.com::0cfd9eb1-d6b0-4664-b669-aca0aaf5c4f8" providerId="AD" clId="Web-{7C93A980-7126-3309-FC44-5D278EA2DAC4}" dt="2024-03-16T00:22:19.067" v="513" actId="20577"/>
          <ac:spMkLst>
            <pc:docMk/>
            <pc:sldMk cId="3297984506" sldId="340"/>
            <ac:spMk id="3" creationId="{C9E36957-F335-AFF2-F3C7-A48417841ADC}"/>
          </ac:spMkLst>
        </pc:spChg>
        <pc:spChg chg="del mod">
          <ac:chgData name="Clément Provost" userId="S::cleprovost_outlook.com#ext#@educaloi.onmicrosoft.com::0cfd9eb1-d6b0-4664-b669-aca0aaf5c4f8" providerId="AD" clId="Web-{7C93A980-7126-3309-FC44-5D278EA2DAC4}" dt="2024-03-16T00:22:04.363" v="511"/>
          <ac:spMkLst>
            <pc:docMk/>
            <pc:sldMk cId="3297984506" sldId="340"/>
            <ac:spMk id="5" creationId="{F1AB8C42-D162-8DEB-EC82-7116DDC12F33}"/>
          </ac:spMkLst>
        </pc:spChg>
        <pc:spChg chg="add del mod">
          <ac:chgData name="Clément Provost" userId="S::cleprovost_outlook.com#ext#@educaloi.onmicrosoft.com::0cfd9eb1-d6b0-4664-b669-aca0aaf5c4f8" providerId="AD" clId="Web-{7C93A980-7126-3309-FC44-5D278EA2DAC4}" dt="2024-03-16T00:22:11.035" v="512"/>
          <ac:spMkLst>
            <pc:docMk/>
            <pc:sldMk cId="3297984506" sldId="340"/>
            <ac:spMk id="6" creationId="{348F980D-90E2-7840-FC27-B628D18DF815}"/>
          </ac:spMkLst>
        </pc:spChg>
      </pc:sldChg>
      <pc:sldChg chg="modNotes">
        <pc:chgData name="Clément Provost" userId="S::cleprovost_outlook.com#ext#@educaloi.onmicrosoft.com::0cfd9eb1-d6b0-4664-b669-aca0aaf5c4f8" providerId="AD" clId="Web-{7C93A980-7126-3309-FC44-5D278EA2DAC4}" dt="2024-03-16T00:24:48.823" v="568"/>
        <pc:sldMkLst>
          <pc:docMk/>
          <pc:sldMk cId="2084688757" sldId="341"/>
        </pc:sldMkLst>
      </pc:sldChg>
      <pc:sldChg chg="modSp">
        <pc:chgData name="Clément Provost" userId="S::cleprovost_outlook.com#ext#@educaloi.onmicrosoft.com::0cfd9eb1-d6b0-4664-b669-aca0aaf5c4f8" providerId="AD" clId="Web-{7C93A980-7126-3309-FC44-5D278EA2DAC4}" dt="2024-03-16T00:27:27.267" v="589" actId="20577"/>
        <pc:sldMkLst>
          <pc:docMk/>
          <pc:sldMk cId="2482875840" sldId="346"/>
        </pc:sldMkLst>
        <pc:spChg chg="mod">
          <ac:chgData name="Clément Provost" userId="S::cleprovost_outlook.com#ext#@educaloi.onmicrosoft.com::0cfd9eb1-d6b0-4664-b669-aca0aaf5c4f8" providerId="AD" clId="Web-{7C93A980-7126-3309-FC44-5D278EA2DAC4}" dt="2024-03-16T00:27:27.267" v="589" actId="20577"/>
          <ac:spMkLst>
            <pc:docMk/>
            <pc:sldMk cId="2482875840" sldId="346"/>
            <ac:spMk id="4" creationId="{4D2FE19C-2AC5-AD05-9CA8-E2A6147C202A}"/>
          </ac:spMkLst>
        </pc:spChg>
      </pc:sldChg>
      <pc:sldChg chg="addSp delSp modSp addCm modNotes">
        <pc:chgData name="Clément Provost" userId="S::cleprovost_outlook.com#ext#@educaloi.onmicrosoft.com::0cfd9eb1-d6b0-4664-b669-aca0aaf5c4f8" providerId="AD" clId="Web-{7C93A980-7126-3309-FC44-5D278EA2DAC4}" dt="2024-03-16T00:38:33.765" v="879"/>
        <pc:sldMkLst>
          <pc:docMk/>
          <pc:sldMk cId="282820977" sldId="347"/>
        </pc:sldMkLst>
        <pc:spChg chg="add mod">
          <ac:chgData name="Clément Provost" userId="S::cleprovost_outlook.com#ext#@educaloi.onmicrosoft.com::0cfd9eb1-d6b0-4664-b669-aca0aaf5c4f8" providerId="AD" clId="Web-{7C93A980-7126-3309-FC44-5D278EA2DAC4}" dt="2024-03-16T00:31:17.636" v="627" actId="1076"/>
          <ac:spMkLst>
            <pc:docMk/>
            <pc:sldMk cId="282820977" sldId="347"/>
            <ac:spMk id="2" creationId="{F7E00949-07B7-9918-24EB-B992639B0AF2}"/>
          </ac:spMkLst>
        </pc:spChg>
        <pc:spChg chg="add del mod">
          <ac:chgData name="Clément Provost" userId="S::cleprovost_outlook.com#ext#@educaloi.onmicrosoft.com::0cfd9eb1-d6b0-4664-b669-aca0aaf5c4f8" providerId="AD" clId="Web-{7C93A980-7126-3309-FC44-5D278EA2DAC4}" dt="2024-03-16T00:31:29.371" v="631"/>
          <ac:spMkLst>
            <pc:docMk/>
            <pc:sldMk cId="282820977" sldId="347"/>
            <ac:spMk id="3" creationId="{AF39340F-CFF3-7283-E58D-861B93B33D8A}"/>
          </ac:spMkLst>
        </pc:spChg>
        <pc:spChg chg="mod">
          <ac:chgData name="Clément Provost" userId="S::cleprovost_outlook.com#ext#@educaloi.onmicrosoft.com::0cfd9eb1-d6b0-4664-b669-aca0aaf5c4f8" providerId="AD" clId="Web-{7C93A980-7126-3309-FC44-5D278EA2DAC4}" dt="2024-03-16T00:32:31.999" v="642" actId="1076"/>
          <ac:spMkLst>
            <pc:docMk/>
            <pc:sldMk cId="282820977" sldId="347"/>
            <ac:spMk id="4" creationId="{2BC61ED2-9CB1-959A-0254-15C482966034}"/>
          </ac:spMkLst>
        </pc:spChg>
        <pc:spChg chg="add mod">
          <ac:chgData name="Clément Provost" userId="S::cleprovost_outlook.com#ext#@educaloi.onmicrosoft.com::0cfd9eb1-d6b0-4664-b669-aca0aaf5c4f8" providerId="AD" clId="Web-{7C93A980-7126-3309-FC44-5D278EA2DAC4}" dt="2024-03-16T00:33:49.018" v="664" actId="20577"/>
          <ac:spMkLst>
            <pc:docMk/>
            <pc:sldMk cId="282820977" sldId="347"/>
            <ac:spMk id="11" creationId="{FB0416DA-D928-7C88-59B2-32A61134ADB8}"/>
          </ac:spMkLst>
        </pc:spChg>
        <pc:spChg chg="add mod">
          <ac:chgData name="Clément Provost" userId="S::cleprovost_outlook.com#ext#@educaloi.onmicrosoft.com::0cfd9eb1-d6b0-4664-b669-aca0aaf5c4f8" providerId="AD" clId="Web-{7C93A980-7126-3309-FC44-5D278EA2DAC4}" dt="2024-03-16T00:33:57.503" v="666" actId="1076"/>
          <ac:spMkLst>
            <pc:docMk/>
            <pc:sldMk cId="282820977" sldId="347"/>
            <ac:spMk id="12" creationId="{E97C0D85-A65A-54E6-C225-972BA061107D}"/>
          </ac:spMkLst>
        </pc:spChg>
        <pc:spChg chg="add mod">
          <ac:chgData name="Clément Provost" userId="S::cleprovost_outlook.com#ext#@educaloi.onmicrosoft.com::0cfd9eb1-d6b0-4664-b669-aca0aaf5c4f8" providerId="AD" clId="Web-{7C93A980-7126-3309-FC44-5D278EA2DAC4}" dt="2024-03-16T00:34:18.566" v="689" actId="1076"/>
          <ac:spMkLst>
            <pc:docMk/>
            <pc:sldMk cId="282820977" sldId="347"/>
            <ac:spMk id="13" creationId="{F6C3EFF0-B55F-C278-1D9B-5ABF28DA026A}"/>
          </ac:spMkLst>
        </pc:spChg>
        <pc:spChg chg="add mod">
          <ac:chgData name="Clément Provost" userId="S::cleprovost_outlook.com#ext#@educaloi.onmicrosoft.com::0cfd9eb1-d6b0-4664-b669-aca0aaf5c4f8" providerId="AD" clId="Web-{7C93A980-7126-3309-FC44-5D278EA2DAC4}" dt="2024-03-16T00:34:40.364" v="712" actId="1076"/>
          <ac:spMkLst>
            <pc:docMk/>
            <pc:sldMk cId="282820977" sldId="347"/>
            <ac:spMk id="14" creationId="{3E40BA00-55D8-57B9-E30D-4043117A3E2A}"/>
          </ac:spMkLst>
        </pc:spChg>
        <pc:spChg chg="add mod">
          <ac:chgData name="Clément Provost" userId="S::cleprovost_outlook.com#ext#@educaloi.onmicrosoft.com::0cfd9eb1-d6b0-4664-b669-aca0aaf5c4f8" providerId="AD" clId="Web-{7C93A980-7126-3309-FC44-5D278EA2DAC4}" dt="2024-03-16T00:34:55.459" v="728" actId="20577"/>
          <ac:spMkLst>
            <pc:docMk/>
            <pc:sldMk cId="282820977" sldId="347"/>
            <ac:spMk id="15" creationId="{3DE04924-1476-1BE1-1922-3EE62D907D6B}"/>
          </ac:spMkLst>
        </pc:spChg>
        <pc:picChg chg="mod">
          <ac:chgData name="Clément Provost" userId="S::cleprovost_outlook.com#ext#@educaloi.onmicrosoft.com::0cfd9eb1-d6b0-4664-b669-aca0aaf5c4f8" providerId="AD" clId="Web-{7C93A980-7126-3309-FC44-5D278EA2DAC4}" dt="2024-03-16T00:30:11.993" v="615" actId="1076"/>
          <ac:picMkLst>
            <pc:docMk/>
            <pc:sldMk cId="282820977" sldId="347"/>
            <ac:picMk id="5" creationId="{79FC7944-C82B-9D30-855E-E84FD9E9D2DB}"/>
          </ac:picMkLst>
        </pc:picChg>
        <pc:picChg chg="mod">
          <ac:chgData name="Clément Provost" userId="S::cleprovost_outlook.com#ext#@educaloi.onmicrosoft.com::0cfd9eb1-d6b0-4664-b669-aca0aaf5c4f8" providerId="AD" clId="Web-{7C93A980-7126-3309-FC44-5D278EA2DAC4}" dt="2024-03-16T00:30:12.009" v="616" actId="1076"/>
          <ac:picMkLst>
            <pc:docMk/>
            <pc:sldMk cId="282820977" sldId="347"/>
            <ac:picMk id="6" creationId="{5B1C2CFA-D4A2-F854-22E4-A2EB87B46335}"/>
          </ac:picMkLst>
        </pc:picChg>
        <pc:picChg chg="mod">
          <ac:chgData name="Clément Provost" userId="S::cleprovost_outlook.com#ext#@educaloi.onmicrosoft.com::0cfd9eb1-d6b0-4664-b669-aca0aaf5c4f8" providerId="AD" clId="Web-{7C93A980-7126-3309-FC44-5D278EA2DAC4}" dt="2024-03-16T00:30:15.962" v="617" actId="1076"/>
          <ac:picMkLst>
            <pc:docMk/>
            <pc:sldMk cId="282820977" sldId="347"/>
            <ac:picMk id="9" creationId="{A248E2DC-C1F8-D506-7AC7-ABF37EDC0753}"/>
          </ac:picMkLst>
        </pc:picChg>
        <pc:picChg chg="mod">
          <ac:chgData name="Clément Provost" userId="S::cleprovost_outlook.com#ext#@educaloi.onmicrosoft.com::0cfd9eb1-d6b0-4664-b669-aca0aaf5c4f8" providerId="AD" clId="Web-{7C93A980-7126-3309-FC44-5D278EA2DAC4}" dt="2024-03-16T00:30:15.962" v="618" actId="1076"/>
          <ac:picMkLst>
            <pc:docMk/>
            <pc:sldMk cId="282820977" sldId="347"/>
            <ac:picMk id="10" creationId="{73B65D51-45A8-3BC5-0714-E79621AC997A}"/>
          </ac:picMkLst>
        </pc:picChg>
        <pc:extLst>
          <p:ext xmlns:p="http://schemas.openxmlformats.org/presentationml/2006/main" uri="{D6D511B9-2390-475A-947B-AFAB55BFBCF1}">
            <pc226:cmChg xmlns:pc226="http://schemas.microsoft.com/office/powerpoint/2022/06/main/command" chg="add">
              <pc226:chgData name="Clément Provost" userId="S::cleprovost_outlook.com#ext#@educaloi.onmicrosoft.com::0cfd9eb1-d6b0-4664-b669-aca0aaf5c4f8" providerId="AD" clId="Web-{7C93A980-7126-3309-FC44-5D278EA2DAC4}" dt="2024-03-16T00:35:11.178" v="729"/>
              <pc2:cmMkLst xmlns:pc2="http://schemas.microsoft.com/office/powerpoint/2019/9/main/command">
                <pc:docMk/>
                <pc:sldMk cId="282820977" sldId="347"/>
                <pc2:cmMk id="{7DDC9E9B-9E17-4395-B4EA-961C14255EA4}"/>
              </pc2:cmMkLst>
            </pc226:cmChg>
          </p:ext>
        </pc:extLst>
      </pc:sldChg>
      <pc:sldChg chg="addSp modSp">
        <pc:chgData name="Clément Provost" userId="S::cleprovost_outlook.com#ext#@educaloi.onmicrosoft.com::0cfd9eb1-d6b0-4664-b669-aca0aaf5c4f8" providerId="AD" clId="Web-{7C93A980-7126-3309-FC44-5D278EA2DAC4}" dt="2024-03-16T00:38:42.437" v="881" actId="1076"/>
        <pc:sldMkLst>
          <pc:docMk/>
          <pc:sldMk cId="1005573043" sldId="349"/>
        </pc:sldMkLst>
        <pc:picChg chg="add mod">
          <ac:chgData name="Clément Provost" userId="S::cleprovost_outlook.com#ext#@educaloi.onmicrosoft.com::0cfd9eb1-d6b0-4664-b669-aca0aaf5c4f8" providerId="AD" clId="Web-{7C93A980-7126-3309-FC44-5D278EA2DAC4}" dt="2024-03-16T00:38:42.437" v="881" actId="1076"/>
          <ac:picMkLst>
            <pc:docMk/>
            <pc:sldMk cId="1005573043" sldId="349"/>
            <ac:picMk id="22" creationId="{CA15C9BC-D82A-45BD-52C5-F669F7BC9DBE}"/>
          </ac:picMkLst>
        </pc:picChg>
      </pc:sldChg>
      <pc:sldChg chg="addSp delSp modSp modNotes">
        <pc:chgData name="Clément Provost" userId="S::cleprovost_outlook.com#ext#@educaloi.onmicrosoft.com::0cfd9eb1-d6b0-4664-b669-aca0aaf5c4f8" providerId="AD" clId="Web-{7C93A980-7126-3309-FC44-5D278EA2DAC4}" dt="2024-03-16T00:43:02.980" v="996"/>
        <pc:sldMkLst>
          <pc:docMk/>
          <pc:sldMk cId="502132881" sldId="351"/>
        </pc:sldMkLst>
        <pc:spChg chg="mod">
          <ac:chgData name="Clément Provost" userId="S::cleprovost_outlook.com#ext#@educaloi.onmicrosoft.com::0cfd9eb1-d6b0-4664-b669-aca0aaf5c4f8" providerId="AD" clId="Web-{7C93A980-7126-3309-FC44-5D278EA2DAC4}" dt="2024-03-16T00:39:44.549" v="885" actId="20577"/>
          <ac:spMkLst>
            <pc:docMk/>
            <pc:sldMk cId="502132881" sldId="351"/>
            <ac:spMk id="3" creationId="{B2D43E1A-8511-4664-D495-FC0AB29DF03C}"/>
          </ac:spMkLst>
        </pc:spChg>
        <pc:spChg chg="mod">
          <ac:chgData name="Clément Provost" userId="S::cleprovost_outlook.com#ext#@educaloi.onmicrosoft.com::0cfd9eb1-d6b0-4664-b669-aca0aaf5c4f8" providerId="AD" clId="Web-{7C93A980-7126-3309-FC44-5D278EA2DAC4}" dt="2024-03-16T00:40:08.363" v="899" actId="20577"/>
          <ac:spMkLst>
            <pc:docMk/>
            <pc:sldMk cId="502132881" sldId="351"/>
            <ac:spMk id="4" creationId="{3029C19C-A775-883B-7224-A7515ECE9DAF}"/>
          </ac:spMkLst>
        </pc:spChg>
        <pc:spChg chg="del">
          <ac:chgData name="Clément Provost" userId="S::cleprovost_outlook.com#ext#@educaloi.onmicrosoft.com::0cfd9eb1-d6b0-4664-b669-aca0aaf5c4f8" providerId="AD" clId="Web-{7C93A980-7126-3309-FC44-5D278EA2DAC4}" dt="2024-03-16T00:39:29.939" v="882"/>
          <ac:spMkLst>
            <pc:docMk/>
            <pc:sldMk cId="502132881" sldId="351"/>
            <ac:spMk id="5" creationId="{89CE7F64-A53D-1B71-1C03-330D4F11599F}"/>
          </ac:spMkLst>
        </pc:spChg>
        <pc:spChg chg="add del mod">
          <ac:chgData name="Clément Provost" userId="S::cleprovost_outlook.com#ext#@educaloi.onmicrosoft.com::0cfd9eb1-d6b0-4664-b669-aca0aaf5c4f8" providerId="AD" clId="Web-{7C93A980-7126-3309-FC44-5D278EA2DAC4}" dt="2024-03-16T00:39:34.064" v="883"/>
          <ac:spMkLst>
            <pc:docMk/>
            <pc:sldMk cId="502132881" sldId="351"/>
            <ac:spMk id="6" creationId="{98D58A3D-CA1B-6365-81FC-53B20BBDE662}"/>
          </ac:spMkLst>
        </pc:spChg>
      </pc:sldChg>
      <pc:sldChg chg="addSp delSp modSp add replId addCm modNotes">
        <pc:chgData name="Clément Provost" userId="S::cleprovost_outlook.com#ext#@educaloi.onmicrosoft.com::0cfd9eb1-d6b0-4664-b669-aca0aaf5c4f8" providerId="AD" clId="Web-{7C93A980-7126-3309-FC44-5D278EA2DAC4}" dt="2024-03-16T00:03:09.893" v="185" actId="1076"/>
        <pc:sldMkLst>
          <pc:docMk/>
          <pc:sldMk cId="4220933877" sldId="353"/>
        </pc:sldMkLst>
        <pc:spChg chg="mod">
          <ac:chgData name="Clément Provost" userId="S::cleprovost_outlook.com#ext#@educaloi.onmicrosoft.com::0cfd9eb1-d6b0-4664-b669-aca0aaf5c4f8" providerId="AD" clId="Web-{7C93A980-7126-3309-FC44-5D278EA2DAC4}" dt="2024-03-16T00:03:09.893" v="185" actId="1076"/>
          <ac:spMkLst>
            <pc:docMk/>
            <pc:sldMk cId="4220933877" sldId="353"/>
            <ac:spMk id="2" creationId="{5F6FBF65-D3C8-9341-B506-6DF8698F7792}"/>
          </ac:spMkLst>
        </pc:spChg>
        <pc:spChg chg="add del mod">
          <ac:chgData name="Clément Provost" userId="S::cleprovost_outlook.com#ext#@educaloi.onmicrosoft.com::0cfd9eb1-d6b0-4664-b669-aca0aaf5c4f8" providerId="AD" clId="Web-{7C93A980-7126-3309-FC44-5D278EA2DAC4}" dt="2024-03-15T23:57:45.458" v="97"/>
          <ac:spMkLst>
            <pc:docMk/>
            <pc:sldMk cId="4220933877" sldId="353"/>
            <ac:spMk id="6" creationId="{A3F4016A-C592-F3A4-1E0A-FE060482B0A1}"/>
          </ac:spMkLst>
        </pc:spChg>
        <pc:picChg chg="del">
          <ac:chgData name="Clément Provost" userId="S::cleprovost_outlook.com#ext#@educaloi.onmicrosoft.com::0cfd9eb1-d6b0-4664-b669-aca0aaf5c4f8" providerId="AD" clId="Web-{7C93A980-7126-3309-FC44-5D278EA2DAC4}" dt="2024-03-15T23:56:31.158" v="92"/>
          <ac:picMkLst>
            <pc:docMk/>
            <pc:sldMk cId="4220933877" sldId="353"/>
            <ac:picMk id="3" creationId="{85649FD7-E7FD-B048-1081-59755A5DB012}"/>
          </ac:picMkLst>
        </pc:picChg>
        <pc:picChg chg="add del mod">
          <ac:chgData name="Clément Provost" userId="S::cleprovost_outlook.com#ext#@educaloi.onmicrosoft.com::0cfd9eb1-d6b0-4664-b669-aca0aaf5c4f8" providerId="AD" clId="Web-{7C93A980-7126-3309-FC44-5D278EA2DAC4}" dt="2024-03-15T23:56:28.423" v="91"/>
          <ac:picMkLst>
            <pc:docMk/>
            <pc:sldMk cId="4220933877" sldId="353"/>
            <ac:picMk id="4" creationId="{207ECD7B-CC2C-17B8-548B-B675C0640145}"/>
          </ac:picMkLst>
        </pc:picChg>
        <pc:picChg chg="add del mod ord">
          <ac:chgData name="Clément Provost" userId="S::cleprovost_outlook.com#ext#@educaloi.onmicrosoft.com::0cfd9eb1-d6b0-4664-b669-aca0aaf5c4f8" providerId="AD" clId="Web-{7C93A980-7126-3309-FC44-5D278EA2DAC4}" dt="2024-03-15T23:57:42.457" v="96"/>
          <ac:picMkLst>
            <pc:docMk/>
            <pc:sldMk cId="4220933877" sldId="353"/>
            <ac:picMk id="7" creationId="{49A6CDF8-AD77-1B25-CE02-A9C1D968FC48}"/>
          </ac:picMkLst>
        </pc:picChg>
        <pc:picChg chg="add mod">
          <ac:chgData name="Clément Provost" userId="S::cleprovost_outlook.com#ext#@educaloi.onmicrosoft.com::0cfd9eb1-d6b0-4664-b669-aca0aaf5c4f8" providerId="AD" clId="Web-{7C93A980-7126-3309-FC44-5D278EA2DAC4}" dt="2024-03-15T23:58:02.271" v="100" actId="1076"/>
          <ac:picMkLst>
            <pc:docMk/>
            <pc:sldMk cId="4220933877" sldId="353"/>
            <ac:picMk id="8" creationId="{8D97D317-AA71-B7D6-42B8-A341CD102A55}"/>
          </ac:picMkLst>
        </pc:picChg>
        <pc:extLst>
          <p:ext xmlns:p="http://schemas.openxmlformats.org/presentationml/2006/main" uri="{D6D511B9-2390-475A-947B-AFAB55BFBCF1}">
            <pc226:cmChg xmlns:pc226="http://schemas.microsoft.com/office/powerpoint/2022/06/main/command" chg="add">
              <pc226:chgData name="Clément Provost" userId="S::cleprovost_outlook.com#ext#@educaloi.onmicrosoft.com::0cfd9eb1-d6b0-4664-b669-aca0aaf5c4f8" providerId="AD" clId="Web-{7C93A980-7126-3309-FC44-5D278EA2DAC4}" dt="2024-03-15T23:56:07.188" v="87"/>
              <pc2:cmMkLst xmlns:pc2="http://schemas.microsoft.com/office/powerpoint/2019/9/main/command">
                <pc:docMk/>
                <pc:sldMk cId="4220933877" sldId="353"/>
                <pc2:cmMk id="{1B0FA86B-573B-44F0-871C-B9041A5B3E20}"/>
              </pc2:cmMkLst>
            </pc226:cmChg>
          </p:ext>
        </pc:extLst>
      </pc:sldChg>
      <pc:sldChg chg="addSp delSp modSp add replId addCm modNotes">
        <pc:chgData name="Clément Provost" userId="S::cleprovost_outlook.com#ext#@educaloi.onmicrosoft.com::0cfd9eb1-d6b0-4664-b669-aca0aaf5c4f8" providerId="AD" clId="Web-{7C93A980-7126-3309-FC44-5D278EA2DAC4}" dt="2024-03-16T00:06:20.776" v="262"/>
        <pc:sldMkLst>
          <pc:docMk/>
          <pc:sldMk cId="1856941156" sldId="354"/>
        </pc:sldMkLst>
        <pc:spChg chg="del">
          <ac:chgData name="Clément Provost" userId="S::cleprovost_outlook.com#ext#@educaloi.onmicrosoft.com::0cfd9eb1-d6b0-4664-b669-aca0aaf5c4f8" providerId="AD" clId="Web-{7C93A980-7126-3309-FC44-5D278EA2DAC4}" dt="2024-03-16T00:02:48.220" v="181"/>
          <ac:spMkLst>
            <pc:docMk/>
            <pc:sldMk cId="1856941156" sldId="354"/>
            <ac:spMk id="3" creationId="{205F777F-8AD7-ECB5-9909-D409CCC030BB}"/>
          </ac:spMkLst>
        </pc:spChg>
        <pc:spChg chg="del mod">
          <ac:chgData name="Clément Provost" userId="S::cleprovost_outlook.com#ext#@educaloi.onmicrosoft.com::0cfd9eb1-d6b0-4664-b669-aca0aaf5c4f8" providerId="AD" clId="Web-{7C93A980-7126-3309-FC44-5D278EA2DAC4}" dt="2024-03-16T00:02:41.329" v="178"/>
          <ac:spMkLst>
            <pc:docMk/>
            <pc:sldMk cId="1856941156" sldId="354"/>
            <ac:spMk id="4" creationId="{363203B7-B65C-39F5-EEE6-6E01584E2985}"/>
          </ac:spMkLst>
        </pc:spChg>
        <pc:spChg chg="add del mod">
          <ac:chgData name="Clément Provost" userId="S::cleprovost_outlook.com#ext#@educaloi.onmicrosoft.com::0cfd9eb1-d6b0-4664-b669-aca0aaf5c4f8" providerId="AD" clId="Web-{7C93A980-7126-3309-FC44-5D278EA2DAC4}" dt="2024-03-16T00:02:46.017" v="180"/>
          <ac:spMkLst>
            <pc:docMk/>
            <pc:sldMk cId="1856941156" sldId="354"/>
            <ac:spMk id="5" creationId="{0776EEFF-DB01-47FE-D5C6-D1E07DD71E34}"/>
          </ac:spMkLst>
        </pc:spChg>
        <pc:spChg chg="add del mod">
          <ac:chgData name="Clément Provost" userId="S::cleprovost_outlook.com#ext#@educaloi.onmicrosoft.com::0cfd9eb1-d6b0-4664-b669-aca0aaf5c4f8" providerId="AD" clId="Web-{7C93A980-7126-3309-FC44-5D278EA2DAC4}" dt="2024-03-16T00:02:57.314" v="182"/>
          <ac:spMkLst>
            <pc:docMk/>
            <pc:sldMk cId="1856941156" sldId="354"/>
            <ac:spMk id="7" creationId="{913B369D-CC84-B885-63CD-891E127E883B}"/>
          </ac:spMkLst>
        </pc:spChg>
        <pc:spChg chg="add del mod">
          <ac:chgData name="Clément Provost" userId="S::cleprovost_outlook.com#ext#@educaloi.onmicrosoft.com::0cfd9eb1-d6b0-4664-b669-aca0aaf5c4f8" providerId="AD" clId="Web-{7C93A980-7126-3309-FC44-5D278EA2DAC4}" dt="2024-03-16T00:04:32.053" v="249"/>
          <ac:spMkLst>
            <pc:docMk/>
            <pc:sldMk cId="1856941156" sldId="354"/>
            <ac:spMk id="10" creationId="{DA623609-F910-6116-CA97-7F301C3EFA80}"/>
          </ac:spMkLst>
        </pc:spChg>
        <pc:spChg chg="add mod">
          <ac:chgData name="Clément Provost" userId="S::cleprovost_outlook.com#ext#@educaloi.onmicrosoft.com::0cfd9eb1-d6b0-4664-b669-aca0aaf5c4f8" providerId="AD" clId="Web-{7C93A980-7126-3309-FC44-5D278EA2DAC4}" dt="2024-03-16T00:05:33.806" v="255" actId="20577"/>
          <ac:spMkLst>
            <pc:docMk/>
            <pc:sldMk cId="1856941156" sldId="354"/>
            <ac:spMk id="12" creationId="{EE3990E3-9051-4052-369C-654F7EEF0865}"/>
          </ac:spMkLst>
        </pc:spChg>
        <pc:picChg chg="del">
          <ac:chgData name="Clément Provost" userId="S::cleprovost_outlook.com#ext#@educaloi.onmicrosoft.com::0cfd9eb1-d6b0-4664-b669-aca0aaf5c4f8" providerId="AD" clId="Web-{7C93A980-7126-3309-FC44-5D278EA2DAC4}" dt="2024-03-16T00:02:43.189" v="179"/>
          <ac:picMkLst>
            <pc:docMk/>
            <pc:sldMk cId="1856941156" sldId="354"/>
            <ac:picMk id="9" creationId="{05919483-918F-D75A-CAC3-FA55D2B7BCF2}"/>
          </ac:picMkLst>
        </pc:picChg>
        <pc:picChg chg="add mod">
          <ac:chgData name="Clément Provost" userId="S::cleprovost_outlook.com#ext#@educaloi.onmicrosoft.com::0cfd9eb1-d6b0-4664-b669-aca0aaf5c4f8" providerId="AD" clId="Web-{7C93A980-7126-3309-FC44-5D278EA2DAC4}" dt="2024-03-16T00:05:13.148" v="253" actId="1076"/>
          <ac:picMkLst>
            <pc:docMk/>
            <pc:sldMk cId="1856941156" sldId="354"/>
            <ac:picMk id="13" creationId="{75EA51DC-8F4F-252D-8D0F-2E8D5CF8B1BD}"/>
          </ac:picMkLst>
        </pc:picChg>
        <pc:extLst>
          <p:ext xmlns:p="http://schemas.openxmlformats.org/presentationml/2006/main" uri="{D6D511B9-2390-475A-947B-AFAB55BFBCF1}">
            <pc226:cmChg xmlns:pc226="http://schemas.microsoft.com/office/powerpoint/2022/06/main/command" chg="add">
              <pc226:chgData name="Clément Provost" userId="S::cleprovost_outlook.com#ext#@educaloi.onmicrosoft.com::0cfd9eb1-d6b0-4664-b669-aca0aaf5c4f8" providerId="AD" clId="Web-{7C93A980-7126-3309-FC44-5D278EA2DAC4}" dt="2024-03-16T00:05:30.571" v="254"/>
              <pc2:cmMkLst xmlns:pc2="http://schemas.microsoft.com/office/powerpoint/2019/9/main/command">
                <pc:docMk/>
                <pc:sldMk cId="1856941156" sldId="354"/>
                <pc2:cmMk id="{FF6BED8F-8A9F-4E54-9D06-6D41828F6A59}"/>
              </pc2:cmMkLst>
            </pc226:cmChg>
          </p:ext>
        </pc:extLst>
      </pc:sldChg>
    </pc:docChg>
  </pc:docChgLst>
  <pc:docChgLst>
    <pc:chgData name="Clément LP" userId="2c432804ee9b6b84" providerId="LiveId" clId="{D6339A90-5F3C-4F34-9BCF-E6FA7AF96471}"/>
    <pc:docChg chg="custSel modSld">
      <pc:chgData name="Clément LP" userId="2c432804ee9b6b84" providerId="LiveId" clId="{D6339A90-5F3C-4F34-9BCF-E6FA7AF96471}" dt="2024-04-22T00:15:58.153" v="2409" actId="20577"/>
      <pc:docMkLst>
        <pc:docMk/>
      </pc:docMkLst>
      <pc:sldChg chg="modSp mod modCm modNotesTx">
        <pc:chgData name="Clément LP" userId="2c432804ee9b6b84" providerId="LiveId" clId="{D6339A90-5F3C-4F34-9BCF-E6FA7AF96471}" dt="2024-04-15T14:34:06.246" v="1466" actId="6549"/>
        <pc:sldMkLst>
          <pc:docMk/>
          <pc:sldMk cId="387620748" sldId="261"/>
        </pc:sldMkLst>
        <pc:spChg chg="mod">
          <ac:chgData name="Clément LP" userId="2c432804ee9b6b84" providerId="LiveId" clId="{D6339A90-5F3C-4F34-9BCF-E6FA7AF96471}" dt="2024-04-15T14:34:06.246" v="1466" actId="6549"/>
          <ac:spMkLst>
            <pc:docMk/>
            <pc:sldMk cId="387620748" sldId="261"/>
            <ac:spMk id="3" creationId="{D5092838-4393-0744-83F8-A0F8497A27E1}"/>
          </ac:spMkLst>
        </pc:spChg>
        <pc:extLst>
          <p:ext xmlns:p="http://schemas.openxmlformats.org/presentationml/2006/main" uri="{D6D511B9-2390-475A-947B-AFAB55BFBCF1}">
            <pc226:cmChg xmlns:pc226="http://schemas.microsoft.com/office/powerpoint/2022/06/main/command" chg="mod">
              <pc226:chgData name="Clément LP" userId="2c432804ee9b6b84" providerId="LiveId" clId="{D6339A90-5F3C-4F34-9BCF-E6FA7AF96471}" dt="2024-04-15T14:34:06.246" v="1466" actId="6549"/>
              <pc2:cmMkLst xmlns:pc2="http://schemas.microsoft.com/office/powerpoint/2019/9/main/command">
                <pc:docMk/>
                <pc:sldMk cId="387620748" sldId="261"/>
                <pc2:cmMk id="{8E12A1BB-7214-414F-8FF0-1C47AA18561B}"/>
              </pc2:cmMkLst>
              <pc226:cmRplyChg chg="add">
                <pc226:chgData name="Clément LP" userId="2c432804ee9b6b84" providerId="LiveId" clId="{D6339A90-5F3C-4F34-9BCF-E6FA7AF96471}" dt="2024-04-12T15:18:11.484" v="1464"/>
                <pc2:cmRplyMkLst xmlns:pc2="http://schemas.microsoft.com/office/powerpoint/2019/9/main/command">
                  <pc:docMk/>
                  <pc:sldMk cId="387620748" sldId="261"/>
                  <pc2:cmMk id="{8E12A1BB-7214-414F-8FF0-1C47AA18561B}"/>
                  <pc2:cmRplyMk id="{AB3F9AB0-98B8-4D95-87A4-A8D05E046335}"/>
                </pc2:cmRplyMkLst>
              </pc226:cmRplyChg>
            </pc226:cmChg>
          </p:ext>
        </pc:extLst>
      </pc:sldChg>
      <pc:sldChg chg="modNotesTx">
        <pc:chgData name="Clément LP" userId="2c432804ee9b6b84" providerId="LiveId" clId="{D6339A90-5F3C-4F34-9BCF-E6FA7AF96471}" dt="2024-04-22T00:09:48.093" v="2011" actId="20577"/>
        <pc:sldMkLst>
          <pc:docMk/>
          <pc:sldMk cId="2761164563" sldId="267"/>
        </pc:sldMkLst>
      </pc:sldChg>
      <pc:sldChg chg="modSp mod">
        <pc:chgData name="Clément LP" userId="2c432804ee9b6b84" providerId="LiveId" clId="{D6339A90-5F3C-4F34-9BCF-E6FA7AF96471}" dt="2024-04-15T14:36:07.874" v="1486" actId="13926"/>
        <pc:sldMkLst>
          <pc:docMk/>
          <pc:sldMk cId="3037727270" sldId="275"/>
        </pc:sldMkLst>
        <pc:spChg chg="mod">
          <ac:chgData name="Clément LP" userId="2c432804ee9b6b84" providerId="LiveId" clId="{D6339A90-5F3C-4F34-9BCF-E6FA7AF96471}" dt="2024-04-15T14:36:07.874" v="1486" actId="13926"/>
          <ac:spMkLst>
            <pc:docMk/>
            <pc:sldMk cId="3037727270" sldId="275"/>
            <ac:spMk id="2" creationId="{5F6FBF65-D3C8-9341-B506-6DF8698F7792}"/>
          </ac:spMkLst>
        </pc:spChg>
      </pc:sldChg>
      <pc:sldChg chg="modSp mod">
        <pc:chgData name="Clément LP" userId="2c432804ee9b6b84" providerId="LiveId" clId="{D6339A90-5F3C-4F34-9BCF-E6FA7AF96471}" dt="2024-04-15T14:34:24.581" v="1468" actId="13926"/>
        <pc:sldMkLst>
          <pc:docMk/>
          <pc:sldMk cId="827442630" sldId="334"/>
        </pc:sldMkLst>
        <pc:spChg chg="mod">
          <ac:chgData name="Clément LP" userId="2c432804ee9b6b84" providerId="LiveId" clId="{D6339A90-5F3C-4F34-9BCF-E6FA7AF96471}" dt="2024-04-15T14:34:24.581" v="1468" actId="13926"/>
          <ac:spMkLst>
            <pc:docMk/>
            <pc:sldMk cId="827442630" sldId="334"/>
            <ac:spMk id="3" creationId="{7F8B02E2-7709-7598-FCBB-BA3A4A0C5969}"/>
          </ac:spMkLst>
        </pc:spChg>
      </pc:sldChg>
      <pc:sldChg chg="modSp mod modNotesTx">
        <pc:chgData name="Clément LP" userId="2c432804ee9b6b84" providerId="LiveId" clId="{D6339A90-5F3C-4F34-9BCF-E6FA7AF96471}" dt="2024-04-15T14:35:58.050" v="1484" actId="13926"/>
        <pc:sldMkLst>
          <pc:docMk/>
          <pc:sldMk cId="2701670015" sldId="335"/>
        </pc:sldMkLst>
        <pc:spChg chg="mod">
          <ac:chgData name="Clément LP" userId="2c432804ee9b6b84" providerId="LiveId" clId="{D6339A90-5F3C-4F34-9BCF-E6FA7AF96471}" dt="2024-04-15T14:35:58.050" v="1484" actId="13926"/>
          <ac:spMkLst>
            <pc:docMk/>
            <pc:sldMk cId="2701670015" sldId="335"/>
            <ac:spMk id="4" creationId="{B1965DC9-52DD-987B-37F4-1AE265B1B598}"/>
          </ac:spMkLst>
        </pc:spChg>
      </pc:sldChg>
      <pc:sldChg chg="modSp mod">
        <pc:chgData name="Clément LP" userId="2c432804ee9b6b84" providerId="LiveId" clId="{D6339A90-5F3C-4F34-9BCF-E6FA7AF96471}" dt="2024-04-15T14:38:03.242" v="1526" actId="13926"/>
        <pc:sldMkLst>
          <pc:docMk/>
          <pc:sldMk cId="1289538074" sldId="336"/>
        </pc:sldMkLst>
        <pc:spChg chg="mod">
          <ac:chgData name="Clément LP" userId="2c432804ee9b6b84" providerId="LiveId" clId="{D6339A90-5F3C-4F34-9BCF-E6FA7AF96471}" dt="2024-03-31T13:49:42.272" v="61" actId="20577"/>
          <ac:spMkLst>
            <pc:docMk/>
            <pc:sldMk cId="1289538074" sldId="336"/>
            <ac:spMk id="3" creationId="{205F777F-8AD7-ECB5-9909-D409CCC030BB}"/>
          </ac:spMkLst>
        </pc:spChg>
        <pc:spChg chg="mod">
          <ac:chgData name="Clément LP" userId="2c432804ee9b6b84" providerId="LiveId" clId="{D6339A90-5F3C-4F34-9BCF-E6FA7AF96471}" dt="2024-04-15T14:38:03.242" v="1526" actId="13926"/>
          <ac:spMkLst>
            <pc:docMk/>
            <pc:sldMk cId="1289538074" sldId="336"/>
            <ac:spMk id="4" creationId="{363203B7-B65C-39F5-EEE6-6E01584E2985}"/>
          </ac:spMkLst>
        </pc:spChg>
      </pc:sldChg>
      <pc:sldChg chg="modSp mod">
        <pc:chgData name="Clément LP" userId="2c432804ee9b6b84" providerId="LiveId" clId="{D6339A90-5F3C-4F34-9BCF-E6FA7AF96471}" dt="2024-04-22T00:13:42.987" v="2252" actId="20577"/>
        <pc:sldMkLst>
          <pc:docMk/>
          <pc:sldMk cId="4014883582" sldId="337"/>
        </pc:sldMkLst>
        <pc:spChg chg="mod">
          <ac:chgData name="Clément LP" userId="2c432804ee9b6b84" providerId="LiveId" clId="{D6339A90-5F3C-4F34-9BCF-E6FA7AF96471}" dt="2024-04-22T00:13:42.987" v="2252" actId="20577"/>
          <ac:spMkLst>
            <pc:docMk/>
            <pc:sldMk cId="4014883582" sldId="337"/>
            <ac:spMk id="4" creationId="{2CB26BC1-B8D2-CAF7-2026-036C8FA48D06}"/>
          </ac:spMkLst>
        </pc:spChg>
      </pc:sldChg>
      <pc:sldChg chg="modNotesTx">
        <pc:chgData name="Clément LP" userId="2c432804ee9b6b84" providerId="LiveId" clId="{D6339A90-5F3C-4F34-9BCF-E6FA7AF96471}" dt="2024-04-15T14:40:44.791" v="1578" actId="113"/>
        <pc:sldMkLst>
          <pc:docMk/>
          <pc:sldMk cId="4136315358" sldId="338"/>
        </pc:sldMkLst>
      </pc:sldChg>
      <pc:sldChg chg="modNotesTx">
        <pc:chgData name="Clément LP" userId="2c432804ee9b6b84" providerId="LiveId" clId="{D6339A90-5F3C-4F34-9BCF-E6FA7AF96471}" dt="2024-04-22T00:10:53.110" v="2096" actId="20577"/>
        <pc:sldMkLst>
          <pc:docMk/>
          <pc:sldMk cId="2556888534" sldId="339"/>
        </pc:sldMkLst>
      </pc:sldChg>
      <pc:sldChg chg="modNotesTx">
        <pc:chgData name="Clément LP" userId="2c432804ee9b6b84" providerId="LiveId" clId="{D6339A90-5F3C-4F34-9BCF-E6FA7AF96471}" dt="2024-04-15T14:42:02.631" v="1610" actId="113"/>
        <pc:sldMkLst>
          <pc:docMk/>
          <pc:sldMk cId="3297984506" sldId="340"/>
        </pc:sldMkLst>
      </pc:sldChg>
      <pc:sldChg chg="modSp mod modNotesTx">
        <pc:chgData name="Clément LP" userId="2c432804ee9b6b84" providerId="LiveId" clId="{D6339A90-5F3C-4F34-9BCF-E6FA7AF96471}" dt="2024-04-22T00:15:58.153" v="2409" actId="20577"/>
        <pc:sldMkLst>
          <pc:docMk/>
          <pc:sldMk cId="2084688757" sldId="341"/>
        </pc:sldMkLst>
        <pc:spChg chg="mod">
          <ac:chgData name="Clément LP" userId="2c432804ee9b6b84" providerId="LiveId" clId="{D6339A90-5F3C-4F34-9BCF-E6FA7AF96471}" dt="2024-04-22T00:14:01.824" v="2278" actId="20577"/>
          <ac:spMkLst>
            <pc:docMk/>
            <pc:sldMk cId="2084688757" sldId="341"/>
            <ac:spMk id="3" creationId="{CE8AF999-4C43-043C-9A78-CE45522F4D18}"/>
          </ac:spMkLst>
        </pc:spChg>
        <pc:spChg chg="mod">
          <ac:chgData name="Clément LP" userId="2c432804ee9b6b84" providerId="LiveId" clId="{D6339A90-5F3C-4F34-9BCF-E6FA7AF96471}" dt="2024-03-27T13:45:39.958" v="10"/>
          <ac:spMkLst>
            <pc:docMk/>
            <pc:sldMk cId="2084688757" sldId="341"/>
            <ac:spMk id="10" creationId="{6A7D5A69-0892-10C6-4EFD-4CD9116F9617}"/>
          </ac:spMkLst>
        </pc:spChg>
        <pc:picChg chg="mod">
          <ac:chgData name="Clément LP" userId="2c432804ee9b6b84" providerId="LiveId" clId="{D6339A90-5F3C-4F34-9BCF-E6FA7AF96471}" dt="2024-03-27T13:43:31.466" v="1"/>
          <ac:picMkLst>
            <pc:docMk/>
            <pc:sldMk cId="2084688757" sldId="341"/>
            <ac:picMk id="4" creationId="{B78B3861-F752-2DA7-2948-8C34CE4B13D4}"/>
          </ac:picMkLst>
        </pc:picChg>
        <pc:picChg chg="mod">
          <ac:chgData name="Clément LP" userId="2c432804ee9b6b84" providerId="LiveId" clId="{D6339A90-5F3C-4F34-9BCF-E6FA7AF96471}" dt="2024-03-27T13:44:52.300" v="7"/>
          <ac:picMkLst>
            <pc:docMk/>
            <pc:sldMk cId="2084688757" sldId="341"/>
            <ac:picMk id="5" creationId="{53F2361B-4FB1-3D3A-3B3E-481B6FAC5257}"/>
          </ac:picMkLst>
        </pc:picChg>
        <pc:picChg chg="mod">
          <ac:chgData name="Clément LP" userId="2c432804ee9b6b84" providerId="LiveId" clId="{D6339A90-5F3C-4F34-9BCF-E6FA7AF96471}" dt="2024-03-27T13:43:47.898" v="2"/>
          <ac:picMkLst>
            <pc:docMk/>
            <pc:sldMk cId="2084688757" sldId="341"/>
            <ac:picMk id="6" creationId="{B90DAB8C-E795-4F86-AD57-EF41230CDB72}"/>
          </ac:picMkLst>
        </pc:picChg>
        <pc:picChg chg="mod">
          <ac:chgData name="Clément LP" userId="2c432804ee9b6b84" providerId="LiveId" clId="{D6339A90-5F3C-4F34-9BCF-E6FA7AF96471}" dt="2024-03-27T13:44:43.721" v="6"/>
          <ac:picMkLst>
            <pc:docMk/>
            <pc:sldMk cId="2084688757" sldId="341"/>
            <ac:picMk id="7" creationId="{CFAFC3E2-C01E-39A0-59F2-495EDCA8B7E5}"/>
          </ac:picMkLst>
        </pc:picChg>
        <pc:picChg chg="mod">
          <ac:chgData name="Clément LP" userId="2c432804ee9b6b84" providerId="LiveId" clId="{D6339A90-5F3C-4F34-9BCF-E6FA7AF96471}" dt="2024-03-27T13:42:32.314" v="0"/>
          <ac:picMkLst>
            <pc:docMk/>
            <pc:sldMk cId="2084688757" sldId="341"/>
            <ac:picMk id="8" creationId="{E3C58B10-854F-858D-5D04-F151EA71AF14}"/>
          </ac:picMkLst>
        </pc:picChg>
        <pc:picChg chg="mod">
          <ac:chgData name="Clément LP" userId="2c432804ee9b6b84" providerId="LiveId" clId="{D6339A90-5F3C-4F34-9BCF-E6FA7AF96471}" dt="2024-03-27T13:44:06.136" v="3"/>
          <ac:picMkLst>
            <pc:docMk/>
            <pc:sldMk cId="2084688757" sldId="341"/>
            <ac:picMk id="17" creationId="{B6DFCC49-5DA0-4225-1B19-2F75610A4578}"/>
          </ac:picMkLst>
        </pc:picChg>
        <pc:picChg chg="mod">
          <ac:chgData name="Clément LP" userId="2c432804ee9b6b84" providerId="LiveId" clId="{D6339A90-5F3C-4F34-9BCF-E6FA7AF96471}" dt="2024-03-27T13:44:13.912" v="4"/>
          <ac:picMkLst>
            <pc:docMk/>
            <pc:sldMk cId="2084688757" sldId="341"/>
            <ac:picMk id="18" creationId="{62EF2A54-6C6C-AA4A-FC61-316C1F098139}"/>
          </ac:picMkLst>
        </pc:picChg>
        <pc:picChg chg="mod">
          <ac:chgData name="Clément LP" userId="2c432804ee9b6b84" providerId="LiveId" clId="{D6339A90-5F3C-4F34-9BCF-E6FA7AF96471}" dt="2024-03-27T13:44:34.286" v="5"/>
          <ac:picMkLst>
            <pc:docMk/>
            <pc:sldMk cId="2084688757" sldId="341"/>
            <ac:picMk id="19" creationId="{82EE762E-97F1-2E51-9E5C-97590183912E}"/>
          </ac:picMkLst>
        </pc:picChg>
        <pc:picChg chg="mod">
          <ac:chgData name="Clément LP" userId="2c432804ee9b6b84" providerId="LiveId" clId="{D6339A90-5F3C-4F34-9BCF-E6FA7AF96471}" dt="2024-03-27T13:45:00.198" v="8"/>
          <ac:picMkLst>
            <pc:docMk/>
            <pc:sldMk cId="2084688757" sldId="341"/>
            <ac:picMk id="20" creationId="{4606AFFA-8091-98A9-4E80-99F367E7A95D}"/>
          </ac:picMkLst>
        </pc:picChg>
        <pc:picChg chg="mod">
          <ac:chgData name="Clément LP" userId="2c432804ee9b6b84" providerId="LiveId" clId="{D6339A90-5F3C-4F34-9BCF-E6FA7AF96471}" dt="2024-03-27T13:45:06.599" v="9"/>
          <ac:picMkLst>
            <pc:docMk/>
            <pc:sldMk cId="2084688757" sldId="341"/>
            <ac:picMk id="21" creationId="{7B241D2E-F9B6-F8F8-C2D3-0AC20363F577}"/>
          </ac:picMkLst>
        </pc:picChg>
      </pc:sldChg>
      <pc:sldChg chg="modSp mod">
        <pc:chgData name="Clément LP" userId="2c432804ee9b6b84" providerId="LiveId" clId="{D6339A90-5F3C-4F34-9BCF-E6FA7AF96471}" dt="2024-04-22T00:13:53.221" v="2267" actId="20577"/>
        <pc:sldMkLst>
          <pc:docMk/>
          <pc:sldMk cId="1643332886" sldId="342"/>
        </pc:sldMkLst>
        <pc:spChg chg="mod">
          <ac:chgData name="Clément LP" userId="2c432804ee9b6b84" providerId="LiveId" clId="{D6339A90-5F3C-4F34-9BCF-E6FA7AF96471}" dt="2024-04-22T00:13:53.221" v="2267" actId="20577"/>
          <ac:spMkLst>
            <pc:docMk/>
            <pc:sldMk cId="1643332886" sldId="342"/>
            <ac:spMk id="2" creationId="{085A1A41-A0E6-2BB7-5464-46BA296138B7}"/>
          </ac:spMkLst>
        </pc:spChg>
      </pc:sldChg>
      <pc:sldChg chg="addSp modSp mod">
        <pc:chgData name="Clément LP" userId="2c432804ee9b6b84" providerId="LiveId" clId="{D6339A90-5F3C-4F34-9BCF-E6FA7AF96471}" dt="2024-03-27T13:47:59.507" v="19" actId="122"/>
        <pc:sldMkLst>
          <pc:docMk/>
          <pc:sldMk cId="3908272572" sldId="343"/>
        </pc:sldMkLst>
        <pc:spChg chg="add mod">
          <ac:chgData name="Clément LP" userId="2c432804ee9b6b84" providerId="LiveId" clId="{D6339A90-5F3C-4F34-9BCF-E6FA7AF96471}" dt="2024-03-27T13:47:59.507" v="19" actId="122"/>
          <ac:spMkLst>
            <pc:docMk/>
            <pc:sldMk cId="3908272572" sldId="343"/>
            <ac:spMk id="2" creationId="{A35F7345-407E-171D-390E-D3C738B842E4}"/>
          </ac:spMkLst>
        </pc:spChg>
      </pc:sldChg>
      <pc:sldChg chg="modSp mod">
        <pc:chgData name="Clément LP" userId="2c432804ee9b6b84" providerId="LiveId" clId="{D6339A90-5F3C-4F34-9BCF-E6FA7AF96471}" dt="2024-04-15T14:47:15.462" v="1718" actId="20577"/>
        <pc:sldMkLst>
          <pc:docMk/>
          <pc:sldMk cId="2387077824" sldId="344"/>
        </pc:sldMkLst>
        <pc:spChg chg="mod">
          <ac:chgData name="Clément LP" userId="2c432804ee9b6b84" providerId="LiveId" clId="{D6339A90-5F3C-4F34-9BCF-E6FA7AF96471}" dt="2024-04-15T14:47:15.462" v="1718" actId="20577"/>
          <ac:spMkLst>
            <pc:docMk/>
            <pc:sldMk cId="2387077824" sldId="344"/>
            <ac:spMk id="3" creationId="{1125B658-F51F-232D-2C62-12E0074F78C3}"/>
          </ac:spMkLst>
        </pc:spChg>
        <pc:spChg chg="mod">
          <ac:chgData name="Clément LP" userId="2c432804ee9b6b84" providerId="LiveId" clId="{D6339A90-5F3C-4F34-9BCF-E6FA7AF96471}" dt="2024-03-27T13:47:55.726" v="18" actId="122"/>
          <ac:spMkLst>
            <pc:docMk/>
            <pc:sldMk cId="2387077824" sldId="344"/>
            <ac:spMk id="11" creationId="{64189CAC-361E-943E-AF24-9744804C3E6E}"/>
          </ac:spMkLst>
        </pc:spChg>
      </pc:sldChg>
      <pc:sldChg chg="modSp mod">
        <pc:chgData name="Clément LP" userId="2c432804ee9b6b84" providerId="LiveId" clId="{D6339A90-5F3C-4F34-9BCF-E6FA7AF96471}" dt="2024-04-22T00:15:30.160" v="2399" actId="20577"/>
        <pc:sldMkLst>
          <pc:docMk/>
          <pc:sldMk cId="946602277" sldId="345"/>
        </pc:sldMkLst>
        <pc:spChg chg="mod">
          <ac:chgData name="Clément LP" userId="2c432804ee9b6b84" providerId="LiveId" clId="{D6339A90-5F3C-4F34-9BCF-E6FA7AF96471}" dt="2024-04-15T14:47:27.400" v="1731" actId="20577"/>
          <ac:spMkLst>
            <pc:docMk/>
            <pc:sldMk cId="946602277" sldId="345"/>
            <ac:spMk id="3" creationId="{EAEF7FF7-8560-CB2E-FFD8-4682247A8894}"/>
          </ac:spMkLst>
        </pc:spChg>
        <pc:spChg chg="mod">
          <ac:chgData name="Clément LP" userId="2c432804ee9b6b84" providerId="LiveId" clId="{D6339A90-5F3C-4F34-9BCF-E6FA7AF96471}" dt="2024-04-22T00:15:30.160" v="2399" actId="20577"/>
          <ac:spMkLst>
            <pc:docMk/>
            <pc:sldMk cId="946602277" sldId="345"/>
            <ac:spMk id="4" creationId="{C680A970-0676-3DB8-0827-C525D890DA0E}"/>
          </ac:spMkLst>
        </pc:spChg>
        <pc:spChg chg="mod">
          <ac:chgData name="Clément LP" userId="2c432804ee9b6b84" providerId="LiveId" clId="{D6339A90-5F3C-4F34-9BCF-E6FA7AF96471}" dt="2024-03-27T13:47:51.258" v="17" actId="122"/>
          <ac:spMkLst>
            <pc:docMk/>
            <pc:sldMk cId="946602277" sldId="345"/>
            <ac:spMk id="9" creationId="{10FA8357-3B06-CF16-1CCA-0C2A932A3F1F}"/>
          </ac:spMkLst>
        </pc:spChg>
      </pc:sldChg>
      <pc:sldChg chg="modSp mod">
        <pc:chgData name="Clément LP" userId="2c432804ee9b6b84" providerId="LiveId" clId="{D6339A90-5F3C-4F34-9BCF-E6FA7AF96471}" dt="2024-04-15T14:47:38.330" v="1733" actId="20577"/>
        <pc:sldMkLst>
          <pc:docMk/>
          <pc:sldMk cId="2482875840" sldId="346"/>
        </pc:sldMkLst>
        <pc:spChg chg="mod">
          <ac:chgData name="Clément LP" userId="2c432804ee9b6b84" providerId="LiveId" clId="{D6339A90-5F3C-4F34-9BCF-E6FA7AF96471}" dt="2024-04-15T14:47:38.330" v="1733" actId="20577"/>
          <ac:spMkLst>
            <pc:docMk/>
            <pc:sldMk cId="2482875840" sldId="346"/>
            <ac:spMk id="3" creationId="{8586EF2D-3CD6-F422-8F16-644BE9C2D3B4}"/>
          </ac:spMkLst>
        </pc:spChg>
        <pc:spChg chg="mod">
          <ac:chgData name="Clément LP" userId="2c432804ee9b6b84" providerId="LiveId" clId="{D6339A90-5F3C-4F34-9BCF-E6FA7AF96471}" dt="2024-04-15T14:43:28.786" v="1619" actId="13926"/>
          <ac:spMkLst>
            <pc:docMk/>
            <pc:sldMk cId="2482875840" sldId="346"/>
            <ac:spMk id="4" creationId="{4D2FE19C-2AC5-AD05-9CA8-E2A6147C202A}"/>
          </ac:spMkLst>
        </pc:spChg>
        <pc:spChg chg="mod">
          <ac:chgData name="Clément LP" userId="2c432804ee9b6b84" providerId="LiveId" clId="{D6339A90-5F3C-4F34-9BCF-E6FA7AF96471}" dt="2024-03-27T13:47:47.241" v="16" actId="122"/>
          <ac:spMkLst>
            <pc:docMk/>
            <pc:sldMk cId="2482875840" sldId="346"/>
            <ac:spMk id="8" creationId="{3CEE9750-13AA-1ECA-E7FF-2F48BC0FF21E}"/>
          </ac:spMkLst>
        </pc:spChg>
      </pc:sldChg>
      <pc:sldChg chg="modNotesTx">
        <pc:chgData name="Clément LP" userId="2c432804ee9b6b84" providerId="LiveId" clId="{D6339A90-5F3C-4F34-9BCF-E6FA7AF96471}" dt="2024-04-15T14:48:10.958" v="1810" actId="20577"/>
        <pc:sldMkLst>
          <pc:docMk/>
          <pc:sldMk cId="282820977" sldId="347"/>
        </pc:sldMkLst>
      </pc:sldChg>
      <pc:sldChg chg="addSp delSp modSp mod">
        <pc:chgData name="Clément LP" userId="2c432804ee9b6b84" providerId="LiveId" clId="{D6339A90-5F3C-4F34-9BCF-E6FA7AF96471}" dt="2024-04-15T14:45:24.369" v="1621" actId="931"/>
        <pc:sldMkLst>
          <pc:docMk/>
          <pc:sldMk cId="673610151" sldId="348"/>
        </pc:sldMkLst>
        <pc:spChg chg="mod">
          <ac:chgData name="Clément LP" userId="2c432804ee9b6b84" providerId="LiveId" clId="{D6339A90-5F3C-4F34-9BCF-E6FA7AF96471}" dt="2024-04-15T14:43:34.450" v="1620" actId="13926"/>
          <ac:spMkLst>
            <pc:docMk/>
            <pc:sldMk cId="673610151" sldId="348"/>
            <ac:spMk id="2" creationId="{D11C52D6-E0D2-2357-3C3A-B94F2FFAF0CC}"/>
          </ac:spMkLst>
        </pc:spChg>
        <pc:spChg chg="del">
          <ac:chgData name="Clément LP" userId="2c432804ee9b6b84" providerId="LiveId" clId="{D6339A90-5F3C-4F34-9BCF-E6FA7AF96471}" dt="2024-04-15T14:45:24.369" v="1621" actId="931"/>
          <ac:spMkLst>
            <pc:docMk/>
            <pc:sldMk cId="673610151" sldId="348"/>
            <ac:spMk id="3" creationId="{41A78788-8B61-8029-88A4-8E5F3DAEAB75}"/>
          </ac:spMkLst>
        </pc:spChg>
        <pc:picChg chg="add mod">
          <ac:chgData name="Clément LP" userId="2c432804ee9b6b84" providerId="LiveId" clId="{D6339A90-5F3C-4F34-9BCF-E6FA7AF96471}" dt="2024-04-15T14:45:24.369" v="1621" actId="931"/>
          <ac:picMkLst>
            <pc:docMk/>
            <pc:sldMk cId="673610151" sldId="348"/>
            <ac:picMk id="5" creationId="{12FE453D-11BB-92FA-66ED-CE978A0B1A41}"/>
          </ac:picMkLst>
        </pc:picChg>
      </pc:sldChg>
      <pc:sldChg chg="addSp delSp modSp mod modNotesTx">
        <pc:chgData name="Clément LP" userId="2c432804ee9b6b84" providerId="LiveId" clId="{D6339A90-5F3C-4F34-9BCF-E6FA7AF96471}" dt="2024-04-16T15:12:06.534" v="1993"/>
        <pc:sldMkLst>
          <pc:docMk/>
          <pc:sldMk cId="1005573043" sldId="349"/>
        </pc:sldMkLst>
        <pc:graphicFrameChg chg="add mod">
          <ac:chgData name="Clément LP" userId="2c432804ee9b6b84" providerId="LiveId" clId="{D6339A90-5F3C-4F34-9BCF-E6FA7AF96471}" dt="2024-04-16T15:12:06.534" v="1993"/>
          <ac:graphicFrameMkLst>
            <pc:docMk/>
            <pc:sldMk cId="1005573043" sldId="349"/>
            <ac:graphicFrameMk id="2" creationId="{F19CCA2A-E69D-22F2-7B18-868EF5C2FB74}"/>
          </ac:graphicFrameMkLst>
        </pc:graphicFrameChg>
        <pc:graphicFrameChg chg="del">
          <ac:chgData name="Clément LP" userId="2c432804ee9b6b84" providerId="LiveId" clId="{D6339A90-5F3C-4F34-9BCF-E6FA7AF96471}" dt="2024-03-27T14:11:30.810" v="31" actId="478"/>
          <ac:graphicFrameMkLst>
            <pc:docMk/>
            <pc:sldMk cId="1005573043" sldId="349"/>
            <ac:graphicFrameMk id="4" creationId="{1CFBB0B9-C3AE-69B6-502D-1B81F13FE9E2}"/>
          </ac:graphicFrameMkLst>
        </pc:graphicFrameChg>
        <pc:picChg chg="del">
          <ac:chgData name="Clément LP" userId="2c432804ee9b6b84" providerId="LiveId" clId="{D6339A90-5F3C-4F34-9BCF-E6FA7AF96471}" dt="2024-03-27T14:11:27.626" v="30" actId="478"/>
          <ac:picMkLst>
            <pc:docMk/>
            <pc:sldMk cId="1005573043" sldId="349"/>
            <ac:picMk id="22" creationId="{CA15C9BC-D82A-45BD-52C5-F669F7BC9DBE}"/>
          </ac:picMkLst>
        </pc:picChg>
      </pc:sldChg>
      <pc:sldChg chg="modSp mod modNotesTx">
        <pc:chgData name="Clément LP" userId="2c432804ee9b6b84" providerId="LiveId" clId="{D6339A90-5F3C-4F34-9BCF-E6FA7AF96471}" dt="2024-04-15T14:49:57.649" v="1923" actId="14100"/>
        <pc:sldMkLst>
          <pc:docMk/>
          <pc:sldMk cId="2176973915" sldId="350"/>
        </pc:sldMkLst>
        <pc:spChg chg="mod">
          <ac:chgData name="Clément LP" userId="2c432804ee9b6b84" providerId="LiveId" clId="{D6339A90-5F3C-4F34-9BCF-E6FA7AF96471}" dt="2024-04-15T14:49:00.910" v="1842" actId="108"/>
          <ac:spMkLst>
            <pc:docMk/>
            <pc:sldMk cId="2176973915" sldId="350"/>
            <ac:spMk id="3" creationId="{AB3A78DF-BD7E-0BD5-4D33-0A35E485B73A}"/>
          </ac:spMkLst>
        </pc:spChg>
        <pc:spChg chg="mod">
          <ac:chgData name="Clément LP" userId="2c432804ee9b6b84" providerId="LiveId" clId="{D6339A90-5F3C-4F34-9BCF-E6FA7AF96471}" dt="2024-04-15T14:49:57.649" v="1923" actId="14100"/>
          <ac:spMkLst>
            <pc:docMk/>
            <pc:sldMk cId="2176973915" sldId="350"/>
            <ac:spMk id="4" creationId="{FEBA12D8-C87D-5EF2-1FEC-D502EA3B4E51}"/>
          </ac:spMkLst>
        </pc:spChg>
      </pc:sldChg>
      <pc:sldChg chg="modSp mod modNotesTx">
        <pc:chgData name="Clément LP" userId="2c432804ee9b6b84" providerId="LiveId" clId="{D6339A90-5F3C-4F34-9BCF-E6FA7AF96471}" dt="2024-04-22T00:12:57.464" v="2193" actId="20577"/>
        <pc:sldMkLst>
          <pc:docMk/>
          <pc:sldMk cId="502132881" sldId="351"/>
        </pc:sldMkLst>
        <pc:spChg chg="mod">
          <ac:chgData name="Clément LP" userId="2c432804ee9b6b84" providerId="LiveId" clId="{D6339A90-5F3C-4F34-9BCF-E6FA7AF96471}" dt="2024-04-22T00:12:24.332" v="2146" actId="20577"/>
          <ac:spMkLst>
            <pc:docMk/>
            <pc:sldMk cId="502132881" sldId="351"/>
            <ac:spMk id="4" creationId="{3029C19C-A775-883B-7224-A7515ECE9DAF}"/>
          </ac:spMkLst>
        </pc:spChg>
      </pc:sldChg>
      <pc:sldChg chg="modNotesTx">
        <pc:chgData name="Clément LP" userId="2c432804ee9b6b84" providerId="LiveId" clId="{D6339A90-5F3C-4F34-9BCF-E6FA7AF96471}" dt="2024-04-22T00:11:52.848" v="2135" actId="20577"/>
        <pc:sldMkLst>
          <pc:docMk/>
          <pc:sldMk cId="582958373" sldId="352"/>
        </pc:sldMkLst>
      </pc:sldChg>
      <pc:sldChg chg="modSp mod modCm modNotesTx">
        <pc:chgData name="Clément LP" userId="2c432804ee9b6b84" providerId="LiveId" clId="{D6339A90-5F3C-4F34-9BCF-E6FA7AF96471}" dt="2024-04-15T14:42:49.602" v="1617" actId="115"/>
        <pc:sldMkLst>
          <pc:docMk/>
          <pc:sldMk cId="1856941156" sldId="354"/>
        </pc:sldMkLst>
        <pc:spChg chg="mod">
          <ac:chgData name="Clément LP" userId="2c432804ee9b6b84" providerId="LiveId" clId="{D6339A90-5F3C-4F34-9BCF-E6FA7AF96471}" dt="2024-04-15T14:36:13.402" v="1487" actId="13926"/>
          <ac:spMkLst>
            <pc:docMk/>
            <pc:sldMk cId="1856941156" sldId="354"/>
            <ac:spMk id="12" creationId="{EE3990E3-9051-4052-369C-654F7EEF0865}"/>
          </ac:spMkLst>
        </pc:spChg>
        <pc:extLst>
          <p:ext xmlns:p="http://schemas.openxmlformats.org/presentationml/2006/main" uri="{D6D511B9-2390-475A-947B-AFAB55BFBCF1}">
            <pc226:cmChg xmlns:pc226="http://schemas.microsoft.com/office/powerpoint/2022/06/main/command" chg="">
              <pc226:chgData name="Clément LP" userId="2c432804ee9b6b84" providerId="LiveId" clId="{D6339A90-5F3C-4F34-9BCF-E6FA7AF96471}" dt="2024-04-12T15:19:09.556" v="1465"/>
              <pc2:cmMkLst xmlns:pc2="http://schemas.microsoft.com/office/powerpoint/2019/9/main/command">
                <pc:docMk/>
                <pc:sldMk cId="1856941156" sldId="354"/>
                <pc2:cmMk id="{8469ECEC-A1EF-4481-B5FC-E25680059C56}"/>
              </pc2:cmMkLst>
              <pc226:cmRplyChg chg="add">
                <pc226:chgData name="Clément LP" userId="2c432804ee9b6b84" providerId="LiveId" clId="{D6339A90-5F3C-4F34-9BCF-E6FA7AF96471}" dt="2024-04-12T15:19:09.556" v="1465"/>
                <pc2:cmRplyMkLst xmlns:pc2="http://schemas.microsoft.com/office/powerpoint/2019/9/main/command">
                  <pc:docMk/>
                  <pc:sldMk cId="1856941156" sldId="354"/>
                  <pc2:cmMk id="{8469ECEC-A1EF-4481-B5FC-E25680059C56}"/>
                  <pc2:cmRplyMk id="{816F91C6-2F8E-4E5A-B377-9D70D2E3B039}"/>
                </pc2:cmRplyMkLst>
              </pc226:cmRplyChg>
            </pc226:cmChg>
          </p:ext>
        </pc:extLst>
      </pc:sldChg>
      <pc:sldChg chg="modNotesTx">
        <pc:chgData name="Clément LP" userId="2c432804ee9b6b84" providerId="LiveId" clId="{D6339A90-5F3C-4F34-9BCF-E6FA7AF96471}" dt="2024-04-15T14:41:42.195" v="1607" actId="20577"/>
        <pc:sldMkLst>
          <pc:docMk/>
          <pc:sldMk cId="4116032882" sldId="355"/>
        </pc:sldMkLst>
      </pc:sldChg>
      <pc:sldChg chg="modSp mod modNotesTx">
        <pc:chgData name="Clément LP" userId="2c432804ee9b6b84" providerId="LiveId" clId="{D6339A90-5F3C-4F34-9BCF-E6FA7AF96471}" dt="2024-04-22T00:13:28.032" v="2241" actId="20577"/>
        <pc:sldMkLst>
          <pc:docMk/>
          <pc:sldMk cId="570189943" sldId="356"/>
        </pc:sldMkLst>
        <pc:spChg chg="mod">
          <ac:chgData name="Clément LP" userId="2c432804ee9b6b84" providerId="LiveId" clId="{D6339A90-5F3C-4F34-9BCF-E6FA7AF96471}" dt="2024-04-15T14:38:08.753" v="1527" actId="13926"/>
          <ac:spMkLst>
            <pc:docMk/>
            <pc:sldMk cId="570189943" sldId="356"/>
            <ac:spMk id="12" creationId="{EE3990E3-9051-4052-369C-654F7EEF0865}"/>
          </ac:spMkLst>
        </pc:spChg>
      </pc:sldChg>
    </pc:docChg>
  </pc:docChgLst>
  <pc:docChgLst>
    <pc:chgData name="Clément Provost" userId="S::cleprovost_outlook.com#ext#@educaloi.onmicrosoft.com::0cfd9eb1-d6b0-4664-b669-aca0aaf5c4f8" providerId="AD" clId="Web-{97AB86CE-C613-6103-168C-0E6863585C76}"/>
    <pc:docChg chg="addSld delSld modSld sldOrd">
      <pc:chgData name="Clément Provost" userId="S::cleprovost_outlook.com#ext#@educaloi.onmicrosoft.com::0cfd9eb1-d6b0-4664-b669-aca0aaf5c4f8" providerId="AD" clId="Web-{97AB86CE-C613-6103-168C-0E6863585C76}" dt="2024-03-26T18:54:42.575" v="24"/>
      <pc:docMkLst>
        <pc:docMk/>
      </pc:docMkLst>
      <pc:sldChg chg="del">
        <pc:chgData name="Clément Provost" userId="S::cleprovost_outlook.com#ext#@educaloi.onmicrosoft.com::0cfd9eb1-d6b0-4664-b669-aca0aaf5c4f8" providerId="AD" clId="Web-{97AB86CE-C613-6103-168C-0E6863585C76}" dt="2024-03-26T18:54:42.575" v="24"/>
        <pc:sldMkLst>
          <pc:docMk/>
          <pc:sldMk cId="4220933877" sldId="353"/>
        </pc:sldMkLst>
      </pc:sldChg>
      <pc:sldChg chg="addSp delSp modSp ord modCm modNotes">
        <pc:chgData name="Clément Provost" userId="S::cleprovost_outlook.com#ext#@educaloi.onmicrosoft.com::0cfd9eb1-d6b0-4664-b669-aca0aaf5c4f8" providerId="AD" clId="Web-{97AB86CE-C613-6103-168C-0E6863585C76}" dt="2024-03-26T18:54:40.590" v="23" actId="1076"/>
        <pc:sldMkLst>
          <pc:docMk/>
          <pc:sldMk cId="1856941156" sldId="354"/>
        </pc:sldMkLst>
        <pc:spChg chg="mod">
          <ac:chgData name="Clément Provost" userId="S::cleprovost_outlook.com#ext#@educaloi.onmicrosoft.com::0cfd9eb1-d6b0-4664-b669-aca0aaf5c4f8" providerId="AD" clId="Web-{97AB86CE-C613-6103-168C-0E6863585C76}" dt="2024-03-26T18:53:58.495" v="18" actId="20577"/>
          <ac:spMkLst>
            <pc:docMk/>
            <pc:sldMk cId="1856941156" sldId="354"/>
            <ac:spMk id="12" creationId="{EE3990E3-9051-4052-369C-654F7EEF0865}"/>
          </ac:spMkLst>
        </pc:spChg>
        <pc:picChg chg="add mod">
          <ac:chgData name="Clément Provost" userId="S::cleprovost_outlook.com#ext#@educaloi.onmicrosoft.com::0cfd9eb1-d6b0-4664-b669-aca0aaf5c4f8" providerId="AD" clId="Web-{97AB86CE-C613-6103-168C-0E6863585C76}" dt="2024-03-26T18:54:40.590" v="23" actId="1076"/>
          <ac:picMkLst>
            <pc:docMk/>
            <pc:sldMk cId="1856941156" sldId="354"/>
            <ac:picMk id="3" creationId="{88544A60-7F45-F8E3-11DA-9433088914AB}"/>
          </ac:picMkLst>
        </pc:picChg>
        <pc:picChg chg="del">
          <ac:chgData name="Clément Provost" userId="S::cleprovost_outlook.com#ext#@educaloi.onmicrosoft.com::0cfd9eb1-d6b0-4664-b669-aca0aaf5c4f8" providerId="AD" clId="Web-{97AB86CE-C613-6103-168C-0E6863585C76}" dt="2024-03-26T18:54:34.481" v="21"/>
          <ac:picMkLst>
            <pc:docMk/>
            <pc:sldMk cId="1856941156" sldId="354"/>
            <ac:picMk id="13" creationId="{75EA51DC-8F4F-252D-8D0F-2E8D5CF8B1BD}"/>
          </ac:picMkLst>
        </pc:picChg>
        <pc:extLst>
          <p:ext xmlns:p="http://schemas.openxmlformats.org/presentationml/2006/main" uri="{D6D511B9-2390-475A-947B-AFAB55BFBCF1}">
            <pc226:cmChg xmlns:pc226="http://schemas.microsoft.com/office/powerpoint/2022/06/main/command" chg="mod">
              <pc226:chgData name="Clément Provost" userId="S::cleprovost_outlook.com#ext#@educaloi.onmicrosoft.com::0cfd9eb1-d6b0-4664-b669-aca0aaf5c4f8" providerId="AD" clId="Web-{97AB86CE-C613-6103-168C-0E6863585C76}" dt="2024-03-26T18:53:56.698" v="17" actId="20577"/>
              <pc2:cmMkLst xmlns:pc2="http://schemas.microsoft.com/office/powerpoint/2019/9/main/command">
                <pc:docMk/>
                <pc:sldMk cId="1856941156" sldId="354"/>
                <pc2:cmMk id="{FF6BED8F-8A9F-4E54-9D06-6D41828F6A59}"/>
              </pc2:cmMkLst>
            </pc226:cmChg>
          </p:ext>
        </pc:extLst>
      </pc:sldChg>
      <pc:sldChg chg="add replId">
        <pc:chgData name="Clément Provost" userId="S::cleprovost_outlook.com#ext#@educaloi.onmicrosoft.com::0cfd9eb1-d6b0-4664-b669-aca0aaf5c4f8" providerId="AD" clId="Web-{97AB86CE-C613-6103-168C-0E6863585C76}" dt="2024-03-26T18:53:38.838" v="0"/>
        <pc:sldMkLst>
          <pc:docMk/>
          <pc:sldMk cId="570189943" sldId="356"/>
        </pc:sldMkLst>
      </pc:sldChg>
    </pc:docChg>
  </pc:docChgLst>
  <pc:docChgLst>
    <pc:chgData name="Clément Provost" userId="S::cleprovost_outlook.com#ext#@educaloi.onmicrosoft.com::0cfd9eb1-d6b0-4664-b669-aca0aaf5c4f8" providerId="AD" clId="Web-{3003A084-AAEC-F155-33AF-FD0C4A9BA98A}"/>
    <pc:docChg chg="modSld">
      <pc:chgData name="Clément Provost" userId="S::cleprovost_outlook.com#ext#@educaloi.onmicrosoft.com::0cfd9eb1-d6b0-4664-b669-aca0aaf5c4f8" providerId="AD" clId="Web-{3003A084-AAEC-F155-33AF-FD0C4A9BA98A}" dt="2024-04-16T15:10:57.678" v="71" actId="20577"/>
      <pc:docMkLst>
        <pc:docMk/>
      </pc:docMkLst>
      <pc:sldChg chg="modSp">
        <pc:chgData name="Clément Provost" userId="S::cleprovost_outlook.com#ext#@educaloi.onmicrosoft.com::0cfd9eb1-d6b0-4664-b669-aca0aaf5c4f8" providerId="AD" clId="Web-{3003A084-AAEC-F155-33AF-FD0C4A9BA98A}" dt="2024-04-16T15:04:24.588" v="23" actId="20577"/>
        <pc:sldMkLst>
          <pc:docMk/>
          <pc:sldMk cId="4014883582" sldId="337"/>
        </pc:sldMkLst>
        <pc:spChg chg="mod">
          <ac:chgData name="Clément Provost" userId="S::cleprovost_outlook.com#ext#@educaloi.onmicrosoft.com::0cfd9eb1-d6b0-4664-b669-aca0aaf5c4f8" providerId="AD" clId="Web-{3003A084-AAEC-F155-33AF-FD0C4A9BA98A}" dt="2024-04-16T15:04:24.588" v="23" actId="20577"/>
          <ac:spMkLst>
            <pc:docMk/>
            <pc:sldMk cId="4014883582" sldId="337"/>
            <ac:spMk id="3" creationId="{9CB25856-7CF5-B91B-848D-2931DB22BCE2}"/>
          </ac:spMkLst>
        </pc:spChg>
      </pc:sldChg>
      <pc:sldChg chg="modSp">
        <pc:chgData name="Clément Provost" userId="S::cleprovost_outlook.com#ext#@educaloi.onmicrosoft.com::0cfd9eb1-d6b0-4664-b669-aca0aaf5c4f8" providerId="AD" clId="Web-{3003A084-AAEC-F155-33AF-FD0C4A9BA98A}" dt="2024-04-16T15:10:57.678" v="71" actId="20577"/>
        <pc:sldMkLst>
          <pc:docMk/>
          <pc:sldMk cId="1005573043" sldId="349"/>
        </pc:sldMkLst>
        <pc:graphicFrameChg chg="modGraphic">
          <ac:chgData name="Clément Provost" userId="S::cleprovost_outlook.com#ext#@educaloi.onmicrosoft.com::0cfd9eb1-d6b0-4664-b669-aca0aaf5c4f8" providerId="AD" clId="Web-{3003A084-AAEC-F155-33AF-FD0C4A9BA98A}" dt="2024-04-16T15:10:57.678" v="71" actId="20577"/>
          <ac:graphicFrameMkLst>
            <pc:docMk/>
            <pc:sldMk cId="1005573043" sldId="349"/>
            <ac:graphicFrameMk id="2" creationId="{F19CCA2A-E69D-22F2-7B18-868EF5C2FB74}"/>
          </ac:graphicFrameMkLst>
        </pc:graphicFrameChg>
      </pc:sldChg>
      <pc:sldChg chg="modSp">
        <pc:chgData name="Clément Provost" userId="S::cleprovost_outlook.com#ext#@educaloi.onmicrosoft.com::0cfd9eb1-d6b0-4664-b669-aca0aaf5c4f8" providerId="AD" clId="Web-{3003A084-AAEC-F155-33AF-FD0C4A9BA98A}" dt="2024-04-16T15:04:11.322" v="14" actId="20577"/>
        <pc:sldMkLst>
          <pc:docMk/>
          <pc:sldMk cId="570189943" sldId="356"/>
        </pc:sldMkLst>
        <pc:spChg chg="mod">
          <ac:chgData name="Clément Provost" userId="S::cleprovost_outlook.com#ext#@educaloi.onmicrosoft.com::0cfd9eb1-d6b0-4664-b669-aca0aaf5c4f8" providerId="AD" clId="Web-{3003A084-AAEC-F155-33AF-FD0C4A9BA98A}" dt="2024-04-16T15:04:11.322" v="14" actId="20577"/>
          <ac:spMkLst>
            <pc:docMk/>
            <pc:sldMk cId="570189943" sldId="356"/>
            <ac:spMk id="12" creationId="{EE3990E3-9051-4052-369C-654F7EEF0865}"/>
          </ac:spMkLst>
        </pc:spChg>
      </pc:sldChg>
    </pc:docChg>
  </pc:docChgLst>
  <pc:docChgLst>
    <pc:chgData name="Julianne Chu" userId="S::julianne.chu@educaloi.qc.ca::e8f7f30b-d745-4019-beff-dc20084e4c5d" providerId="AD" clId="Web-{C1F54E1E-1178-71E4-A55E-A6C91BB32F3A}"/>
    <pc:docChg chg="mod modSld">
      <pc:chgData name="Julianne Chu" userId="S::julianne.chu@educaloi.qc.ca::e8f7f30b-d745-4019-beff-dc20084e4c5d" providerId="AD" clId="Web-{C1F54E1E-1178-71E4-A55E-A6C91BB32F3A}" dt="2024-04-12T09:03:33.121" v="30"/>
      <pc:docMkLst>
        <pc:docMk/>
      </pc:docMkLst>
      <pc:sldChg chg="addCm modCm">
        <pc:chgData name="Julianne Chu" userId="S::julianne.chu@educaloi.qc.ca::e8f7f30b-d745-4019-beff-dc20084e4c5d" providerId="AD" clId="Web-{C1F54E1E-1178-71E4-A55E-A6C91BB32F3A}" dt="2024-04-12T09:03:33.121" v="30"/>
        <pc:sldMkLst>
          <pc:docMk/>
          <pc:sldMk cId="387620748" sldId="261"/>
        </pc:sldMkLst>
        <pc:extLst>
          <p:ext xmlns:p="http://schemas.openxmlformats.org/presentationml/2006/main" uri="{D6D511B9-2390-475A-947B-AFAB55BFBCF1}">
            <pc226:cmChg xmlns:pc226="http://schemas.microsoft.com/office/powerpoint/2022/06/main/command" chg="add">
              <pc226:chgData name="Julianne Chu" userId="S::julianne.chu@educaloi.qc.ca::e8f7f30b-d745-4019-beff-dc20084e4c5d" providerId="AD" clId="Web-{C1F54E1E-1178-71E4-A55E-A6C91BB32F3A}" dt="2024-04-12T09:03:33.121" v="30"/>
              <pc2:cmMkLst xmlns:pc2="http://schemas.microsoft.com/office/powerpoint/2019/9/main/command">
                <pc:docMk/>
                <pc:sldMk cId="387620748" sldId="261"/>
                <pc2:cmMk id="{02B94F9A-83A0-4238-8CAD-BA89A6345B81}"/>
              </pc2:cmMkLst>
            </pc226:cmChg>
            <pc226:cmChg xmlns:pc226="http://schemas.microsoft.com/office/powerpoint/2022/06/main/command" chg="">
              <pc226:chgData name="Julianne Chu" userId="S::julianne.chu@educaloi.qc.ca::e8f7f30b-d745-4019-beff-dc20084e4c5d" providerId="AD" clId="Web-{C1F54E1E-1178-71E4-A55E-A6C91BB32F3A}" dt="2024-04-12T08:31:42.047" v="1"/>
              <pc2:cmMkLst xmlns:pc2="http://schemas.microsoft.com/office/powerpoint/2019/9/main/command">
                <pc:docMk/>
                <pc:sldMk cId="387620748" sldId="261"/>
                <pc2:cmMk id="{8E12A1BB-7214-414F-8FF0-1C47AA18561B}"/>
              </pc2:cmMkLst>
              <pc226:cmRplyChg chg="add">
                <pc226:chgData name="Julianne Chu" userId="S::julianne.chu@educaloi.qc.ca::e8f7f30b-d745-4019-beff-dc20084e4c5d" providerId="AD" clId="Web-{C1F54E1E-1178-71E4-A55E-A6C91BB32F3A}" dt="2024-04-12T08:31:42.047" v="1"/>
                <pc2:cmRplyMkLst xmlns:pc2="http://schemas.microsoft.com/office/powerpoint/2019/9/main/command">
                  <pc:docMk/>
                  <pc:sldMk cId="387620748" sldId="261"/>
                  <pc2:cmMk id="{8E12A1BB-7214-414F-8FF0-1C47AA18561B}"/>
                  <pc2:cmRplyMk id="{E256442E-0254-4ACB-9ECD-3FF1ED69F607}"/>
                </pc2:cmRplyMkLst>
              </pc226:cmRplyChg>
            </pc226:cmChg>
          </p:ext>
        </pc:extLst>
      </pc:sldChg>
      <pc:sldChg chg="modNotes">
        <pc:chgData name="Julianne Chu" userId="S::julianne.chu@educaloi.qc.ca::e8f7f30b-d745-4019-beff-dc20084e4c5d" providerId="AD" clId="Web-{C1F54E1E-1178-71E4-A55E-A6C91BB32F3A}" dt="2024-04-12T08:40:47.115" v="7"/>
        <pc:sldMkLst>
          <pc:docMk/>
          <pc:sldMk cId="2556888534" sldId="339"/>
        </pc:sldMkLst>
      </pc:sldChg>
      <pc:sldChg chg="modSp">
        <pc:chgData name="Julianne Chu" userId="S::julianne.chu@educaloi.qc.ca::e8f7f30b-d745-4019-beff-dc20084e4c5d" providerId="AD" clId="Web-{C1F54E1E-1178-71E4-A55E-A6C91BB32F3A}" dt="2024-04-12T08:52:18.098" v="20" actId="1076"/>
        <pc:sldMkLst>
          <pc:docMk/>
          <pc:sldMk cId="2084688757" sldId="341"/>
        </pc:sldMkLst>
        <pc:spChg chg="mod">
          <ac:chgData name="Julianne Chu" userId="S::julianne.chu@educaloi.qc.ca::e8f7f30b-d745-4019-beff-dc20084e4c5d" providerId="AD" clId="Web-{C1F54E1E-1178-71E4-A55E-A6C91BB32F3A}" dt="2024-04-12T08:52:18.098" v="20" actId="1076"/>
          <ac:spMkLst>
            <pc:docMk/>
            <pc:sldMk cId="2084688757" sldId="341"/>
            <ac:spMk id="11" creationId="{5FF53A1A-97F3-E383-4D8E-5B1A520C6363}"/>
          </ac:spMkLst>
        </pc:spChg>
      </pc:sldChg>
      <pc:sldChg chg="modNotes">
        <pc:chgData name="Julianne Chu" userId="S::julianne.chu@educaloi.qc.ca::e8f7f30b-d745-4019-beff-dc20084e4c5d" providerId="AD" clId="Web-{C1F54E1E-1178-71E4-A55E-A6C91BB32F3A}" dt="2024-04-12T08:54:40.275" v="28"/>
        <pc:sldMkLst>
          <pc:docMk/>
          <pc:sldMk cId="282820977" sldId="347"/>
        </pc:sldMkLst>
      </pc:sldChg>
      <pc:sldChg chg="modCm">
        <pc:chgData name="Julianne Chu" userId="S::julianne.chu@educaloi.qc.ca::e8f7f30b-d745-4019-beff-dc20084e4c5d" providerId="AD" clId="Web-{C1F54E1E-1178-71E4-A55E-A6C91BB32F3A}" dt="2024-04-12T08:55:56.449" v="29"/>
        <pc:sldMkLst>
          <pc:docMk/>
          <pc:sldMk cId="582958373" sldId="352"/>
        </pc:sldMkLst>
        <pc:extLst>
          <p:ext xmlns:p="http://schemas.openxmlformats.org/presentationml/2006/main" uri="{D6D511B9-2390-475A-947B-AFAB55BFBCF1}">
            <pc226:cmChg xmlns:pc226="http://schemas.microsoft.com/office/powerpoint/2022/06/main/command" chg="mod modRxn">
              <pc226:chgData name="Julianne Chu" userId="S::julianne.chu@educaloi.qc.ca::e8f7f30b-d745-4019-beff-dc20084e4c5d" providerId="AD" clId="Web-{C1F54E1E-1178-71E4-A55E-A6C91BB32F3A}" dt="2024-04-12T08:55:56.449" v="29"/>
              <pc2:cmMkLst xmlns:pc2="http://schemas.microsoft.com/office/powerpoint/2019/9/main/command">
                <pc:docMk/>
                <pc:sldMk cId="582958373" sldId="352"/>
                <pc2:cmMk id="{7614F1D4-5FF1-4B2C-BE06-154AE4782761}"/>
              </pc2:cmMkLst>
            </pc226:cmChg>
          </p:ext>
        </pc:extLst>
      </pc:sldChg>
      <pc:sldChg chg="modCm">
        <pc:chgData name="Julianne Chu" userId="S::julianne.chu@educaloi.qc.ca::e8f7f30b-d745-4019-beff-dc20084e4c5d" providerId="AD" clId="Web-{C1F54E1E-1178-71E4-A55E-A6C91BB32F3A}" dt="2024-04-12T08:49:43.575" v="11"/>
        <pc:sldMkLst>
          <pc:docMk/>
          <pc:sldMk cId="1856941156" sldId="354"/>
        </pc:sldMkLst>
        <pc:extLst>
          <p:ext xmlns:p="http://schemas.openxmlformats.org/presentationml/2006/main" uri="{D6D511B9-2390-475A-947B-AFAB55BFBCF1}">
            <pc226:cmChg xmlns:pc226="http://schemas.microsoft.com/office/powerpoint/2022/06/main/command" chg="">
              <pc226:chgData name="Julianne Chu" userId="S::julianne.chu@educaloi.qc.ca::e8f7f30b-d745-4019-beff-dc20084e4c5d" providerId="AD" clId="Web-{C1F54E1E-1178-71E4-A55E-A6C91BB32F3A}" dt="2024-04-12T08:49:43.575" v="11"/>
              <pc2:cmMkLst xmlns:pc2="http://schemas.microsoft.com/office/powerpoint/2019/9/main/command">
                <pc:docMk/>
                <pc:sldMk cId="1856941156" sldId="354"/>
                <pc2:cmMk id="{8469ECEC-A1EF-4481-B5FC-E25680059C56}"/>
              </pc2:cmMkLst>
              <pc226:cmRplyChg chg="add mod">
                <pc226:chgData name="Julianne Chu" userId="S::julianne.chu@educaloi.qc.ca::e8f7f30b-d745-4019-beff-dc20084e4c5d" providerId="AD" clId="Web-{C1F54E1E-1178-71E4-A55E-A6C91BB32F3A}" dt="2024-04-12T08:49:43.575" v="11"/>
                <pc2:cmRplyMkLst xmlns:pc2="http://schemas.microsoft.com/office/powerpoint/2019/9/main/command">
                  <pc:docMk/>
                  <pc:sldMk cId="1856941156" sldId="354"/>
                  <pc2:cmMk id="{8469ECEC-A1EF-4481-B5FC-E25680059C56}"/>
                  <pc2:cmRplyMk id="{4CCDD832-21B0-4441-ACEF-1BE2CA852940}"/>
                </pc2:cmRplyMkLst>
              </pc226:cmRplyChg>
              <pc226:cmRplyChg chg="add del">
                <pc226:chgData name="Julianne Chu" userId="S::julianne.chu@educaloi.qc.ca::e8f7f30b-d745-4019-beff-dc20084e4c5d" providerId="AD" clId="Web-{C1F54E1E-1178-71E4-A55E-A6C91BB32F3A}" dt="2024-04-12T08:48:42.886" v="9"/>
                <pc2:cmRplyMkLst xmlns:pc2="http://schemas.microsoft.com/office/powerpoint/2019/9/main/command">
                  <pc:docMk/>
                  <pc:sldMk cId="1856941156" sldId="354"/>
                  <pc2:cmMk id="{8469ECEC-A1EF-4481-B5FC-E25680059C56}"/>
                  <pc2:cmRplyMk id="{FB6B0966-7668-4C53-8A55-59ED1F65759A}"/>
                </pc2:cmRplyMkLst>
              </pc226:cmRplyChg>
            </pc226:cmChg>
          </p:ext>
        </pc:extLst>
      </pc:sldChg>
    </pc:docChg>
  </pc:docChgLst>
  <pc:docChgLst>
    <pc:chgData name="Clément Provost" userId="S::cleprovost_outlook.com#ext#@educaloi.onmicrosoft.com::0cfd9eb1-d6b0-4664-b669-aca0aaf5c4f8" providerId="AD" clId="Web-{1DDEBA8E-267A-622F-C59A-3D6D53CA6DBC}"/>
    <pc:docChg chg="modSld sldOrd">
      <pc:chgData name="Clément Provost" userId="S::cleprovost_outlook.com#ext#@educaloi.onmicrosoft.com::0cfd9eb1-d6b0-4664-b669-aca0aaf5c4f8" providerId="AD" clId="Web-{1DDEBA8E-267A-622F-C59A-3D6D53CA6DBC}" dt="2024-03-17T17:52:25.885" v="129"/>
      <pc:docMkLst>
        <pc:docMk/>
      </pc:docMkLst>
      <pc:sldChg chg="modNotes">
        <pc:chgData name="Clément Provost" userId="S::cleprovost_outlook.com#ext#@educaloi.onmicrosoft.com::0cfd9eb1-d6b0-4664-b669-aca0aaf5c4f8" providerId="AD" clId="Web-{1DDEBA8E-267A-622F-C59A-3D6D53CA6DBC}" dt="2024-03-17T17:29:55.815" v="51"/>
        <pc:sldMkLst>
          <pc:docMk/>
          <pc:sldMk cId="2084688757" sldId="341"/>
        </pc:sldMkLst>
      </pc:sldChg>
      <pc:sldChg chg="ord modNotes">
        <pc:chgData name="Clément Provost" userId="S::cleprovost_outlook.com#ext#@educaloi.onmicrosoft.com::0cfd9eb1-d6b0-4664-b669-aca0aaf5c4f8" providerId="AD" clId="Web-{1DDEBA8E-267A-622F-C59A-3D6D53CA6DBC}" dt="2024-03-17T17:37:56.631" v="98"/>
        <pc:sldMkLst>
          <pc:docMk/>
          <pc:sldMk cId="282820977" sldId="347"/>
        </pc:sldMkLst>
      </pc:sldChg>
      <pc:sldChg chg="modSp">
        <pc:chgData name="Clément Provost" userId="S::cleprovost_outlook.com#ext#@educaloi.onmicrosoft.com::0cfd9eb1-d6b0-4664-b669-aca0aaf5c4f8" providerId="AD" clId="Web-{1DDEBA8E-267A-622F-C59A-3D6D53CA6DBC}" dt="2024-03-17T17:31:33.491" v="59" actId="20577"/>
        <pc:sldMkLst>
          <pc:docMk/>
          <pc:sldMk cId="673610151" sldId="348"/>
        </pc:sldMkLst>
        <pc:spChg chg="mod">
          <ac:chgData name="Clément Provost" userId="S::cleprovost_outlook.com#ext#@educaloi.onmicrosoft.com::0cfd9eb1-d6b0-4664-b669-aca0aaf5c4f8" providerId="AD" clId="Web-{1DDEBA8E-267A-622F-C59A-3D6D53CA6DBC}" dt="2024-03-17T17:31:33.491" v="59" actId="20577"/>
          <ac:spMkLst>
            <pc:docMk/>
            <pc:sldMk cId="673610151" sldId="348"/>
            <ac:spMk id="2" creationId="{D11C52D6-E0D2-2357-3C3A-B94F2FFAF0CC}"/>
          </ac:spMkLst>
        </pc:spChg>
      </pc:sldChg>
      <pc:sldChg chg="modSp">
        <pc:chgData name="Clément Provost" userId="S::cleprovost_outlook.com#ext#@educaloi.onmicrosoft.com::0cfd9eb1-d6b0-4664-b669-aca0aaf5c4f8" providerId="AD" clId="Web-{1DDEBA8E-267A-622F-C59A-3D6D53CA6DBC}" dt="2024-03-17T17:44:02.708" v="100" actId="1076"/>
        <pc:sldMkLst>
          <pc:docMk/>
          <pc:sldMk cId="1005573043" sldId="349"/>
        </pc:sldMkLst>
        <pc:graphicFrameChg chg="mod">
          <ac:chgData name="Clément Provost" userId="S::cleprovost_outlook.com#ext#@educaloi.onmicrosoft.com::0cfd9eb1-d6b0-4664-b669-aca0aaf5c4f8" providerId="AD" clId="Web-{1DDEBA8E-267A-622F-C59A-3D6D53CA6DBC}" dt="2024-03-17T17:44:02.708" v="100" actId="1076"/>
          <ac:graphicFrameMkLst>
            <pc:docMk/>
            <pc:sldMk cId="1005573043" sldId="349"/>
            <ac:graphicFrameMk id="4" creationId="{1CFBB0B9-C3AE-69B6-502D-1B81F13FE9E2}"/>
          </ac:graphicFrameMkLst>
        </pc:graphicFrameChg>
      </pc:sldChg>
      <pc:sldChg chg="modNotes">
        <pc:chgData name="Clément Provost" userId="S::cleprovost_outlook.com#ext#@educaloi.onmicrosoft.com::0cfd9eb1-d6b0-4664-b669-aca0aaf5c4f8" providerId="AD" clId="Web-{1DDEBA8E-267A-622F-C59A-3D6D53CA6DBC}" dt="2024-03-17T17:52:25.885" v="129"/>
        <pc:sldMkLst>
          <pc:docMk/>
          <pc:sldMk cId="502132881" sldId="351"/>
        </pc:sldMkLst>
      </pc:sldChg>
    </pc:docChg>
  </pc:docChgLst>
  <pc:docChgLst>
    <pc:chgData name="Thais Cattani Perroni" userId="cfd5eeab-e9e1-4b2a-b5a4-3d687f911c86" providerId="ADAL" clId="{42655870-27FD-49C7-BB65-C24A58F807B9}"/>
    <pc:docChg chg="undo custSel modSld replTag">
      <pc:chgData name="Thais Cattani Perroni" userId="cfd5eeab-e9e1-4b2a-b5a4-3d687f911c86" providerId="ADAL" clId="{42655870-27FD-49C7-BB65-C24A58F807B9}" dt="2024-04-22T19:21:08.379" v="98"/>
      <pc:docMkLst>
        <pc:docMk/>
      </pc:docMkLst>
      <pc:sldChg chg="replTag">
        <pc:chgData name="Thais Cattani Perroni" userId="cfd5eeab-e9e1-4b2a-b5a4-3d687f911c86" providerId="ADAL" clId="{42655870-27FD-49C7-BB65-C24A58F807B9}" dt="2024-04-22T19:00:06.785" v="1"/>
        <pc:sldMkLst>
          <pc:docMk/>
          <pc:sldMk cId="387620748" sldId="261"/>
        </pc:sldMkLst>
      </pc:sldChg>
      <pc:sldChg chg="replTag delTag">
        <pc:chgData name="Thais Cattani Perroni" userId="cfd5eeab-e9e1-4b2a-b5a4-3d687f911c86" providerId="ADAL" clId="{42655870-27FD-49C7-BB65-C24A58F807B9}" dt="2024-04-22T19:03:15.633" v="13"/>
        <pc:sldMkLst>
          <pc:docMk/>
          <pc:sldMk cId="2761164563" sldId="267"/>
        </pc:sldMkLst>
      </pc:sldChg>
      <pc:sldChg chg="replTag">
        <pc:chgData name="Thais Cattani Perroni" userId="cfd5eeab-e9e1-4b2a-b5a4-3d687f911c86" providerId="ADAL" clId="{42655870-27FD-49C7-BB65-C24A58F807B9}" dt="2024-04-22T19:10:39.512" v="18"/>
        <pc:sldMkLst>
          <pc:docMk/>
          <pc:sldMk cId="3037727270" sldId="275"/>
        </pc:sldMkLst>
      </pc:sldChg>
      <pc:sldChg chg="replTag delTag">
        <pc:chgData name="Thais Cattani Perroni" userId="cfd5eeab-e9e1-4b2a-b5a4-3d687f911c86" providerId="ADAL" clId="{42655870-27FD-49C7-BB65-C24A58F807B9}" dt="2024-04-22T19:21:07.199" v="97"/>
        <pc:sldMkLst>
          <pc:docMk/>
          <pc:sldMk cId="103938082" sldId="326"/>
        </pc:sldMkLst>
      </pc:sldChg>
      <pc:sldChg chg="replTag">
        <pc:chgData name="Thais Cattani Perroni" userId="cfd5eeab-e9e1-4b2a-b5a4-3d687f911c86" providerId="ADAL" clId="{42655870-27FD-49C7-BB65-C24A58F807B9}" dt="2024-04-22T19:21:08.379" v="98"/>
        <pc:sldMkLst>
          <pc:docMk/>
          <pc:sldMk cId="2303950096" sldId="332"/>
        </pc:sldMkLst>
      </pc:sldChg>
      <pc:sldChg chg="modSp mod replTag delTag addCm modCm">
        <pc:chgData name="Thais Cattani Perroni" userId="cfd5eeab-e9e1-4b2a-b5a4-3d687f911c86" providerId="ADAL" clId="{42655870-27FD-49C7-BB65-C24A58F807B9}" dt="2024-04-22T19:03:07.082" v="10"/>
        <pc:sldMkLst>
          <pc:docMk/>
          <pc:sldMk cId="827442630" sldId="334"/>
        </pc:sldMkLst>
        <pc:spChg chg="mod">
          <ac:chgData name="Thais Cattani Perroni" userId="cfd5eeab-e9e1-4b2a-b5a4-3d687f911c86" providerId="ADAL" clId="{42655870-27FD-49C7-BB65-C24A58F807B9}" dt="2024-04-22T19:02:29.784" v="8" actId="20577"/>
          <ac:spMkLst>
            <pc:docMk/>
            <pc:sldMk cId="827442630" sldId="334"/>
            <ac:spMk id="3" creationId="{7F8B02E2-7709-7598-FCBB-BA3A4A0C5969}"/>
          </ac:spMkLst>
        </pc:spChg>
        <pc:extLst>
          <p:ext xmlns:p="http://schemas.openxmlformats.org/presentationml/2006/main" uri="{D6D511B9-2390-475A-947B-AFAB55BFBCF1}">
            <pc226:cmChg xmlns:pc226="http://schemas.microsoft.com/office/powerpoint/2022/06/main/command" chg="add mod">
              <pc226:chgData name="Thais Cattani Perroni" userId="cfd5eeab-e9e1-4b2a-b5a4-3d687f911c86" providerId="ADAL" clId="{42655870-27FD-49C7-BB65-C24A58F807B9}" dt="2024-04-22T19:03:07.082" v="10"/>
              <pc2:cmMkLst xmlns:pc2="http://schemas.microsoft.com/office/powerpoint/2019/9/main/command">
                <pc:docMk/>
                <pc:sldMk cId="827442630" sldId="334"/>
                <pc2:cmMk id="{E9127C0F-667B-42A9-9500-B0B89073C50D}"/>
              </pc2:cmMkLst>
            </pc226:cmChg>
          </p:ext>
        </pc:extLst>
      </pc:sldChg>
      <pc:sldChg chg="replTag delTag addCm">
        <pc:chgData name="Thais Cattani Perroni" userId="cfd5eeab-e9e1-4b2a-b5a4-3d687f911c86" providerId="ADAL" clId="{42655870-27FD-49C7-BB65-C24A58F807B9}" dt="2024-04-22T19:10:35.579" v="17"/>
        <pc:sldMkLst>
          <pc:docMk/>
          <pc:sldMk cId="2701670015" sldId="335"/>
        </pc:sldMkLst>
        <pc:extLst>
          <p:ext xmlns:p="http://schemas.openxmlformats.org/presentationml/2006/main" uri="{D6D511B9-2390-475A-947B-AFAB55BFBCF1}">
            <pc226:cmChg xmlns:pc226="http://schemas.microsoft.com/office/powerpoint/2022/06/main/command" chg="add">
              <pc226:chgData name="Thais Cattani Perroni" userId="cfd5eeab-e9e1-4b2a-b5a4-3d687f911c86" providerId="ADAL" clId="{42655870-27FD-49C7-BB65-C24A58F807B9}" dt="2024-04-22T19:10:35.579" v="17"/>
              <pc2:cmMkLst xmlns:pc2="http://schemas.microsoft.com/office/powerpoint/2019/9/main/command">
                <pc:docMk/>
                <pc:sldMk cId="2701670015" sldId="335"/>
                <pc2:cmMk id="{96BA6AAB-F772-429E-AEA3-F411EF120522}"/>
              </pc2:cmMkLst>
            </pc226:cmChg>
          </p:ext>
        </pc:extLst>
      </pc:sldChg>
      <pc:sldChg chg="replTag">
        <pc:chgData name="Thais Cattani Perroni" userId="cfd5eeab-e9e1-4b2a-b5a4-3d687f911c86" providerId="ADAL" clId="{42655870-27FD-49C7-BB65-C24A58F807B9}" dt="2024-04-22T19:11:03.882" v="22"/>
        <pc:sldMkLst>
          <pc:docMk/>
          <pc:sldMk cId="1289538074" sldId="336"/>
        </pc:sldMkLst>
      </pc:sldChg>
      <pc:sldChg chg="replTag">
        <pc:chgData name="Thais Cattani Perroni" userId="cfd5eeab-e9e1-4b2a-b5a4-3d687f911c86" providerId="ADAL" clId="{42655870-27FD-49C7-BB65-C24A58F807B9}" dt="2024-04-22T19:11:27.467" v="27"/>
        <pc:sldMkLst>
          <pc:docMk/>
          <pc:sldMk cId="4014883582" sldId="337"/>
        </pc:sldMkLst>
      </pc:sldChg>
      <pc:sldChg chg="replTag delTag">
        <pc:chgData name="Thais Cattani Perroni" userId="cfd5eeab-e9e1-4b2a-b5a4-3d687f911c86" providerId="ADAL" clId="{42655870-27FD-49C7-BB65-C24A58F807B9}" dt="2024-04-22T19:13:07.902" v="48"/>
        <pc:sldMkLst>
          <pc:docMk/>
          <pc:sldMk cId="4136315358" sldId="338"/>
        </pc:sldMkLst>
      </pc:sldChg>
      <pc:sldChg chg="replTag delTag modNotesTx">
        <pc:chgData name="Thais Cattani Perroni" userId="cfd5eeab-e9e1-4b2a-b5a4-3d687f911c86" providerId="ADAL" clId="{42655870-27FD-49C7-BB65-C24A58F807B9}" dt="2024-04-22T19:13:11.656" v="52"/>
        <pc:sldMkLst>
          <pc:docMk/>
          <pc:sldMk cId="2556888534" sldId="339"/>
        </pc:sldMkLst>
      </pc:sldChg>
      <pc:sldChg chg="replTag delTag">
        <pc:chgData name="Thais Cattani Perroni" userId="cfd5eeab-e9e1-4b2a-b5a4-3d687f911c86" providerId="ADAL" clId="{42655870-27FD-49C7-BB65-C24A58F807B9}" dt="2024-04-22T19:14:37.030" v="60"/>
        <pc:sldMkLst>
          <pc:docMk/>
          <pc:sldMk cId="3297984506" sldId="340"/>
        </pc:sldMkLst>
      </pc:sldChg>
      <pc:sldChg chg="replTag delTag">
        <pc:chgData name="Thais Cattani Perroni" userId="cfd5eeab-e9e1-4b2a-b5a4-3d687f911c86" providerId="ADAL" clId="{42655870-27FD-49C7-BB65-C24A58F807B9}" dt="2024-04-22T19:14:57.679" v="66"/>
        <pc:sldMkLst>
          <pc:docMk/>
          <pc:sldMk cId="2084688757" sldId="341"/>
        </pc:sldMkLst>
      </pc:sldChg>
      <pc:sldChg chg="replTag">
        <pc:chgData name="Thais Cattani Perroni" userId="cfd5eeab-e9e1-4b2a-b5a4-3d687f911c86" providerId="ADAL" clId="{42655870-27FD-49C7-BB65-C24A58F807B9}" dt="2024-04-22T19:14:38.105" v="61"/>
        <pc:sldMkLst>
          <pc:docMk/>
          <pc:sldMk cId="1643332886" sldId="342"/>
        </pc:sldMkLst>
      </pc:sldChg>
      <pc:sldChg chg="replTag">
        <pc:chgData name="Thais Cattani Perroni" userId="cfd5eeab-e9e1-4b2a-b5a4-3d687f911c86" providerId="ADAL" clId="{42655870-27FD-49C7-BB65-C24A58F807B9}" dt="2024-04-22T19:14:58.612" v="67"/>
        <pc:sldMkLst>
          <pc:docMk/>
          <pc:sldMk cId="3908272572" sldId="343"/>
        </pc:sldMkLst>
      </pc:sldChg>
      <pc:sldChg chg="replTag">
        <pc:chgData name="Thais Cattani Perroni" userId="cfd5eeab-e9e1-4b2a-b5a4-3d687f911c86" providerId="ADAL" clId="{42655870-27FD-49C7-BB65-C24A58F807B9}" dt="2024-04-22T19:15:22.128" v="68"/>
        <pc:sldMkLst>
          <pc:docMk/>
          <pc:sldMk cId="2387077824" sldId="344"/>
        </pc:sldMkLst>
      </pc:sldChg>
      <pc:sldChg chg="replTag">
        <pc:chgData name="Thais Cattani Perroni" userId="cfd5eeab-e9e1-4b2a-b5a4-3d687f911c86" providerId="ADAL" clId="{42655870-27FD-49C7-BB65-C24A58F807B9}" dt="2024-04-22T19:15:43.727" v="69"/>
        <pc:sldMkLst>
          <pc:docMk/>
          <pc:sldMk cId="946602277" sldId="345"/>
        </pc:sldMkLst>
      </pc:sldChg>
      <pc:sldChg chg="replTag delTag addCm modCm">
        <pc:chgData name="Thais Cattani Perroni" userId="cfd5eeab-e9e1-4b2a-b5a4-3d687f911c86" providerId="ADAL" clId="{42655870-27FD-49C7-BB65-C24A58F807B9}" dt="2024-04-22T19:19:11.615" v="74"/>
        <pc:sldMkLst>
          <pc:docMk/>
          <pc:sldMk cId="2482875840" sldId="346"/>
        </pc:sldMkLst>
        <pc:extLst>
          <p:ext xmlns:p="http://schemas.openxmlformats.org/presentationml/2006/main" uri="{D6D511B9-2390-475A-947B-AFAB55BFBCF1}">
            <pc226:cmChg xmlns:pc226="http://schemas.microsoft.com/office/powerpoint/2022/06/main/command" chg="add">
              <pc226:chgData name="Thais Cattani Perroni" userId="cfd5eeab-e9e1-4b2a-b5a4-3d687f911c86" providerId="ADAL" clId="{42655870-27FD-49C7-BB65-C24A58F807B9}" dt="2024-04-22T19:19:11.615" v="74"/>
              <pc2:cmMkLst xmlns:pc2="http://schemas.microsoft.com/office/powerpoint/2019/9/main/command">
                <pc:docMk/>
                <pc:sldMk cId="2482875840" sldId="346"/>
                <pc2:cmMk id="{CE0A4760-8380-43AA-B5E0-7A76BDA2CAD1}"/>
              </pc2:cmMkLst>
              <pc226:cmRplyChg chg="add">
                <pc226:chgData name="Thais Cattani Perroni" userId="cfd5eeab-e9e1-4b2a-b5a4-3d687f911c86" providerId="ADAL" clId="{42655870-27FD-49C7-BB65-C24A58F807B9}" dt="2024-04-22T19:19:11.615" v="74"/>
                <pc2:cmRplyMkLst xmlns:pc2="http://schemas.microsoft.com/office/powerpoint/2019/9/main/command">
                  <pc:docMk/>
                  <pc:sldMk cId="2482875840" sldId="346"/>
                  <pc2:cmMk id="{CE0A4760-8380-43AA-B5E0-7A76BDA2CAD1}"/>
                  <pc2:cmRplyMk id="{896262AA-5534-4123-B841-0EC684DF3303}"/>
                </pc2:cmRplyMkLst>
              </pc226:cmRplyChg>
            </pc226:cmChg>
          </p:ext>
        </pc:extLst>
      </pc:sldChg>
      <pc:sldChg chg="replTag delTag">
        <pc:chgData name="Thais Cattani Perroni" userId="cfd5eeab-e9e1-4b2a-b5a4-3d687f911c86" providerId="ADAL" clId="{42655870-27FD-49C7-BB65-C24A58F807B9}" dt="2024-04-22T19:19:28.051" v="78"/>
        <pc:sldMkLst>
          <pc:docMk/>
          <pc:sldMk cId="282820977" sldId="347"/>
        </pc:sldMkLst>
      </pc:sldChg>
      <pc:sldChg chg="replTag">
        <pc:chgData name="Thais Cattani Perroni" userId="cfd5eeab-e9e1-4b2a-b5a4-3d687f911c86" providerId="ADAL" clId="{42655870-27FD-49C7-BB65-C24A58F807B9}" dt="2024-04-22T19:19:16.730" v="75"/>
        <pc:sldMkLst>
          <pc:docMk/>
          <pc:sldMk cId="673610151" sldId="348"/>
        </pc:sldMkLst>
      </pc:sldChg>
      <pc:sldChg chg="replTag">
        <pc:chgData name="Thais Cattani Perroni" userId="cfd5eeab-e9e1-4b2a-b5a4-3d687f911c86" providerId="ADAL" clId="{42655870-27FD-49C7-BB65-C24A58F807B9}" dt="2024-04-22T19:19:43.957" v="79"/>
        <pc:sldMkLst>
          <pc:docMk/>
          <pc:sldMk cId="1005573043" sldId="349"/>
        </pc:sldMkLst>
      </pc:sldChg>
      <pc:sldChg chg="replTag delTag">
        <pc:chgData name="Thais Cattani Perroni" userId="cfd5eeab-e9e1-4b2a-b5a4-3d687f911c86" providerId="ADAL" clId="{42655870-27FD-49C7-BB65-C24A58F807B9}" dt="2024-04-22T19:20:34.843" v="85"/>
        <pc:sldMkLst>
          <pc:docMk/>
          <pc:sldMk cId="2176973915" sldId="350"/>
        </pc:sldMkLst>
      </pc:sldChg>
      <pc:sldChg chg="replTag delTag">
        <pc:chgData name="Thais Cattani Perroni" userId="cfd5eeab-e9e1-4b2a-b5a4-3d687f911c86" providerId="ADAL" clId="{42655870-27FD-49C7-BB65-C24A58F807B9}" dt="2024-04-22T19:20:48.918" v="91"/>
        <pc:sldMkLst>
          <pc:docMk/>
          <pc:sldMk cId="502132881" sldId="351"/>
        </pc:sldMkLst>
      </pc:sldChg>
      <pc:sldChg chg="replTag delTag">
        <pc:chgData name="Thais Cattani Perroni" userId="cfd5eeab-e9e1-4b2a-b5a4-3d687f911c86" providerId="ADAL" clId="{42655870-27FD-49C7-BB65-C24A58F807B9}" dt="2024-04-22T19:20:58.125" v="94"/>
        <pc:sldMkLst>
          <pc:docMk/>
          <pc:sldMk cId="582958373" sldId="352"/>
        </pc:sldMkLst>
      </pc:sldChg>
      <pc:sldChg chg="replTag delTag">
        <pc:chgData name="Thais Cattani Perroni" userId="cfd5eeab-e9e1-4b2a-b5a4-3d687f911c86" providerId="ADAL" clId="{42655870-27FD-49C7-BB65-C24A58F807B9}" dt="2024-04-22T19:10:51.333" v="21"/>
        <pc:sldMkLst>
          <pc:docMk/>
          <pc:sldMk cId="1856941156" sldId="354"/>
        </pc:sldMkLst>
      </pc:sldChg>
      <pc:sldChg chg="replTag delTag">
        <pc:chgData name="Thais Cattani Perroni" userId="cfd5eeab-e9e1-4b2a-b5a4-3d687f911c86" providerId="ADAL" clId="{42655870-27FD-49C7-BB65-C24A58F807B9}" dt="2024-04-22T19:13:13.625" v="55"/>
        <pc:sldMkLst>
          <pc:docMk/>
          <pc:sldMk cId="4116032882" sldId="355"/>
        </pc:sldMkLst>
      </pc:sldChg>
      <pc:sldChg chg="replTag delTag modCm">
        <pc:chgData name="Thais Cattani Perroni" userId="cfd5eeab-e9e1-4b2a-b5a4-3d687f911c86" providerId="ADAL" clId="{42655870-27FD-49C7-BB65-C24A58F807B9}" dt="2024-04-22T19:11:17.802" v="26"/>
        <pc:sldMkLst>
          <pc:docMk/>
          <pc:sldMk cId="570189943" sldId="356"/>
        </pc:sldMkLst>
        <pc:extLst>
          <p:ext xmlns:p="http://schemas.openxmlformats.org/presentationml/2006/main" uri="{D6D511B9-2390-475A-947B-AFAB55BFBCF1}">
            <pc226:cmChg xmlns:pc226="http://schemas.microsoft.com/office/powerpoint/2022/06/main/command" chg="mod">
              <pc226:chgData name="Thais Cattani Perroni" userId="cfd5eeab-e9e1-4b2a-b5a4-3d687f911c86" providerId="ADAL" clId="{42655870-27FD-49C7-BB65-C24A58F807B9}" dt="2024-04-22T19:11:16.530" v="24"/>
              <pc2:cmMkLst xmlns:pc2="http://schemas.microsoft.com/office/powerpoint/2019/9/main/command">
                <pc:docMk/>
                <pc:sldMk cId="570189943" sldId="356"/>
                <pc2:cmMk id="{1AAFDE46-E5AC-4E52-A0EA-8B090CA359B0}"/>
              </pc2:cmMkLst>
            </pc226:cmChg>
          </p:ext>
        </pc:extLst>
      </pc:sldChg>
    </pc:docChg>
  </pc:docChgLst>
  <pc:docChgLst>
    <pc:chgData name="Kim Bélanger-Baillargeon" userId="S::kim.belanger-baillargeon@educaloi.qc.ca::61e8c17a-4f44-4a20-848f-58a57c92f1ad" providerId="AD" clId="Web-{6CDD48B4-F054-8DCC-C92D-EF8848CA6D56}"/>
    <pc:docChg chg="addSld delSld modSld sldOrd">
      <pc:chgData name="Kim Bélanger-Baillargeon" userId="S::kim.belanger-baillargeon@educaloi.qc.ca::61e8c17a-4f44-4a20-848f-58a57c92f1ad" providerId="AD" clId="Web-{6CDD48B4-F054-8DCC-C92D-EF8848CA6D56}" dt="2022-09-19T18:38:43.597" v="124" actId="14100"/>
      <pc:docMkLst>
        <pc:docMk/>
      </pc:docMkLst>
      <pc:sldChg chg="modSp">
        <pc:chgData name="Kim Bélanger-Baillargeon" userId="S::kim.belanger-baillargeon@educaloi.qc.ca::61e8c17a-4f44-4a20-848f-58a57c92f1ad" providerId="AD" clId="Web-{6CDD48B4-F054-8DCC-C92D-EF8848CA6D56}" dt="2022-09-19T18:05:53.607" v="4" actId="20577"/>
        <pc:sldMkLst>
          <pc:docMk/>
          <pc:sldMk cId="387620748" sldId="261"/>
        </pc:sldMkLst>
        <pc:spChg chg="mod">
          <ac:chgData name="Kim Bélanger-Baillargeon" userId="S::kim.belanger-baillargeon@educaloi.qc.ca::61e8c17a-4f44-4a20-848f-58a57c92f1ad" providerId="AD" clId="Web-{6CDD48B4-F054-8DCC-C92D-EF8848CA6D56}" dt="2022-09-19T18:05:53.607" v="4" actId="20577"/>
          <ac:spMkLst>
            <pc:docMk/>
            <pc:sldMk cId="387620748" sldId="261"/>
            <ac:spMk id="8" creationId="{EB706226-4730-FA4D-ABEC-69D1B174C6AA}"/>
          </ac:spMkLst>
        </pc:spChg>
      </pc:sldChg>
      <pc:sldChg chg="addSp delSp modSp del">
        <pc:chgData name="Kim Bélanger-Baillargeon" userId="S::kim.belanger-baillargeon@educaloi.qc.ca::61e8c17a-4f44-4a20-848f-58a57c92f1ad" providerId="AD" clId="Web-{6CDD48B4-F054-8DCC-C92D-EF8848CA6D56}" dt="2022-09-19T18:18:50.705" v="102"/>
        <pc:sldMkLst>
          <pc:docMk/>
          <pc:sldMk cId="3697603542" sldId="266"/>
        </pc:sldMkLst>
        <pc:spChg chg="del mod">
          <ac:chgData name="Kim Bélanger-Baillargeon" userId="S::kim.belanger-baillargeon@educaloi.qc.ca::61e8c17a-4f44-4a20-848f-58a57c92f1ad" providerId="AD" clId="Web-{6CDD48B4-F054-8DCC-C92D-EF8848CA6D56}" dt="2022-09-19T18:06:16.202" v="6"/>
          <ac:spMkLst>
            <pc:docMk/>
            <pc:sldMk cId="3697603542" sldId="266"/>
            <ac:spMk id="4" creationId="{3A788EAF-4D37-AF40-AE32-C0110FEB5D52}"/>
          </ac:spMkLst>
        </pc:spChg>
        <pc:spChg chg="mod">
          <ac:chgData name="Kim Bélanger-Baillargeon" userId="S::kim.belanger-baillargeon@educaloi.qc.ca::61e8c17a-4f44-4a20-848f-58a57c92f1ad" providerId="AD" clId="Web-{6CDD48B4-F054-8DCC-C92D-EF8848CA6D56}" dt="2022-09-19T18:09:37.363" v="68" actId="20577"/>
          <ac:spMkLst>
            <pc:docMk/>
            <pc:sldMk cId="3697603542" sldId="266"/>
            <ac:spMk id="5" creationId="{9E4C8C5E-B19D-204E-9453-97003A9D478D}"/>
          </ac:spMkLst>
        </pc:spChg>
        <pc:picChg chg="add mod">
          <ac:chgData name="Kim Bélanger-Baillargeon" userId="S::kim.belanger-baillargeon@educaloi.qc.ca::61e8c17a-4f44-4a20-848f-58a57c92f1ad" providerId="AD" clId="Web-{6CDD48B4-F054-8DCC-C92D-EF8848CA6D56}" dt="2022-09-19T18:07:15.578" v="38" actId="1076"/>
          <ac:picMkLst>
            <pc:docMk/>
            <pc:sldMk cId="3697603542" sldId="266"/>
            <ac:picMk id="2" creationId="{FF43FBFE-DC25-E4B9-2A83-2F00F43E1F06}"/>
          </ac:picMkLst>
        </pc:picChg>
      </pc:sldChg>
      <pc:sldChg chg="addSp delSp modSp ord modNotes">
        <pc:chgData name="Kim Bélanger-Baillargeon" userId="S::kim.belanger-baillargeon@educaloi.qc.ca::61e8c17a-4f44-4a20-848f-58a57c92f1ad" providerId="AD" clId="Web-{6CDD48B4-F054-8DCC-C92D-EF8848CA6D56}" dt="2022-09-19T18:38:43.597" v="124" actId="14100"/>
        <pc:sldMkLst>
          <pc:docMk/>
          <pc:sldMk cId="2761164563" sldId="267"/>
        </pc:sldMkLst>
        <pc:spChg chg="mod">
          <ac:chgData name="Kim Bélanger-Baillargeon" userId="S::kim.belanger-baillargeon@educaloi.qc.ca::61e8c17a-4f44-4a20-848f-58a57c92f1ad" providerId="AD" clId="Web-{6CDD48B4-F054-8DCC-C92D-EF8848CA6D56}" dt="2022-09-19T18:21:45.053" v="115" actId="20577"/>
          <ac:spMkLst>
            <pc:docMk/>
            <pc:sldMk cId="2761164563" sldId="267"/>
            <ac:spMk id="7" creationId="{C5DFB938-2839-5A45-A454-BF0CD6F632AC}"/>
          </ac:spMkLst>
        </pc:spChg>
        <pc:spChg chg="del">
          <ac:chgData name="Kim Bélanger-Baillargeon" userId="S::kim.belanger-baillargeon@educaloi.qc.ca::61e8c17a-4f44-4a20-848f-58a57c92f1ad" providerId="AD" clId="Web-{6CDD48B4-F054-8DCC-C92D-EF8848CA6D56}" dt="2022-09-19T18:17:52.438" v="76"/>
          <ac:spMkLst>
            <pc:docMk/>
            <pc:sldMk cId="2761164563" sldId="267"/>
            <ac:spMk id="11" creationId="{B9DB3131-696F-D843-ACF6-47131920977F}"/>
          </ac:spMkLst>
        </pc:spChg>
        <pc:spChg chg="del">
          <ac:chgData name="Kim Bélanger-Baillargeon" userId="S::kim.belanger-baillargeon@educaloi.qc.ca::61e8c17a-4f44-4a20-848f-58a57c92f1ad" providerId="AD" clId="Web-{6CDD48B4-F054-8DCC-C92D-EF8848CA6D56}" dt="2022-09-19T18:17:51.438" v="75"/>
          <ac:spMkLst>
            <pc:docMk/>
            <pc:sldMk cId="2761164563" sldId="267"/>
            <ac:spMk id="12" creationId="{073C5361-ADCE-4741-AA23-B080EC4F9EAF}"/>
          </ac:spMkLst>
        </pc:spChg>
        <pc:picChg chg="add mod">
          <ac:chgData name="Kim Bélanger-Baillargeon" userId="S::kim.belanger-baillargeon@educaloi.qc.ca::61e8c17a-4f44-4a20-848f-58a57c92f1ad" providerId="AD" clId="Web-{6CDD48B4-F054-8DCC-C92D-EF8848CA6D56}" dt="2022-09-19T18:21:37.647" v="111" actId="14100"/>
          <ac:picMkLst>
            <pc:docMk/>
            <pc:sldMk cId="2761164563" sldId="267"/>
            <ac:picMk id="2" creationId="{EC68AF0F-423A-1EFE-2D73-1038804B9821}"/>
          </ac:picMkLst>
        </pc:picChg>
        <pc:picChg chg="add mod">
          <ac:chgData name="Kim Bélanger-Baillargeon" userId="S::kim.belanger-baillargeon@educaloi.qc.ca::61e8c17a-4f44-4a20-848f-58a57c92f1ad" providerId="AD" clId="Web-{6CDD48B4-F054-8DCC-C92D-EF8848CA6D56}" dt="2022-09-19T18:38:43.597" v="124" actId="14100"/>
          <ac:picMkLst>
            <pc:docMk/>
            <pc:sldMk cId="2761164563" sldId="267"/>
            <ac:picMk id="3" creationId="{CEB5BA2D-D6E5-02DB-74F9-E04B4A26E5C8}"/>
          </ac:picMkLst>
        </pc:picChg>
        <pc:picChg chg="add mod">
          <ac:chgData name="Kim Bélanger-Baillargeon" userId="S::kim.belanger-baillargeon@educaloi.qc.ca::61e8c17a-4f44-4a20-848f-58a57c92f1ad" providerId="AD" clId="Web-{6CDD48B4-F054-8DCC-C92D-EF8848CA6D56}" dt="2022-09-19T18:38:33.081" v="121" actId="1076"/>
          <ac:picMkLst>
            <pc:docMk/>
            <pc:sldMk cId="2761164563" sldId="267"/>
            <ac:picMk id="4" creationId="{ABC34329-892D-F9B9-3F69-0ADB4423D45D}"/>
          </ac:picMkLst>
        </pc:picChg>
      </pc:sldChg>
      <pc:sldChg chg="delSp modSp new ord">
        <pc:chgData name="Kim Bélanger-Baillargeon" userId="S::kim.belanger-baillargeon@educaloi.qc.ca::61e8c17a-4f44-4a20-848f-58a57c92f1ad" providerId="AD" clId="Web-{6CDD48B4-F054-8DCC-C92D-EF8848CA6D56}" dt="2022-09-19T18:18:44.392" v="101" actId="1076"/>
        <pc:sldMkLst>
          <pc:docMk/>
          <pc:sldMk cId="827442630" sldId="334"/>
        </pc:sldMkLst>
        <pc:spChg chg="del">
          <ac:chgData name="Kim Bélanger-Baillargeon" userId="S::kim.belanger-baillargeon@educaloi.qc.ca::61e8c17a-4f44-4a20-848f-58a57c92f1ad" providerId="AD" clId="Web-{6CDD48B4-F054-8DCC-C92D-EF8848CA6D56}" dt="2022-09-19T18:18:17.938" v="84"/>
          <ac:spMkLst>
            <pc:docMk/>
            <pc:sldMk cId="827442630" sldId="334"/>
            <ac:spMk id="2" creationId="{90083F60-EF29-1BE4-F09A-382E79BAEA3D}"/>
          </ac:spMkLst>
        </pc:spChg>
        <pc:spChg chg="mod">
          <ac:chgData name="Kim Bélanger-Baillargeon" userId="S::kim.belanger-baillargeon@educaloi.qc.ca::61e8c17a-4f44-4a20-848f-58a57c92f1ad" providerId="AD" clId="Web-{6CDD48B4-F054-8DCC-C92D-EF8848CA6D56}" dt="2022-09-19T18:18:44.392" v="101" actId="1076"/>
          <ac:spMkLst>
            <pc:docMk/>
            <pc:sldMk cId="827442630" sldId="334"/>
            <ac:spMk id="3" creationId="{7F8B02E2-7709-7598-FCBB-BA3A4A0C5969}"/>
          </ac:spMkLst>
        </pc:spChg>
      </pc:sldChg>
      <pc:sldChg chg="new del">
        <pc:chgData name="Kim Bélanger-Baillargeon" userId="S::kim.belanger-baillargeon@educaloi.qc.ca::61e8c17a-4f44-4a20-848f-58a57c92f1ad" providerId="AD" clId="Web-{6CDD48B4-F054-8DCC-C92D-EF8848CA6D56}" dt="2022-09-19T18:17:57.579" v="78"/>
        <pc:sldMkLst>
          <pc:docMk/>
          <pc:sldMk cId="3799580231" sldId="334"/>
        </pc:sldMkLst>
      </pc:sldChg>
    </pc:docChg>
  </pc:docChgLst>
  <pc:docChgLst>
    <pc:chgData name="Kim Bélanger-Baillargeon" userId="S::kim.belanger-baillargeon@educaloi.qc.ca::61e8c17a-4f44-4a20-848f-58a57c92f1ad" providerId="AD" clId="Web-{7329C83B-91FB-917B-F7C7-7C2DB6325311}"/>
    <pc:docChg chg="modSld sldOrd">
      <pc:chgData name="Kim Bélanger-Baillargeon" userId="S::kim.belanger-baillargeon@educaloi.qc.ca::61e8c17a-4f44-4a20-848f-58a57c92f1ad" providerId="AD" clId="Web-{7329C83B-91FB-917B-F7C7-7C2DB6325311}" dt="2022-09-19T19:41:09.788" v="9" actId="1076"/>
      <pc:docMkLst>
        <pc:docMk/>
      </pc:docMkLst>
      <pc:sldChg chg="addSp delSp modSp ord">
        <pc:chgData name="Kim Bélanger-Baillargeon" userId="S::kim.belanger-baillargeon@educaloi.qc.ca::61e8c17a-4f44-4a20-848f-58a57c92f1ad" providerId="AD" clId="Web-{7329C83B-91FB-917B-F7C7-7C2DB6325311}" dt="2022-09-19T19:41:09.788" v="9" actId="1076"/>
        <pc:sldMkLst>
          <pc:docMk/>
          <pc:sldMk cId="3037727270" sldId="275"/>
        </pc:sldMkLst>
        <pc:spChg chg="mod">
          <ac:chgData name="Kim Bélanger-Baillargeon" userId="S::kim.belanger-baillargeon@educaloi.qc.ca::61e8c17a-4f44-4a20-848f-58a57c92f1ad" providerId="AD" clId="Web-{7329C83B-91FB-917B-F7C7-7C2DB6325311}" dt="2022-09-19T19:41:09.788" v="9" actId="1076"/>
          <ac:spMkLst>
            <pc:docMk/>
            <pc:sldMk cId="3037727270" sldId="275"/>
            <ac:spMk id="2" creationId="{5F6FBF65-D3C8-9341-B506-6DF8698F7792}"/>
          </ac:spMkLst>
        </pc:spChg>
        <pc:spChg chg="del">
          <ac:chgData name="Kim Bélanger-Baillargeon" userId="S::kim.belanger-baillargeon@educaloi.qc.ca::61e8c17a-4f44-4a20-848f-58a57c92f1ad" providerId="AD" clId="Web-{7329C83B-91FB-917B-F7C7-7C2DB6325311}" dt="2022-09-19T19:40:56.944" v="4"/>
          <ac:spMkLst>
            <pc:docMk/>
            <pc:sldMk cId="3037727270" sldId="275"/>
            <ac:spMk id="10" creationId="{3B43F5C7-76CB-424D-8D05-8E023AE78DC5}"/>
          </ac:spMkLst>
        </pc:spChg>
        <pc:picChg chg="add mod ord modCrop">
          <ac:chgData name="Kim Bélanger-Baillargeon" userId="S::kim.belanger-baillargeon@educaloi.qc.ca::61e8c17a-4f44-4a20-848f-58a57c92f1ad" providerId="AD" clId="Web-{7329C83B-91FB-917B-F7C7-7C2DB6325311}" dt="2022-09-19T19:41:03.600" v="7" actId="1076"/>
          <ac:picMkLst>
            <pc:docMk/>
            <pc:sldMk cId="3037727270" sldId="275"/>
            <ac:picMk id="3" creationId="{85649FD7-E7FD-B048-1081-59755A5DB012}"/>
          </ac:picMkLst>
        </pc:picChg>
      </pc:sldChg>
    </pc:docChg>
  </pc:docChgLst>
  <pc:docChgLst>
    <pc:chgData name="Thais Cattani Perroni" userId="S::thais.cattani.perroni@educaloi.qc.ca::cfd5eeab-e9e1-4b2a-b5a4-3d687f911c86" providerId="AD" clId="Web-{BE59C497-9EAC-B4EC-A2DC-4876B6A9B954}"/>
    <pc:docChg chg="mod">
      <pc:chgData name="Thais Cattani Perroni" userId="S::thais.cattani.perroni@educaloi.qc.ca::cfd5eeab-e9e1-4b2a-b5a4-3d687f911c86" providerId="AD" clId="Web-{BE59C497-9EAC-B4EC-A2DC-4876B6A9B954}" dt="2024-04-08T18:18:20.979" v="7"/>
      <pc:docMkLst>
        <pc:docMk/>
      </pc:docMkLst>
      <pc:sldChg chg="addCm">
        <pc:chgData name="Thais Cattani Perroni" userId="S::thais.cattani.perroni@educaloi.qc.ca::cfd5eeab-e9e1-4b2a-b5a4-3d687f911c86" providerId="AD" clId="Web-{BE59C497-9EAC-B4EC-A2DC-4876B6A9B954}" dt="2024-04-08T18:18:20.979" v="7"/>
        <pc:sldMkLst>
          <pc:docMk/>
          <pc:sldMk cId="387620748" sldId="261"/>
        </pc:sldMkLst>
        <pc:extLst>
          <p:ext xmlns:p="http://schemas.openxmlformats.org/presentationml/2006/main" uri="{D6D511B9-2390-475A-947B-AFAB55BFBCF1}">
            <pc226:cmChg xmlns:pc226="http://schemas.microsoft.com/office/powerpoint/2022/06/main/command" chg="add">
              <pc226:chgData name="Thais Cattani Perroni" userId="S::thais.cattani.perroni@educaloi.qc.ca::cfd5eeab-e9e1-4b2a-b5a4-3d687f911c86" providerId="AD" clId="Web-{BE59C497-9EAC-B4EC-A2DC-4876B6A9B954}" dt="2024-04-08T18:18:20.979" v="7"/>
              <pc2:cmMkLst xmlns:pc2="http://schemas.microsoft.com/office/powerpoint/2019/9/main/command">
                <pc:docMk/>
                <pc:sldMk cId="387620748" sldId="261"/>
                <pc2:cmMk id="{8E12A1BB-7214-414F-8FF0-1C47AA18561B}"/>
              </pc2:cmMkLst>
            </pc226:cmChg>
          </p:ext>
        </pc:extLst>
      </pc:sldChg>
      <pc:sldChg chg="modCm">
        <pc:chgData name="Thais Cattani Perroni" userId="S::thais.cattani.perroni@educaloi.qc.ca::cfd5eeab-e9e1-4b2a-b5a4-3d687f911c86" providerId="AD" clId="Web-{BE59C497-9EAC-B4EC-A2DC-4876B6A9B954}" dt="2024-04-08T18:02:58.094" v="1"/>
        <pc:sldMkLst>
          <pc:docMk/>
          <pc:sldMk cId="2761164563" sldId="267"/>
        </pc:sldMkLst>
        <pc:extLst>
          <p:ext xmlns:p="http://schemas.openxmlformats.org/presentationml/2006/main" uri="{D6D511B9-2390-475A-947B-AFAB55BFBCF1}">
            <pc226:cmChg xmlns:pc226="http://schemas.microsoft.com/office/powerpoint/2022/06/main/command" chg="mod modRxn">
              <pc226:chgData name="Thais Cattani Perroni" userId="S::thais.cattani.perroni@educaloi.qc.ca::cfd5eeab-e9e1-4b2a-b5a4-3d687f911c86" providerId="AD" clId="Web-{BE59C497-9EAC-B4EC-A2DC-4876B6A9B954}" dt="2024-04-08T18:02:58.094" v="1"/>
              <pc2:cmMkLst xmlns:pc2="http://schemas.microsoft.com/office/powerpoint/2019/9/main/command">
                <pc:docMk/>
                <pc:sldMk cId="2761164563" sldId="267"/>
                <pc2:cmMk id="{7C8CD3D7-7687-4215-8E58-51B78D569011}"/>
              </pc2:cmMkLst>
            </pc226:cmChg>
          </p:ext>
        </pc:extLst>
      </pc:sldChg>
      <pc:sldChg chg="addCm">
        <pc:chgData name="Thais Cattani Perroni" userId="S::thais.cattani.perroni@educaloi.qc.ca::cfd5eeab-e9e1-4b2a-b5a4-3d687f911c86" providerId="AD" clId="Web-{BE59C497-9EAC-B4EC-A2DC-4876B6A9B954}" dt="2024-04-08T18:17:16.070" v="6"/>
        <pc:sldMkLst>
          <pc:docMk/>
          <pc:sldMk cId="582958373" sldId="352"/>
        </pc:sldMkLst>
        <pc:extLst>
          <p:ext xmlns:p="http://schemas.openxmlformats.org/presentationml/2006/main" uri="{D6D511B9-2390-475A-947B-AFAB55BFBCF1}">
            <pc226:cmChg xmlns:pc226="http://schemas.microsoft.com/office/powerpoint/2022/06/main/command" chg="add">
              <pc226:chgData name="Thais Cattani Perroni" userId="S::thais.cattani.perroni@educaloi.qc.ca::cfd5eeab-e9e1-4b2a-b5a4-3d687f911c86" providerId="AD" clId="Web-{BE59C497-9EAC-B4EC-A2DC-4876B6A9B954}" dt="2024-04-08T18:17:16.070" v="6"/>
              <pc2:cmMkLst xmlns:pc2="http://schemas.microsoft.com/office/powerpoint/2019/9/main/command">
                <pc:docMk/>
                <pc:sldMk cId="582958373" sldId="352"/>
                <pc2:cmMk id="{7614F1D4-5FF1-4B2C-BE06-154AE4782761}"/>
              </pc2:cmMkLst>
            </pc226:cmChg>
          </p:ext>
        </pc:extLst>
      </pc:sldChg>
      <pc:sldChg chg="addCm modCm">
        <pc:chgData name="Thais Cattani Perroni" userId="S::thais.cattani.perroni@educaloi.qc.ca::cfd5eeab-e9e1-4b2a-b5a4-3d687f911c86" providerId="AD" clId="Web-{BE59C497-9EAC-B4EC-A2DC-4876B6A9B954}" dt="2024-04-08T18:14:32.157" v="5"/>
        <pc:sldMkLst>
          <pc:docMk/>
          <pc:sldMk cId="1856941156" sldId="354"/>
        </pc:sldMkLst>
        <pc:extLst>
          <p:ext xmlns:p="http://schemas.openxmlformats.org/presentationml/2006/main" uri="{D6D511B9-2390-475A-947B-AFAB55BFBCF1}">
            <pc226:cmChg xmlns:pc226="http://schemas.microsoft.com/office/powerpoint/2022/06/main/command" chg="add mod">
              <pc226:chgData name="Thais Cattani Perroni" userId="S::thais.cattani.perroni@educaloi.qc.ca::cfd5eeab-e9e1-4b2a-b5a4-3d687f911c86" providerId="AD" clId="Web-{BE59C497-9EAC-B4EC-A2DC-4876B6A9B954}" dt="2024-04-08T18:14:32.157" v="5"/>
              <pc2:cmMkLst xmlns:pc2="http://schemas.microsoft.com/office/powerpoint/2019/9/main/command">
                <pc:docMk/>
                <pc:sldMk cId="1856941156" sldId="354"/>
                <pc2:cmMk id="{8469ECEC-A1EF-4481-B5FC-E25680059C56}"/>
              </pc2:cmMkLst>
            </pc226:cmChg>
          </p:ext>
        </pc:extLst>
      </pc:sldChg>
      <pc:sldChg chg="addCm">
        <pc:chgData name="Thais Cattani Perroni" userId="S::thais.cattani.perroni@educaloi.qc.ca::cfd5eeab-e9e1-4b2a-b5a4-3d687f911c86" providerId="AD" clId="Web-{BE59C497-9EAC-B4EC-A2DC-4876B6A9B954}" dt="2024-04-08T18:12:07.322" v="4"/>
        <pc:sldMkLst>
          <pc:docMk/>
          <pc:sldMk cId="570189943" sldId="356"/>
        </pc:sldMkLst>
        <pc:extLst>
          <p:ext xmlns:p="http://schemas.openxmlformats.org/presentationml/2006/main" uri="{D6D511B9-2390-475A-947B-AFAB55BFBCF1}">
            <pc226:cmChg xmlns:pc226="http://schemas.microsoft.com/office/powerpoint/2022/06/main/command" chg="add">
              <pc226:chgData name="Thais Cattani Perroni" userId="S::thais.cattani.perroni@educaloi.qc.ca::cfd5eeab-e9e1-4b2a-b5a4-3d687f911c86" providerId="AD" clId="Web-{BE59C497-9EAC-B4EC-A2DC-4876B6A9B954}" dt="2024-04-08T18:12:07.322" v="4"/>
              <pc2:cmMkLst xmlns:pc2="http://schemas.microsoft.com/office/powerpoint/2019/9/main/command">
                <pc:docMk/>
                <pc:sldMk cId="570189943" sldId="356"/>
                <pc2:cmMk id="{1AAFDE46-E5AC-4E52-A0EA-8B090CA359B0}"/>
              </pc2:cmMkLst>
            </pc226:cmChg>
          </p:ext>
        </pc:extLst>
      </pc:sldChg>
    </pc:docChg>
  </pc:docChgLst>
  <pc:docChgLst>
    <pc:chgData name="Clément Provost" userId="S::cleprovost_outlook.com#ext#@educaloi.onmicrosoft.com::0cfd9eb1-d6b0-4664-b669-aca0aaf5c4f8" providerId="AD" clId="Web-{541F1F58-A063-CBDB-411C-64CB05716644}"/>
    <pc:docChg chg="addSld modSld">
      <pc:chgData name="Clément Provost" userId="S::cleprovost_outlook.com#ext#@educaloi.onmicrosoft.com::0cfd9eb1-d6b0-4664-b669-aca0aaf5c4f8" providerId="AD" clId="Web-{541F1F58-A063-CBDB-411C-64CB05716644}" dt="2024-03-16T22:35:16.295" v="169"/>
      <pc:docMkLst>
        <pc:docMk/>
      </pc:docMkLst>
      <pc:sldChg chg="modNotes">
        <pc:chgData name="Clément Provost" userId="S::cleprovost_outlook.com#ext#@educaloi.onmicrosoft.com::0cfd9eb1-d6b0-4664-b669-aca0aaf5c4f8" providerId="AD" clId="Web-{541F1F58-A063-CBDB-411C-64CB05716644}" dt="2024-03-16T22:16:09.810" v="10"/>
        <pc:sldMkLst>
          <pc:docMk/>
          <pc:sldMk cId="2701670015" sldId="335"/>
        </pc:sldMkLst>
      </pc:sldChg>
      <pc:sldChg chg="modNotes">
        <pc:chgData name="Clément Provost" userId="S::cleprovost_outlook.com#ext#@educaloi.onmicrosoft.com::0cfd9eb1-d6b0-4664-b669-aca0aaf5c4f8" providerId="AD" clId="Web-{541F1F58-A063-CBDB-411C-64CB05716644}" dt="2024-03-16T22:20:42.816" v="63"/>
        <pc:sldMkLst>
          <pc:docMk/>
          <pc:sldMk cId="4136315358" sldId="338"/>
        </pc:sldMkLst>
      </pc:sldChg>
      <pc:sldChg chg="modSp modNotes">
        <pc:chgData name="Clément Provost" userId="S::cleprovost_outlook.com#ext#@educaloi.onmicrosoft.com::0cfd9eb1-d6b0-4664-b669-aca0aaf5c4f8" providerId="AD" clId="Web-{541F1F58-A063-CBDB-411C-64CB05716644}" dt="2024-03-16T22:28:41.393" v="107"/>
        <pc:sldMkLst>
          <pc:docMk/>
          <pc:sldMk cId="2556888534" sldId="339"/>
        </pc:sldMkLst>
        <pc:spChg chg="mod">
          <ac:chgData name="Clément Provost" userId="S::cleprovost_outlook.com#ext#@educaloi.onmicrosoft.com::0cfd9eb1-d6b0-4664-b669-aca0aaf5c4f8" providerId="AD" clId="Web-{541F1F58-A063-CBDB-411C-64CB05716644}" dt="2024-03-16T22:26:57.281" v="92"/>
          <ac:spMkLst>
            <pc:docMk/>
            <pc:sldMk cId="2556888534" sldId="339"/>
            <ac:spMk id="4" creationId="{0EA588C6-E840-6C37-DDDF-264371044C06}"/>
          </ac:spMkLst>
        </pc:spChg>
      </pc:sldChg>
      <pc:sldChg chg="modNotes">
        <pc:chgData name="Clément Provost" userId="S::cleprovost_outlook.com#ext#@educaloi.onmicrosoft.com::0cfd9eb1-d6b0-4664-b669-aca0aaf5c4f8" providerId="AD" clId="Web-{541F1F58-A063-CBDB-411C-64CB05716644}" dt="2024-03-16T22:35:16.295" v="169"/>
        <pc:sldMkLst>
          <pc:docMk/>
          <pc:sldMk cId="3297984506" sldId="340"/>
        </pc:sldMkLst>
      </pc:sldChg>
      <pc:sldChg chg="modNotes">
        <pc:chgData name="Clément Provost" userId="S::cleprovost_outlook.com#ext#@educaloi.onmicrosoft.com::0cfd9eb1-d6b0-4664-b669-aca0aaf5c4f8" providerId="AD" clId="Web-{541F1F58-A063-CBDB-411C-64CB05716644}" dt="2024-03-16T22:17:43.390" v="25"/>
        <pc:sldMkLst>
          <pc:docMk/>
          <pc:sldMk cId="4220933877" sldId="353"/>
        </pc:sldMkLst>
      </pc:sldChg>
      <pc:sldChg chg="modNotes">
        <pc:chgData name="Clément Provost" userId="S::cleprovost_outlook.com#ext#@educaloi.onmicrosoft.com::0cfd9eb1-d6b0-4664-b669-aca0aaf5c4f8" providerId="AD" clId="Web-{541F1F58-A063-CBDB-411C-64CB05716644}" dt="2024-03-16T22:17:35.874" v="23"/>
        <pc:sldMkLst>
          <pc:docMk/>
          <pc:sldMk cId="1856941156" sldId="354"/>
        </pc:sldMkLst>
      </pc:sldChg>
      <pc:sldChg chg="addSp delSp modSp add replId modNotes">
        <pc:chgData name="Clément Provost" userId="S::cleprovost_outlook.com#ext#@educaloi.onmicrosoft.com::0cfd9eb1-d6b0-4664-b669-aca0aaf5c4f8" providerId="AD" clId="Web-{541F1F58-A063-CBDB-411C-64CB05716644}" dt="2024-03-16T22:34:45.060" v="165"/>
        <pc:sldMkLst>
          <pc:docMk/>
          <pc:sldMk cId="4116032882" sldId="355"/>
        </pc:sldMkLst>
        <pc:spChg chg="mod">
          <ac:chgData name="Clément Provost" userId="S::cleprovost_outlook.com#ext#@educaloi.onmicrosoft.com::0cfd9eb1-d6b0-4664-b669-aca0aaf5c4f8" providerId="AD" clId="Web-{541F1F58-A063-CBDB-411C-64CB05716644}" dt="2024-03-16T22:29:01.175" v="112" actId="1076"/>
          <ac:spMkLst>
            <pc:docMk/>
            <pc:sldMk cId="4116032882" sldId="355"/>
            <ac:spMk id="3" creationId="{A065126B-28C9-651B-F3BB-A902DEC46462}"/>
          </ac:spMkLst>
        </pc:spChg>
        <pc:spChg chg="mod">
          <ac:chgData name="Clément Provost" userId="S::cleprovost_outlook.com#ext#@educaloi.onmicrosoft.com::0cfd9eb1-d6b0-4664-b669-aca0aaf5c4f8" providerId="AD" clId="Web-{541F1F58-A063-CBDB-411C-64CB05716644}" dt="2024-03-16T22:31:40.086" v="158" actId="20577"/>
          <ac:spMkLst>
            <pc:docMk/>
            <pc:sldMk cId="4116032882" sldId="355"/>
            <ac:spMk id="4" creationId="{0EA588C6-E840-6C37-DDDF-264371044C06}"/>
          </ac:spMkLst>
        </pc:spChg>
        <pc:picChg chg="add mod">
          <ac:chgData name="Clément Provost" userId="S::cleprovost_outlook.com#ext#@educaloi.onmicrosoft.com::0cfd9eb1-d6b0-4664-b669-aca0aaf5c4f8" providerId="AD" clId="Web-{541F1F58-A063-CBDB-411C-64CB05716644}" dt="2024-03-16T22:27:46.126" v="98" actId="1076"/>
          <ac:picMkLst>
            <pc:docMk/>
            <pc:sldMk cId="4116032882" sldId="355"/>
            <ac:picMk id="5" creationId="{87E9F408-A0D0-90A9-39FB-9CDDEF2363AB}"/>
          </ac:picMkLst>
        </pc:picChg>
        <pc:picChg chg="del">
          <ac:chgData name="Clément Provost" userId="S::cleprovost_outlook.com#ext#@educaloi.onmicrosoft.com::0cfd9eb1-d6b0-4664-b669-aca0aaf5c4f8" providerId="AD" clId="Web-{541F1F58-A063-CBDB-411C-64CB05716644}" dt="2024-03-16T22:27:34.579" v="95"/>
          <ac:picMkLst>
            <pc:docMk/>
            <pc:sldMk cId="4116032882" sldId="355"/>
            <ac:picMk id="7" creationId="{061A7D79-1B55-A82F-3E99-433CAE14D5DC}"/>
          </ac:picMkLst>
        </pc:picChg>
        <pc:picChg chg="del">
          <ac:chgData name="Clément Provost" userId="S::cleprovost_outlook.com#ext#@educaloi.onmicrosoft.com::0cfd9eb1-d6b0-4664-b669-aca0aaf5c4f8" providerId="AD" clId="Web-{541F1F58-A063-CBDB-411C-64CB05716644}" dt="2024-03-16T22:27:41.689" v="96"/>
          <ac:picMkLst>
            <pc:docMk/>
            <pc:sldMk cId="4116032882" sldId="355"/>
            <ac:picMk id="9" creationId="{8AEA7413-4620-D472-3834-586E84DCCBC4}"/>
          </ac:picMkLst>
        </pc:picChg>
      </pc:sldChg>
    </pc:docChg>
  </pc:docChgLst>
  <pc:docChgLst>
    <pc:chgData name="Clément LP" userId="2c432804ee9b6b84" providerId="LiveId" clId="{83DA5DDE-14BF-4C06-A0E8-4E15D530AEC5}"/>
    <pc:docChg chg="undo custSel modSld">
      <pc:chgData name="Clément LP" userId="2c432804ee9b6b84" providerId="LiveId" clId="{83DA5DDE-14BF-4C06-A0E8-4E15D530AEC5}" dt="2024-03-17T19:00:48.577" v="92" actId="20577"/>
      <pc:docMkLst>
        <pc:docMk/>
      </pc:docMkLst>
      <pc:sldChg chg="modNotesTx">
        <pc:chgData name="Clément LP" userId="2c432804ee9b6b84" providerId="LiveId" clId="{83DA5DDE-14BF-4C06-A0E8-4E15D530AEC5}" dt="2024-03-17T19:00:31.551" v="91" actId="20577"/>
        <pc:sldMkLst>
          <pc:docMk/>
          <pc:sldMk cId="2761164563" sldId="267"/>
        </pc:sldMkLst>
      </pc:sldChg>
      <pc:sldChg chg="modNotesTx">
        <pc:chgData name="Clément LP" userId="2c432804ee9b6b84" providerId="LiveId" clId="{83DA5DDE-14BF-4C06-A0E8-4E15D530AEC5}" dt="2024-03-17T19:00:48.577" v="92" actId="20577"/>
        <pc:sldMkLst>
          <pc:docMk/>
          <pc:sldMk cId="2701670015" sldId="335"/>
        </pc:sldMkLst>
      </pc:sldChg>
      <pc:sldChg chg="modNotesTx">
        <pc:chgData name="Clément LP" userId="2c432804ee9b6b84" providerId="LiveId" clId="{83DA5DDE-14BF-4C06-A0E8-4E15D530AEC5}" dt="2024-03-17T18:51:16.781" v="21" actId="20577"/>
        <pc:sldMkLst>
          <pc:docMk/>
          <pc:sldMk cId="4136315358" sldId="338"/>
        </pc:sldMkLst>
      </pc:sldChg>
      <pc:sldChg chg="modNotesTx">
        <pc:chgData name="Clément LP" userId="2c432804ee9b6b84" providerId="LiveId" clId="{83DA5DDE-14BF-4C06-A0E8-4E15D530AEC5}" dt="2024-03-17T18:51:59.991" v="27" actId="12"/>
        <pc:sldMkLst>
          <pc:docMk/>
          <pc:sldMk cId="2556888534" sldId="339"/>
        </pc:sldMkLst>
      </pc:sldChg>
      <pc:sldChg chg="modNotesTx">
        <pc:chgData name="Clément LP" userId="2c432804ee9b6b84" providerId="LiveId" clId="{83DA5DDE-14BF-4C06-A0E8-4E15D530AEC5}" dt="2024-03-17T18:53:06.279" v="35" actId="20577"/>
        <pc:sldMkLst>
          <pc:docMk/>
          <pc:sldMk cId="3297984506" sldId="340"/>
        </pc:sldMkLst>
      </pc:sldChg>
      <pc:sldChg chg="modNotesTx">
        <pc:chgData name="Clément LP" userId="2c432804ee9b6b84" providerId="LiveId" clId="{83DA5DDE-14BF-4C06-A0E8-4E15D530AEC5}" dt="2024-03-17T18:54:27.235" v="68" actId="15"/>
        <pc:sldMkLst>
          <pc:docMk/>
          <pc:sldMk cId="2084688757" sldId="341"/>
        </pc:sldMkLst>
      </pc:sldChg>
      <pc:sldChg chg="modNotesTx">
        <pc:chgData name="Clément LP" userId="2c432804ee9b6b84" providerId="LiveId" clId="{83DA5DDE-14BF-4C06-A0E8-4E15D530AEC5}" dt="2024-03-17T18:56:44.774" v="89" actId="6549"/>
        <pc:sldMkLst>
          <pc:docMk/>
          <pc:sldMk cId="282820977" sldId="347"/>
        </pc:sldMkLst>
      </pc:sldChg>
      <pc:sldChg chg="modNotesTx">
        <pc:chgData name="Clément LP" userId="2c432804ee9b6b84" providerId="LiveId" clId="{83DA5DDE-14BF-4C06-A0E8-4E15D530AEC5}" dt="2024-03-17T18:51:07.732" v="20" actId="20577"/>
        <pc:sldMkLst>
          <pc:docMk/>
          <pc:sldMk cId="4220933877" sldId="353"/>
        </pc:sldMkLst>
      </pc:sldChg>
      <pc:sldChg chg="modNotesTx">
        <pc:chgData name="Clément LP" userId="2c432804ee9b6b84" providerId="LiveId" clId="{83DA5DDE-14BF-4C06-A0E8-4E15D530AEC5}" dt="2024-03-17T18:50:54.795" v="19" actId="20577"/>
        <pc:sldMkLst>
          <pc:docMk/>
          <pc:sldMk cId="1856941156" sldId="354"/>
        </pc:sldMkLst>
      </pc:sldChg>
      <pc:sldChg chg="modNotesTx">
        <pc:chgData name="Clément LP" userId="2c432804ee9b6b84" providerId="LiveId" clId="{83DA5DDE-14BF-4C06-A0E8-4E15D530AEC5}" dt="2024-03-17T18:53:40.931" v="60" actId="20577"/>
        <pc:sldMkLst>
          <pc:docMk/>
          <pc:sldMk cId="4116032882" sldId="355"/>
        </pc:sldMkLst>
      </pc:sldChg>
    </pc:docChg>
  </pc:docChgLst>
  <pc:docChgLst>
    <pc:chgData name="Julianne Chu" userId="S::julianne.chu@educaloi.qc.ca::e8f7f30b-d745-4019-beff-dc20084e4c5d" providerId="AD" clId="Web-{720E96BE-C558-D2CD-3518-B213882BC2AA}"/>
    <pc:docChg chg="">
      <pc:chgData name="Julianne Chu" userId="S::julianne.chu@educaloi.qc.ca::e8f7f30b-d745-4019-beff-dc20084e4c5d" providerId="AD" clId="Web-{720E96BE-C558-D2CD-3518-B213882BC2AA}" dt="2024-05-02T17:23:07.966" v="2"/>
      <pc:docMkLst>
        <pc:docMk/>
      </pc:docMkLst>
      <pc:sldChg chg="delCm modCm">
        <pc:chgData name="Julianne Chu" userId="S::julianne.chu@educaloi.qc.ca::e8f7f30b-d745-4019-beff-dc20084e4c5d" providerId="AD" clId="Web-{720E96BE-C558-D2CD-3518-B213882BC2AA}" dt="2024-05-02T17:23:07.966" v="2"/>
        <pc:sldMkLst>
          <pc:docMk/>
          <pc:sldMk cId="387620748" sldId="261"/>
        </pc:sldMkLst>
        <pc:extLst>
          <p:ext xmlns:p="http://schemas.openxmlformats.org/presentationml/2006/main" uri="{D6D511B9-2390-475A-947B-AFAB55BFBCF1}">
            <pc226:cmChg xmlns:pc226="http://schemas.microsoft.com/office/powerpoint/2022/06/main/command" chg="del mod">
              <pc226:chgData name="Julianne Chu" userId="S::julianne.chu@educaloi.qc.ca::e8f7f30b-d745-4019-beff-dc20084e4c5d" providerId="AD" clId="Web-{720E96BE-C558-D2CD-3518-B213882BC2AA}" dt="2024-05-02T17:23:01.044" v="1"/>
              <pc2:cmMkLst xmlns:pc2="http://schemas.microsoft.com/office/powerpoint/2019/9/main/command">
                <pc:docMk/>
                <pc:sldMk cId="387620748" sldId="261"/>
                <pc2:cmMk id="{02B94F9A-83A0-4238-8CAD-BA89A6345B81}"/>
              </pc2:cmMkLst>
            </pc226:cmChg>
            <pc226:cmChg xmlns:pc226="http://schemas.microsoft.com/office/powerpoint/2022/06/main/command" chg="del">
              <pc226:chgData name="Julianne Chu" userId="S::julianne.chu@educaloi.qc.ca::e8f7f30b-d745-4019-beff-dc20084e4c5d" providerId="AD" clId="Web-{720E96BE-C558-D2CD-3518-B213882BC2AA}" dt="2024-05-02T17:23:07.966" v="2"/>
              <pc2:cmMkLst xmlns:pc2="http://schemas.microsoft.com/office/powerpoint/2019/9/main/command">
                <pc:docMk/>
                <pc:sldMk cId="387620748" sldId="261"/>
                <pc2:cmMk id="{8E12A1BB-7214-414F-8FF0-1C47AA18561B}"/>
              </pc2:cmMkLst>
            </pc226:cmChg>
          </p:ext>
        </pc:extLst>
      </pc:sldChg>
    </pc:docChg>
  </pc:docChgLst>
  <pc:docChgLst>
    <pc:chgData name="Clément Provost" userId="S::cleprovost_outlook.com#ext#@educaloi.onmicrosoft.com::0cfd9eb1-d6b0-4664-b669-aca0aaf5c4f8" providerId="AD" clId="Web-{AD73307B-C685-ED11-ED60-FA1D77535163}"/>
    <pc:docChg chg="modSld">
      <pc:chgData name="Clément Provost" userId="S::cleprovost_outlook.com#ext#@educaloi.onmicrosoft.com::0cfd9eb1-d6b0-4664-b669-aca0aaf5c4f8" providerId="AD" clId="Web-{AD73307B-C685-ED11-ED60-FA1D77535163}" dt="2024-04-16T14:41:51.642" v="15"/>
      <pc:docMkLst>
        <pc:docMk/>
      </pc:docMkLst>
      <pc:sldChg chg="modNotes">
        <pc:chgData name="Clément Provost" userId="S::cleprovost_outlook.com#ext#@educaloi.onmicrosoft.com::0cfd9eb1-d6b0-4664-b669-aca0aaf5c4f8" providerId="AD" clId="Web-{AD73307B-C685-ED11-ED60-FA1D77535163}" dt="2024-04-16T14:34:07.295" v="1"/>
        <pc:sldMkLst>
          <pc:docMk/>
          <pc:sldMk cId="387620748" sldId="261"/>
        </pc:sldMkLst>
      </pc:sldChg>
      <pc:sldChg chg="modNotes">
        <pc:chgData name="Clément Provost" userId="S::cleprovost_outlook.com#ext#@educaloi.onmicrosoft.com::0cfd9eb1-d6b0-4664-b669-aca0aaf5c4f8" providerId="AD" clId="Web-{AD73307B-C685-ED11-ED60-FA1D77535163}" dt="2024-04-16T14:41:51.642" v="15"/>
        <pc:sldMkLst>
          <pc:docMk/>
          <pc:sldMk cId="570189943" sldId="356"/>
        </pc:sldMkLst>
      </pc:sldChg>
    </pc:docChg>
  </pc:docChgLst>
  <pc:docChgLst>
    <pc:chgData name="Clément Provost" userId="S::cleprovost_outlook.com#ext#@educaloi.onmicrosoft.com::0cfd9eb1-d6b0-4664-b669-aca0aaf5c4f8" providerId="AD" clId="Web-{93C6BAB4-6807-B5FC-DE37-7D181AD03B20}"/>
    <pc:docChg chg="modSld">
      <pc:chgData name="Clément Provost" userId="S::cleprovost_outlook.com#ext#@educaloi.onmicrosoft.com::0cfd9eb1-d6b0-4664-b669-aca0aaf5c4f8" providerId="AD" clId="Web-{93C6BAB4-6807-B5FC-DE37-7D181AD03B20}" dt="2024-03-27T14:01:08.817" v="64"/>
      <pc:docMkLst>
        <pc:docMk/>
      </pc:docMkLst>
      <pc:sldChg chg="modNotes">
        <pc:chgData name="Clément Provost" userId="S::cleprovost_outlook.com#ext#@educaloi.onmicrosoft.com::0cfd9eb1-d6b0-4664-b669-aca0aaf5c4f8" providerId="AD" clId="Web-{93C6BAB4-6807-B5FC-DE37-7D181AD03B20}" dt="2024-03-27T14:01:08.817" v="64"/>
        <pc:sldMkLst>
          <pc:docMk/>
          <pc:sldMk cId="2084688757" sldId="341"/>
        </pc:sldMkLst>
      </pc:sldChg>
    </pc:docChg>
  </pc:docChgLst>
  <pc:docChgLst>
    <pc:chgData name="Clément Provost" userId="S::cleprovost_outlook.com#ext#@educaloi.onmicrosoft.com::0cfd9eb1-d6b0-4664-b669-aca0aaf5c4f8" providerId="AD" clId="Web-{43C7A35F-FDC3-F450-30C3-2C2346398417}"/>
    <pc:docChg chg="modSld">
      <pc:chgData name="Clément Provost" userId="S::cleprovost_outlook.com#ext#@educaloi.onmicrosoft.com::0cfd9eb1-d6b0-4664-b669-aca0aaf5c4f8" providerId="AD" clId="Web-{43C7A35F-FDC3-F450-30C3-2C2346398417}" dt="2024-04-19T15:51:53.399" v="23" actId="20577"/>
      <pc:docMkLst>
        <pc:docMk/>
      </pc:docMkLst>
      <pc:sldChg chg="modSp">
        <pc:chgData name="Clément Provost" userId="S::cleprovost_outlook.com#ext#@educaloi.onmicrosoft.com::0cfd9eb1-d6b0-4664-b669-aca0aaf5c4f8" providerId="AD" clId="Web-{43C7A35F-FDC3-F450-30C3-2C2346398417}" dt="2024-04-19T15:51:24.039" v="16" actId="20577"/>
        <pc:sldMkLst>
          <pc:docMk/>
          <pc:sldMk cId="2387077824" sldId="344"/>
        </pc:sldMkLst>
        <pc:spChg chg="mod">
          <ac:chgData name="Clément Provost" userId="S::cleprovost_outlook.com#ext#@educaloi.onmicrosoft.com::0cfd9eb1-d6b0-4664-b669-aca0aaf5c4f8" providerId="AD" clId="Web-{43C7A35F-FDC3-F450-30C3-2C2346398417}" dt="2024-04-19T15:51:24.039" v="16" actId="20577"/>
          <ac:spMkLst>
            <pc:docMk/>
            <pc:sldMk cId="2387077824" sldId="344"/>
            <ac:spMk id="4" creationId="{829D0EF0-F55C-C4DC-A0F2-72C38E676617}"/>
          </ac:spMkLst>
        </pc:spChg>
      </pc:sldChg>
      <pc:sldChg chg="modSp">
        <pc:chgData name="Clément Provost" userId="S::cleprovost_outlook.com#ext#@educaloi.onmicrosoft.com::0cfd9eb1-d6b0-4664-b669-aca0aaf5c4f8" providerId="AD" clId="Web-{43C7A35F-FDC3-F450-30C3-2C2346398417}" dt="2024-04-19T15:51:45.508" v="21" actId="20577"/>
        <pc:sldMkLst>
          <pc:docMk/>
          <pc:sldMk cId="946602277" sldId="345"/>
        </pc:sldMkLst>
        <pc:spChg chg="mod">
          <ac:chgData name="Clément Provost" userId="S::cleprovost_outlook.com#ext#@educaloi.onmicrosoft.com::0cfd9eb1-d6b0-4664-b669-aca0aaf5c4f8" providerId="AD" clId="Web-{43C7A35F-FDC3-F450-30C3-2C2346398417}" dt="2024-04-19T15:51:45.508" v="21" actId="20577"/>
          <ac:spMkLst>
            <pc:docMk/>
            <pc:sldMk cId="946602277" sldId="345"/>
            <ac:spMk id="4" creationId="{C680A970-0676-3DB8-0827-C525D890DA0E}"/>
          </ac:spMkLst>
        </pc:spChg>
      </pc:sldChg>
      <pc:sldChg chg="modSp">
        <pc:chgData name="Clément Provost" userId="S::cleprovost_outlook.com#ext#@educaloi.onmicrosoft.com::0cfd9eb1-d6b0-4664-b669-aca0aaf5c4f8" providerId="AD" clId="Web-{43C7A35F-FDC3-F450-30C3-2C2346398417}" dt="2024-04-19T15:51:53.399" v="23" actId="20577"/>
        <pc:sldMkLst>
          <pc:docMk/>
          <pc:sldMk cId="2482875840" sldId="346"/>
        </pc:sldMkLst>
        <pc:spChg chg="mod">
          <ac:chgData name="Clément Provost" userId="S::cleprovost_outlook.com#ext#@educaloi.onmicrosoft.com::0cfd9eb1-d6b0-4664-b669-aca0aaf5c4f8" providerId="AD" clId="Web-{43C7A35F-FDC3-F450-30C3-2C2346398417}" dt="2024-04-19T15:51:53.399" v="23" actId="20577"/>
          <ac:spMkLst>
            <pc:docMk/>
            <pc:sldMk cId="2482875840" sldId="346"/>
            <ac:spMk id="4" creationId="{4D2FE19C-2AC5-AD05-9CA8-E2A6147C202A}"/>
          </ac:spMkLst>
        </pc:spChg>
      </pc:sldChg>
    </pc:docChg>
  </pc:docChgLst>
  <pc:docChgLst>
    <pc:chgData name="Clément Lemaitre-Provost" userId="f3d9918a-5e1c-4d93-bfcf-4b1371c3a56c" providerId="ADAL" clId="{F7D3D182-11BF-4DA7-A067-7327F943694C}"/>
    <pc:docChg chg="custSel addSld delSld modSld">
      <pc:chgData name="Clément Lemaitre-Provost" userId="f3d9918a-5e1c-4d93-bfcf-4b1371c3a56c" providerId="ADAL" clId="{F7D3D182-11BF-4DA7-A067-7327F943694C}" dt="2024-05-06T19:23:25.299" v="275" actId="47"/>
      <pc:docMkLst>
        <pc:docMk/>
      </pc:docMkLst>
      <pc:sldChg chg="modNotesTx">
        <pc:chgData name="Clément Lemaitre-Provost" userId="f3d9918a-5e1c-4d93-bfcf-4b1371c3a56c" providerId="ADAL" clId="{F7D3D182-11BF-4DA7-A067-7327F943694C}" dt="2024-05-03T19:42:11.820" v="24" actId="20577"/>
        <pc:sldMkLst>
          <pc:docMk/>
          <pc:sldMk cId="387620748" sldId="261"/>
        </pc:sldMkLst>
      </pc:sldChg>
      <pc:sldChg chg="delCm">
        <pc:chgData name="Clément Lemaitre-Provost" userId="f3d9918a-5e1c-4d93-bfcf-4b1371c3a56c" providerId="ADAL" clId="{F7D3D182-11BF-4DA7-A067-7327F943694C}" dt="2024-05-03T19:48:27.510" v="37"/>
        <pc:sldMkLst>
          <pc:docMk/>
          <pc:sldMk cId="2761164563" sldId="267"/>
        </pc:sldMkLst>
        <pc:extLst>
          <p:ext xmlns:p="http://schemas.openxmlformats.org/presentationml/2006/main" uri="{D6D511B9-2390-475A-947B-AFAB55BFBCF1}">
            <pc226:cmChg xmlns:pc226="http://schemas.microsoft.com/office/powerpoint/2022/06/main/command" chg="del">
              <pc226:chgData name="Clément Lemaitre-Provost" userId="f3d9918a-5e1c-4d93-bfcf-4b1371c3a56c" providerId="ADAL" clId="{F7D3D182-11BF-4DA7-A067-7327F943694C}" dt="2024-05-03T19:48:27.510" v="37"/>
              <pc2:cmMkLst xmlns:pc2="http://schemas.microsoft.com/office/powerpoint/2019/9/main/command">
                <pc:docMk/>
                <pc:sldMk cId="2761164563" sldId="267"/>
                <pc2:cmMk id="{7C8CD3D7-7687-4215-8E58-51B78D569011}"/>
              </pc2:cmMkLst>
            </pc226:cmChg>
          </p:ext>
        </pc:extLst>
      </pc:sldChg>
      <pc:sldChg chg="modSp mod delCm">
        <pc:chgData name="Clément Lemaitre-Provost" userId="f3d9918a-5e1c-4d93-bfcf-4b1371c3a56c" providerId="ADAL" clId="{F7D3D182-11BF-4DA7-A067-7327F943694C}" dt="2024-05-03T19:42:23.080" v="26"/>
        <pc:sldMkLst>
          <pc:docMk/>
          <pc:sldMk cId="827442630" sldId="334"/>
        </pc:sldMkLst>
        <pc:spChg chg="mod">
          <ac:chgData name="Clément Lemaitre-Provost" userId="f3d9918a-5e1c-4d93-bfcf-4b1371c3a56c" providerId="ADAL" clId="{F7D3D182-11BF-4DA7-A067-7327F943694C}" dt="2024-05-03T19:42:19.435" v="25" actId="207"/>
          <ac:spMkLst>
            <pc:docMk/>
            <pc:sldMk cId="827442630" sldId="334"/>
            <ac:spMk id="3" creationId="{7F8B02E2-7709-7598-FCBB-BA3A4A0C5969}"/>
          </ac:spMkLst>
        </pc:spChg>
        <pc:extLst>
          <p:ext xmlns:p="http://schemas.openxmlformats.org/presentationml/2006/main" uri="{D6D511B9-2390-475A-947B-AFAB55BFBCF1}">
            <pc226:cmChg xmlns:pc226="http://schemas.microsoft.com/office/powerpoint/2022/06/main/command" chg="del">
              <pc226:chgData name="Clément Lemaitre-Provost" userId="f3d9918a-5e1c-4d93-bfcf-4b1371c3a56c" providerId="ADAL" clId="{F7D3D182-11BF-4DA7-A067-7327F943694C}" dt="2024-05-03T19:42:23.080" v="26"/>
              <pc2:cmMkLst xmlns:pc2="http://schemas.microsoft.com/office/powerpoint/2019/9/main/command">
                <pc:docMk/>
                <pc:sldMk cId="827442630" sldId="334"/>
                <pc2:cmMk id="{E9127C0F-667B-42A9-9500-B0B89073C50D}"/>
              </pc2:cmMkLst>
            </pc226:cmChg>
          </p:ext>
        </pc:extLst>
      </pc:sldChg>
      <pc:sldChg chg="delCm modNotesTx">
        <pc:chgData name="Clément Lemaitre-Provost" userId="f3d9918a-5e1c-4d93-bfcf-4b1371c3a56c" providerId="ADAL" clId="{F7D3D182-11BF-4DA7-A067-7327F943694C}" dt="2024-05-03T19:49:02.719" v="41"/>
        <pc:sldMkLst>
          <pc:docMk/>
          <pc:sldMk cId="2701670015" sldId="335"/>
        </pc:sldMkLst>
        <pc:extLst>
          <p:ext xmlns:p="http://schemas.openxmlformats.org/presentationml/2006/main" uri="{D6D511B9-2390-475A-947B-AFAB55BFBCF1}">
            <pc226:cmChg xmlns:pc226="http://schemas.microsoft.com/office/powerpoint/2022/06/main/command" chg="del">
              <pc226:chgData name="Clément Lemaitre-Provost" userId="f3d9918a-5e1c-4d93-bfcf-4b1371c3a56c" providerId="ADAL" clId="{F7D3D182-11BF-4DA7-A067-7327F943694C}" dt="2024-05-03T19:49:00.973" v="40"/>
              <pc2:cmMkLst xmlns:pc2="http://schemas.microsoft.com/office/powerpoint/2019/9/main/command">
                <pc:docMk/>
                <pc:sldMk cId="2701670015" sldId="335"/>
                <pc2:cmMk id="{93F51A70-9B4D-4E6A-8C35-989674E0C2F2}"/>
              </pc2:cmMkLst>
            </pc226:cmChg>
            <pc226:cmChg xmlns:pc226="http://schemas.microsoft.com/office/powerpoint/2022/06/main/command" chg="del">
              <pc226:chgData name="Clément Lemaitre-Provost" userId="f3d9918a-5e1c-4d93-bfcf-4b1371c3a56c" providerId="ADAL" clId="{F7D3D182-11BF-4DA7-A067-7327F943694C}" dt="2024-05-03T19:49:02.719" v="41"/>
              <pc2:cmMkLst xmlns:pc2="http://schemas.microsoft.com/office/powerpoint/2019/9/main/command">
                <pc:docMk/>
                <pc:sldMk cId="2701670015" sldId="335"/>
                <pc2:cmMk id="{96BA6AAB-F772-429E-AEA3-F411EF120522}"/>
              </pc2:cmMkLst>
            </pc226:cmChg>
          </p:ext>
        </pc:extLst>
      </pc:sldChg>
      <pc:sldChg chg="modNotesTx">
        <pc:chgData name="Clément Lemaitre-Provost" userId="f3d9918a-5e1c-4d93-bfcf-4b1371c3a56c" providerId="ADAL" clId="{F7D3D182-11BF-4DA7-A067-7327F943694C}" dt="2024-05-03T19:43:34.075" v="29"/>
        <pc:sldMkLst>
          <pc:docMk/>
          <pc:sldMk cId="4136315358" sldId="338"/>
        </pc:sldMkLst>
      </pc:sldChg>
      <pc:sldChg chg="modNotesTx">
        <pc:chgData name="Clément Lemaitre-Provost" userId="f3d9918a-5e1c-4d93-bfcf-4b1371c3a56c" providerId="ADAL" clId="{F7D3D182-11BF-4DA7-A067-7327F943694C}" dt="2024-05-03T19:43:38.678" v="30"/>
        <pc:sldMkLst>
          <pc:docMk/>
          <pc:sldMk cId="2556888534" sldId="339"/>
        </pc:sldMkLst>
      </pc:sldChg>
      <pc:sldChg chg="addSp modSp modAnim modNotesTx">
        <pc:chgData name="Clément Lemaitre-Provost" userId="f3d9918a-5e1c-4d93-bfcf-4b1371c3a56c" providerId="ADAL" clId="{F7D3D182-11BF-4DA7-A067-7327F943694C}" dt="2024-05-06T12:33:42.867" v="93" actId="164"/>
        <pc:sldMkLst>
          <pc:docMk/>
          <pc:sldMk cId="2084688757" sldId="341"/>
        </pc:sldMkLst>
        <pc:spChg chg="mod">
          <ac:chgData name="Clément Lemaitre-Provost" userId="f3d9918a-5e1c-4d93-bfcf-4b1371c3a56c" providerId="ADAL" clId="{F7D3D182-11BF-4DA7-A067-7327F943694C}" dt="2024-05-06T12:33:42.867" v="93" actId="164"/>
          <ac:spMkLst>
            <pc:docMk/>
            <pc:sldMk cId="2084688757" sldId="341"/>
            <ac:spMk id="9" creationId="{FE188C8C-C900-B365-FB68-1545C4E2D6F0}"/>
          </ac:spMkLst>
        </pc:spChg>
        <pc:spChg chg="mod">
          <ac:chgData name="Clément Lemaitre-Provost" userId="f3d9918a-5e1c-4d93-bfcf-4b1371c3a56c" providerId="ADAL" clId="{F7D3D182-11BF-4DA7-A067-7327F943694C}" dt="2024-05-06T12:33:42.867" v="93" actId="164"/>
          <ac:spMkLst>
            <pc:docMk/>
            <pc:sldMk cId="2084688757" sldId="341"/>
            <ac:spMk id="11" creationId="{5FF53A1A-97F3-E383-4D8E-5B1A520C6363}"/>
          </ac:spMkLst>
        </pc:spChg>
        <pc:spChg chg="mod">
          <ac:chgData name="Clément Lemaitre-Provost" userId="f3d9918a-5e1c-4d93-bfcf-4b1371c3a56c" providerId="ADAL" clId="{F7D3D182-11BF-4DA7-A067-7327F943694C}" dt="2024-05-06T12:33:42.867" v="93" actId="164"/>
          <ac:spMkLst>
            <pc:docMk/>
            <pc:sldMk cId="2084688757" sldId="341"/>
            <ac:spMk id="12" creationId="{3ED7D5F5-7C89-3DDD-7A13-47B48A7E40EB}"/>
          </ac:spMkLst>
        </pc:spChg>
        <pc:spChg chg="mod">
          <ac:chgData name="Clément Lemaitre-Provost" userId="f3d9918a-5e1c-4d93-bfcf-4b1371c3a56c" providerId="ADAL" clId="{F7D3D182-11BF-4DA7-A067-7327F943694C}" dt="2024-05-06T12:33:42.867" v="93" actId="164"/>
          <ac:spMkLst>
            <pc:docMk/>
            <pc:sldMk cId="2084688757" sldId="341"/>
            <ac:spMk id="13" creationId="{22A00132-DFFF-26D2-0B10-0F471321C39D}"/>
          </ac:spMkLst>
        </pc:spChg>
        <pc:spChg chg="mod">
          <ac:chgData name="Clément Lemaitre-Provost" userId="f3d9918a-5e1c-4d93-bfcf-4b1371c3a56c" providerId="ADAL" clId="{F7D3D182-11BF-4DA7-A067-7327F943694C}" dt="2024-05-06T12:33:42.867" v="93" actId="164"/>
          <ac:spMkLst>
            <pc:docMk/>
            <pc:sldMk cId="2084688757" sldId="341"/>
            <ac:spMk id="14" creationId="{03F1B03B-55C8-0466-5CBB-E950E6CA805F}"/>
          </ac:spMkLst>
        </pc:spChg>
        <pc:spChg chg="mod">
          <ac:chgData name="Clément Lemaitre-Provost" userId="f3d9918a-5e1c-4d93-bfcf-4b1371c3a56c" providerId="ADAL" clId="{F7D3D182-11BF-4DA7-A067-7327F943694C}" dt="2024-05-06T12:33:42.867" v="93" actId="164"/>
          <ac:spMkLst>
            <pc:docMk/>
            <pc:sldMk cId="2084688757" sldId="341"/>
            <ac:spMk id="15" creationId="{9A900323-1CA5-B33F-573D-3BAAD625B9A4}"/>
          </ac:spMkLst>
        </pc:spChg>
        <pc:spChg chg="mod">
          <ac:chgData name="Clément Lemaitre-Provost" userId="f3d9918a-5e1c-4d93-bfcf-4b1371c3a56c" providerId="ADAL" clId="{F7D3D182-11BF-4DA7-A067-7327F943694C}" dt="2024-05-06T12:33:42.867" v="93" actId="164"/>
          <ac:spMkLst>
            <pc:docMk/>
            <pc:sldMk cId="2084688757" sldId="341"/>
            <ac:spMk id="16" creationId="{1CF8F753-491A-E03B-1A89-79F0CE146944}"/>
          </ac:spMkLst>
        </pc:spChg>
        <pc:grpChg chg="add mod">
          <ac:chgData name="Clément Lemaitre-Provost" userId="f3d9918a-5e1c-4d93-bfcf-4b1371c3a56c" providerId="ADAL" clId="{F7D3D182-11BF-4DA7-A067-7327F943694C}" dt="2024-05-06T12:32:37.052" v="92" actId="164"/>
          <ac:grpSpMkLst>
            <pc:docMk/>
            <pc:sldMk cId="2084688757" sldId="341"/>
            <ac:grpSpMk id="2" creationId="{6E443B40-5BD7-C318-2AA2-2B4AD7DA14A1}"/>
          </ac:grpSpMkLst>
        </pc:grpChg>
        <pc:grpChg chg="add mod">
          <ac:chgData name="Clément Lemaitre-Provost" userId="f3d9918a-5e1c-4d93-bfcf-4b1371c3a56c" providerId="ADAL" clId="{F7D3D182-11BF-4DA7-A067-7327F943694C}" dt="2024-05-06T12:33:42.867" v="93" actId="164"/>
          <ac:grpSpMkLst>
            <pc:docMk/>
            <pc:sldMk cId="2084688757" sldId="341"/>
            <ac:grpSpMk id="22" creationId="{241A3C53-5B85-8D57-2DAA-76A6771AE6DD}"/>
          </ac:grpSpMkLst>
        </pc:grpChg>
        <pc:picChg chg="mod">
          <ac:chgData name="Clément Lemaitre-Provost" userId="f3d9918a-5e1c-4d93-bfcf-4b1371c3a56c" providerId="ADAL" clId="{F7D3D182-11BF-4DA7-A067-7327F943694C}" dt="2024-05-06T12:33:42.867" v="93" actId="164"/>
          <ac:picMkLst>
            <pc:docMk/>
            <pc:sldMk cId="2084688757" sldId="341"/>
            <ac:picMk id="4" creationId="{B78B3861-F752-2DA7-2948-8C34CE4B13D4}"/>
          </ac:picMkLst>
        </pc:picChg>
        <pc:picChg chg="mod">
          <ac:chgData name="Clément Lemaitre-Provost" userId="f3d9918a-5e1c-4d93-bfcf-4b1371c3a56c" providerId="ADAL" clId="{F7D3D182-11BF-4DA7-A067-7327F943694C}" dt="2024-05-06T12:33:42.867" v="93" actId="164"/>
          <ac:picMkLst>
            <pc:docMk/>
            <pc:sldMk cId="2084688757" sldId="341"/>
            <ac:picMk id="5" creationId="{53F2361B-4FB1-3D3A-3B3E-481B6FAC5257}"/>
          </ac:picMkLst>
        </pc:picChg>
        <pc:picChg chg="mod">
          <ac:chgData name="Clément Lemaitre-Provost" userId="f3d9918a-5e1c-4d93-bfcf-4b1371c3a56c" providerId="ADAL" clId="{F7D3D182-11BF-4DA7-A067-7327F943694C}" dt="2024-05-06T12:33:42.867" v="93" actId="164"/>
          <ac:picMkLst>
            <pc:docMk/>
            <pc:sldMk cId="2084688757" sldId="341"/>
            <ac:picMk id="6" creationId="{B90DAB8C-E795-4F86-AD57-EF41230CDB72}"/>
          </ac:picMkLst>
        </pc:picChg>
        <pc:picChg chg="mod">
          <ac:chgData name="Clément Lemaitre-Provost" userId="f3d9918a-5e1c-4d93-bfcf-4b1371c3a56c" providerId="ADAL" clId="{F7D3D182-11BF-4DA7-A067-7327F943694C}" dt="2024-05-06T12:33:42.867" v="93" actId="164"/>
          <ac:picMkLst>
            <pc:docMk/>
            <pc:sldMk cId="2084688757" sldId="341"/>
            <ac:picMk id="7" creationId="{CFAFC3E2-C01E-39A0-59F2-495EDCA8B7E5}"/>
          </ac:picMkLst>
        </pc:picChg>
        <pc:picChg chg="mod">
          <ac:chgData name="Clément Lemaitre-Provost" userId="f3d9918a-5e1c-4d93-bfcf-4b1371c3a56c" providerId="ADAL" clId="{F7D3D182-11BF-4DA7-A067-7327F943694C}" dt="2024-05-06T12:33:42.867" v="93" actId="164"/>
          <ac:picMkLst>
            <pc:docMk/>
            <pc:sldMk cId="2084688757" sldId="341"/>
            <ac:picMk id="8" creationId="{E3C58B10-854F-858D-5D04-F151EA71AF14}"/>
          </ac:picMkLst>
        </pc:picChg>
        <pc:picChg chg="mod">
          <ac:chgData name="Clément Lemaitre-Provost" userId="f3d9918a-5e1c-4d93-bfcf-4b1371c3a56c" providerId="ADAL" clId="{F7D3D182-11BF-4DA7-A067-7327F943694C}" dt="2024-05-06T12:33:42.867" v="93" actId="164"/>
          <ac:picMkLst>
            <pc:docMk/>
            <pc:sldMk cId="2084688757" sldId="341"/>
            <ac:picMk id="17" creationId="{B6DFCC49-5DA0-4225-1B19-2F75610A4578}"/>
          </ac:picMkLst>
        </pc:picChg>
        <pc:picChg chg="mod">
          <ac:chgData name="Clément Lemaitre-Provost" userId="f3d9918a-5e1c-4d93-bfcf-4b1371c3a56c" providerId="ADAL" clId="{F7D3D182-11BF-4DA7-A067-7327F943694C}" dt="2024-05-06T12:33:42.867" v="93" actId="164"/>
          <ac:picMkLst>
            <pc:docMk/>
            <pc:sldMk cId="2084688757" sldId="341"/>
            <ac:picMk id="18" creationId="{62EF2A54-6C6C-AA4A-FC61-316C1F098139}"/>
          </ac:picMkLst>
        </pc:picChg>
        <pc:picChg chg="mod">
          <ac:chgData name="Clément Lemaitre-Provost" userId="f3d9918a-5e1c-4d93-bfcf-4b1371c3a56c" providerId="ADAL" clId="{F7D3D182-11BF-4DA7-A067-7327F943694C}" dt="2024-05-06T12:33:42.867" v="93" actId="164"/>
          <ac:picMkLst>
            <pc:docMk/>
            <pc:sldMk cId="2084688757" sldId="341"/>
            <ac:picMk id="19" creationId="{82EE762E-97F1-2E51-9E5C-97590183912E}"/>
          </ac:picMkLst>
        </pc:picChg>
        <pc:picChg chg="mod">
          <ac:chgData name="Clément Lemaitre-Provost" userId="f3d9918a-5e1c-4d93-bfcf-4b1371c3a56c" providerId="ADAL" clId="{F7D3D182-11BF-4DA7-A067-7327F943694C}" dt="2024-05-06T12:33:42.867" v="93" actId="164"/>
          <ac:picMkLst>
            <pc:docMk/>
            <pc:sldMk cId="2084688757" sldId="341"/>
            <ac:picMk id="20" creationId="{4606AFFA-8091-98A9-4E80-99F367E7A95D}"/>
          </ac:picMkLst>
        </pc:picChg>
        <pc:picChg chg="mod">
          <ac:chgData name="Clément Lemaitre-Provost" userId="f3d9918a-5e1c-4d93-bfcf-4b1371c3a56c" providerId="ADAL" clId="{F7D3D182-11BF-4DA7-A067-7327F943694C}" dt="2024-05-06T12:33:42.867" v="93" actId="164"/>
          <ac:picMkLst>
            <pc:docMk/>
            <pc:sldMk cId="2084688757" sldId="341"/>
            <ac:picMk id="21" creationId="{7B241D2E-F9B6-F8F8-C2D3-0AC20363F577}"/>
          </ac:picMkLst>
        </pc:picChg>
        <pc:picChg chg="mod">
          <ac:chgData name="Clément Lemaitre-Provost" userId="f3d9918a-5e1c-4d93-bfcf-4b1371c3a56c" providerId="ADAL" clId="{F7D3D182-11BF-4DA7-A067-7327F943694C}" dt="2024-05-06T12:33:42.867" v="93" actId="164"/>
          <ac:picMkLst>
            <pc:docMk/>
            <pc:sldMk cId="2084688757" sldId="341"/>
            <ac:picMk id="23" creationId="{8F82F563-CEEE-F83B-C119-EE544FD34F00}"/>
          </ac:picMkLst>
        </pc:picChg>
        <pc:picChg chg="mod">
          <ac:chgData name="Clément Lemaitre-Provost" userId="f3d9918a-5e1c-4d93-bfcf-4b1371c3a56c" providerId="ADAL" clId="{F7D3D182-11BF-4DA7-A067-7327F943694C}" dt="2024-05-06T12:33:42.867" v="93" actId="164"/>
          <ac:picMkLst>
            <pc:docMk/>
            <pc:sldMk cId="2084688757" sldId="341"/>
            <ac:picMk id="27" creationId="{8C71FA2F-8CA7-B0AA-EBB1-F6C2149B74C5}"/>
          </ac:picMkLst>
        </pc:picChg>
        <pc:picChg chg="mod">
          <ac:chgData name="Clément Lemaitre-Provost" userId="f3d9918a-5e1c-4d93-bfcf-4b1371c3a56c" providerId="ADAL" clId="{F7D3D182-11BF-4DA7-A067-7327F943694C}" dt="2024-05-06T12:33:42.867" v="93" actId="164"/>
          <ac:picMkLst>
            <pc:docMk/>
            <pc:sldMk cId="2084688757" sldId="341"/>
            <ac:picMk id="28" creationId="{B4887B7C-22AF-D2C6-3150-9E43B01AE92B}"/>
          </ac:picMkLst>
        </pc:picChg>
        <pc:picChg chg="mod">
          <ac:chgData name="Clément Lemaitre-Provost" userId="f3d9918a-5e1c-4d93-bfcf-4b1371c3a56c" providerId="ADAL" clId="{F7D3D182-11BF-4DA7-A067-7327F943694C}" dt="2024-05-06T12:33:42.867" v="93" actId="164"/>
          <ac:picMkLst>
            <pc:docMk/>
            <pc:sldMk cId="2084688757" sldId="341"/>
            <ac:picMk id="29" creationId="{23CA0725-1735-A9ED-599D-7B8F4FDC6E72}"/>
          </ac:picMkLst>
        </pc:picChg>
        <pc:picChg chg="mod">
          <ac:chgData name="Clément Lemaitre-Provost" userId="f3d9918a-5e1c-4d93-bfcf-4b1371c3a56c" providerId="ADAL" clId="{F7D3D182-11BF-4DA7-A067-7327F943694C}" dt="2024-05-06T12:33:42.867" v="93" actId="164"/>
          <ac:picMkLst>
            <pc:docMk/>
            <pc:sldMk cId="2084688757" sldId="341"/>
            <ac:picMk id="30" creationId="{57D26E63-C7A4-7666-C139-BB1C1CA79C37}"/>
          </ac:picMkLst>
        </pc:picChg>
        <pc:picChg chg="mod">
          <ac:chgData name="Clément Lemaitre-Provost" userId="f3d9918a-5e1c-4d93-bfcf-4b1371c3a56c" providerId="ADAL" clId="{F7D3D182-11BF-4DA7-A067-7327F943694C}" dt="2024-05-06T12:33:42.867" v="93" actId="164"/>
          <ac:picMkLst>
            <pc:docMk/>
            <pc:sldMk cId="2084688757" sldId="341"/>
            <ac:picMk id="31" creationId="{EF6B5610-6C2E-51F8-D1A0-C7B0CB988167}"/>
          </ac:picMkLst>
        </pc:picChg>
        <pc:picChg chg="mod">
          <ac:chgData name="Clément Lemaitre-Provost" userId="f3d9918a-5e1c-4d93-bfcf-4b1371c3a56c" providerId="ADAL" clId="{F7D3D182-11BF-4DA7-A067-7327F943694C}" dt="2024-05-06T12:33:42.867" v="93" actId="164"/>
          <ac:picMkLst>
            <pc:docMk/>
            <pc:sldMk cId="2084688757" sldId="341"/>
            <ac:picMk id="32" creationId="{A1D882EC-DD85-0C1E-2138-D2DE37833501}"/>
          </ac:picMkLst>
        </pc:picChg>
        <pc:picChg chg="mod">
          <ac:chgData name="Clément Lemaitre-Provost" userId="f3d9918a-5e1c-4d93-bfcf-4b1371c3a56c" providerId="ADAL" clId="{F7D3D182-11BF-4DA7-A067-7327F943694C}" dt="2024-05-06T12:33:42.867" v="93" actId="164"/>
          <ac:picMkLst>
            <pc:docMk/>
            <pc:sldMk cId="2084688757" sldId="341"/>
            <ac:picMk id="33" creationId="{9450FE12-35BB-EB4A-BD31-0F68B24169B1}"/>
          </ac:picMkLst>
        </pc:picChg>
        <pc:picChg chg="mod">
          <ac:chgData name="Clément Lemaitre-Provost" userId="f3d9918a-5e1c-4d93-bfcf-4b1371c3a56c" providerId="ADAL" clId="{F7D3D182-11BF-4DA7-A067-7327F943694C}" dt="2024-05-06T12:33:42.867" v="93" actId="164"/>
          <ac:picMkLst>
            <pc:docMk/>
            <pc:sldMk cId="2084688757" sldId="341"/>
            <ac:picMk id="34" creationId="{3631671C-316E-1040-8CD4-78A8BBE5A7DB}"/>
          </ac:picMkLst>
        </pc:picChg>
        <pc:picChg chg="mod">
          <ac:chgData name="Clément Lemaitre-Provost" userId="f3d9918a-5e1c-4d93-bfcf-4b1371c3a56c" providerId="ADAL" clId="{F7D3D182-11BF-4DA7-A067-7327F943694C}" dt="2024-05-06T12:33:42.867" v="93" actId="164"/>
          <ac:picMkLst>
            <pc:docMk/>
            <pc:sldMk cId="2084688757" sldId="341"/>
            <ac:picMk id="35" creationId="{A9C5C929-0D08-F159-2277-C4C20E7D9188}"/>
          </ac:picMkLst>
        </pc:picChg>
      </pc:sldChg>
      <pc:sldChg chg="modSp mod delCm">
        <pc:chgData name="Clément Lemaitre-Provost" userId="f3d9918a-5e1c-4d93-bfcf-4b1371c3a56c" providerId="ADAL" clId="{F7D3D182-11BF-4DA7-A067-7327F943694C}" dt="2024-05-03T19:50:33.798" v="83"/>
        <pc:sldMkLst>
          <pc:docMk/>
          <pc:sldMk cId="2482875840" sldId="346"/>
        </pc:sldMkLst>
        <pc:spChg chg="mod">
          <ac:chgData name="Clément Lemaitre-Provost" userId="f3d9918a-5e1c-4d93-bfcf-4b1371c3a56c" providerId="ADAL" clId="{F7D3D182-11BF-4DA7-A067-7327F943694C}" dt="2024-05-03T19:50:21.359" v="82" actId="20577"/>
          <ac:spMkLst>
            <pc:docMk/>
            <pc:sldMk cId="2482875840" sldId="346"/>
            <ac:spMk id="4" creationId="{4D2FE19C-2AC5-AD05-9CA8-E2A6147C202A}"/>
          </ac:spMkLst>
        </pc:spChg>
        <pc:extLst>
          <p:ext xmlns:p="http://schemas.openxmlformats.org/presentationml/2006/main" uri="{D6D511B9-2390-475A-947B-AFAB55BFBCF1}">
            <pc226:cmChg xmlns:pc226="http://schemas.microsoft.com/office/powerpoint/2022/06/main/command" chg="del">
              <pc226:chgData name="Clément Lemaitre-Provost" userId="f3d9918a-5e1c-4d93-bfcf-4b1371c3a56c" providerId="ADAL" clId="{F7D3D182-11BF-4DA7-A067-7327F943694C}" dt="2024-05-03T19:50:33.798" v="83"/>
              <pc2:cmMkLst xmlns:pc2="http://schemas.microsoft.com/office/powerpoint/2019/9/main/command">
                <pc:docMk/>
                <pc:sldMk cId="2482875840" sldId="346"/>
                <pc2:cmMk id="{CE0A4760-8380-43AA-B5E0-7A76BDA2CAD1}"/>
              </pc2:cmMkLst>
            </pc226:cmChg>
          </p:ext>
        </pc:extLst>
      </pc:sldChg>
      <pc:sldChg chg="delCm modNotesTx">
        <pc:chgData name="Clément Lemaitre-Provost" userId="f3d9918a-5e1c-4d93-bfcf-4b1371c3a56c" providerId="ADAL" clId="{F7D3D182-11BF-4DA7-A067-7327F943694C}" dt="2024-05-03T19:50:43.223" v="84"/>
        <pc:sldMkLst>
          <pc:docMk/>
          <pc:sldMk cId="282820977" sldId="347"/>
        </pc:sldMkLst>
        <pc:extLst>
          <p:ext xmlns:p="http://schemas.openxmlformats.org/presentationml/2006/main" uri="{D6D511B9-2390-475A-947B-AFAB55BFBCF1}">
            <pc226:cmChg xmlns:pc226="http://schemas.microsoft.com/office/powerpoint/2022/06/main/command" chg="del">
              <pc226:chgData name="Clément Lemaitre-Provost" userId="f3d9918a-5e1c-4d93-bfcf-4b1371c3a56c" providerId="ADAL" clId="{F7D3D182-11BF-4DA7-A067-7327F943694C}" dt="2024-05-03T19:50:43.223" v="84"/>
              <pc2:cmMkLst xmlns:pc2="http://schemas.microsoft.com/office/powerpoint/2019/9/main/command">
                <pc:docMk/>
                <pc:sldMk cId="282820977" sldId="347"/>
                <pc2:cmMk id="{7DDC9E9B-9E17-4395-B4EA-961C14255EA4}"/>
              </pc2:cmMkLst>
            </pc226:cmChg>
          </p:ext>
        </pc:extLst>
      </pc:sldChg>
      <pc:sldChg chg="modNotesTx">
        <pc:chgData name="Clément Lemaitre-Provost" userId="f3d9918a-5e1c-4d93-bfcf-4b1371c3a56c" providerId="ADAL" clId="{F7D3D182-11BF-4DA7-A067-7327F943694C}" dt="2024-05-03T19:43:54.094" v="33"/>
        <pc:sldMkLst>
          <pc:docMk/>
          <pc:sldMk cId="1005573043" sldId="349"/>
        </pc:sldMkLst>
      </pc:sldChg>
      <pc:sldChg chg="modNotesTx">
        <pc:chgData name="Clément Lemaitre-Provost" userId="f3d9918a-5e1c-4d93-bfcf-4b1371c3a56c" providerId="ADAL" clId="{F7D3D182-11BF-4DA7-A067-7327F943694C}" dt="2024-05-03T19:43:58.872" v="34"/>
        <pc:sldMkLst>
          <pc:docMk/>
          <pc:sldMk cId="2176973915" sldId="350"/>
        </pc:sldMkLst>
      </pc:sldChg>
      <pc:sldChg chg="modNotesTx">
        <pc:chgData name="Clément Lemaitre-Provost" userId="f3d9918a-5e1c-4d93-bfcf-4b1371c3a56c" providerId="ADAL" clId="{F7D3D182-11BF-4DA7-A067-7327F943694C}" dt="2024-05-03T19:44:02.649" v="35"/>
        <pc:sldMkLst>
          <pc:docMk/>
          <pc:sldMk cId="502132881" sldId="351"/>
        </pc:sldMkLst>
      </pc:sldChg>
      <pc:sldChg chg="delCm modNotesTx">
        <pc:chgData name="Clément Lemaitre-Provost" userId="f3d9918a-5e1c-4d93-bfcf-4b1371c3a56c" providerId="ADAL" clId="{F7D3D182-11BF-4DA7-A067-7327F943694C}" dt="2024-05-03T19:51:15.675" v="90" actId="20577"/>
        <pc:sldMkLst>
          <pc:docMk/>
          <pc:sldMk cId="582958373" sldId="352"/>
        </pc:sldMkLst>
        <pc:extLst>
          <p:ext xmlns:p="http://schemas.openxmlformats.org/presentationml/2006/main" uri="{D6D511B9-2390-475A-947B-AFAB55BFBCF1}">
            <pc226:cmChg xmlns:pc226="http://schemas.microsoft.com/office/powerpoint/2022/06/main/command" chg="del">
              <pc226:chgData name="Clément Lemaitre-Provost" userId="f3d9918a-5e1c-4d93-bfcf-4b1371c3a56c" providerId="ADAL" clId="{F7D3D182-11BF-4DA7-A067-7327F943694C}" dt="2024-05-03T19:51:01.751" v="85"/>
              <pc2:cmMkLst xmlns:pc2="http://schemas.microsoft.com/office/powerpoint/2019/9/main/command">
                <pc:docMk/>
                <pc:sldMk cId="582958373" sldId="352"/>
                <pc2:cmMk id="{7614F1D4-5FF1-4B2C-BE06-154AE4782761}"/>
              </pc2:cmMkLst>
            </pc226:cmChg>
          </p:ext>
        </pc:extLst>
      </pc:sldChg>
      <pc:sldChg chg="delCm modNotesTx">
        <pc:chgData name="Clément Lemaitre-Provost" userId="f3d9918a-5e1c-4d93-bfcf-4b1371c3a56c" providerId="ADAL" clId="{F7D3D182-11BF-4DA7-A067-7327F943694C}" dt="2024-05-03T19:49:26.343" v="43"/>
        <pc:sldMkLst>
          <pc:docMk/>
          <pc:sldMk cId="1856941156" sldId="354"/>
        </pc:sldMkLst>
        <pc:extLst>
          <p:ext xmlns:p="http://schemas.openxmlformats.org/presentationml/2006/main" uri="{D6D511B9-2390-475A-947B-AFAB55BFBCF1}">
            <pc226:cmChg xmlns:pc226="http://schemas.microsoft.com/office/powerpoint/2022/06/main/command" chg="del">
              <pc226:chgData name="Clément Lemaitre-Provost" userId="f3d9918a-5e1c-4d93-bfcf-4b1371c3a56c" providerId="ADAL" clId="{F7D3D182-11BF-4DA7-A067-7327F943694C}" dt="2024-05-03T19:49:24.791" v="42"/>
              <pc2:cmMkLst xmlns:pc2="http://schemas.microsoft.com/office/powerpoint/2019/9/main/command">
                <pc:docMk/>
                <pc:sldMk cId="1856941156" sldId="354"/>
                <pc2:cmMk id="{FF6BED8F-8A9F-4E54-9D06-6D41828F6A59}"/>
              </pc2:cmMkLst>
            </pc226:cmChg>
            <pc226:cmChg xmlns:pc226="http://schemas.microsoft.com/office/powerpoint/2022/06/main/command" chg="del">
              <pc226:chgData name="Clément Lemaitre-Provost" userId="f3d9918a-5e1c-4d93-bfcf-4b1371c3a56c" providerId="ADAL" clId="{F7D3D182-11BF-4DA7-A067-7327F943694C}" dt="2024-05-03T19:49:26.343" v="43"/>
              <pc2:cmMkLst xmlns:pc2="http://schemas.microsoft.com/office/powerpoint/2019/9/main/command">
                <pc:docMk/>
                <pc:sldMk cId="1856941156" sldId="354"/>
                <pc2:cmMk id="{8469ECEC-A1EF-4481-B5FC-E25680059C56}"/>
              </pc2:cmMkLst>
            </pc226:cmChg>
          </p:ext>
        </pc:extLst>
      </pc:sldChg>
      <pc:sldChg chg="delCm modNotesTx">
        <pc:chgData name="Clément Lemaitre-Provost" userId="f3d9918a-5e1c-4d93-bfcf-4b1371c3a56c" providerId="ADAL" clId="{F7D3D182-11BF-4DA7-A067-7327F943694C}" dt="2024-05-03T19:49:43.811" v="44"/>
        <pc:sldMkLst>
          <pc:docMk/>
          <pc:sldMk cId="570189943" sldId="356"/>
        </pc:sldMkLst>
        <pc:extLst>
          <p:ext xmlns:p="http://schemas.openxmlformats.org/presentationml/2006/main" uri="{D6D511B9-2390-475A-947B-AFAB55BFBCF1}">
            <pc226:cmChg xmlns:pc226="http://schemas.microsoft.com/office/powerpoint/2022/06/main/command" chg="del">
              <pc226:chgData name="Clément Lemaitre-Provost" userId="f3d9918a-5e1c-4d93-bfcf-4b1371c3a56c" providerId="ADAL" clId="{F7D3D182-11BF-4DA7-A067-7327F943694C}" dt="2024-05-03T19:49:43.811" v="44"/>
              <pc2:cmMkLst xmlns:pc2="http://schemas.microsoft.com/office/powerpoint/2019/9/main/command">
                <pc:docMk/>
                <pc:sldMk cId="570189943" sldId="356"/>
                <pc2:cmMk id="{1AAFDE46-E5AC-4E52-A0EA-8B090CA359B0}"/>
              </pc2:cmMkLst>
            </pc226:cmChg>
          </p:ext>
        </pc:extLst>
      </pc:sldChg>
      <pc:sldChg chg="addSp delSp modSp add del mod">
        <pc:chgData name="Clément Lemaitre-Provost" userId="f3d9918a-5e1c-4d93-bfcf-4b1371c3a56c" providerId="ADAL" clId="{F7D3D182-11BF-4DA7-A067-7327F943694C}" dt="2024-05-06T19:23:25.299" v="275" actId="47"/>
        <pc:sldMkLst>
          <pc:docMk/>
          <pc:sldMk cId="4017533150" sldId="357"/>
        </pc:sldMkLst>
        <pc:spChg chg="del">
          <ac:chgData name="Clément Lemaitre-Provost" userId="f3d9918a-5e1c-4d93-bfcf-4b1371c3a56c" providerId="ADAL" clId="{F7D3D182-11BF-4DA7-A067-7327F943694C}" dt="2024-05-06T12:39:05.941" v="95" actId="478"/>
          <ac:spMkLst>
            <pc:docMk/>
            <pc:sldMk cId="4017533150" sldId="357"/>
            <ac:spMk id="3" creationId="{CE8AF999-4C43-043C-9A78-CE45522F4D18}"/>
          </ac:spMkLst>
        </pc:spChg>
        <pc:spChg chg="mod topLvl">
          <ac:chgData name="Clément Lemaitre-Provost" userId="f3d9918a-5e1c-4d93-bfcf-4b1371c3a56c" providerId="ADAL" clId="{F7D3D182-11BF-4DA7-A067-7327F943694C}" dt="2024-05-06T12:41:43.477" v="166" actId="164"/>
          <ac:spMkLst>
            <pc:docMk/>
            <pc:sldMk cId="4017533150" sldId="357"/>
            <ac:spMk id="9" creationId="{FE188C8C-C900-B365-FB68-1545C4E2D6F0}"/>
          </ac:spMkLst>
        </pc:spChg>
        <pc:spChg chg="del">
          <ac:chgData name="Clément Lemaitre-Provost" userId="f3d9918a-5e1c-4d93-bfcf-4b1371c3a56c" providerId="ADAL" clId="{F7D3D182-11BF-4DA7-A067-7327F943694C}" dt="2024-05-06T12:39:10.162" v="96" actId="478"/>
          <ac:spMkLst>
            <pc:docMk/>
            <pc:sldMk cId="4017533150" sldId="357"/>
            <ac:spMk id="10" creationId="{6A7D5A69-0892-10C6-4EFD-4CD9116F9617}"/>
          </ac:spMkLst>
        </pc:spChg>
        <pc:spChg chg="mod topLvl">
          <ac:chgData name="Clément Lemaitre-Provost" userId="f3d9918a-5e1c-4d93-bfcf-4b1371c3a56c" providerId="ADAL" clId="{F7D3D182-11BF-4DA7-A067-7327F943694C}" dt="2024-05-06T12:41:43.477" v="166" actId="164"/>
          <ac:spMkLst>
            <pc:docMk/>
            <pc:sldMk cId="4017533150" sldId="357"/>
            <ac:spMk id="11" creationId="{5FF53A1A-97F3-E383-4D8E-5B1A520C6363}"/>
          </ac:spMkLst>
        </pc:spChg>
        <pc:spChg chg="mod topLvl">
          <ac:chgData name="Clément Lemaitre-Provost" userId="f3d9918a-5e1c-4d93-bfcf-4b1371c3a56c" providerId="ADAL" clId="{F7D3D182-11BF-4DA7-A067-7327F943694C}" dt="2024-05-06T12:41:43.477" v="166" actId="164"/>
          <ac:spMkLst>
            <pc:docMk/>
            <pc:sldMk cId="4017533150" sldId="357"/>
            <ac:spMk id="12" creationId="{3ED7D5F5-7C89-3DDD-7A13-47B48A7E40EB}"/>
          </ac:spMkLst>
        </pc:spChg>
        <pc:spChg chg="mod topLvl">
          <ac:chgData name="Clément Lemaitre-Provost" userId="f3d9918a-5e1c-4d93-bfcf-4b1371c3a56c" providerId="ADAL" clId="{F7D3D182-11BF-4DA7-A067-7327F943694C}" dt="2024-05-06T12:41:43.477" v="166" actId="164"/>
          <ac:spMkLst>
            <pc:docMk/>
            <pc:sldMk cId="4017533150" sldId="357"/>
            <ac:spMk id="13" creationId="{22A00132-DFFF-26D2-0B10-0F471321C39D}"/>
          </ac:spMkLst>
        </pc:spChg>
        <pc:spChg chg="mod topLvl">
          <ac:chgData name="Clément Lemaitre-Provost" userId="f3d9918a-5e1c-4d93-bfcf-4b1371c3a56c" providerId="ADAL" clId="{F7D3D182-11BF-4DA7-A067-7327F943694C}" dt="2024-05-06T12:41:43.477" v="166" actId="164"/>
          <ac:spMkLst>
            <pc:docMk/>
            <pc:sldMk cId="4017533150" sldId="357"/>
            <ac:spMk id="14" creationId="{03F1B03B-55C8-0466-5CBB-E950E6CA805F}"/>
          </ac:spMkLst>
        </pc:spChg>
        <pc:spChg chg="mod topLvl">
          <ac:chgData name="Clément Lemaitre-Provost" userId="f3d9918a-5e1c-4d93-bfcf-4b1371c3a56c" providerId="ADAL" clId="{F7D3D182-11BF-4DA7-A067-7327F943694C}" dt="2024-05-06T12:41:43.477" v="166" actId="164"/>
          <ac:spMkLst>
            <pc:docMk/>
            <pc:sldMk cId="4017533150" sldId="357"/>
            <ac:spMk id="15" creationId="{9A900323-1CA5-B33F-573D-3BAAD625B9A4}"/>
          </ac:spMkLst>
        </pc:spChg>
        <pc:spChg chg="mod topLvl">
          <ac:chgData name="Clément Lemaitre-Provost" userId="f3d9918a-5e1c-4d93-bfcf-4b1371c3a56c" providerId="ADAL" clId="{F7D3D182-11BF-4DA7-A067-7327F943694C}" dt="2024-05-06T12:41:43.477" v="166" actId="164"/>
          <ac:spMkLst>
            <pc:docMk/>
            <pc:sldMk cId="4017533150" sldId="357"/>
            <ac:spMk id="16" creationId="{1CF8F753-491A-E03B-1A89-79F0CE146944}"/>
          </ac:spMkLst>
        </pc:spChg>
        <pc:spChg chg="add mod">
          <ac:chgData name="Clément Lemaitre-Provost" userId="f3d9918a-5e1c-4d93-bfcf-4b1371c3a56c" providerId="ADAL" clId="{F7D3D182-11BF-4DA7-A067-7327F943694C}" dt="2024-05-06T12:39:05.941" v="95" actId="478"/>
          <ac:spMkLst>
            <pc:docMk/>
            <pc:sldMk cId="4017533150" sldId="357"/>
            <ac:spMk id="24" creationId="{2857ECCE-2E2C-2CDB-6203-BF1EEAA6D349}"/>
          </ac:spMkLst>
        </pc:spChg>
        <pc:grpChg chg="del">
          <ac:chgData name="Clément Lemaitre-Provost" userId="f3d9918a-5e1c-4d93-bfcf-4b1371c3a56c" providerId="ADAL" clId="{F7D3D182-11BF-4DA7-A067-7327F943694C}" dt="2024-05-06T12:39:15.651" v="97" actId="165"/>
          <ac:grpSpMkLst>
            <pc:docMk/>
            <pc:sldMk cId="4017533150" sldId="357"/>
            <ac:grpSpMk id="22" creationId="{241A3C53-5B85-8D57-2DAA-76A6771AE6DD}"/>
          </ac:grpSpMkLst>
        </pc:grpChg>
        <pc:grpChg chg="add mod">
          <ac:chgData name="Clément Lemaitre-Provost" userId="f3d9918a-5e1c-4d93-bfcf-4b1371c3a56c" providerId="ADAL" clId="{F7D3D182-11BF-4DA7-A067-7327F943694C}" dt="2024-05-06T12:41:43.477" v="166" actId="164"/>
          <ac:grpSpMkLst>
            <pc:docMk/>
            <pc:sldMk cId="4017533150" sldId="357"/>
            <ac:grpSpMk id="25" creationId="{78C2533F-3157-788A-D0BC-672E3BFC8C96}"/>
          </ac:grpSpMkLst>
        </pc:grpChg>
        <pc:picChg chg="mod topLvl">
          <ac:chgData name="Clément Lemaitre-Provost" userId="f3d9918a-5e1c-4d93-bfcf-4b1371c3a56c" providerId="ADAL" clId="{F7D3D182-11BF-4DA7-A067-7327F943694C}" dt="2024-05-06T12:41:43.477" v="166" actId="164"/>
          <ac:picMkLst>
            <pc:docMk/>
            <pc:sldMk cId="4017533150" sldId="357"/>
            <ac:picMk id="4" creationId="{B78B3861-F752-2DA7-2948-8C34CE4B13D4}"/>
          </ac:picMkLst>
        </pc:picChg>
        <pc:picChg chg="mod topLvl">
          <ac:chgData name="Clément Lemaitre-Provost" userId="f3d9918a-5e1c-4d93-bfcf-4b1371c3a56c" providerId="ADAL" clId="{F7D3D182-11BF-4DA7-A067-7327F943694C}" dt="2024-05-06T12:41:43.477" v="166" actId="164"/>
          <ac:picMkLst>
            <pc:docMk/>
            <pc:sldMk cId="4017533150" sldId="357"/>
            <ac:picMk id="5" creationId="{53F2361B-4FB1-3D3A-3B3E-481B6FAC5257}"/>
          </ac:picMkLst>
        </pc:picChg>
        <pc:picChg chg="mod topLvl">
          <ac:chgData name="Clément Lemaitre-Provost" userId="f3d9918a-5e1c-4d93-bfcf-4b1371c3a56c" providerId="ADAL" clId="{F7D3D182-11BF-4DA7-A067-7327F943694C}" dt="2024-05-06T12:41:43.477" v="166" actId="164"/>
          <ac:picMkLst>
            <pc:docMk/>
            <pc:sldMk cId="4017533150" sldId="357"/>
            <ac:picMk id="6" creationId="{B90DAB8C-E795-4F86-AD57-EF41230CDB72}"/>
          </ac:picMkLst>
        </pc:picChg>
        <pc:picChg chg="mod topLvl">
          <ac:chgData name="Clément Lemaitre-Provost" userId="f3d9918a-5e1c-4d93-bfcf-4b1371c3a56c" providerId="ADAL" clId="{F7D3D182-11BF-4DA7-A067-7327F943694C}" dt="2024-05-06T12:41:43.477" v="166" actId="164"/>
          <ac:picMkLst>
            <pc:docMk/>
            <pc:sldMk cId="4017533150" sldId="357"/>
            <ac:picMk id="7" creationId="{CFAFC3E2-C01E-39A0-59F2-495EDCA8B7E5}"/>
          </ac:picMkLst>
        </pc:picChg>
        <pc:picChg chg="mod topLvl">
          <ac:chgData name="Clément Lemaitre-Provost" userId="f3d9918a-5e1c-4d93-bfcf-4b1371c3a56c" providerId="ADAL" clId="{F7D3D182-11BF-4DA7-A067-7327F943694C}" dt="2024-05-06T12:41:43.477" v="166" actId="164"/>
          <ac:picMkLst>
            <pc:docMk/>
            <pc:sldMk cId="4017533150" sldId="357"/>
            <ac:picMk id="8" creationId="{E3C58B10-854F-858D-5D04-F151EA71AF14}"/>
          </ac:picMkLst>
        </pc:picChg>
        <pc:picChg chg="mod topLvl">
          <ac:chgData name="Clément Lemaitre-Provost" userId="f3d9918a-5e1c-4d93-bfcf-4b1371c3a56c" providerId="ADAL" clId="{F7D3D182-11BF-4DA7-A067-7327F943694C}" dt="2024-05-06T12:41:43.477" v="166" actId="164"/>
          <ac:picMkLst>
            <pc:docMk/>
            <pc:sldMk cId="4017533150" sldId="357"/>
            <ac:picMk id="17" creationId="{B6DFCC49-5DA0-4225-1B19-2F75610A4578}"/>
          </ac:picMkLst>
        </pc:picChg>
        <pc:picChg chg="mod topLvl">
          <ac:chgData name="Clément Lemaitre-Provost" userId="f3d9918a-5e1c-4d93-bfcf-4b1371c3a56c" providerId="ADAL" clId="{F7D3D182-11BF-4DA7-A067-7327F943694C}" dt="2024-05-06T12:41:43.477" v="166" actId="164"/>
          <ac:picMkLst>
            <pc:docMk/>
            <pc:sldMk cId="4017533150" sldId="357"/>
            <ac:picMk id="18" creationId="{62EF2A54-6C6C-AA4A-FC61-316C1F098139}"/>
          </ac:picMkLst>
        </pc:picChg>
        <pc:picChg chg="mod topLvl">
          <ac:chgData name="Clément Lemaitre-Provost" userId="f3d9918a-5e1c-4d93-bfcf-4b1371c3a56c" providerId="ADAL" clId="{F7D3D182-11BF-4DA7-A067-7327F943694C}" dt="2024-05-06T12:41:43.477" v="166" actId="164"/>
          <ac:picMkLst>
            <pc:docMk/>
            <pc:sldMk cId="4017533150" sldId="357"/>
            <ac:picMk id="19" creationId="{82EE762E-97F1-2E51-9E5C-97590183912E}"/>
          </ac:picMkLst>
        </pc:picChg>
        <pc:picChg chg="mod topLvl">
          <ac:chgData name="Clément Lemaitre-Provost" userId="f3d9918a-5e1c-4d93-bfcf-4b1371c3a56c" providerId="ADAL" clId="{F7D3D182-11BF-4DA7-A067-7327F943694C}" dt="2024-05-06T12:41:43.477" v="166" actId="164"/>
          <ac:picMkLst>
            <pc:docMk/>
            <pc:sldMk cId="4017533150" sldId="357"/>
            <ac:picMk id="20" creationId="{4606AFFA-8091-98A9-4E80-99F367E7A95D}"/>
          </ac:picMkLst>
        </pc:picChg>
        <pc:picChg chg="mod topLvl">
          <ac:chgData name="Clément Lemaitre-Provost" userId="f3d9918a-5e1c-4d93-bfcf-4b1371c3a56c" providerId="ADAL" clId="{F7D3D182-11BF-4DA7-A067-7327F943694C}" dt="2024-05-06T12:41:43.477" v="166" actId="164"/>
          <ac:picMkLst>
            <pc:docMk/>
            <pc:sldMk cId="4017533150" sldId="357"/>
            <ac:picMk id="21" creationId="{7B241D2E-F9B6-F8F8-C2D3-0AC20363F577}"/>
          </ac:picMkLst>
        </pc:picChg>
        <pc:picChg chg="del mod topLvl">
          <ac:chgData name="Clément Lemaitre-Provost" userId="f3d9918a-5e1c-4d93-bfcf-4b1371c3a56c" providerId="ADAL" clId="{F7D3D182-11BF-4DA7-A067-7327F943694C}" dt="2024-05-06T12:40:06.600" v="110" actId="478"/>
          <ac:picMkLst>
            <pc:docMk/>
            <pc:sldMk cId="4017533150" sldId="357"/>
            <ac:picMk id="23" creationId="{8F82F563-CEEE-F83B-C119-EE544FD34F00}"/>
          </ac:picMkLst>
        </pc:picChg>
        <pc:picChg chg="del mod topLvl">
          <ac:chgData name="Clément Lemaitre-Provost" userId="f3d9918a-5e1c-4d93-bfcf-4b1371c3a56c" providerId="ADAL" clId="{F7D3D182-11BF-4DA7-A067-7327F943694C}" dt="2024-05-06T12:39:40.267" v="105" actId="478"/>
          <ac:picMkLst>
            <pc:docMk/>
            <pc:sldMk cId="4017533150" sldId="357"/>
            <ac:picMk id="27" creationId="{8C71FA2F-8CA7-B0AA-EBB1-F6C2149B74C5}"/>
          </ac:picMkLst>
        </pc:picChg>
        <pc:picChg chg="del mod topLvl">
          <ac:chgData name="Clément Lemaitre-Provost" userId="f3d9918a-5e1c-4d93-bfcf-4b1371c3a56c" providerId="ADAL" clId="{F7D3D182-11BF-4DA7-A067-7327F943694C}" dt="2024-05-06T12:41:08.770" v="162" actId="478"/>
          <ac:picMkLst>
            <pc:docMk/>
            <pc:sldMk cId="4017533150" sldId="357"/>
            <ac:picMk id="28" creationId="{B4887B7C-22AF-D2C6-3150-9E43B01AE92B}"/>
          </ac:picMkLst>
        </pc:picChg>
        <pc:picChg chg="del mod topLvl">
          <ac:chgData name="Clément Lemaitre-Provost" userId="f3d9918a-5e1c-4d93-bfcf-4b1371c3a56c" providerId="ADAL" clId="{F7D3D182-11BF-4DA7-A067-7327F943694C}" dt="2024-05-06T12:40:13.189" v="113" actId="478"/>
          <ac:picMkLst>
            <pc:docMk/>
            <pc:sldMk cId="4017533150" sldId="357"/>
            <ac:picMk id="29" creationId="{23CA0725-1735-A9ED-599D-7B8F4FDC6E72}"/>
          </ac:picMkLst>
        </pc:picChg>
        <pc:picChg chg="del mod topLvl">
          <ac:chgData name="Clément Lemaitre-Provost" userId="f3d9918a-5e1c-4d93-bfcf-4b1371c3a56c" providerId="ADAL" clId="{F7D3D182-11BF-4DA7-A067-7327F943694C}" dt="2024-05-06T12:39:29.539" v="102" actId="478"/>
          <ac:picMkLst>
            <pc:docMk/>
            <pc:sldMk cId="4017533150" sldId="357"/>
            <ac:picMk id="30" creationId="{57D26E63-C7A4-7666-C139-BB1C1CA79C37}"/>
          </ac:picMkLst>
        </pc:picChg>
        <pc:picChg chg="del mod topLvl">
          <ac:chgData name="Clément Lemaitre-Provost" userId="f3d9918a-5e1c-4d93-bfcf-4b1371c3a56c" providerId="ADAL" clId="{F7D3D182-11BF-4DA7-A067-7327F943694C}" dt="2024-05-06T12:41:11.907" v="163" actId="478"/>
          <ac:picMkLst>
            <pc:docMk/>
            <pc:sldMk cId="4017533150" sldId="357"/>
            <ac:picMk id="31" creationId="{EF6B5610-6C2E-51F8-D1A0-C7B0CB988167}"/>
          </ac:picMkLst>
        </pc:picChg>
        <pc:picChg chg="del mod topLvl">
          <ac:chgData name="Clément Lemaitre-Provost" userId="f3d9918a-5e1c-4d93-bfcf-4b1371c3a56c" providerId="ADAL" clId="{F7D3D182-11BF-4DA7-A067-7327F943694C}" dt="2024-05-06T12:40:23.564" v="116" actId="478"/>
          <ac:picMkLst>
            <pc:docMk/>
            <pc:sldMk cId="4017533150" sldId="357"/>
            <ac:picMk id="32" creationId="{A1D882EC-DD85-0C1E-2138-D2DE37833501}"/>
          </ac:picMkLst>
        </pc:picChg>
        <pc:picChg chg="mod topLvl">
          <ac:chgData name="Clément Lemaitre-Provost" userId="f3d9918a-5e1c-4d93-bfcf-4b1371c3a56c" providerId="ADAL" clId="{F7D3D182-11BF-4DA7-A067-7327F943694C}" dt="2024-05-06T12:41:43.477" v="166" actId="164"/>
          <ac:picMkLst>
            <pc:docMk/>
            <pc:sldMk cId="4017533150" sldId="357"/>
            <ac:picMk id="33" creationId="{9450FE12-35BB-EB4A-BD31-0F68B24169B1}"/>
          </ac:picMkLst>
        </pc:picChg>
        <pc:picChg chg="mod topLvl">
          <ac:chgData name="Clément Lemaitre-Provost" userId="f3d9918a-5e1c-4d93-bfcf-4b1371c3a56c" providerId="ADAL" clId="{F7D3D182-11BF-4DA7-A067-7327F943694C}" dt="2024-05-06T12:41:43.477" v="166" actId="164"/>
          <ac:picMkLst>
            <pc:docMk/>
            <pc:sldMk cId="4017533150" sldId="357"/>
            <ac:picMk id="34" creationId="{3631671C-316E-1040-8CD4-78A8BBE5A7DB}"/>
          </ac:picMkLst>
        </pc:picChg>
        <pc:picChg chg="del mod topLvl">
          <ac:chgData name="Clément Lemaitre-Provost" userId="f3d9918a-5e1c-4d93-bfcf-4b1371c3a56c" providerId="ADAL" clId="{F7D3D182-11BF-4DA7-A067-7327F943694C}" dt="2024-05-06T12:39:21.339" v="99" actId="478"/>
          <ac:picMkLst>
            <pc:docMk/>
            <pc:sldMk cId="4017533150" sldId="357"/>
            <ac:picMk id="35" creationId="{A9C5C929-0D08-F159-2277-C4C20E7D9188}"/>
          </ac:picMkLst>
        </pc:picChg>
      </pc:sldChg>
      <pc:sldChg chg="modSp add del mod">
        <pc:chgData name="Clément Lemaitre-Provost" userId="f3d9918a-5e1c-4d93-bfcf-4b1371c3a56c" providerId="ADAL" clId="{F7D3D182-11BF-4DA7-A067-7327F943694C}" dt="2024-05-06T19:23:22.255" v="274" actId="47"/>
        <pc:sldMkLst>
          <pc:docMk/>
          <pc:sldMk cId="3069178079" sldId="358"/>
        </pc:sldMkLst>
        <pc:spChg chg="mod">
          <ac:chgData name="Clément Lemaitre-Provost" userId="f3d9918a-5e1c-4d93-bfcf-4b1371c3a56c" providerId="ADAL" clId="{F7D3D182-11BF-4DA7-A067-7327F943694C}" dt="2024-05-06T12:44:47.280" v="204" actId="1076"/>
          <ac:spMkLst>
            <pc:docMk/>
            <pc:sldMk cId="3069178079" sldId="358"/>
            <ac:spMk id="11" creationId="{5FF53A1A-97F3-E383-4D8E-5B1A520C6363}"/>
          </ac:spMkLst>
        </pc:spChg>
        <pc:spChg chg="mod">
          <ac:chgData name="Clément Lemaitre-Provost" userId="f3d9918a-5e1c-4d93-bfcf-4b1371c3a56c" providerId="ADAL" clId="{F7D3D182-11BF-4DA7-A067-7327F943694C}" dt="2024-05-06T12:45:01.644" v="207" actId="1076"/>
          <ac:spMkLst>
            <pc:docMk/>
            <pc:sldMk cId="3069178079" sldId="358"/>
            <ac:spMk id="12" creationId="{3ED7D5F5-7C89-3DDD-7A13-47B48A7E40EB}"/>
          </ac:spMkLst>
        </pc:spChg>
        <pc:spChg chg="mod">
          <ac:chgData name="Clément Lemaitre-Provost" userId="f3d9918a-5e1c-4d93-bfcf-4b1371c3a56c" providerId="ADAL" clId="{F7D3D182-11BF-4DA7-A067-7327F943694C}" dt="2024-05-06T12:46:05.073" v="273" actId="1076"/>
          <ac:spMkLst>
            <pc:docMk/>
            <pc:sldMk cId="3069178079" sldId="358"/>
            <ac:spMk id="13" creationId="{22A00132-DFFF-26D2-0B10-0F471321C39D}"/>
          </ac:spMkLst>
        </pc:spChg>
        <pc:spChg chg="mod">
          <ac:chgData name="Clément Lemaitre-Provost" userId="f3d9918a-5e1c-4d93-bfcf-4b1371c3a56c" providerId="ADAL" clId="{F7D3D182-11BF-4DA7-A067-7327F943694C}" dt="2024-05-06T12:45:18.408" v="210" actId="1076"/>
          <ac:spMkLst>
            <pc:docMk/>
            <pc:sldMk cId="3069178079" sldId="358"/>
            <ac:spMk id="14" creationId="{03F1B03B-55C8-0466-5CBB-E950E6CA805F}"/>
          </ac:spMkLst>
        </pc:spChg>
        <pc:spChg chg="mod">
          <ac:chgData name="Clément Lemaitre-Provost" userId="f3d9918a-5e1c-4d93-bfcf-4b1371c3a56c" providerId="ADAL" clId="{F7D3D182-11BF-4DA7-A067-7327F943694C}" dt="2024-05-06T12:45:22.146" v="211" actId="1076"/>
          <ac:spMkLst>
            <pc:docMk/>
            <pc:sldMk cId="3069178079" sldId="358"/>
            <ac:spMk id="15" creationId="{9A900323-1CA5-B33F-573D-3BAAD625B9A4}"/>
          </ac:spMkLst>
        </pc:spChg>
        <pc:spChg chg="mod">
          <ac:chgData name="Clément Lemaitre-Provost" userId="f3d9918a-5e1c-4d93-bfcf-4b1371c3a56c" providerId="ADAL" clId="{F7D3D182-11BF-4DA7-A067-7327F943694C}" dt="2024-05-06T12:45:45.646" v="249" actId="1076"/>
          <ac:spMkLst>
            <pc:docMk/>
            <pc:sldMk cId="3069178079" sldId="358"/>
            <ac:spMk id="16" creationId="{1CF8F753-491A-E03B-1A89-79F0CE146944}"/>
          </ac:spMkLst>
        </pc:spChg>
      </pc:sldChg>
    </pc:docChg>
  </pc:docChgLst>
  <pc:docChgLst>
    <pc:chgData name="Julianne Chu" userId="S::julianne.chu@educaloi.qc.ca::e8f7f30b-d745-4019-beff-dc20084e4c5d" providerId="AD" clId="Web-{F7313042-0D3E-6AFA-385C-5F2103BC1A81}"/>
    <pc:docChg chg="modSld">
      <pc:chgData name="Julianne Chu" userId="S::julianne.chu@educaloi.qc.ca::e8f7f30b-d745-4019-beff-dc20084e4c5d" providerId="AD" clId="Web-{F7313042-0D3E-6AFA-385C-5F2103BC1A81}" dt="2024-05-06T03:50:05.257" v="99"/>
      <pc:docMkLst>
        <pc:docMk/>
      </pc:docMkLst>
      <pc:sldChg chg="modNotes">
        <pc:chgData name="Julianne Chu" userId="S::julianne.chu@educaloi.qc.ca::e8f7f30b-d745-4019-beff-dc20084e4c5d" providerId="AD" clId="Web-{F7313042-0D3E-6AFA-385C-5F2103BC1A81}" dt="2024-05-06T03:43:38.588" v="2"/>
        <pc:sldMkLst>
          <pc:docMk/>
          <pc:sldMk cId="387620748" sldId="261"/>
        </pc:sldMkLst>
      </pc:sldChg>
      <pc:sldChg chg="modNotes">
        <pc:chgData name="Julianne Chu" userId="S::julianne.chu@educaloi.qc.ca::e8f7f30b-d745-4019-beff-dc20084e4c5d" providerId="AD" clId="Web-{F7313042-0D3E-6AFA-385C-5F2103BC1A81}" dt="2024-05-06T03:45:49.321" v="48"/>
        <pc:sldMkLst>
          <pc:docMk/>
          <pc:sldMk cId="2556888534" sldId="339"/>
        </pc:sldMkLst>
      </pc:sldChg>
      <pc:sldChg chg="modSp modNotes">
        <pc:chgData name="Julianne Chu" userId="S::julianne.chu@educaloi.qc.ca::e8f7f30b-d745-4019-beff-dc20084e4c5d" providerId="AD" clId="Web-{F7313042-0D3E-6AFA-385C-5F2103BC1A81}" dt="2024-05-06T03:47:35.742" v="70"/>
        <pc:sldMkLst>
          <pc:docMk/>
          <pc:sldMk cId="2084688757" sldId="341"/>
        </pc:sldMkLst>
        <pc:spChg chg="mod">
          <ac:chgData name="Julianne Chu" userId="S::julianne.chu@educaloi.qc.ca::e8f7f30b-d745-4019-beff-dc20084e4c5d" providerId="AD" clId="Web-{F7313042-0D3E-6AFA-385C-5F2103BC1A81}" dt="2024-05-06T03:46:34.680" v="65" actId="14100"/>
          <ac:spMkLst>
            <pc:docMk/>
            <pc:sldMk cId="2084688757" sldId="341"/>
            <ac:spMk id="11" creationId="{5FF53A1A-97F3-E383-4D8E-5B1A520C6363}"/>
          </ac:spMkLst>
        </pc:spChg>
        <pc:spChg chg="mod">
          <ac:chgData name="Julianne Chu" userId="S::julianne.chu@educaloi.qc.ca::e8f7f30b-d745-4019-beff-dc20084e4c5d" providerId="AD" clId="Web-{F7313042-0D3E-6AFA-385C-5F2103BC1A81}" dt="2024-05-06T03:46:24.321" v="60" actId="20577"/>
          <ac:spMkLst>
            <pc:docMk/>
            <pc:sldMk cId="2084688757" sldId="341"/>
            <ac:spMk id="13" creationId="{22A00132-DFFF-26D2-0B10-0F471321C39D}"/>
          </ac:spMkLst>
        </pc:spChg>
        <pc:spChg chg="mod">
          <ac:chgData name="Julianne Chu" userId="S::julianne.chu@educaloi.qc.ca::e8f7f30b-d745-4019-beff-dc20084e4c5d" providerId="AD" clId="Web-{F7313042-0D3E-6AFA-385C-5F2103BC1A81}" dt="2024-05-06T03:46:26.540" v="61" actId="20577"/>
          <ac:spMkLst>
            <pc:docMk/>
            <pc:sldMk cId="2084688757" sldId="341"/>
            <ac:spMk id="16" creationId="{1CF8F753-491A-E03B-1A89-79F0CE146944}"/>
          </ac:spMkLst>
        </pc:spChg>
      </pc:sldChg>
      <pc:sldChg chg="modSp">
        <pc:chgData name="Julianne Chu" userId="S::julianne.chu@educaloi.qc.ca::e8f7f30b-d745-4019-beff-dc20084e4c5d" providerId="AD" clId="Web-{F7313042-0D3E-6AFA-385C-5F2103BC1A81}" dt="2024-05-06T03:48:04.664" v="75" actId="1076"/>
        <pc:sldMkLst>
          <pc:docMk/>
          <pc:sldMk cId="2387077824" sldId="344"/>
        </pc:sldMkLst>
        <pc:spChg chg="mod">
          <ac:chgData name="Julianne Chu" userId="S::julianne.chu@educaloi.qc.ca::e8f7f30b-d745-4019-beff-dc20084e4c5d" providerId="AD" clId="Web-{F7313042-0D3E-6AFA-385C-5F2103BC1A81}" dt="2024-05-06T03:48:04.664" v="75" actId="1076"/>
          <ac:spMkLst>
            <pc:docMk/>
            <pc:sldMk cId="2387077824" sldId="344"/>
            <ac:spMk id="4" creationId="{829D0EF0-F55C-C4DC-A0F2-72C38E676617}"/>
          </ac:spMkLst>
        </pc:spChg>
      </pc:sldChg>
      <pc:sldChg chg="modSp">
        <pc:chgData name="Julianne Chu" userId="S::julianne.chu@educaloi.qc.ca::e8f7f30b-d745-4019-beff-dc20084e4c5d" providerId="AD" clId="Web-{F7313042-0D3E-6AFA-385C-5F2103BC1A81}" dt="2024-05-06T03:48:16.023" v="77" actId="20577"/>
        <pc:sldMkLst>
          <pc:docMk/>
          <pc:sldMk cId="946602277" sldId="345"/>
        </pc:sldMkLst>
        <pc:spChg chg="mod">
          <ac:chgData name="Julianne Chu" userId="S::julianne.chu@educaloi.qc.ca::e8f7f30b-d745-4019-beff-dc20084e4c5d" providerId="AD" clId="Web-{F7313042-0D3E-6AFA-385C-5F2103BC1A81}" dt="2024-05-06T03:48:16.023" v="77" actId="20577"/>
          <ac:spMkLst>
            <pc:docMk/>
            <pc:sldMk cId="946602277" sldId="345"/>
            <ac:spMk id="4" creationId="{C680A970-0676-3DB8-0827-C525D890DA0E}"/>
          </ac:spMkLst>
        </pc:spChg>
      </pc:sldChg>
      <pc:sldChg chg="modSp">
        <pc:chgData name="Julianne Chu" userId="S::julianne.chu@educaloi.qc.ca::e8f7f30b-d745-4019-beff-dc20084e4c5d" providerId="AD" clId="Web-{F7313042-0D3E-6AFA-385C-5F2103BC1A81}" dt="2024-05-06T03:48:42.851" v="80" actId="1076"/>
        <pc:sldMkLst>
          <pc:docMk/>
          <pc:sldMk cId="2482875840" sldId="346"/>
        </pc:sldMkLst>
        <pc:spChg chg="mod">
          <ac:chgData name="Julianne Chu" userId="S::julianne.chu@educaloi.qc.ca::e8f7f30b-d745-4019-beff-dc20084e4c5d" providerId="AD" clId="Web-{F7313042-0D3E-6AFA-385C-5F2103BC1A81}" dt="2024-05-06T03:48:42.851" v="80" actId="1076"/>
          <ac:spMkLst>
            <pc:docMk/>
            <pc:sldMk cId="2482875840" sldId="346"/>
            <ac:spMk id="4" creationId="{4D2FE19C-2AC5-AD05-9CA8-E2A6147C202A}"/>
          </ac:spMkLst>
        </pc:spChg>
      </pc:sldChg>
      <pc:sldChg chg="modNotes">
        <pc:chgData name="Julianne Chu" userId="S::julianne.chu@educaloi.qc.ca::e8f7f30b-d745-4019-beff-dc20084e4c5d" providerId="AD" clId="Web-{F7313042-0D3E-6AFA-385C-5F2103BC1A81}" dt="2024-05-06T03:43:26.791" v="1"/>
        <pc:sldMkLst>
          <pc:docMk/>
          <pc:sldMk cId="282820977" sldId="347"/>
        </pc:sldMkLst>
      </pc:sldChg>
      <pc:sldChg chg="modSp">
        <pc:chgData name="Julianne Chu" userId="S::julianne.chu@educaloi.qc.ca::e8f7f30b-d745-4019-beff-dc20084e4c5d" providerId="AD" clId="Web-{F7313042-0D3E-6AFA-385C-5F2103BC1A81}" dt="2024-05-06T03:49:30.835" v="85" actId="20577"/>
        <pc:sldMkLst>
          <pc:docMk/>
          <pc:sldMk cId="2176973915" sldId="350"/>
        </pc:sldMkLst>
        <pc:spChg chg="mod">
          <ac:chgData name="Julianne Chu" userId="S::julianne.chu@educaloi.qc.ca::e8f7f30b-d745-4019-beff-dc20084e4c5d" providerId="AD" clId="Web-{F7313042-0D3E-6AFA-385C-5F2103BC1A81}" dt="2024-05-06T03:49:30.835" v="85" actId="20577"/>
          <ac:spMkLst>
            <pc:docMk/>
            <pc:sldMk cId="2176973915" sldId="350"/>
            <ac:spMk id="4" creationId="{FEBA12D8-C87D-5EF2-1FEC-D502EA3B4E51}"/>
          </ac:spMkLst>
        </pc:spChg>
      </pc:sldChg>
      <pc:sldChg chg="modNotes">
        <pc:chgData name="Julianne Chu" userId="S::julianne.chu@educaloi.qc.ca::e8f7f30b-d745-4019-beff-dc20084e4c5d" providerId="AD" clId="Web-{F7313042-0D3E-6AFA-385C-5F2103BC1A81}" dt="2024-05-06T03:50:05.257" v="99"/>
        <pc:sldMkLst>
          <pc:docMk/>
          <pc:sldMk cId="582958373" sldId="352"/>
        </pc:sldMkLst>
      </pc:sldChg>
      <pc:sldChg chg="modNotes">
        <pc:chgData name="Julianne Chu" userId="S::julianne.chu@educaloi.qc.ca::e8f7f30b-d745-4019-beff-dc20084e4c5d" providerId="AD" clId="Web-{F7313042-0D3E-6AFA-385C-5F2103BC1A81}" dt="2024-05-06T03:44:39.025" v="6"/>
        <pc:sldMkLst>
          <pc:docMk/>
          <pc:sldMk cId="570189943" sldId="35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98269-D32B-454F-A703-808C0583FF09}" type="doc">
      <dgm:prSet loTypeId="urn:microsoft.com/office/officeart/2005/8/layout/hProcess4" loCatId="process" qsTypeId="urn:microsoft.com/office/officeart/2005/8/quickstyle/simple1" qsCatId="simple" csTypeId="urn:microsoft.com/office/officeart/2005/8/colors/accent6_1" csCatId="accent6" phldr="1"/>
      <dgm:spPr/>
      <dgm:t>
        <a:bodyPr/>
        <a:lstStyle/>
        <a:p>
          <a:endParaRPr lang="fr-CA"/>
        </a:p>
      </dgm:t>
    </dgm:pt>
    <dgm:pt modelId="{9B5A3A19-0BD3-4729-963C-81B471392745}">
      <dgm:prSet phldrT="[Texte]"/>
      <dgm:spPr>
        <a:solidFill>
          <a:srgbClr val="333F48"/>
        </a:solidFill>
        <a:ln>
          <a:solidFill>
            <a:srgbClr val="333F48"/>
          </a:solidFill>
        </a:ln>
      </dgm:spPr>
      <dgm:t>
        <a:bodyPr/>
        <a:lstStyle/>
        <a:p>
          <a:r>
            <a:rPr lang="fr-CA" dirty="0">
              <a:solidFill>
                <a:schemeClr val="bg1"/>
              </a:solidFill>
            </a:rPr>
            <a:t>Présentation</a:t>
          </a:r>
        </a:p>
      </dgm:t>
    </dgm:pt>
    <dgm:pt modelId="{6E5FF07D-8458-4D2B-B67A-29BC407004B3}" type="parTrans" cxnId="{0558F165-E47B-4A16-A74F-CA34034D6186}">
      <dgm:prSet/>
      <dgm:spPr/>
      <dgm:t>
        <a:bodyPr/>
        <a:lstStyle/>
        <a:p>
          <a:endParaRPr lang="fr-CA"/>
        </a:p>
      </dgm:t>
    </dgm:pt>
    <dgm:pt modelId="{7F30A884-C0AF-408A-98CD-30A32395602D}" type="sibTrans" cxnId="{0558F165-E47B-4A16-A74F-CA34034D6186}">
      <dgm:prSet/>
      <dgm:spPr>
        <a:solidFill>
          <a:srgbClr val="F6891F"/>
        </a:solidFill>
      </dgm:spPr>
      <dgm:t>
        <a:bodyPr/>
        <a:lstStyle/>
        <a:p>
          <a:endParaRPr lang="fr-CA"/>
        </a:p>
      </dgm:t>
    </dgm:pt>
    <dgm:pt modelId="{406DEA08-2D4D-48B3-82D3-3FC9E9545AF7}">
      <dgm:prSet phldrT="[Texte]"/>
      <dgm:spPr>
        <a:solidFill>
          <a:srgbClr val="333F48"/>
        </a:solidFill>
        <a:ln>
          <a:solidFill>
            <a:srgbClr val="333F48"/>
          </a:solidFill>
        </a:ln>
      </dgm:spPr>
      <dgm:t>
        <a:bodyPr/>
        <a:lstStyle/>
        <a:p>
          <a:r>
            <a:rPr lang="fr-CA" dirty="0">
              <a:solidFill>
                <a:schemeClr val="bg1"/>
              </a:solidFill>
            </a:rPr>
            <a:t>Discussion</a:t>
          </a:r>
        </a:p>
      </dgm:t>
    </dgm:pt>
    <dgm:pt modelId="{FA7D0893-7E71-4FA9-B1BD-0657F7755904}" type="parTrans" cxnId="{0B1892DE-15FB-4EA7-8EA6-7DD026294C30}">
      <dgm:prSet/>
      <dgm:spPr/>
      <dgm:t>
        <a:bodyPr/>
        <a:lstStyle/>
        <a:p>
          <a:endParaRPr lang="fr-CA"/>
        </a:p>
      </dgm:t>
    </dgm:pt>
    <dgm:pt modelId="{C3E48683-E360-4AE7-9771-C992B532629D}" type="sibTrans" cxnId="{0B1892DE-15FB-4EA7-8EA6-7DD026294C30}">
      <dgm:prSet/>
      <dgm:spPr>
        <a:solidFill>
          <a:srgbClr val="F6891F"/>
        </a:solidFill>
      </dgm:spPr>
      <dgm:t>
        <a:bodyPr/>
        <a:lstStyle/>
        <a:p>
          <a:endParaRPr lang="fr-CA"/>
        </a:p>
      </dgm:t>
    </dgm:pt>
    <dgm:pt modelId="{37040CC9-1978-472E-9C01-7A4483F1B339}">
      <dgm:prSet phldrT="[Texte]" custT="1"/>
      <dgm:spPr>
        <a:solidFill>
          <a:srgbClr val="DADDDE">
            <a:alpha val="90000"/>
          </a:srgbClr>
        </a:solidFill>
        <a:ln>
          <a:solidFill>
            <a:srgbClr val="DADDDE"/>
          </a:solidFill>
        </a:ln>
      </dgm:spPr>
      <dgm:t>
        <a:bodyPr/>
        <a:lstStyle/>
        <a:p>
          <a:pPr>
            <a:spcAft>
              <a:spcPts val="600"/>
            </a:spcAft>
          </a:pPr>
          <a:r>
            <a:rPr lang="fr-CA" sz="1800" dirty="0"/>
            <a:t>La médiatrice ou le médiateur demande à chacune des personnes de donner sa version et de formuler ses demandes.</a:t>
          </a:r>
        </a:p>
      </dgm:t>
    </dgm:pt>
    <dgm:pt modelId="{6368EF38-072A-48DC-A432-20A86751D03D}" type="parTrans" cxnId="{663FF38E-4333-4884-BD62-53DE998C44E8}">
      <dgm:prSet/>
      <dgm:spPr/>
      <dgm:t>
        <a:bodyPr/>
        <a:lstStyle/>
        <a:p>
          <a:endParaRPr lang="fr-CA"/>
        </a:p>
      </dgm:t>
    </dgm:pt>
    <dgm:pt modelId="{F8A1C1E2-9CA9-45F6-AF73-47342A20458A}" type="sibTrans" cxnId="{663FF38E-4333-4884-BD62-53DE998C44E8}">
      <dgm:prSet/>
      <dgm:spPr/>
      <dgm:t>
        <a:bodyPr/>
        <a:lstStyle/>
        <a:p>
          <a:endParaRPr lang="fr-CA"/>
        </a:p>
      </dgm:t>
    </dgm:pt>
    <dgm:pt modelId="{09391B4A-59F7-45E3-90C1-870149878794}">
      <dgm:prSet phldrT="[Texte]"/>
      <dgm:spPr>
        <a:solidFill>
          <a:srgbClr val="333F48"/>
        </a:solidFill>
        <a:ln>
          <a:solidFill>
            <a:srgbClr val="333F48"/>
          </a:solidFill>
        </a:ln>
      </dgm:spPr>
      <dgm:t>
        <a:bodyPr/>
        <a:lstStyle/>
        <a:p>
          <a:r>
            <a:rPr lang="fr-CA" dirty="0">
              <a:solidFill>
                <a:schemeClr val="bg1"/>
              </a:solidFill>
            </a:rPr>
            <a:t>Conclusion</a:t>
          </a:r>
        </a:p>
      </dgm:t>
    </dgm:pt>
    <dgm:pt modelId="{F9D5B13D-9653-4B0F-8DAD-CCFBCF1DBB00}" type="parTrans" cxnId="{2AE2846A-03FF-4231-ACAB-7D8B98F0584E}">
      <dgm:prSet/>
      <dgm:spPr/>
      <dgm:t>
        <a:bodyPr/>
        <a:lstStyle/>
        <a:p>
          <a:endParaRPr lang="fr-CA"/>
        </a:p>
      </dgm:t>
    </dgm:pt>
    <dgm:pt modelId="{B2F3563B-400A-4963-8783-E2C465B32C32}" type="sibTrans" cxnId="{2AE2846A-03FF-4231-ACAB-7D8B98F0584E}">
      <dgm:prSet/>
      <dgm:spPr/>
      <dgm:t>
        <a:bodyPr/>
        <a:lstStyle/>
        <a:p>
          <a:endParaRPr lang="fr-CA"/>
        </a:p>
      </dgm:t>
    </dgm:pt>
    <dgm:pt modelId="{A2269096-7CCE-4DB7-9C59-A75A6FCF8585}">
      <dgm:prSet phldrT="[Texte]" custT="1"/>
      <dgm:spPr>
        <a:solidFill>
          <a:srgbClr val="DADDDE"/>
        </a:solidFill>
        <a:ln>
          <a:solidFill>
            <a:srgbClr val="DADDDE"/>
          </a:solidFill>
        </a:ln>
      </dgm:spPr>
      <dgm:t>
        <a:bodyPr/>
        <a:lstStyle/>
        <a:p>
          <a:pPr>
            <a:spcAft>
              <a:spcPts val="600"/>
            </a:spcAft>
          </a:pPr>
          <a:r>
            <a:rPr lang="fr-CA" sz="1800" dirty="0"/>
            <a:t>La médiatrice ou le médiateur présente les règles à suivre.</a:t>
          </a:r>
        </a:p>
      </dgm:t>
    </dgm:pt>
    <dgm:pt modelId="{213F5C64-430C-4AB1-9F2C-382689CDF5FA}" type="parTrans" cxnId="{1A8A1C46-0BCA-4A76-8AE0-82CF42186CBC}">
      <dgm:prSet/>
      <dgm:spPr/>
      <dgm:t>
        <a:bodyPr/>
        <a:lstStyle/>
        <a:p>
          <a:endParaRPr lang="fr-CA"/>
        </a:p>
      </dgm:t>
    </dgm:pt>
    <dgm:pt modelId="{E114C405-F551-46E9-84E3-29F095D17EA3}" type="sibTrans" cxnId="{1A8A1C46-0BCA-4A76-8AE0-82CF42186CBC}">
      <dgm:prSet/>
      <dgm:spPr/>
      <dgm:t>
        <a:bodyPr/>
        <a:lstStyle/>
        <a:p>
          <a:endParaRPr lang="fr-CA"/>
        </a:p>
      </dgm:t>
    </dgm:pt>
    <dgm:pt modelId="{25AA086F-77CD-455A-A236-681E361A72CE}">
      <dgm:prSet phldrT="[Texte]"/>
      <dgm:spPr>
        <a:solidFill>
          <a:srgbClr val="DADDDE">
            <a:alpha val="90000"/>
          </a:srgbClr>
        </a:solidFill>
        <a:ln>
          <a:solidFill>
            <a:srgbClr val="DADDDE"/>
          </a:solidFill>
        </a:ln>
      </dgm:spPr>
      <dgm:t>
        <a:bodyPr/>
        <a:lstStyle/>
        <a:p>
          <a:pPr>
            <a:spcAft>
              <a:spcPct val="15000"/>
            </a:spcAft>
          </a:pPr>
          <a:endParaRPr lang="fr-CA" sz="1100"/>
        </a:p>
      </dgm:t>
    </dgm:pt>
    <dgm:pt modelId="{52EF93DD-8E0C-409C-9A1E-16E45B1B8531}" type="parTrans" cxnId="{32325785-AEA8-44D3-90FB-BB6014C96AD1}">
      <dgm:prSet/>
      <dgm:spPr/>
      <dgm:t>
        <a:bodyPr/>
        <a:lstStyle/>
        <a:p>
          <a:endParaRPr lang="fr-CA"/>
        </a:p>
      </dgm:t>
    </dgm:pt>
    <dgm:pt modelId="{22142FEA-574C-4D95-8F1A-C033478B2700}" type="sibTrans" cxnId="{32325785-AEA8-44D3-90FB-BB6014C96AD1}">
      <dgm:prSet/>
      <dgm:spPr/>
      <dgm:t>
        <a:bodyPr/>
        <a:lstStyle/>
        <a:p>
          <a:endParaRPr lang="fr-CA"/>
        </a:p>
      </dgm:t>
    </dgm:pt>
    <dgm:pt modelId="{4D895116-EDFB-48B2-A3CA-49BE562142BB}">
      <dgm:prSet phldrT="[Texte]" custT="1"/>
      <dgm:spPr>
        <a:solidFill>
          <a:srgbClr val="DADDDE">
            <a:alpha val="90000"/>
          </a:srgbClr>
        </a:solidFill>
        <a:ln>
          <a:solidFill>
            <a:srgbClr val="DADDDE"/>
          </a:solidFill>
        </a:ln>
      </dgm:spPr>
      <dgm:t>
        <a:bodyPr/>
        <a:lstStyle/>
        <a:p>
          <a:pPr>
            <a:spcAft>
              <a:spcPts val="600"/>
            </a:spcAft>
          </a:pPr>
          <a:r>
            <a:rPr lang="fr-CA" sz="1800" dirty="0"/>
            <a:t>Les personnes discutent respectueusement des causes de leur conflit et proposent des solutions.</a:t>
          </a:r>
        </a:p>
      </dgm:t>
    </dgm:pt>
    <dgm:pt modelId="{DD355B57-281A-4571-AC8A-32846C780429}" type="parTrans" cxnId="{CD71340E-6CBB-43AF-89E2-A7F323F2FE2D}">
      <dgm:prSet/>
      <dgm:spPr/>
      <dgm:t>
        <a:bodyPr/>
        <a:lstStyle/>
        <a:p>
          <a:endParaRPr lang="fr-CA"/>
        </a:p>
      </dgm:t>
    </dgm:pt>
    <dgm:pt modelId="{220EC25F-A060-481B-A4A6-E36C10A52F05}" type="sibTrans" cxnId="{CD71340E-6CBB-43AF-89E2-A7F323F2FE2D}">
      <dgm:prSet/>
      <dgm:spPr/>
      <dgm:t>
        <a:bodyPr/>
        <a:lstStyle/>
        <a:p>
          <a:endParaRPr lang="fr-CA"/>
        </a:p>
      </dgm:t>
    </dgm:pt>
    <dgm:pt modelId="{E225B680-3B22-4D38-9ABB-009772710816}">
      <dgm:prSet phldrT="[Texte]" custT="1"/>
      <dgm:spPr>
        <a:solidFill>
          <a:srgbClr val="DADDDE"/>
        </a:solidFill>
        <a:ln>
          <a:solidFill>
            <a:srgbClr val="DADDDE"/>
          </a:solidFill>
        </a:ln>
      </dgm:spPr>
      <dgm:t>
        <a:bodyPr/>
        <a:lstStyle/>
        <a:p>
          <a:pPr>
            <a:spcAft>
              <a:spcPts val="600"/>
            </a:spcAft>
          </a:pPr>
          <a:r>
            <a:rPr lang="fr-CA" sz="1800" dirty="0"/>
            <a:t>Tout le monde se présente et s'assoit.</a:t>
          </a:r>
        </a:p>
      </dgm:t>
    </dgm:pt>
    <dgm:pt modelId="{DC34879D-5261-43D7-A4BC-4BC88C7EE800}" type="parTrans" cxnId="{041FCCC9-992F-4862-B852-E0BEF4932E48}">
      <dgm:prSet/>
      <dgm:spPr/>
      <dgm:t>
        <a:bodyPr/>
        <a:lstStyle/>
        <a:p>
          <a:endParaRPr lang="fr-CA"/>
        </a:p>
      </dgm:t>
    </dgm:pt>
    <dgm:pt modelId="{437DD140-BCCD-4DFC-A5E6-0B765CBD0F7D}" type="sibTrans" cxnId="{041FCCC9-992F-4862-B852-E0BEF4932E48}">
      <dgm:prSet/>
      <dgm:spPr/>
      <dgm:t>
        <a:bodyPr/>
        <a:lstStyle/>
        <a:p>
          <a:endParaRPr lang="fr-CA"/>
        </a:p>
      </dgm:t>
    </dgm:pt>
    <dgm:pt modelId="{CA2692D9-28CE-4D24-93DD-6B7B6F406497}">
      <dgm:prSet phldrT="[Texte]" custT="1"/>
      <dgm:spPr>
        <a:solidFill>
          <a:srgbClr val="DADDDE">
            <a:alpha val="89804"/>
          </a:srgbClr>
        </a:solidFill>
        <a:ln>
          <a:solidFill>
            <a:srgbClr val="DADDDE"/>
          </a:solidFill>
        </a:ln>
      </dgm:spPr>
      <dgm:t>
        <a:bodyPr/>
        <a:lstStyle/>
        <a:p>
          <a:endParaRPr lang="fr-CA" sz="1400" dirty="0"/>
        </a:p>
      </dgm:t>
    </dgm:pt>
    <dgm:pt modelId="{5CEF7B0B-550E-44A3-9B60-9B874FA9C97F}" type="parTrans" cxnId="{DEA0F5AE-8091-4364-808D-C2BB0F87F81D}">
      <dgm:prSet/>
      <dgm:spPr/>
      <dgm:t>
        <a:bodyPr/>
        <a:lstStyle/>
        <a:p>
          <a:endParaRPr lang="fr-CA"/>
        </a:p>
      </dgm:t>
    </dgm:pt>
    <dgm:pt modelId="{15B8186A-39E2-421E-B961-636DF9E20ABA}" type="sibTrans" cxnId="{DEA0F5AE-8091-4364-808D-C2BB0F87F81D}">
      <dgm:prSet/>
      <dgm:spPr/>
      <dgm:t>
        <a:bodyPr/>
        <a:lstStyle/>
        <a:p>
          <a:endParaRPr lang="fr-CA"/>
        </a:p>
      </dgm:t>
    </dgm:pt>
    <dgm:pt modelId="{87275461-B14C-4942-BB69-E1B300E781C0}">
      <dgm:prSet phldrT="[Texte]" custT="1"/>
      <dgm:spPr>
        <a:solidFill>
          <a:srgbClr val="DADDDE">
            <a:alpha val="89804"/>
          </a:srgbClr>
        </a:solidFill>
        <a:ln>
          <a:solidFill>
            <a:srgbClr val="DADDDE"/>
          </a:solidFill>
        </a:ln>
      </dgm:spPr>
      <dgm:t>
        <a:bodyPr/>
        <a:lstStyle/>
        <a:p>
          <a:r>
            <a:rPr lang="fr-CA" sz="1800" dirty="0"/>
            <a:t>La médiatrice ou le médiateur note les éléments de discussion et les solutions trouvées.</a:t>
          </a:r>
        </a:p>
      </dgm:t>
    </dgm:pt>
    <dgm:pt modelId="{96A1A7AD-5C16-4BB4-A967-AC9F8ACE4595}" type="parTrans" cxnId="{45FE5C0D-14A7-43A4-8B06-F5FE6419D47C}">
      <dgm:prSet/>
      <dgm:spPr/>
      <dgm:t>
        <a:bodyPr/>
        <a:lstStyle/>
        <a:p>
          <a:endParaRPr lang="fr-CA"/>
        </a:p>
      </dgm:t>
    </dgm:pt>
    <dgm:pt modelId="{2B6FEA4F-013C-4475-A9EA-CD3DF1D92D82}" type="sibTrans" cxnId="{45FE5C0D-14A7-43A4-8B06-F5FE6419D47C}">
      <dgm:prSet/>
      <dgm:spPr/>
      <dgm:t>
        <a:bodyPr/>
        <a:lstStyle/>
        <a:p>
          <a:endParaRPr lang="fr-CA"/>
        </a:p>
      </dgm:t>
    </dgm:pt>
    <dgm:pt modelId="{BBFB42F9-906A-4B78-A319-017A9C06AC1D}" type="pres">
      <dgm:prSet presAssocID="{7A698269-D32B-454F-A703-808C0583FF09}" presName="Name0" presStyleCnt="0">
        <dgm:presLayoutVars>
          <dgm:dir/>
          <dgm:animLvl val="lvl"/>
          <dgm:resizeHandles val="exact"/>
        </dgm:presLayoutVars>
      </dgm:prSet>
      <dgm:spPr/>
    </dgm:pt>
    <dgm:pt modelId="{B2DB9C00-6147-4320-8C5A-30C70C356183}" type="pres">
      <dgm:prSet presAssocID="{7A698269-D32B-454F-A703-808C0583FF09}" presName="tSp" presStyleCnt="0"/>
      <dgm:spPr/>
    </dgm:pt>
    <dgm:pt modelId="{269C4AE2-13F5-4BD1-A805-E8421B4341AC}" type="pres">
      <dgm:prSet presAssocID="{7A698269-D32B-454F-A703-808C0583FF09}" presName="bSp" presStyleCnt="0"/>
      <dgm:spPr/>
    </dgm:pt>
    <dgm:pt modelId="{0903A799-ECDE-49BC-B0CB-273C5D881F36}" type="pres">
      <dgm:prSet presAssocID="{7A698269-D32B-454F-A703-808C0583FF09}" presName="process" presStyleCnt="0"/>
      <dgm:spPr/>
    </dgm:pt>
    <dgm:pt modelId="{F1B519A5-FD69-4565-832D-1C99FD2A4728}" type="pres">
      <dgm:prSet presAssocID="{9B5A3A19-0BD3-4729-963C-81B471392745}" presName="composite1" presStyleCnt="0"/>
      <dgm:spPr/>
    </dgm:pt>
    <dgm:pt modelId="{B8A25B7C-1FE1-4B9A-BE65-10EA7A789C9C}" type="pres">
      <dgm:prSet presAssocID="{9B5A3A19-0BD3-4729-963C-81B471392745}" presName="dummyNode1" presStyleLbl="node1" presStyleIdx="0" presStyleCnt="3"/>
      <dgm:spPr/>
    </dgm:pt>
    <dgm:pt modelId="{8C5B93AC-D9A8-4A30-9587-36760949BC91}" type="pres">
      <dgm:prSet presAssocID="{9B5A3A19-0BD3-4729-963C-81B471392745}" presName="childNode1" presStyleLbl="bgAcc1" presStyleIdx="0" presStyleCnt="3" custScaleY="125416">
        <dgm:presLayoutVars>
          <dgm:bulletEnabled val="1"/>
        </dgm:presLayoutVars>
      </dgm:prSet>
      <dgm:spPr/>
    </dgm:pt>
    <dgm:pt modelId="{5ABFC824-5CE1-45BE-BC2B-28899081EA27}" type="pres">
      <dgm:prSet presAssocID="{9B5A3A19-0BD3-4729-963C-81B471392745}" presName="childNode1tx" presStyleLbl="bgAcc1" presStyleIdx="0" presStyleCnt="3">
        <dgm:presLayoutVars>
          <dgm:bulletEnabled val="1"/>
        </dgm:presLayoutVars>
      </dgm:prSet>
      <dgm:spPr/>
    </dgm:pt>
    <dgm:pt modelId="{5814CB09-FB1E-44FB-B9FE-D9943AD8A0CB}" type="pres">
      <dgm:prSet presAssocID="{9B5A3A19-0BD3-4729-963C-81B471392745}" presName="parentNode1" presStyleLbl="node1" presStyleIdx="0" presStyleCnt="3" custLinFactNeighborX="959" custLinFactNeighborY="-14093">
        <dgm:presLayoutVars>
          <dgm:chMax val="1"/>
          <dgm:bulletEnabled val="1"/>
        </dgm:presLayoutVars>
      </dgm:prSet>
      <dgm:spPr/>
    </dgm:pt>
    <dgm:pt modelId="{1BD18687-31DA-438D-A580-36413DAA2A0A}" type="pres">
      <dgm:prSet presAssocID="{9B5A3A19-0BD3-4729-963C-81B471392745}" presName="connSite1" presStyleCnt="0"/>
      <dgm:spPr/>
    </dgm:pt>
    <dgm:pt modelId="{A9F09C82-7427-42EA-ACA5-271D9881B444}" type="pres">
      <dgm:prSet presAssocID="{7F30A884-C0AF-408A-98CD-30A32395602D}" presName="Name9" presStyleLbl="sibTrans2D1" presStyleIdx="0" presStyleCnt="2" custLinFactNeighborX="-4060" custLinFactNeighborY="5326"/>
      <dgm:spPr/>
    </dgm:pt>
    <dgm:pt modelId="{2A1A35CF-B59B-45EC-82FD-6519A0D8D9D3}" type="pres">
      <dgm:prSet presAssocID="{406DEA08-2D4D-48B3-82D3-3FC9E9545AF7}" presName="composite2" presStyleCnt="0"/>
      <dgm:spPr/>
    </dgm:pt>
    <dgm:pt modelId="{DE761972-0249-4879-9314-0D16BFFD826A}" type="pres">
      <dgm:prSet presAssocID="{406DEA08-2D4D-48B3-82D3-3FC9E9545AF7}" presName="dummyNode2" presStyleLbl="node1" presStyleIdx="0" presStyleCnt="3"/>
      <dgm:spPr/>
    </dgm:pt>
    <dgm:pt modelId="{F345990F-66A7-46B5-BCE1-EE5229B4D2FB}" type="pres">
      <dgm:prSet presAssocID="{406DEA08-2D4D-48B3-82D3-3FC9E9545AF7}" presName="childNode2" presStyleLbl="bgAcc1" presStyleIdx="1" presStyleCnt="3" custScaleX="117501" custScaleY="158591">
        <dgm:presLayoutVars>
          <dgm:bulletEnabled val="1"/>
        </dgm:presLayoutVars>
      </dgm:prSet>
      <dgm:spPr/>
    </dgm:pt>
    <dgm:pt modelId="{DE57C26F-F70D-4540-94A7-7762CF7A7445}" type="pres">
      <dgm:prSet presAssocID="{406DEA08-2D4D-48B3-82D3-3FC9E9545AF7}" presName="childNode2tx" presStyleLbl="bgAcc1" presStyleIdx="1" presStyleCnt="3">
        <dgm:presLayoutVars>
          <dgm:bulletEnabled val="1"/>
        </dgm:presLayoutVars>
      </dgm:prSet>
      <dgm:spPr/>
    </dgm:pt>
    <dgm:pt modelId="{740C4C84-4C97-4A0F-A720-5323689C3378}" type="pres">
      <dgm:prSet presAssocID="{406DEA08-2D4D-48B3-82D3-3FC9E9545AF7}" presName="parentNode2" presStyleLbl="node1" presStyleIdx="1" presStyleCnt="3" custLinFactNeighborX="3802" custLinFactNeighborY="-29874">
        <dgm:presLayoutVars>
          <dgm:chMax val="0"/>
          <dgm:bulletEnabled val="1"/>
        </dgm:presLayoutVars>
      </dgm:prSet>
      <dgm:spPr/>
    </dgm:pt>
    <dgm:pt modelId="{F917B007-1401-4CA3-B5A2-4642018556B3}" type="pres">
      <dgm:prSet presAssocID="{406DEA08-2D4D-48B3-82D3-3FC9E9545AF7}" presName="connSite2" presStyleCnt="0"/>
      <dgm:spPr/>
    </dgm:pt>
    <dgm:pt modelId="{55E43A26-CD37-4079-A327-83595FA80EAE}" type="pres">
      <dgm:prSet presAssocID="{C3E48683-E360-4AE7-9771-C992B532629D}" presName="Name18" presStyleLbl="sibTrans2D1" presStyleIdx="1" presStyleCnt="2" custLinFactNeighborX="-322" custLinFactNeighborY="-4596"/>
      <dgm:spPr/>
    </dgm:pt>
    <dgm:pt modelId="{275B05CD-B9AE-40F6-B61E-799303D1FB7A}" type="pres">
      <dgm:prSet presAssocID="{09391B4A-59F7-45E3-90C1-870149878794}" presName="composite1" presStyleCnt="0"/>
      <dgm:spPr/>
    </dgm:pt>
    <dgm:pt modelId="{BE736D76-129F-40C6-85E9-BD96E122BF13}" type="pres">
      <dgm:prSet presAssocID="{09391B4A-59F7-45E3-90C1-870149878794}" presName="dummyNode1" presStyleLbl="node1" presStyleIdx="1" presStyleCnt="3"/>
      <dgm:spPr/>
    </dgm:pt>
    <dgm:pt modelId="{1DDF56BE-8145-4F29-8CFB-3752EDA891B8}" type="pres">
      <dgm:prSet presAssocID="{09391B4A-59F7-45E3-90C1-870149878794}" presName="childNode1" presStyleLbl="bgAcc1" presStyleIdx="2" presStyleCnt="3" custLinFactNeighborX="1112" custLinFactNeighborY="-4719">
        <dgm:presLayoutVars>
          <dgm:bulletEnabled val="1"/>
        </dgm:presLayoutVars>
      </dgm:prSet>
      <dgm:spPr/>
    </dgm:pt>
    <dgm:pt modelId="{091BCBB9-876C-4AF1-B0AE-448CCDD14300}" type="pres">
      <dgm:prSet presAssocID="{09391B4A-59F7-45E3-90C1-870149878794}" presName="childNode1tx" presStyleLbl="bgAcc1" presStyleIdx="2" presStyleCnt="3">
        <dgm:presLayoutVars>
          <dgm:bulletEnabled val="1"/>
        </dgm:presLayoutVars>
      </dgm:prSet>
      <dgm:spPr/>
    </dgm:pt>
    <dgm:pt modelId="{7F9CB28B-974A-4708-8259-CAF4A69C519D}" type="pres">
      <dgm:prSet presAssocID="{09391B4A-59F7-45E3-90C1-870149878794}" presName="parentNode1" presStyleLbl="node1" presStyleIdx="2" presStyleCnt="3" custLinFactNeighborX="112" custLinFactNeighborY="-21402">
        <dgm:presLayoutVars>
          <dgm:chMax val="1"/>
          <dgm:bulletEnabled val="1"/>
        </dgm:presLayoutVars>
      </dgm:prSet>
      <dgm:spPr/>
    </dgm:pt>
    <dgm:pt modelId="{FE05E5C7-71D0-4199-9147-57B34C6386A3}" type="pres">
      <dgm:prSet presAssocID="{09391B4A-59F7-45E3-90C1-870149878794}" presName="connSite1" presStyleCnt="0"/>
      <dgm:spPr/>
    </dgm:pt>
  </dgm:ptLst>
  <dgm:cxnLst>
    <dgm:cxn modelId="{B78C9B07-B0E1-4CCC-BA75-BD78FC45E53C}" type="presOf" srcId="{CA2692D9-28CE-4D24-93DD-6B7B6F406497}" destId="{091BCBB9-876C-4AF1-B0AE-448CCDD14300}" srcOrd="1" destOrd="0" presId="urn:microsoft.com/office/officeart/2005/8/layout/hProcess4"/>
    <dgm:cxn modelId="{45FE5C0D-14A7-43A4-8B06-F5FE6419D47C}" srcId="{09391B4A-59F7-45E3-90C1-870149878794}" destId="{87275461-B14C-4942-BB69-E1B300E781C0}" srcOrd="1" destOrd="0" parTransId="{96A1A7AD-5C16-4BB4-A967-AC9F8ACE4595}" sibTransId="{2B6FEA4F-013C-4475-A9EA-CD3DF1D92D82}"/>
    <dgm:cxn modelId="{CD71340E-6CBB-43AF-89E2-A7F323F2FE2D}" srcId="{406DEA08-2D4D-48B3-82D3-3FC9E9545AF7}" destId="{4D895116-EDFB-48B2-A3CA-49BE562142BB}" srcOrd="1" destOrd="0" parTransId="{DD355B57-281A-4571-AC8A-32846C780429}" sibTransId="{220EC25F-A060-481B-A4A6-E36C10A52F05}"/>
    <dgm:cxn modelId="{36AA5716-2D49-4445-95F8-1DEE1D8CEE0B}" type="presOf" srcId="{C3E48683-E360-4AE7-9771-C992B532629D}" destId="{55E43A26-CD37-4079-A327-83595FA80EAE}" srcOrd="0" destOrd="0" presId="urn:microsoft.com/office/officeart/2005/8/layout/hProcess4"/>
    <dgm:cxn modelId="{9282321C-1B38-4468-B6B9-03F4EEED333F}" type="presOf" srcId="{37040CC9-1978-472E-9C01-7A4483F1B339}" destId="{DE57C26F-F70D-4540-94A7-7762CF7A7445}" srcOrd="1" destOrd="0" presId="urn:microsoft.com/office/officeart/2005/8/layout/hProcess4"/>
    <dgm:cxn modelId="{0A67F832-9871-4CE3-902A-8CFF8D04038E}" type="presOf" srcId="{A2269096-7CCE-4DB7-9C59-A75A6FCF8585}" destId="{5ABFC824-5CE1-45BE-BC2B-28899081EA27}" srcOrd="1" destOrd="1" presId="urn:microsoft.com/office/officeart/2005/8/layout/hProcess4"/>
    <dgm:cxn modelId="{49FDAC64-66AC-4638-A8A9-3C60F4C08E18}" type="presOf" srcId="{4D895116-EDFB-48B2-A3CA-49BE562142BB}" destId="{DE57C26F-F70D-4540-94A7-7762CF7A7445}" srcOrd="1" destOrd="1" presId="urn:microsoft.com/office/officeart/2005/8/layout/hProcess4"/>
    <dgm:cxn modelId="{0558F165-E47B-4A16-A74F-CA34034D6186}" srcId="{7A698269-D32B-454F-A703-808C0583FF09}" destId="{9B5A3A19-0BD3-4729-963C-81B471392745}" srcOrd="0" destOrd="0" parTransId="{6E5FF07D-8458-4D2B-B67A-29BC407004B3}" sibTransId="{7F30A884-C0AF-408A-98CD-30A32395602D}"/>
    <dgm:cxn modelId="{1A8A1C46-0BCA-4A76-8AE0-82CF42186CBC}" srcId="{9B5A3A19-0BD3-4729-963C-81B471392745}" destId="{A2269096-7CCE-4DB7-9C59-A75A6FCF8585}" srcOrd="1" destOrd="0" parTransId="{213F5C64-430C-4AB1-9F2C-382689CDF5FA}" sibTransId="{E114C405-F551-46E9-84E3-29F095D17EA3}"/>
    <dgm:cxn modelId="{97853247-996F-41CA-ADE9-D9A5A2E4AEB3}" type="presOf" srcId="{87275461-B14C-4942-BB69-E1B300E781C0}" destId="{1DDF56BE-8145-4F29-8CFB-3752EDA891B8}" srcOrd="0" destOrd="1" presId="urn:microsoft.com/office/officeart/2005/8/layout/hProcess4"/>
    <dgm:cxn modelId="{567A9469-6EE5-48ED-A74F-ED4AA5D04993}" type="presOf" srcId="{4D895116-EDFB-48B2-A3CA-49BE562142BB}" destId="{F345990F-66A7-46B5-BCE1-EE5229B4D2FB}" srcOrd="0" destOrd="1" presId="urn:microsoft.com/office/officeart/2005/8/layout/hProcess4"/>
    <dgm:cxn modelId="{2AE2846A-03FF-4231-ACAB-7D8B98F0584E}" srcId="{7A698269-D32B-454F-A703-808C0583FF09}" destId="{09391B4A-59F7-45E3-90C1-870149878794}" srcOrd="2" destOrd="0" parTransId="{F9D5B13D-9653-4B0F-8DAD-CCFBCF1DBB00}" sibTransId="{B2F3563B-400A-4963-8783-E2C465B32C32}"/>
    <dgm:cxn modelId="{02596174-9AE1-4452-9130-1D889F1ED4C5}" type="presOf" srcId="{37040CC9-1978-472E-9C01-7A4483F1B339}" destId="{F345990F-66A7-46B5-BCE1-EE5229B4D2FB}" srcOrd="0" destOrd="0" presId="urn:microsoft.com/office/officeart/2005/8/layout/hProcess4"/>
    <dgm:cxn modelId="{C3C74A55-96BD-4045-8B89-6272D1CD9B13}" type="presOf" srcId="{87275461-B14C-4942-BB69-E1B300E781C0}" destId="{091BCBB9-876C-4AF1-B0AE-448CCDD14300}" srcOrd="1" destOrd="1" presId="urn:microsoft.com/office/officeart/2005/8/layout/hProcess4"/>
    <dgm:cxn modelId="{32325785-AEA8-44D3-90FB-BB6014C96AD1}" srcId="{406DEA08-2D4D-48B3-82D3-3FC9E9545AF7}" destId="{25AA086F-77CD-455A-A236-681E361A72CE}" srcOrd="2" destOrd="0" parTransId="{52EF93DD-8E0C-409C-9A1E-16E45B1B8531}" sibTransId="{22142FEA-574C-4D95-8F1A-C033478B2700}"/>
    <dgm:cxn modelId="{663FF38E-4333-4884-BD62-53DE998C44E8}" srcId="{406DEA08-2D4D-48B3-82D3-3FC9E9545AF7}" destId="{37040CC9-1978-472E-9C01-7A4483F1B339}" srcOrd="0" destOrd="0" parTransId="{6368EF38-072A-48DC-A432-20A86751D03D}" sibTransId="{F8A1C1E2-9CA9-45F6-AF73-47342A20458A}"/>
    <dgm:cxn modelId="{C08FA88F-61C7-4F0F-A0B3-0F807C97166B}" type="presOf" srcId="{7F30A884-C0AF-408A-98CD-30A32395602D}" destId="{A9F09C82-7427-42EA-ACA5-271D9881B444}" srcOrd="0" destOrd="0" presId="urn:microsoft.com/office/officeart/2005/8/layout/hProcess4"/>
    <dgm:cxn modelId="{636B5D92-69BB-4984-A098-3149CE5B3E60}" type="presOf" srcId="{406DEA08-2D4D-48B3-82D3-3FC9E9545AF7}" destId="{740C4C84-4C97-4A0F-A720-5323689C3378}" srcOrd="0" destOrd="0" presId="urn:microsoft.com/office/officeart/2005/8/layout/hProcess4"/>
    <dgm:cxn modelId="{DEA0F5AE-8091-4364-808D-C2BB0F87F81D}" srcId="{09391B4A-59F7-45E3-90C1-870149878794}" destId="{CA2692D9-28CE-4D24-93DD-6B7B6F406497}" srcOrd="0" destOrd="0" parTransId="{5CEF7B0B-550E-44A3-9B60-9B874FA9C97F}" sibTransId="{15B8186A-39E2-421E-B961-636DF9E20ABA}"/>
    <dgm:cxn modelId="{FD26DCB2-956C-4125-831C-2D3A48071CC2}" type="presOf" srcId="{9B5A3A19-0BD3-4729-963C-81B471392745}" destId="{5814CB09-FB1E-44FB-B9FE-D9943AD8A0CB}" srcOrd="0" destOrd="0" presId="urn:microsoft.com/office/officeart/2005/8/layout/hProcess4"/>
    <dgm:cxn modelId="{EB068AB4-5F6A-4557-8162-9701FE782331}" type="presOf" srcId="{25AA086F-77CD-455A-A236-681E361A72CE}" destId="{DE57C26F-F70D-4540-94A7-7762CF7A7445}" srcOrd="1" destOrd="2" presId="urn:microsoft.com/office/officeart/2005/8/layout/hProcess4"/>
    <dgm:cxn modelId="{0F5059B6-49BD-460A-981B-1846036B6FF8}" type="presOf" srcId="{CA2692D9-28CE-4D24-93DD-6B7B6F406497}" destId="{1DDF56BE-8145-4F29-8CFB-3752EDA891B8}" srcOrd="0" destOrd="0" presId="urn:microsoft.com/office/officeart/2005/8/layout/hProcess4"/>
    <dgm:cxn modelId="{560D8DC0-D42B-43AB-A112-EA142BB65BDD}" type="presOf" srcId="{E225B680-3B22-4D38-9ABB-009772710816}" destId="{5ABFC824-5CE1-45BE-BC2B-28899081EA27}" srcOrd="1" destOrd="0" presId="urn:microsoft.com/office/officeart/2005/8/layout/hProcess4"/>
    <dgm:cxn modelId="{041FCCC9-992F-4862-B852-E0BEF4932E48}" srcId="{9B5A3A19-0BD3-4729-963C-81B471392745}" destId="{E225B680-3B22-4D38-9ABB-009772710816}" srcOrd="0" destOrd="0" parTransId="{DC34879D-5261-43D7-A4BC-4BC88C7EE800}" sibTransId="{437DD140-BCCD-4DFC-A5E6-0B765CBD0F7D}"/>
    <dgm:cxn modelId="{61D345CB-12B8-4FC2-A290-E90E43509839}" type="presOf" srcId="{25AA086F-77CD-455A-A236-681E361A72CE}" destId="{F345990F-66A7-46B5-BCE1-EE5229B4D2FB}" srcOrd="0" destOrd="2" presId="urn:microsoft.com/office/officeart/2005/8/layout/hProcess4"/>
    <dgm:cxn modelId="{3D0A60CF-E940-4894-A003-B0DD871CD847}" type="presOf" srcId="{7A698269-D32B-454F-A703-808C0583FF09}" destId="{BBFB42F9-906A-4B78-A319-017A9C06AC1D}" srcOrd="0" destOrd="0" presId="urn:microsoft.com/office/officeart/2005/8/layout/hProcess4"/>
    <dgm:cxn modelId="{C83827DE-745F-43C8-BD83-A614BD92A44C}" type="presOf" srcId="{09391B4A-59F7-45E3-90C1-870149878794}" destId="{7F9CB28B-974A-4708-8259-CAF4A69C519D}" srcOrd="0" destOrd="0" presId="urn:microsoft.com/office/officeart/2005/8/layout/hProcess4"/>
    <dgm:cxn modelId="{0B1892DE-15FB-4EA7-8EA6-7DD026294C30}" srcId="{7A698269-D32B-454F-A703-808C0583FF09}" destId="{406DEA08-2D4D-48B3-82D3-3FC9E9545AF7}" srcOrd="1" destOrd="0" parTransId="{FA7D0893-7E71-4FA9-B1BD-0657F7755904}" sibTransId="{C3E48683-E360-4AE7-9771-C992B532629D}"/>
    <dgm:cxn modelId="{F2B17BF2-9BDD-4146-875A-A23920EC77C4}" type="presOf" srcId="{A2269096-7CCE-4DB7-9C59-A75A6FCF8585}" destId="{8C5B93AC-D9A8-4A30-9587-36760949BC91}" srcOrd="0" destOrd="1" presId="urn:microsoft.com/office/officeart/2005/8/layout/hProcess4"/>
    <dgm:cxn modelId="{5705D2F9-7C7F-4395-A1D9-BD09F521FB25}" type="presOf" srcId="{E225B680-3B22-4D38-9ABB-009772710816}" destId="{8C5B93AC-D9A8-4A30-9587-36760949BC91}" srcOrd="0" destOrd="0" presId="urn:microsoft.com/office/officeart/2005/8/layout/hProcess4"/>
    <dgm:cxn modelId="{03C3E666-15E9-4505-BA36-2791A9D75ABF}" type="presParOf" srcId="{BBFB42F9-906A-4B78-A319-017A9C06AC1D}" destId="{B2DB9C00-6147-4320-8C5A-30C70C356183}" srcOrd="0" destOrd="0" presId="urn:microsoft.com/office/officeart/2005/8/layout/hProcess4"/>
    <dgm:cxn modelId="{CF608E4F-71EA-4E81-87E2-5EF8E4E5D32C}" type="presParOf" srcId="{BBFB42F9-906A-4B78-A319-017A9C06AC1D}" destId="{269C4AE2-13F5-4BD1-A805-E8421B4341AC}" srcOrd="1" destOrd="0" presId="urn:microsoft.com/office/officeart/2005/8/layout/hProcess4"/>
    <dgm:cxn modelId="{847F5945-F7A6-48E7-9EBA-DF5AA6A86D67}" type="presParOf" srcId="{BBFB42F9-906A-4B78-A319-017A9C06AC1D}" destId="{0903A799-ECDE-49BC-B0CB-273C5D881F36}" srcOrd="2" destOrd="0" presId="urn:microsoft.com/office/officeart/2005/8/layout/hProcess4"/>
    <dgm:cxn modelId="{C9523154-F950-486B-8F18-224305310479}" type="presParOf" srcId="{0903A799-ECDE-49BC-B0CB-273C5D881F36}" destId="{F1B519A5-FD69-4565-832D-1C99FD2A4728}" srcOrd="0" destOrd="0" presId="urn:microsoft.com/office/officeart/2005/8/layout/hProcess4"/>
    <dgm:cxn modelId="{7EBE7A54-06AA-4991-927B-AD3CEDADCFFD}" type="presParOf" srcId="{F1B519A5-FD69-4565-832D-1C99FD2A4728}" destId="{B8A25B7C-1FE1-4B9A-BE65-10EA7A789C9C}" srcOrd="0" destOrd="0" presId="urn:microsoft.com/office/officeart/2005/8/layout/hProcess4"/>
    <dgm:cxn modelId="{98018A7C-1BD7-44F1-8B13-E24F901CC202}" type="presParOf" srcId="{F1B519A5-FD69-4565-832D-1C99FD2A4728}" destId="{8C5B93AC-D9A8-4A30-9587-36760949BC91}" srcOrd="1" destOrd="0" presId="urn:microsoft.com/office/officeart/2005/8/layout/hProcess4"/>
    <dgm:cxn modelId="{51B8CBCA-F180-4F7D-BC7D-D40E7D25DC70}" type="presParOf" srcId="{F1B519A5-FD69-4565-832D-1C99FD2A4728}" destId="{5ABFC824-5CE1-45BE-BC2B-28899081EA27}" srcOrd="2" destOrd="0" presId="urn:microsoft.com/office/officeart/2005/8/layout/hProcess4"/>
    <dgm:cxn modelId="{FA7E4976-D01C-4B3E-8A3F-CDD2FDEAB24A}" type="presParOf" srcId="{F1B519A5-FD69-4565-832D-1C99FD2A4728}" destId="{5814CB09-FB1E-44FB-B9FE-D9943AD8A0CB}" srcOrd="3" destOrd="0" presId="urn:microsoft.com/office/officeart/2005/8/layout/hProcess4"/>
    <dgm:cxn modelId="{9F9CDF1B-10A4-4BFD-88DA-DB2585F32C87}" type="presParOf" srcId="{F1B519A5-FD69-4565-832D-1C99FD2A4728}" destId="{1BD18687-31DA-438D-A580-36413DAA2A0A}" srcOrd="4" destOrd="0" presId="urn:microsoft.com/office/officeart/2005/8/layout/hProcess4"/>
    <dgm:cxn modelId="{D8E120B3-45E2-41DD-AA74-F8F7BA677980}" type="presParOf" srcId="{0903A799-ECDE-49BC-B0CB-273C5D881F36}" destId="{A9F09C82-7427-42EA-ACA5-271D9881B444}" srcOrd="1" destOrd="0" presId="urn:microsoft.com/office/officeart/2005/8/layout/hProcess4"/>
    <dgm:cxn modelId="{27A24B4F-4F45-48C9-ADC0-668D0D7CBED8}" type="presParOf" srcId="{0903A799-ECDE-49BC-B0CB-273C5D881F36}" destId="{2A1A35CF-B59B-45EC-82FD-6519A0D8D9D3}" srcOrd="2" destOrd="0" presId="urn:microsoft.com/office/officeart/2005/8/layout/hProcess4"/>
    <dgm:cxn modelId="{7714DDCC-E5A9-4929-8337-A2B9644F15BB}" type="presParOf" srcId="{2A1A35CF-B59B-45EC-82FD-6519A0D8D9D3}" destId="{DE761972-0249-4879-9314-0D16BFFD826A}" srcOrd="0" destOrd="0" presId="urn:microsoft.com/office/officeart/2005/8/layout/hProcess4"/>
    <dgm:cxn modelId="{B62A529F-FCEE-49CE-BA0F-A699272C436E}" type="presParOf" srcId="{2A1A35CF-B59B-45EC-82FD-6519A0D8D9D3}" destId="{F345990F-66A7-46B5-BCE1-EE5229B4D2FB}" srcOrd="1" destOrd="0" presId="urn:microsoft.com/office/officeart/2005/8/layout/hProcess4"/>
    <dgm:cxn modelId="{49512A30-C03E-44F5-814F-81E35C967F1F}" type="presParOf" srcId="{2A1A35CF-B59B-45EC-82FD-6519A0D8D9D3}" destId="{DE57C26F-F70D-4540-94A7-7762CF7A7445}" srcOrd="2" destOrd="0" presId="urn:microsoft.com/office/officeart/2005/8/layout/hProcess4"/>
    <dgm:cxn modelId="{13886F65-9D02-42DB-A8CC-F91A8ED289D0}" type="presParOf" srcId="{2A1A35CF-B59B-45EC-82FD-6519A0D8D9D3}" destId="{740C4C84-4C97-4A0F-A720-5323689C3378}" srcOrd="3" destOrd="0" presId="urn:microsoft.com/office/officeart/2005/8/layout/hProcess4"/>
    <dgm:cxn modelId="{992833C8-FCA6-4FE2-A6AC-E268981BFAAF}" type="presParOf" srcId="{2A1A35CF-B59B-45EC-82FD-6519A0D8D9D3}" destId="{F917B007-1401-4CA3-B5A2-4642018556B3}" srcOrd="4" destOrd="0" presId="urn:microsoft.com/office/officeart/2005/8/layout/hProcess4"/>
    <dgm:cxn modelId="{B8C90945-F154-4C0E-934D-42889FBCAA3E}" type="presParOf" srcId="{0903A799-ECDE-49BC-B0CB-273C5D881F36}" destId="{55E43A26-CD37-4079-A327-83595FA80EAE}" srcOrd="3" destOrd="0" presId="urn:microsoft.com/office/officeart/2005/8/layout/hProcess4"/>
    <dgm:cxn modelId="{EE2EE6FF-2B80-4A7D-9EBD-5BDC137C43E8}" type="presParOf" srcId="{0903A799-ECDE-49BC-B0CB-273C5D881F36}" destId="{275B05CD-B9AE-40F6-B61E-799303D1FB7A}" srcOrd="4" destOrd="0" presId="urn:microsoft.com/office/officeart/2005/8/layout/hProcess4"/>
    <dgm:cxn modelId="{7D72CCFA-4DF6-4CFC-87C6-2651F25F0B58}" type="presParOf" srcId="{275B05CD-B9AE-40F6-B61E-799303D1FB7A}" destId="{BE736D76-129F-40C6-85E9-BD96E122BF13}" srcOrd="0" destOrd="0" presId="urn:microsoft.com/office/officeart/2005/8/layout/hProcess4"/>
    <dgm:cxn modelId="{EC14055F-49FE-4105-B815-E0CD83CBB4AD}" type="presParOf" srcId="{275B05CD-B9AE-40F6-B61E-799303D1FB7A}" destId="{1DDF56BE-8145-4F29-8CFB-3752EDA891B8}" srcOrd="1" destOrd="0" presId="urn:microsoft.com/office/officeart/2005/8/layout/hProcess4"/>
    <dgm:cxn modelId="{95137E8A-7FA3-4778-B3CC-43DF0609CE0E}" type="presParOf" srcId="{275B05CD-B9AE-40F6-B61E-799303D1FB7A}" destId="{091BCBB9-876C-4AF1-B0AE-448CCDD14300}" srcOrd="2" destOrd="0" presId="urn:microsoft.com/office/officeart/2005/8/layout/hProcess4"/>
    <dgm:cxn modelId="{4751B949-5908-4563-A9B4-DAF134519A13}" type="presParOf" srcId="{275B05CD-B9AE-40F6-B61E-799303D1FB7A}" destId="{7F9CB28B-974A-4708-8259-CAF4A69C519D}" srcOrd="3" destOrd="0" presId="urn:microsoft.com/office/officeart/2005/8/layout/hProcess4"/>
    <dgm:cxn modelId="{EF8641E2-C67A-4D4A-A061-D766B3CE1E09}" type="presParOf" srcId="{275B05CD-B9AE-40F6-B61E-799303D1FB7A}" destId="{FE05E5C7-71D0-4199-9147-57B34C6386A3}"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B93AC-D9A8-4A30-9587-36760949BC91}">
      <dsp:nvSpPr>
        <dsp:cNvPr id="0" name=""/>
        <dsp:cNvSpPr/>
      </dsp:nvSpPr>
      <dsp:spPr>
        <a:xfrm>
          <a:off x="2634" y="1178584"/>
          <a:ext cx="2652546" cy="2743846"/>
        </a:xfrm>
        <a:prstGeom prst="roundRect">
          <a:avLst>
            <a:gd name="adj" fmla="val 10000"/>
          </a:avLst>
        </a:prstGeom>
        <a:solidFill>
          <a:srgbClr val="DADDDE"/>
        </a:solidFill>
        <a:ln w="12700" cap="flat" cmpd="sng" algn="ctr">
          <a:solidFill>
            <a:srgbClr val="DADDD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ts val="600"/>
            </a:spcAft>
            <a:buChar char="•"/>
          </a:pPr>
          <a:r>
            <a:rPr lang="fr-CA" sz="1800" kern="1200" dirty="0"/>
            <a:t>Tout le monde se présente et s'assoit.</a:t>
          </a:r>
        </a:p>
        <a:p>
          <a:pPr marL="171450" lvl="1" indent="-171450" algn="l" defTabSz="800100">
            <a:lnSpc>
              <a:spcPct val="90000"/>
            </a:lnSpc>
            <a:spcBef>
              <a:spcPct val="0"/>
            </a:spcBef>
            <a:spcAft>
              <a:spcPts val="600"/>
            </a:spcAft>
            <a:buChar char="•"/>
          </a:pPr>
          <a:r>
            <a:rPr lang="fr-CA" sz="1800" kern="1200" dirty="0"/>
            <a:t>La médiatrice ou le médiateur présente les règles à suivre.</a:t>
          </a:r>
        </a:p>
      </dsp:txBody>
      <dsp:txXfrm>
        <a:off x="65778" y="1241728"/>
        <a:ext cx="2526258" cy="2029591"/>
      </dsp:txXfrm>
    </dsp:sp>
    <dsp:sp modelId="{A9F09C82-7427-42EA-ACA5-271D9881B444}">
      <dsp:nvSpPr>
        <dsp:cNvPr id="0" name=""/>
        <dsp:cNvSpPr/>
      </dsp:nvSpPr>
      <dsp:spPr>
        <a:xfrm>
          <a:off x="1410172" y="1905502"/>
          <a:ext cx="3164805" cy="3164805"/>
        </a:xfrm>
        <a:prstGeom prst="leftCircularArrow">
          <a:avLst>
            <a:gd name="adj1" fmla="val 2892"/>
            <a:gd name="adj2" fmla="val 353706"/>
            <a:gd name="adj3" fmla="val 2314964"/>
            <a:gd name="adj4" fmla="val 9210236"/>
            <a:gd name="adj5" fmla="val 3374"/>
          </a:avLst>
        </a:prstGeom>
        <a:solidFill>
          <a:srgbClr val="F6891F"/>
        </a:solidFill>
        <a:ln>
          <a:noFill/>
        </a:ln>
        <a:effectLst/>
      </dsp:spPr>
      <dsp:style>
        <a:lnRef idx="0">
          <a:scrgbClr r="0" g="0" b="0"/>
        </a:lnRef>
        <a:fillRef idx="1">
          <a:scrgbClr r="0" g="0" b="0"/>
        </a:fillRef>
        <a:effectRef idx="0">
          <a:scrgbClr r="0" g="0" b="0"/>
        </a:effectRef>
        <a:fontRef idx="minor">
          <a:schemeClr val="lt1"/>
        </a:fontRef>
      </dsp:style>
    </dsp:sp>
    <dsp:sp modelId="{5814CB09-FB1E-44FB-B9FE-D9943AD8A0CB}">
      <dsp:nvSpPr>
        <dsp:cNvPr id="0" name=""/>
        <dsp:cNvSpPr/>
      </dsp:nvSpPr>
      <dsp:spPr>
        <a:xfrm>
          <a:off x="614700" y="3043452"/>
          <a:ext cx="2357819" cy="937626"/>
        </a:xfrm>
        <a:prstGeom prst="roundRect">
          <a:avLst>
            <a:gd name="adj" fmla="val 10000"/>
          </a:avLst>
        </a:prstGeom>
        <a:solidFill>
          <a:srgbClr val="333F48"/>
        </a:solidFill>
        <a:ln w="12700" cap="flat" cmpd="sng" algn="ctr">
          <a:solidFill>
            <a:srgbClr val="333F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fr-CA" sz="3000" kern="1200" dirty="0">
              <a:solidFill>
                <a:schemeClr val="bg1"/>
              </a:solidFill>
            </a:rPr>
            <a:t>Présentation</a:t>
          </a:r>
        </a:p>
      </dsp:txBody>
      <dsp:txXfrm>
        <a:off x="642162" y="3070914"/>
        <a:ext cx="2302895" cy="882702"/>
      </dsp:txXfrm>
    </dsp:sp>
    <dsp:sp modelId="{F345990F-66A7-46B5-BCE1-EE5229B4D2FB}">
      <dsp:nvSpPr>
        <dsp:cNvPr id="0" name=""/>
        <dsp:cNvSpPr/>
      </dsp:nvSpPr>
      <dsp:spPr>
        <a:xfrm>
          <a:off x="3385744" y="813697"/>
          <a:ext cx="3116768" cy="3469647"/>
        </a:xfrm>
        <a:prstGeom prst="roundRect">
          <a:avLst>
            <a:gd name="adj" fmla="val 10000"/>
          </a:avLst>
        </a:prstGeom>
        <a:solidFill>
          <a:srgbClr val="DADDDE">
            <a:alpha val="90000"/>
          </a:srgbClr>
        </a:solidFill>
        <a:ln w="12700" cap="flat" cmpd="sng" algn="ctr">
          <a:solidFill>
            <a:srgbClr val="DADDD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ts val="600"/>
            </a:spcAft>
            <a:buChar char="•"/>
          </a:pPr>
          <a:r>
            <a:rPr lang="fr-CA" sz="1800" kern="1200" dirty="0"/>
            <a:t>La médiatrice ou le médiateur demande à chacune des personnes de donner sa version et de formuler ses demandes.</a:t>
          </a:r>
        </a:p>
        <a:p>
          <a:pPr marL="171450" lvl="1" indent="-171450" algn="l" defTabSz="800100">
            <a:lnSpc>
              <a:spcPct val="90000"/>
            </a:lnSpc>
            <a:spcBef>
              <a:spcPct val="0"/>
            </a:spcBef>
            <a:spcAft>
              <a:spcPts val="600"/>
            </a:spcAft>
            <a:buChar char="•"/>
          </a:pPr>
          <a:r>
            <a:rPr lang="fr-CA" sz="1800" kern="1200" dirty="0"/>
            <a:t>Les personnes discutent respectueusement des causes de leur conflit et proposent des solutions.</a:t>
          </a:r>
        </a:p>
        <a:p>
          <a:pPr marL="57150" lvl="1" indent="-57150" algn="l" defTabSz="488950">
            <a:lnSpc>
              <a:spcPct val="90000"/>
            </a:lnSpc>
            <a:spcBef>
              <a:spcPct val="0"/>
            </a:spcBef>
            <a:spcAft>
              <a:spcPct val="15000"/>
            </a:spcAft>
            <a:buChar char="•"/>
          </a:pPr>
          <a:endParaRPr lang="fr-CA" sz="1100" kern="1200"/>
        </a:p>
      </dsp:txBody>
      <dsp:txXfrm>
        <a:off x="3465590" y="1637039"/>
        <a:ext cx="2957076" cy="2566459"/>
      </dsp:txXfrm>
    </dsp:sp>
    <dsp:sp modelId="{55E43A26-CD37-4079-A327-83595FA80EAE}">
      <dsp:nvSpPr>
        <dsp:cNvPr id="0" name=""/>
        <dsp:cNvSpPr/>
      </dsp:nvSpPr>
      <dsp:spPr>
        <a:xfrm>
          <a:off x="5117680" y="-212367"/>
          <a:ext cx="3196225" cy="3196225"/>
        </a:xfrm>
        <a:prstGeom prst="circularArrow">
          <a:avLst>
            <a:gd name="adj1" fmla="val 2864"/>
            <a:gd name="adj2" fmla="val 349996"/>
            <a:gd name="adj3" fmla="val 19707907"/>
            <a:gd name="adj4" fmla="val 12808924"/>
            <a:gd name="adj5" fmla="val 3341"/>
          </a:avLst>
        </a:prstGeom>
        <a:solidFill>
          <a:srgbClr val="F6891F"/>
        </a:solidFill>
        <a:ln>
          <a:noFill/>
        </a:ln>
        <a:effectLst/>
      </dsp:spPr>
      <dsp:style>
        <a:lnRef idx="0">
          <a:scrgbClr r="0" g="0" b="0"/>
        </a:lnRef>
        <a:fillRef idx="1">
          <a:scrgbClr r="0" g="0" b="0"/>
        </a:fillRef>
        <a:effectRef idx="0">
          <a:scrgbClr r="0" g="0" b="0"/>
        </a:effectRef>
        <a:fontRef idx="minor">
          <a:schemeClr val="lt1"/>
        </a:fontRef>
      </dsp:style>
    </dsp:sp>
    <dsp:sp modelId="{740C4C84-4C97-4A0F-A720-5323689C3378}">
      <dsp:nvSpPr>
        <dsp:cNvPr id="0" name=""/>
        <dsp:cNvSpPr/>
      </dsp:nvSpPr>
      <dsp:spPr>
        <a:xfrm>
          <a:off x="4296955" y="705703"/>
          <a:ext cx="2357819" cy="937626"/>
        </a:xfrm>
        <a:prstGeom prst="roundRect">
          <a:avLst>
            <a:gd name="adj" fmla="val 10000"/>
          </a:avLst>
        </a:prstGeom>
        <a:solidFill>
          <a:srgbClr val="333F48"/>
        </a:solidFill>
        <a:ln w="12700" cap="flat" cmpd="sng" algn="ctr">
          <a:solidFill>
            <a:srgbClr val="333F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fr-CA" sz="3000" kern="1200" dirty="0">
              <a:solidFill>
                <a:schemeClr val="bg1"/>
              </a:solidFill>
            </a:rPr>
            <a:t>Discussion</a:t>
          </a:r>
        </a:p>
      </dsp:txBody>
      <dsp:txXfrm>
        <a:off x="4324417" y="733165"/>
        <a:ext cx="2302895" cy="882702"/>
      </dsp:txXfrm>
    </dsp:sp>
    <dsp:sp modelId="{1DDF56BE-8145-4F29-8CFB-3752EDA891B8}">
      <dsp:nvSpPr>
        <dsp:cNvPr id="0" name=""/>
        <dsp:cNvSpPr/>
      </dsp:nvSpPr>
      <dsp:spPr>
        <a:xfrm>
          <a:off x="7030463" y="1351381"/>
          <a:ext cx="2652546" cy="2187796"/>
        </a:xfrm>
        <a:prstGeom prst="roundRect">
          <a:avLst>
            <a:gd name="adj" fmla="val 10000"/>
          </a:avLst>
        </a:prstGeom>
        <a:solidFill>
          <a:srgbClr val="DADDDE">
            <a:alpha val="89804"/>
          </a:srgbClr>
        </a:solidFill>
        <a:ln w="12700" cap="flat" cmpd="sng" algn="ctr">
          <a:solidFill>
            <a:srgbClr val="DADDD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endParaRPr lang="fr-CA" sz="1400" kern="1200" dirty="0"/>
        </a:p>
        <a:p>
          <a:pPr marL="171450" lvl="1" indent="-171450" algn="l" defTabSz="800100">
            <a:lnSpc>
              <a:spcPct val="90000"/>
            </a:lnSpc>
            <a:spcBef>
              <a:spcPct val="0"/>
            </a:spcBef>
            <a:spcAft>
              <a:spcPct val="15000"/>
            </a:spcAft>
            <a:buChar char="•"/>
          </a:pPr>
          <a:r>
            <a:rPr lang="fr-CA" sz="1800" kern="1200" dirty="0"/>
            <a:t>La médiatrice ou le médiateur note les éléments de discussion et les solutions trouvées.</a:t>
          </a:r>
        </a:p>
      </dsp:txBody>
      <dsp:txXfrm>
        <a:off x="7080810" y="1401728"/>
        <a:ext cx="2551852" cy="1618288"/>
      </dsp:txXfrm>
    </dsp:sp>
    <dsp:sp modelId="{7F9CB28B-974A-4708-8259-CAF4A69C519D}">
      <dsp:nvSpPr>
        <dsp:cNvPr id="0" name=""/>
        <dsp:cNvSpPr/>
      </dsp:nvSpPr>
      <dsp:spPr>
        <a:xfrm>
          <a:off x="7593055" y="2972935"/>
          <a:ext cx="2357819" cy="937626"/>
        </a:xfrm>
        <a:prstGeom prst="roundRect">
          <a:avLst>
            <a:gd name="adj" fmla="val 10000"/>
          </a:avLst>
        </a:prstGeom>
        <a:solidFill>
          <a:srgbClr val="333F48"/>
        </a:solidFill>
        <a:ln w="12700" cap="flat" cmpd="sng" algn="ctr">
          <a:solidFill>
            <a:srgbClr val="333F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fr-CA" sz="3000" kern="1200" dirty="0">
              <a:solidFill>
                <a:schemeClr val="bg1"/>
              </a:solidFill>
            </a:rPr>
            <a:t>Conclusion</a:t>
          </a:r>
        </a:p>
      </dsp:txBody>
      <dsp:txXfrm>
        <a:off x="7620517" y="3000397"/>
        <a:ext cx="2302895" cy="8827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CE672-8CF7-4E7E-A96A-00F6CE800B21}" type="datetimeFigureOut">
              <a:t>13/08/2024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629-062F-46DE-AA79-873DB4AE343B}" type="slidenum">
              <a:t>‹N°›</a:t>
            </a:fld>
            <a:endParaRPr lang="fr-FR"/>
          </a:p>
        </p:txBody>
      </p:sp>
    </p:spTree>
    <p:extLst>
      <p:ext uri="{BB962C8B-B14F-4D97-AF65-F5344CB8AC3E}">
        <p14:creationId xmlns:p14="http://schemas.microsoft.com/office/powerpoint/2010/main" val="288444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b="1" dirty="0"/>
          </a:p>
          <a:p>
            <a:r>
              <a:rPr lang="fr-FR" dirty="0"/>
              <a:t>Cette présentation PowerPoint est un support facultatif pour l’animation de l’activité de médiation simulée. La plupart des informations qui</a:t>
            </a:r>
            <a:r>
              <a:rPr lang="fr-FR" baseline="0" dirty="0"/>
              <a:t> s’y retrouvent</a:t>
            </a:r>
            <a:r>
              <a:rPr lang="fr-FR" dirty="0"/>
              <a:t> sont une illustration des étapes énumérées dans le « guide pédagogique ». </a:t>
            </a:r>
          </a:p>
          <a:p>
            <a:endParaRPr lang="fr-FR" dirty="0"/>
          </a:p>
          <a:p>
            <a:r>
              <a:rPr lang="fr-FR" dirty="0"/>
              <a:t>Les exercices proposés sont des suggestions clés en main pour animer l’activité et stimuler la participation de vos élèves. </a:t>
            </a:r>
          </a:p>
          <a:p>
            <a:endParaRPr lang="fr-FR" dirty="0"/>
          </a:p>
          <a:p>
            <a:r>
              <a:rPr lang="fr-FR" dirty="0"/>
              <a:t>Vous trouverez en commentaire des diapositives la mention « NOTES AUX ENSEIGNANTS ». Cette mention vous avise</a:t>
            </a:r>
            <a:r>
              <a:rPr lang="fr-FR" baseline="0" dirty="0"/>
              <a:t> de l’existence d’</a:t>
            </a:r>
            <a:r>
              <a:rPr lang="fr-FR" dirty="0"/>
              <a:t>informations particulières pour</a:t>
            </a:r>
            <a:r>
              <a:rPr lang="fr-FR" baseline="0" dirty="0"/>
              <a:t> les fins de l’activité</a:t>
            </a:r>
            <a:r>
              <a:rPr lang="fr-FR" dirty="0"/>
              <a:t>.</a:t>
            </a:r>
          </a:p>
          <a:p>
            <a:endParaRPr lang="fr-CA" dirty="0"/>
          </a:p>
          <a:p>
            <a:r>
              <a:rPr lang="en-CA" dirty="0"/>
              <a:t>©  Éducaloi, 2024</a:t>
            </a:r>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a:t>
            </a:fld>
            <a:endParaRPr lang="fr-CA"/>
          </a:p>
        </p:txBody>
      </p:sp>
    </p:spTree>
    <p:extLst>
      <p:ext uri="{BB962C8B-B14F-4D97-AF65-F5344CB8AC3E}">
        <p14:creationId xmlns:p14="http://schemas.microsoft.com/office/powerpoint/2010/main" val="748739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b="1" dirty="0"/>
          </a:p>
          <a:p>
            <a:r>
              <a:rPr lang="fr-CA" b="1" dirty="0"/>
              <a:t>Identifier des situations où la médiation peut être utile</a:t>
            </a:r>
            <a:endParaRPr lang="fr-CA" b="1" dirty="0">
              <a:ea typeface="Calibri"/>
              <a:cs typeface="Calibri"/>
            </a:endParaRPr>
          </a:p>
          <a:p>
            <a:endParaRPr lang="fr-CA" dirty="0"/>
          </a:p>
          <a:p>
            <a:pPr marL="171450" indent="-171450">
              <a:buFont typeface="Wingdings" panose="05000000000000000000" pitchFamily="2" charset="2"/>
              <a:buChar char="q"/>
            </a:pPr>
            <a:r>
              <a:rPr lang="fr-CA" b="0" u="none" dirty="0"/>
              <a:t>Inviter</a:t>
            </a:r>
            <a:r>
              <a:rPr lang="fr-CA" dirty="0"/>
              <a:t> les élèves à parler de situations de conflit qu’ils ont vécues ou entendues.</a:t>
            </a:r>
            <a:endParaRPr lang="fr-CA" dirty="0">
              <a:ea typeface="Calibri"/>
              <a:cs typeface="Calibri"/>
            </a:endParaRPr>
          </a:p>
          <a:p>
            <a:endParaRPr lang="fr-CA" dirty="0"/>
          </a:p>
          <a:p>
            <a:pPr marL="171450" indent="-171450">
              <a:buFont typeface="Wingdings" panose="05000000000000000000" pitchFamily="2" charset="2"/>
              <a:buChar char="q"/>
            </a:pPr>
            <a:r>
              <a:rPr lang="fr-CA" dirty="0"/>
              <a:t>Piste de discussion : la médiation peut être utile dans plusieurs situations où au moins deux personnes sont en conflit. </a:t>
            </a:r>
          </a:p>
          <a:p>
            <a:endParaRPr lang="fr-CA" dirty="0"/>
          </a:p>
          <a:p>
            <a:pPr marL="171450" indent="-171450">
              <a:buFont typeface="Wingdings" panose="05000000000000000000" pitchFamily="2" charset="2"/>
              <a:buChar char="q"/>
            </a:pPr>
            <a:r>
              <a:rPr lang="fr-CA" b="0" u="none" dirty="0"/>
              <a:t>Compléter la question #6 dans le cahier de l'élève pour écrire des </a:t>
            </a:r>
            <a:r>
              <a:rPr lang="fr-CA" dirty="0"/>
              <a:t>exemples de situations :</a:t>
            </a:r>
            <a:endParaRPr lang="fr-CA" dirty="0">
              <a:ea typeface="Calibri"/>
              <a:cs typeface="Calibri"/>
            </a:endParaRPr>
          </a:p>
          <a:p>
            <a:pPr marL="450850" lvl="2" indent="-171450">
              <a:buFont typeface="Arial" panose="020B0604020202020204" pitchFamily="34" charset="0"/>
              <a:buChar char="•"/>
            </a:pPr>
            <a:r>
              <a:rPr lang="fr-CA" b="1" dirty="0"/>
              <a:t>Lorsque des élèves ont un conflit entre eux à l’école.</a:t>
            </a:r>
          </a:p>
          <a:p>
            <a:pPr marL="450850" lvl="2" indent="-171450">
              <a:buFont typeface="Arial" panose="020B0604020202020204" pitchFamily="34" charset="0"/>
              <a:buChar char="•"/>
            </a:pPr>
            <a:r>
              <a:rPr lang="fr-CA" sz="1200" b="1" i="0" u="none" strike="noStrike" kern="1200" baseline="0" dirty="0">
                <a:solidFill>
                  <a:schemeClr val="tx1"/>
                </a:solidFill>
                <a:latin typeface="+mn-lt"/>
                <a:ea typeface="+mn-ea"/>
                <a:cs typeface="+mn-cs"/>
              </a:rPr>
              <a:t>Lorsque deux personnes ont des croyances, des valeurs, des idées ou des cultures </a:t>
            </a:r>
            <a:r>
              <a:rPr lang="fr-CA" b="1" dirty="0"/>
              <a:t>différentes</a:t>
            </a:r>
            <a:r>
              <a:rPr lang="fr-CA" sz="1200" b="1" i="0" u="none" strike="noStrike" kern="1200" baseline="0" dirty="0">
                <a:solidFill>
                  <a:schemeClr val="tx1"/>
                </a:solidFill>
                <a:latin typeface="+mn-lt"/>
                <a:ea typeface="+mn-ea"/>
                <a:cs typeface="+mn-cs"/>
              </a:rPr>
              <a:t>.</a:t>
            </a:r>
            <a:endParaRPr lang="fr-CA" b="1" dirty="0">
              <a:ea typeface="Calibri"/>
              <a:cs typeface="Calibri"/>
            </a:endParaRPr>
          </a:p>
          <a:p>
            <a:pPr marL="450850" lvl="2" indent="-171450">
              <a:buFont typeface="Arial" panose="020B0604020202020204" pitchFamily="34" charset="0"/>
              <a:buChar char="•"/>
            </a:pPr>
            <a:r>
              <a:rPr lang="fr-CA" b="1" dirty="0"/>
              <a:t>Lorsque des parents se séparent.</a:t>
            </a:r>
          </a:p>
          <a:p>
            <a:pPr marL="450850" lvl="2" indent="-171450">
              <a:buFont typeface="Arial" panose="020B0604020202020204" pitchFamily="34" charset="0"/>
              <a:buChar char="•"/>
            </a:pPr>
            <a:r>
              <a:rPr lang="fr-CA" b="1" dirty="0"/>
              <a:t>Lorsque deux entreprises ne s’entendent pas sur le sens d’un paragraphe d’un contrat.</a:t>
            </a:r>
          </a:p>
          <a:p>
            <a:pPr marL="450850" lvl="2" indent="-171450">
              <a:buFont typeface="Arial" panose="020B0604020202020204" pitchFamily="34" charset="0"/>
              <a:buChar char="•"/>
            </a:pPr>
            <a:r>
              <a:rPr lang="fr-CA" b="1" dirty="0"/>
              <a:t>Lorsque deux personnes veulent éviter un procès long et coûteux. </a:t>
            </a:r>
          </a:p>
          <a:p>
            <a:endParaRPr lang="fr-FR" dirty="0"/>
          </a:p>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10</a:t>
            </a:fld>
            <a:endParaRPr lang="fr-CA"/>
          </a:p>
        </p:txBody>
      </p:sp>
    </p:spTree>
    <p:extLst>
      <p:ext uri="{BB962C8B-B14F-4D97-AF65-F5344CB8AC3E}">
        <p14:creationId xmlns:p14="http://schemas.microsoft.com/office/powerpoint/2010/main" val="1343823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dirty="0">
              <a:ea typeface="Calibri"/>
              <a:cs typeface="Calibri"/>
            </a:endParaRPr>
          </a:p>
          <a:p>
            <a:r>
              <a:rPr lang="fr-CA" b="1" dirty="0"/>
              <a:t>Penser à des situations qui ne sont pas de la médiation</a:t>
            </a:r>
            <a:endParaRPr lang="fr-CA" b="1" dirty="0">
              <a:ea typeface="Calibri"/>
              <a:cs typeface="Calibri"/>
            </a:endParaRPr>
          </a:p>
          <a:p>
            <a:endParaRPr lang="fr-CA" dirty="0"/>
          </a:p>
          <a:p>
            <a:pPr marL="171450" indent="-171450">
              <a:buFont typeface="Wingdings" panose="05000000000000000000" pitchFamily="2" charset="2"/>
              <a:buChar char="q"/>
            </a:pPr>
            <a:r>
              <a:rPr lang="fr-CA" b="0" u="none" dirty="0"/>
              <a:t>Amener</a:t>
            </a:r>
            <a:r>
              <a:rPr lang="fr-CA" dirty="0"/>
              <a:t> les élèves à distinguer ce qui est de la médiation de ce qui ne l’est pas.</a:t>
            </a:r>
          </a:p>
          <a:p>
            <a:pPr marL="0" indent="0">
              <a:buFont typeface="Wingdings" panose="05000000000000000000" pitchFamily="2" charset="2"/>
              <a:buNone/>
            </a:pPr>
            <a:endParaRPr lang="fr-CA" dirty="0">
              <a:ea typeface="Calibri"/>
              <a:cs typeface="Calibri"/>
            </a:endParaRPr>
          </a:p>
          <a:p>
            <a:pPr marL="171450" indent="-171450">
              <a:buFont typeface="Wingdings" panose="05000000000000000000" pitchFamily="2" charset="2"/>
              <a:buChar char="q"/>
            </a:pPr>
            <a:r>
              <a:rPr lang="fr-CA" b="0" u="none" dirty="0">
                <a:ea typeface="Calibri" panose="020F0502020204030204"/>
                <a:cs typeface="Calibri" panose="020F0502020204030204"/>
              </a:rPr>
              <a:t>Compléter la question #7 dans le cahier de l'élève : </a:t>
            </a:r>
          </a:p>
          <a:p>
            <a:pPr lvl="1">
              <a:buFont typeface="Arial" panose="05000000000000000000" pitchFamily="2" charset="2"/>
              <a:buChar char="•"/>
            </a:pPr>
            <a:r>
              <a:rPr lang="fr-CA" dirty="0"/>
              <a:t>Vrai ou faux sur les caractéristiques de la médiation :</a:t>
            </a:r>
            <a:endParaRPr lang="fr-CA" dirty="0">
              <a:ea typeface="Calibri" panose="020F0502020204030204"/>
              <a:cs typeface="Calibri" panose="020F0502020204030204"/>
            </a:endParaRPr>
          </a:p>
          <a:p>
            <a:pPr lvl="2">
              <a:buFont typeface="Arial" panose="05000000000000000000" pitchFamily="2" charset="2"/>
              <a:buChar char="•"/>
            </a:pPr>
            <a:r>
              <a:rPr lang="fr-CA" dirty="0"/>
              <a:t>Le résultat est généralement gagnant-perdant ou perdant-perdant. </a:t>
            </a:r>
            <a:r>
              <a:rPr lang="fr-CA" b="1" dirty="0"/>
              <a:t>Faux</a:t>
            </a:r>
            <a:endParaRPr lang="fr-CA" dirty="0"/>
          </a:p>
          <a:p>
            <a:pPr lvl="2">
              <a:buFont typeface="Arial" panose="05000000000000000000" pitchFamily="2" charset="2"/>
              <a:buChar char="•"/>
            </a:pPr>
            <a:r>
              <a:rPr lang="fr-CA" dirty="0"/>
              <a:t>Une seule solution peut s’appliquer. </a:t>
            </a:r>
            <a:r>
              <a:rPr lang="fr-CA" b="1" dirty="0"/>
              <a:t>Faux</a:t>
            </a:r>
            <a:endParaRPr lang="fr-CA" dirty="0"/>
          </a:p>
          <a:p>
            <a:pPr lvl="2">
              <a:buFont typeface="Arial" panose="05000000000000000000" pitchFamily="2" charset="2"/>
              <a:buChar char="•"/>
            </a:pPr>
            <a:r>
              <a:rPr lang="fr-CA" dirty="0"/>
              <a:t>Les personnes impliquées déterminent elles-mêmes la solution. </a:t>
            </a:r>
            <a:r>
              <a:rPr lang="fr-CA" b="1" dirty="0"/>
              <a:t>Vrai</a:t>
            </a:r>
            <a:endParaRPr lang="fr-CA" dirty="0"/>
          </a:p>
          <a:p>
            <a:pPr lvl="2">
              <a:buFont typeface="Arial" panose="05000000000000000000" pitchFamily="2" charset="2"/>
              <a:buChar char="•"/>
            </a:pPr>
            <a:r>
              <a:rPr lang="fr-CA" dirty="0"/>
              <a:t>La médiatrice ou le médiateur peut imposer une solution. </a:t>
            </a:r>
            <a:r>
              <a:rPr lang="fr-CA" b="1" dirty="0"/>
              <a:t>Faux</a:t>
            </a:r>
            <a:endParaRPr lang="fr-CA" dirty="0"/>
          </a:p>
          <a:p>
            <a:pPr lvl="2">
              <a:buFont typeface="Arial" panose="05000000000000000000" pitchFamily="2" charset="2"/>
              <a:buChar char="•"/>
            </a:pPr>
            <a:r>
              <a:rPr lang="fr-CA" dirty="0"/>
              <a:t>La médiatrice ou le médiateur fait preuve de neutralité et d'impartialité. </a:t>
            </a:r>
            <a:r>
              <a:rPr lang="fr-CA" b="1" dirty="0"/>
              <a:t>Vrai</a:t>
            </a:r>
            <a:endParaRPr lang="fr-CA" dirty="0">
              <a:ea typeface="Calibri" panose="020F0502020204030204"/>
              <a:cs typeface="Calibri" panose="020F0502020204030204"/>
            </a:endParaRPr>
          </a:p>
          <a:p>
            <a:endParaRPr lang="fr-CA" dirty="0"/>
          </a:p>
          <a:p>
            <a:pPr marL="171450" indent="-171450">
              <a:buFont typeface="Wingdings" panose="05000000000000000000" pitchFamily="2" charset="2"/>
              <a:buChar char="q"/>
            </a:pPr>
            <a:r>
              <a:rPr lang="fr-FR" dirty="0"/>
              <a:t>Pistes de discussion </a:t>
            </a:r>
            <a:r>
              <a:rPr lang="fr-FR" b="1" u="sng" dirty="0"/>
              <a:t>supplémentaires </a:t>
            </a:r>
            <a:r>
              <a:rPr lang="fr-FR" dirty="0"/>
              <a:t>:</a:t>
            </a:r>
            <a:endParaRPr lang="fr-FR" dirty="0">
              <a:ea typeface="Calibri"/>
              <a:cs typeface="Calibri"/>
            </a:endParaRPr>
          </a:p>
          <a:p>
            <a:pPr>
              <a:buFont typeface="Wingdings" panose="05000000000000000000" pitchFamily="2" charset="2"/>
            </a:pPr>
            <a:endParaRPr lang="fr-FR" dirty="0"/>
          </a:p>
          <a:p>
            <a:pPr marL="628650" lvl="1" indent="-171450">
              <a:buFont typeface="Wingdings" panose="05000000000000000000" pitchFamily="2" charset="2"/>
              <a:buChar char="v"/>
            </a:pPr>
            <a:r>
              <a:rPr lang="fr-FR" dirty="0"/>
              <a:t>Caractéristiques </a:t>
            </a:r>
            <a:r>
              <a:rPr lang="fr-FR" b="0" dirty="0"/>
              <a:t>de la médiation</a:t>
            </a:r>
            <a:r>
              <a:rPr lang="fr-FR" dirty="0"/>
              <a:t> :</a:t>
            </a:r>
          </a:p>
          <a:p>
            <a:pPr marL="1085850" lvl="2" indent="-171450">
              <a:buFont typeface="Arial" panose="020B0604020202020204" pitchFamily="34" charset="0"/>
              <a:buChar char="•"/>
            </a:pPr>
            <a:r>
              <a:rPr lang="fr-FR" b="0" dirty="0"/>
              <a:t>Médiatrice ou médiateur </a:t>
            </a:r>
            <a:r>
              <a:rPr lang="fr-FR" dirty="0"/>
              <a:t>fait preuve de neutralité</a:t>
            </a:r>
            <a:r>
              <a:rPr lang="fr-FR" b="0" dirty="0"/>
              <a:t> et </a:t>
            </a:r>
            <a:r>
              <a:rPr lang="fr-FR" dirty="0"/>
              <a:t>d'impartialité</a:t>
            </a:r>
            <a:r>
              <a:rPr lang="fr-FR" b="0" dirty="0"/>
              <a:t>.</a:t>
            </a:r>
            <a:endParaRPr lang="fr-FR" dirty="0">
              <a:cs typeface="Calibri"/>
            </a:endParaRPr>
          </a:p>
          <a:p>
            <a:pPr marL="1085850" lvl="2" indent="-171450">
              <a:buFont typeface="Arial" panose="020B0604020202020204" pitchFamily="34" charset="0"/>
              <a:buChar char="•"/>
            </a:pPr>
            <a:r>
              <a:rPr lang="fr-FR" b="0" dirty="0"/>
              <a:t>Les personnes en conflit déterminent elles-mêmes la solution.</a:t>
            </a:r>
            <a:endParaRPr lang="fr-FR" dirty="0"/>
          </a:p>
          <a:p>
            <a:pPr marL="1085850" lvl="2" indent="-171450">
              <a:buFont typeface="Arial" panose="020B0604020202020204" pitchFamily="34" charset="0"/>
              <a:buChar char="•"/>
            </a:pPr>
            <a:r>
              <a:rPr lang="fr-FR" b="0" dirty="0"/>
              <a:t>Résultat généralement « gagnant-gagnant ».</a:t>
            </a:r>
            <a:endParaRPr lang="fr-FR" dirty="0"/>
          </a:p>
          <a:p>
            <a:pPr marL="1085850" lvl="2" indent="-171450">
              <a:buFont typeface="Arial" panose="020B0604020202020204" pitchFamily="34" charset="0"/>
              <a:buChar char="•"/>
            </a:pPr>
            <a:r>
              <a:rPr lang="fr-FR" b="0" dirty="0"/>
              <a:t>Toutes les solutions sont possibles, si elles conviennent aux personnes en conflit.</a:t>
            </a:r>
            <a:endParaRPr lang="fr-FR" dirty="0"/>
          </a:p>
          <a:p>
            <a:pPr marL="628650" lvl="1" indent="-171450">
              <a:buFont typeface="Wingdings" panose="05000000000000000000" pitchFamily="2" charset="2"/>
              <a:buChar char="v"/>
            </a:pPr>
            <a:endParaRPr lang="fr-FR" b="1" dirty="0">
              <a:ea typeface="Calibri"/>
              <a:cs typeface="Calibri"/>
            </a:endParaRPr>
          </a:p>
          <a:p>
            <a:pPr marL="628650" lvl="1" indent="-171450">
              <a:buFont typeface="Wingdings" panose="05000000000000000000" pitchFamily="2" charset="2"/>
              <a:buChar char="v"/>
            </a:pPr>
            <a:r>
              <a:rPr lang="fr-FR" dirty="0"/>
              <a:t>Caractéristiques de ce qui N’EST PAS de la médiation :</a:t>
            </a:r>
          </a:p>
          <a:p>
            <a:pPr marL="1085850" lvl="2" indent="-171450">
              <a:buFont typeface="Arial" panose="020B0604020202020204" pitchFamily="34" charset="0"/>
              <a:buChar char="•"/>
            </a:pPr>
            <a:r>
              <a:rPr lang="fr-FR" dirty="0"/>
              <a:t>Une personne influence les discussions ou les solutions ou favorise les points de vue ou les solutions d’une des personnes en conflit.</a:t>
            </a:r>
          </a:p>
          <a:p>
            <a:pPr marL="1085850" lvl="2" indent="-171450">
              <a:buFont typeface="Arial" panose="020B0604020202020204" pitchFamily="34" charset="0"/>
              <a:buChar char="•"/>
            </a:pPr>
            <a:r>
              <a:rPr lang="fr-FR" dirty="0"/>
              <a:t>Une personne impose une solution (p. ex. : arbitre ou juge).</a:t>
            </a:r>
            <a:endParaRPr lang="fr-FR" dirty="0">
              <a:cs typeface="Calibri"/>
            </a:endParaRPr>
          </a:p>
          <a:p>
            <a:pPr marL="1085850" lvl="2" indent="-171450">
              <a:buFont typeface="Arial" panose="020B0604020202020204" pitchFamily="34" charset="0"/>
              <a:buChar char="•"/>
            </a:pPr>
            <a:r>
              <a:rPr lang="fr-FR" dirty="0"/>
              <a:t>Résultat généralement « gagnant – perdant » ou « perdant – perdant ».</a:t>
            </a:r>
          </a:p>
          <a:p>
            <a:pPr marL="1085850" lvl="2" indent="-171450">
              <a:buFont typeface="Arial" panose="020B0604020202020204" pitchFamily="34" charset="0"/>
              <a:buChar char="•"/>
            </a:pPr>
            <a:r>
              <a:rPr lang="fr-FR" dirty="0"/>
              <a:t>Une seule solution peut s’appliquer (p. ex. : application d’une loi ou d’un règlement). </a:t>
            </a:r>
            <a:endParaRPr lang="fr-FR" dirty="0">
              <a:cs typeface="Calibri"/>
            </a:endParaRPr>
          </a:p>
          <a:p>
            <a:endParaRPr lang="fr-CA" sz="1100" dirty="0">
              <a:ea typeface="Calibri"/>
              <a:cs typeface="Calibri"/>
            </a:endParaRPr>
          </a:p>
          <a:p>
            <a:endParaRPr lang="fr-CA" dirty="0">
              <a:ea typeface="Calibri"/>
              <a:cs typeface="Calibri"/>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11</a:t>
            </a:fld>
            <a:endParaRPr lang="fr-CA"/>
          </a:p>
        </p:txBody>
      </p:sp>
    </p:spTree>
    <p:extLst>
      <p:ext uri="{BB962C8B-B14F-4D97-AF65-F5344CB8AC3E}">
        <p14:creationId xmlns:p14="http://schemas.microsoft.com/office/powerpoint/2010/main" val="1719034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AUX ENSEIGNANTS </a:t>
            </a:r>
            <a:endParaRPr lang="fr-FR" dirty="0"/>
          </a:p>
          <a:p>
            <a:endParaRPr lang="fr-FR" dirty="0">
              <a:ea typeface="Calibri"/>
              <a:cs typeface="Calibri"/>
            </a:endParaRPr>
          </a:p>
          <a:p>
            <a:pPr marL="171450" indent="-171450">
              <a:buFont typeface="Wingdings" panose="05000000000000000000" pitchFamily="2" charset="2"/>
              <a:buChar char="q"/>
            </a:pPr>
            <a:r>
              <a:rPr lang="fr-CA" b="0" u="none" dirty="0"/>
              <a:t>Lire l'exemple </a:t>
            </a:r>
            <a:r>
              <a:rPr lang="fr-CA" dirty="0"/>
              <a:t>de situation qui N’EST PAS une médiation : </a:t>
            </a:r>
            <a:endParaRPr lang="fr-FR" dirty="0">
              <a:ea typeface="Calibri" panose="020F0502020204030204"/>
              <a:cs typeface="Calibri" panose="020F0502020204030204"/>
            </a:endParaRPr>
          </a:p>
          <a:p>
            <a:pPr marL="353695" indent="-171450">
              <a:buFont typeface="Arial" panose="020B0604020202020204" pitchFamily="34" charset="0"/>
              <a:buChar char="•"/>
            </a:pPr>
            <a:r>
              <a:rPr lang="fr-CA" dirty="0"/>
              <a:t> </a:t>
            </a:r>
            <a:r>
              <a:rPr lang="fr-CA" b="1" dirty="0"/>
              <a:t>L’histoire des deux frères…</a:t>
            </a:r>
            <a:endParaRPr lang="fr-CA" dirty="0">
              <a:ea typeface="Calibri"/>
              <a:cs typeface="Calibri"/>
            </a:endParaRPr>
          </a:p>
          <a:p>
            <a:pPr marL="353695"/>
            <a:r>
              <a:rPr lang="fr-CA" dirty="0"/>
              <a:t>Deux frères se disputent la télécommande parce chacun veut choisir l’émission à regarder. Ils appellent donc leur père pour trancher. </a:t>
            </a:r>
            <a:endParaRPr lang="fr-FR" dirty="0"/>
          </a:p>
          <a:p>
            <a:pPr marL="353695"/>
            <a:r>
              <a:rPr lang="fr-CA" dirty="0"/>
              <a:t>Résultat : Leur père décide de fermer la télévision et leur demande d’aller jouer dehors. Leur père a décidé à la place des frères.</a:t>
            </a:r>
          </a:p>
          <a:p>
            <a:pPr marL="353695"/>
            <a:endParaRPr lang="fr-CA" dirty="0"/>
          </a:p>
          <a:p>
            <a:pPr marL="171450" indent="-171450" algn="l" defTabSz="914400" rtl="0" eaLnBrk="1" latinLnBrk="0" hangingPunct="1">
              <a:buFont typeface="Wingdings" panose="05000000000000000000" pitchFamily="2" charset="2"/>
              <a:buChar char="q"/>
            </a:pPr>
            <a:r>
              <a:rPr lang="fr-CA" sz="1200" b="0" u="none" kern="1200" dirty="0">
                <a:solidFill>
                  <a:schemeClr val="tx1"/>
                </a:solidFill>
                <a:latin typeface="+mn-lt"/>
                <a:ea typeface="+mn-ea"/>
                <a:cs typeface="+mn-cs"/>
              </a:rPr>
              <a:t>Répondre à la question #8 dans le cahier de l'élève : </a:t>
            </a:r>
          </a:p>
          <a:p>
            <a:pPr lvl="2">
              <a:buFont typeface="Arial"/>
              <a:buChar char="•"/>
            </a:pPr>
            <a:r>
              <a:rPr lang="fr-CA" dirty="0"/>
              <a:t> Cette situation présente-t-elle une médiation? </a:t>
            </a:r>
            <a:r>
              <a:rPr lang="fr-CA" b="1" dirty="0"/>
              <a:t>Non</a:t>
            </a:r>
            <a:endParaRPr lang="fr-CA" dirty="0"/>
          </a:p>
          <a:p>
            <a:pPr lvl="2">
              <a:buFont typeface="Arial"/>
              <a:buChar char="•"/>
            </a:pPr>
            <a:r>
              <a:rPr lang="fr-CA" dirty="0"/>
              <a:t> Pourquoi? </a:t>
            </a:r>
          </a:p>
          <a:p>
            <a:pPr lvl="3">
              <a:buFont typeface="Arial"/>
              <a:buChar char="•"/>
            </a:pPr>
            <a:r>
              <a:rPr lang="fr-CA" b="1" dirty="0"/>
              <a:t>Réponse possible : Le père a imposé la solution. Les personnes impliquées n’ont pas trouvé une solution satisfaisante pour les deux (résultat perdant-perdant).</a:t>
            </a:r>
            <a:endParaRPr lang="fr-CA" b="1" dirty="0">
              <a:ea typeface="Calibri"/>
              <a:cs typeface="Calibri"/>
            </a:endParaRPr>
          </a:p>
          <a:p>
            <a:pPr lvl="2">
              <a:buFont typeface="Arial"/>
              <a:buChar char="•"/>
            </a:pPr>
            <a:endParaRPr lang="fr-CA" dirty="0"/>
          </a:p>
          <a:p>
            <a:pPr lvl="2"/>
            <a:r>
              <a:rPr lang="fr-CA" dirty="0"/>
              <a:t>Réflexion sur l’histoire : Plutôt que de discuter et de tenter de s’entendre sur une émission qui plaît aux deux, les deux frères ne pourront pas regarder la télévision. Trancher un conflit ne fait pas nécessairement des heureux…</a:t>
            </a:r>
            <a:endParaRPr lang="fr-CA" b="1" dirty="0">
              <a:ea typeface="Calibri" panose="020F0502020204030204"/>
              <a:cs typeface="Calibri" panose="020F0502020204030204"/>
            </a:endParaRPr>
          </a:p>
          <a:p>
            <a:endParaRPr lang="fr-CA" sz="1100" dirty="0">
              <a:ea typeface="Calibri" panose="020F0502020204030204"/>
              <a:cs typeface="Calibri" panose="020F0502020204030204"/>
            </a:endParaRPr>
          </a:p>
          <a:p>
            <a:endParaRPr lang="fr-CA" dirty="0">
              <a:ea typeface="Calibri" panose="020F0502020204030204"/>
              <a:cs typeface="Calibri" panose="020F0502020204030204"/>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12</a:t>
            </a:fld>
            <a:endParaRPr lang="fr-CA"/>
          </a:p>
        </p:txBody>
      </p:sp>
    </p:spTree>
    <p:extLst>
      <p:ext uri="{BB962C8B-B14F-4D97-AF65-F5344CB8AC3E}">
        <p14:creationId xmlns:p14="http://schemas.microsoft.com/office/powerpoint/2010/main" val="4232289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AUX ENSEIGNANTS </a:t>
            </a:r>
          </a:p>
          <a:p>
            <a:endParaRPr lang="fr-FR" b="1" dirty="0"/>
          </a:p>
          <a:p>
            <a:r>
              <a:rPr lang="fr-CA" b="1" dirty="0"/>
              <a:t>Chercher les avantages de résoudre les conflits par la médiation</a:t>
            </a:r>
            <a:endParaRPr lang="fr-CA" b="1" dirty="0">
              <a:ea typeface="Calibri"/>
              <a:cs typeface="Calibri"/>
            </a:endParaRPr>
          </a:p>
          <a:p>
            <a:endParaRPr lang="fr-CA" dirty="0"/>
          </a:p>
          <a:p>
            <a:pPr marL="267970" indent="-267970">
              <a:buFont typeface="Wingdings" panose="05000000000000000000" pitchFamily="2" charset="2"/>
              <a:buChar char="q"/>
            </a:pPr>
            <a:r>
              <a:rPr lang="fr-CA" b="0" u="none" dirty="0"/>
              <a:t>Compléter la question #9 sur les avantages de la médiation dans le cahier de l'élève.</a:t>
            </a:r>
            <a:endParaRPr lang="fr-CA" b="0" u="none" dirty="0">
              <a:ea typeface="Calibri"/>
              <a:cs typeface="Calibri"/>
            </a:endParaRPr>
          </a:p>
          <a:p>
            <a:pPr marL="268288" indent="-268288"/>
            <a:endParaRPr lang="fr-CA" dirty="0"/>
          </a:p>
          <a:p>
            <a:pPr marL="267970" indent="-267970">
              <a:buFont typeface="Wingdings" panose="05000000000000000000" pitchFamily="2" charset="2"/>
              <a:buChar char="q"/>
            </a:pPr>
            <a:r>
              <a:rPr lang="fr-CA" dirty="0"/>
              <a:t>Pistes de discussion : la médiation permet entre autres aux personnes en conflit de…</a:t>
            </a:r>
            <a:endParaRPr lang="fr-CA" dirty="0">
              <a:ea typeface="Calibri"/>
              <a:cs typeface="Calibri"/>
            </a:endParaRPr>
          </a:p>
          <a:p>
            <a:pPr marL="536575" lvl="0" indent="-171450">
              <a:buFont typeface="Arial" panose="020B0604020202020204" pitchFamily="34" charset="0"/>
              <a:buChar char="•"/>
            </a:pPr>
            <a:r>
              <a:rPr lang="fr-CA" b="1" dirty="0"/>
              <a:t>trouver elles‐mêmes une solution à leur problème.</a:t>
            </a:r>
          </a:p>
          <a:p>
            <a:pPr marL="536575" lvl="0" indent="-171450">
              <a:buFont typeface="Arial" panose="020B0604020202020204" pitchFamily="34" charset="0"/>
              <a:buChar char="•"/>
            </a:pPr>
            <a:r>
              <a:rPr lang="fr-CA" b="1" dirty="0"/>
              <a:t>définir des solutions satisfaisantes pour tout le monde.</a:t>
            </a:r>
          </a:p>
          <a:p>
            <a:pPr marL="536575" lvl="0" indent="-171450">
              <a:buFont typeface="Arial" panose="020B0604020202020204" pitchFamily="34" charset="0"/>
              <a:buChar char="•"/>
            </a:pPr>
            <a:r>
              <a:rPr lang="fr-CA" b="1" dirty="0"/>
              <a:t>régler rapidement le conflit (contrairement à une poursuite judiciaire, par exemple).</a:t>
            </a:r>
          </a:p>
          <a:p>
            <a:pPr marL="536575" lvl="0" indent="-171450">
              <a:buFont typeface="Arial" panose="020B0604020202020204" pitchFamily="34" charset="0"/>
              <a:buChar char="•"/>
            </a:pPr>
            <a:r>
              <a:rPr lang="fr-CA" b="1" dirty="0"/>
              <a:t>garder confidentielles les discussions et les ententes.</a:t>
            </a:r>
          </a:p>
          <a:p>
            <a:endParaRPr lang="fr-FR" b="1" dirty="0"/>
          </a:p>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13</a:t>
            </a:fld>
            <a:endParaRPr lang="fr-CA"/>
          </a:p>
        </p:txBody>
      </p:sp>
    </p:spTree>
    <p:extLst>
      <p:ext uri="{BB962C8B-B14F-4D97-AF65-F5344CB8AC3E}">
        <p14:creationId xmlns:p14="http://schemas.microsoft.com/office/powerpoint/2010/main" val="1318503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14</a:t>
            </a:fld>
            <a:endParaRPr lang="fr-CA"/>
          </a:p>
        </p:txBody>
      </p:sp>
    </p:spTree>
    <p:extLst>
      <p:ext uri="{BB962C8B-B14F-4D97-AF65-F5344CB8AC3E}">
        <p14:creationId xmlns:p14="http://schemas.microsoft.com/office/powerpoint/2010/main" val="180001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i="1" dirty="0">
              <a:ea typeface="Calibri"/>
              <a:cs typeface="Calibri"/>
            </a:endParaRPr>
          </a:p>
          <a:p>
            <a:pPr marL="171450" indent="-171450">
              <a:buFont typeface="Wingdings" panose="05000000000000000000" pitchFamily="2" charset="2"/>
              <a:buChar char="q"/>
            </a:pPr>
            <a:r>
              <a:rPr lang="fr-FR" b="0" dirty="0"/>
              <a:t>Conseils d’animation: </a:t>
            </a:r>
          </a:p>
          <a:p>
            <a:endParaRPr lang="fr-FR" i="1" dirty="0"/>
          </a:p>
          <a:p>
            <a:pPr marL="685800" lvl="1" indent="-228600">
              <a:spcAft>
                <a:spcPts val="600"/>
              </a:spcAft>
              <a:buFont typeface="+mj-lt"/>
              <a:buAutoNum type="arabicPeriod"/>
            </a:pPr>
            <a:r>
              <a:rPr lang="fr-FR" b="0" u="none" dirty="0"/>
              <a:t>Demander aux élèves d’identifier des personnes participantes à la médiation. </a:t>
            </a:r>
            <a:endParaRPr lang="fr-FR" b="0" u="none" dirty="0">
              <a:ea typeface="Calibri"/>
              <a:cs typeface="Calibri"/>
            </a:endParaRPr>
          </a:p>
          <a:p>
            <a:pPr marL="685800" lvl="1" indent="-228600">
              <a:spcAft>
                <a:spcPts val="600"/>
              </a:spcAft>
              <a:buFont typeface="+mj-lt"/>
              <a:buAutoNum type="arabicPeriod"/>
            </a:pPr>
            <a:r>
              <a:rPr lang="fr-FR" b="0" u="none" dirty="0"/>
              <a:t>Une fois qu’ils en auront découvert </a:t>
            </a:r>
            <a:r>
              <a:rPr lang="fr-FR" dirty="0"/>
              <a:t>une</a:t>
            </a:r>
            <a:r>
              <a:rPr lang="fr-FR" b="0" u="none" dirty="0"/>
              <a:t>, cliquer sur la figure correspondante. Cela devrait vous mener à une diapositive contenant davantage d’informations sur la personne participante en question. </a:t>
            </a:r>
            <a:endParaRPr lang="fr-FR" b="0" u="none" dirty="0">
              <a:cs typeface="Calibri"/>
            </a:endParaRPr>
          </a:p>
          <a:p>
            <a:pPr marL="685800" marR="0" lvl="1" indent="-228600" algn="l" defTabSz="914400" rtl="0" eaLnBrk="1" fontAlgn="auto" latinLnBrk="0" hangingPunct="1">
              <a:lnSpc>
                <a:spcPct val="100000"/>
              </a:lnSpc>
              <a:spcBef>
                <a:spcPts val="0"/>
              </a:spcBef>
              <a:spcAft>
                <a:spcPts val="600"/>
              </a:spcAft>
              <a:buClrTx/>
              <a:buSzTx/>
              <a:buFont typeface="+mj-lt"/>
              <a:buAutoNum type="arabicPeriod"/>
              <a:tabLst/>
              <a:defRPr/>
            </a:pPr>
            <a:r>
              <a:rPr lang="fr-FR" b="0" u="none" dirty="0">
                <a:ea typeface="Calibri"/>
                <a:cs typeface="Calibri"/>
              </a:rPr>
              <a:t>Au fur et à mesure de la découverte des personnes participantes, les élèves doivent écrire le nom de </a:t>
            </a:r>
            <a:r>
              <a:rPr lang="fr-FR" dirty="0">
                <a:ea typeface="Calibri"/>
                <a:cs typeface="Calibri"/>
              </a:rPr>
              <a:t>celles-ci</a:t>
            </a:r>
            <a:r>
              <a:rPr lang="fr-FR" b="0" u="none" dirty="0">
                <a:ea typeface="Calibri"/>
                <a:cs typeface="Calibri"/>
              </a:rPr>
              <a:t> sur le même schéma dans leur cahier de l’élève.</a:t>
            </a:r>
          </a:p>
          <a:p>
            <a:pPr marL="685800" lvl="1" indent="-228600">
              <a:spcAft>
                <a:spcPts val="600"/>
              </a:spcAft>
              <a:buFont typeface="+mj-lt"/>
              <a:buAutoNum type="arabicPeriod"/>
            </a:pPr>
            <a:r>
              <a:rPr lang="fr-FR" b="0" u="none" dirty="0"/>
              <a:t>Une fois que le rôle de la personne participante est présenté, </a:t>
            </a:r>
            <a:r>
              <a:rPr lang="fr-CA" b="0" i="0" u="none" strike="noStrike" dirty="0">
                <a:solidFill>
                  <a:srgbClr val="000000"/>
                </a:solidFill>
                <a:effectLst/>
                <a:latin typeface="Calibri" panose="020F0502020204030204" pitchFamily="34" charset="0"/>
              </a:rPr>
              <a:t>cliqu</a:t>
            </a:r>
            <a:r>
              <a:rPr lang="fr-CA" b="0" i="0" u="none" dirty="0">
                <a:solidFill>
                  <a:srgbClr val="000000"/>
                </a:solidFill>
                <a:effectLst/>
                <a:latin typeface="Calibri" panose="020F0502020204030204" pitchFamily="34" charset="0"/>
              </a:rPr>
              <a:t>er</a:t>
            </a:r>
            <a:r>
              <a:rPr lang="fr-CA" b="0" i="0" u="none" strike="noStrike" dirty="0">
                <a:solidFill>
                  <a:srgbClr val="000000"/>
                </a:solidFill>
                <a:effectLst/>
                <a:latin typeface="Calibri" panose="020F0502020204030204" pitchFamily="34" charset="0"/>
              </a:rPr>
              <a:t> en bas à droite sur l’icône « Retour au schéma » pour revenir à cette diapositive. Le nom de la personne participante devrait apparaître. </a:t>
            </a:r>
            <a:r>
              <a:rPr lang="fr-CA" b="0" i="0" u="none" dirty="0">
                <a:solidFill>
                  <a:srgbClr val="000000"/>
                </a:solidFill>
                <a:effectLst/>
                <a:latin typeface="Calibri" panose="020F0502020204030204" pitchFamily="34" charset="0"/>
              </a:rPr>
              <a:t>​</a:t>
            </a:r>
            <a:r>
              <a:rPr lang="fr-FR" b="0" u="none" dirty="0"/>
              <a:t> </a:t>
            </a:r>
          </a:p>
          <a:p>
            <a:pPr marL="685800" lvl="1" indent="-228600">
              <a:spcAft>
                <a:spcPts val="600"/>
              </a:spcAft>
              <a:buFont typeface="+mj-lt"/>
              <a:buAutoNum type="arabicPeriod"/>
            </a:pPr>
            <a:r>
              <a:rPr lang="fr-FR" b="0" i="0" u="none" strike="noStrike" dirty="0">
                <a:solidFill>
                  <a:srgbClr val="000000"/>
                </a:solidFill>
                <a:effectLst/>
                <a:latin typeface="Calibri" panose="020F0502020204030204" pitchFamily="34" charset="0"/>
              </a:rPr>
              <a:t>Lorsque que toutes les personnes participantes ont été découverts, cliquer sur l’icône en bas à droite indiquant : « Cliquez ici une fois que tous les personnages sont découverts. » </a:t>
            </a:r>
            <a:r>
              <a:rPr lang="fr-FR" b="0" i="0" u="none" dirty="0">
                <a:solidFill>
                  <a:srgbClr val="000000"/>
                </a:solidFill>
                <a:effectLst/>
                <a:latin typeface="Calibri" panose="020F0502020204030204" pitchFamily="34" charset="0"/>
              </a:rPr>
              <a:t>Cela vous amènera à la diapositive « Déroulement de la médiation simulée »</a:t>
            </a:r>
            <a:r>
              <a:rPr lang="fr-FR" b="0" i="0" u="none" strike="noStrike" dirty="0">
                <a:solidFill>
                  <a:srgbClr val="000000"/>
                </a:solidFill>
                <a:effectLst/>
                <a:latin typeface="Calibri" panose="020F0502020204030204" pitchFamily="34" charset="0"/>
              </a:rPr>
              <a:t>.</a:t>
            </a:r>
          </a:p>
          <a:p>
            <a:pPr marL="228600" indent="-228600">
              <a:spcAft>
                <a:spcPts val="600"/>
              </a:spcAft>
              <a:buAutoNum type="arabicParenBoth"/>
            </a:pPr>
            <a:endParaRPr lang="fr-FR" b="0" u="none" dirty="0">
              <a:cs typeface="Calibri" panose="020F0502020204030204"/>
            </a:endParaRPr>
          </a:p>
          <a:p>
            <a:pPr marL="171450" indent="-171450">
              <a:spcAft>
                <a:spcPts val="600"/>
              </a:spcAft>
              <a:buFont typeface="Wingdings" panose="05000000000000000000" pitchFamily="2" charset="2"/>
              <a:buChar char="q"/>
            </a:pPr>
            <a:r>
              <a:rPr lang="fr-FR" b="0" u="none" dirty="0">
                <a:cs typeface="Calibri" panose="020F0502020204030204"/>
              </a:rPr>
              <a:t>Après avoir trouvé tous les rôles, compléter la question #10 dans le cahier de l'élève pour résumer la description de chaque rôle.</a:t>
            </a:r>
          </a:p>
          <a:p>
            <a:endParaRPr lang="fr-CA"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15</a:t>
            </a:fld>
            <a:endParaRPr lang="fr-CA"/>
          </a:p>
        </p:txBody>
      </p:sp>
    </p:spTree>
    <p:extLst>
      <p:ext uri="{BB962C8B-B14F-4D97-AF65-F5344CB8AC3E}">
        <p14:creationId xmlns:p14="http://schemas.microsoft.com/office/powerpoint/2010/main" val="2430849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16</a:t>
            </a:fld>
            <a:endParaRPr lang="fr-CA"/>
          </a:p>
        </p:txBody>
      </p:sp>
    </p:spTree>
    <p:extLst>
      <p:ext uri="{BB962C8B-B14F-4D97-AF65-F5344CB8AC3E}">
        <p14:creationId xmlns:p14="http://schemas.microsoft.com/office/powerpoint/2010/main" val="276696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17</a:t>
            </a:fld>
            <a:endParaRPr lang="fr-CA"/>
          </a:p>
        </p:txBody>
      </p:sp>
    </p:spTree>
    <p:extLst>
      <p:ext uri="{BB962C8B-B14F-4D97-AF65-F5344CB8AC3E}">
        <p14:creationId xmlns:p14="http://schemas.microsoft.com/office/powerpoint/2010/main" val="800044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18</a:t>
            </a:fld>
            <a:endParaRPr lang="fr-CA"/>
          </a:p>
        </p:txBody>
      </p:sp>
    </p:spTree>
    <p:extLst>
      <p:ext uri="{BB962C8B-B14F-4D97-AF65-F5344CB8AC3E}">
        <p14:creationId xmlns:p14="http://schemas.microsoft.com/office/powerpoint/2010/main" val="278925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19</a:t>
            </a:fld>
            <a:endParaRPr lang="fr-CA"/>
          </a:p>
        </p:txBody>
      </p:sp>
    </p:spTree>
    <p:extLst>
      <p:ext uri="{BB962C8B-B14F-4D97-AF65-F5344CB8AC3E}">
        <p14:creationId xmlns:p14="http://schemas.microsoft.com/office/powerpoint/2010/main" val="1860422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a:t>
            </a:fld>
            <a:endParaRPr lang="fr-CA"/>
          </a:p>
        </p:txBody>
      </p:sp>
    </p:spTree>
    <p:extLst>
      <p:ext uri="{BB962C8B-B14F-4D97-AF65-F5344CB8AC3E}">
        <p14:creationId xmlns:p14="http://schemas.microsoft.com/office/powerpoint/2010/main" val="3518600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20</a:t>
            </a:fld>
            <a:endParaRPr lang="fr-CA"/>
          </a:p>
        </p:txBody>
      </p:sp>
    </p:spTree>
    <p:extLst>
      <p:ext uri="{BB962C8B-B14F-4D97-AF65-F5344CB8AC3E}">
        <p14:creationId xmlns:p14="http://schemas.microsoft.com/office/powerpoint/2010/main" val="3358647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b="1" u="sng" dirty="0">
              <a:ea typeface="Calibri"/>
              <a:cs typeface="Calibri"/>
            </a:endParaRPr>
          </a:p>
          <a:p>
            <a:pPr marL="171450" indent="-171450">
              <a:buFont typeface="Wingdings" panose="05000000000000000000" pitchFamily="2" charset="2"/>
              <a:buChar char="q"/>
            </a:pPr>
            <a:r>
              <a:rPr lang="fr-FR" b="0" u="none" dirty="0"/>
              <a:t>Lire en grand groupe la section « Déroulement de la médiation simulée » dans le cahier de l’élève.</a:t>
            </a:r>
          </a:p>
          <a:p>
            <a:pPr marL="0" indent="0">
              <a:buFont typeface="Wingdings" panose="05000000000000000000" pitchFamily="2" charset="2"/>
              <a:buNone/>
            </a:pPr>
            <a:endParaRPr lang="fr-FR" b="0" u="none" dirty="0"/>
          </a:p>
          <a:p>
            <a:pPr marL="171450" indent="-171450">
              <a:buFont typeface="Wingdings" panose="05000000000000000000" pitchFamily="2" charset="2"/>
              <a:buChar char="q"/>
            </a:pPr>
            <a:r>
              <a:rPr lang="fr-FR" b="0" u="none" dirty="0"/>
              <a:t>À cette étape, attribuer un personnage à chaque élève. </a:t>
            </a:r>
          </a:p>
          <a:p>
            <a:pPr marL="628650" lvl="1" indent="-171450">
              <a:buFont typeface="Arial" panose="020B0604020202020204" pitchFamily="34" charset="0"/>
              <a:buChar char="•"/>
            </a:pPr>
            <a:r>
              <a:rPr lang="fr-FR" b="0" u="none" dirty="0"/>
              <a:t>En plus des membres des familles, il y aura les médiatrices ou les médiateurs et les conseillères ou les conseillers. </a:t>
            </a:r>
            <a:endParaRPr lang="fr-FR" b="0" u="none" dirty="0">
              <a:cs typeface="Calibri"/>
            </a:endParaRPr>
          </a:p>
          <a:p>
            <a:pPr marL="457200" lvl="1" indent="0">
              <a:buFont typeface="Arial" panose="020B0604020202020204" pitchFamily="34" charset="0"/>
              <a:buNone/>
            </a:pPr>
            <a:endParaRPr lang="fr-FR" b="0" u="none" dirty="0"/>
          </a:p>
          <a:p>
            <a:pPr marL="171450" lvl="1" indent="-171450" algn="l" defTabSz="914400" rtl="0" eaLnBrk="1" latinLnBrk="0" hangingPunct="1">
              <a:buFont typeface="Wingdings" panose="05000000000000000000" pitchFamily="2" charset="2"/>
              <a:buChar char="q"/>
            </a:pPr>
            <a:r>
              <a:rPr lang="fr-FR" sz="1200" b="0" u="none" kern="1200" dirty="0">
                <a:solidFill>
                  <a:schemeClr val="tx1"/>
                </a:solidFill>
                <a:latin typeface="+mn-lt"/>
                <a:ea typeface="+mn-ea"/>
                <a:cs typeface="+mn-cs"/>
              </a:rPr>
              <a:t>Séparer les élèves en 3 équipes (selon le nombre d'élèves) pour que toutes et tous participent à une médiation simulée. </a:t>
            </a:r>
          </a:p>
          <a:p>
            <a:pPr marL="628650" lvl="1" indent="-171450">
              <a:buFont typeface="Arial" panose="020B0604020202020204" pitchFamily="34" charset="0"/>
              <a:buChar char="•"/>
            </a:pPr>
            <a:r>
              <a:rPr lang="fr-FR" sz="1200" b="0" u="none" kern="1200" dirty="0">
                <a:solidFill>
                  <a:schemeClr val="tx1"/>
                </a:solidFill>
                <a:latin typeface="+mn-lt"/>
                <a:ea typeface="+mn-ea"/>
                <a:cs typeface="+mn-cs"/>
              </a:rPr>
              <a:t>Utiliser le tableau de répartition des rôles (</a:t>
            </a:r>
            <a:r>
              <a:rPr lang="fr-FR" i="1"/>
              <a:t>Guide pédagogique</a:t>
            </a:r>
            <a:r>
              <a:rPr lang="fr-FR" sz="1200" b="0" u="none" kern="1200" dirty="0">
                <a:solidFill>
                  <a:schemeClr val="tx1"/>
                </a:solidFill>
                <a:latin typeface="+mn-lt"/>
                <a:ea typeface="+mn-ea"/>
                <a:cs typeface="+mn-cs"/>
              </a:rPr>
              <a:t>).</a:t>
            </a:r>
            <a:endParaRPr lang="fr-FR" sz="1200" b="0" u="none" kern="1200">
              <a:solidFill>
                <a:schemeClr val="tx1"/>
              </a:solidFill>
              <a:latin typeface="+mn-lt"/>
              <a:cs typeface="Calibri"/>
            </a:endParaRPr>
          </a:p>
          <a:p>
            <a:pPr marL="457200" lvl="1" indent="0" algn="l" defTabSz="914400" rtl="0" eaLnBrk="1" latinLnBrk="0" hangingPunct="1">
              <a:buFont typeface="Arial" panose="020B0604020202020204" pitchFamily="34" charset="0"/>
              <a:buNone/>
            </a:pPr>
            <a:endParaRPr lang="fr-FR" sz="1200" b="0" u="none" kern="1200" dirty="0">
              <a:solidFill>
                <a:schemeClr val="tx1"/>
              </a:solidFill>
              <a:latin typeface="+mn-lt"/>
              <a:ea typeface="+mn-ea"/>
              <a:cs typeface="+mn-cs"/>
            </a:endParaRPr>
          </a:p>
          <a:p>
            <a:pPr marL="171450" lvl="1" indent="-171450" algn="l" defTabSz="914400" rtl="0" eaLnBrk="1" latinLnBrk="0" hangingPunct="1">
              <a:buFont typeface="Wingdings" panose="05000000000000000000" pitchFamily="2" charset="2"/>
              <a:buChar char="q"/>
            </a:pPr>
            <a:r>
              <a:rPr lang="fr-FR" sz="1200" b="0" u="none" kern="1200" dirty="0">
                <a:solidFill>
                  <a:schemeClr val="tx1"/>
                </a:solidFill>
                <a:latin typeface="+mn-lt"/>
                <a:ea typeface="+mn-ea"/>
                <a:cs typeface="+mn-cs"/>
              </a:rPr>
              <a:t>Chaque élève doit écrire son rôle et son équipe dans son cahier de l'élève.</a:t>
            </a:r>
          </a:p>
          <a:p>
            <a:endParaRPr lang="fr-FR" b="0" u="none" dirty="0"/>
          </a:p>
          <a:p>
            <a:pPr marL="171450" indent="-171450">
              <a:buFont typeface="Wingdings" panose="05000000000000000000" pitchFamily="2" charset="2"/>
              <a:buChar char="q"/>
            </a:pPr>
            <a:r>
              <a:rPr lang="fr-FR" b="0" u="none" dirty="0"/>
              <a:t>Ensuite, distribuer les </a:t>
            </a:r>
            <a:r>
              <a:rPr lang="fr-FR" b="0" i="1" u="none" dirty="0">
                <a:solidFill>
                  <a:srgbClr val="F6891F"/>
                </a:solidFill>
              </a:rPr>
              <a:t>Fiches-personnages </a:t>
            </a:r>
            <a:r>
              <a:rPr lang="fr-FR" b="0" u="none" dirty="0"/>
              <a:t>et les </a:t>
            </a:r>
            <a:r>
              <a:rPr lang="fr-FR" b="0" i="1" u="none" dirty="0">
                <a:solidFill>
                  <a:srgbClr val="F6891F"/>
                </a:solidFill>
              </a:rPr>
              <a:t>Exercices pour se préparer (</a:t>
            </a:r>
            <a:r>
              <a:rPr lang="fr-FR" i="1">
                <a:solidFill>
                  <a:srgbClr val="F6891F"/>
                </a:solidFill>
              </a:rPr>
              <a:t>Guide pédagogique</a:t>
            </a:r>
            <a:r>
              <a:rPr lang="fr-FR" b="0" i="1" u="none" dirty="0">
                <a:solidFill>
                  <a:srgbClr val="F6891F"/>
                </a:solidFill>
              </a:rPr>
              <a:t>)</a:t>
            </a:r>
            <a:r>
              <a:rPr lang="fr-FR" b="0" i="1" u="none" dirty="0"/>
              <a:t>. </a:t>
            </a:r>
            <a:endParaRPr lang="fr-FR" b="0" i="1" u="none" dirty="0">
              <a:cs typeface="Calibri"/>
            </a:endParaRPr>
          </a:p>
          <a:p>
            <a:endParaRPr lang="fr-CA" dirty="0">
              <a:cs typeface="Calibri"/>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21</a:t>
            </a:fld>
            <a:endParaRPr lang="fr-CA"/>
          </a:p>
        </p:txBody>
      </p:sp>
    </p:spTree>
    <p:extLst>
      <p:ext uri="{BB962C8B-B14F-4D97-AF65-F5344CB8AC3E}">
        <p14:creationId xmlns:p14="http://schemas.microsoft.com/office/powerpoint/2010/main" val="3519358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CA" dirty="0"/>
          </a:p>
          <a:p>
            <a:pPr marL="171450" indent="-171450">
              <a:buFont typeface="Wingdings" panose="05000000000000000000" pitchFamily="2" charset="2"/>
              <a:buChar char="q"/>
            </a:pPr>
            <a:r>
              <a:rPr lang="fr-CA" b="0" u="none" dirty="0"/>
              <a:t>Lire en grand groupe ce diagramme qui est aussi présent dans le cahier de l’élève.</a:t>
            </a: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22</a:t>
            </a:fld>
            <a:endParaRPr lang="fr-CA"/>
          </a:p>
        </p:txBody>
      </p:sp>
    </p:spTree>
    <p:extLst>
      <p:ext uri="{BB962C8B-B14F-4D97-AF65-F5344CB8AC3E}">
        <p14:creationId xmlns:p14="http://schemas.microsoft.com/office/powerpoint/2010/main" val="3438432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CA" dirty="0"/>
          </a:p>
          <a:p>
            <a:pPr marL="171450" indent="-171450">
              <a:buFont typeface="Wingdings" panose="05000000000000000000" pitchFamily="2" charset="2"/>
              <a:buChar char="q"/>
            </a:pPr>
            <a:r>
              <a:rPr lang="fr-CA" b="0" u="none" dirty="0"/>
              <a:t>Lire en grand groupe ces consignes qui sont aussi présentes dans le cahier de l’élève.</a:t>
            </a:r>
          </a:p>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23</a:t>
            </a:fld>
            <a:endParaRPr lang="fr-CA"/>
          </a:p>
        </p:txBody>
      </p:sp>
    </p:spTree>
    <p:extLst>
      <p:ext uri="{BB962C8B-B14F-4D97-AF65-F5344CB8AC3E}">
        <p14:creationId xmlns:p14="http://schemas.microsoft.com/office/powerpoint/2010/main" val="226841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sz="1200" b="1" dirty="0"/>
          </a:p>
          <a:p>
            <a:r>
              <a:rPr lang="fr-CA" b="1" dirty="0"/>
              <a:t>Les règles d’or à suivre lors de la médiation (cahier de l'élève : #5 dans le déroulement de la médiation)</a:t>
            </a:r>
            <a:endParaRPr lang="fr-CA" b="1" dirty="0">
              <a:ea typeface="Calibri"/>
              <a:cs typeface="Calibri"/>
            </a:endParaRPr>
          </a:p>
          <a:p>
            <a:endParaRPr lang="fr-CA" dirty="0"/>
          </a:p>
          <a:p>
            <a:pPr marL="171450" indent="-171450">
              <a:buFont typeface="Wingdings" panose="05000000000000000000" pitchFamily="2" charset="2"/>
              <a:buChar char="q"/>
            </a:pPr>
            <a:r>
              <a:rPr lang="fr-CA" b="0" u="none" dirty="0"/>
              <a:t>Déterminer au moins 3 règles de fonctionnement pour la séance de médiation. Ces règles sont nécessaires pour assurer une ambiance favorable aux</a:t>
            </a:r>
            <a:r>
              <a:rPr lang="fr-CA" b="0" u="none" baseline="0" dirty="0"/>
              <a:t> discussions </a:t>
            </a:r>
            <a:r>
              <a:rPr lang="fr-CA" b="0" u="none" dirty="0"/>
              <a:t>et le respect des personnes participantes.</a:t>
            </a:r>
            <a:endParaRPr lang="fr-CA" b="0" u="none" dirty="0">
              <a:ea typeface="Calibri"/>
              <a:cs typeface="Calibri"/>
            </a:endParaRPr>
          </a:p>
          <a:p>
            <a:endParaRPr lang="fr-CA" b="0" u="none" dirty="0"/>
          </a:p>
          <a:p>
            <a:pPr marL="171450" indent="-171450">
              <a:buFont typeface="Wingdings" panose="05000000000000000000" pitchFamily="2" charset="2"/>
              <a:buChar char="q"/>
            </a:pPr>
            <a:r>
              <a:rPr lang="fr-CA" b="0" u="none" dirty="0"/>
              <a:t>Exemples : </a:t>
            </a:r>
          </a:p>
          <a:p>
            <a:pPr marL="353695" indent="-171450">
              <a:buFont typeface="Arial" panose="020B0604020202020204" pitchFamily="34" charset="0"/>
              <a:buChar char="•"/>
            </a:pPr>
            <a:r>
              <a:rPr lang="fr-CA" b="1" u="none" dirty="0">
                <a:ea typeface="Calibri"/>
                <a:cs typeface="Calibri"/>
              </a:rPr>
              <a:t>Les personnes participantes doivent respecter les consignes de la médiatrice ou du médiateur.</a:t>
            </a:r>
          </a:p>
          <a:p>
            <a:pPr marL="353695" indent="-171450">
              <a:buFont typeface="Arial" panose="020B0604020202020204" pitchFamily="34" charset="0"/>
              <a:buChar char="•"/>
            </a:pPr>
            <a:r>
              <a:rPr lang="fr-CA" b="1" u="none" dirty="0"/>
              <a:t>Les </a:t>
            </a:r>
            <a:r>
              <a:rPr lang="fr-CA" b="1" u="none" dirty="0">
                <a:ea typeface="Calibri"/>
                <a:cs typeface="Calibri"/>
              </a:rPr>
              <a:t>personnes </a:t>
            </a:r>
            <a:r>
              <a:rPr lang="fr-CA" b="1" u="none" dirty="0"/>
              <a:t>participantes doivent écouter les autres personnes sans les interrompre.</a:t>
            </a:r>
            <a:endParaRPr lang="fr-CA" b="1" u="none" dirty="0">
              <a:ea typeface="Calibri"/>
              <a:cs typeface="Calibri"/>
            </a:endParaRPr>
          </a:p>
          <a:p>
            <a:pPr marL="354013" lvl="0" indent="-171450">
              <a:buFont typeface="Arial" panose="020B0604020202020204" pitchFamily="34" charset="0"/>
              <a:buChar char="•"/>
            </a:pPr>
            <a:r>
              <a:rPr lang="fr-CA" b="1" u="none" dirty="0"/>
              <a:t>Les </a:t>
            </a:r>
            <a:r>
              <a:rPr lang="fr-CA" b="1" u="none" dirty="0">
                <a:ea typeface="Calibri"/>
                <a:cs typeface="Calibri"/>
              </a:rPr>
              <a:t>personnes </a:t>
            </a:r>
            <a:r>
              <a:rPr lang="fr-CA" b="1" u="none" dirty="0"/>
              <a:t>participantes doivent discuter calmement et respectueusement.</a:t>
            </a:r>
          </a:p>
          <a:p>
            <a:pPr marL="353695" indent="-171450">
              <a:buFont typeface="Arial" panose="020B0604020202020204" pitchFamily="34" charset="0"/>
              <a:buChar char="•"/>
            </a:pPr>
            <a:r>
              <a:rPr lang="fr-CA" b="1" u="none" dirty="0">
                <a:ea typeface="Calibri" panose="020F0502020204030204"/>
                <a:cs typeface="Calibri" panose="020F0502020204030204"/>
              </a:rPr>
              <a:t>Les personnes participantes doivent être ouverts aux nouvelles solutions proposées.</a:t>
            </a:r>
          </a:p>
          <a:p>
            <a:endParaRPr lang="fr-CA" dirty="0">
              <a:ea typeface="Calibri" panose="020F0502020204030204"/>
              <a:cs typeface="Calibri" panose="020F0502020204030204"/>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24</a:t>
            </a:fld>
            <a:endParaRPr lang="fr-CA"/>
          </a:p>
        </p:txBody>
      </p:sp>
    </p:spTree>
    <p:extLst>
      <p:ext uri="{BB962C8B-B14F-4D97-AF65-F5344CB8AC3E}">
        <p14:creationId xmlns:p14="http://schemas.microsoft.com/office/powerpoint/2010/main" val="2418353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CA" dirty="0"/>
          </a:p>
          <a:p>
            <a:r>
              <a:rPr lang="fr-CA" b="0" u="none" dirty="0"/>
              <a:t>La suite de la démarche s’effectue dans le cahier de l’élève. Les documents supplémentaires à imprimer (Fiches-personnages, Exercices pour se préparer et Résumé de l’entente) sont dans le guide pédagogique.</a:t>
            </a:r>
          </a:p>
          <a:p>
            <a:endParaRPr lang="fr-CA" b="0" u="none" dirty="0"/>
          </a:p>
          <a:p>
            <a:r>
              <a:rPr lang="fr-CA" b="0" u="none" dirty="0"/>
              <a:t>Résumé des prochaines étapes : </a:t>
            </a:r>
          </a:p>
          <a:p>
            <a:r>
              <a:rPr lang="fr-CA" b="0" u="none" dirty="0"/>
              <a:t>	1) Préparation de la médiation (Prendre connaissance de son personnage, compléter les exercices pour se préparer et discuter avec les autres élèves ayant le même rôle)</a:t>
            </a:r>
          </a:p>
          <a:p>
            <a:r>
              <a:rPr lang="fr-CA" b="0" u="none" dirty="0"/>
              <a:t>	2) Jour de la médiation (Rencontrer les membres de sa famille et sa conseillère ou son conseiller avant la médiation, puis vivre la médiation simulée)</a:t>
            </a:r>
          </a:p>
          <a:p>
            <a:r>
              <a:rPr lang="fr-CA" b="0" u="none" dirty="0"/>
              <a:t>	*Pendant les médiations, </a:t>
            </a:r>
            <a:r>
              <a:rPr lang="fr-CA" dirty="0"/>
              <a:t>l’enseignante ou l'enseignant</a:t>
            </a:r>
            <a:r>
              <a:rPr lang="fr-CA" b="0" u="none" dirty="0"/>
              <a:t> peut observer les élèves à l’aide de la fiche d’observation présente dans le guide pédagogique.</a:t>
            </a:r>
            <a:endParaRPr lang="fr-CA" b="0" u="none" dirty="0">
              <a:cs typeface="Calibri"/>
            </a:endParaRPr>
          </a:p>
          <a:p>
            <a:r>
              <a:rPr lang="fr-CA" b="0" u="none" dirty="0"/>
              <a:t>	3) Conclusion (Questions en guise de conclusion à l’activité, puis partage des solutions retenues)</a:t>
            </a:r>
          </a:p>
          <a:p>
            <a:r>
              <a:rPr lang="fr-CA" b="0" u="none" dirty="0"/>
              <a:t>	4) Évaluation (facultative) : Voir dans le guide pédagogique.</a:t>
            </a: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25</a:t>
            </a:fld>
            <a:endParaRPr lang="fr-CA"/>
          </a:p>
        </p:txBody>
      </p:sp>
    </p:spTree>
    <p:extLst>
      <p:ext uri="{BB962C8B-B14F-4D97-AF65-F5344CB8AC3E}">
        <p14:creationId xmlns:p14="http://schemas.microsoft.com/office/powerpoint/2010/main" val="2746054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34C629-062F-46DE-AA79-873DB4AE343B}" type="slidenum">
              <a:rPr lang="en-CA" smtClean="0"/>
              <a:t>26</a:t>
            </a:fld>
            <a:endParaRPr lang="en-CA"/>
          </a:p>
        </p:txBody>
      </p:sp>
    </p:spTree>
    <p:extLst>
      <p:ext uri="{BB962C8B-B14F-4D97-AF65-F5344CB8AC3E}">
        <p14:creationId xmlns:p14="http://schemas.microsoft.com/office/powerpoint/2010/main" val="744171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27</a:t>
            </a:fld>
            <a:endParaRPr lang="fr-CA"/>
          </a:p>
        </p:txBody>
      </p:sp>
    </p:spTree>
    <p:extLst>
      <p:ext uri="{BB962C8B-B14F-4D97-AF65-F5344CB8AC3E}">
        <p14:creationId xmlns:p14="http://schemas.microsoft.com/office/powerpoint/2010/main" val="1451907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cap="all" baseline="0" dirty="0"/>
              <a:t>Mise </a:t>
            </a:r>
            <a:r>
              <a:rPr lang="en-US" b="1" cap="all" baseline="0" dirty="0" err="1"/>
              <a:t>en</a:t>
            </a:r>
            <a:r>
              <a:rPr lang="en-US" b="1" cap="all" baseline="0" dirty="0"/>
              <a:t> situation</a:t>
            </a:r>
          </a:p>
          <a:p>
            <a:endParaRPr lang="fr-FR" dirty="0"/>
          </a:p>
          <a:p>
            <a:pPr marL="171450" indent="-171450">
              <a:buFont typeface="Wingdings" panose="05000000000000000000" pitchFamily="2" charset="2"/>
              <a:buChar char="q"/>
            </a:pPr>
            <a:r>
              <a:rPr lang="en-US" b="0" u="none" dirty="0"/>
              <a:t>Lire la mise </a:t>
            </a:r>
            <a:r>
              <a:rPr lang="en-US" b="0" u="none" dirty="0" err="1"/>
              <a:t>en</a:t>
            </a:r>
            <a:r>
              <a:rPr lang="en-US" b="0" u="none" dirty="0"/>
              <a:t> situation avec les </a:t>
            </a:r>
            <a:r>
              <a:rPr lang="en-US" b="0" u="none" dirty="0" err="1"/>
              <a:t>élèves</a:t>
            </a:r>
            <a:r>
              <a:rPr lang="en-US" b="0" u="none" dirty="0"/>
              <a:t> dans </a:t>
            </a:r>
            <a:r>
              <a:rPr lang="en-US" b="0" u="none" dirty="0" err="1"/>
              <a:t>leur</a:t>
            </a:r>
            <a:r>
              <a:rPr lang="en-US" b="0" u="none" dirty="0"/>
              <a:t> cahier p.4 :</a:t>
            </a:r>
          </a:p>
          <a:p>
            <a:pPr marL="0" indent="0">
              <a:buFont typeface="Wingdings" panose="05000000000000000000" pitchFamily="2" charset="2"/>
              <a:buNone/>
            </a:pPr>
            <a:endParaRPr lang="fr-FR" b="0" u="none" dirty="0"/>
          </a:p>
          <a:p>
            <a:r>
              <a:rPr lang="fr-CA" noProof="0" dirty="0"/>
              <a:t>Chaque année, les élèves </a:t>
            </a:r>
            <a:r>
              <a:rPr lang="fr-CA" b="0" u="none" noProof="0" dirty="0"/>
              <a:t>du 3e cycle </a:t>
            </a:r>
            <a:r>
              <a:rPr lang="fr-CA" noProof="0" dirty="0"/>
              <a:t>de l’école </a:t>
            </a:r>
            <a:r>
              <a:rPr lang="fr-CA" i="1" noProof="0" dirty="0"/>
              <a:t>Quatre saisons</a:t>
            </a:r>
            <a:r>
              <a:rPr lang="fr-CA" noProof="0" dirty="0"/>
              <a:t> organisent un spectacle pour les autres élèves et les parents. Cette année, Léa Rotini a été nommée responsable du numéro musical de clôture. Elle tient beaucoup à son projet et travaille très fort pour que tous les musiciens soient prêts.</a:t>
            </a:r>
          </a:p>
          <a:p>
            <a:r>
              <a:rPr lang="fr-CA" noProof="0" dirty="0"/>
              <a:t>Lors d’une répétition, Léa remarque que Mégane </a:t>
            </a:r>
            <a:r>
              <a:rPr lang="fr-CA" noProof="0" dirty="0" err="1"/>
              <a:t>Sansoucis</a:t>
            </a:r>
            <a:r>
              <a:rPr lang="fr-CA" noProof="0" dirty="0"/>
              <a:t>, une des musiciennes, s’amuse avec sa guitare et ne suit pas le groupe. Léa lui demande de se concentrer, mais Mégane ne l’écoute pas. </a:t>
            </a:r>
          </a:p>
          <a:p>
            <a:r>
              <a:rPr lang="fr-CA" noProof="0" dirty="0"/>
              <a:t>Fâchée, Léa s’approche d’elle et tente de lui prendre sa guitare. Oups! La guitare tombe par terre et se brise. Léa, mal à l’aise, s’excuse immédiatement.</a:t>
            </a:r>
          </a:p>
          <a:p>
            <a:r>
              <a:rPr lang="fr-CA" noProof="0" dirty="0"/>
              <a:t>Mais Mégane est vraiment en colère. Elle ramasse sa guitare brisée et sort de la salle de répétition en claquant la porte.</a:t>
            </a:r>
          </a:p>
          <a:p>
            <a:r>
              <a:rPr lang="fr-CA" noProof="0" dirty="0"/>
              <a:t>En arrivant à la maison, Mégane laisse exploser sa colère sur son profil </a:t>
            </a:r>
            <a:r>
              <a:rPr lang="fr-CA" b="0" i="0" u="none" noProof="0" dirty="0"/>
              <a:t>de son média social préféré</a:t>
            </a:r>
            <a:r>
              <a:rPr lang="fr-CA" noProof="0" dirty="0"/>
              <a:t>. Pendant deux semaines, elle écrit des commentaires sur le restaurant de pizzas appartenant aux parents de Léa :</a:t>
            </a:r>
          </a:p>
          <a:p>
            <a:r>
              <a:rPr lang="fr-CA" i="1" noProof="0" dirty="0"/>
              <a:t>« Léa se prend pour un boss. Elle a été nommée responsable du spectacle uniquement parce que ses parents organisent des shows à leur restaurant. </a:t>
            </a:r>
            <a:endParaRPr lang="fr-CA" noProof="0" dirty="0"/>
          </a:p>
          <a:p>
            <a:r>
              <a:rPr lang="fr-CA" i="1" noProof="0" dirty="0"/>
              <a:t>[…] De toute façon, le pepperoni qu’ils utilisent pour leurs pizzas, ce n’est même pas du vrai pepperoni. </a:t>
            </a:r>
            <a:endParaRPr lang="fr-CA" noProof="0" dirty="0"/>
          </a:p>
          <a:p>
            <a:r>
              <a:rPr lang="fr-CA" i="1" noProof="0" dirty="0"/>
              <a:t>[…] J’ai même vu un rat à l’arrière du resto. »</a:t>
            </a:r>
            <a:endParaRPr lang="fr-CA" noProof="0" dirty="0"/>
          </a:p>
          <a:p>
            <a:r>
              <a:rPr lang="fr-CA" noProof="0" dirty="0"/>
              <a:t>Les commentaires de Mégane ont convaincu plusieurs élèves de l’école d’arrêter de manger la pizza du restaurant. Les parents de Léa ont d’ailleurs remarqué une baisse importante de clients et une réduction dans les ventes de pizzas. Il faut dire que le restaurant est tout près de l’école et est très fréquenté par les élèves et les membres du personnel.</a:t>
            </a:r>
          </a:p>
          <a:p>
            <a:r>
              <a:rPr lang="fr-CA" noProof="0" dirty="0"/>
              <a:t>Mégane et Léa ne se parlent plus depuis ces événements. Leurs parents veulent trouver une solution pour que Mégane ait une guitare et pour rétablir la situation au restaurant. Surtout, ils souhaitent que leurs filles redeviennent amies. Ils choisissent donc de se rencontrer et d’inviter une médiatrice ou un médiateur pour les aider à trouver une solution à leurs problèmes.</a:t>
            </a:r>
          </a:p>
          <a:p>
            <a:endParaRPr lang="fr-CA" b="1" noProof="0" dirty="0">
              <a:ea typeface="Calibri"/>
              <a:cs typeface="Calibri"/>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5534C629-062F-46DE-AA79-873DB4AE343B}" type="slidenum">
              <a:t>3</a:t>
            </a:fld>
            <a:endParaRPr lang="fr-FR"/>
          </a:p>
        </p:txBody>
      </p:sp>
    </p:spTree>
    <p:extLst>
      <p:ext uri="{BB962C8B-B14F-4D97-AF65-F5344CB8AC3E}">
        <p14:creationId xmlns:p14="http://schemas.microsoft.com/office/powerpoint/2010/main" val="394067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AUX ENSEIGNANTS </a:t>
            </a:r>
          </a:p>
          <a:p>
            <a:endParaRPr lang="fr-FR" dirty="0"/>
          </a:p>
          <a:p>
            <a:r>
              <a:rPr lang="fr-CA" b="1" dirty="0"/>
              <a:t>Cerner les enjeux de la situation de conflit.</a:t>
            </a:r>
            <a:endParaRPr lang="fr-CA" b="1" dirty="0">
              <a:ea typeface="Calibri"/>
              <a:cs typeface="Calibri"/>
            </a:endParaRPr>
          </a:p>
          <a:p>
            <a:endParaRPr lang="fr-CA" dirty="0"/>
          </a:p>
          <a:p>
            <a:pPr marL="171450" indent="-171450">
              <a:buFont typeface="Wingdings" panose="05000000000000000000" pitchFamily="2" charset="2"/>
              <a:buChar char="q"/>
            </a:pPr>
            <a:r>
              <a:rPr lang="fr-CA" b="0" u="none" dirty="0"/>
              <a:t>Discuter et c</a:t>
            </a:r>
            <a:r>
              <a:rPr lang="fr-FR" b="0" u="none" dirty="0" err="1"/>
              <a:t>ompléter</a:t>
            </a:r>
            <a:r>
              <a:rPr lang="fr-FR" b="0" u="none" dirty="0"/>
              <a:t> les questions #1 à 3 dans le cahier de l'élève </a:t>
            </a:r>
            <a:r>
              <a:rPr lang="fr-CA" dirty="0"/>
              <a:t>des aspects suivants de la situation</a:t>
            </a:r>
            <a:r>
              <a:rPr lang="en-US" dirty="0"/>
              <a:t> : </a:t>
            </a:r>
            <a:endParaRPr lang="fr-CA" dirty="0"/>
          </a:p>
          <a:p>
            <a:pPr marL="353695" indent="-171450">
              <a:buFont typeface="Arial" panose="020B0604020202020204" pitchFamily="34" charset="0"/>
              <a:buChar char="•"/>
            </a:pPr>
            <a:r>
              <a:rPr lang="fr-FR" dirty="0"/>
              <a:t>Quelles sont les personnes impliquées dans le conflit?</a:t>
            </a:r>
            <a:endParaRPr lang="fr-FR" dirty="0">
              <a:ea typeface="Calibri"/>
              <a:cs typeface="Calibri"/>
            </a:endParaRPr>
          </a:p>
          <a:p>
            <a:pPr marL="353695" indent="-171450">
              <a:buFont typeface="Arial" panose="020B0604020202020204" pitchFamily="34" charset="0"/>
              <a:buChar char="•"/>
            </a:pPr>
            <a:r>
              <a:rPr lang="fr-FR" dirty="0"/>
              <a:t>Quels sont les différents problèmes à régler?</a:t>
            </a:r>
            <a:endParaRPr lang="fr-FR" dirty="0">
              <a:ea typeface="Calibri" panose="020F0502020204030204"/>
              <a:cs typeface="Calibri" panose="020F0502020204030204"/>
            </a:endParaRPr>
          </a:p>
          <a:p>
            <a:pPr marL="353695" indent="-171450">
              <a:buFont typeface="Arial" panose="020B0604020202020204" pitchFamily="34" charset="0"/>
              <a:buChar char="•"/>
            </a:pPr>
            <a:r>
              <a:rPr lang="fr-FR" dirty="0"/>
              <a:t>Selon </a:t>
            </a:r>
            <a:r>
              <a:rPr lang="fr-FR" b="0" u="none" dirty="0"/>
              <a:t>toi</a:t>
            </a:r>
            <a:r>
              <a:rPr lang="fr-FR" dirty="0"/>
              <a:t>, que veut obtenir chacune des personnes impliquées?</a:t>
            </a:r>
            <a:endParaRPr lang="en-US" dirty="0">
              <a:ea typeface="Calibri" panose="020F0502020204030204"/>
              <a:cs typeface="Calibri" panose="020F0502020204030204"/>
            </a:endParaRPr>
          </a:p>
          <a:p>
            <a:pPr marL="182245"/>
            <a:endParaRPr lang="fr-FR" dirty="0">
              <a:ea typeface="Calibri"/>
              <a:cs typeface="Calibri"/>
            </a:endParaRPr>
          </a:p>
          <a:p>
            <a:pPr marL="182245"/>
            <a:endParaRPr lang="fr-FR" b="1" u="sng" dirty="0">
              <a:ea typeface="Calibri"/>
              <a:cs typeface="Calibri"/>
            </a:endParaRPr>
          </a:p>
          <a:p>
            <a:endParaRPr lang="fr-CA" dirty="0">
              <a:ea typeface="Calibri" panose="020F0502020204030204"/>
              <a:cs typeface="Calibri" panose="020F0502020204030204"/>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4</a:t>
            </a:fld>
            <a:endParaRPr lang="fr-CA"/>
          </a:p>
        </p:txBody>
      </p:sp>
    </p:spTree>
    <p:extLst>
      <p:ext uri="{BB962C8B-B14F-4D97-AF65-F5344CB8AC3E}">
        <p14:creationId xmlns:p14="http://schemas.microsoft.com/office/powerpoint/2010/main" val="235984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5</a:t>
            </a:fld>
            <a:endParaRPr lang="fr-CA"/>
          </a:p>
        </p:txBody>
      </p:sp>
    </p:spTree>
    <p:extLst>
      <p:ext uri="{BB962C8B-B14F-4D97-AF65-F5344CB8AC3E}">
        <p14:creationId xmlns:p14="http://schemas.microsoft.com/office/powerpoint/2010/main" val="156529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dirty="0"/>
          </a:p>
          <a:p>
            <a:pPr marL="171450" indent="-171450">
              <a:buFont typeface="Wingdings,Sans-Serif"/>
              <a:buChar char="q"/>
            </a:pPr>
            <a:r>
              <a:rPr lang="en-US" b="0" u="none" dirty="0" err="1"/>
              <a:t>Visionner</a:t>
            </a:r>
            <a:r>
              <a:rPr lang="en-US" b="0" u="none" dirty="0"/>
              <a:t> la </a:t>
            </a:r>
            <a:r>
              <a:rPr lang="en-US" b="0" u="none" dirty="0" err="1"/>
              <a:t>vidéo</a:t>
            </a:r>
            <a:r>
              <a:rPr lang="en-US" b="0" u="none" dirty="0"/>
              <a:t>, </a:t>
            </a:r>
            <a:r>
              <a:rPr lang="en-US" b="0" u="none" dirty="0" err="1"/>
              <a:t>puis</a:t>
            </a:r>
            <a:r>
              <a:rPr lang="en-US" b="0" u="none" dirty="0"/>
              <a:t> demander aux </a:t>
            </a:r>
            <a:r>
              <a:rPr lang="en-US" b="0" u="none" dirty="0" err="1"/>
              <a:t>élèves</a:t>
            </a:r>
            <a:r>
              <a:rPr lang="en-US" b="0" u="none" dirty="0"/>
              <a:t> </a:t>
            </a:r>
            <a:r>
              <a:rPr lang="en-US" b="0" u="none" dirty="0" err="1"/>
              <a:t>ce</a:t>
            </a:r>
            <a:r>
              <a:rPr lang="en-US" b="0" u="none" dirty="0"/>
              <a:t> </a:t>
            </a:r>
            <a:r>
              <a:rPr lang="en-US" b="0" u="none" dirty="0" err="1"/>
              <a:t>qu’ils</a:t>
            </a:r>
            <a:r>
              <a:rPr lang="en-US" b="0" u="none" dirty="0"/>
              <a:t> </a:t>
            </a:r>
            <a:r>
              <a:rPr lang="en-US" b="0" u="none" dirty="0" err="1"/>
              <a:t>ont</a:t>
            </a:r>
            <a:r>
              <a:rPr lang="en-US" b="0" u="none" dirty="0"/>
              <a:t> </a:t>
            </a:r>
            <a:r>
              <a:rPr lang="en-US" b="0" u="none" dirty="0" err="1"/>
              <a:t>retenu</a:t>
            </a:r>
            <a:r>
              <a:rPr lang="en-US" b="0" u="none" dirty="0"/>
              <a:t> de </a:t>
            </a:r>
            <a:r>
              <a:rPr lang="en-US" b="0" u="none" dirty="0" err="1"/>
              <a:t>celle</a:t>
            </a:r>
            <a:r>
              <a:rPr lang="en-US" b="0" u="none" dirty="0"/>
              <a:t>-ci.</a:t>
            </a:r>
          </a:p>
          <a:p>
            <a:pPr marL="0" indent="0">
              <a:buNone/>
            </a:pPr>
            <a:endParaRPr lang="fr-FR" dirty="0"/>
          </a:p>
          <a:p>
            <a:pPr marL="171450" indent="-171450">
              <a:buFont typeface="Wingdings,Sans-Serif"/>
              <a:buChar char="q"/>
            </a:pPr>
            <a:r>
              <a:rPr lang="en-US" b="0" u="none" dirty="0" err="1"/>
              <a:t>Compléter</a:t>
            </a:r>
            <a:r>
              <a:rPr lang="en-US" b="0" u="none" dirty="0"/>
              <a:t> les questions #4a) et 4b) dans le cahier de </a:t>
            </a:r>
            <a:r>
              <a:rPr lang="en-US" b="0" u="none" dirty="0" err="1"/>
              <a:t>l'élève</a:t>
            </a:r>
            <a:r>
              <a:rPr lang="en-US" b="0" u="none" dirty="0"/>
              <a:t>:</a:t>
            </a:r>
          </a:p>
          <a:p>
            <a:r>
              <a:rPr lang="en-US" b="0" u="none" dirty="0"/>
              <a:t>	•Quel </a:t>
            </a:r>
            <a:r>
              <a:rPr lang="en-US" b="0" u="none" dirty="0" err="1"/>
              <a:t>est</a:t>
            </a:r>
            <a:r>
              <a:rPr lang="en-US" b="0" u="none" dirty="0"/>
              <a:t> le but de la </a:t>
            </a:r>
            <a:r>
              <a:rPr lang="en-US" b="0" u="none" dirty="0" err="1"/>
              <a:t>médiation</a:t>
            </a:r>
            <a:r>
              <a:rPr lang="en-US" b="0" u="none" dirty="0"/>
              <a:t>? </a:t>
            </a:r>
          </a:p>
          <a:p>
            <a:pPr marL="1371600" lvl="3" indent="-171450" algn="l" defTabSz="914400" rtl="0" eaLnBrk="1" latinLnBrk="0" hangingPunct="1">
              <a:buFont typeface="Arial" panose="020B0604020202020204" pitchFamily="34" charset="0"/>
              <a:buChar char="•"/>
            </a:pPr>
            <a:r>
              <a:rPr lang="en-US" sz="1200" b="1" u="none" kern="1200" dirty="0" err="1">
                <a:solidFill>
                  <a:schemeClr val="tx1"/>
                </a:solidFill>
                <a:latin typeface="+mn-lt"/>
                <a:ea typeface="+mn-ea"/>
                <a:cs typeface="+mn-cs"/>
              </a:rPr>
              <a:t>Réponse</a:t>
            </a:r>
            <a:r>
              <a:rPr lang="en-US" sz="1200" b="1" u="none" kern="1200" dirty="0">
                <a:solidFill>
                  <a:schemeClr val="tx1"/>
                </a:solidFill>
                <a:latin typeface="+mn-lt"/>
                <a:ea typeface="+mn-ea"/>
                <a:cs typeface="+mn-cs"/>
              </a:rPr>
              <a:t> : </a:t>
            </a:r>
            <a:r>
              <a:rPr lang="en-US" sz="1200" b="1" u="none" kern="1200" dirty="0" err="1">
                <a:solidFill>
                  <a:schemeClr val="tx1"/>
                </a:solidFill>
                <a:latin typeface="+mn-lt"/>
                <a:ea typeface="+mn-ea"/>
                <a:cs typeface="+mn-cs"/>
              </a:rPr>
              <a:t>Trouver</a:t>
            </a:r>
            <a:r>
              <a:rPr lang="en-US" sz="1200" b="1" u="none" kern="1200" dirty="0">
                <a:solidFill>
                  <a:schemeClr val="tx1"/>
                </a:solidFill>
                <a:latin typeface="+mn-lt"/>
                <a:ea typeface="+mn-ea"/>
                <a:cs typeface="+mn-cs"/>
              </a:rPr>
              <a:t> </a:t>
            </a:r>
            <a:r>
              <a:rPr lang="en-US" sz="1200" b="1" u="none" kern="1200" dirty="0" err="1">
                <a:solidFill>
                  <a:schemeClr val="tx1"/>
                </a:solidFill>
                <a:latin typeface="+mn-lt"/>
                <a:ea typeface="+mn-ea"/>
                <a:cs typeface="+mn-cs"/>
              </a:rPr>
              <a:t>une</a:t>
            </a:r>
            <a:r>
              <a:rPr lang="en-US" sz="1200" b="1" u="none" kern="1200" dirty="0">
                <a:solidFill>
                  <a:schemeClr val="tx1"/>
                </a:solidFill>
                <a:latin typeface="+mn-lt"/>
                <a:ea typeface="+mn-ea"/>
                <a:cs typeface="+mn-cs"/>
              </a:rPr>
              <a:t> solution </a:t>
            </a:r>
            <a:r>
              <a:rPr lang="en-US" sz="1200" b="1" u="none" kern="1200" dirty="0" err="1">
                <a:solidFill>
                  <a:schemeClr val="tx1"/>
                </a:solidFill>
                <a:latin typeface="+mn-lt"/>
                <a:ea typeface="+mn-ea"/>
                <a:cs typeface="+mn-cs"/>
              </a:rPr>
              <a:t>satisfaisante</a:t>
            </a:r>
            <a:r>
              <a:rPr lang="en-US" sz="1200" b="1" u="none" kern="1200" dirty="0">
                <a:solidFill>
                  <a:schemeClr val="tx1"/>
                </a:solidFill>
                <a:latin typeface="+mn-lt"/>
                <a:ea typeface="+mn-ea"/>
                <a:cs typeface="+mn-cs"/>
              </a:rPr>
              <a:t> pour </a:t>
            </a:r>
            <a:r>
              <a:rPr lang="en-US" sz="1200" b="1" u="none" kern="1200" dirty="0" err="1">
                <a:solidFill>
                  <a:schemeClr val="tx1"/>
                </a:solidFill>
                <a:latin typeface="+mn-lt"/>
                <a:ea typeface="+mn-ea"/>
                <a:cs typeface="+mn-cs"/>
              </a:rPr>
              <a:t>tous</a:t>
            </a:r>
            <a:r>
              <a:rPr lang="en-US" sz="1200" b="1" u="none" kern="1200" dirty="0">
                <a:solidFill>
                  <a:schemeClr val="tx1"/>
                </a:solidFill>
                <a:latin typeface="+mn-lt"/>
                <a:ea typeface="+mn-ea"/>
                <a:cs typeface="+mn-cs"/>
              </a:rPr>
              <a:t>.</a:t>
            </a:r>
            <a:endParaRPr lang="fr-FR" sz="1200" b="1" u="none" kern="1200" dirty="0">
              <a:solidFill>
                <a:schemeClr val="tx1"/>
              </a:solidFill>
              <a:latin typeface="+mn-lt"/>
              <a:ea typeface="+mn-ea"/>
              <a:cs typeface="+mn-cs"/>
            </a:endParaRPr>
          </a:p>
          <a:p>
            <a:r>
              <a:rPr lang="en-US" b="0" u="none" dirty="0"/>
              <a:t>	•Quels </a:t>
            </a:r>
            <a:r>
              <a:rPr lang="en-US" b="0" u="none" dirty="0" err="1"/>
              <a:t>sont</a:t>
            </a:r>
            <a:r>
              <a:rPr lang="en-US" b="0" u="none" dirty="0"/>
              <a:t> les </a:t>
            </a:r>
            <a:r>
              <a:rPr lang="en-US" b="0" u="none" dirty="0" err="1"/>
              <a:t>avantages</a:t>
            </a:r>
            <a:r>
              <a:rPr lang="en-US" b="0" u="none" dirty="0"/>
              <a:t> de la </a:t>
            </a:r>
            <a:r>
              <a:rPr lang="en-US" b="0" u="none" dirty="0" err="1"/>
              <a:t>médiation</a:t>
            </a:r>
            <a:r>
              <a:rPr lang="en-US" b="0" u="none" dirty="0"/>
              <a:t> par rapport à un </a:t>
            </a:r>
            <a:r>
              <a:rPr lang="en-US" b="0" u="none" dirty="0" err="1"/>
              <a:t>procès</a:t>
            </a:r>
            <a:r>
              <a:rPr lang="en-US" b="0" u="none" dirty="0"/>
              <a:t>? </a:t>
            </a:r>
          </a:p>
          <a:p>
            <a:pPr marL="1371600" lvl="3" indent="-171450" algn="l" defTabSz="914400" rtl="0" eaLnBrk="1" latinLnBrk="0" hangingPunct="1">
              <a:buFont typeface="Arial" panose="020B0604020202020204" pitchFamily="34" charset="0"/>
              <a:buChar char="•"/>
            </a:pPr>
            <a:r>
              <a:rPr lang="en-US" sz="1200" b="1" u="none" kern="1200" dirty="0" err="1">
                <a:solidFill>
                  <a:schemeClr val="tx1"/>
                </a:solidFill>
                <a:latin typeface="+mn-lt"/>
                <a:ea typeface="+mn-ea"/>
                <a:cs typeface="+mn-cs"/>
              </a:rPr>
              <a:t>Réponse</a:t>
            </a:r>
            <a:r>
              <a:rPr lang="en-US" sz="1200" b="1" u="none" kern="1200" dirty="0">
                <a:solidFill>
                  <a:schemeClr val="tx1"/>
                </a:solidFill>
                <a:latin typeface="+mn-lt"/>
                <a:ea typeface="+mn-ea"/>
                <a:cs typeface="+mn-cs"/>
              </a:rPr>
              <a:t> : Plus </a:t>
            </a:r>
            <a:r>
              <a:rPr lang="en-US" sz="1200" b="1" u="none" kern="1200" dirty="0" err="1">
                <a:solidFill>
                  <a:schemeClr val="tx1"/>
                </a:solidFill>
                <a:latin typeface="+mn-lt"/>
                <a:ea typeface="+mn-ea"/>
                <a:cs typeface="+mn-cs"/>
              </a:rPr>
              <a:t>rapide</a:t>
            </a:r>
            <a:r>
              <a:rPr lang="en-US" sz="1200" b="1" u="none" kern="1200" dirty="0">
                <a:solidFill>
                  <a:schemeClr val="tx1"/>
                </a:solidFill>
                <a:latin typeface="+mn-lt"/>
                <a:ea typeface="+mn-ea"/>
                <a:cs typeface="+mn-cs"/>
              </a:rPr>
              <a:t>, </a:t>
            </a:r>
            <a:r>
              <a:rPr lang="en-US" sz="1200" b="1" u="none" kern="1200" dirty="0" err="1">
                <a:solidFill>
                  <a:schemeClr val="tx1"/>
                </a:solidFill>
                <a:latin typeface="+mn-lt"/>
                <a:ea typeface="+mn-ea"/>
                <a:cs typeface="+mn-cs"/>
              </a:rPr>
              <a:t>confidentielle</a:t>
            </a:r>
            <a:r>
              <a:rPr lang="en-US" sz="1200" b="1" u="none" kern="1200" dirty="0">
                <a:solidFill>
                  <a:schemeClr val="tx1"/>
                </a:solidFill>
                <a:latin typeface="+mn-lt"/>
                <a:ea typeface="+mn-ea"/>
                <a:cs typeface="+mn-cs"/>
              </a:rPr>
              <a:t> et </a:t>
            </a:r>
            <a:r>
              <a:rPr lang="en-US" sz="1200" b="1" u="none" kern="1200" dirty="0" err="1">
                <a:solidFill>
                  <a:schemeClr val="tx1"/>
                </a:solidFill>
                <a:latin typeface="+mn-lt"/>
                <a:ea typeface="+mn-ea"/>
                <a:cs typeface="+mn-cs"/>
              </a:rPr>
              <a:t>parfois</a:t>
            </a:r>
            <a:r>
              <a:rPr lang="en-US" sz="1200" b="1" u="none" kern="1200" dirty="0">
                <a:solidFill>
                  <a:schemeClr val="tx1"/>
                </a:solidFill>
                <a:latin typeface="+mn-lt"/>
                <a:ea typeface="+mn-ea"/>
                <a:cs typeface="+mn-cs"/>
              </a:rPr>
              <a:t> </a:t>
            </a:r>
            <a:r>
              <a:rPr lang="en-US" sz="1200" b="1" u="none" kern="1200" dirty="0" err="1">
                <a:solidFill>
                  <a:schemeClr val="tx1"/>
                </a:solidFill>
                <a:latin typeface="+mn-lt"/>
                <a:ea typeface="+mn-ea"/>
                <a:cs typeface="+mn-cs"/>
              </a:rPr>
              <a:t>gratuite</a:t>
            </a:r>
            <a:r>
              <a:rPr lang="en-US" sz="1200" b="1" u="none" kern="1200" dirty="0">
                <a:solidFill>
                  <a:schemeClr val="tx1"/>
                </a:solidFill>
                <a:latin typeface="+mn-lt"/>
                <a:ea typeface="+mn-ea"/>
                <a:cs typeface="+mn-cs"/>
              </a:rPr>
              <a:t>.</a:t>
            </a:r>
            <a:endParaRPr lang="fr-FR" sz="1200" b="1" u="none" kern="1200" dirty="0">
              <a:solidFill>
                <a:schemeClr val="tx1"/>
              </a:solidFill>
              <a:latin typeface="+mn-lt"/>
              <a:ea typeface="+mn-ea"/>
              <a:cs typeface="+mn-cs"/>
            </a:endParaRPr>
          </a:p>
          <a:p>
            <a:endParaRPr lang="en-US" dirty="0"/>
          </a:p>
          <a:p>
            <a:endParaRPr lang="en-US" b="1" u="sng" dirty="0">
              <a:ea typeface="Calibri"/>
              <a:cs typeface="Calibri"/>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FR"/>
              <a:t>6</a:t>
            </a:fld>
            <a:endParaRPr lang="fr-FR"/>
          </a:p>
        </p:txBody>
      </p:sp>
    </p:spTree>
    <p:extLst>
      <p:ext uri="{BB962C8B-B14F-4D97-AF65-F5344CB8AC3E}">
        <p14:creationId xmlns:p14="http://schemas.microsoft.com/office/powerpoint/2010/main" val="2282739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7</a:t>
            </a:fld>
            <a:endParaRPr lang="fr-CA"/>
          </a:p>
        </p:txBody>
      </p:sp>
    </p:spTree>
    <p:extLst>
      <p:ext uri="{BB962C8B-B14F-4D97-AF65-F5344CB8AC3E}">
        <p14:creationId xmlns:p14="http://schemas.microsoft.com/office/powerpoint/2010/main" val="3385400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À LA PERSONNE ENSEIGNANTE</a:t>
            </a:r>
          </a:p>
          <a:p>
            <a:endParaRPr lang="fr-FR" dirty="0"/>
          </a:p>
          <a:p>
            <a:pPr marL="171450" indent="-171450">
              <a:buFont typeface="Wingdings" panose="05000000000000000000" pitchFamily="2" charset="2"/>
              <a:buChar char="q"/>
            </a:pPr>
            <a:r>
              <a:rPr lang="en-US" b="0" u="none" dirty="0" err="1"/>
              <a:t>Visionner</a:t>
            </a:r>
            <a:r>
              <a:rPr lang="en-US" b="0" u="none" dirty="0"/>
              <a:t> la </a:t>
            </a:r>
            <a:r>
              <a:rPr lang="en-US" b="0" u="none" dirty="0" err="1"/>
              <a:t>vidéo</a:t>
            </a:r>
            <a:r>
              <a:rPr lang="en-US" b="0" u="none" dirty="0"/>
              <a:t>, </a:t>
            </a:r>
            <a:r>
              <a:rPr lang="en-US" b="0" u="none" dirty="0" err="1"/>
              <a:t>puis</a:t>
            </a:r>
            <a:r>
              <a:rPr lang="en-US" b="0" u="none" dirty="0"/>
              <a:t> demander aux </a:t>
            </a:r>
            <a:r>
              <a:rPr lang="en-US" b="0" u="none" dirty="0" err="1"/>
              <a:t>élèves</a:t>
            </a:r>
            <a:r>
              <a:rPr lang="en-US" b="0" u="none" dirty="0"/>
              <a:t> </a:t>
            </a:r>
            <a:r>
              <a:rPr lang="en-US" b="0" u="none" dirty="0" err="1"/>
              <a:t>ce</a:t>
            </a:r>
            <a:r>
              <a:rPr lang="en-US" b="0" u="none" dirty="0"/>
              <a:t> </a:t>
            </a:r>
            <a:r>
              <a:rPr lang="en-US" b="0" u="none" dirty="0" err="1"/>
              <a:t>qu’ils</a:t>
            </a:r>
            <a:r>
              <a:rPr lang="en-US" b="0" u="none" dirty="0"/>
              <a:t> </a:t>
            </a:r>
            <a:r>
              <a:rPr lang="en-US" b="0" u="none" dirty="0" err="1"/>
              <a:t>ont</a:t>
            </a:r>
            <a:r>
              <a:rPr lang="en-US" b="0" u="none" dirty="0"/>
              <a:t> </a:t>
            </a:r>
            <a:r>
              <a:rPr lang="en-US" b="0" u="none" dirty="0" err="1"/>
              <a:t>retenu</a:t>
            </a:r>
            <a:r>
              <a:rPr lang="en-US" b="0" u="none" dirty="0"/>
              <a:t> de </a:t>
            </a:r>
            <a:r>
              <a:rPr lang="en-US" b="0" u="none" dirty="0" err="1"/>
              <a:t>celle</a:t>
            </a:r>
            <a:r>
              <a:rPr lang="en-US" b="0" u="none" dirty="0"/>
              <a:t>-ci.</a:t>
            </a:r>
          </a:p>
          <a:p>
            <a:pPr marL="0" indent="0">
              <a:buFont typeface="Wingdings" panose="05000000000000000000" pitchFamily="2" charset="2"/>
              <a:buNone/>
            </a:pPr>
            <a:endParaRPr lang="fr-FR" b="0" u="none" dirty="0"/>
          </a:p>
          <a:p>
            <a:pPr marL="171450" indent="-171450">
              <a:buFont typeface="Wingdings" panose="05000000000000000000" pitchFamily="2" charset="2"/>
              <a:buChar char="q"/>
            </a:pPr>
            <a:r>
              <a:rPr lang="en-US" b="0" u="none" dirty="0" err="1"/>
              <a:t>Compléter</a:t>
            </a:r>
            <a:r>
              <a:rPr lang="en-US" b="0" u="none" dirty="0"/>
              <a:t> les questions #5a), 5b) et 5c) dans le cahier de </a:t>
            </a:r>
            <a:r>
              <a:rPr lang="en-US" b="0" u="none" dirty="0" err="1"/>
              <a:t>l'élève</a:t>
            </a:r>
            <a:r>
              <a:rPr lang="en-US" b="0" u="none" dirty="0"/>
              <a:t>:</a:t>
            </a:r>
            <a:endParaRPr lang="fr-FR" b="0" u="none" dirty="0"/>
          </a:p>
          <a:p>
            <a:r>
              <a:rPr lang="en-US" b="0" u="none" dirty="0"/>
              <a:t>	•Quel </a:t>
            </a:r>
            <a:r>
              <a:rPr lang="en-US" b="0" u="none" dirty="0" err="1"/>
              <a:t>est</a:t>
            </a:r>
            <a:r>
              <a:rPr lang="en-US" b="0" u="none" dirty="0"/>
              <a:t> le </a:t>
            </a:r>
            <a:r>
              <a:rPr lang="en-US" b="0" u="none" dirty="0" err="1"/>
              <a:t>rôle</a:t>
            </a:r>
            <a:r>
              <a:rPr lang="en-US" b="0" u="none" dirty="0"/>
              <a:t> de la </a:t>
            </a:r>
            <a:r>
              <a:rPr lang="en-US" b="0" u="none" dirty="0" err="1"/>
              <a:t>médiatrice</a:t>
            </a:r>
            <a:r>
              <a:rPr lang="en-US" b="0" u="none" dirty="0"/>
              <a:t> </a:t>
            </a:r>
            <a:r>
              <a:rPr lang="en-US" b="0" u="none" dirty="0" err="1"/>
              <a:t>ou</a:t>
            </a:r>
            <a:r>
              <a:rPr lang="en-US" b="0" u="none" dirty="0"/>
              <a:t> du </a:t>
            </a:r>
            <a:r>
              <a:rPr lang="en-US" b="0" u="none" dirty="0" err="1"/>
              <a:t>médiateur</a:t>
            </a:r>
            <a:r>
              <a:rPr lang="en-US" b="0" u="none" dirty="0"/>
              <a:t>? </a:t>
            </a:r>
          </a:p>
          <a:p>
            <a:pPr marL="1371600" lvl="3" indent="-171450" algn="l" defTabSz="914400" rtl="0" eaLnBrk="1" latinLnBrk="0" hangingPunct="1">
              <a:buFont typeface="Arial" panose="020B0604020202020204" pitchFamily="34" charset="0"/>
              <a:buChar char="•"/>
            </a:pPr>
            <a:r>
              <a:rPr lang="en-US" sz="1200" b="1" u="none" kern="1200" dirty="0" err="1">
                <a:solidFill>
                  <a:schemeClr val="tx1"/>
                </a:solidFill>
                <a:latin typeface="+mn-lt"/>
                <a:ea typeface="+mn-ea"/>
                <a:cs typeface="+mn-cs"/>
              </a:rPr>
              <a:t>Réponse</a:t>
            </a:r>
            <a:r>
              <a:rPr lang="en-US" sz="1200" b="1" u="none" kern="1200" dirty="0">
                <a:solidFill>
                  <a:schemeClr val="tx1"/>
                </a:solidFill>
                <a:latin typeface="+mn-lt"/>
                <a:ea typeface="+mn-ea"/>
                <a:cs typeface="+mn-cs"/>
              </a:rPr>
              <a:t> : </a:t>
            </a:r>
            <a:r>
              <a:rPr lang="en-US" sz="1200" b="1" u="none" kern="1200" dirty="0" err="1">
                <a:solidFill>
                  <a:schemeClr val="tx1"/>
                </a:solidFill>
                <a:latin typeface="+mn-lt"/>
                <a:ea typeface="+mn-ea"/>
                <a:cs typeface="+mn-cs"/>
              </a:rPr>
              <a:t>Faciliter</a:t>
            </a:r>
            <a:r>
              <a:rPr lang="en-US" sz="1200" b="1" u="none" kern="1200" dirty="0">
                <a:solidFill>
                  <a:schemeClr val="tx1"/>
                </a:solidFill>
                <a:latin typeface="+mn-lt"/>
                <a:ea typeface="+mn-ea"/>
                <a:cs typeface="+mn-cs"/>
              </a:rPr>
              <a:t> la discussion entre les </a:t>
            </a:r>
            <a:r>
              <a:rPr lang="en-US" sz="1200" b="1" u="none" kern="1200" dirty="0" err="1">
                <a:solidFill>
                  <a:schemeClr val="tx1"/>
                </a:solidFill>
                <a:latin typeface="+mn-lt"/>
                <a:ea typeface="+mn-ea"/>
                <a:cs typeface="+mn-cs"/>
              </a:rPr>
              <a:t>personnes</a:t>
            </a:r>
            <a:r>
              <a:rPr lang="en-US" sz="1200" b="1" u="none" kern="1200" dirty="0">
                <a:solidFill>
                  <a:schemeClr val="tx1"/>
                </a:solidFill>
                <a:latin typeface="+mn-lt"/>
                <a:ea typeface="+mn-ea"/>
                <a:cs typeface="+mn-cs"/>
              </a:rPr>
              <a:t> </a:t>
            </a:r>
            <a:r>
              <a:rPr lang="en-US" sz="1200" b="1" u="none" kern="1200" dirty="0" err="1">
                <a:solidFill>
                  <a:schemeClr val="tx1"/>
                </a:solidFill>
                <a:latin typeface="+mn-lt"/>
                <a:ea typeface="+mn-ea"/>
                <a:cs typeface="+mn-cs"/>
              </a:rPr>
              <a:t>participantes</a:t>
            </a:r>
            <a:r>
              <a:rPr lang="en-US" sz="1200" b="1" u="none" kern="1200" dirty="0">
                <a:solidFill>
                  <a:schemeClr val="tx1"/>
                </a:solidFill>
                <a:latin typeface="+mn-lt"/>
                <a:ea typeface="+mn-ea"/>
                <a:cs typeface="+mn-cs"/>
              </a:rPr>
              <a:t> pour aider à </a:t>
            </a:r>
            <a:r>
              <a:rPr lang="en-US" sz="1200" b="1" u="none" kern="1200" dirty="0" err="1">
                <a:solidFill>
                  <a:schemeClr val="tx1"/>
                </a:solidFill>
                <a:latin typeface="+mn-lt"/>
                <a:ea typeface="+mn-ea"/>
                <a:cs typeface="+mn-cs"/>
              </a:rPr>
              <a:t>trouver</a:t>
            </a:r>
            <a:r>
              <a:rPr lang="en-US" sz="1200" b="1" u="none" kern="1200" dirty="0">
                <a:solidFill>
                  <a:schemeClr val="tx1"/>
                </a:solidFill>
                <a:latin typeface="+mn-lt"/>
                <a:ea typeface="+mn-ea"/>
                <a:cs typeface="+mn-cs"/>
              </a:rPr>
              <a:t> des solutions qui </a:t>
            </a:r>
            <a:r>
              <a:rPr lang="en-US" sz="1200" b="1" u="none" kern="1200" dirty="0" err="1">
                <a:solidFill>
                  <a:schemeClr val="tx1"/>
                </a:solidFill>
                <a:latin typeface="+mn-lt"/>
                <a:ea typeface="+mn-ea"/>
                <a:cs typeface="+mn-cs"/>
              </a:rPr>
              <a:t>conviennent</a:t>
            </a:r>
            <a:r>
              <a:rPr lang="en-US" sz="1200" b="1" u="none" kern="1200" dirty="0">
                <a:solidFill>
                  <a:schemeClr val="tx1"/>
                </a:solidFill>
                <a:latin typeface="+mn-lt"/>
                <a:ea typeface="+mn-ea"/>
                <a:cs typeface="+mn-cs"/>
              </a:rPr>
              <a:t> à </a:t>
            </a:r>
            <a:r>
              <a:rPr lang="en-US" sz="1200" b="1" u="none" kern="1200" dirty="0" err="1">
                <a:solidFill>
                  <a:schemeClr val="tx1"/>
                </a:solidFill>
                <a:latin typeface="+mn-lt"/>
                <a:ea typeface="+mn-ea"/>
                <a:cs typeface="+mn-cs"/>
              </a:rPr>
              <a:t>tous</a:t>
            </a:r>
            <a:r>
              <a:rPr lang="en-US" sz="1200" b="1" u="none" kern="1200" dirty="0">
                <a:solidFill>
                  <a:schemeClr val="tx1"/>
                </a:solidFill>
                <a:latin typeface="+mn-lt"/>
                <a:ea typeface="+mn-ea"/>
                <a:cs typeface="+mn-cs"/>
              </a:rPr>
              <a:t>.</a:t>
            </a:r>
            <a:endParaRPr lang="fr-FR" sz="1200" b="1" u="none" kern="1200" dirty="0">
              <a:solidFill>
                <a:schemeClr val="tx1"/>
              </a:solidFill>
              <a:latin typeface="+mn-lt"/>
              <a:ea typeface="+mn-ea"/>
              <a:cs typeface="+mn-cs"/>
            </a:endParaRPr>
          </a:p>
          <a:p>
            <a:r>
              <a:rPr lang="en-US" b="0" u="none" dirty="0"/>
              <a:t>	•Quel </a:t>
            </a:r>
            <a:r>
              <a:rPr lang="en-US" b="0" u="none" dirty="0" err="1"/>
              <a:t>est</a:t>
            </a:r>
            <a:r>
              <a:rPr lang="en-US" b="0" u="none" dirty="0"/>
              <a:t> le </a:t>
            </a:r>
            <a:r>
              <a:rPr lang="en-US" b="0" u="none" dirty="0" err="1"/>
              <a:t>rôle</a:t>
            </a:r>
            <a:r>
              <a:rPr lang="en-US" b="0" u="none" dirty="0"/>
              <a:t> des </a:t>
            </a:r>
            <a:r>
              <a:rPr lang="en-US" b="0" u="none" dirty="0" err="1"/>
              <a:t>personnes</a:t>
            </a:r>
            <a:r>
              <a:rPr lang="en-US" b="0" u="none" dirty="0"/>
              <a:t> </a:t>
            </a:r>
            <a:r>
              <a:rPr lang="en-US" b="0" u="none" dirty="0" err="1"/>
              <a:t>participantes</a:t>
            </a:r>
            <a:r>
              <a:rPr lang="en-US" b="0" u="none" dirty="0"/>
              <a:t> à la </a:t>
            </a:r>
            <a:r>
              <a:rPr lang="en-US" b="0" u="none" dirty="0" err="1"/>
              <a:t>médiation</a:t>
            </a:r>
            <a:r>
              <a:rPr lang="en-US" b="0" u="none" dirty="0"/>
              <a:t>? </a:t>
            </a:r>
          </a:p>
          <a:p>
            <a:pPr marL="1371600" lvl="3" indent="-171450" algn="l" defTabSz="914400" rtl="0" eaLnBrk="1" latinLnBrk="0" hangingPunct="1">
              <a:buFont typeface="Arial" panose="020B0604020202020204" pitchFamily="34" charset="0"/>
              <a:buChar char="•"/>
            </a:pPr>
            <a:r>
              <a:rPr lang="en-US" sz="1200" b="1" u="none" kern="1200" dirty="0" err="1">
                <a:solidFill>
                  <a:schemeClr val="tx1"/>
                </a:solidFill>
                <a:latin typeface="+mn-lt"/>
                <a:ea typeface="+mn-ea"/>
                <a:cs typeface="+mn-cs"/>
              </a:rPr>
              <a:t>Réponse</a:t>
            </a:r>
            <a:r>
              <a:rPr lang="en-US" sz="1200" b="1" u="none" kern="1200" dirty="0">
                <a:solidFill>
                  <a:schemeClr val="tx1"/>
                </a:solidFill>
                <a:latin typeface="+mn-lt"/>
                <a:ea typeface="+mn-ea"/>
                <a:cs typeface="+mn-cs"/>
              </a:rPr>
              <a:t> : Donner </a:t>
            </a:r>
            <a:r>
              <a:rPr lang="en-US" sz="1200" b="1" u="none" kern="1200" dirty="0" err="1">
                <a:solidFill>
                  <a:schemeClr val="tx1"/>
                </a:solidFill>
                <a:latin typeface="+mn-lt"/>
                <a:ea typeface="+mn-ea"/>
                <a:cs typeface="+mn-cs"/>
              </a:rPr>
              <a:t>leur</a:t>
            </a:r>
            <a:r>
              <a:rPr lang="en-US" sz="1200" b="1" u="none" kern="1200" dirty="0">
                <a:solidFill>
                  <a:schemeClr val="tx1"/>
                </a:solidFill>
                <a:latin typeface="+mn-lt"/>
                <a:ea typeface="+mn-ea"/>
                <a:cs typeface="+mn-cs"/>
              </a:rPr>
              <a:t> point de </a:t>
            </a:r>
            <a:r>
              <a:rPr lang="en-US" sz="1200" b="1" u="none" kern="1200" dirty="0" err="1">
                <a:solidFill>
                  <a:schemeClr val="tx1"/>
                </a:solidFill>
                <a:latin typeface="+mn-lt"/>
                <a:ea typeface="+mn-ea"/>
                <a:cs typeface="+mn-cs"/>
              </a:rPr>
              <a:t>vue</a:t>
            </a:r>
            <a:r>
              <a:rPr lang="en-US" sz="1200" b="1" u="none" kern="1200" dirty="0">
                <a:solidFill>
                  <a:schemeClr val="tx1"/>
                </a:solidFill>
                <a:latin typeface="+mn-lt"/>
                <a:ea typeface="+mn-ea"/>
                <a:cs typeface="+mn-cs"/>
              </a:rPr>
              <a:t>, </a:t>
            </a:r>
            <a:r>
              <a:rPr lang="en-US" sz="1200" b="1" u="none" kern="1200" dirty="0" err="1">
                <a:solidFill>
                  <a:schemeClr val="tx1"/>
                </a:solidFill>
                <a:latin typeface="+mn-lt"/>
                <a:ea typeface="+mn-ea"/>
                <a:cs typeface="+mn-cs"/>
              </a:rPr>
              <a:t>formuler</a:t>
            </a:r>
            <a:r>
              <a:rPr lang="en-US" sz="1200" b="1" u="none" kern="1200" dirty="0">
                <a:solidFill>
                  <a:schemeClr val="tx1"/>
                </a:solidFill>
                <a:latin typeface="+mn-lt"/>
                <a:ea typeface="+mn-ea"/>
                <a:cs typeface="+mn-cs"/>
              </a:rPr>
              <a:t> </a:t>
            </a:r>
            <a:r>
              <a:rPr lang="en-US" sz="1200" b="1" u="none" kern="1200" dirty="0" err="1">
                <a:solidFill>
                  <a:schemeClr val="tx1"/>
                </a:solidFill>
                <a:latin typeface="+mn-lt"/>
                <a:ea typeface="+mn-ea"/>
                <a:cs typeface="+mn-cs"/>
              </a:rPr>
              <a:t>leurs</a:t>
            </a:r>
            <a:r>
              <a:rPr lang="en-US" sz="1200" b="1" u="none" kern="1200" dirty="0">
                <a:solidFill>
                  <a:schemeClr val="tx1"/>
                </a:solidFill>
                <a:latin typeface="+mn-lt"/>
                <a:ea typeface="+mn-ea"/>
                <a:cs typeface="+mn-cs"/>
              </a:rPr>
              <a:t> </a:t>
            </a:r>
            <a:r>
              <a:rPr lang="en-US" sz="1200" b="1" u="none" kern="1200" dirty="0" err="1">
                <a:solidFill>
                  <a:schemeClr val="tx1"/>
                </a:solidFill>
                <a:latin typeface="+mn-lt"/>
                <a:ea typeface="+mn-ea"/>
                <a:cs typeface="+mn-cs"/>
              </a:rPr>
              <a:t>attentes</a:t>
            </a:r>
            <a:r>
              <a:rPr lang="en-US" sz="1200" b="1" u="none" kern="1200" dirty="0">
                <a:solidFill>
                  <a:schemeClr val="tx1"/>
                </a:solidFill>
                <a:latin typeface="+mn-lt"/>
                <a:ea typeface="+mn-ea"/>
                <a:cs typeface="+mn-cs"/>
              </a:rPr>
              <a:t> et </a:t>
            </a:r>
            <a:r>
              <a:rPr lang="en-US" sz="1200" b="1" u="none" kern="1200" dirty="0" err="1">
                <a:solidFill>
                  <a:schemeClr val="tx1"/>
                </a:solidFill>
                <a:latin typeface="+mn-lt"/>
                <a:ea typeface="+mn-ea"/>
                <a:cs typeface="+mn-cs"/>
              </a:rPr>
              <a:t>suggérer</a:t>
            </a:r>
            <a:r>
              <a:rPr lang="en-US" sz="1200" b="1" u="none" kern="1200" dirty="0">
                <a:solidFill>
                  <a:schemeClr val="tx1"/>
                </a:solidFill>
                <a:latin typeface="+mn-lt"/>
                <a:ea typeface="+mn-ea"/>
                <a:cs typeface="+mn-cs"/>
              </a:rPr>
              <a:t> des </a:t>
            </a:r>
            <a:r>
              <a:rPr lang="en-US" sz="1200" b="1" u="none" kern="1200" dirty="0" err="1">
                <a:solidFill>
                  <a:schemeClr val="tx1"/>
                </a:solidFill>
                <a:latin typeface="+mn-lt"/>
                <a:ea typeface="+mn-ea"/>
                <a:cs typeface="+mn-cs"/>
              </a:rPr>
              <a:t>pistes</a:t>
            </a:r>
            <a:r>
              <a:rPr lang="en-US" sz="1200" b="1" u="none" kern="1200" dirty="0">
                <a:solidFill>
                  <a:schemeClr val="tx1"/>
                </a:solidFill>
                <a:latin typeface="+mn-lt"/>
                <a:ea typeface="+mn-ea"/>
                <a:cs typeface="+mn-cs"/>
              </a:rPr>
              <a:t> de solutions.</a:t>
            </a:r>
            <a:endParaRPr lang="fr-FR" sz="1200" b="1" u="none" kern="1200" dirty="0">
              <a:solidFill>
                <a:schemeClr val="tx1"/>
              </a:solidFill>
              <a:latin typeface="+mn-lt"/>
              <a:ea typeface="+mn-ea"/>
              <a:cs typeface="+mn-cs"/>
            </a:endParaRPr>
          </a:p>
          <a:p>
            <a:r>
              <a:rPr lang="en-US" b="0" u="none" dirty="0"/>
              <a:t>	•Vrai </a:t>
            </a:r>
            <a:r>
              <a:rPr lang="en-US" b="0" u="none" dirty="0" err="1"/>
              <a:t>ou</a:t>
            </a:r>
            <a:r>
              <a:rPr lang="en-US" b="0" u="none" dirty="0"/>
              <a:t> faux? </a:t>
            </a:r>
            <a:r>
              <a:rPr lang="en-US" dirty="0"/>
              <a:t>La </a:t>
            </a:r>
            <a:r>
              <a:rPr lang="en-US" dirty="0" err="1"/>
              <a:t>médiatrice</a:t>
            </a:r>
            <a:r>
              <a:rPr lang="en-US" dirty="0"/>
              <a:t> </a:t>
            </a:r>
            <a:r>
              <a:rPr lang="en-US" dirty="0" err="1"/>
              <a:t>ou</a:t>
            </a:r>
            <a:r>
              <a:rPr lang="en-US" dirty="0"/>
              <a:t> le </a:t>
            </a:r>
            <a:r>
              <a:rPr lang="en-US" b="0" u="none" dirty="0" err="1"/>
              <a:t>médiateur</a:t>
            </a:r>
            <a:r>
              <a:rPr lang="en-US" b="0" u="none" dirty="0"/>
              <a:t> </a:t>
            </a:r>
            <a:r>
              <a:rPr lang="en-US" b="0" u="none" dirty="0" err="1"/>
              <a:t>donne</a:t>
            </a:r>
            <a:r>
              <a:rPr lang="en-US" b="0" u="none" dirty="0"/>
              <a:t> des conseils </a:t>
            </a:r>
            <a:r>
              <a:rPr lang="en-US" b="0" u="none" dirty="0" err="1"/>
              <a:t>ou</a:t>
            </a:r>
            <a:r>
              <a:rPr lang="en-US" b="0" u="none" dirty="0"/>
              <a:t> des opinions </a:t>
            </a:r>
            <a:r>
              <a:rPr lang="en-US" b="0" u="none" dirty="0" err="1"/>
              <a:t>juridiques</a:t>
            </a:r>
            <a:r>
              <a:rPr lang="en-US" b="0" u="none" dirty="0"/>
              <a:t>.</a:t>
            </a:r>
            <a:r>
              <a:rPr lang="en-US" dirty="0"/>
              <a:t> </a:t>
            </a:r>
            <a:endParaRPr lang="en-US" b="0" u="none" dirty="0"/>
          </a:p>
          <a:p>
            <a:pPr lvl="3" indent="-171450">
              <a:buFont typeface="Arial" panose="020B0604020202020204" pitchFamily="34" charset="0"/>
              <a:buChar char="•"/>
            </a:pPr>
            <a:r>
              <a:rPr lang="en-US" sz="1200" b="1" u="none" kern="1200" dirty="0" err="1">
                <a:solidFill>
                  <a:schemeClr val="tx1"/>
                </a:solidFill>
                <a:latin typeface="+mn-lt"/>
                <a:ea typeface="+mn-ea"/>
                <a:cs typeface="+mn-cs"/>
              </a:rPr>
              <a:t>Réponse</a:t>
            </a:r>
            <a:r>
              <a:rPr lang="en-US" sz="1200" b="1" u="none" kern="1200" dirty="0">
                <a:solidFill>
                  <a:schemeClr val="tx1"/>
                </a:solidFill>
                <a:latin typeface="+mn-lt"/>
                <a:ea typeface="+mn-ea"/>
                <a:cs typeface="+mn-cs"/>
              </a:rPr>
              <a:t> : Faux,</a:t>
            </a:r>
            <a:r>
              <a:rPr lang="en-US" b="1" dirty="0"/>
              <a:t> </a:t>
            </a:r>
            <a:r>
              <a:rPr lang="en-US" b="1" dirty="0" err="1"/>
              <a:t>elle</a:t>
            </a:r>
            <a:r>
              <a:rPr lang="en-US" b="1" dirty="0"/>
              <a:t> </a:t>
            </a:r>
            <a:r>
              <a:rPr lang="en-US" b="1" dirty="0" err="1"/>
              <a:t>ou</a:t>
            </a:r>
            <a:r>
              <a:rPr lang="en-US" sz="1200" b="1" u="none" kern="1200" dirty="0">
                <a:solidFill>
                  <a:schemeClr val="tx1"/>
                </a:solidFill>
                <a:latin typeface="+mn-lt"/>
                <a:ea typeface="+mn-ea"/>
                <a:cs typeface="+mn-cs"/>
              </a:rPr>
              <a:t> il guide la conversation entre les </a:t>
            </a:r>
            <a:r>
              <a:rPr lang="en-US" sz="1200" b="1" u="none" kern="1200" dirty="0" err="1">
                <a:solidFill>
                  <a:schemeClr val="tx1"/>
                </a:solidFill>
                <a:latin typeface="+mn-lt"/>
                <a:ea typeface="+mn-ea"/>
                <a:cs typeface="+mn-cs"/>
              </a:rPr>
              <a:t>personnes</a:t>
            </a:r>
            <a:r>
              <a:rPr lang="en-US" sz="1200" b="1" u="none" kern="1200" dirty="0">
                <a:solidFill>
                  <a:schemeClr val="tx1"/>
                </a:solidFill>
                <a:latin typeface="+mn-lt"/>
                <a:ea typeface="+mn-ea"/>
                <a:cs typeface="+mn-cs"/>
              </a:rPr>
              <a:t> </a:t>
            </a:r>
            <a:r>
              <a:rPr lang="en-US" sz="1200" b="1" u="none" kern="1200" dirty="0" err="1">
                <a:solidFill>
                  <a:schemeClr val="tx1"/>
                </a:solidFill>
                <a:latin typeface="+mn-lt"/>
                <a:ea typeface="+mn-ea"/>
                <a:cs typeface="+mn-cs"/>
              </a:rPr>
              <a:t>participantes</a:t>
            </a:r>
            <a:r>
              <a:rPr lang="en-US" sz="1200" b="1" u="none" kern="1200" dirty="0">
                <a:solidFill>
                  <a:schemeClr val="tx1"/>
                </a:solidFill>
                <a:latin typeface="+mn-lt"/>
                <a:ea typeface="+mn-ea"/>
                <a:cs typeface="+mn-cs"/>
              </a:rPr>
              <a:t>.</a:t>
            </a:r>
            <a:endParaRPr lang="fr-FR" sz="1200" b="1" u="none" kern="1200" dirty="0">
              <a:solidFill>
                <a:schemeClr val="tx1"/>
              </a:solidFill>
              <a:latin typeface="+mn-lt"/>
              <a:ea typeface="+mn-ea"/>
              <a:cs typeface="+mn-cs"/>
            </a:endParaRPr>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FR"/>
              <a:t>8</a:t>
            </a:fld>
            <a:endParaRPr lang="fr-FR"/>
          </a:p>
        </p:txBody>
      </p:sp>
    </p:spTree>
    <p:extLst>
      <p:ext uri="{BB962C8B-B14F-4D97-AF65-F5344CB8AC3E}">
        <p14:creationId xmlns:p14="http://schemas.microsoft.com/office/powerpoint/2010/main" val="3183511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9</a:t>
            </a:fld>
            <a:endParaRPr lang="fr-CA"/>
          </a:p>
        </p:txBody>
      </p:sp>
    </p:spTree>
    <p:extLst>
      <p:ext uri="{BB962C8B-B14F-4D97-AF65-F5344CB8AC3E}">
        <p14:creationId xmlns:p14="http://schemas.microsoft.com/office/powerpoint/2010/main" val="3213316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www.facebook.com/educaloi/?ref=page_internal" TargetMode="Externa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hyperlink" Target="https://www.youtube.com/c/educaloi/videos"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hyperlink" Target="https://www.instagram.com/educaloi/?hl=fr-ca" TargetMode="External"/><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svg"/><Relationship Id="rId9" Type="http://schemas.openxmlformats.org/officeDocument/2006/relationships/image" Target="../media/image31.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youtube.com/c/educaloi/videos" TargetMode="External"/><Relationship Id="rId7" Type="http://schemas.openxmlformats.org/officeDocument/2006/relationships/hyperlink" Target="https://www.instagram.com/educaloi/?hl=fr-ca" TargetMode="External"/><Relationship Id="rId2" Type="http://schemas.openxmlformats.org/officeDocument/2006/relationships/hyperlink" Target="https://www.facebook.com/educaloi/?ref=page_internal" TargetMode="External"/><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educaloi.qc.ca/" TargetMode="External"/><Relationship Id="rId9" Type="http://schemas.openxmlformats.org/officeDocument/2006/relationships/hyperlink" Target="http://educationjuridique.ca/"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6">
            <a:extLst>
              <a:ext uri="{FF2B5EF4-FFF2-40B4-BE49-F238E27FC236}">
                <a16:creationId xmlns:a16="http://schemas.microsoft.com/office/drawing/2014/main" id="{8BB11DE4-7B1C-5745-875F-4B1CF8BB0E73}"/>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dirty="0"/>
              <a:t>Cliquez sur l’icône au centre de la boîte pour insérer une image</a:t>
            </a:r>
          </a:p>
        </p:txBody>
      </p:sp>
      <p:sp>
        <p:nvSpPr>
          <p:cNvPr id="2" name="Titre 1">
            <a:extLst>
              <a:ext uri="{FF2B5EF4-FFF2-40B4-BE49-F238E27FC236}">
                <a16:creationId xmlns:a16="http://schemas.microsoft.com/office/drawing/2014/main" id="{364707A6-5057-B34A-B28C-0064B6651917}"/>
              </a:ext>
            </a:extLst>
          </p:cNvPr>
          <p:cNvSpPr>
            <a:spLocks noGrp="1"/>
          </p:cNvSpPr>
          <p:nvPr>
            <p:ph type="ctrTitle" hasCustomPrompt="1"/>
          </p:nvPr>
        </p:nvSpPr>
        <p:spPr>
          <a:xfrm>
            <a:off x="882650" y="2469790"/>
            <a:ext cx="5212080" cy="2377440"/>
          </a:xfrm>
        </p:spPr>
        <p:txBody>
          <a:bodyPr lIns="0" tIns="0" rIns="0" bIns="0" anchor="t"/>
          <a:lstStyle>
            <a:lvl1pPr algn="l">
              <a:defRPr sz="6000" b="1"/>
            </a:lvl1pPr>
          </a:lstStyle>
          <a:p>
            <a:r>
              <a:rPr lang="fr-CA" dirty="0"/>
              <a:t>Cliquez pour insérer le titre</a:t>
            </a:r>
          </a:p>
        </p:txBody>
      </p:sp>
      <p:sp>
        <p:nvSpPr>
          <p:cNvPr id="3" name="Sous-titre 2">
            <a:extLst>
              <a:ext uri="{FF2B5EF4-FFF2-40B4-BE49-F238E27FC236}">
                <a16:creationId xmlns:a16="http://schemas.microsoft.com/office/drawing/2014/main" id="{58C64A91-32F2-D14C-83A1-9E02AA1DFD21}"/>
              </a:ext>
            </a:extLst>
          </p:cNvPr>
          <p:cNvSpPr>
            <a:spLocks noGrp="1"/>
          </p:cNvSpPr>
          <p:nvPr>
            <p:ph type="subTitle" idx="1" hasCustomPrompt="1"/>
          </p:nvPr>
        </p:nvSpPr>
        <p:spPr>
          <a:xfrm>
            <a:off x="882650" y="5105328"/>
            <a:ext cx="5212080" cy="1188720"/>
          </a:xfrm>
        </p:spPr>
        <p:txBody>
          <a:bodyPr lIns="0" tIns="0" rIns="0" bIns="0">
            <a:noAutofit/>
          </a:bodyPr>
          <a:lstStyle>
            <a:lvl1pPr marL="0" indent="0" algn="l">
              <a:lnSpc>
                <a:spcPct val="100000"/>
              </a:lnSpc>
              <a:spcBef>
                <a:spcPts val="0"/>
              </a:spcBef>
              <a:buNone/>
              <a:tabLst/>
              <a:defRPr sz="2000" b="0">
                <a:solidFill>
                  <a:schemeClr val="tx1"/>
                </a:solidFill>
              </a:defRPr>
            </a:lvl1pPr>
            <a:lvl2pPr marL="0" indent="0" algn="l">
              <a:lnSpc>
                <a:spcPct val="100000"/>
              </a:lnSpc>
              <a:spcBef>
                <a:spcPts val="0"/>
              </a:spcBef>
              <a:buNone/>
              <a:tabLst/>
              <a:defRPr sz="2000" b="0">
                <a:solidFill>
                  <a:schemeClr val="tx1"/>
                </a:solidFill>
              </a:defRPr>
            </a:lvl2pPr>
            <a:lvl3pPr marL="0" indent="0" algn="l">
              <a:lnSpc>
                <a:spcPct val="100000"/>
              </a:lnSpc>
              <a:spcBef>
                <a:spcPts val="0"/>
              </a:spcBef>
              <a:buNone/>
              <a:tabLst/>
              <a:defRPr sz="2000" b="0">
                <a:solidFill>
                  <a:schemeClr val="tx1"/>
                </a:solidFill>
              </a:defRPr>
            </a:lvl3pPr>
            <a:lvl4pPr marL="0" indent="0" algn="l">
              <a:lnSpc>
                <a:spcPct val="100000"/>
              </a:lnSpc>
              <a:spcBef>
                <a:spcPts val="0"/>
              </a:spcBef>
              <a:buNone/>
              <a:tabLst/>
              <a:defRPr sz="2000" b="0">
                <a:solidFill>
                  <a:schemeClr val="tx1"/>
                </a:solidFill>
              </a:defRPr>
            </a:lvl4pPr>
            <a:lvl5pPr marL="0" indent="0" algn="l">
              <a:lnSpc>
                <a:spcPct val="100000"/>
              </a:lnSpc>
              <a:spcBef>
                <a:spcPts val="0"/>
              </a:spcBef>
              <a:buNone/>
              <a:tabLst/>
              <a:defRPr sz="2000" b="0">
                <a:solidFill>
                  <a:schemeClr val="tx1"/>
                </a:solidFill>
              </a:defRPr>
            </a:lvl5pPr>
            <a:lvl6pPr marL="0" indent="0" algn="l">
              <a:lnSpc>
                <a:spcPct val="100000"/>
              </a:lnSpc>
              <a:spcBef>
                <a:spcPts val="0"/>
              </a:spcBef>
              <a:buNone/>
              <a:tabLst/>
              <a:defRPr sz="2000" b="0">
                <a:solidFill>
                  <a:schemeClr val="tx1"/>
                </a:solidFill>
              </a:defRPr>
            </a:lvl6pPr>
            <a:lvl7pPr marL="0" indent="0" algn="l">
              <a:lnSpc>
                <a:spcPct val="100000"/>
              </a:lnSpc>
              <a:spcBef>
                <a:spcPts val="0"/>
              </a:spcBef>
              <a:buNone/>
              <a:tabLst/>
              <a:defRPr sz="2000" b="0">
                <a:solidFill>
                  <a:schemeClr val="tx1"/>
                </a:solidFill>
              </a:defRPr>
            </a:lvl7pPr>
            <a:lvl8pPr marL="0" indent="0" algn="l">
              <a:lnSpc>
                <a:spcPct val="100000"/>
              </a:lnSpc>
              <a:spcBef>
                <a:spcPts val="0"/>
              </a:spcBef>
              <a:buNone/>
              <a:tabLst/>
              <a:defRPr sz="2000" b="0">
                <a:solidFill>
                  <a:schemeClr val="tx1"/>
                </a:solidFill>
              </a:defRPr>
            </a:lvl8pPr>
            <a:lvl9pPr marL="0" indent="0" algn="l">
              <a:lnSpc>
                <a:spcPct val="100000"/>
              </a:lnSpc>
              <a:spcBef>
                <a:spcPts val="0"/>
              </a:spcBef>
              <a:buNone/>
              <a:tabLst/>
              <a:defRPr sz="2000" b="0">
                <a:solidFill>
                  <a:schemeClr val="tx1"/>
                </a:solidFill>
              </a:defRPr>
            </a:lvl9pPr>
          </a:lstStyle>
          <a:p>
            <a:pPr lvl="0"/>
            <a:r>
              <a:rPr lang="fr-CA" dirty="0"/>
              <a:t>Cliquez pour insérer le sous-titre ou la date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13" name="Image 12">
            <a:extLst>
              <a:ext uri="{FF2B5EF4-FFF2-40B4-BE49-F238E27FC236}">
                <a16:creationId xmlns:a16="http://schemas.microsoft.com/office/drawing/2014/main" id="{8C123502-005E-8440-BFE0-D1A1E88F1163}"/>
              </a:ext>
            </a:extLst>
          </p:cNvPr>
          <p:cNvPicPr>
            <a:picLocks noChangeAspect="1"/>
          </p:cNvPicPr>
          <p:nvPr userDrawn="1"/>
        </p:nvPicPr>
        <p:blipFill>
          <a:blip r:embed="rId2"/>
          <a:stretch>
            <a:fillRect/>
          </a:stretch>
        </p:blipFill>
        <p:spPr>
          <a:xfrm>
            <a:off x="882649" y="904567"/>
            <a:ext cx="2685225" cy="648930"/>
          </a:xfrm>
          <a:prstGeom prst="rect">
            <a:avLst/>
          </a:prstGeom>
        </p:spPr>
      </p:pic>
    </p:spTree>
    <p:extLst>
      <p:ext uri="{BB962C8B-B14F-4D97-AF65-F5344CB8AC3E}">
        <p14:creationId xmlns:p14="http://schemas.microsoft.com/office/powerpoint/2010/main" val="209341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iz - question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31275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iz - réponse lettre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4409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iz - réponse mot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0767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éparateur de section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pic>
        <p:nvPicPr>
          <p:cNvPr id="4" name="Graphique 3">
            <a:extLst>
              <a:ext uri="{FF2B5EF4-FFF2-40B4-BE49-F238E27FC236}">
                <a16:creationId xmlns:a16="http://schemas.microsoft.com/office/drawing/2014/main" id="{3773A9A5-1F9B-7641-872E-5DC27922428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5" name="Graphique 4">
            <a:extLst>
              <a:ext uri="{FF2B5EF4-FFF2-40B4-BE49-F238E27FC236}">
                <a16:creationId xmlns:a16="http://schemas.microsoft.com/office/drawing/2014/main" id="{1B4919AE-C47E-EE43-8CF7-A7E4B867C7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451" t="10266"/>
          <a:stretch/>
        </p:blipFill>
        <p:spPr>
          <a:xfrm flipH="1">
            <a:off x="10151991" y="331304"/>
            <a:ext cx="2053261" cy="2345635"/>
          </a:xfrm>
          <a:prstGeom prst="rect">
            <a:avLst/>
          </a:prstGeom>
        </p:spPr>
      </p:pic>
      <p:pic>
        <p:nvPicPr>
          <p:cNvPr id="9" name="Graphique 8">
            <a:extLst>
              <a:ext uri="{FF2B5EF4-FFF2-40B4-BE49-F238E27FC236}">
                <a16:creationId xmlns:a16="http://schemas.microsoft.com/office/drawing/2014/main" id="{2768AE2C-F429-C541-93EB-5CC7D84891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844120" y="4828172"/>
            <a:ext cx="2228610" cy="2228610"/>
          </a:xfrm>
          <a:prstGeom prst="rect">
            <a:avLst/>
          </a:prstGeom>
        </p:spPr>
      </p:pic>
    </p:spTree>
    <p:extLst>
      <p:ext uri="{BB962C8B-B14F-4D97-AF65-F5344CB8AC3E}">
        <p14:creationId xmlns:p14="http://schemas.microsoft.com/office/powerpoint/2010/main" val="136787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 - question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42152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 réponse lettre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51365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 - réponse mot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23996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éparateur de section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4" name="Graphique 3">
            <a:extLst>
              <a:ext uri="{FF2B5EF4-FFF2-40B4-BE49-F238E27FC236}">
                <a16:creationId xmlns:a16="http://schemas.microsoft.com/office/drawing/2014/main" id="{FBC07757-77C5-524C-B910-557C8E959EE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6200000" flipH="1" flipV="1">
            <a:off x="9848146" y="3511825"/>
            <a:ext cx="2912883" cy="1783237"/>
          </a:xfrm>
          <a:prstGeom prst="rect">
            <a:avLst/>
          </a:prstGeom>
        </p:spPr>
      </p:pic>
      <p:pic>
        <p:nvPicPr>
          <p:cNvPr id="6" name="Graphique 5">
            <a:extLst>
              <a:ext uri="{FF2B5EF4-FFF2-40B4-BE49-F238E27FC236}">
                <a16:creationId xmlns:a16="http://schemas.microsoft.com/office/drawing/2014/main" id="{A70DBE9A-782A-CA47-8C6B-15DF0D3C441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9" name="Graphique 8">
            <a:extLst>
              <a:ext uri="{FF2B5EF4-FFF2-40B4-BE49-F238E27FC236}">
                <a16:creationId xmlns:a16="http://schemas.microsoft.com/office/drawing/2014/main" id="{DE36D25E-AC8F-D64E-9495-A3A4FD87992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4114" t="13955" r="21853"/>
          <a:stretch/>
        </p:blipFill>
        <p:spPr>
          <a:xfrm>
            <a:off x="10588487" y="0"/>
            <a:ext cx="1603514" cy="2553528"/>
          </a:xfrm>
          <a:prstGeom prst="rect">
            <a:avLst/>
          </a:prstGeom>
        </p:spPr>
      </p:pic>
      <p:pic>
        <p:nvPicPr>
          <p:cNvPr id="10" name="Graphique 9">
            <a:extLst>
              <a:ext uri="{FF2B5EF4-FFF2-40B4-BE49-F238E27FC236}">
                <a16:creationId xmlns:a16="http://schemas.microsoft.com/office/drawing/2014/main" id="{ABB79D62-4DCF-1B4E-B374-A67D985758A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spTree>
    <p:extLst>
      <p:ext uri="{BB962C8B-B14F-4D97-AF65-F5344CB8AC3E}">
        <p14:creationId xmlns:p14="http://schemas.microsoft.com/office/powerpoint/2010/main" val="31785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 question / orang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05F9F066-A229-1841-8330-31E3CF8FE9AD}"/>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8266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 réponse lettre / orang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2FAE47-1892-8943-BEA1-E81D2268A2AB}"/>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a:solidFill>
                  <a:schemeClr val="accent1"/>
                </a:solidFill>
              </a:defRPr>
            </a:lvl1pPr>
            <a:lvl2pPr marL="0" indent="0" algn="ctr">
              <a:lnSpc>
                <a:spcPct val="100000"/>
              </a:lnSpc>
              <a:spcBef>
                <a:spcPts val="0"/>
              </a:spcBef>
              <a:buNone/>
              <a:tabLst/>
              <a:defRPr sz="13800" b="1">
                <a:solidFill>
                  <a:schemeClr val="accent1"/>
                </a:solidFill>
              </a:defRPr>
            </a:lvl2pPr>
            <a:lvl3pPr marL="0" indent="0" algn="ctr">
              <a:lnSpc>
                <a:spcPct val="100000"/>
              </a:lnSpc>
              <a:spcBef>
                <a:spcPts val="0"/>
              </a:spcBef>
              <a:buNone/>
              <a:tabLst/>
              <a:defRPr sz="13800" b="1">
                <a:solidFill>
                  <a:schemeClr val="accent1"/>
                </a:solidFill>
              </a:defRPr>
            </a:lvl3pPr>
            <a:lvl4pPr marL="0" indent="0" algn="ctr">
              <a:lnSpc>
                <a:spcPct val="100000"/>
              </a:lnSpc>
              <a:spcBef>
                <a:spcPts val="0"/>
              </a:spcBef>
              <a:buNone/>
              <a:tabLst/>
              <a:defRPr sz="13800" b="1">
                <a:solidFill>
                  <a:schemeClr val="accent1"/>
                </a:solidFill>
              </a:defRPr>
            </a:lvl4pPr>
            <a:lvl5pPr marL="0" indent="0" algn="ctr">
              <a:lnSpc>
                <a:spcPct val="100000"/>
              </a:lnSpc>
              <a:spcBef>
                <a:spcPts val="0"/>
              </a:spcBef>
              <a:buFont typeface="Arial" panose="020B0604020202020204" pitchFamily="34" charset="0"/>
              <a:buNone/>
              <a:tabLst/>
              <a:defRPr sz="13800" b="1">
                <a:solidFill>
                  <a:schemeClr val="accent1"/>
                </a:solidFill>
              </a:defRPr>
            </a:lvl5pPr>
            <a:lvl6pPr marL="0" indent="0" algn="ctr">
              <a:lnSpc>
                <a:spcPct val="100000"/>
              </a:lnSpc>
              <a:spcBef>
                <a:spcPts val="0"/>
              </a:spcBef>
              <a:buFont typeface="Arial" panose="020B0604020202020204" pitchFamily="34" charset="0"/>
              <a:buNone/>
              <a:tabLst/>
              <a:defRPr sz="13800" b="1">
                <a:solidFill>
                  <a:schemeClr val="accent1"/>
                </a:solidFill>
              </a:defRPr>
            </a:lvl6pPr>
            <a:lvl7pPr marL="0" indent="0" algn="ctr">
              <a:lnSpc>
                <a:spcPct val="100000"/>
              </a:lnSpc>
              <a:spcBef>
                <a:spcPts val="0"/>
              </a:spcBef>
              <a:buFont typeface="Arial" panose="020B0604020202020204" pitchFamily="34" charset="0"/>
              <a:buNone/>
              <a:tabLst/>
              <a:defRPr sz="13800" b="1">
                <a:solidFill>
                  <a:schemeClr val="accent1"/>
                </a:solidFill>
              </a:defRPr>
            </a:lvl7pPr>
            <a:lvl8pPr marL="0" indent="0" algn="ctr">
              <a:lnSpc>
                <a:spcPct val="100000"/>
              </a:lnSpc>
              <a:spcBef>
                <a:spcPts val="0"/>
              </a:spcBef>
              <a:buFont typeface="Arial" panose="020B0604020202020204" pitchFamily="34" charset="0"/>
              <a:buNone/>
              <a:tabLst/>
              <a:defRPr sz="13800" b="1">
                <a:solidFill>
                  <a:schemeClr val="accent1"/>
                </a:solidFill>
              </a:defRPr>
            </a:lvl8pPr>
            <a:lvl9pPr marL="0" indent="0" algn="ctr">
              <a:lnSpc>
                <a:spcPct val="100000"/>
              </a:lnSpc>
              <a:spcBef>
                <a:spcPts val="0"/>
              </a:spcBef>
              <a:buFont typeface="Arial" panose="020B0604020202020204" pitchFamily="34" charset="0"/>
              <a:buNone/>
              <a:tabLst/>
              <a:defRPr sz="13800" b="1">
                <a:solidFill>
                  <a:schemeClr val="accent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9" name="Espace réservé du texte 7">
            <a:extLst>
              <a:ext uri="{FF2B5EF4-FFF2-40B4-BE49-F238E27FC236}">
                <a16:creationId xmlns:a16="http://schemas.microsoft.com/office/drawing/2014/main" id="{3D857F2C-2621-2942-BB12-8087BAB5C91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376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3" name="Titre 2">
            <a:extLst>
              <a:ext uri="{FF2B5EF4-FFF2-40B4-BE49-F238E27FC236}">
                <a16:creationId xmlns:a16="http://schemas.microsoft.com/office/drawing/2014/main" id="{6F252C05-B1C9-664B-A45A-1EB08547D55B}"/>
              </a:ext>
            </a:extLst>
          </p:cNvPr>
          <p:cNvSpPr>
            <a:spLocks noGrp="1"/>
          </p:cNvSpPr>
          <p:nvPr>
            <p:ph type="title" hasCustomPrompt="1"/>
          </p:nvPr>
        </p:nvSpPr>
        <p:spPr/>
        <p:txBody>
          <a:bodyPr/>
          <a:lstStyle/>
          <a:p>
            <a:r>
              <a:rPr lang="fr-CA" dirty="0"/>
              <a:t>Cliquez pour insérer le titre</a:t>
            </a:r>
          </a:p>
        </p:txBody>
      </p:sp>
    </p:spTree>
    <p:extLst>
      <p:ext uri="{BB962C8B-B14F-4D97-AF65-F5344CB8AC3E}">
        <p14:creationId xmlns:p14="http://schemas.microsoft.com/office/powerpoint/2010/main" val="254046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iz - réponse mot / orang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D54FE87-F6BD-184C-AE34-D3CF8F33B340}"/>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4" name="Espace réservé du contenu 2">
            <a:extLst>
              <a:ext uri="{FF2B5EF4-FFF2-40B4-BE49-F238E27FC236}">
                <a16:creationId xmlns:a16="http://schemas.microsoft.com/office/drawing/2014/main" id="{20C74F3D-AD78-C648-A693-2FFD0CBA8809}"/>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accent1"/>
                </a:solidFill>
              </a:defRPr>
            </a:lvl1pPr>
            <a:lvl2pPr marL="0" indent="0" algn="ctr">
              <a:lnSpc>
                <a:spcPct val="100000"/>
              </a:lnSpc>
              <a:spcBef>
                <a:spcPts val="0"/>
              </a:spcBef>
              <a:buNone/>
              <a:tabLst/>
              <a:defRPr sz="5400" b="1" cap="all" baseline="0">
                <a:solidFill>
                  <a:schemeClr val="accent1"/>
                </a:solidFill>
              </a:defRPr>
            </a:lvl2pPr>
            <a:lvl3pPr marL="0" indent="0" algn="ctr">
              <a:lnSpc>
                <a:spcPct val="100000"/>
              </a:lnSpc>
              <a:spcBef>
                <a:spcPts val="0"/>
              </a:spcBef>
              <a:buNone/>
              <a:tabLst/>
              <a:defRPr sz="5400" b="1" cap="all" baseline="0">
                <a:solidFill>
                  <a:schemeClr val="accent1"/>
                </a:solidFill>
              </a:defRPr>
            </a:lvl3pPr>
            <a:lvl4pPr marL="0" indent="0" algn="ctr">
              <a:lnSpc>
                <a:spcPct val="100000"/>
              </a:lnSpc>
              <a:spcBef>
                <a:spcPts val="0"/>
              </a:spcBef>
              <a:buNone/>
              <a:tabLst/>
              <a:defRPr sz="5400" b="1" cap="all" baseline="0">
                <a:solidFill>
                  <a:schemeClr val="accent1"/>
                </a:solidFill>
              </a:defRPr>
            </a:lvl4pPr>
            <a:lvl5pPr marL="0" indent="0" algn="ctr">
              <a:lnSpc>
                <a:spcPct val="100000"/>
              </a:lnSpc>
              <a:spcBef>
                <a:spcPts val="0"/>
              </a:spcBef>
              <a:buFont typeface="Arial" panose="020B0604020202020204" pitchFamily="34" charset="0"/>
              <a:buNone/>
              <a:tabLst/>
              <a:defRPr sz="5400" b="1" cap="all" baseline="0">
                <a:solidFill>
                  <a:schemeClr val="accent1"/>
                </a:solidFill>
              </a:defRPr>
            </a:lvl5pPr>
            <a:lvl6pPr marL="0" indent="0" algn="ctr">
              <a:lnSpc>
                <a:spcPct val="100000"/>
              </a:lnSpc>
              <a:spcBef>
                <a:spcPts val="0"/>
              </a:spcBef>
              <a:buFont typeface="Arial" panose="020B0604020202020204" pitchFamily="34" charset="0"/>
              <a:buNone/>
              <a:tabLst/>
              <a:defRPr sz="5400" b="1" cap="all" baseline="0">
                <a:solidFill>
                  <a:schemeClr val="accent1"/>
                </a:solidFill>
              </a:defRPr>
            </a:lvl6pPr>
            <a:lvl7pPr marL="0" indent="0" algn="ctr">
              <a:lnSpc>
                <a:spcPct val="100000"/>
              </a:lnSpc>
              <a:spcBef>
                <a:spcPts val="0"/>
              </a:spcBef>
              <a:buFont typeface="Arial" panose="020B0604020202020204" pitchFamily="34" charset="0"/>
              <a:buNone/>
              <a:tabLst/>
              <a:defRPr sz="5400" b="1" cap="all" baseline="0">
                <a:solidFill>
                  <a:schemeClr val="accent1"/>
                </a:solidFill>
              </a:defRPr>
            </a:lvl7pPr>
            <a:lvl8pPr marL="0" indent="0" algn="ctr">
              <a:lnSpc>
                <a:spcPct val="100000"/>
              </a:lnSpc>
              <a:spcBef>
                <a:spcPts val="0"/>
              </a:spcBef>
              <a:buFont typeface="Arial" panose="020B0604020202020204" pitchFamily="34" charset="0"/>
              <a:buNone/>
              <a:tabLst/>
              <a:defRPr sz="5400" b="1" cap="all" baseline="0">
                <a:solidFill>
                  <a:schemeClr val="accent1"/>
                </a:solidFill>
              </a:defRPr>
            </a:lvl8pPr>
            <a:lvl9pPr marL="0" indent="0" algn="ctr">
              <a:lnSpc>
                <a:spcPct val="100000"/>
              </a:lnSpc>
              <a:spcBef>
                <a:spcPts val="0"/>
              </a:spcBef>
              <a:buFont typeface="Arial" panose="020B0604020202020204" pitchFamily="34" charset="0"/>
              <a:buNone/>
              <a:tabLst/>
              <a:defRPr sz="5400" b="1" cap="all" baseline="0">
                <a:solidFill>
                  <a:schemeClr val="accent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0" name="Espace réservé du texte 7">
            <a:extLst>
              <a:ext uri="{FF2B5EF4-FFF2-40B4-BE49-F238E27FC236}">
                <a16:creationId xmlns:a16="http://schemas.microsoft.com/office/drawing/2014/main" id="{A95D3B80-EAB2-E94F-A60E-4363FCD9E2A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72974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ais-tu que">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6962" y="-3176"/>
            <a:ext cx="6078950"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157" h="13739070">
                <a:moveTo>
                  <a:pt x="10561" y="10355"/>
                </a:moveTo>
                <a:lnTo>
                  <a:pt x="10402668" y="0"/>
                </a:lnTo>
                <a:lnTo>
                  <a:pt x="16594157" y="13739070"/>
                </a:lnTo>
                <a:lnTo>
                  <a:pt x="0" y="13739070"/>
                </a:lnTo>
                <a:cubicBezTo>
                  <a:pt x="2573" y="9160712"/>
                  <a:pt x="7988" y="4588713"/>
                  <a:pt x="10561" y="10355"/>
                </a:cubicBez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92508" y="822960"/>
            <a:ext cx="521208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2103120"/>
            <a:ext cx="5212080" cy="4114800"/>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3200"/>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092508"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3393485"/>
            <a:ext cx="3674364" cy="1661993"/>
          </a:xfrm>
          <a:prstGeom prst="rect">
            <a:avLst/>
          </a:prstGeom>
          <a:noFill/>
        </p:spPr>
        <p:txBody>
          <a:bodyPr wrap="square" lIns="0" tIns="0" rIns="0" bIns="0" rtlCol="0" anchor="ctr">
            <a:spAutoFit/>
          </a:bodyPr>
          <a:lstStyle/>
          <a:p>
            <a:pPr algn="l">
              <a:lnSpc>
                <a:spcPct val="90000"/>
              </a:lnSpc>
            </a:pPr>
            <a:r>
              <a:rPr lang="fr-CA" sz="6000" b="1" dirty="0">
                <a:solidFill>
                  <a:schemeClr val="bg1"/>
                </a:solidFill>
              </a:rPr>
              <a:t>Savais-tu </a:t>
            </a:r>
            <a:br>
              <a:rPr lang="fr-CA" sz="6000" b="1" dirty="0">
                <a:solidFill>
                  <a:schemeClr val="bg1"/>
                </a:solidFill>
              </a:rPr>
            </a:br>
            <a:r>
              <a:rPr lang="fr-CA" sz="6000" b="1" dirty="0">
                <a:solidFill>
                  <a:schemeClr val="bg1"/>
                </a:solidFill>
              </a:rPr>
              <a:t>que…</a:t>
            </a:r>
          </a:p>
        </p:txBody>
      </p:sp>
      <p:grpSp>
        <p:nvGrpSpPr>
          <p:cNvPr id="22" name="Groupe 21">
            <a:extLst>
              <a:ext uri="{FF2B5EF4-FFF2-40B4-BE49-F238E27FC236}">
                <a16:creationId xmlns:a16="http://schemas.microsoft.com/office/drawing/2014/main" id="{5C8690AE-0572-364A-BC26-3AA4F97ECBF1}"/>
              </a:ext>
            </a:extLst>
          </p:cNvPr>
          <p:cNvGrpSpPr/>
          <p:nvPr userDrawn="1"/>
        </p:nvGrpSpPr>
        <p:grpSpPr>
          <a:xfrm>
            <a:off x="882650" y="1005911"/>
            <a:ext cx="1828800" cy="1828800"/>
            <a:chOff x="1502135" y="-168262"/>
            <a:chExt cx="1828800"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1502135" y="-168262"/>
              <a:ext cx="1828800" cy="18288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grpSp>
          <p:nvGrpSpPr>
            <p:cNvPr id="19" name="Groupe 18">
              <a:extLst>
                <a:ext uri="{FF2B5EF4-FFF2-40B4-BE49-F238E27FC236}">
                  <a16:creationId xmlns:a16="http://schemas.microsoft.com/office/drawing/2014/main" id="{1340F2A1-7DB6-A047-8E68-FD22421DE4D4}"/>
                </a:ext>
              </a:extLst>
            </p:cNvPr>
            <p:cNvGrpSpPr/>
            <p:nvPr userDrawn="1"/>
          </p:nvGrpSpPr>
          <p:grpSpPr>
            <a:xfrm>
              <a:off x="2104879" y="207068"/>
              <a:ext cx="623318" cy="1078122"/>
              <a:chOff x="2124558" y="2121296"/>
              <a:chExt cx="260737" cy="450987"/>
            </a:xfrm>
          </p:grpSpPr>
          <p:sp>
            <p:nvSpPr>
              <p:cNvPr id="12" name="Graphique 14">
                <a:extLst>
                  <a:ext uri="{FF2B5EF4-FFF2-40B4-BE49-F238E27FC236}">
                    <a16:creationId xmlns:a16="http://schemas.microsoft.com/office/drawing/2014/main" id="{1680013A-09F4-6745-AB75-BC0D52C7F227}"/>
                  </a:ext>
                </a:extLst>
              </p:cNvPr>
              <p:cNvSpPr/>
              <p:nvPr userDrawn="1"/>
            </p:nvSpPr>
            <p:spPr>
              <a:xfrm>
                <a:off x="2237943" y="2514815"/>
                <a:ext cx="53418" cy="57468"/>
              </a:xfrm>
              <a:custGeom>
                <a:avLst/>
                <a:gdLst>
                  <a:gd name="connsiteX0" fmla="*/ 0 w 53418"/>
                  <a:gd name="connsiteY0" fmla="*/ 34220 h 57468"/>
                  <a:gd name="connsiteX1" fmla="*/ 0 w 53418"/>
                  <a:gd name="connsiteY1" fmla="*/ 22743 h 57468"/>
                  <a:gd name="connsiteX2" fmla="*/ 7268 w 53418"/>
                  <a:gd name="connsiteY2" fmla="*/ 6094 h 57468"/>
                  <a:gd name="connsiteX3" fmla="*/ 26641 w 53418"/>
                  <a:gd name="connsiteY3" fmla="*/ 0 h 57468"/>
                  <a:gd name="connsiteX4" fmla="*/ 46128 w 53418"/>
                  <a:gd name="connsiteY4" fmla="*/ 6266 h 57468"/>
                  <a:gd name="connsiteX5" fmla="*/ 53418 w 53418"/>
                  <a:gd name="connsiteY5" fmla="*/ 22743 h 57468"/>
                  <a:gd name="connsiteX6" fmla="*/ 53418 w 53418"/>
                  <a:gd name="connsiteY6" fmla="*/ 34220 h 57468"/>
                  <a:gd name="connsiteX7" fmla="*/ 46043 w 53418"/>
                  <a:gd name="connsiteY7" fmla="*/ 51145 h 57468"/>
                  <a:gd name="connsiteX8" fmla="*/ 26641 w 53418"/>
                  <a:gd name="connsiteY8" fmla="*/ 57468 h 57468"/>
                  <a:gd name="connsiteX9" fmla="*/ 7355 w 53418"/>
                  <a:gd name="connsiteY9" fmla="*/ 51318 h 57468"/>
                  <a:gd name="connsiteX10" fmla="*/ 0 w 53418"/>
                  <a:gd name="connsiteY10" fmla="*/ 34220 h 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8" h="57468">
                    <a:moveTo>
                      <a:pt x="0" y="34220"/>
                    </a:moveTo>
                    <a:lnTo>
                      <a:pt x="0" y="22743"/>
                    </a:lnTo>
                    <a:cubicBezTo>
                      <a:pt x="0" y="14517"/>
                      <a:pt x="3111" y="9462"/>
                      <a:pt x="7268" y="6094"/>
                    </a:cubicBezTo>
                    <a:cubicBezTo>
                      <a:pt x="11890" y="2351"/>
                      <a:pt x="18845" y="-29"/>
                      <a:pt x="26641" y="0"/>
                    </a:cubicBezTo>
                    <a:cubicBezTo>
                      <a:pt x="34435" y="30"/>
                      <a:pt x="41447" y="2464"/>
                      <a:pt x="46128" y="6266"/>
                    </a:cubicBezTo>
                    <a:cubicBezTo>
                      <a:pt x="50361" y="9704"/>
                      <a:pt x="53418" y="14758"/>
                      <a:pt x="53418" y="22743"/>
                    </a:cubicBezTo>
                    <a:lnTo>
                      <a:pt x="53418" y="34220"/>
                    </a:lnTo>
                    <a:cubicBezTo>
                      <a:pt x="53418" y="42460"/>
                      <a:pt x="50289" y="47653"/>
                      <a:pt x="46043" y="51145"/>
                    </a:cubicBezTo>
                    <a:cubicBezTo>
                      <a:pt x="41361" y="54995"/>
                      <a:pt x="34381" y="57439"/>
                      <a:pt x="26641" y="57468"/>
                    </a:cubicBezTo>
                    <a:cubicBezTo>
                      <a:pt x="18900" y="57498"/>
                      <a:pt x="11977" y="55106"/>
                      <a:pt x="7355" y="51318"/>
                    </a:cubicBezTo>
                    <a:cubicBezTo>
                      <a:pt x="3181" y="47898"/>
                      <a:pt x="0" y="42699"/>
                      <a:pt x="0" y="34220"/>
                    </a:cubicBezTo>
                    <a:close/>
                  </a:path>
                </a:pathLst>
              </a:custGeom>
              <a:solidFill>
                <a:schemeClr val="bg1"/>
              </a:solidFill>
              <a:ln w="18479" cap="flat">
                <a:noFill/>
                <a:prstDash val="solid"/>
                <a:miter/>
              </a:ln>
            </p:spPr>
            <p:txBody>
              <a:bodyPr rtlCol="0" anchor="ctr"/>
              <a:lstStyle/>
              <a:p>
                <a:endParaRPr lang="fr-CA"/>
              </a:p>
            </p:txBody>
          </p:sp>
          <p:sp>
            <p:nvSpPr>
              <p:cNvPr id="16" name="Graphique 14">
                <a:extLst>
                  <a:ext uri="{FF2B5EF4-FFF2-40B4-BE49-F238E27FC236}">
                    <a16:creationId xmlns:a16="http://schemas.microsoft.com/office/drawing/2014/main" id="{1680013A-09F4-6745-AB75-BC0D52C7F227}"/>
                  </a:ext>
                </a:extLst>
              </p:cNvPr>
              <p:cNvSpPr/>
              <p:nvPr userDrawn="1"/>
            </p:nvSpPr>
            <p:spPr>
              <a:xfrm>
                <a:off x="2124565" y="2121289"/>
                <a:ext cx="260738" cy="319689"/>
              </a:xfrm>
              <a:custGeom>
                <a:avLst/>
                <a:gdLst>
                  <a:gd name="connsiteX0" fmla="*/ 130635 w 260738"/>
                  <a:gd name="connsiteY0" fmla="*/ 0 h 319689"/>
                  <a:gd name="connsiteX1" fmla="*/ 260056 w 260738"/>
                  <a:gd name="connsiteY1" fmla="*/ 109552 h 319689"/>
                  <a:gd name="connsiteX2" fmla="*/ 260071 w 260738"/>
                  <a:gd name="connsiteY2" fmla="*/ 109701 h 319689"/>
                  <a:gd name="connsiteX3" fmla="*/ 175851 w 260738"/>
                  <a:gd name="connsiteY3" fmla="*/ 242390 h 319689"/>
                  <a:gd name="connsiteX4" fmla="*/ 164095 w 260738"/>
                  <a:gd name="connsiteY4" fmla="*/ 247005 h 319689"/>
                  <a:gd name="connsiteX5" fmla="*/ 164095 w 260738"/>
                  <a:gd name="connsiteY5" fmla="*/ 295418 h 319689"/>
                  <a:gd name="connsiteX6" fmla="*/ 138381 w 260738"/>
                  <a:gd name="connsiteY6" fmla="*/ 319683 h 319689"/>
                  <a:gd name="connsiteX7" fmla="*/ 120647 w 260738"/>
                  <a:gd name="connsiteY7" fmla="*/ 313938 h 319689"/>
                  <a:gd name="connsiteX8" fmla="*/ 113378 w 260738"/>
                  <a:gd name="connsiteY8" fmla="*/ 295418 h 319689"/>
                  <a:gd name="connsiteX9" fmla="*/ 113378 w 260738"/>
                  <a:gd name="connsiteY9" fmla="*/ 236004 h 319689"/>
                  <a:gd name="connsiteX10" fmla="*/ 118133 w 260738"/>
                  <a:gd name="connsiteY10" fmla="*/ 218766 h 319689"/>
                  <a:gd name="connsiteX11" fmla="*/ 130798 w 260738"/>
                  <a:gd name="connsiteY11" fmla="*/ 210240 h 319689"/>
                  <a:gd name="connsiteX12" fmla="*/ 186528 w 260738"/>
                  <a:gd name="connsiteY12" fmla="*/ 179892 h 319689"/>
                  <a:gd name="connsiteX13" fmla="*/ 209925 w 260738"/>
                  <a:gd name="connsiteY13" fmla="*/ 120555 h 319689"/>
                  <a:gd name="connsiteX14" fmla="*/ 184423 w 260738"/>
                  <a:gd name="connsiteY14" fmla="*/ 68052 h 319689"/>
                  <a:gd name="connsiteX15" fmla="*/ 130635 w 260738"/>
                  <a:gd name="connsiteY15" fmla="*/ 48016 h 319689"/>
                  <a:gd name="connsiteX16" fmla="*/ 82572 w 260738"/>
                  <a:gd name="connsiteY16" fmla="*/ 57837 h 319689"/>
                  <a:gd name="connsiteX17" fmla="*/ 42817 w 260738"/>
                  <a:gd name="connsiteY17" fmla="*/ 95663 h 319689"/>
                  <a:gd name="connsiteX18" fmla="*/ 29191 w 260738"/>
                  <a:gd name="connsiteY18" fmla="*/ 104858 h 319689"/>
                  <a:gd name="connsiteX19" fmla="*/ 12755 w 260738"/>
                  <a:gd name="connsiteY19" fmla="*/ 100639 h 319689"/>
                  <a:gd name="connsiteX20" fmla="*/ 2284 w 260738"/>
                  <a:gd name="connsiteY20" fmla="*/ 69655 h 319689"/>
                  <a:gd name="connsiteX21" fmla="*/ 44370 w 260738"/>
                  <a:gd name="connsiteY21" fmla="*/ 22287 h 319689"/>
                  <a:gd name="connsiteX22" fmla="*/ 130635 w 260738"/>
                  <a:gd name="connsiteY22" fmla="*/ 0 h 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738" h="319689">
                    <a:moveTo>
                      <a:pt x="130635" y="0"/>
                    </a:moveTo>
                    <a:cubicBezTo>
                      <a:pt x="207453" y="0"/>
                      <a:pt x="254236" y="50765"/>
                      <a:pt x="260056" y="109552"/>
                    </a:cubicBezTo>
                    <a:lnTo>
                      <a:pt x="260071" y="109701"/>
                    </a:lnTo>
                    <a:cubicBezTo>
                      <a:pt x="265338" y="158862"/>
                      <a:pt x="239644" y="217350"/>
                      <a:pt x="175851" y="242390"/>
                    </a:cubicBezTo>
                    <a:lnTo>
                      <a:pt x="164095" y="247005"/>
                    </a:lnTo>
                    <a:lnTo>
                      <a:pt x="164095" y="295418"/>
                    </a:lnTo>
                    <a:cubicBezTo>
                      <a:pt x="164095" y="310440"/>
                      <a:pt x="153009" y="319402"/>
                      <a:pt x="138381" y="319683"/>
                    </a:cubicBezTo>
                    <a:cubicBezTo>
                      <a:pt x="131231" y="319820"/>
                      <a:pt x="124903" y="317599"/>
                      <a:pt x="120647" y="313938"/>
                    </a:cubicBezTo>
                    <a:cubicBezTo>
                      <a:pt x="116783" y="310613"/>
                      <a:pt x="113378" y="305075"/>
                      <a:pt x="113378" y="295418"/>
                    </a:cubicBezTo>
                    <a:lnTo>
                      <a:pt x="113378" y="236004"/>
                    </a:lnTo>
                    <a:cubicBezTo>
                      <a:pt x="113378" y="227273"/>
                      <a:pt x="115614" y="222084"/>
                      <a:pt x="118133" y="218766"/>
                    </a:cubicBezTo>
                    <a:cubicBezTo>
                      <a:pt x="120760" y="215303"/>
                      <a:pt x="124840" y="212391"/>
                      <a:pt x="130798" y="210240"/>
                    </a:cubicBezTo>
                    <a:cubicBezTo>
                      <a:pt x="152042" y="202698"/>
                      <a:pt x="172011" y="193876"/>
                      <a:pt x="186528" y="179892"/>
                    </a:cubicBezTo>
                    <a:cubicBezTo>
                      <a:pt x="202081" y="164910"/>
                      <a:pt x="209925" y="145519"/>
                      <a:pt x="209925" y="120555"/>
                    </a:cubicBezTo>
                    <a:cubicBezTo>
                      <a:pt x="209925" y="98876"/>
                      <a:pt x="199068" y="80528"/>
                      <a:pt x="184423" y="68052"/>
                    </a:cubicBezTo>
                    <a:cubicBezTo>
                      <a:pt x="169849" y="55638"/>
                      <a:pt x="150448" y="48016"/>
                      <a:pt x="130635" y="48016"/>
                    </a:cubicBezTo>
                    <a:cubicBezTo>
                      <a:pt x="114480" y="48016"/>
                      <a:pt x="98058" y="50256"/>
                      <a:pt x="82572" y="57837"/>
                    </a:cubicBezTo>
                    <a:cubicBezTo>
                      <a:pt x="66983" y="65468"/>
                      <a:pt x="53773" y="77804"/>
                      <a:pt x="42817" y="95663"/>
                    </a:cubicBezTo>
                    <a:cubicBezTo>
                      <a:pt x="38464" y="101996"/>
                      <a:pt x="33597" y="104274"/>
                      <a:pt x="29191" y="104858"/>
                    </a:cubicBezTo>
                    <a:cubicBezTo>
                      <a:pt x="24243" y="105516"/>
                      <a:pt x="18309" y="104189"/>
                      <a:pt x="12755" y="100639"/>
                    </a:cubicBezTo>
                    <a:cubicBezTo>
                      <a:pt x="1622" y="93525"/>
                      <a:pt x="-3231" y="81465"/>
                      <a:pt x="2284" y="69655"/>
                    </a:cubicBezTo>
                    <a:cubicBezTo>
                      <a:pt x="14146" y="51579"/>
                      <a:pt x="26058" y="34940"/>
                      <a:pt x="44370" y="22287"/>
                    </a:cubicBezTo>
                    <a:cubicBezTo>
                      <a:pt x="62609" y="9680"/>
                      <a:pt x="88812" y="0"/>
                      <a:pt x="130635" y="0"/>
                    </a:cubicBezTo>
                    <a:close/>
                  </a:path>
                </a:pathLst>
              </a:custGeom>
              <a:solidFill>
                <a:schemeClr val="bg1"/>
              </a:solidFill>
              <a:ln w="18479" cap="flat">
                <a:noFill/>
                <a:prstDash val="solid"/>
                <a:miter/>
              </a:ln>
            </p:spPr>
            <p:txBody>
              <a:bodyPr rtlCol="0" anchor="ctr"/>
              <a:lstStyle/>
              <a:p>
                <a:endParaRPr lang="fr-CA"/>
              </a:p>
            </p:txBody>
          </p:sp>
        </p:grpSp>
      </p:grpSp>
      <p:pic>
        <p:nvPicPr>
          <p:cNvPr id="5" name="Graphique 4">
            <a:extLst>
              <a:ext uri="{FF2B5EF4-FFF2-40B4-BE49-F238E27FC236}">
                <a16:creationId xmlns:a16="http://schemas.microsoft.com/office/drawing/2014/main" id="{4EE5D742-50E6-9C4A-BA4C-5CCFFAFD70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36" t="35801" r="10402" b="21376"/>
          <a:stretch/>
        </p:blipFill>
        <p:spPr>
          <a:xfrm>
            <a:off x="-13253" y="5221357"/>
            <a:ext cx="2597427" cy="1636643"/>
          </a:xfrm>
          <a:prstGeom prst="rect">
            <a:avLst/>
          </a:prstGeom>
        </p:spPr>
      </p:pic>
    </p:spTree>
    <p:extLst>
      <p:ext uri="{BB962C8B-B14F-4D97-AF65-F5344CB8AC3E}">
        <p14:creationId xmlns:p14="http://schemas.microsoft.com/office/powerpoint/2010/main" val="422290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ur ou contre">
    <p:bg>
      <p:bgPr>
        <a:solidFill>
          <a:schemeClr val="accent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2616" y="-1179"/>
            <a:ext cx="6081565" cy="6862354"/>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 name="connsiteX0" fmla="*/ 365 w 16601295"/>
              <a:gd name="connsiteY0" fmla="*/ 0 h 13741431"/>
              <a:gd name="connsiteX1" fmla="*/ 10409806 w 16601295"/>
              <a:gd name="connsiteY1" fmla="*/ 2361 h 13741431"/>
              <a:gd name="connsiteX2" fmla="*/ 16601295 w 16601295"/>
              <a:gd name="connsiteY2" fmla="*/ 13741431 h 13741431"/>
              <a:gd name="connsiteX3" fmla="*/ 7138 w 16601295"/>
              <a:gd name="connsiteY3" fmla="*/ 13741431 h 13741431"/>
              <a:gd name="connsiteX4" fmla="*/ 365 w 16601295"/>
              <a:gd name="connsiteY4" fmla="*/ 0 h 1374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1295" h="13741431">
                <a:moveTo>
                  <a:pt x="365" y="0"/>
                </a:moveTo>
                <a:lnTo>
                  <a:pt x="10409806" y="2361"/>
                </a:lnTo>
                <a:lnTo>
                  <a:pt x="16601295" y="13741431"/>
                </a:lnTo>
                <a:lnTo>
                  <a:pt x="7138" y="13741431"/>
                </a:lnTo>
                <a:cubicBezTo>
                  <a:pt x="9711" y="9163073"/>
                  <a:pt x="-2208" y="4578358"/>
                  <a:pt x="365" y="0"/>
                </a:cubicBezTo>
                <a:close/>
              </a:path>
            </a:pathLst>
          </a:custGeom>
          <a:solidFill>
            <a:srgbClr val="EFF1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1663832"/>
            <a:ext cx="5212080" cy="4114800"/>
          </a:xfrm>
        </p:spPr>
        <p:txBody>
          <a:bodyPr anchor="t"/>
          <a:lstStyle>
            <a:lvl1pPr>
              <a:defRPr sz="4000" b="1">
                <a:solidFill>
                  <a:schemeClr val="accent1"/>
                </a:solidFill>
              </a:defRPr>
            </a:lvl1pPr>
            <a:lvl2pPr marL="0" indent="0">
              <a:buFont typeface="Arial" panose="020B0604020202020204" pitchFamily="34" charset="0"/>
              <a:buNone/>
              <a:defRPr sz="2400">
                <a:solidFill>
                  <a:schemeClr val="bg1"/>
                </a:solidFill>
              </a:defRPr>
            </a:lvl2pPr>
            <a:lvl3pPr marL="320040" indent="-320040">
              <a:buSzPct val="75000"/>
              <a:buFontTx/>
              <a:buBlip>
                <a:blip r:embed="rId2">
                  <a:extLst>
                    <a:ext uri="{96DAC541-7B7A-43D3-8B79-37D633B846F1}">
                      <asvg:svgBlip xmlns:asvg="http://schemas.microsoft.com/office/drawing/2016/SVG/main" r:embed="rId3"/>
                    </a:ext>
                  </a:extLst>
                </a:blip>
              </a:buBlip>
              <a:defRPr sz="2400">
                <a:solidFill>
                  <a:schemeClr val="bg1"/>
                </a:solidFill>
              </a:defRPr>
            </a:lvl3pPr>
            <a:lvl4pPr marL="685800" indent="-320040">
              <a:defRPr sz="2000">
                <a:solidFill>
                  <a:schemeClr val="bg1"/>
                </a:solidFill>
              </a:defRPr>
            </a:lvl4pPr>
            <a:lvl5pPr marL="1024128" indent="-347472">
              <a:buClrTx/>
              <a:buFont typeface="Police système"/>
              <a:buChar char="–"/>
              <a:defRPr sz="2000" b="0">
                <a:solidFill>
                  <a:schemeClr val="bg1"/>
                </a:solidFill>
              </a:defRPr>
            </a:lvl5pPr>
            <a:lvl6pPr marL="0" indent="0">
              <a:buNone/>
              <a:defRPr sz="2400" b="1">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1432710"/>
            <a:ext cx="3674364" cy="1661993"/>
          </a:xfrm>
          <a:prstGeom prst="rect">
            <a:avLst/>
          </a:prstGeom>
          <a:noFill/>
        </p:spPr>
        <p:txBody>
          <a:bodyPr wrap="square" lIns="0" tIns="0" rIns="0" bIns="0" rtlCol="0" anchor="ctr">
            <a:spAutoFit/>
          </a:bodyPr>
          <a:lstStyle/>
          <a:p>
            <a:pPr algn="l">
              <a:lnSpc>
                <a:spcPct val="90000"/>
              </a:lnSpc>
            </a:pPr>
            <a:r>
              <a:rPr lang="fr-CA" sz="6000" b="1" dirty="0">
                <a:solidFill>
                  <a:schemeClr val="accent2"/>
                </a:solidFill>
              </a:rPr>
              <a:t>Pour ou contre ?</a:t>
            </a:r>
          </a:p>
        </p:txBody>
      </p:sp>
      <p:grpSp>
        <p:nvGrpSpPr>
          <p:cNvPr id="11" name="Groupe 10">
            <a:extLst>
              <a:ext uri="{FF2B5EF4-FFF2-40B4-BE49-F238E27FC236}">
                <a16:creationId xmlns:a16="http://schemas.microsoft.com/office/drawing/2014/main" id="{0912853A-FB42-214F-A06B-26674B1ADCB5}"/>
              </a:ext>
            </a:extLst>
          </p:cNvPr>
          <p:cNvGrpSpPr/>
          <p:nvPr userDrawn="1"/>
        </p:nvGrpSpPr>
        <p:grpSpPr>
          <a:xfrm>
            <a:off x="882650" y="3789384"/>
            <a:ext cx="3785971" cy="2015068"/>
            <a:chOff x="882650" y="3777391"/>
            <a:chExt cx="3436005"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882650"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5" name="Ellipse 14">
              <a:extLst>
                <a:ext uri="{FF2B5EF4-FFF2-40B4-BE49-F238E27FC236}">
                  <a16:creationId xmlns:a16="http://schemas.microsoft.com/office/drawing/2014/main" id="{17B5A25A-2CD5-6846-AFBE-E16E41C4740F}"/>
                </a:ext>
              </a:extLst>
            </p:cNvPr>
            <p:cNvSpPr>
              <a:spLocks noChangeAspect="1"/>
            </p:cNvSpPr>
            <p:nvPr userDrawn="1"/>
          </p:nvSpPr>
          <p:spPr>
            <a:xfrm>
              <a:off x="2489855"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7" name="Graphique 6">
              <a:extLst>
                <a:ext uri="{FF2B5EF4-FFF2-40B4-BE49-F238E27FC236}">
                  <a16:creationId xmlns:a16="http://schemas.microsoft.com/office/drawing/2014/main" id="{40601F9F-B18A-4B4A-8C91-FCB81BA0B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50950" y="4145691"/>
              <a:ext cx="952500" cy="952500"/>
            </a:xfrm>
            <a:prstGeom prst="rect">
              <a:avLst/>
            </a:prstGeom>
          </p:spPr>
        </p:pic>
        <p:pic>
          <p:nvPicPr>
            <p:cNvPr id="24" name="Graphique 23">
              <a:extLst>
                <a:ext uri="{FF2B5EF4-FFF2-40B4-BE49-F238E27FC236}">
                  <a16:creationId xmlns:a16="http://schemas.microsoft.com/office/drawing/2014/main" id="{A63C412E-6BC5-9B44-A7E1-9899A2340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3035955" y="4253641"/>
              <a:ext cx="952500" cy="952500"/>
            </a:xfrm>
            <a:prstGeom prst="rect">
              <a:avLst/>
            </a:prstGeom>
          </p:spPr>
        </p:pic>
      </p:grpSp>
      <p:pic>
        <p:nvPicPr>
          <p:cNvPr id="30" name="Graphique 29">
            <a:extLst>
              <a:ext uri="{FF2B5EF4-FFF2-40B4-BE49-F238E27FC236}">
                <a16:creationId xmlns:a16="http://schemas.microsoft.com/office/drawing/2014/main" id="{3F846632-9D28-EE45-871A-958520E9123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8425" t="30488" r="11680" b="17017"/>
          <a:stretch/>
        </p:blipFill>
        <p:spPr>
          <a:xfrm flipH="1">
            <a:off x="9024729" y="4479235"/>
            <a:ext cx="3167271" cy="2378766"/>
          </a:xfrm>
          <a:prstGeom prst="rect">
            <a:avLst/>
          </a:prstGeom>
        </p:spPr>
      </p:pic>
    </p:spTree>
    <p:extLst>
      <p:ext uri="{BB962C8B-B14F-4D97-AF65-F5344CB8AC3E}">
        <p14:creationId xmlns:p14="http://schemas.microsoft.com/office/powerpoint/2010/main" val="25315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éparateur / Questions">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D3D1957E-2AC0-3343-B863-C817A7B52E1A}"/>
              </a:ext>
            </a:extLst>
          </p:cNvPr>
          <p:cNvSpPr>
            <a:spLocks noGrp="1"/>
          </p:cNvSpPr>
          <p:nvPr>
            <p:ph type="pic" sz="quarter" idx="13" hasCustomPrompt="1"/>
          </p:nvPr>
        </p:nvSpPr>
        <p:spPr>
          <a:xfrm>
            <a:off x="5771312" y="668595"/>
            <a:ext cx="5978236" cy="6189406"/>
          </a:xfrm>
        </p:spPr>
        <p:txBody>
          <a:bodyPr/>
          <a:lstStyle>
            <a:lvl1pPr>
              <a:defRPr sz="1600"/>
            </a:lvl1pPr>
          </a:lstStyle>
          <a:p>
            <a:r>
              <a:rPr lang="fr-CA" dirty="0"/>
              <a:t>Cliquez sur l’icône au centre de la boîte pour insérer une image</a:t>
            </a:r>
          </a:p>
        </p:txBody>
      </p:sp>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4705523"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5482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sources">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dirty="0"/>
              <a:t>Cliquez pour insérer le titre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3566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5" name="Image 4">
            <a:extLst>
              <a:ext uri="{FF2B5EF4-FFF2-40B4-BE49-F238E27FC236}">
                <a16:creationId xmlns:a16="http://schemas.microsoft.com/office/drawing/2014/main" id="{D9F0B60A-057F-B747-B5B9-9085DE70F6DA}"/>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28943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rédits / remerciements">
    <p:bg>
      <p:bgPr>
        <a:solidFill>
          <a:schemeClr val="accent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3077497" y="685800"/>
            <a:ext cx="5486400" cy="5486400"/>
          </a:xfrm>
        </p:spPr>
        <p:txBody>
          <a:bodyPr anchor="ct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1800">
                <a:solidFill>
                  <a:schemeClr val="bg1"/>
                </a:solidFill>
              </a:defRPr>
            </a:lvl3pPr>
            <a:lvl4pPr>
              <a:spcBef>
                <a:spcPts val="600"/>
              </a:spcBef>
              <a:defRPr sz="1800">
                <a:solidFill>
                  <a:schemeClr val="bg1"/>
                </a:solidFill>
              </a:defRPr>
            </a:lvl4pPr>
            <a:lvl5pPr>
              <a:spcBef>
                <a:spcPts val="600"/>
              </a:spcBef>
              <a:defRPr sz="2000">
                <a:solidFill>
                  <a:schemeClr val="bg1"/>
                </a:solidFill>
              </a:defRPr>
            </a:lvl5pPr>
            <a:lvl6pPr>
              <a:spcBef>
                <a:spcPts val="600"/>
              </a:spcBef>
              <a:defRPr sz="2000">
                <a:solidFill>
                  <a:schemeClr val="bg1"/>
                </a:solidFill>
              </a:defRPr>
            </a:lvl6pPr>
            <a:lvl7pPr>
              <a:spcBef>
                <a:spcPts val="600"/>
              </a:spcBef>
              <a:defRPr sz="2000">
                <a:solidFill>
                  <a:schemeClr val="bg1"/>
                </a:solidFill>
              </a:defRPr>
            </a:lvl7pPr>
            <a:lvl8pPr>
              <a:spcBef>
                <a:spcPts val="600"/>
              </a:spcBef>
              <a:defRPr sz="2000"/>
            </a:lvl8pPr>
            <a:lvl9pPr>
              <a:spcBef>
                <a:spcPts val="600"/>
              </a:spcBef>
              <a:defRPr sz="2800"/>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pour une image  6">
            <a:extLst>
              <a:ext uri="{FF2B5EF4-FFF2-40B4-BE49-F238E27FC236}">
                <a16:creationId xmlns:a16="http://schemas.microsoft.com/office/drawing/2014/main" id="{2598596F-BBE9-9F43-9B89-58B686EFD446}"/>
              </a:ext>
            </a:extLst>
          </p:cNvPr>
          <p:cNvSpPr>
            <a:spLocks noGrp="1"/>
          </p:cNvSpPr>
          <p:nvPr>
            <p:ph type="pic" sz="quarter" idx="13" hasCustomPrompt="1"/>
          </p:nvPr>
        </p:nvSpPr>
        <p:spPr>
          <a:xfrm>
            <a:off x="882650" y="685800"/>
            <a:ext cx="1645920" cy="1645920"/>
          </a:xfrm>
        </p:spPr>
        <p:txBody>
          <a:bodyPr/>
          <a:lstStyle>
            <a:lvl1pPr>
              <a:defRPr sz="1600">
                <a:solidFill>
                  <a:schemeClr val="bg1"/>
                </a:solidFill>
              </a:defRPr>
            </a:lvl1pPr>
          </a:lstStyle>
          <a:p>
            <a:r>
              <a:rPr lang="fr-CA" dirty="0"/>
              <a:t>Cliquez sur l’icône au centre de la boîte pour insérer le logo</a:t>
            </a:r>
          </a:p>
        </p:txBody>
      </p:sp>
      <p:sp>
        <p:nvSpPr>
          <p:cNvPr id="10" name="Espace réservé pour une image  6">
            <a:extLst>
              <a:ext uri="{FF2B5EF4-FFF2-40B4-BE49-F238E27FC236}">
                <a16:creationId xmlns:a16="http://schemas.microsoft.com/office/drawing/2014/main" id="{D6143308-FB11-424C-82AA-9DCC56FFE582}"/>
              </a:ext>
            </a:extLst>
          </p:cNvPr>
          <p:cNvSpPr>
            <a:spLocks noGrp="1"/>
          </p:cNvSpPr>
          <p:nvPr>
            <p:ph type="pic" sz="quarter" idx="15" hasCustomPrompt="1"/>
          </p:nvPr>
        </p:nvSpPr>
        <p:spPr>
          <a:xfrm>
            <a:off x="882650" y="2606040"/>
            <a:ext cx="1645920" cy="1645920"/>
          </a:xfrm>
        </p:spPr>
        <p:txBody>
          <a:bodyPr/>
          <a:lstStyle>
            <a:lvl1pPr>
              <a:defRPr sz="1600">
                <a:solidFill>
                  <a:schemeClr val="bg1"/>
                </a:solidFill>
              </a:defRPr>
            </a:lvl1pPr>
          </a:lstStyle>
          <a:p>
            <a:r>
              <a:rPr lang="fr-CA" dirty="0"/>
              <a:t>Cliquez sur l’icône au centre de la boîte pour insérer le logo</a:t>
            </a:r>
          </a:p>
        </p:txBody>
      </p:sp>
      <p:sp>
        <p:nvSpPr>
          <p:cNvPr id="11" name="Espace réservé pour une image  6">
            <a:extLst>
              <a:ext uri="{FF2B5EF4-FFF2-40B4-BE49-F238E27FC236}">
                <a16:creationId xmlns:a16="http://schemas.microsoft.com/office/drawing/2014/main" id="{B4841C60-64FE-E642-BCEA-4B735500564F}"/>
              </a:ext>
            </a:extLst>
          </p:cNvPr>
          <p:cNvSpPr>
            <a:spLocks noGrp="1"/>
          </p:cNvSpPr>
          <p:nvPr>
            <p:ph type="pic" sz="quarter" idx="16" hasCustomPrompt="1"/>
          </p:nvPr>
        </p:nvSpPr>
        <p:spPr>
          <a:xfrm>
            <a:off x="882650" y="4526280"/>
            <a:ext cx="1645920" cy="1645920"/>
          </a:xfrm>
        </p:spPr>
        <p:txBody>
          <a:bodyPr/>
          <a:lstStyle>
            <a:lvl1pPr>
              <a:defRPr sz="1600">
                <a:solidFill>
                  <a:schemeClr val="bg1"/>
                </a:solidFill>
              </a:defRPr>
            </a:lvl1pPr>
          </a:lstStyle>
          <a:p>
            <a:r>
              <a:rPr lang="fr-CA" dirty="0"/>
              <a:t>Cliquez sur l’icône au centre de la boîte pour insérer le logo</a:t>
            </a:r>
          </a:p>
        </p:txBody>
      </p:sp>
      <p:pic>
        <p:nvPicPr>
          <p:cNvPr id="6" name="Image 5">
            <a:extLst>
              <a:ext uri="{FF2B5EF4-FFF2-40B4-BE49-F238E27FC236}">
                <a16:creationId xmlns:a16="http://schemas.microsoft.com/office/drawing/2014/main" id="{D7E6D27C-A9CF-704B-A160-1A92A7684C6D}"/>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14022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7D25C4-F96C-1A41-B54B-77C17FCF0592}"/>
              </a:ext>
            </a:extLst>
          </p:cNvPr>
          <p:cNvPicPr>
            <a:picLocks noChangeAspect="1"/>
          </p:cNvPicPr>
          <p:nvPr userDrawn="1"/>
        </p:nvPicPr>
        <p:blipFill>
          <a:blip r:embed="rId2"/>
          <a:stretch>
            <a:fillRect/>
          </a:stretch>
        </p:blipFill>
        <p:spPr>
          <a:xfrm>
            <a:off x="1308410" y="2317750"/>
            <a:ext cx="9144000" cy="2222500"/>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et médias sociaux / visuels">
    <p:bg>
      <p:bgPr>
        <a:solidFill>
          <a:schemeClr val="accent3">
            <a:alpha val="25000"/>
          </a:schemeClr>
        </a:solidFill>
        <a:effectLst/>
      </p:bgPr>
    </p:bg>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5"/>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6"/>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7"/>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8"/>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9"/>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10"/>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dirty="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Instagram/</a:t>
            </a:r>
            <a:r>
              <a:rPr lang="fr-CA" sz="1400" b="0" i="0" u="sng" strike="noStrike" kern="1200" dirty="0" err="1">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educaloi</a:t>
            </a:r>
            <a:endParaRPr lang="fr-CA" sz="1400" b="0" i="0" u="sng" strike="noStrike" kern="1200" dirty="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YouTube/educaloi</a:t>
            </a:r>
            <a:endParaRPr lang="fr-CA" sz="1400" b="0" i="0" u="sng" strike="noStrike" kern="1200" dirty="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13">
                  <a:extLst>
                    <a:ext uri="{A12FA001-AC4F-418D-AE19-62706E023703}">
                      <ahyp:hlinkClr xmlns:ahyp="http://schemas.microsoft.com/office/drawing/2018/hyperlinkcolor" val="tx"/>
                    </a:ext>
                  </a:extLst>
                </a:hlinkClick>
              </a:rPr>
              <a:t>Facebook/educaloi</a:t>
            </a:r>
            <a:endParaRPr lang="fr-CA" sz="1400" b="0" i="0" u="sng" strike="noStrike" kern="1200" dirty="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2"/>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dirty="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1"/>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3"/>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3148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et médias sociaux">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E77E0D27-9C11-C34D-994D-832E0380B416}"/>
              </a:ext>
            </a:extLst>
          </p:cNvPr>
          <p:cNvGrpSpPr/>
          <p:nvPr userDrawn="1"/>
        </p:nvGrpSpPr>
        <p:grpSpPr>
          <a:xfrm>
            <a:off x="8027504" y="4421281"/>
            <a:ext cx="778566" cy="778517"/>
            <a:chOff x="539551" y="595462"/>
            <a:chExt cx="1689499" cy="1689393"/>
          </a:xfrm>
        </p:grpSpPr>
        <p:sp>
          <p:nvSpPr>
            <p:cNvPr id="7" name="Oval 3">
              <a:hlinkClick r:id="rId2"/>
              <a:extLst>
                <a:ext uri="{FF2B5EF4-FFF2-40B4-BE49-F238E27FC236}">
                  <a16:creationId xmlns:a16="http://schemas.microsoft.com/office/drawing/2014/main" id="{5CD7F6F3-9495-1A44-8903-B0EA1EB02823}"/>
                </a:ext>
              </a:extLst>
            </p:cNvPr>
            <p:cNvSpPr>
              <a:spLocks/>
            </p:cNvSpPr>
            <p:nvPr userDrawn="1"/>
          </p:nvSpPr>
          <p:spPr bwMode="auto">
            <a:xfrm>
              <a:off x="539551" y="595462"/>
              <a:ext cx="1689499"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9" name="AutoShape 4">
              <a:extLst>
                <a:ext uri="{FF2B5EF4-FFF2-40B4-BE49-F238E27FC236}">
                  <a16:creationId xmlns:a16="http://schemas.microsoft.com/office/drawing/2014/main" id="{9FE60C1F-FC23-EE47-A4E4-52EAE7461A9E}"/>
                </a:ext>
              </a:extLst>
            </p:cNvPr>
            <p:cNvSpPr>
              <a:spLocks/>
            </p:cNvSpPr>
            <p:nvPr userDrawn="1"/>
          </p:nvSpPr>
          <p:spPr bwMode="auto">
            <a:xfrm>
              <a:off x="1195905" y="1082878"/>
              <a:ext cx="379499" cy="722256"/>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6460015" y="4421281"/>
            <a:ext cx="778566" cy="778517"/>
            <a:chOff x="539551" y="2747719"/>
            <a:chExt cx="1689499" cy="1689393"/>
          </a:xfrm>
        </p:grpSpPr>
        <p:sp>
          <p:nvSpPr>
            <p:cNvPr id="10" name="Oval 18">
              <a:hlinkClick r:id="rId3"/>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8" name="Groupe 17">
            <a:extLst>
              <a:ext uri="{FF2B5EF4-FFF2-40B4-BE49-F238E27FC236}">
                <a16:creationId xmlns:a16="http://schemas.microsoft.com/office/drawing/2014/main" id="{E4A9FAEC-DFEB-7D48-933D-AD3922879059}"/>
              </a:ext>
            </a:extLst>
          </p:cNvPr>
          <p:cNvGrpSpPr/>
          <p:nvPr userDrawn="1"/>
        </p:nvGrpSpPr>
        <p:grpSpPr>
          <a:xfrm>
            <a:off x="3325039" y="4421281"/>
            <a:ext cx="778566" cy="778517"/>
            <a:chOff x="8915400" y="2747719"/>
            <a:chExt cx="1689500" cy="1689393"/>
          </a:xfrm>
        </p:grpSpPr>
        <p:sp>
          <p:nvSpPr>
            <p:cNvPr id="15" name="Oval 24">
              <a:hlinkClick r:id="rId4"/>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21750" y="3254015"/>
              <a:ext cx="676800" cy="676800"/>
            </a:xfrm>
            <a:prstGeom prst="rect">
              <a:avLst/>
            </a:prstGeom>
          </p:spPr>
        </p:pic>
      </p:grpSp>
      <p:grpSp>
        <p:nvGrpSpPr>
          <p:cNvPr id="20" name="Groupe 19">
            <a:extLst>
              <a:ext uri="{FF2B5EF4-FFF2-40B4-BE49-F238E27FC236}">
                <a16:creationId xmlns:a16="http://schemas.microsoft.com/office/drawing/2014/main" id="{CCF2378C-2C04-8F4A-B1CE-C714C736C489}"/>
              </a:ext>
            </a:extLst>
          </p:cNvPr>
          <p:cNvGrpSpPr/>
          <p:nvPr userDrawn="1"/>
        </p:nvGrpSpPr>
        <p:grpSpPr>
          <a:xfrm>
            <a:off x="4892527" y="4421281"/>
            <a:ext cx="778566" cy="778517"/>
            <a:chOff x="2675683" y="2747719"/>
            <a:chExt cx="1689500" cy="1689393"/>
          </a:xfrm>
        </p:grpSpPr>
        <p:sp>
          <p:nvSpPr>
            <p:cNvPr id="21" name="Oval 24">
              <a:hlinkClick r:id="rId7"/>
              <a:extLst>
                <a:ext uri="{FF2B5EF4-FFF2-40B4-BE49-F238E27FC236}">
                  <a16:creationId xmlns:a16="http://schemas.microsoft.com/office/drawing/2014/main" id="{A9C9FCAC-74A2-3E4F-989E-CD693EBC085F}"/>
                </a:ext>
              </a:extLst>
            </p:cNvPr>
            <p:cNvSpPr>
              <a:spLocks/>
            </p:cNvSpPr>
            <p:nvPr userDrawn="1"/>
          </p:nvSpPr>
          <p:spPr bwMode="auto">
            <a:xfrm>
              <a:off x="2675683" y="2747719"/>
              <a:ext cx="1689500"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2" name="AutoShape 25">
              <a:extLst>
                <a:ext uri="{FF2B5EF4-FFF2-40B4-BE49-F238E27FC236}">
                  <a16:creationId xmlns:a16="http://schemas.microsoft.com/office/drawing/2014/main" id="{C4B982B4-7082-BD4E-A3A4-F90E94BF91FB}"/>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pic>
        <p:nvPicPr>
          <p:cNvPr id="23" name="Image 22">
            <a:extLst>
              <a:ext uri="{FF2B5EF4-FFF2-40B4-BE49-F238E27FC236}">
                <a16:creationId xmlns:a16="http://schemas.microsoft.com/office/drawing/2014/main" id="{BAD89500-2EC8-4743-84D1-917AB1E40597}"/>
              </a:ext>
            </a:extLst>
          </p:cNvPr>
          <p:cNvPicPr>
            <a:picLocks noChangeAspect="1"/>
          </p:cNvPicPr>
          <p:nvPr userDrawn="1"/>
        </p:nvPicPr>
        <p:blipFill rotWithShape="1">
          <a:blip r:embed="rId8"/>
          <a:srcRect r="49454"/>
          <a:stretch/>
        </p:blipFill>
        <p:spPr>
          <a:xfrm>
            <a:off x="2803717" y="422703"/>
            <a:ext cx="6584566" cy="4016775"/>
          </a:xfrm>
          <a:prstGeom prst="rect">
            <a:avLst/>
          </a:prstGeom>
        </p:spPr>
      </p:pic>
      <p:sp>
        <p:nvSpPr>
          <p:cNvPr id="24" name="Rectangle 23">
            <a:extLst>
              <a:ext uri="{FF2B5EF4-FFF2-40B4-BE49-F238E27FC236}">
                <a16:creationId xmlns:a16="http://schemas.microsoft.com/office/drawing/2014/main" id="{0EA3CC50-52A1-B040-8E6C-7601EFC69480}"/>
              </a:ext>
            </a:extLst>
          </p:cNvPr>
          <p:cNvSpPr/>
          <p:nvPr userDrawn="1"/>
        </p:nvSpPr>
        <p:spPr>
          <a:xfrm>
            <a:off x="129288" y="146079"/>
            <a:ext cx="6096000" cy="1200329"/>
          </a:xfrm>
          <a:prstGeom prst="rect">
            <a:avLst/>
          </a:prstGeom>
          <a:solidFill>
            <a:srgbClr val="FFFF00"/>
          </a:solidFill>
        </p:spPr>
        <p:txBody>
          <a:bodyPr>
            <a:spAutoFit/>
          </a:bodyPr>
          <a:lstStyle/>
          <a:p>
            <a:pPr algn="ctr">
              <a:buFont typeface="+mj-lt"/>
              <a:buNone/>
            </a:pPr>
            <a:r>
              <a:rPr lang="fr-CA" sz="1800" b="0" i="0" u="none" strike="noStrike" dirty="0">
                <a:solidFill>
                  <a:srgbClr val="000000"/>
                </a:solidFill>
                <a:effectLst/>
                <a:latin typeface="Calibri" panose="020F0502020204030204" pitchFamily="34" charset="0"/>
              </a:rPr>
              <a:t>Diapo avec logo et site web : Logo + </a:t>
            </a:r>
            <a:r>
              <a:rPr lang="fr-CA" sz="1800" b="0" i="0" u="sng" strike="noStrike" dirty="0">
                <a:solidFill>
                  <a:srgbClr val="0563C1"/>
                </a:solidFill>
                <a:effectLst/>
                <a:latin typeface="Calibri" panose="020F0502020204030204" pitchFamily="34" charset="0"/>
                <a:hlinkClick r:id="rId9"/>
              </a:rPr>
              <a:t>educationjuridique.ca</a:t>
            </a:r>
            <a:endParaRPr lang="fr-CA" dirty="0"/>
          </a:p>
          <a:p>
            <a:pPr algn="ctr"/>
            <a:r>
              <a:rPr lang="fr-CA" dirty="0"/>
              <a:t>https://</a:t>
            </a:r>
            <a:r>
              <a:rPr lang="fr-CA" dirty="0" err="1"/>
              <a:t>www.educationjuridique.ca</a:t>
            </a:r>
            <a:r>
              <a:rPr lang="fr-CA" dirty="0"/>
              <a:t>/</a:t>
            </a:r>
            <a:r>
              <a:rPr lang="fr-CA" dirty="0" err="1"/>
              <a:t>fr</a:t>
            </a:r>
            <a:r>
              <a:rPr lang="fr-CA" dirty="0"/>
              <a:t>/</a:t>
            </a:r>
            <a:br>
              <a:rPr lang="fr-CA" dirty="0"/>
            </a:br>
            <a:endParaRPr lang="fr-CA" dirty="0"/>
          </a:p>
          <a:p>
            <a:pPr algn="ctr"/>
            <a:r>
              <a:rPr lang="fr-CA" b="1" dirty="0">
                <a:solidFill>
                  <a:srgbClr val="FF0000"/>
                </a:solidFill>
              </a:rPr>
              <a:t>ATTENTE LOGO. MISE EN PAGE À FINALISER</a:t>
            </a:r>
          </a:p>
        </p:txBody>
      </p:sp>
    </p:spTree>
    <p:extLst>
      <p:ext uri="{BB962C8B-B14F-4D97-AF65-F5344CB8AC3E}">
        <p14:creationId xmlns:p14="http://schemas.microsoft.com/office/powerpoint/2010/main" val="183846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484632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5" name="Espace réservé du texte 7">
            <a:extLst>
              <a:ext uri="{FF2B5EF4-FFF2-40B4-BE49-F238E27FC236}">
                <a16:creationId xmlns:a16="http://schemas.microsoft.com/office/drawing/2014/main" id="{58269A95-E500-BF4A-B3EA-FB48D1C1CE77}"/>
              </a:ext>
            </a:extLst>
          </p:cNvPr>
          <p:cNvSpPr>
            <a:spLocks noGrp="1"/>
          </p:cNvSpPr>
          <p:nvPr>
            <p:ph type="body" sz="quarter" idx="15" hasCustomPrompt="1"/>
          </p:nvPr>
        </p:nvSpPr>
        <p:spPr>
          <a:xfrm>
            <a:off x="6462586" y="2103120"/>
            <a:ext cx="484632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4" name="Titre 3">
            <a:extLst>
              <a:ext uri="{FF2B5EF4-FFF2-40B4-BE49-F238E27FC236}">
                <a16:creationId xmlns:a16="http://schemas.microsoft.com/office/drawing/2014/main" id="{A4050ED8-5FE7-4545-9AB6-7B77B49AF030}"/>
              </a:ext>
            </a:extLst>
          </p:cNvPr>
          <p:cNvSpPr>
            <a:spLocks noGrp="1"/>
          </p:cNvSpPr>
          <p:nvPr>
            <p:ph type="title" hasCustomPrompt="1"/>
          </p:nvPr>
        </p:nvSpPr>
        <p:spPr/>
        <p:txBody>
          <a:bodyPr/>
          <a:lstStyle/>
          <a:p>
            <a:r>
              <a:rPr lang="fr-CA" dirty="0"/>
              <a:t>Cliquez pour insérer le titre</a:t>
            </a:r>
          </a:p>
        </p:txBody>
      </p:sp>
    </p:spTree>
    <p:extLst>
      <p:ext uri="{BB962C8B-B14F-4D97-AF65-F5344CB8AC3E}">
        <p14:creationId xmlns:p14="http://schemas.microsoft.com/office/powerpoint/2010/main" val="12974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dirty="0"/>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dirty="0"/>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548640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42124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iz / scénario">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221682" y="548640"/>
            <a:ext cx="4023360" cy="630936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158436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ésentation conférencier">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08276" y="1770812"/>
            <a:ext cx="5303520" cy="1596855"/>
          </a:xfrm>
        </p:spPr>
        <p:txBody>
          <a:bodyPr anchor="b"/>
          <a:lstStyle>
            <a:lvl1pPr algn="r">
              <a:defRPr sz="3600">
                <a:solidFill>
                  <a:schemeClr val="accent1"/>
                </a:solidFill>
              </a:defRPr>
            </a:lvl1pPr>
          </a:lstStyle>
          <a:p>
            <a:pPr lvl="0"/>
            <a:r>
              <a:rPr lang="fr-CA" dirty="0"/>
              <a:t>Cliquez pour insérer le nom</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7014116" y="4311843"/>
            <a:ext cx="4297680" cy="415925"/>
          </a:xfrm>
        </p:spPr>
        <p:txBody>
          <a:bodyPr anchor="b"/>
          <a:lstStyle>
            <a:lvl1pPr algn="r">
              <a:lnSpc>
                <a:spcPct val="100000"/>
              </a:lnSpc>
              <a:defRPr sz="2000" b="0">
                <a:solidFill>
                  <a:schemeClr val="accent2"/>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la date</a:t>
            </a:r>
          </a:p>
        </p:txBody>
      </p:sp>
      <p:pic>
        <p:nvPicPr>
          <p:cNvPr id="10" name="Image 9">
            <a:extLst>
              <a:ext uri="{FF2B5EF4-FFF2-40B4-BE49-F238E27FC236}">
                <a16:creationId xmlns:a16="http://schemas.microsoft.com/office/drawing/2014/main" id="{2E9D9EF9-561C-B04A-B032-1BD78C9D6DA6}"/>
              </a:ext>
            </a:extLst>
          </p:cNvPr>
          <p:cNvPicPr>
            <a:picLocks noChangeAspect="1"/>
          </p:cNvPicPr>
          <p:nvPr userDrawn="1"/>
        </p:nvPicPr>
        <p:blipFill>
          <a:blip r:embed="rId2"/>
          <a:stretch>
            <a:fillRect/>
          </a:stretch>
        </p:blipFill>
        <p:spPr>
          <a:xfrm>
            <a:off x="869325" y="1916475"/>
            <a:ext cx="4155289" cy="3025050"/>
          </a:xfrm>
          <a:prstGeom prst="rect">
            <a:avLst/>
          </a:prstGeom>
        </p:spPr>
      </p:pic>
    </p:spTree>
    <p:extLst>
      <p:ext uri="{BB962C8B-B14F-4D97-AF65-F5344CB8AC3E}">
        <p14:creationId xmlns:p14="http://schemas.microsoft.com/office/powerpoint/2010/main" val="113000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51" userDrawn="1">
          <p15:clr>
            <a:srgbClr val="FBAE40"/>
          </p15:clr>
        </p15:guide>
        <p15:guide id="2" orient="horz" pos="29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e en situation - gauche / gris">
    <p:bg>
      <p:bgPr>
        <a:solidFill>
          <a:schemeClr val="accent3">
            <a:alpha val="25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7DA3DC5-BDBC-404C-8367-C00EB3D4C26D}"/>
              </a:ext>
            </a:extLst>
          </p:cNvPr>
          <p:cNvSpPr/>
          <p:nvPr userDrawn="1"/>
        </p:nvSpPr>
        <p:spPr>
          <a:xfrm flipH="1">
            <a:off x="5381736"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550293" y="857250"/>
            <a:ext cx="4023360" cy="600075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486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8830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e en situation - droite / gris">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468609" y="857250"/>
            <a:ext cx="4023360" cy="600075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469063" y="822960"/>
            <a:ext cx="521208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469063" y="2103120"/>
            <a:ext cx="521208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469063"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4420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éparateur de section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pic>
        <p:nvPicPr>
          <p:cNvPr id="10" name="Graphique 9">
            <a:extLst>
              <a:ext uri="{FF2B5EF4-FFF2-40B4-BE49-F238E27FC236}">
                <a16:creationId xmlns:a16="http://schemas.microsoft.com/office/drawing/2014/main" id="{67A4AB51-C3E4-974E-B117-EF14437A20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12" name="Graphique 11">
            <a:extLst>
              <a:ext uri="{FF2B5EF4-FFF2-40B4-BE49-F238E27FC236}">
                <a16:creationId xmlns:a16="http://schemas.microsoft.com/office/drawing/2014/main" id="{7126A08E-BDF2-3D48-8C44-2F487D1F0AB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15" name="Graphique 14">
            <a:extLst>
              <a:ext uri="{FF2B5EF4-FFF2-40B4-BE49-F238E27FC236}">
                <a16:creationId xmlns:a16="http://schemas.microsoft.com/office/drawing/2014/main" id="{D5F4E87C-732B-BA49-9B81-00C5CCAF92C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2580"/>
          <a:stretch/>
        </p:blipFill>
        <p:spPr>
          <a:xfrm>
            <a:off x="11132309" y="838142"/>
            <a:ext cx="1059691" cy="1845493"/>
          </a:xfrm>
          <a:prstGeom prst="rect">
            <a:avLst/>
          </a:prstGeom>
        </p:spPr>
      </p:pic>
    </p:spTree>
    <p:extLst>
      <p:ext uri="{BB962C8B-B14F-4D97-AF65-F5344CB8AC3E}">
        <p14:creationId xmlns:p14="http://schemas.microsoft.com/office/powerpoint/2010/main" val="19812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fr-CA" dirty="0"/>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1" r:id="rId3"/>
    <p:sldLayoutId id="2147483650" r:id="rId4"/>
    <p:sldLayoutId id="2147483653" r:id="rId5"/>
    <p:sldLayoutId id="2147483673" r:id="rId6"/>
    <p:sldLayoutId id="2147483663" r:id="rId7"/>
    <p:sldLayoutId id="2147483664" r:id="rId8"/>
    <p:sldLayoutId id="2147483651" r:id="rId9"/>
    <p:sldLayoutId id="2147483654" r:id="rId10"/>
    <p:sldLayoutId id="2147483655" r:id="rId11"/>
    <p:sldLayoutId id="2147483656" r:id="rId12"/>
    <p:sldLayoutId id="2147483669" r:id="rId13"/>
    <p:sldLayoutId id="2147483670" r:id="rId14"/>
    <p:sldLayoutId id="2147483671" r:id="rId15"/>
    <p:sldLayoutId id="2147483672" r:id="rId16"/>
    <p:sldLayoutId id="2147483660" r:id="rId17"/>
    <p:sldLayoutId id="2147483657" r:id="rId18"/>
    <p:sldLayoutId id="2147483658" r:id="rId19"/>
    <p:sldLayoutId id="2147483659" r:id="rId20"/>
    <p:sldLayoutId id="2147483674" r:id="rId21"/>
    <p:sldLayoutId id="2147483681" r:id="rId22"/>
    <p:sldLayoutId id="2147483666" r:id="rId23"/>
    <p:sldLayoutId id="2147483665" r:id="rId24"/>
    <p:sldLayoutId id="2147483667" r:id="rId25"/>
    <p:sldLayoutId id="2147483676" r:id="rId26"/>
    <p:sldLayoutId id="2147483679" r:id="rId27"/>
    <p:sldLayoutId id="2147483680"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0">
            <a:extLst>
              <a:ext uri="{96DAC541-7B7A-43D3-8B79-37D633B846F1}">
                <asvg:svgBlip xmlns:asvg="http://schemas.microsoft.com/office/drawing/2016/SVG/main" r:embed="rId31"/>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15.xml"/><Relationship Id="rId5" Type="http://schemas.openxmlformats.org/officeDocument/2006/relationships/image" Target="../media/image58.sv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image" Target="../media/image60.jp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notesSlide" Target="../notesSlides/notesSlide15.xml"/><Relationship Id="rId21" Type="http://schemas.openxmlformats.org/officeDocument/2006/relationships/image" Target="../media/image71.svg"/><Relationship Id="rId7" Type="http://schemas.openxmlformats.org/officeDocument/2006/relationships/slide" Target="slide18.xml"/><Relationship Id="rId12" Type="http://schemas.openxmlformats.org/officeDocument/2006/relationships/image" Target="../media/image62.png"/><Relationship Id="rId17" Type="http://schemas.openxmlformats.org/officeDocument/2006/relationships/image" Target="../media/image67.svg"/><Relationship Id="rId2" Type="http://schemas.openxmlformats.org/officeDocument/2006/relationships/slideLayout" Target="../slideLayouts/slideLayout2.xml"/><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tags" Target="../tags/tag16.xml"/><Relationship Id="rId6" Type="http://schemas.openxmlformats.org/officeDocument/2006/relationships/image" Target="../media/image59.jpg"/><Relationship Id="rId11" Type="http://schemas.openxmlformats.org/officeDocument/2006/relationships/slide" Target="slide19.xml"/><Relationship Id="rId5" Type="http://schemas.openxmlformats.org/officeDocument/2006/relationships/slide" Target="slide16.xml"/><Relationship Id="rId15" Type="http://schemas.openxmlformats.org/officeDocument/2006/relationships/image" Target="../media/image65.svg"/><Relationship Id="rId23" Type="http://schemas.openxmlformats.org/officeDocument/2006/relationships/image" Target="../media/image73.svg"/><Relationship Id="rId10" Type="http://schemas.openxmlformats.org/officeDocument/2006/relationships/image" Target="../media/image61.jpg"/><Relationship Id="rId19" Type="http://schemas.openxmlformats.org/officeDocument/2006/relationships/image" Target="../media/image69.svg"/><Relationship Id="rId4" Type="http://schemas.openxmlformats.org/officeDocument/2006/relationships/slide" Target="slide20.xml"/><Relationship Id="rId9" Type="http://schemas.openxmlformats.org/officeDocument/2006/relationships/slide" Target="slide17.xml"/><Relationship Id="rId14" Type="http://schemas.openxmlformats.org/officeDocument/2006/relationships/image" Target="../media/image64.png"/><Relationship Id="rId22" Type="http://schemas.openxmlformats.org/officeDocument/2006/relationships/image" Target="../media/image72.png"/></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16.xml"/><Relationship Id="rId7" Type="http://schemas.openxmlformats.org/officeDocument/2006/relationships/image" Target="../media/image74.sv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66.png"/><Relationship Id="rId5" Type="http://schemas.openxmlformats.org/officeDocument/2006/relationships/image" Target="../media/image59.jpg"/><Relationship Id="rId10" Type="http://schemas.openxmlformats.org/officeDocument/2006/relationships/slide" Target="slide15.xml"/><Relationship Id="rId4" Type="http://schemas.openxmlformats.org/officeDocument/2006/relationships/slide" Target="slide19.xml"/><Relationship Id="rId9" Type="http://schemas.openxmlformats.org/officeDocument/2006/relationships/image" Target="../media/image69.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slide" Target="slide15.xml"/><Relationship Id="rId2" Type="http://schemas.openxmlformats.org/officeDocument/2006/relationships/slideLayout" Target="../slideLayouts/slideLayout8.xml"/><Relationship Id="rId1" Type="http://schemas.openxmlformats.org/officeDocument/2006/relationships/tags" Target="../tags/tag18.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slide" Target="slide15.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60.jpg"/></Relationships>
</file>

<file path=ppt/slides/_rels/slide19.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notesSlide" Target="../notesSlides/notesSlide19.xml"/><Relationship Id="rId7" Type="http://schemas.openxmlformats.org/officeDocument/2006/relationships/image" Target="../media/image65.svg"/><Relationship Id="rId2" Type="http://schemas.openxmlformats.org/officeDocument/2006/relationships/slideLayout" Target="../slideLayouts/slideLayout8.xml"/><Relationship Id="rId1" Type="http://schemas.openxmlformats.org/officeDocument/2006/relationships/tags" Target="../tags/tag20.xml"/><Relationship Id="rId6" Type="http://schemas.openxmlformats.org/officeDocument/2006/relationships/image" Target="../media/image64.png"/><Relationship Id="rId5" Type="http://schemas.openxmlformats.org/officeDocument/2006/relationships/image" Target="../media/image62.png"/><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21.xml"/><Relationship Id="rId5" Type="http://schemas.openxmlformats.org/officeDocument/2006/relationships/image" Target="../media/image76.svg"/><Relationship Id="rId4" Type="http://schemas.openxmlformats.org/officeDocument/2006/relationships/image" Target="../media/image75.png"/></Relationships>
</file>

<file path=ppt/slides/_rels/slide21.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notesSlide" Target="../notesSlides/notesSlide21.xml"/><Relationship Id="rId7"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8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8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6.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7.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3.xml"/><Relationship Id="rId7"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37.jp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png"/><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6.xml"/><Relationship Id="rId5" Type="http://schemas.openxmlformats.org/officeDocument/2006/relationships/image" Target="../media/image45.sv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https://www.youtube.com/embed/L2RhZiaz9PU?list=PLqcJpiwHizBpOcBakug3qTgZ7tKbgK9Qm" TargetMode="External"/><Relationship Id="rId1" Type="http://schemas.openxmlformats.org/officeDocument/2006/relationships/tags" Target="../tags/tag7.xml"/><Relationship Id="rId5" Type="http://schemas.openxmlformats.org/officeDocument/2006/relationships/image" Target="../media/image4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https://www.youtube.com/embed/S2ZdI8QBvCI?list=PLqcJpiwHizBpOcBakug3qTgZ7tKbgK9Qm" TargetMode="External"/><Relationship Id="rId1" Type="http://schemas.openxmlformats.org/officeDocument/2006/relationships/tags" Target="../tags/tag9.xml"/><Relationship Id="rId5" Type="http://schemas.openxmlformats.org/officeDocument/2006/relationships/image" Target="../media/image48.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B706226-4730-FA4D-ABEC-69D1B174C6AA}"/>
              </a:ext>
            </a:extLst>
          </p:cNvPr>
          <p:cNvSpPr>
            <a:spLocks noGrp="1"/>
          </p:cNvSpPr>
          <p:nvPr>
            <p:ph type="ctrTitle"/>
          </p:nvPr>
        </p:nvSpPr>
        <p:spPr>
          <a:xfrm>
            <a:off x="953534" y="2407767"/>
            <a:ext cx="5212080" cy="2377440"/>
          </a:xfrm>
        </p:spPr>
        <p:txBody>
          <a:bodyPr/>
          <a:lstStyle/>
          <a:p>
            <a:r>
              <a:rPr lang="fr-CA" dirty="0"/>
              <a:t>Médiation simulée</a:t>
            </a:r>
            <a:endParaRPr lang="fr-CA" dirty="0">
              <a:cs typeface="Arial"/>
            </a:endParaRPr>
          </a:p>
        </p:txBody>
      </p:sp>
      <p:sp>
        <p:nvSpPr>
          <p:cNvPr id="3" name="Sous-titre 2">
            <a:extLst>
              <a:ext uri="{FF2B5EF4-FFF2-40B4-BE49-F238E27FC236}">
                <a16:creationId xmlns:a16="http://schemas.microsoft.com/office/drawing/2014/main" id="{D5092838-4393-0744-83F8-A0F8497A27E1}"/>
              </a:ext>
            </a:extLst>
          </p:cNvPr>
          <p:cNvSpPr>
            <a:spLocks noGrp="1"/>
          </p:cNvSpPr>
          <p:nvPr>
            <p:ph type="subTitle" idx="1"/>
          </p:nvPr>
        </p:nvSpPr>
        <p:spPr>
          <a:xfrm>
            <a:off x="958198" y="4410958"/>
            <a:ext cx="7848841" cy="1188720"/>
          </a:xfrm>
        </p:spPr>
        <p:txBody>
          <a:bodyPr vert="horz" lIns="0" tIns="0" rIns="0" bIns="0" rtlCol="0" anchor="t">
            <a:noAutofit/>
          </a:bodyPr>
          <a:lstStyle/>
          <a:p>
            <a:r>
              <a:rPr lang="fr-CA" dirty="0"/>
              <a:t>Régler un conflit par le dialogue</a:t>
            </a:r>
          </a:p>
          <a:p>
            <a:endParaRPr lang="fr-CA" dirty="0"/>
          </a:p>
          <a:p>
            <a:r>
              <a:rPr lang="fr-CA" dirty="0"/>
              <a:t>Trouver des solutions gagnant-gagnant</a:t>
            </a:r>
          </a:p>
          <a:p>
            <a:endParaRPr lang="fr-CA" dirty="0">
              <a:cs typeface="Arial" panose="020B0604020202020204"/>
            </a:endParaRPr>
          </a:p>
          <a:p>
            <a:endParaRPr lang="fr-CA" dirty="0">
              <a:cs typeface="Arial" panose="020B0604020202020204"/>
            </a:endParaRPr>
          </a:p>
          <a:p>
            <a:endParaRPr lang="fr-CA" dirty="0">
              <a:cs typeface="Arial" panose="020B0604020202020204"/>
            </a:endParaRPr>
          </a:p>
        </p:txBody>
      </p:sp>
      <p:pic>
        <p:nvPicPr>
          <p:cNvPr id="7" name="Image 6">
            <a:extLst>
              <a:ext uri="{FF2B5EF4-FFF2-40B4-BE49-F238E27FC236}">
                <a16:creationId xmlns:a16="http://schemas.microsoft.com/office/drawing/2014/main" id="{DA0F603C-42B6-19FD-9519-1C2E447AFC42}"/>
              </a:ext>
            </a:extLst>
          </p:cNvPr>
          <p:cNvPicPr>
            <a:picLocks noChangeAspect="1"/>
          </p:cNvPicPr>
          <p:nvPr/>
        </p:nvPicPr>
        <p:blipFill>
          <a:blip r:embed="rId4"/>
          <a:stretch>
            <a:fillRect/>
          </a:stretch>
        </p:blipFill>
        <p:spPr>
          <a:xfrm>
            <a:off x="6262305" y="1584080"/>
            <a:ext cx="5304953" cy="3515458"/>
          </a:xfrm>
          <a:prstGeom prst="rect">
            <a:avLst/>
          </a:prstGeom>
        </p:spPr>
      </p:pic>
    </p:spTree>
    <p:custDataLst>
      <p:tags r:id="rId1"/>
    </p:custDataLst>
    <p:extLst>
      <p:ext uri="{BB962C8B-B14F-4D97-AF65-F5344CB8AC3E}">
        <p14:creationId xmlns:p14="http://schemas.microsoft.com/office/powerpoint/2010/main" val="3876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B9AE652-364A-9720-E63B-C530CF2AF623}"/>
              </a:ext>
            </a:extLst>
          </p:cNvPr>
          <p:cNvSpPr>
            <a:spLocks noGrp="1"/>
          </p:cNvSpPr>
          <p:nvPr>
            <p:ph type="title"/>
          </p:nvPr>
        </p:nvSpPr>
        <p:spPr>
          <a:xfrm>
            <a:off x="5408068" y="857250"/>
            <a:ext cx="6315323" cy="914400"/>
          </a:xfrm>
        </p:spPr>
        <p:txBody>
          <a:bodyPr/>
          <a:lstStyle/>
          <a:p>
            <a:r>
              <a:rPr lang="fr-CA" dirty="0">
                <a:solidFill>
                  <a:schemeClr val="accent1"/>
                </a:solidFill>
              </a:rPr>
              <a:t>Des situations pour la médiation</a:t>
            </a:r>
          </a:p>
        </p:txBody>
      </p:sp>
      <p:sp>
        <p:nvSpPr>
          <p:cNvPr id="4" name="Espace réservé du texte 3">
            <a:extLst>
              <a:ext uri="{FF2B5EF4-FFF2-40B4-BE49-F238E27FC236}">
                <a16:creationId xmlns:a16="http://schemas.microsoft.com/office/drawing/2014/main" id="{9A1D7082-458C-D3C2-6369-AF98244A909F}"/>
              </a:ext>
            </a:extLst>
          </p:cNvPr>
          <p:cNvSpPr>
            <a:spLocks noGrp="1"/>
          </p:cNvSpPr>
          <p:nvPr>
            <p:ph type="body" sz="quarter" idx="14"/>
          </p:nvPr>
        </p:nvSpPr>
        <p:spPr>
          <a:xfrm>
            <a:off x="6469063" y="3074796"/>
            <a:ext cx="5212080" cy="3143124"/>
          </a:xfrm>
        </p:spPr>
        <p:txBody>
          <a:bodyPr/>
          <a:lstStyle/>
          <a:p>
            <a:r>
              <a:rPr lang="fr-FR" sz="2400" dirty="0"/>
              <a:t>Dans quelles circonstances la médiation peut-elle être utile? </a:t>
            </a:r>
          </a:p>
          <a:p>
            <a:pPr lvl="1"/>
            <a:r>
              <a:rPr lang="fr-FR" sz="2000" dirty="0"/>
              <a:t>Piste : Lorsque deux personnes sont en conflit. </a:t>
            </a:r>
            <a:endParaRPr lang="fr-CA" sz="2000" dirty="0"/>
          </a:p>
          <a:p>
            <a:endParaRPr lang="fr-CA" dirty="0"/>
          </a:p>
        </p:txBody>
      </p:sp>
      <p:pic>
        <p:nvPicPr>
          <p:cNvPr id="7" name="Image 6">
            <a:extLst>
              <a:ext uri="{FF2B5EF4-FFF2-40B4-BE49-F238E27FC236}">
                <a16:creationId xmlns:a16="http://schemas.microsoft.com/office/drawing/2014/main" id="{278BB6C6-4183-BB15-3385-3301C448A101}"/>
              </a:ext>
            </a:extLst>
          </p:cNvPr>
          <p:cNvPicPr>
            <a:picLocks noChangeAspect="1"/>
          </p:cNvPicPr>
          <p:nvPr/>
        </p:nvPicPr>
        <p:blipFill>
          <a:blip r:embed="rId4"/>
          <a:stretch>
            <a:fillRect/>
          </a:stretch>
        </p:blipFill>
        <p:spPr>
          <a:xfrm>
            <a:off x="70186" y="3821613"/>
            <a:ext cx="2762250" cy="2571750"/>
          </a:xfrm>
          <a:prstGeom prst="rect">
            <a:avLst/>
          </a:prstGeom>
        </p:spPr>
      </p:pic>
      <p:pic>
        <p:nvPicPr>
          <p:cNvPr id="9" name="Image 8">
            <a:extLst>
              <a:ext uri="{FF2B5EF4-FFF2-40B4-BE49-F238E27FC236}">
                <a16:creationId xmlns:a16="http://schemas.microsoft.com/office/drawing/2014/main" id="{5ECA7BDA-D8BD-5284-49DB-31C2124D9098}"/>
              </a:ext>
            </a:extLst>
          </p:cNvPr>
          <p:cNvPicPr>
            <a:picLocks noChangeAspect="1"/>
          </p:cNvPicPr>
          <p:nvPr/>
        </p:nvPicPr>
        <p:blipFill>
          <a:blip r:embed="rId5"/>
          <a:stretch>
            <a:fillRect/>
          </a:stretch>
        </p:blipFill>
        <p:spPr>
          <a:xfrm>
            <a:off x="2882420" y="3926388"/>
            <a:ext cx="2952750" cy="2362200"/>
          </a:xfrm>
          <a:prstGeom prst="rect">
            <a:avLst/>
          </a:prstGeom>
        </p:spPr>
      </p:pic>
      <p:pic>
        <p:nvPicPr>
          <p:cNvPr id="11" name="Image 10">
            <a:extLst>
              <a:ext uri="{FF2B5EF4-FFF2-40B4-BE49-F238E27FC236}">
                <a16:creationId xmlns:a16="http://schemas.microsoft.com/office/drawing/2014/main" id="{5CFBD0FC-43EA-BBC7-8C54-0027A6AB7A33}"/>
              </a:ext>
            </a:extLst>
          </p:cNvPr>
          <p:cNvPicPr>
            <a:picLocks noChangeAspect="1"/>
          </p:cNvPicPr>
          <p:nvPr/>
        </p:nvPicPr>
        <p:blipFill>
          <a:blip r:embed="rId6"/>
          <a:stretch>
            <a:fillRect/>
          </a:stretch>
        </p:blipFill>
        <p:spPr>
          <a:xfrm>
            <a:off x="1110063" y="639677"/>
            <a:ext cx="2479692" cy="2790498"/>
          </a:xfrm>
          <a:prstGeom prst="rect">
            <a:avLst/>
          </a:prstGeom>
        </p:spPr>
      </p:pic>
    </p:spTree>
    <p:custDataLst>
      <p:tags r:id="rId1"/>
    </p:custDataLst>
    <p:extLst>
      <p:ext uri="{BB962C8B-B14F-4D97-AF65-F5344CB8AC3E}">
        <p14:creationId xmlns:p14="http://schemas.microsoft.com/office/powerpoint/2010/main" val="413631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065126B-28C9-651B-F3BB-A902DEC46462}"/>
              </a:ext>
            </a:extLst>
          </p:cNvPr>
          <p:cNvSpPr>
            <a:spLocks noGrp="1"/>
          </p:cNvSpPr>
          <p:nvPr>
            <p:ph type="title"/>
          </p:nvPr>
        </p:nvSpPr>
        <p:spPr/>
        <p:txBody>
          <a:bodyPr/>
          <a:lstStyle/>
          <a:p>
            <a:r>
              <a:rPr lang="fr-CA" dirty="0">
                <a:solidFill>
                  <a:schemeClr val="accent1"/>
                </a:solidFill>
              </a:rPr>
              <a:t>Ce n’est PAS de la médiation!</a:t>
            </a:r>
          </a:p>
        </p:txBody>
      </p:sp>
      <p:sp>
        <p:nvSpPr>
          <p:cNvPr id="4" name="Espace réservé du texte 3">
            <a:extLst>
              <a:ext uri="{FF2B5EF4-FFF2-40B4-BE49-F238E27FC236}">
                <a16:creationId xmlns:a16="http://schemas.microsoft.com/office/drawing/2014/main" id="{0EA588C6-E840-6C37-DDDF-264371044C06}"/>
              </a:ext>
            </a:extLst>
          </p:cNvPr>
          <p:cNvSpPr>
            <a:spLocks noGrp="1"/>
          </p:cNvSpPr>
          <p:nvPr>
            <p:ph type="body" sz="quarter" idx="14"/>
          </p:nvPr>
        </p:nvSpPr>
        <p:spPr>
          <a:xfrm>
            <a:off x="799286" y="2602853"/>
            <a:ext cx="5486400" cy="4114800"/>
          </a:xfrm>
        </p:spPr>
        <p:txBody>
          <a:bodyPr vert="horz" lIns="0" tIns="0" rIns="0" bIns="0" rtlCol="0" anchor="t">
            <a:noAutofit/>
          </a:bodyPr>
          <a:lstStyle/>
          <a:p>
            <a:r>
              <a:rPr lang="fr-FR" sz="2400" dirty="0"/>
              <a:t>Quelles situations ne sont pas de la médiation? </a:t>
            </a:r>
          </a:p>
          <a:p>
            <a:pPr marL="0" indent="0">
              <a:buNone/>
            </a:pPr>
            <a:endParaRPr lang="fr-FR" sz="2400" dirty="0"/>
          </a:p>
          <a:p>
            <a:pPr marL="0" indent="0">
              <a:buNone/>
            </a:pPr>
            <a:endParaRPr lang="fr-FR" sz="2400" dirty="0"/>
          </a:p>
          <a:p>
            <a:pPr lvl="1"/>
            <a:r>
              <a:rPr lang="fr-FR" sz="2000" dirty="0"/>
              <a:t>Piste : Situations où </a:t>
            </a:r>
          </a:p>
          <a:p>
            <a:pPr marL="723900" lvl="1" indent="0">
              <a:buNone/>
            </a:pPr>
            <a:r>
              <a:rPr lang="fr-FR" sz="2000" dirty="0"/>
              <a:t>la solution est imposée… </a:t>
            </a:r>
            <a:endParaRPr lang="fr-CA" sz="2000" dirty="0"/>
          </a:p>
          <a:p>
            <a:endParaRPr lang="fr-CA" dirty="0"/>
          </a:p>
        </p:txBody>
      </p:sp>
      <p:pic>
        <p:nvPicPr>
          <p:cNvPr id="7" name="Image 6">
            <a:extLst>
              <a:ext uri="{FF2B5EF4-FFF2-40B4-BE49-F238E27FC236}">
                <a16:creationId xmlns:a16="http://schemas.microsoft.com/office/drawing/2014/main" id="{061A7D79-1B55-A82F-3E99-433CAE14D5DC}"/>
              </a:ext>
            </a:extLst>
          </p:cNvPr>
          <p:cNvPicPr>
            <a:picLocks noChangeAspect="1"/>
          </p:cNvPicPr>
          <p:nvPr/>
        </p:nvPicPr>
        <p:blipFill>
          <a:blip r:embed="rId4"/>
          <a:stretch>
            <a:fillRect/>
          </a:stretch>
        </p:blipFill>
        <p:spPr>
          <a:xfrm>
            <a:off x="9476852" y="165709"/>
            <a:ext cx="2715147" cy="4083244"/>
          </a:xfrm>
          <a:prstGeom prst="rect">
            <a:avLst/>
          </a:prstGeom>
        </p:spPr>
      </p:pic>
      <p:pic>
        <p:nvPicPr>
          <p:cNvPr id="9" name="Image 8">
            <a:extLst>
              <a:ext uri="{FF2B5EF4-FFF2-40B4-BE49-F238E27FC236}">
                <a16:creationId xmlns:a16="http://schemas.microsoft.com/office/drawing/2014/main" id="{8AEA7413-4620-D472-3834-586E84DCCBC4}"/>
              </a:ext>
            </a:extLst>
          </p:cNvPr>
          <p:cNvPicPr>
            <a:picLocks noChangeAspect="1"/>
          </p:cNvPicPr>
          <p:nvPr/>
        </p:nvPicPr>
        <p:blipFill>
          <a:blip r:embed="rId5"/>
          <a:stretch>
            <a:fillRect/>
          </a:stretch>
        </p:blipFill>
        <p:spPr>
          <a:xfrm>
            <a:off x="6726477" y="3228177"/>
            <a:ext cx="2466291" cy="3629823"/>
          </a:xfrm>
          <a:prstGeom prst="rect">
            <a:avLst/>
          </a:prstGeom>
        </p:spPr>
      </p:pic>
    </p:spTree>
    <p:custDataLst>
      <p:tags r:id="rId1"/>
    </p:custDataLst>
    <p:extLst>
      <p:ext uri="{BB962C8B-B14F-4D97-AF65-F5344CB8AC3E}">
        <p14:creationId xmlns:p14="http://schemas.microsoft.com/office/powerpoint/2010/main" val="255688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065126B-28C9-651B-F3BB-A902DEC46462}"/>
              </a:ext>
            </a:extLst>
          </p:cNvPr>
          <p:cNvSpPr>
            <a:spLocks noGrp="1"/>
          </p:cNvSpPr>
          <p:nvPr>
            <p:ph type="title"/>
          </p:nvPr>
        </p:nvSpPr>
        <p:spPr>
          <a:xfrm>
            <a:off x="718091" y="392780"/>
            <a:ext cx="6185504" cy="914400"/>
          </a:xfrm>
        </p:spPr>
        <p:txBody>
          <a:bodyPr/>
          <a:lstStyle/>
          <a:p>
            <a:r>
              <a:rPr lang="fr-CA" dirty="0">
                <a:solidFill>
                  <a:schemeClr val="accent1"/>
                </a:solidFill>
                <a:cs typeface="Arial"/>
              </a:rPr>
              <a:t>L'histoire des deux frères</a:t>
            </a:r>
          </a:p>
        </p:txBody>
      </p:sp>
      <p:sp>
        <p:nvSpPr>
          <p:cNvPr id="4" name="Espace réservé du texte 3">
            <a:extLst>
              <a:ext uri="{FF2B5EF4-FFF2-40B4-BE49-F238E27FC236}">
                <a16:creationId xmlns:a16="http://schemas.microsoft.com/office/drawing/2014/main" id="{0EA588C6-E840-6C37-DDDF-264371044C06}"/>
              </a:ext>
            </a:extLst>
          </p:cNvPr>
          <p:cNvSpPr>
            <a:spLocks noGrp="1"/>
          </p:cNvSpPr>
          <p:nvPr>
            <p:ph type="body" sz="quarter" idx="14"/>
          </p:nvPr>
        </p:nvSpPr>
        <p:spPr>
          <a:xfrm>
            <a:off x="424334" y="1308663"/>
            <a:ext cx="7494209" cy="4114800"/>
          </a:xfrm>
        </p:spPr>
        <p:txBody>
          <a:bodyPr vert="horz" lIns="0" tIns="0" rIns="0" bIns="0" rtlCol="0" anchor="t">
            <a:noAutofit/>
          </a:bodyPr>
          <a:lstStyle/>
          <a:p>
            <a:pPr marL="353695">
              <a:lnSpc>
                <a:spcPct val="100000"/>
              </a:lnSpc>
              <a:spcBef>
                <a:spcPts val="0"/>
              </a:spcBef>
            </a:pPr>
            <a:r>
              <a:rPr lang="fr-CA" sz="2400" dirty="0"/>
              <a:t>Deux frères se disputent la télécommande parce chacun veut choisir l’émission à regarder. Ils appellent donc leur père pour trancher.</a:t>
            </a:r>
            <a:endParaRPr lang="fr-FR" sz="2400" dirty="0"/>
          </a:p>
          <a:p>
            <a:pPr marL="353695">
              <a:lnSpc>
                <a:spcPct val="100000"/>
              </a:lnSpc>
              <a:spcBef>
                <a:spcPts val="0"/>
              </a:spcBef>
            </a:pPr>
            <a:endParaRPr lang="fr-CA" sz="2400" dirty="0"/>
          </a:p>
          <a:p>
            <a:pPr marL="353695">
              <a:lnSpc>
                <a:spcPct val="100000"/>
              </a:lnSpc>
              <a:spcBef>
                <a:spcPts val="0"/>
              </a:spcBef>
            </a:pPr>
            <a:r>
              <a:rPr lang="fr-CA" sz="2400" dirty="0"/>
              <a:t>Résultat : Leur père décide de fermer la télévision et leur demande d’aller jouer dehors. Leur père a décidé à la place des frères.</a:t>
            </a:r>
            <a:r>
              <a:rPr lang="fr-FR" sz="2400" dirty="0"/>
              <a:t> </a:t>
            </a:r>
          </a:p>
          <a:p>
            <a:pPr marL="0" indent="0">
              <a:buNone/>
            </a:pPr>
            <a:endParaRPr lang="fr-FR" sz="2400" dirty="0"/>
          </a:p>
          <a:p>
            <a:pPr marL="0" indent="0">
              <a:buNone/>
            </a:pPr>
            <a:endParaRPr lang="fr-FR" sz="2400" dirty="0"/>
          </a:p>
          <a:p>
            <a:pPr lvl="1"/>
            <a:r>
              <a:rPr lang="fr-FR" sz="2000" dirty="0"/>
              <a:t>Cette situation présente-t-elle une médiation? Pourquoi? </a:t>
            </a:r>
            <a:endParaRPr lang="fr-CA" sz="2000" dirty="0">
              <a:cs typeface="Arial"/>
            </a:endParaRPr>
          </a:p>
          <a:p>
            <a:endParaRPr lang="fr-CA" dirty="0"/>
          </a:p>
        </p:txBody>
      </p:sp>
      <p:pic>
        <p:nvPicPr>
          <p:cNvPr id="5" name="Image 4" descr="Une image contenant illustration, clipart&#10;&#10;Description générée automatiquement">
            <a:extLst>
              <a:ext uri="{FF2B5EF4-FFF2-40B4-BE49-F238E27FC236}">
                <a16:creationId xmlns:a16="http://schemas.microsoft.com/office/drawing/2014/main" id="{87E9F408-A0D0-90A9-39FB-9CDDEF2363AB}"/>
              </a:ext>
            </a:extLst>
          </p:cNvPr>
          <p:cNvPicPr>
            <a:picLocks noChangeAspect="1"/>
          </p:cNvPicPr>
          <p:nvPr/>
        </p:nvPicPr>
        <p:blipFill>
          <a:blip r:embed="rId4"/>
          <a:stretch>
            <a:fillRect/>
          </a:stretch>
        </p:blipFill>
        <p:spPr>
          <a:xfrm>
            <a:off x="8863111" y="3058725"/>
            <a:ext cx="2479692" cy="2790498"/>
          </a:xfrm>
          <a:prstGeom prst="rect">
            <a:avLst/>
          </a:prstGeom>
        </p:spPr>
      </p:pic>
    </p:spTree>
    <p:custDataLst>
      <p:tags r:id="rId1"/>
    </p:custDataLst>
    <p:extLst>
      <p:ext uri="{BB962C8B-B14F-4D97-AF65-F5344CB8AC3E}">
        <p14:creationId xmlns:p14="http://schemas.microsoft.com/office/powerpoint/2010/main" val="411603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9E36957-F335-AFF2-F3C7-A48417841ADC}"/>
              </a:ext>
            </a:extLst>
          </p:cNvPr>
          <p:cNvSpPr>
            <a:spLocks noGrp="1"/>
          </p:cNvSpPr>
          <p:nvPr>
            <p:ph type="title"/>
          </p:nvPr>
        </p:nvSpPr>
        <p:spPr>
          <a:xfrm>
            <a:off x="5892866" y="862730"/>
            <a:ext cx="5212080" cy="914400"/>
          </a:xfrm>
        </p:spPr>
        <p:txBody>
          <a:bodyPr/>
          <a:lstStyle/>
          <a:p>
            <a:r>
              <a:rPr lang="fr-CA" dirty="0">
                <a:solidFill>
                  <a:schemeClr val="accent1"/>
                </a:solidFill>
              </a:rPr>
              <a:t>Les avantages de la médiation</a:t>
            </a:r>
          </a:p>
        </p:txBody>
      </p:sp>
      <p:sp>
        <p:nvSpPr>
          <p:cNvPr id="4" name="Espace réservé du texte 3">
            <a:extLst>
              <a:ext uri="{FF2B5EF4-FFF2-40B4-BE49-F238E27FC236}">
                <a16:creationId xmlns:a16="http://schemas.microsoft.com/office/drawing/2014/main" id="{AE97A66F-553F-2220-1CC6-E130545E5CCD}"/>
              </a:ext>
            </a:extLst>
          </p:cNvPr>
          <p:cNvSpPr>
            <a:spLocks noGrp="1"/>
          </p:cNvSpPr>
          <p:nvPr>
            <p:ph type="body" sz="quarter" idx="14"/>
          </p:nvPr>
        </p:nvSpPr>
        <p:spPr>
          <a:xfrm>
            <a:off x="6511311" y="3023471"/>
            <a:ext cx="5212080" cy="4114800"/>
          </a:xfrm>
        </p:spPr>
        <p:txBody>
          <a:bodyPr/>
          <a:lstStyle/>
          <a:p>
            <a:r>
              <a:rPr lang="fr-FR" sz="2400" dirty="0"/>
              <a:t>Quels sont les avantages de résoudre ses conflits par la médiation?</a:t>
            </a:r>
          </a:p>
          <a:p>
            <a:pPr marL="0" indent="0">
              <a:buNone/>
            </a:pPr>
            <a:endParaRPr lang="fr-FR" sz="2400" dirty="0"/>
          </a:p>
          <a:p>
            <a:pPr lvl="1"/>
            <a:r>
              <a:rPr lang="fr-FR" sz="2000" dirty="0"/>
              <a:t>Piste : Pourquoi laisser une autre personne décider au lieu de se parler? </a:t>
            </a:r>
          </a:p>
        </p:txBody>
      </p:sp>
      <p:pic>
        <p:nvPicPr>
          <p:cNvPr id="7" name="Image 6">
            <a:extLst>
              <a:ext uri="{FF2B5EF4-FFF2-40B4-BE49-F238E27FC236}">
                <a16:creationId xmlns:a16="http://schemas.microsoft.com/office/drawing/2014/main" id="{E903BE76-9773-8FE6-A515-E0AADA14D06B}"/>
              </a:ext>
            </a:extLst>
          </p:cNvPr>
          <p:cNvPicPr>
            <a:picLocks noChangeAspect="1"/>
          </p:cNvPicPr>
          <p:nvPr/>
        </p:nvPicPr>
        <p:blipFill>
          <a:blip r:embed="rId4"/>
          <a:stretch>
            <a:fillRect/>
          </a:stretch>
        </p:blipFill>
        <p:spPr>
          <a:xfrm>
            <a:off x="189718" y="331357"/>
            <a:ext cx="2498198" cy="3301191"/>
          </a:xfrm>
          <a:prstGeom prst="rect">
            <a:avLst/>
          </a:prstGeom>
        </p:spPr>
      </p:pic>
      <p:pic>
        <p:nvPicPr>
          <p:cNvPr id="9" name="Image 8">
            <a:extLst>
              <a:ext uri="{FF2B5EF4-FFF2-40B4-BE49-F238E27FC236}">
                <a16:creationId xmlns:a16="http://schemas.microsoft.com/office/drawing/2014/main" id="{1F3AA9BD-6BA2-2D70-046D-E0BD00B98DFA}"/>
              </a:ext>
            </a:extLst>
          </p:cNvPr>
          <p:cNvPicPr>
            <a:picLocks noChangeAspect="1"/>
          </p:cNvPicPr>
          <p:nvPr/>
        </p:nvPicPr>
        <p:blipFill>
          <a:blip r:embed="rId5"/>
          <a:stretch>
            <a:fillRect/>
          </a:stretch>
        </p:blipFill>
        <p:spPr>
          <a:xfrm>
            <a:off x="2052637" y="3901466"/>
            <a:ext cx="3393247" cy="2374074"/>
          </a:xfrm>
          <a:prstGeom prst="rect">
            <a:avLst/>
          </a:prstGeom>
        </p:spPr>
      </p:pic>
    </p:spTree>
    <p:custDataLst>
      <p:tags r:id="rId1"/>
    </p:custDataLst>
    <p:extLst>
      <p:ext uri="{BB962C8B-B14F-4D97-AF65-F5344CB8AC3E}">
        <p14:creationId xmlns:p14="http://schemas.microsoft.com/office/powerpoint/2010/main" val="329798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85A1A41-A0E6-2BB7-5464-46BA296138B7}"/>
              </a:ext>
            </a:extLst>
          </p:cNvPr>
          <p:cNvSpPr>
            <a:spLocks noGrp="1"/>
          </p:cNvSpPr>
          <p:nvPr>
            <p:ph type="body" idx="1"/>
          </p:nvPr>
        </p:nvSpPr>
        <p:spPr/>
        <p:txBody>
          <a:bodyPr/>
          <a:lstStyle/>
          <a:p>
            <a:r>
              <a:rPr lang="fr-CA" dirty="0"/>
              <a:t>Les personnes participantes à la médiation</a:t>
            </a:r>
          </a:p>
        </p:txBody>
      </p:sp>
      <p:pic>
        <p:nvPicPr>
          <p:cNvPr id="5" name="Espace réservé pour une image  4" descr="Salle de conseil avec un remplissage uni">
            <a:extLst>
              <a:ext uri="{FF2B5EF4-FFF2-40B4-BE49-F238E27FC236}">
                <a16:creationId xmlns:a16="http://schemas.microsoft.com/office/drawing/2014/main" id="{0FD33268-F271-210A-C0FF-C8B40840FAF2}"/>
              </a:ext>
            </a:extLst>
          </p:cNvPr>
          <p:cNvPicPr>
            <a:picLocks noGrp="1" noChangeAspect="1"/>
          </p:cNvPicPr>
          <p:nvPr>
            <p:ph type="pic" sz="quarter" idx="16"/>
          </p:nvPr>
        </p:nvPicPr>
        <p:blipFill>
          <a:blip r:embed="rId4">
            <a:extLst>
              <a:ext uri="{96DAC541-7B7A-43D3-8B79-37D633B846F1}">
                <asvg:svgBlip xmlns:asvg="http://schemas.microsoft.com/office/drawing/2016/SVG/main" r:embed="rId5"/>
              </a:ext>
            </a:extLst>
          </a:blip>
          <a:srcRect l="20" r="20"/>
          <a:stretch>
            <a:fillRect/>
          </a:stretch>
        </p:blipFill>
        <p:spPr>
          <a:xfrm>
            <a:off x="6875643" y="1741117"/>
            <a:ext cx="3611022" cy="3611022"/>
          </a:xfrm>
        </p:spPr>
      </p:pic>
    </p:spTree>
    <p:custDataLst>
      <p:tags r:id="rId1"/>
    </p:custDataLst>
    <p:extLst>
      <p:ext uri="{BB962C8B-B14F-4D97-AF65-F5344CB8AC3E}">
        <p14:creationId xmlns:p14="http://schemas.microsoft.com/office/powerpoint/2010/main" val="164333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E8AF999-4C43-043C-9A78-CE45522F4D18}"/>
              </a:ext>
            </a:extLst>
          </p:cNvPr>
          <p:cNvSpPr>
            <a:spLocks noGrp="1"/>
          </p:cNvSpPr>
          <p:nvPr>
            <p:ph type="title"/>
          </p:nvPr>
        </p:nvSpPr>
        <p:spPr>
          <a:xfrm>
            <a:off x="839815" y="533169"/>
            <a:ext cx="10421938" cy="914400"/>
          </a:xfrm>
        </p:spPr>
        <p:txBody>
          <a:bodyPr/>
          <a:lstStyle/>
          <a:p>
            <a:pPr algn="ctr"/>
            <a:r>
              <a:rPr lang="fr-FR" dirty="0">
                <a:solidFill>
                  <a:srgbClr val="F6891F"/>
                </a:solidFill>
              </a:rPr>
              <a:t>Les personnes participantes à la médiation</a:t>
            </a:r>
            <a:endParaRPr lang="fr-CA" dirty="0"/>
          </a:p>
        </p:txBody>
      </p:sp>
      <p:sp>
        <p:nvSpPr>
          <p:cNvPr id="10" name="ZoneTexte 9">
            <a:hlinkClick r:id="rId4" action="ppaction://hlinksldjump"/>
            <a:extLst>
              <a:ext uri="{FF2B5EF4-FFF2-40B4-BE49-F238E27FC236}">
                <a16:creationId xmlns:a16="http://schemas.microsoft.com/office/drawing/2014/main" id="{6A7D5A69-0892-10C6-4EFD-4CD9116F9617}"/>
              </a:ext>
            </a:extLst>
          </p:cNvPr>
          <p:cNvSpPr txBox="1"/>
          <p:nvPr/>
        </p:nvSpPr>
        <p:spPr>
          <a:xfrm>
            <a:off x="7728102" y="5875799"/>
            <a:ext cx="2689731" cy="523220"/>
          </a:xfrm>
          <a:prstGeom prst="rect">
            <a:avLst/>
          </a:prstGeom>
          <a:noFill/>
          <a:ln>
            <a:solidFill>
              <a:srgbClr val="E46C00"/>
            </a:solidFill>
          </a:ln>
        </p:spPr>
        <p:txBody>
          <a:bodyPr wrap="square" rtlCol="0">
            <a:spAutoFit/>
          </a:bodyPr>
          <a:lstStyle/>
          <a:p>
            <a:r>
              <a:rPr lang="fr-FR" sz="1600" b="1" dirty="0"/>
              <a:t>Cliquez ici </a:t>
            </a:r>
            <a:r>
              <a:rPr lang="fr-FR" sz="1200" dirty="0"/>
              <a:t>une fois que tous les personnages sont découverts. </a:t>
            </a:r>
            <a:endParaRPr lang="fr-CA" sz="1200" dirty="0"/>
          </a:p>
        </p:txBody>
      </p:sp>
      <p:grpSp>
        <p:nvGrpSpPr>
          <p:cNvPr id="22" name="Groupe 21">
            <a:extLst>
              <a:ext uri="{FF2B5EF4-FFF2-40B4-BE49-F238E27FC236}">
                <a16:creationId xmlns:a16="http://schemas.microsoft.com/office/drawing/2014/main" id="{241A3C53-5B85-8D57-2DAA-76A6771AE6DD}"/>
              </a:ext>
            </a:extLst>
          </p:cNvPr>
          <p:cNvGrpSpPr/>
          <p:nvPr/>
        </p:nvGrpSpPr>
        <p:grpSpPr>
          <a:xfrm>
            <a:off x="1470325" y="1882557"/>
            <a:ext cx="9339637" cy="4804118"/>
            <a:chOff x="1470325" y="1882557"/>
            <a:chExt cx="9339637" cy="4804118"/>
          </a:xfrm>
        </p:grpSpPr>
        <p:pic>
          <p:nvPicPr>
            <p:cNvPr id="4" name="2 (2) Sansoucis">
              <a:hlinkClick r:id="rId5" action="ppaction://hlinksldjump"/>
              <a:extLst>
                <a:ext uri="{FF2B5EF4-FFF2-40B4-BE49-F238E27FC236}">
                  <a16:creationId xmlns:a16="http://schemas.microsoft.com/office/drawing/2014/main" id="{B78B3861-F752-2DA7-2948-8C34CE4B13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9315" y="3127984"/>
              <a:ext cx="988200" cy="1522800"/>
            </a:xfrm>
            <a:prstGeom prst="rect">
              <a:avLst/>
            </a:prstGeom>
          </p:spPr>
        </p:pic>
        <p:pic>
          <p:nvPicPr>
            <p:cNvPr id="5" name="1 (2) Sansoucis">
              <a:hlinkClick r:id="rId5" action="ppaction://hlinksldjump"/>
              <a:extLst>
                <a:ext uri="{FF2B5EF4-FFF2-40B4-BE49-F238E27FC236}">
                  <a16:creationId xmlns:a16="http://schemas.microsoft.com/office/drawing/2014/main" id="{53F2361B-4FB1-3D3A-3B3E-481B6FAC52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4853" y="2573803"/>
              <a:ext cx="988200" cy="1522800"/>
            </a:xfrm>
            <a:prstGeom prst="rect">
              <a:avLst/>
            </a:prstGeom>
          </p:spPr>
        </p:pic>
        <p:pic>
          <p:nvPicPr>
            <p:cNvPr id="6" name="2 (2) Rotini">
              <a:hlinkClick r:id="rId5" action="ppaction://hlinksldjump"/>
              <a:extLst>
                <a:ext uri="{FF2B5EF4-FFF2-40B4-BE49-F238E27FC236}">
                  <a16:creationId xmlns:a16="http://schemas.microsoft.com/office/drawing/2014/main" id="{B90DAB8C-E795-4F86-AD57-EF41230CDB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6897" y="3127984"/>
              <a:ext cx="988200" cy="1522800"/>
            </a:xfrm>
            <a:prstGeom prst="rect">
              <a:avLst/>
            </a:prstGeom>
          </p:spPr>
        </p:pic>
        <p:pic>
          <p:nvPicPr>
            <p:cNvPr id="7" name="1(2) Rotini">
              <a:hlinkClick r:id="rId5" action="ppaction://hlinksldjump"/>
              <a:extLst>
                <a:ext uri="{FF2B5EF4-FFF2-40B4-BE49-F238E27FC236}">
                  <a16:creationId xmlns:a16="http://schemas.microsoft.com/office/drawing/2014/main" id="{CFAFC3E2-C01E-39A0-59F2-495EDCA8B7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8345" y="2573803"/>
              <a:ext cx="988200" cy="1522800"/>
            </a:xfrm>
            <a:prstGeom prst="rect">
              <a:avLst/>
            </a:prstGeom>
          </p:spPr>
        </p:pic>
        <p:pic>
          <p:nvPicPr>
            <p:cNvPr id="8" name="Médiateur 2">
              <a:hlinkClick r:id="rId7" action="ppaction://hlinksldjump"/>
              <a:extLst>
                <a:ext uri="{FF2B5EF4-FFF2-40B4-BE49-F238E27FC236}">
                  <a16:creationId xmlns:a16="http://schemas.microsoft.com/office/drawing/2014/main" id="{E3C58B10-854F-858D-5D04-F151EA71AF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44777" y="2467332"/>
              <a:ext cx="988200" cy="1522800"/>
            </a:xfrm>
            <a:prstGeom prst="rect">
              <a:avLst/>
            </a:prstGeom>
          </p:spPr>
        </p:pic>
        <p:sp>
          <p:nvSpPr>
            <p:cNvPr id="9" name="Ellipse 8">
              <a:extLst>
                <a:ext uri="{FF2B5EF4-FFF2-40B4-BE49-F238E27FC236}">
                  <a16:creationId xmlns:a16="http://schemas.microsoft.com/office/drawing/2014/main" id="{FE188C8C-C900-B365-FB68-1545C4E2D6F0}"/>
                </a:ext>
              </a:extLst>
            </p:cNvPr>
            <p:cNvSpPr>
              <a:spLocks noChangeAspect="1"/>
            </p:cNvSpPr>
            <p:nvPr/>
          </p:nvSpPr>
          <p:spPr>
            <a:xfrm>
              <a:off x="3560343" y="3460029"/>
              <a:ext cx="5152237" cy="1332476"/>
            </a:xfrm>
            <a:prstGeom prst="ellipse">
              <a:avLst/>
            </a:prstGeom>
            <a:solidFill>
              <a:srgbClr val="333F48"/>
            </a:solidFill>
            <a:ln>
              <a:solidFill>
                <a:srgbClr val="333F48"/>
              </a:solidFill>
            </a:ln>
            <a:effectLst>
              <a:outerShdw blurRad="533400" dist="647700" dir="5040000" sx="91000" sy="91000" algn="t" rotWithShape="0">
                <a:prstClr val="black">
                  <a:alpha val="5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dirty="0"/>
            </a:p>
          </p:txBody>
        </p:sp>
        <p:sp>
          <p:nvSpPr>
            <p:cNvPr id="11" name="Texte Rotini">
              <a:extLst>
                <a:ext uri="{FF2B5EF4-FFF2-40B4-BE49-F238E27FC236}">
                  <a16:creationId xmlns:a16="http://schemas.microsoft.com/office/drawing/2014/main" id="{5FF53A1A-97F3-E383-4D8E-5B1A520C6363}"/>
                </a:ext>
              </a:extLst>
            </p:cNvPr>
            <p:cNvSpPr txBox="1"/>
            <p:nvPr/>
          </p:nvSpPr>
          <p:spPr>
            <a:xfrm>
              <a:off x="1985819" y="2347555"/>
              <a:ext cx="2255658" cy="830997"/>
            </a:xfrm>
            <a:prstGeom prst="rect">
              <a:avLst/>
            </a:prstGeom>
            <a:noFill/>
          </p:spPr>
          <p:txBody>
            <a:bodyPr wrap="square" lIns="91440" tIns="45720" rIns="91440" bIns="45720" rtlCol="0" anchor="t">
              <a:spAutoFit/>
            </a:bodyPr>
            <a:lstStyle/>
            <a:p>
              <a:pPr algn="ctr"/>
              <a:r>
                <a:rPr lang="fr-FR" sz="1600" b="1" dirty="0">
                  <a:solidFill>
                    <a:srgbClr val="F6891F"/>
                  </a:solidFill>
                </a:rPr>
                <a:t>Personnes impliquées : </a:t>
              </a:r>
            </a:p>
            <a:p>
              <a:pPr algn="ctr"/>
              <a:r>
                <a:rPr lang="fr-FR" sz="1600" b="1" dirty="0">
                  <a:solidFill>
                    <a:srgbClr val="F6891F"/>
                  </a:solidFill>
                </a:rPr>
                <a:t>Famille Rotini</a:t>
              </a:r>
              <a:endParaRPr lang="fr-CA" sz="1600" b="1" dirty="0">
                <a:solidFill>
                  <a:srgbClr val="F6891F"/>
                </a:solidFill>
              </a:endParaRPr>
            </a:p>
          </p:txBody>
        </p:sp>
        <p:sp>
          <p:nvSpPr>
            <p:cNvPr id="12" name="Texte Sansoucis">
              <a:extLst>
                <a:ext uri="{FF2B5EF4-FFF2-40B4-BE49-F238E27FC236}">
                  <a16:creationId xmlns:a16="http://schemas.microsoft.com/office/drawing/2014/main" id="{3ED7D5F5-7C89-3DDD-7A13-47B48A7E40EB}"/>
                </a:ext>
              </a:extLst>
            </p:cNvPr>
            <p:cNvSpPr txBox="1"/>
            <p:nvPr/>
          </p:nvSpPr>
          <p:spPr>
            <a:xfrm>
              <a:off x="7819194" y="2285771"/>
              <a:ext cx="2732457" cy="584775"/>
            </a:xfrm>
            <a:prstGeom prst="rect">
              <a:avLst/>
            </a:prstGeom>
            <a:noFill/>
          </p:spPr>
          <p:txBody>
            <a:bodyPr wrap="square" rtlCol="0">
              <a:spAutoFit/>
            </a:bodyPr>
            <a:lstStyle/>
            <a:p>
              <a:pPr algn="ctr"/>
              <a:r>
                <a:rPr lang="fr-FR" sz="1600" b="1" dirty="0">
                  <a:solidFill>
                    <a:srgbClr val="F6891F"/>
                  </a:solidFill>
                </a:rPr>
                <a:t>Personnes impliquées : </a:t>
              </a:r>
            </a:p>
            <a:p>
              <a:pPr algn="ctr"/>
              <a:r>
                <a:rPr lang="fr-FR" sz="1600" b="1" dirty="0">
                  <a:solidFill>
                    <a:srgbClr val="F6891F"/>
                  </a:solidFill>
                </a:rPr>
                <a:t>Famille </a:t>
              </a:r>
              <a:r>
                <a:rPr lang="fr-FR" sz="1600" b="1" dirty="0" err="1">
                  <a:solidFill>
                    <a:srgbClr val="F6891F"/>
                  </a:solidFill>
                </a:rPr>
                <a:t>Sansoucis</a:t>
              </a:r>
              <a:endParaRPr lang="fr-CA" sz="1600" b="1" dirty="0">
                <a:solidFill>
                  <a:srgbClr val="F6891F"/>
                </a:solidFill>
              </a:endParaRPr>
            </a:p>
          </p:txBody>
        </p:sp>
        <p:sp>
          <p:nvSpPr>
            <p:cNvPr id="13" name="Texte médiateur">
              <a:extLst>
                <a:ext uri="{FF2B5EF4-FFF2-40B4-BE49-F238E27FC236}">
                  <a16:creationId xmlns:a16="http://schemas.microsoft.com/office/drawing/2014/main" id="{22A00132-DFFF-26D2-0B10-0F471321C39D}"/>
                </a:ext>
              </a:extLst>
            </p:cNvPr>
            <p:cNvSpPr txBox="1"/>
            <p:nvPr/>
          </p:nvSpPr>
          <p:spPr>
            <a:xfrm>
              <a:off x="5180277" y="1882557"/>
              <a:ext cx="2006386" cy="584775"/>
            </a:xfrm>
            <a:prstGeom prst="rect">
              <a:avLst/>
            </a:prstGeom>
            <a:noFill/>
          </p:spPr>
          <p:txBody>
            <a:bodyPr wrap="square" lIns="91440" tIns="45720" rIns="91440" bIns="45720" rtlCol="0" anchor="t">
              <a:spAutoFit/>
            </a:bodyPr>
            <a:lstStyle/>
            <a:p>
              <a:pPr algn="ctr"/>
              <a:r>
                <a:rPr lang="fr-FR" sz="1600" b="1" dirty="0">
                  <a:solidFill>
                    <a:srgbClr val="00A9CE"/>
                  </a:solidFill>
                </a:rPr>
                <a:t>Médiatrice</a:t>
              </a:r>
            </a:p>
            <a:p>
              <a:pPr algn="ctr"/>
              <a:r>
                <a:rPr lang="fr-FR" sz="1600" b="1" dirty="0">
                  <a:solidFill>
                    <a:srgbClr val="00A9CE"/>
                  </a:solidFill>
                </a:rPr>
                <a:t>ou médiateur</a:t>
              </a:r>
              <a:endParaRPr lang="fr-CA" sz="1200" b="1" dirty="0">
                <a:solidFill>
                  <a:srgbClr val="00A9CE"/>
                </a:solidFill>
              </a:endParaRPr>
            </a:p>
          </p:txBody>
        </p:sp>
        <p:sp>
          <p:nvSpPr>
            <p:cNvPr id="14" name="texte conseiller rotini">
              <a:extLst>
                <a:ext uri="{FF2B5EF4-FFF2-40B4-BE49-F238E27FC236}">
                  <a16:creationId xmlns:a16="http://schemas.microsoft.com/office/drawing/2014/main" id="{03F1B03B-55C8-0466-5CBB-E950E6CA805F}"/>
                </a:ext>
              </a:extLst>
            </p:cNvPr>
            <p:cNvSpPr txBox="1"/>
            <p:nvPr/>
          </p:nvSpPr>
          <p:spPr>
            <a:xfrm>
              <a:off x="1470325" y="3608620"/>
              <a:ext cx="1556458" cy="338554"/>
            </a:xfrm>
            <a:prstGeom prst="rect">
              <a:avLst/>
            </a:prstGeom>
            <a:noFill/>
          </p:spPr>
          <p:txBody>
            <a:bodyPr wrap="square" rtlCol="0">
              <a:spAutoFit/>
            </a:bodyPr>
            <a:lstStyle/>
            <a:p>
              <a:pPr algn="ctr"/>
              <a:r>
                <a:rPr lang="fr-FR" sz="1600" b="1" dirty="0">
                  <a:solidFill>
                    <a:srgbClr val="ACAFB8"/>
                  </a:solidFill>
                </a:rPr>
                <a:t>Conseiller</a:t>
              </a:r>
              <a:endParaRPr lang="fr-CA" sz="1600" b="1" dirty="0">
                <a:solidFill>
                  <a:srgbClr val="ACAFB8"/>
                </a:solidFill>
              </a:endParaRPr>
            </a:p>
          </p:txBody>
        </p:sp>
        <p:sp>
          <p:nvSpPr>
            <p:cNvPr id="15" name="Texte conseiller sansoucis">
              <a:extLst>
                <a:ext uri="{FF2B5EF4-FFF2-40B4-BE49-F238E27FC236}">
                  <a16:creationId xmlns:a16="http://schemas.microsoft.com/office/drawing/2014/main" id="{9A900323-1CA5-B33F-573D-3BAAD625B9A4}"/>
                </a:ext>
              </a:extLst>
            </p:cNvPr>
            <p:cNvSpPr txBox="1"/>
            <p:nvPr/>
          </p:nvSpPr>
          <p:spPr>
            <a:xfrm>
              <a:off x="9292652" y="3609313"/>
              <a:ext cx="1517310" cy="338554"/>
            </a:xfrm>
            <a:prstGeom prst="rect">
              <a:avLst/>
            </a:prstGeom>
            <a:noFill/>
          </p:spPr>
          <p:txBody>
            <a:bodyPr wrap="square" rtlCol="0">
              <a:spAutoFit/>
            </a:bodyPr>
            <a:lstStyle/>
            <a:p>
              <a:pPr algn="ctr"/>
              <a:r>
                <a:rPr lang="fr-FR" sz="1600" b="1" dirty="0">
                  <a:solidFill>
                    <a:srgbClr val="ACAFB8"/>
                  </a:solidFill>
                </a:rPr>
                <a:t>Conseillère</a:t>
              </a:r>
              <a:endParaRPr lang="fr-CA" sz="1600" b="1" dirty="0">
                <a:solidFill>
                  <a:srgbClr val="ACAFB8"/>
                </a:solidFill>
              </a:endParaRPr>
            </a:p>
          </p:txBody>
        </p:sp>
        <p:sp>
          <p:nvSpPr>
            <p:cNvPr id="16" name="Texte expert">
              <a:extLst>
                <a:ext uri="{FF2B5EF4-FFF2-40B4-BE49-F238E27FC236}">
                  <a16:creationId xmlns:a16="http://schemas.microsoft.com/office/drawing/2014/main" id="{1CF8F753-491A-E03B-1A89-79F0CE146944}"/>
                </a:ext>
              </a:extLst>
            </p:cNvPr>
            <p:cNvSpPr txBox="1"/>
            <p:nvPr/>
          </p:nvSpPr>
          <p:spPr>
            <a:xfrm>
              <a:off x="4057615" y="6101900"/>
              <a:ext cx="1587162" cy="584775"/>
            </a:xfrm>
            <a:prstGeom prst="rect">
              <a:avLst/>
            </a:prstGeom>
            <a:noFill/>
          </p:spPr>
          <p:txBody>
            <a:bodyPr wrap="square" lIns="91440" tIns="45720" rIns="91440" bIns="45720" rtlCol="0" anchor="t">
              <a:spAutoFit/>
            </a:bodyPr>
            <a:lstStyle/>
            <a:p>
              <a:pPr algn="ctr"/>
              <a:r>
                <a:rPr lang="fr-FR" sz="1600" b="1">
                  <a:solidFill>
                    <a:srgbClr val="333F48"/>
                  </a:solidFill>
                </a:rPr>
                <a:t>Experte</a:t>
              </a:r>
              <a:endParaRPr lang="fr-FR" sz="1600" b="1" dirty="0">
                <a:solidFill>
                  <a:srgbClr val="333F48"/>
                </a:solidFill>
              </a:endParaRPr>
            </a:p>
            <a:p>
              <a:pPr algn="ctr"/>
              <a:r>
                <a:rPr lang="fr-FR" sz="1600" b="1" dirty="0">
                  <a:solidFill>
                    <a:srgbClr val="333F48"/>
                  </a:solidFill>
                </a:rPr>
                <a:t>ou expert</a:t>
              </a:r>
              <a:endParaRPr lang="fr-CA" sz="1600" b="1" dirty="0">
                <a:solidFill>
                  <a:srgbClr val="333F48"/>
                </a:solidFill>
              </a:endParaRPr>
            </a:p>
          </p:txBody>
        </p:sp>
        <p:pic>
          <p:nvPicPr>
            <p:cNvPr id="17" name="Conseiller Rotini 2">
              <a:hlinkClick r:id="rId9" action="ppaction://hlinksldjump"/>
              <a:extLst>
                <a:ext uri="{FF2B5EF4-FFF2-40B4-BE49-F238E27FC236}">
                  <a16:creationId xmlns:a16="http://schemas.microsoft.com/office/drawing/2014/main" id="{B6DFCC49-5DA0-4225-1B19-2F75610A45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8122" y="3947867"/>
              <a:ext cx="988775" cy="1523686"/>
            </a:xfrm>
            <a:prstGeom prst="rect">
              <a:avLst/>
            </a:prstGeom>
          </p:spPr>
        </p:pic>
        <p:pic>
          <p:nvPicPr>
            <p:cNvPr id="18" name="Conseiller Sansoucis 2">
              <a:hlinkClick r:id="rId9" action="ppaction://hlinksldjump"/>
              <a:extLst>
                <a:ext uri="{FF2B5EF4-FFF2-40B4-BE49-F238E27FC236}">
                  <a16:creationId xmlns:a16="http://schemas.microsoft.com/office/drawing/2014/main" id="{62EF2A54-6C6C-AA4A-FC61-316C1F0981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64527" y="3922428"/>
              <a:ext cx="988775" cy="1523686"/>
            </a:xfrm>
            <a:prstGeom prst="rect">
              <a:avLst/>
            </a:prstGeom>
          </p:spPr>
        </p:pic>
        <p:pic>
          <p:nvPicPr>
            <p:cNvPr id="19" name="(2) Expert">
              <a:hlinkClick r:id="rId11" action="ppaction://hlinksldjump"/>
              <a:extLst>
                <a:ext uri="{FF2B5EF4-FFF2-40B4-BE49-F238E27FC236}">
                  <a16:creationId xmlns:a16="http://schemas.microsoft.com/office/drawing/2014/main" id="{82EE762E-97F1-2E51-9E5C-97590183912E}"/>
                </a:ext>
              </a:extLst>
            </p:cNvPr>
            <p:cNvPicPr>
              <a:picLocks noChangeAspect="1"/>
            </p:cNvPicPr>
            <p:nvPr/>
          </p:nvPicPr>
          <p:blipFill>
            <a:blip r:embed="rId12" cstate="print">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3059165" y="5007467"/>
              <a:ext cx="1587600" cy="1587600"/>
            </a:xfrm>
            <a:prstGeom prst="rect">
              <a:avLst/>
            </a:prstGeom>
          </p:spPr>
        </p:pic>
        <p:pic>
          <p:nvPicPr>
            <p:cNvPr id="20" name="3 (3) Rotini">
              <a:hlinkClick r:id="rId5" action="ppaction://hlinksldjump"/>
              <a:extLst>
                <a:ext uri="{FF2B5EF4-FFF2-40B4-BE49-F238E27FC236}">
                  <a16:creationId xmlns:a16="http://schemas.microsoft.com/office/drawing/2014/main" id="{4606AFFA-8091-98A9-4E80-99F367E7A95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98923" y="3866960"/>
              <a:ext cx="1587163" cy="1587163"/>
            </a:xfrm>
            <a:prstGeom prst="rect">
              <a:avLst/>
            </a:prstGeom>
          </p:spPr>
        </p:pic>
        <p:pic>
          <p:nvPicPr>
            <p:cNvPr id="21" name="3 (3) Sansoucis">
              <a:hlinkClick r:id="rId5" action="ppaction://hlinksldjump"/>
              <a:extLst>
                <a:ext uri="{FF2B5EF4-FFF2-40B4-BE49-F238E27FC236}">
                  <a16:creationId xmlns:a16="http://schemas.microsoft.com/office/drawing/2014/main" id="{7B241D2E-F9B6-F8F8-C2D3-0AC20363F57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60232" y="3866960"/>
              <a:ext cx="1587163" cy="1587163"/>
            </a:xfrm>
            <a:prstGeom prst="rect">
              <a:avLst/>
            </a:prstGeom>
          </p:spPr>
        </p:pic>
        <p:pic>
          <p:nvPicPr>
            <p:cNvPr id="23" name="Graphique 22" descr="Lunettes avec un remplissage uni">
              <a:extLst>
                <a:ext uri="{FF2B5EF4-FFF2-40B4-BE49-F238E27FC236}">
                  <a16:creationId xmlns:a16="http://schemas.microsoft.com/office/drawing/2014/main" id="{8F82F563-CEEE-F83B-C119-EE544FD34F0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71184" y="5035185"/>
              <a:ext cx="359383" cy="359383"/>
            </a:xfrm>
            <a:prstGeom prst="rect">
              <a:avLst/>
            </a:prstGeom>
          </p:spPr>
        </p:pic>
        <p:pic>
          <p:nvPicPr>
            <p:cNvPr id="27" name="Graphique 26" descr="Contour de visage inquiet avec un remplissage uni">
              <a:extLst>
                <a:ext uri="{FF2B5EF4-FFF2-40B4-BE49-F238E27FC236}">
                  <a16:creationId xmlns:a16="http://schemas.microsoft.com/office/drawing/2014/main" id="{8C71FA2F-8CA7-B0AA-EBB1-F6C2149B74C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585950" y="3079253"/>
              <a:ext cx="494930" cy="576120"/>
            </a:xfrm>
            <a:prstGeom prst="rect">
              <a:avLst/>
            </a:prstGeom>
          </p:spPr>
        </p:pic>
        <p:pic>
          <p:nvPicPr>
            <p:cNvPr id="28" name="Graphique 27" descr="Contour de visage inquiet avec un remplissage uni">
              <a:extLst>
                <a:ext uri="{FF2B5EF4-FFF2-40B4-BE49-F238E27FC236}">
                  <a16:creationId xmlns:a16="http://schemas.microsoft.com/office/drawing/2014/main" id="{B4887B7C-22AF-D2C6-3150-9E43B01AE92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186423" y="3807773"/>
              <a:ext cx="494930" cy="576120"/>
            </a:xfrm>
            <a:prstGeom prst="rect">
              <a:avLst/>
            </a:prstGeom>
          </p:spPr>
        </p:pic>
        <p:pic>
          <p:nvPicPr>
            <p:cNvPr id="29" name="Graphique 28" descr="Contour de visage inquiet avec un remplissage uni">
              <a:extLst>
                <a:ext uri="{FF2B5EF4-FFF2-40B4-BE49-F238E27FC236}">
                  <a16:creationId xmlns:a16="http://schemas.microsoft.com/office/drawing/2014/main" id="{23CA0725-1735-A9ED-599D-7B8F4FDC6E7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236678" y="3064488"/>
              <a:ext cx="494930" cy="576120"/>
            </a:xfrm>
            <a:prstGeom prst="rect">
              <a:avLst/>
            </a:prstGeom>
          </p:spPr>
        </p:pic>
        <p:pic>
          <p:nvPicPr>
            <p:cNvPr id="30" name="Graphique 29" descr="Contour de visage confus contour">
              <a:extLst>
                <a:ext uri="{FF2B5EF4-FFF2-40B4-BE49-F238E27FC236}">
                  <a16:creationId xmlns:a16="http://schemas.microsoft.com/office/drawing/2014/main" id="{57D26E63-C7A4-7666-C139-BB1C1CA79C3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321782" y="2500951"/>
              <a:ext cx="414342" cy="462729"/>
            </a:xfrm>
            <a:prstGeom prst="rect">
              <a:avLst/>
            </a:prstGeom>
          </p:spPr>
        </p:pic>
        <p:pic>
          <p:nvPicPr>
            <p:cNvPr id="31" name="Graphique 30" descr="Contour de visage confus contour">
              <a:extLst>
                <a:ext uri="{FF2B5EF4-FFF2-40B4-BE49-F238E27FC236}">
                  <a16:creationId xmlns:a16="http://schemas.microsoft.com/office/drawing/2014/main" id="{EF6B5610-6C2E-51F8-D1A0-C7B0CB98816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80166" y="3890040"/>
              <a:ext cx="414342" cy="462729"/>
            </a:xfrm>
            <a:prstGeom prst="rect">
              <a:avLst/>
            </a:prstGeom>
          </p:spPr>
        </p:pic>
        <p:pic>
          <p:nvPicPr>
            <p:cNvPr id="32" name="Graphique 31" descr="Contour de visage confus contour">
              <a:extLst>
                <a:ext uri="{FF2B5EF4-FFF2-40B4-BE49-F238E27FC236}">
                  <a16:creationId xmlns:a16="http://schemas.microsoft.com/office/drawing/2014/main" id="{A1D882EC-DD85-0C1E-2138-D2DE3783350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15658" y="2532762"/>
              <a:ext cx="414342" cy="462729"/>
            </a:xfrm>
            <a:prstGeom prst="rect">
              <a:avLst/>
            </a:prstGeom>
          </p:spPr>
        </p:pic>
        <p:pic>
          <p:nvPicPr>
            <p:cNvPr id="33" name="Graphique 32" descr="Valise avec un remplissage uni">
              <a:extLst>
                <a:ext uri="{FF2B5EF4-FFF2-40B4-BE49-F238E27FC236}">
                  <a16:creationId xmlns:a16="http://schemas.microsoft.com/office/drawing/2014/main" id="{9450FE12-35BB-EB4A-BD31-0F68B24169B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861097" y="5306342"/>
              <a:ext cx="517494" cy="517494"/>
            </a:xfrm>
            <a:prstGeom prst="rect">
              <a:avLst/>
            </a:prstGeom>
          </p:spPr>
        </p:pic>
        <p:pic>
          <p:nvPicPr>
            <p:cNvPr id="34" name="Graphique 33" descr="Valise avec un remplissage uni">
              <a:extLst>
                <a:ext uri="{FF2B5EF4-FFF2-40B4-BE49-F238E27FC236}">
                  <a16:creationId xmlns:a16="http://schemas.microsoft.com/office/drawing/2014/main" id="{3631671C-316E-1040-8CD4-78A8BBE5A7D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915131" y="5254170"/>
              <a:ext cx="517494" cy="517494"/>
            </a:xfrm>
            <a:prstGeom prst="rect">
              <a:avLst/>
            </a:prstGeom>
          </p:spPr>
        </p:pic>
        <p:pic>
          <p:nvPicPr>
            <p:cNvPr id="35" name="Graphique 34" descr="Contour de visage d’ange contour">
              <a:extLst>
                <a:ext uri="{FF2B5EF4-FFF2-40B4-BE49-F238E27FC236}">
                  <a16:creationId xmlns:a16="http://schemas.microsoft.com/office/drawing/2014/main" id="{A9C5C929-0D08-F159-2277-C4C20E7D918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898466" y="2392529"/>
              <a:ext cx="475989" cy="475989"/>
            </a:xfrm>
            <a:prstGeom prst="rect">
              <a:avLst/>
            </a:prstGeom>
          </p:spPr>
        </p:pic>
      </p:grpSp>
    </p:spTree>
    <p:custDataLst>
      <p:tags r:id="rId1"/>
    </p:custDataLst>
    <p:extLst>
      <p:ext uri="{BB962C8B-B14F-4D97-AF65-F5344CB8AC3E}">
        <p14:creationId xmlns:p14="http://schemas.microsoft.com/office/powerpoint/2010/main" val="208468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7487E20-2307-7B8D-B51A-E54ECFF2A4D1}"/>
              </a:ext>
            </a:extLst>
          </p:cNvPr>
          <p:cNvSpPr>
            <a:spLocks noGrp="1"/>
          </p:cNvSpPr>
          <p:nvPr>
            <p:ph type="title"/>
          </p:nvPr>
        </p:nvSpPr>
        <p:spPr>
          <a:xfrm>
            <a:off x="375781" y="550362"/>
            <a:ext cx="6556895" cy="914400"/>
          </a:xfrm>
        </p:spPr>
        <p:txBody>
          <a:bodyPr/>
          <a:lstStyle/>
          <a:p>
            <a:r>
              <a:rPr lang="fr-CA" dirty="0">
                <a:solidFill>
                  <a:schemeClr val="accent1"/>
                </a:solidFill>
              </a:rPr>
              <a:t>Les personnes impliquées</a:t>
            </a:r>
          </a:p>
        </p:txBody>
      </p:sp>
      <p:sp>
        <p:nvSpPr>
          <p:cNvPr id="4" name="Espace réservé du texte 3">
            <a:extLst>
              <a:ext uri="{FF2B5EF4-FFF2-40B4-BE49-F238E27FC236}">
                <a16:creationId xmlns:a16="http://schemas.microsoft.com/office/drawing/2014/main" id="{CBB78777-915C-2889-F6A2-FC47E5ECB8BC}"/>
              </a:ext>
            </a:extLst>
          </p:cNvPr>
          <p:cNvSpPr>
            <a:spLocks noGrp="1"/>
          </p:cNvSpPr>
          <p:nvPr>
            <p:ph type="body" sz="quarter" idx="14"/>
          </p:nvPr>
        </p:nvSpPr>
        <p:spPr>
          <a:xfrm>
            <a:off x="777410" y="1908183"/>
            <a:ext cx="5486400" cy="4114800"/>
          </a:xfrm>
        </p:spPr>
        <p:txBody>
          <a:bodyPr/>
          <a:lstStyle/>
          <a:p>
            <a:r>
              <a:rPr lang="fr-FR" sz="2400" b="1" dirty="0"/>
              <a:t>Rôle </a:t>
            </a:r>
            <a:r>
              <a:rPr lang="fr-FR" sz="2400" dirty="0"/>
              <a:t>: </a:t>
            </a:r>
            <a:r>
              <a:rPr lang="fr-CA" sz="2400" dirty="0"/>
              <a:t>Participer aux discussions et trouver des solutions au conflit.</a:t>
            </a:r>
          </a:p>
          <a:p>
            <a:pPr marL="0" indent="0">
              <a:buNone/>
            </a:pPr>
            <a:endParaRPr lang="fr-CA" sz="2400" dirty="0"/>
          </a:p>
          <a:p>
            <a:r>
              <a:rPr lang="fr-FR" sz="2400" b="1" dirty="0"/>
              <a:t>Comportement</a:t>
            </a:r>
            <a:r>
              <a:rPr lang="fr-FR" sz="2400" dirty="0"/>
              <a:t> : </a:t>
            </a:r>
          </a:p>
          <a:p>
            <a:pPr lvl="1"/>
            <a:r>
              <a:rPr lang="fr-FR" sz="2000" dirty="0"/>
              <a:t>Rester calme;</a:t>
            </a:r>
          </a:p>
          <a:p>
            <a:pPr lvl="1"/>
            <a:r>
              <a:rPr lang="fr-FR" sz="2000" dirty="0"/>
              <a:t>Être à l’écoute;</a:t>
            </a:r>
          </a:p>
          <a:p>
            <a:pPr lvl="1"/>
            <a:r>
              <a:rPr lang="fr-FR" sz="2000" dirty="0"/>
              <a:t>S’ouvrir aux compromis proposés. </a:t>
            </a:r>
            <a:endParaRPr lang="fr-CA" sz="2000" dirty="0"/>
          </a:p>
          <a:p>
            <a:endParaRPr lang="fr-CA" dirty="0"/>
          </a:p>
        </p:txBody>
      </p:sp>
      <p:pic>
        <p:nvPicPr>
          <p:cNvPr id="6" name="1(2) Rotini">
            <a:hlinkClick r:id="rId4" action="ppaction://hlinksldjump"/>
            <a:extLst>
              <a:ext uri="{FF2B5EF4-FFF2-40B4-BE49-F238E27FC236}">
                <a16:creationId xmlns:a16="http://schemas.microsoft.com/office/drawing/2014/main" id="{857AA64C-52D3-6C8E-72F7-4DFD581AAB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5148" y="1464762"/>
            <a:ext cx="2109562" cy="3250800"/>
          </a:xfrm>
          <a:prstGeom prst="rect">
            <a:avLst/>
          </a:prstGeom>
        </p:spPr>
      </p:pic>
      <p:pic>
        <p:nvPicPr>
          <p:cNvPr id="7" name="1(2) Rotini">
            <a:hlinkClick r:id="rId4" action="ppaction://hlinksldjump"/>
            <a:extLst>
              <a:ext uri="{FF2B5EF4-FFF2-40B4-BE49-F238E27FC236}">
                <a16:creationId xmlns:a16="http://schemas.microsoft.com/office/drawing/2014/main" id="{564BE324-EE32-E564-71A9-2B9FC1133B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7181" y="2535120"/>
            <a:ext cx="2109562" cy="3250800"/>
          </a:xfrm>
          <a:prstGeom prst="rect">
            <a:avLst/>
          </a:prstGeom>
        </p:spPr>
      </p:pic>
      <p:pic>
        <p:nvPicPr>
          <p:cNvPr id="13" name="Graphique 12" descr="Contour de visage inquiet avec un remplissage uni">
            <a:extLst>
              <a:ext uri="{FF2B5EF4-FFF2-40B4-BE49-F238E27FC236}">
                <a16:creationId xmlns:a16="http://schemas.microsoft.com/office/drawing/2014/main" id="{89A82E91-24D3-0FBE-8D4B-F6C3BC5ED6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02729" y="1343415"/>
            <a:ext cx="914400" cy="1064401"/>
          </a:xfrm>
          <a:prstGeom prst="rect">
            <a:avLst/>
          </a:prstGeom>
        </p:spPr>
      </p:pic>
      <p:pic>
        <p:nvPicPr>
          <p:cNvPr id="15" name="Graphique 14" descr="Contour de visage confus contour">
            <a:extLst>
              <a:ext uri="{FF2B5EF4-FFF2-40B4-BE49-F238E27FC236}">
                <a16:creationId xmlns:a16="http://schemas.microsoft.com/office/drawing/2014/main" id="{C023D22F-4FBE-805E-BEBB-8EC0C8A41B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69344" y="2407817"/>
            <a:ext cx="914400" cy="1021183"/>
          </a:xfrm>
          <a:prstGeom prst="rect">
            <a:avLst/>
          </a:prstGeom>
        </p:spPr>
      </p:pic>
      <p:sp>
        <p:nvSpPr>
          <p:cNvPr id="2" name="ZoneTexte 1">
            <a:hlinkClick r:id="rId10" action="ppaction://hlinksldjump"/>
            <a:extLst>
              <a:ext uri="{FF2B5EF4-FFF2-40B4-BE49-F238E27FC236}">
                <a16:creationId xmlns:a16="http://schemas.microsoft.com/office/drawing/2014/main" id="{A35F7345-407E-171D-390E-D3C738B842E4}"/>
              </a:ext>
            </a:extLst>
          </p:cNvPr>
          <p:cNvSpPr txBox="1"/>
          <p:nvPr/>
        </p:nvSpPr>
        <p:spPr>
          <a:xfrm>
            <a:off x="9739208" y="6126163"/>
            <a:ext cx="2192455" cy="369332"/>
          </a:xfrm>
          <a:prstGeom prst="rect">
            <a:avLst/>
          </a:prstGeom>
          <a:noFill/>
          <a:ln>
            <a:solidFill>
              <a:srgbClr val="E46C00"/>
            </a:solidFill>
          </a:ln>
        </p:spPr>
        <p:txBody>
          <a:bodyPr wrap="square" rtlCol="0">
            <a:spAutoFit/>
          </a:bodyPr>
          <a:lstStyle/>
          <a:p>
            <a:pPr algn="ctr"/>
            <a:r>
              <a:rPr lang="fr-FR" dirty="0"/>
              <a:t>Retour au schéma</a:t>
            </a:r>
            <a:endParaRPr lang="fr-CA" dirty="0"/>
          </a:p>
        </p:txBody>
      </p:sp>
    </p:spTree>
    <p:custDataLst>
      <p:tags r:id="rId1"/>
    </p:custDataLst>
    <p:extLst>
      <p:ext uri="{BB962C8B-B14F-4D97-AF65-F5344CB8AC3E}">
        <p14:creationId xmlns:p14="http://schemas.microsoft.com/office/powerpoint/2010/main" val="390827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125B658-F51F-232D-2C62-12E0074F78C3}"/>
              </a:ext>
            </a:extLst>
          </p:cNvPr>
          <p:cNvSpPr>
            <a:spLocks noGrp="1"/>
          </p:cNvSpPr>
          <p:nvPr>
            <p:ph type="title"/>
          </p:nvPr>
        </p:nvSpPr>
        <p:spPr>
          <a:xfrm>
            <a:off x="5561556" y="572616"/>
            <a:ext cx="6119587" cy="914400"/>
          </a:xfrm>
        </p:spPr>
        <p:txBody>
          <a:bodyPr/>
          <a:lstStyle/>
          <a:p>
            <a:r>
              <a:rPr lang="fr-CA" dirty="0">
                <a:solidFill>
                  <a:schemeClr val="accent1"/>
                </a:solidFill>
              </a:rPr>
              <a:t>Conseillère ou conseiller</a:t>
            </a:r>
          </a:p>
        </p:txBody>
      </p:sp>
      <p:sp>
        <p:nvSpPr>
          <p:cNvPr id="4" name="Espace réservé du texte 3">
            <a:extLst>
              <a:ext uri="{FF2B5EF4-FFF2-40B4-BE49-F238E27FC236}">
                <a16:creationId xmlns:a16="http://schemas.microsoft.com/office/drawing/2014/main" id="{829D0EF0-F55C-C4DC-A0F2-72C38E676617}"/>
              </a:ext>
            </a:extLst>
          </p:cNvPr>
          <p:cNvSpPr>
            <a:spLocks noGrp="1"/>
          </p:cNvSpPr>
          <p:nvPr>
            <p:ph type="body" sz="quarter" idx="14"/>
          </p:nvPr>
        </p:nvSpPr>
        <p:spPr>
          <a:xfrm>
            <a:off x="6719583" y="1412474"/>
            <a:ext cx="5212080" cy="4714797"/>
          </a:xfrm>
        </p:spPr>
        <p:txBody>
          <a:bodyPr vert="horz" lIns="0" tIns="0" rIns="0" bIns="0" rtlCol="0" anchor="t">
            <a:noAutofit/>
          </a:bodyPr>
          <a:lstStyle/>
          <a:p>
            <a:r>
              <a:rPr lang="fr-FR" sz="2400" b="1" dirty="0">
                <a:solidFill>
                  <a:srgbClr val="212121"/>
                </a:solidFill>
                <a:latin typeface="Arial"/>
                <a:cs typeface="Arial"/>
              </a:rPr>
              <a:t>Rôle</a:t>
            </a:r>
            <a:r>
              <a:rPr lang="fr-FR" sz="2400" dirty="0">
                <a:solidFill>
                  <a:srgbClr val="212121"/>
                </a:solidFill>
                <a:latin typeface="Arial"/>
                <a:cs typeface="Arial"/>
              </a:rPr>
              <a:t> : </a:t>
            </a:r>
            <a:r>
              <a:rPr lang="fr-CA" sz="2400" dirty="0">
                <a:solidFill>
                  <a:srgbClr val="212121"/>
                </a:solidFill>
                <a:latin typeface="Arial"/>
                <a:cs typeface="Arial"/>
              </a:rPr>
              <a:t>Conseiller une famille lors de la médiation pour qu’elle atteigne ses objectifs et soit satisfaits. </a:t>
            </a:r>
            <a:endParaRPr lang="en-US" sz="2400" dirty="0">
              <a:cs typeface="Arial"/>
            </a:endParaRPr>
          </a:p>
          <a:p>
            <a:pPr lvl="1">
              <a:buChar char="•"/>
            </a:pPr>
            <a:r>
              <a:rPr lang="fr-CA" sz="2000" dirty="0">
                <a:solidFill>
                  <a:srgbClr val="212121"/>
                </a:solidFill>
                <a:latin typeface="Arial"/>
                <a:cs typeface="Arial"/>
              </a:rPr>
              <a:t>Elle ou il l'aide à se préparer et à bien négocier  avant et pendant la médiation pour ne pas faire de compromis désavantageux.  </a:t>
            </a:r>
            <a:endParaRPr lang="en-US" sz="2000" dirty="0">
              <a:cs typeface="Arial"/>
            </a:endParaRPr>
          </a:p>
          <a:p>
            <a:pPr lvl="1">
              <a:buChar char="•"/>
            </a:pPr>
            <a:r>
              <a:rPr lang="fr-CA" sz="2000" dirty="0">
                <a:solidFill>
                  <a:srgbClr val="212121"/>
                </a:solidFill>
                <a:latin typeface="Arial"/>
                <a:cs typeface="Arial"/>
              </a:rPr>
              <a:t>Elle ou il peut analyser la situation sans l'influence des émotions.  </a:t>
            </a:r>
          </a:p>
          <a:p>
            <a:r>
              <a:rPr lang="fr-FR" sz="2400" b="1" dirty="0">
                <a:solidFill>
                  <a:srgbClr val="212121"/>
                </a:solidFill>
                <a:latin typeface="Arial"/>
                <a:cs typeface="Arial"/>
              </a:rPr>
              <a:t>Comportement </a:t>
            </a:r>
            <a:r>
              <a:rPr lang="fr-FR" sz="2400" dirty="0">
                <a:solidFill>
                  <a:srgbClr val="212121"/>
                </a:solidFill>
                <a:latin typeface="Arial"/>
                <a:cs typeface="Arial"/>
              </a:rPr>
              <a:t>: </a:t>
            </a:r>
            <a:endParaRPr lang="en-US" sz="2400" dirty="0">
              <a:cs typeface="Arial"/>
            </a:endParaRPr>
          </a:p>
          <a:p>
            <a:pPr lvl="1">
              <a:buChar char="•"/>
            </a:pPr>
            <a:r>
              <a:rPr lang="fr-FR" sz="2000" dirty="0">
                <a:solidFill>
                  <a:srgbClr val="212121"/>
                </a:solidFill>
                <a:latin typeface="Arial"/>
                <a:cs typeface="Arial"/>
              </a:rPr>
              <a:t>Être à l'écoute,</a:t>
            </a:r>
            <a:endParaRPr lang="fr-FR" sz="2000" dirty="0">
              <a:cs typeface="Arial"/>
            </a:endParaRPr>
          </a:p>
          <a:p>
            <a:pPr lvl="1">
              <a:buChar char="•"/>
            </a:pPr>
            <a:r>
              <a:rPr lang="fr-FR" sz="2000" dirty="0">
                <a:solidFill>
                  <a:srgbClr val="212121"/>
                </a:solidFill>
                <a:latin typeface="Arial"/>
                <a:cs typeface="Arial"/>
              </a:rPr>
              <a:t>Faire preuve d'objectivité,</a:t>
            </a:r>
            <a:endParaRPr lang="fr-FR" sz="2000" dirty="0">
              <a:cs typeface="Arial"/>
            </a:endParaRPr>
          </a:p>
          <a:p>
            <a:pPr lvl="1">
              <a:buChar char="•"/>
            </a:pPr>
            <a:r>
              <a:rPr lang="fr-FR" sz="2000" dirty="0">
                <a:solidFill>
                  <a:srgbClr val="212121"/>
                </a:solidFill>
                <a:latin typeface="Arial"/>
                <a:cs typeface="Arial"/>
              </a:rPr>
              <a:t>Agir de manière professionnelle.</a:t>
            </a:r>
            <a:endParaRPr lang="fr-CA" sz="2000" dirty="0">
              <a:solidFill>
                <a:srgbClr val="212121"/>
              </a:solidFill>
              <a:latin typeface="Arial"/>
              <a:cs typeface="Arial"/>
            </a:endParaRPr>
          </a:p>
          <a:p>
            <a:endParaRPr lang="fr-CA" sz="2400" dirty="0">
              <a:cs typeface="Arial"/>
            </a:endParaRPr>
          </a:p>
        </p:txBody>
      </p:sp>
      <p:pic>
        <p:nvPicPr>
          <p:cNvPr id="6" name="Conseiller Rotini 2">
            <a:extLst>
              <a:ext uri="{FF2B5EF4-FFF2-40B4-BE49-F238E27FC236}">
                <a16:creationId xmlns:a16="http://schemas.microsoft.com/office/drawing/2014/main" id="{2D779178-D906-F26F-A3A1-9D983D8A2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2625" y="1500325"/>
            <a:ext cx="2603385" cy="4011774"/>
          </a:xfrm>
          <a:prstGeom prst="rect">
            <a:avLst/>
          </a:prstGeom>
        </p:spPr>
      </p:pic>
      <p:pic>
        <p:nvPicPr>
          <p:cNvPr id="10" name="Graphique 9" descr="Valise avec un remplissage uni">
            <a:extLst>
              <a:ext uri="{FF2B5EF4-FFF2-40B4-BE49-F238E27FC236}">
                <a16:creationId xmlns:a16="http://schemas.microsoft.com/office/drawing/2014/main" id="{EEA9DCB4-D5D2-BD61-1FE2-CDCD55F13E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57870" y="5164502"/>
            <a:ext cx="1301693" cy="1301693"/>
          </a:xfrm>
          <a:prstGeom prst="rect">
            <a:avLst/>
          </a:prstGeom>
        </p:spPr>
      </p:pic>
      <p:sp>
        <p:nvSpPr>
          <p:cNvPr id="11" name="ZoneTexte 10">
            <a:hlinkClick r:id="rId7" action="ppaction://hlinksldjump"/>
            <a:extLst>
              <a:ext uri="{FF2B5EF4-FFF2-40B4-BE49-F238E27FC236}">
                <a16:creationId xmlns:a16="http://schemas.microsoft.com/office/drawing/2014/main" id="{64189CAC-361E-943E-AF24-9744804C3E6E}"/>
              </a:ext>
            </a:extLst>
          </p:cNvPr>
          <p:cNvSpPr txBox="1"/>
          <p:nvPr/>
        </p:nvSpPr>
        <p:spPr>
          <a:xfrm>
            <a:off x="9739208" y="6126163"/>
            <a:ext cx="2192455" cy="369332"/>
          </a:xfrm>
          <a:prstGeom prst="rect">
            <a:avLst/>
          </a:prstGeom>
          <a:noFill/>
          <a:ln>
            <a:solidFill>
              <a:srgbClr val="E46C00"/>
            </a:solidFill>
          </a:ln>
        </p:spPr>
        <p:txBody>
          <a:bodyPr wrap="square" rtlCol="0">
            <a:spAutoFit/>
          </a:bodyPr>
          <a:lstStyle/>
          <a:p>
            <a:pPr algn="ctr"/>
            <a:r>
              <a:rPr lang="fr-FR" dirty="0"/>
              <a:t>Retour au schéma</a:t>
            </a:r>
            <a:endParaRPr lang="fr-CA" dirty="0"/>
          </a:p>
        </p:txBody>
      </p:sp>
    </p:spTree>
    <p:custDataLst>
      <p:tags r:id="rId1"/>
    </p:custDataLst>
    <p:extLst>
      <p:ext uri="{BB962C8B-B14F-4D97-AF65-F5344CB8AC3E}">
        <p14:creationId xmlns:p14="http://schemas.microsoft.com/office/powerpoint/2010/main" val="238707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AEF7FF7-8560-CB2E-FFD8-4682247A8894}"/>
              </a:ext>
            </a:extLst>
          </p:cNvPr>
          <p:cNvSpPr>
            <a:spLocks noGrp="1"/>
          </p:cNvSpPr>
          <p:nvPr>
            <p:ph type="title"/>
          </p:nvPr>
        </p:nvSpPr>
        <p:spPr>
          <a:xfrm>
            <a:off x="530665" y="626771"/>
            <a:ext cx="5943600" cy="914400"/>
          </a:xfrm>
        </p:spPr>
        <p:txBody>
          <a:bodyPr/>
          <a:lstStyle/>
          <a:p>
            <a:r>
              <a:rPr lang="fr-FR" sz="4000" dirty="0">
                <a:solidFill>
                  <a:srgbClr val="F6891F"/>
                </a:solidFill>
              </a:rPr>
              <a:t>Médiatrice ou médiateur</a:t>
            </a:r>
            <a:endParaRPr lang="fr-CA" dirty="0"/>
          </a:p>
        </p:txBody>
      </p:sp>
      <p:sp>
        <p:nvSpPr>
          <p:cNvPr id="4" name="Espace réservé du texte 3">
            <a:extLst>
              <a:ext uri="{FF2B5EF4-FFF2-40B4-BE49-F238E27FC236}">
                <a16:creationId xmlns:a16="http://schemas.microsoft.com/office/drawing/2014/main" id="{C680A970-0676-3DB8-0827-C525D890DA0E}"/>
              </a:ext>
            </a:extLst>
          </p:cNvPr>
          <p:cNvSpPr>
            <a:spLocks noGrp="1"/>
          </p:cNvSpPr>
          <p:nvPr>
            <p:ph type="body" sz="quarter" idx="14"/>
          </p:nvPr>
        </p:nvSpPr>
        <p:spPr>
          <a:xfrm>
            <a:off x="886968" y="1727339"/>
            <a:ext cx="5486400" cy="4114800"/>
          </a:xfrm>
        </p:spPr>
        <p:txBody>
          <a:bodyPr vert="horz" lIns="0" tIns="0" rIns="0" bIns="0" rtlCol="0" anchor="t">
            <a:noAutofit/>
          </a:bodyPr>
          <a:lstStyle/>
          <a:p>
            <a:r>
              <a:rPr lang="fr-FR" sz="2400" b="1" dirty="0"/>
              <a:t>Rôle</a:t>
            </a:r>
            <a:r>
              <a:rPr lang="fr-FR" sz="2400" dirty="0"/>
              <a:t> : </a:t>
            </a:r>
            <a:r>
              <a:rPr lang="fr-CA" sz="2400" dirty="0"/>
              <a:t>Aider les personnes participantes à discuter de leur conflit et à trouver des solutions.  </a:t>
            </a:r>
            <a:endParaRPr lang="en-US" sz="2400" dirty="0">
              <a:cs typeface="Arial"/>
            </a:endParaRPr>
          </a:p>
          <a:p>
            <a:pPr lvl="1"/>
            <a:r>
              <a:rPr lang="fr-CA" sz="2000"/>
              <a:t>Elle ou il </a:t>
            </a:r>
            <a:r>
              <a:rPr lang="fr-CA" sz="2000" dirty="0"/>
              <a:t>aide à décrire le ou les problèmes qu’elles vivent, à identifier les éléments importants pour eux et à proposer des idées. </a:t>
            </a:r>
            <a:endParaRPr lang="en-US" sz="2000" dirty="0">
              <a:cs typeface="Arial"/>
            </a:endParaRPr>
          </a:p>
          <a:p>
            <a:pPr lvl="1"/>
            <a:r>
              <a:rPr lang="fr-CA" sz="2000" dirty="0"/>
              <a:t>Elle ou il est responsable du bon déroulement de la médiation. </a:t>
            </a:r>
            <a:endParaRPr lang="en-US" sz="2000" dirty="0">
              <a:cs typeface="Arial"/>
            </a:endParaRPr>
          </a:p>
          <a:p>
            <a:r>
              <a:rPr lang="fr-FR" sz="2400" b="1" dirty="0"/>
              <a:t>Comportement </a:t>
            </a:r>
            <a:r>
              <a:rPr lang="fr-FR" sz="2400" dirty="0"/>
              <a:t>: </a:t>
            </a:r>
            <a:endParaRPr lang="en-US" sz="2400" dirty="0">
              <a:cs typeface="Arial"/>
            </a:endParaRPr>
          </a:p>
          <a:p>
            <a:pPr lvl="1"/>
            <a:r>
              <a:rPr lang="fr-FR" sz="2000" dirty="0"/>
              <a:t>Être neutre,</a:t>
            </a:r>
            <a:endParaRPr lang="fr-FR" sz="2000" dirty="0">
              <a:cs typeface="Arial"/>
            </a:endParaRPr>
          </a:p>
          <a:p>
            <a:pPr lvl="1"/>
            <a:r>
              <a:rPr lang="fr-FR" sz="2000" dirty="0"/>
              <a:t>Avoir une attitude positive et respectueuse,</a:t>
            </a:r>
            <a:endParaRPr lang="fr-FR" sz="2000" dirty="0">
              <a:cs typeface="Arial"/>
            </a:endParaRPr>
          </a:p>
          <a:p>
            <a:pPr lvl="1"/>
            <a:r>
              <a:rPr lang="fr-FR" sz="2000" dirty="0"/>
              <a:t>Rester calme.</a:t>
            </a:r>
            <a:endParaRPr lang="fr-FR" sz="2000" dirty="0">
              <a:cs typeface="Arial"/>
            </a:endParaRPr>
          </a:p>
          <a:p>
            <a:endParaRPr lang="fr-CA" dirty="0">
              <a:cs typeface="Arial"/>
            </a:endParaRPr>
          </a:p>
          <a:p>
            <a:endParaRPr lang="fr-CA" sz="2400" dirty="0">
              <a:cs typeface="Arial"/>
            </a:endParaRPr>
          </a:p>
        </p:txBody>
      </p:sp>
      <p:pic>
        <p:nvPicPr>
          <p:cNvPr id="6" name="Médiateur 2">
            <a:extLst>
              <a:ext uri="{FF2B5EF4-FFF2-40B4-BE49-F238E27FC236}">
                <a16:creationId xmlns:a16="http://schemas.microsoft.com/office/drawing/2014/main" id="{3D78D95F-6697-6B68-EF65-B030DCEE3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2919" y="1355359"/>
            <a:ext cx="2542597" cy="3918099"/>
          </a:xfrm>
          <a:prstGeom prst="rect">
            <a:avLst/>
          </a:prstGeom>
        </p:spPr>
      </p:pic>
      <p:pic>
        <p:nvPicPr>
          <p:cNvPr id="8" name="Graphique 7" descr="Contour de visage d’ange contour">
            <a:extLst>
              <a:ext uri="{FF2B5EF4-FFF2-40B4-BE49-F238E27FC236}">
                <a16:creationId xmlns:a16="http://schemas.microsoft.com/office/drawing/2014/main" id="{A5F6112F-F4AF-EE46-FAE3-1B165EC50A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93688" y="1289596"/>
            <a:ext cx="1152393" cy="1152393"/>
          </a:xfrm>
          <a:prstGeom prst="rect">
            <a:avLst/>
          </a:prstGeom>
        </p:spPr>
      </p:pic>
      <p:sp>
        <p:nvSpPr>
          <p:cNvPr id="9" name="ZoneTexte 8">
            <a:hlinkClick r:id="rId7" action="ppaction://hlinksldjump"/>
            <a:extLst>
              <a:ext uri="{FF2B5EF4-FFF2-40B4-BE49-F238E27FC236}">
                <a16:creationId xmlns:a16="http://schemas.microsoft.com/office/drawing/2014/main" id="{10FA8357-3B06-CF16-1CCA-0C2A932A3F1F}"/>
              </a:ext>
            </a:extLst>
          </p:cNvPr>
          <p:cNvSpPr txBox="1"/>
          <p:nvPr/>
        </p:nvSpPr>
        <p:spPr>
          <a:xfrm>
            <a:off x="9564217" y="6120537"/>
            <a:ext cx="2142351" cy="369332"/>
          </a:xfrm>
          <a:prstGeom prst="rect">
            <a:avLst/>
          </a:prstGeom>
          <a:noFill/>
          <a:ln>
            <a:solidFill>
              <a:srgbClr val="E46C00"/>
            </a:solidFill>
          </a:ln>
        </p:spPr>
        <p:txBody>
          <a:bodyPr wrap="square" rtlCol="0">
            <a:spAutoFit/>
          </a:bodyPr>
          <a:lstStyle/>
          <a:p>
            <a:pPr algn="ctr"/>
            <a:r>
              <a:rPr lang="fr-FR" dirty="0"/>
              <a:t>Retour au schéma</a:t>
            </a:r>
            <a:endParaRPr lang="fr-CA" dirty="0"/>
          </a:p>
        </p:txBody>
      </p:sp>
    </p:spTree>
    <p:custDataLst>
      <p:tags r:id="rId1"/>
    </p:custDataLst>
    <p:extLst>
      <p:ext uri="{BB962C8B-B14F-4D97-AF65-F5344CB8AC3E}">
        <p14:creationId xmlns:p14="http://schemas.microsoft.com/office/powerpoint/2010/main" val="94660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586EF2D-3CD6-F422-8F16-644BE9C2D3B4}"/>
              </a:ext>
            </a:extLst>
          </p:cNvPr>
          <p:cNvSpPr>
            <a:spLocks noGrp="1"/>
          </p:cNvSpPr>
          <p:nvPr>
            <p:ph type="title"/>
          </p:nvPr>
        </p:nvSpPr>
        <p:spPr>
          <a:xfrm>
            <a:off x="5633997" y="234236"/>
            <a:ext cx="5212080" cy="914400"/>
          </a:xfrm>
        </p:spPr>
        <p:txBody>
          <a:bodyPr/>
          <a:lstStyle/>
          <a:p>
            <a:r>
              <a:rPr lang="fr-FR" sz="4000" dirty="0">
                <a:solidFill>
                  <a:srgbClr val="F6891F"/>
                </a:solidFill>
              </a:rPr>
              <a:t>Experte ou expert</a:t>
            </a:r>
            <a:endParaRPr lang="fr-CA" dirty="0"/>
          </a:p>
        </p:txBody>
      </p:sp>
      <p:sp>
        <p:nvSpPr>
          <p:cNvPr id="4" name="Espace réservé du texte 3">
            <a:extLst>
              <a:ext uri="{FF2B5EF4-FFF2-40B4-BE49-F238E27FC236}">
                <a16:creationId xmlns:a16="http://schemas.microsoft.com/office/drawing/2014/main" id="{4D2FE19C-2AC5-AD05-9CA8-E2A6147C202A}"/>
              </a:ext>
            </a:extLst>
          </p:cNvPr>
          <p:cNvSpPr>
            <a:spLocks noGrp="1"/>
          </p:cNvSpPr>
          <p:nvPr>
            <p:ph type="body" sz="quarter" idx="14"/>
          </p:nvPr>
        </p:nvSpPr>
        <p:spPr>
          <a:xfrm>
            <a:off x="6764566" y="1155396"/>
            <a:ext cx="5212080" cy="4114800"/>
          </a:xfrm>
        </p:spPr>
        <p:txBody>
          <a:bodyPr vert="horz" lIns="0" tIns="0" rIns="0" bIns="0" rtlCol="0" anchor="t">
            <a:noAutofit/>
          </a:bodyPr>
          <a:lstStyle/>
          <a:p>
            <a:r>
              <a:rPr lang="fr-FR" sz="2400" b="1" dirty="0"/>
              <a:t>Rôle</a:t>
            </a:r>
            <a:r>
              <a:rPr lang="fr-FR" sz="2400"/>
              <a:t> </a:t>
            </a:r>
            <a:r>
              <a:rPr lang="fr-FR" sz="2400" dirty="0"/>
              <a:t>: Renseigner les personnes</a:t>
            </a:r>
            <a:r>
              <a:rPr lang="fr-FR" sz="2400"/>
              <a:t> </a:t>
            </a:r>
            <a:r>
              <a:rPr lang="fr-FR" sz="2400" dirty="0"/>
              <a:t>impliquées pour qu’elles puissent</a:t>
            </a:r>
            <a:r>
              <a:rPr lang="fr-FR" sz="2400"/>
              <a:t> </a:t>
            </a:r>
            <a:r>
              <a:rPr lang="fr-FR" sz="2400" dirty="0"/>
              <a:t>poursuivre leurs discussions.</a:t>
            </a:r>
            <a:r>
              <a:rPr lang="fr-FR" sz="2400"/>
              <a:t> </a:t>
            </a:r>
            <a:endParaRPr lang="en-US" sz="2400">
              <a:cs typeface="Arial"/>
            </a:endParaRPr>
          </a:p>
          <a:p>
            <a:pPr lvl="1"/>
            <a:r>
              <a:rPr lang="fr-FR" sz="2000" dirty="0"/>
              <a:t>Elle ou il tranche des questions et donne des informations utiles. </a:t>
            </a:r>
            <a:endParaRPr lang="en-US" sz="2000" dirty="0">
              <a:cs typeface="Arial"/>
            </a:endParaRPr>
          </a:p>
          <a:p>
            <a:pPr lvl="1"/>
            <a:r>
              <a:rPr lang="fr-FR" sz="2000" dirty="0"/>
              <a:t>Ce rôle sera réservé à l’enseignant(e) lors de la médiation simulée à venir!</a:t>
            </a:r>
            <a:endParaRPr lang="fr-FR" sz="2000" dirty="0">
              <a:cs typeface="Arial"/>
            </a:endParaRPr>
          </a:p>
          <a:p>
            <a:pPr marL="457200" lvl="1" indent="0">
              <a:buNone/>
            </a:pPr>
            <a:endParaRPr lang="fr-FR" sz="2000" dirty="0">
              <a:cs typeface="Arial"/>
            </a:endParaRPr>
          </a:p>
          <a:p>
            <a:r>
              <a:rPr lang="fr-FR" sz="2400" b="1" dirty="0"/>
              <a:t>Exemples</a:t>
            </a:r>
            <a:r>
              <a:rPr lang="fr-FR" sz="2400" dirty="0"/>
              <a:t> d’informations utiles : </a:t>
            </a:r>
            <a:endParaRPr lang="en-US" sz="2400" dirty="0">
              <a:cs typeface="Arial"/>
            </a:endParaRPr>
          </a:p>
          <a:p>
            <a:pPr lvl="1"/>
            <a:r>
              <a:rPr lang="fr-FR" sz="2000" dirty="0"/>
              <a:t>La valeur d’un objet,</a:t>
            </a:r>
            <a:endParaRPr lang="en-US" sz="2000" dirty="0">
              <a:cs typeface="Arial"/>
            </a:endParaRPr>
          </a:p>
          <a:p>
            <a:pPr lvl="1"/>
            <a:r>
              <a:rPr lang="fr-FR" sz="2000" dirty="0"/>
              <a:t>Le nombre de ventes réalisées dans une semaine,</a:t>
            </a:r>
            <a:endParaRPr lang="en-US" sz="2000" dirty="0">
              <a:cs typeface="Arial"/>
            </a:endParaRPr>
          </a:p>
          <a:p>
            <a:pPr lvl="1"/>
            <a:r>
              <a:rPr lang="fr-FR" sz="2000" dirty="0"/>
              <a:t>Le salaire d’une employée ou d'un employé.</a:t>
            </a:r>
            <a:endParaRPr lang="fr-FR" sz="2000" dirty="0">
              <a:cs typeface="Arial"/>
            </a:endParaRPr>
          </a:p>
          <a:p>
            <a:endParaRPr lang="fr-CA" dirty="0">
              <a:cs typeface="Arial"/>
            </a:endParaRPr>
          </a:p>
          <a:p>
            <a:endParaRPr lang="fr-FR" sz="2400" dirty="0">
              <a:cs typeface="Arial"/>
            </a:endParaRPr>
          </a:p>
        </p:txBody>
      </p:sp>
      <p:pic>
        <p:nvPicPr>
          <p:cNvPr id="7" name="(2) Expert">
            <a:hlinkClick r:id="rId4" action="ppaction://hlinksldjump"/>
            <a:extLst>
              <a:ext uri="{FF2B5EF4-FFF2-40B4-BE49-F238E27FC236}">
                <a16:creationId xmlns:a16="http://schemas.microsoft.com/office/drawing/2014/main" id="{F924194F-8A7D-2077-9FD3-023D6C26085E}"/>
              </a:ext>
            </a:extLst>
          </p:cNvPr>
          <p:cNvPicPr>
            <a:picLocks noChangeAspect="1"/>
          </p:cNvPicPr>
          <p:nvPr/>
        </p:nvPicPr>
        <p:blipFill>
          <a:blip r:embed="rId5">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598539" y="1414188"/>
            <a:ext cx="3960935" cy="3862392"/>
          </a:xfrm>
          <a:prstGeom prst="rect">
            <a:avLst/>
          </a:prstGeom>
        </p:spPr>
      </p:pic>
      <p:pic>
        <p:nvPicPr>
          <p:cNvPr id="6" name="Graphique 5" descr="Lunettes avec un remplissage uni">
            <a:extLst>
              <a:ext uri="{FF2B5EF4-FFF2-40B4-BE49-F238E27FC236}">
                <a16:creationId xmlns:a16="http://schemas.microsoft.com/office/drawing/2014/main" id="{28428AA8-028C-88B5-9903-74034362DA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21806" y="1525978"/>
            <a:ext cx="914400" cy="914400"/>
          </a:xfrm>
          <a:prstGeom prst="rect">
            <a:avLst/>
          </a:prstGeom>
        </p:spPr>
      </p:pic>
      <p:sp>
        <p:nvSpPr>
          <p:cNvPr id="8" name="ZoneTexte 7">
            <a:hlinkClick r:id="rId8" action="ppaction://hlinksldjump"/>
            <a:extLst>
              <a:ext uri="{FF2B5EF4-FFF2-40B4-BE49-F238E27FC236}">
                <a16:creationId xmlns:a16="http://schemas.microsoft.com/office/drawing/2014/main" id="{3CEE9750-13AA-1ECA-E7FF-2F48BC0FF21E}"/>
              </a:ext>
            </a:extLst>
          </p:cNvPr>
          <p:cNvSpPr txBox="1"/>
          <p:nvPr/>
        </p:nvSpPr>
        <p:spPr>
          <a:xfrm>
            <a:off x="353477" y="6164677"/>
            <a:ext cx="2126676" cy="369332"/>
          </a:xfrm>
          <a:prstGeom prst="rect">
            <a:avLst/>
          </a:prstGeom>
          <a:noFill/>
          <a:ln>
            <a:solidFill>
              <a:srgbClr val="E46C00"/>
            </a:solidFill>
          </a:ln>
        </p:spPr>
        <p:txBody>
          <a:bodyPr wrap="square" rtlCol="0">
            <a:spAutoFit/>
          </a:bodyPr>
          <a:lstStyle/>
          <a:p>
            <a:pPr algn="ctr"/>
            <a:r>
              <a:rPr lang="fr-FR" dirty="0"/>
              <a:t>Retour au schéma</a:t>
            </a:r>
            <a:endParaRPr lang="fr-CA" dirty="0"/>
          </a:p>
        </p:txBody>
      </p:sp>
    </p:spTree>
    <p:custDataLst>
      <p:tags r:id="rId1"/>
    </p:custDataLst>
    <p:extLst>
      <p:ext uri="{BB962C8B-B14F-4D97-AF65-F5344CB8AC3E}">
        <p14:creationId xmlns:p14="http://schemas.microsoft.com/office/powerpoint/2010/main" val="248287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F8B02E2-7709-7598-FCBB-BA3A4A0C5969}"/>
              </a:ext>
            </a:extLst>
          </p:cNvPr>
          <p:cNvSpPr>
            <a:spLocks noGrp="1"/>
          </p:cNvSpPr>
          <p:nvPr>
            <p:ph type="body" sz="quarter" idx="14"/>
          </p:nvPr>
        </p:nvSpPr>
        <p:spPr>
          <a:xfrm>
            <a:off x="523552" y="250874"/>
            <a:ext cx="10424160" cy="3058160"/>
          </a:xfrm>
        </p:spPr>
        <p:txBody>
          <a:bodyPr vert="horz" lIns="0" tIns="0" rIns="0" bIns="0" rtlCol="0" anchor="t">
            <a:noAutofit/>
          </a:bodyPr>
          <a:lstStyle/>
          <a:p>
            <a:pPr lvl="8"/>
            <a:r>
              <a:rPr lang="fr-CA" dirty="0">
                <a:ea typeface="+mn-lt"/>
                <a:cs typeface="+mn-lt"/>
              </a:rPr>
              <a:t>Cours 1 :</a:t>
            </a:r>
            <a:endParaRPr lang="fr-CA" b="0" dirty="0">
              <a:ea typeface="+mn-lt"/>
              <a:cs typeface="+mn-lt"/>
            </a:endParaRPr>
          </a:p>
          <a:p>
            <a:pPr lvl="8"/>
            <a:r>
              <a:rPr lang="fr-CA" dirty="0">
                <a:solidFill>
                  <a:schemeClr val="bg1"/>
                </a:solidFill>
                <a:ea typeface="+mn-lt"/>
                <a:cs typeface="+mn-lt"/>
              </a:rPr>
              <a:t>Préparation à la médiation</a:t>
            </a:r>
            <a:endParaRPr lang="en-US" b="0" dirty="0">
              <a:solidFill>
                <a:schemeClr val="bg1"/>
              </a:solidFill>
              <a:ea typeface="+mn-lt"/>
              <a:cs typeface="+mn-lt"/>
            </a:endParaRPr>
          </a:p>
          <a:p>
            <a:pPr lvl="8"/>
            <a:r>
              <a:rPr lang="fr-CA" sz="1400" dirty="0">
                <a:cs typeface="Arial"/>
              </a:rPr>
              <a:t>• Présentation de l’activité </a:t>
            </a:r>
            <a:endParaRPr lang="en-US" sz="1400" b="0" dirty="0">
              <a:ea typeface="+mn-lt"/>
              <a:cs typeface="+mn-lt"/>
            </a:endParaRPr>
          </a:p>
          <a:p>
            <a:pPr lvl="8"/>
            <a:r>
              <a:rPr lang="fr-CA" sz="1400" dirty="0">
                <a:cs typeface="Arial"/>
              </a:rPr>
              <a:t>• Mise en situation et discussion</a:t>
            </a:r>
            <a:endParaRPr lang="fr-CA" sz="1400" b="0" dirty="0">
              <a:ea typeface="+mn-lt"/>
              <a:cs typeface="+mn-lt"/>
            </a:endParaRPr>
          </a:p>
          <a:p>
            <a:pPr lvl="8"/>
            <a:r>
              <a:rPr lang="fr-CA" sz="1400" dirty="0">
                <a:cs typeface="Arial"/>
              </a:rPr>
              <a:t>• Découverte de la médiation</a:t>
            </a:r>
            <a:endParaRPr lang="fr-CA" sz="1400" b="0" dirty="0">
              <a:ea typeface="+mn-lt"/>
              <a:cs typeface="+mn-lt"/>
            </a:endParaRPr>
          </a:p>
          <a:p>
            <a:pPr lvl="8"/>
            <a:r>
              <a:rPr lang="fr-CA" sz="1400" dirty="0">
                <a:cs typeface="Arial"/>
              </a:rPr>
              <a:t>• Portrait des différents rôles</a:t>
            </a:r>
            <a:endParaRPr lang="fr-CA" sz="1400" b="0" dirty="0">
              <a:ea typeface="+mn-lt"/>
              <a:cs typeface="+mn-lt"/>
            </a:endParaRPr>
          </a:p>
          <a:p>
            <a:pPr lvl="8"/>
            <a:r>
              <a:rPr lang="fr-CA" sz="1400" dirty="0">
                <a:cs typeface="Arial"/>
              </a:rPr>
              <a:t>• Déroulement de la médiation</a:t>
            </a:r>
            <a:endParaRPr lang="fr-CA" sz="1800" b="0" dirty="0">
              <a:ea typeface="+mn-lt"/>
              <a:cs typeface="+mn-lt"/>
            </a:endParaRPr>
          </a:p>
          <a:p>
            <a:pPr lvl="8"/>
            <a:endParaRPr lang="fr-CA" sz="1400" dirty="0">
              <a:ea typeface="+mn-lt"/>
              <a:cs typeface="+mn-lt"/>
            </a:endParaRPr>
          </a:p>
          <a:p>
            <a:pPr lvl="8"/>
            <a:r>
              <a:rPr lang="fr-CA" dirty="0">
                <a:ea typeface="+mn-lt"/>
                <a:cs typeface="+mn-lt"/>
              </a:rPr>
              <a:t>Cours 2 :</a:t>
            </a:r>
            <a:endParaRPr lang="en-US" b="0" dirty="0">
              <a:ea typeface="+mn-lt"/>
              <a:cs typeface="+mn-lt"/>
            </a:endParaRPr>
          </a:p>
          <a:p>
            <a:pPr lvl="8"/>
            <a:r>
              <a:rPr lang="fr-CA" dirty="0">
                <a:solidFill>
                  <a:schemeClr val="bg1"/>
                </a:solidFill>
                <a:ea typeface="+mn-lt"/>
                <a:cs typeface="+mn-lt"/>
              </a:rPr>
              <a:t>Jour M... comme dans Médiation!</a:t>
            </a:r>
            <a:endParaRPr lang="en-US" b="0" dirty="0">
              <a:solidFill>
                <a:schemeClr val="bg1"/>
              </a:solidFill>
              <a:ea typeface="+mn-lt"/>
              <a:cs typeface="+mn-lt"/>
            </a:endParaRPr>
          </a:p>
          <a:p>
            <a:pPr lvl="8"/>
            <a:r>
              <a:rPr lang="fr-CA" sz="1400" dirty="0">
                <a:cs typeface="Arial"/>
              </a:rPr>
              <a:t>• Préparation en équipe</a:t>
            </a:r>
            <a:endParaRPr lang="fr-CA" sz="1400" b="0" dirty="0">
              <a:ea typeface="+mn-lt"/>
              <a:cs typeface="+mn-lt"/>
            </a:endParaRPr>
          </a:p>
          <a:p>
            <a:pPr lvl="8"/>
            <a:r>
              <a:rPr lang="fr-CA" sz="1400" dirty="0">
                <a:cs typeface="Arial"/>
              </a:rPr>
              <a:t>• Réalisation des séances de médiation</a:t>
            </a:r>
            <a:endParaRPr lang="fr-CA" sz="1400" b="0" dirty="0">
              <a:ea typeface="+mn-lt"/>
              <a:cs typeface="+mn-lt"/>
            </a:endParaRPr>
          </a:p>
          <a:p>
            <a:pPr lvl="8"/>
            <a:r>
              <a:rPr lang="fr-CA" sz="1400" dirty="0">
                <a:cs typeface="Arial"/>
              </a:rPr>
              <a:t>• Présentation des solutions trouvées</a:t>
            </a:r>
            <a:endParaRPr lang="fr-CA" sz="1400" b="0" dirty="0">
              <a:ea typeface="+mn-lt"/>
              <a:cs typeface="+mn-lt"/>
            </a:endParaRPr>
          </a:p>
          <a:p>
            <a:pPr lvl="8"/>
            <a:endParaRPr lang="fr-CA" sz="1400" dirty="0">
              <a:ea typeface="+mn-lt"/>
              <a:cs typeface="+mn-lt"/>
            </a:endParaRPr>
          </a:p>
          <a:p>
            <a:pPr lvl="8"/>
            <a:r>
              <a:rPr lang="fr-CA" dirty="0">
                <a:ea typeface="+mn-lt"/>
                <a:cs typeface="+mn-lt"/>
              </a:rPr>
              <a:t>Cours 3 (facultatif) : </a:t>
            </a:r>
            <a:r>
              <a:rPr lang="fr-CA" dirty="0">
                <a:solidFill>
                  <a:schemeClr val="bg1"/>
                </a:solidFill>
                <a:ea typeface="+mn-lt"/>
                <a:cs typeface="+mn-lt"/>
              </a:rPr>
              <a:t>Évaluation</a:t>
            </a:r>
          </a:p>
          <a:p>
            <a:pPr lvl="8"/>
            <a:endParaRPr lang="fr-CA" b="0" dirty="0">
              <a:ea typeface="+mn-lt"/>
              <a:cs typeface="+mn-lt"/>
            </a:endParaRPr>
          </a:p>
          <a:p>
            <a:pPr lvl="8"/>
            <a:endParaRPr lang="fr-CA" b="0" dirty="0">
              <a:solidFill>
                <a:srgbClr val="F6891F"/>
              </a:solidFill>
              <a:cs typeface="Arial"/>
            </a:endParaRPr>
          </a:p>
          <a:p>
            <a:endParaRPr lang="fr-FR" dirty="0">
              <a:cs typeface="Arial"/>
            </a:endParaRPr>
          </a:p>
        </p:txBody>
      </p:sp>
    </p:spTree>
    <p:custDataLst>
      <p:tags r:id="rId1"/>
    </p:custDataLst>
    <p:extLst>
      <p:ext uri="{BB962C8B-B14F-4D97-AF65-F5344CB8AC3E}">
        <p14:creationId xmlns:p14="http://schemas.microsoft.com/office/powerpoint/2010/main" val="82744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11C52D6-E0D2-2357-3C3A-B94F2FFAF0CC}"/>
              </a:ext>
            </a:extLst>
          </p:cNvPr>
          <p:cNvSpPr>
            <a:spLocks noGrp="1"/>
          </p:cNvSpPr>
          <p:nvPr>
            <p:ph type="body" idx="1"/>
          </p:nvPr>
        </p:nvSpPr>
        <p:spPr/>
        <p:txBody>
          <a:bodyPr/>
          <a:lstStyle/>
          <a:p>
            <a:r>
              <a:rPr lang="fr-CA" dirty="0"/>
              <a:t>Déroulement de la médiation simulée</a:t>
            </a:r>
          </a:p>
        </p:txBody>
      </p:sp>
      <p:pic>
        <p:nvPicPr>
          <p:cNvPr id="5" name="Espace réservé pour une image  4" descr="Balance de la justice avec un remplissage uni">
            <a:extLst>
              <a:ext uri="{FF2B5EF4-FFF2-40B4-BE49-F238E27FC236}">
                <a16:creationId xmlns:a16="http://schemas.microsoft.com/office/drawing/2014/main" id="{12FE453D-11BB-92FA-66ED-CE978A0B1A41}"/>
              </a:ext>
            </a:extLst>
          </p:cNvPr>
          <p:cNvPicPr>
            <a:picLocks noGrp="1" noChangeAspect="1"/>
          </p:cNvPicPr>
          <p:nvPr>
            <p:ph type="pic" sz="quarter" idx="16"/>
          </p:nvPr>
        </p:nvPicPr>
        <p:blipFill>
          <a:blip r:embed="rId4">
            <a:extLst>
              <a:ext uri="{96DAC541-7B7A-43D3-8B79-37D633B846F1}">
                <asvg:svgBlip xmlns:asvg="http://schemas.microsoft.com/office/drawing/2016/SVG/main" r:embed="rId5"/>
              </a:ext>
            </a:extLst>
          </a:blip>
          <a:srcRect l="20" r="20"/>
          <a:stretch>
            <a:fillRect/>
          </a:stretch>
        </p:blipFill>
        <p:spPr/>
      </p:pic>
    </p:spTree>
    <p:custDataLst>
      <p:tags r:id="rId1"/>
    </p:custDataLst>
    <p:extLst>
      <p:ext uri="{BB962C8B-B14F-4D97-AF65-F5344CB8AC3E}">
        <p14:creationId xmlns:p14="http://schemas.microsoft.com/office/powerpoint/2010/main" val="67361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BC61ED2-9CB1-959A-0254-15C482966034}"/>
              </a:ext>
            </a:extLst>
          </p:cNvPr>
          <p:cNvSpPr txBox="1">
            <a:spLocks/>
          </p:cNvSpPr>
          <p:nvPr/>
        </p:nvSpPr>
        <p:spPr>
          <a:xfrm>
            <a:off x="3338243" y="276596"/>
            <a:ext cx="5796136" cy="85725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fr-FR" dirty="0">
                <a:solidFill>
                  <a:srgbClr val="F6891F"/>
                </a:solidFill>
              </a:rPr>
              <a:t>Répartition des rôles</a:t>
            </a:r>
            <a:endParaRPr lang="fr-CA" dirty="0">
              <a:solidFill>
                <a:srgbClr val="F6891F"/>
              </a:solidFill>
            </a:endParaRPr>
          </a:p>
        </p:txBody>
      </p:sp>
      <p:pic>
        <p:nvPicPr>
          <p:cNvPr id="5" name="Image 4" descr="J:\Projets\54 000 Activités scolaires\03_Publication\1_Trousses_telecharg\13_Mediation\Illustrations\png\Eduardo Rotini.png">
            <a:extLst>
              <a:ext uri="{FF2B5EF4-FFF2-40B4-BE49-F238E27FC236}">
                <a16:creationId xmlns:a16="http://schemas.microsoft.com/office/drawing/2014/main" id="{79FC7944-C82B-9D30-855E-E84FD9E9D2DB}"/>
              </a:ext>
            </a:extLst>
          </p:cNvPr>
          <p:cNvPicPr/>
          <p:nvPr/>
        </p:nvPicPr>
        <p:blipFill rotWithShape="1">
          <a:blip r:embed="rId4" cstate="print">
            <a:extLst>
              <a:ext uri="{28A0092B-C50C-407E-A947-70E740481C1C}">
                <a14:useLocalDpi xmlns:a14="http://schemas.microsoft.com/office/drawing/2010/main" val="0"/>
              </a:ext>
            </a:extLst>
          </a:blip>
          <a:srcRect l="2598" t="19481" r="6717" b="1511"/>
          <a:stretch/>
        </p:blipFill>
        <p:spPr bwMode="auto">
          <a:xfrm>
            <a:off x="1139280" y="1374552"/>
            <a:ext cx="1912540" cy="2354534"/>
          </a:xfrm>
          <a:prstGeom prst="roundRect">
            <a:avLst/>
          </a:prstGeom>
          <a:noFill/>
          <a:ln w="9525" cap="flat" cmpd="sng" algn="ctr">
            <a:solidFill>
              <a:srgbClr val="F6891F"/>
            </a:solidFill>
            <a:prstDash val="solid"/>
            <a:round/>
            <a:headEnd type="none" w="med" len="med"/>
            <a:tailEnd type="none" w="med" len="med"/>
          </a:ln>
          <a:extLst>
            <a:ext uri="{53640926-AAD7-44D8-BBD7-CCE9431645EC}">
              <a14:shadowObscured xmlns:a14="http://schemas.microsoft.com/office/drawing/2010/main"/>
            </a:ext>
          </a:extLst>
        </p:spPr>
      </p:pic>
      <p:pic>
        <p:nvPicPr>
          <p:cNvPr id="6" name="Image 5" descr="J:\Projets\54 000 Activités scolaires\03_Publication\1_Trousses_telecharg\13_Mediation\Illustrations\png\Annie Rotini (2).png">
            <a:extLst>
              <a:ext uri="{FF2B5EF4-FFF2-40B4-BE49-F238E27FC236}">
                <a16:creationId xmlns:a16="http://schemas.microsoft.com/office/drawing/2014/main" id="{5B1C2CFA-D4A2-F854-22E4-A2EB87B46335}"/>
              </a:ext>
            </a:extLst>
          </p:cNvPr>
          <p:cNvPicPr/>
          <p:nvPr/>
        </p:nvPicPr>
        <p:blipFill rotWithShape="1">
          <a:blip r:embed="rId5" cstate="print">
            <a:extLst>
              <a:ext uri="{28A0092B-C50C-407E-A947-70E740481C1C}">
                <a14:useLocalDpi xmlns:a14="http://schemas.microsoft.com/office/drawing/2010/main" val="0"/>
              </a:ext>
            </a:extLst>
          </a:blip>
          <a:srcRect l="3296" t="6037" r="11400" b="19620"/>
          <a:stretch/>
        </p:blipFill>
        <p:spPr bwMode="auto">
          <a:xfrm>
            <a:off x="3218526" y="1366728"/>
            <a:ext cx="1912540" cy="2354950"/>
          </a:xfrm>
          <a:prstGeom prst="roundRect">
            <a:avLst/>
          </a:prstGeom>
          <a:noFill/>
          <a:ln w="9525">
            <a:solidFill>
              <a:srgbClr val="F6891F"/>
            </a:solidFill>
          </a:ln>
          <a:extLst>
            <a:ext uri="{53640926-AAD7-44D8-BBD7-CCE9431645EC}">
              <a14:shadowObscured xmlns:a14="http://schemas.microsoft.com/office/drawing/2010/main"/>
            </a:ext>
          </a:extLst>
        </p:spPr>
      </p:pic>
      <p:pic>
        <p:nvPicPr>
          <p:cNvPr id="7" name="Image 6" descr="J:\Projets\54 000 Activités scolaires\03_Publication\1_Trousses_telecharg\13_Mediation\Illustrations\png\Léa Rotini.png">
            <a:extLst>
              <a:ext uri="{FF2B5EF4-FFF2-40B4-BE49-F238E27FC236}">
                <a16:creationId xmlns:a16="http://schemas.microsoft.com/office/drawing/2014/main" id="{A0F4C3E2-5352-9235-CBB6-7FD4CDD09CA2}"/>
              </a:ext>
            </a:extLst>
          </p:cNvPr>
          <p:cNvPicPr/>
          <p:nvPr/>
        </p:nvPicPr>
        <p:blipFill rotWithShape="1">
          <a:blip r:embed="rId6" cstate="print">
            <a:extLst>
              <a:ext uri="{28A0092B-C50C-407E-A947-70E740481C1C}">
                <a14:useLocalDpi xmlns:a14="http://schemas.microsoft.com/office/drawing/2010/main" val="0"/>
              </a:ext>
            </a:extLst>
          </a:blip>
          <a:srcRect l="11823" t="17833" r="30638" b="32046"/>
          <a:stretch/>
        </p:blipFill>
        <p:spPr bwMode="auto">
          <a:xfrm>
            <a:off x="2200971" y="4219871"/>
            <a:ext cx="1913215" cy="2354534"/>
          </a:xfrm>
          <a:prstGeom prst="roundRect">
            <a:avLst/>
          </a:prstGeom>
          <a:noFill/>
          <a:ln w="9525" cap="flat" cmpd="sng" algn="ctr">
            <a:solidFill>
              <a:srgbClr val="F6891F"/>
            </a:solidFill>
            <a:prstDash val="solid"/>
            <a:round/>
            <a:headEnd type="none" w="med" len="med"/>
            <a:tailEnd type="none" w="med" len="med"/>
          </a:ln>
          <a:extLst>
            <a:ext uri="{53640926-AAD7-44D8-BBD7-CCE9431645EC}">
              <a14:shadowObscured xmlns:a14="http://schemas.microsoft.com/office/drawing/2010/main"/>
            </a:ext>
          </a:extLst>
        </p:spPr>
      </p:pic>
      <p:pic>
        <p:nvPicPr>
          <p:cNvPr id="8" name="Image 7" descr="J:\Projets\54 000 Activités scolaires\03_Publication\1_Trousses_telecharg\13_Mediation\Illustrations\png\Mégane Sansoucis.png">
            <a:extLst>
              <a:ext uri="{FF2B5EF4-FFF2-40B4-BE49-F238E27FC236}">
                <a16:creationId xmlns:a16="http://schemas.microsoft.com/office/drawing/2014/main" id="{1AB86816-558A-321D-D19D-18FC75A81E90}"/>
              </a:ext>
            </a:extLst>
          </p:cNvPr>
          <p:cNvPicPr/>
          <p:nvPr/>
        </p:nvPicPr>
        <p:blipFill rotWithShape="1">
          <a:blip r:embed="rId7" cstate="print">
            <a:extLst>
              <a:ext uri="{28A0092B-C50C-407E-A947-70E740481C1C}">
                <a14:useLocalDpi xmlns:a14="http://schemas.microsoft.com/office/drawing/2010/main" val="0"/>
              </a:ext>
            </a:extLst>
          </a:blip>
          <a:srcRect l="7341" t="28956" r="22383" b="9868"/>
          <a:stretch/>
        </p:blipFill>
        <p:spPr bwMode="auto">
          <a:xfrm>
            <a:off x="7549780" y="4219871"/>
            <a:ext cx="1914644" cy="2354534"/>
          </a:xfrm>
          <a:prstGeom prst="roundRect">
            <a:avLst/>
          </a:prstGeom>
          <a:noFill/>
          <a:ln w="9525" cap="flat" cmpd="sng" algn="ctr">
            <a:solidFill>
              <a:srgbClr val="F6891F"/>
            </a:solidFill>
            <a:prstDash val="solid"/>
            <a:round/>
            <a:headEnd type="none" w="med" len="med"/>
            <a:tailEnd type="none" w="med" len="med"/>
          </a:ln>
          <a:extLst>
            <a:ext uri="{53640926-AAD7-44D8-BBD7-CCE9431645EC}">
              <a14:shadowObscured xmlns:a14="http://schemas.microsoft.com/office/drawing/2010/main"/>
            </a:ext>
          </a:extLst>
        </p:spPr>
      </p:pic>
      <p:pic>
        <p:nvPicPr>
          <p:cNvPr id="9" name="Image 8" descr="J:\Projets\54 000 Activités scolaires\03_Publication\1_Trousses_telecharg\13_Mediation\Illustrations\png\Hélène Sansoucis.png">
            <a:extLst>
              <a:ext uri="{FF2B5EF4-FFF2-40B4-BE49-F238E27FC236}">
                <a16:creationId xmlns:a16="http://schemas.microsoft.com/office/drawing/2014/main" id="{A248E2DC-C1F8-D506-7AC7-ABF37EDC0753}"/>
              </a:ext>
            </a:extLst>
          </p:cNvPr>
          <p:cNvPicPr/>
          <p:nvPr/>
        </p:nvPicPr>
        <p:blipFill rotWithShape="1">
          <a:blip r:embed="rId8" cstate="print">
            <a:extLst>
              <a:ext uri="{28A0092B-C50C-407E-A947-70E740481C1C}">
                <a14:useLocalDpi xmlns:a14="http://schemas.microsoft.com/office/drawing/2010/main" val="0"/>
              </a:ext>
            </a:extLst>
          </a:blip>
          <a:srcRect l="19153" t="23470" r="10961" b="15913"/>
          <a:stretch/>
        </p:blipFill>
        <p:spPr bwMode="auto">
          <a:xfrm>
            <a:off x="6541668" y="1374114"/>
            <a:ext cx="1921526" cy="2354534"/>
          </a:xfrm>
          <a:prstGeom prst="roundRect">
            <a:avLst/>
          </a:prstGeom>
          <a:noFill/>
          <a:ln w="9525" cap="flat" cmpd="sng" algn="ctr">
            <a:solidFill>
              <a:srgbClr val="F6891F"/>
            </a:solidFill>
            <a:prstDash val="solid"/>
            <a:round/>
            <a:headEnd type="none" w="med" len="med"/>
            <a:tailEnd type="none" w="med" len="med"/>
          </a:ln>
          <a:extLst>
            <a:ext uri="{53640926-AAD7-44D8-BBD7-CCE9431645EC}">
              <a14:shadowObscured xmlns:a14="http://schemas.microsoft.com/office/drawing/2010/main"/>
            </a:ext>
          </a:extLst>
        </p:spPr>
      </p:pic>
      <p:pic>
        <p:nvPicPr>
          <p:cNvPr id="10" name="Image 9" descr="J:\Projets\54 000 Activités scolaires\03_Publication\1_Trousses_telecharg\13_Mediation\Illustrations\png\Adam Sansouci(2).png">
            <a:extLst>
              <a:ext uri="{FF2B5EF4-FFF2-40B4-BE49-F238E27FC236}">
                <a16:creationId xmlns:a16="http://schemas.microsoft.com/office/drawing/2014/main" id="{73B65D51-45A8-3BC5-0714-E79621AC997A}"/>
              </a:ext>
            </a:extLst>
          </p:cNvPr>
          <p:cNvPicPr/>
          <p:nvPr/>
        </p:nvPicPr>
        <p:blipFill rotWithShape="1">
          <a:blip r:embed="rId9" cstate="print">
            <a:extLst>
              <a:ext uri="{28A0092B-C50C-407E-A947-70E740481C1C}">
                <a14:useLocalDpi xmlns:a14="http://schemas.microsoft.com/office/drawing/2010/main" val="0"/>
              </a:ext>
            </a:extLst>
          </a:blip>
          <a:srcRect l="2714" t="12083" r="11812" b="13450"/>
          <a:stretch/>
        </p:blipFill>
        <p:spPr bwMode="auto">
          <a:xfrm>
            <a:off x="8629900" y="1374115"/>
            <a:ext cx="1912617" cy="2354534"/>
          </a:xfrm>
          <a:prstGeom prst="roundRect">
            <a:avLst/>
          </a:prstGeom>
          <a:noFill/>
          <a:ln w="9525">
            <a:solidFill>
              <a:srgbClr val="F6891F"/>
            </a:solidFill>
          </a:ln>
          <a:extLst>
            <a:ext uri="{53640926-AAD7-44D8-BBD7-CCE9431645EC}">
              <a14:shadowObscured xmlns:a14="http://schemas.microsoft.com/office/drawing/2010/main"/>
            </a:ext>
          </a:extLst>
        </p:spPr>
      </p:pic>
      <p:sp>
        <p:nvSpPr>
          <p:cNvPr id="2" name="ZoneTexte 1">
            <a:extLst>
              <a:ext uri="{FF2B5EF4-FFF2-40B4-BE49-F238E27FC236}">
                <a16:creationId xmlns:a16="http://schemas.microsoft.com/office/drawing/2014/main" id="{F7E00949-07B7-9918-24EB-B992639B0AF2}"/>
              </a:ext>
            </a:extLst>
          </p:cNvPr>
          <p:cNvSpPr txBox="1"/>
          <p:nvPr/>
        </p:nvSpPr>
        <p:spPr>
          <a:xfrm>
            <a:off x="2428885" y="3764922"/>
            <a:ext cx="1572866"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Léa Rotini</a:t>
            </a:r>
            <a:endParaRPr lang="fr-FR" sz="2400" dirty="0" err="1"/>
          </a:p>
        </p:txBody>
      </p:sp>
      <p:sp>
        <p:nvSpPr>
          <p:cNvPr id="11" name="ZoneTexte 10">
            <a:extLst>
              <a:ext uri="{FF2B5EF4-FFF2-40B4-BE49-F238E27FC236}">
                <a16:creationId xmlns:a16="http://schemas.microsoft.com/office/drawing/2014/main" id="{FB0416DA-D928-7C88-59B2-32A61134ADB8}"/>
              </a:ext>
            </a:extLst>
          </p:cNvPr>
          <p:cNvSpPr txBox="1"/>
          <p:nvPr/>
        </p:nvSpPr>
        <p:spPr>
          <a:xfrm>
            <a:off x="989551" y="910445"/>
            <a:ext cx="2223686"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Eduardo Rotini</a:t>
            </a:r>
            <a:endParaRPr lang="fr-FR" sz="2400" dirty="0" err="1"/>
          </a:p>
        </p:txBody>
      </p:sp>
      <p:sp>
        <p:nvSpPr>
          <p:cNvPr id="12" name="ZoneTexte 11">
            <a:extLst>
              <a:ext uri="{FF2B5EF4-FFF2-40B4-BE49-F238E27FC236}">
                <a16:creationId xmlns:a16="http://schemas.microsoft.com/office/drawing/2014/main" id="{E97C0D85-A65A-54E6-C225-972BA061107D}"/>
              </a:ext>
            </a:extLst>
          </p:cNvPr>
          <p:cNvSpPr txBox="1"/>
          <p:nvPr/>
        </p:nvSpPr>
        <p:spPr>
          <a:xfrm>
            <a:off x="3275551" y="910445"/>
            <a:ext cx="1846980"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Annie Rotini</a:t>
            </a:r>
            <a:endParaRPr lang="fr-FR" sz="2400" dirty="0" err="1"/>
          </a:p>
        </p:txBody>
      </p:sp>
      <p:sp>
        <p:nvSpPr>
          <p:cNvPr id="13" name="ZoneTexte 12">
            <a:extLst>
              <a:ext uri="{FF2B5EF4-FFF2-40B4-BE49-F238E27FC236}">
                <a16:creationId xmlns:a16="http://schemas.microsoft.com/office/drawing/2014/main" id="{F6C3EFF0-B55F-C278-1D9B-5ABF28DA026A}"/>
              </a:ext>
            </a:extLst>
          </p:cNvPr>
          <p:cNvSpPr txBox="1"/>
          <p:nvPr/>
        </p:nvSpPr>
        <p:spPr>
          <a:xfrm>
            <a:off x="7097646" y="3764922"/>
            <a:ext cx="2805576"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Mégane </a:t>
            </a:r>
            <a:r>
              <a:rPr lang="fr-FR" sz="2400" dirty="0" err="1">
                <a:cs typeface="Arial"/>
              </a:rPr>
              <a:t>Sansoucis</a:t>
            </a:r>
            <a:endParaRPr lang="fr-FR" dirty="0" err="1"/>
          </a:p>
        </p:txBody>
      </p:sp>
      <p:sp>
        <p:nvSpPr>
          <p:cNvPr id="14" name="ZoneTexte 13">
            <a:extLst>
              <a:ext uri="{FF2B5EF4-FFF2-40B4-BE49-F238E27FC236}">
                <a16:creationId xmlns:a16="http://schemas.microsoft.com/office/drawing/2014/main" id="{3E40BA00-55D8-57B9-E30D-4043117A3E2A}"/>
              </a:ext>
            </a:extLst>
          </p:cNvPr>
          <p:cNvSpPr txBox="1"/>
          <p:nvPr/>
        </p:nvSpPr>
        <p:spPr>
          <a:xfrm>
            <a:off x="6093742" y="910445"/>
            <a:ext cx="2669320"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Hélène </a:t>
            </a:r>
            <a:r>
              <a:rPr lang="fr-FR" sz="2400" dirty="0" err="1">
                <a:cs typeface="Arial"/>
              </a:rPr>
              <a:t>Sansoucis</a:t>
            </a:r>
            <a:endParaRPr lang="fr-FR" dirty="0" err="1"/>
          </a:p>
        </p:txBody>
      </p:sp>
      <p:sp>
        <p:nvSpPr>
          <p:cNvPr id="15" name="ZoneTexte 14">
            <a:extLst>
              <a:ext uri="{FF2B5EF4-FFF2-40B4-BE49-F238E27FC236}">
                <a16:creationId xmlns:a16="http://schemas.microsoft.com/office/drawing/2014/main" id="{3DE04924-1476-1BE1-1922-3EE62D907D6B}"/>
              </a:ext>
            </a:extLst>
          </p:cNvPr>
          <p:cNvSpPr txBox="1"/>
          <p:nvPr/>
        </p:nvSpPr>
        <p:spPr>
          <a:xfrm>
            <a:off x="8803075" y="910446"/>
            <a:ext cx="2496196"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Adam </a:t>
            </a:r>
            <a:r>
              <a:rPr lang="fr-FR" sz="2400" dirty="0" err="1">
                <a:cs typeface="Arial"/>
              </a:rPr>
              <a:t>Sansoucis</a:t>
            </a:r>
            <a:endParaRPr lang="fr-FR" dirty="0" err="1"/>
          </a:p>
        </p:txBody>
      </p:sp>
    </p:spTree>
    <p:custDataLst>
      <p:tags r:id="rId1"/>
    </p:custDataLst>
    <p:extLst>
      <p:ext uri="{BB962C8B-B14F-4D97-AF65-F5344CB8AC3E}">
        <p14:creationId xmlns:p14="http://schemas.microsoft.com/office/powerpoint/2010/main" val="28282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1C45062-5126-7A43-2C9A-3E9C49884E79}"/>
              </a:ext>
            </a:extLst>
          </p:cNvPr>
          <p:cNvSpPr>
            <a:spLocks noGrp="1"/>
          </p:cNvSpPr>
          <p:nvPr>
            <p:ph type="title"/>
          </p:nvPr>
        </p:nvSpPr>
        <p:spPr>
          <a:xfrm>
            <a:off x="889190" y="640080"/>
            <a:ext cx="10421938" cy="914400"/>
          </a:xfrm>
        </p:spPr>
        <p:txBody>
          <a:bodyPr/>
          <a:lstStyle/>
          <a:p>
            <a:pPr algn="ctr"/>
            <a:r>
              <a:rPr lang="fr-FR" sz="4000" dirty="0">
                <a:solidFill>
                  <a:srgbClr val="F6891F"/>
                </a:solidFill>
              </a:rPr>
              <a:t>Déroulement de la médiation</a:t>
            </a:r>
            <a:endParaRPr lang="fr-CA" dirty="0"/>
          </a:p>
        </p:txBody>
      </p:sp>
      <p:graphicFrame>
        <p:nvGraphicFramePr>
          <p:cNvPr id="2" name="Diagramme 1">
            <a:extLst>
              <a:ext uri="{FF2B5EF4-FFF2-40B4-BE49-F238E27FC236}">
                <a16:creationId xmlns:a16="http://schemas.microsoft.com/office/drawing/2014/main" id="{F19CCA2A-E69D-22F2-7B18-868EF5C2FB74}"/>
              </a:ext>
            </a:extLst>
          </p:cNvPr>
          <p:cNvGraphicFramePr/>
          <p:nvPr>
            <p:extLst>
              <p:ext uri="{D42A27DB-BD31-4B8C-83A1-F6EECF244321}">
                <p14:modId xmlns:p14="http://schemas.microsoft.com/office/powerpoint/2010/main" val="1961517227"/>
              </p:ext>
            </p:extLst>
          </p:nvPr>
        </p:nvGraphicFramePr>
        <p:xfrm>
          <a:off x="1120562" y="1392247"/>
          <a:ext cx="9950875" cy="50970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0557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B3A78DF-BD7E-0BD5-4D33-0A35E485B73A}"/>
              </a:ext>
            </a:extLst>
          </p:cNvPr>
          <p:cNvSpPr>
            <a:spLocks noGrp="1"/>
          </p:cNvSpPr>
          <p:nvPr>
            <p:ph type="title"/>
          </p:nvPr>
        </p:nvSpPr>
        <p:spPr>
          <a:xfrm>
            <a:off x="508202" y="628807"/>
            <a:ext cx="11175596" cy="914400"/>
          </a:xfrm>
        </p:spPr>
        <p:txBody>
          <a:bodyPr/>
          <a:lstStyle/>
          <a:p>
            <a:r>
              <a:rPr lang="fr-CA" sz="3600" dirty="0">
                <a:ea typeface="Calibri" panose="020F0502020204030204" pitchFamily="34" charset="0"/>
              </a:rPr>
              <a:t>La </a:t>
            </a:r>
            <a:r>
              <a:rPr lang="fr-CA" dirty="0">
                <a:solidFill>
                  <a:srgbClr val="F6891F"/>
                </a:solidFill>
              </a:rPr>
              <a:t>médiatrice</a:t>
            </a:r>
            <a:r>
              <a:rPr lang="fr-CA" sz="3600" dirty="0">
                <a:ea typeface="Calibri" panose="020F0502020204030204" pitchFamily="34" charset="0"/>
              </a:rPr>
              <a:t> ou le </a:t>
            </a:r>
            <a:r>
              <a:rPr lang="fr-CA" sz="4000" b="1" dirty="0">
                <a:solidFill>
                  <a:srgbClr val="F6891F"/>
                </a:solidFill>
                <a:ea typeface="Calibri" panose="020F0502020204030204" pitchFamily="34" charset="0"/>
              </a:rPr>
              <a:t>médiateur</a:t>
            </a:r>
            <a:r>
              <a:rPr lang="fr-CA" sz="3600" dirty="0">
                <a:ea typeface="Calibri" panose="020F0502020204030204" pitchFamily="34" charset="0"/>
              </a:rPr>
              <a:t> peut </a:t>
            </a:r>
            <a:r>
              <a:rPr lang="fr-CA" sz="4000" b="1" dirty="0">
                <a:ea typeface="Calibri" panose="020F0502020204030204" pitchFamily="34" charset="0"/>
              </a:rPr>
              <a:t>interrompre les discussions </a:t>
            </a:r>
            <a:r>
              <a:rPr lang="fr-CA" sz="3600" dirty="0">
                <a:ea typeface="Calibri" panose="020F0502020204030204" pitchFamily="34" charset="0"/>
              </a:rPr>
              <a:t>dans les cas suivants :</a:t>
            </a:r>
            <a:br>
              <a:rPr lang="fr-CA" sz="3600" dirty="0">
                <a:ea typeface="Calibri" panose="020F0502020204030204" pitchFamily="34" charset="0"/>
              </a:rPr>
            </a:br>
            <a:endParaRPr lang="fr-CA" dirty="0"/>
          </a:p>
        </p:txBody>
      </p:sp>
      <p:sp>
        <p:nvSpPr>
          <p:cNvPr id="4" name="Rectangle à coins arrondis 1">
            <a:extLst>
              <a:ext uri="{FF2B5EF4-FFF2-40B4-BE49-F238E27FC236}">
                <a16:creationId xmlns:a16="http://schemas.microsoft.com/office/drawing/2014/main" id="{FEBA12D8-C87D-5EF2-1FEC-D502EA3B4E51}"/>
              </a:ext>
            </a:extLst>
          </p:cNvPr>
          <p:cNvSpPr>
            <a:spLocks noGrp="1"/>
          </p:cNvSpPr>
          <p:nvPr>
            <p:ph type="body" sz="quarter" idx="14"/>
          </p:nvPr>
        </p:nvSpPr>
        <p:spPr>
          <a:xfrm>
            <a:off x="737101" y="2404063"/>
            <a:ext cx="6402735" cy="3649896"/>
          </a:xfrm>
          <a:prstGeom prst="roundRect">
            <a:avLst/>
          </a:prstGeom>
          <a:noFill/>
          <a:ln>
            <a:solidFill>
              <a:srgbClr val="ACAFB8"/>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spcBef>
                <a:spcPts val="2400"/>
              </a:spcBef>
              <a:spcAft>
                <a:spcPts val="0"/>
              </a:spcAft>
              <a:buFont typeface="Arial" panose="020B0604020202020204" pitchFamily="34" charset="0"/>
              <a:buChar char="•"/>
            </a:pPr>
            <a:r>
              <a:rPr lang="fr-CA" sz="2000" dirty="0">
                <a:effectLst/>
                <a:ea typeface="Calibri" panose="020F0502020204030204" pitchFamily="34" charset="0"/>
              </a:rPr>
              <a:t>Les personnes sont </a:t>
            </a:r>
            <a:r>
              <a:rPr lang="fr-CA" sz="2000" b="1" dirty="0">
                <a:effectLst/>
                <a:ea typeface="Calibri" panose="020F0502020204030204" pitchFamily="34" charset="0"/>
              </a:rPr>
              <a:t>irrespectueuses</a:t>
            </a:r>
            <a:r>
              <a:rPr lang="fr-CA" sz="2000" dirty="0">
                <a:effectLst/>
                <a:ea typeface="Calibri" panose="020F0502020204030204" pitchFamily="34" charset="0"/>
              </a:rPr>
              <a:t> ou ne respectent pas les règles;</a:t>
            </a:r>
          </a:p>
          <a:p>
            <a:pPr marL="285750" indent="-285750">
              <a:spcBef>
                <a:spcPts val="2400"/>
              </a:spcBef>
              <a:spcAft>
                <a:spcPts val="0"/>
              </a:spcAft>
              <a:buFont typeface="Arial" panose="020B0604020202020204" pitchFamily="34" charset="0"/>
              <a:buChar char="•"/>
            </a:pPr>
            <a:r>
              <a:rPr lang="fr-CA" sz="2000" dirty="0">
                <a:effectLst/>
                <a:ea typeface="Calibri" panose="020F0502020204030204" pitchFamily="34" charset="0"/>
              </a:rPr>
              <a:t>Les personnes désirent</a:t>
            </a:r>
            <a:r>
              <a:rPr lang="fr-CA" sz="2000" b="1" dirty="0">
                <a:effectLst/>
                <a:ea typeface="Calibri" panose="020F0502020204030204" pitchFamily="34" charset="0"/>
              </a:rPr>
              <a:t> consulter </a:t>
            </a:r>
            <a:r>
              <a:rPr lang="fr-CA" sz="2000" dirty="0">
                <a:effectLst/>
                <a:ea typeface="Calibri" panose="020F0502020204030204" pitchFamily="34" charset="0"/>
              </a:rPr>
              <a:t>rapidement leur </a:t>
            </a:r>
            <a:r>
              <a:rPr lang="fr-CA" sz="2000" b="1" dirty="0">
                <a:effectLst/>
                <a:ea typeface="Calibri" panose="020F0502020204030204" pitchFamily="34" charset="0"/>
              </a:rPr>
              <a:t>conseillère </a:t>
            </a:r>
            <a:r>
              <a:rPr lang="fr-CA" sz="2000" dirty="0">
                <a:effectLst/>
                <a:ea typeface="Calibri" panose="020F0502020204030204" pitchFamily="34" charset="0"/>
              </a:rPr>
              <a:t>ou leur </a:t>
            </a:r>
            <a:r>
              <a:rPr lang="fr-CA" sz="2000" b="1" dirty="0">
                <a:effectLst/>
                <a:ea typeface="Calibri" panose="020F0502020204030204" pitchFamily="34" charset="0"/>
              </a:rPr>
              <a:t>conseiller</a:t>
            </a:r>
            <a:r>
              <a:rPr lang="fr-CA" sz="2000" dirty="0">
                <a:effectLst/>
                <a:ea typeface="Calibri" panose="020F0502020204030204" pitchFamily="34" charset="0"/>
              </a:rPr>
              <a:t>;</a:t>
            </a:r>
          </a:p>
          <a:p>
            <a:pPr marL="285750" indent="-285750">
              <a:spcBef>
                <a:spcPts val="2400"/>
              </a:spcBef>
              <a:buFont typeface="Arial" panose="020B0604020202020204" pitchFamily="34" charset="0"/>
              <a:buChar char="•"/>
            </a:pPr>
            <a:r>
              <a:rPr lang="fr-CA" sz="2000" dirty="0">
                <a:effectLst/>
                <a:ea typeface="Calibri" panose="020F0502020204030204" pitchFamily="34" charset="0"/>
              </a:rPr>
              <a:t>L’</a:t>
            </a:r>
            <a:r>
              <a:rPr lang="fr-CA" sz="2000" b="1" dirty="0">
                <a:effectLst/>
                <a:ea typeface="Calibri" panose="020F0502020204030204" pitchFamily="34" charset="0"/>
              </a:rPr>
              <a:t>intervention de l’experte ou de l’expert </a:t>
            </a:r>
            <a:r>
              <a:rPr lang="fr-CA" sz="2000" dirty="0">
                <a:effectLst/>
                <a:ea typeface="Calibri" panose="020F0502020204030204" pitchFamily="34" charset="0"/>
              </a:rPr>
              <a:t>(</a:t>
            </a:r>
            <a:r>
              <a:rPr lang="fr-CA" sz="2000" dirty="0">
                <a:ea typeface="Calibri" panose="020F0502020204030204" pitchFamily="34" charset="0"/>
              </a:rPr>
              <a:t>l'enseignante ou l'enseignant)</a:t>
            </a:r>
            <a:r>
              <a:rPr lang="fr-CA" sz="2000" dirty="0">
                <a:effectLst/>
                <a:ea typeface="Calibri" panose="020F0502020204030204" pitchFamily="34" charset="0"/>
              </a:rPr>
              <a:t> est nécessaire pour donner une information factuelle permettant de poursuivre les discussions (ex. : la valeur d’un objet, la date d’un événement, le salaire, etc.)</a:t>
            </a:r>
            <a:endParaRPr lang="fr-CA" sz="2000" dirty="0">
              <a:effectLst/>
              <a:ea typeface="Calibri" panose="020F0502020204030204" pitchFamily="34" charset="0"/>
              <a:cs typeface="Arial"/>
            </a:endParaRPr>
          </a:p>
        </p:txBody>
      </p:sp>
      <p:pic>
        <p:nvPicPr>
          <p:cNvPr id="6" name="Image 5">
            <a:extLst>
              <a:ext uri="{FF2B5EF4-FFF2-40B4-BE49-F238E27FC236}">
                <a16:creationId xmlns:a16="http://schemas.microsoft.com/office/drawing/2014/main" id="{8174AAAD-03B5-02D9-1BA5-7D246949FC0D}"/>
              </a:ext>
            </a:extLst>
          </p:cNvPr>
          <p:cNvPicPr>
            <a:picLocks noChangeAspect="1"/>
          </p:cNvPicPr>
          <p:nvPr/>
        </p:nvPicPr>
        <p:blipFill>
          <a:blip r:embed="rId4"/>
          <a:stretch>
            <a:fillRect/>
          </a:stretch>
        </p:blipFill>
        <p:spPr>
          <a:xfrm>
            <a:off x="8142896" y="1719328"/>
            <a:ext cx="2466649" cy="4562771"/>
          </a:xfrm>
          <a:prstGeom prst="rect">
            <a:avLst/>
          </a:prstGeom>
        </p:spPr>
      </p:pic>
    </p:spTree>
    <p:custDataLst>
      <p:tags r:id="rId1"/>
    </p:custDataLst>
    <p:extLst>
      <p:ext uri="{BB962C8B-B14F-4D97-AF65-F5344CB8AC3E}">
        <p14:creationId xmlns:p14="http://schemas.microsoft.com/office/powerpoint/2010/main" val="217697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2D43E1A-8511-4664-D495-FC0AB29DF03C}"/>
              </a:ext>
            </a:extLst>
          </p:cNvPr>
          <p:cNvSpPr>
            <a:spLocks noGrp="1"/>
          </p:cNvSpPr>
          <p:nvPr>
            <p:ph type="title"/>
          </p:nvPr>
        </p:nvSpPr>
        <p:spPr>
          <a:xfrm>
            <a:off x="886968" y="857250"/>
            <a:ext cx="5943600" cy="914400"/>
          </a:xfrm>
        </p:spPr>
        <p:txBody>
          <a:bodyPr/>
          <a:lstStyle/>
          <a:p>
            <a:r>
              <a:rPr lang="fr-FR" dirty="0">
                <a:solidFill>
                  <a:schemeClr val="accent1"/>
                </a:solidFill>
              </a:rPr>
              <a:t>Règles</a:t>
            </a:r>
            <a:r>
              <a:rPr lang="fr-FR" sz="4000" dirty="0">
                <a:solidFill>
                  <a:schemeClr val="accent1"/>
                </a:solidFill>
              </a:rPr>
              <a:t> d’or </a:t>
            </a:r>
            <a:br>
              <a:rPr lang="fr-FR" sz="4000" dirty="0">
                <a:solidFill>
                  <a:schemeClr val="accent1"/>
                </a:solidFill>
              </a:rPr>
            </a:br>
            <a:r>
              <a:rPr lang="fr-FR" sz="4000" dirty="0">
                <a:solidFill>
                  <a:schemeClr val="accent1"/>
                </a:solidFill>
              </a:rPr>
              <a:t>d’une médiation réussie</a:t>
            </a:r>
            <a:endParaRPr lang="fr-CA">
              <a:solidFill>
                <a:schemeClr val="accent1"/>
              </a:solidFill>
              <a:cs typeface="Arial"/>
            </a:endParaRPr>
          </a:p>
        </p:txBody>
      </p:sp>
      <p:sp>
        <p:nvSpPr>
          <p:cNvPr id="4" name="Espace réservé du texte 3">
            <a:extLst>
              <a:ext uri="{FF2B5EF4-FFF2-40B4-BE49-F238E27FC236}">
                <a16:creationId xmlns:a16="http://schemas.microsoft.com/office/drawing/2014/main" id="{3029C19C-A775-883B-7224-A7515ECE9DAF}"/>
              </a:ext>
            </a:extLst>
          </p:cNvPr>
          <p:cNvSpPr>
            <a:spLocks noGrp="1"/>
          </p:cNvSpPr>
          <p:nvPr>
            <p:ph type="body" sz="quarter" idx="14"/>
          </p:nvPr>
        </p:nvSpPr>
        <p:spPr>
          <a:xfrm>
            <a:off x="609600" y="2389910"/>
            <a:ext cx="5486400" cy="4114800"/>
          </a:xfrm>
        </p:spPr>
        <p:txBody>
          <a:bodyPr vert="horz" lIns="0" tIns="0" rIns="0" bIns="0" rtlCol="0" anchor="t">
            <a:noAutofit/>
          </a:bodyPr>
          <a:lstStyle/>
          <a:p>
            <a:endParaRPr lang="fr-FR" sz="2400" b="1" dirty="0"/>
          </a:p>
          <a:p>
            <a:r>
              <a:rPr lang="fr-FR" sz="2400" b="1" dirty="0"/>
              <a:t>Déterminer au moins 3 règles </a:t>
            </a:r>
            <a:r>
              <a:rPr lang="fr-FR" sz="2400" dirty="0"/>
              <a:t>à suivre lors de la médiation! </a:t>
            </a:r>
          </a:p>
          <a:p>
            <a:pPr marL="0" indent="0">
              <a:buNone/>
            </a:pPr>
            <a:endParaRPr lang="fr-FR" sz="2400" dirty="0"/>
          </a:p>
          <a:p>
            <a:pPr lvl="1"/>
            <a:r>
              <a:rPr lang="fr-FR" sz="2000" dirty="0"/>
              <a:t>Piste : Elles doivent permettre une ambiance favorable aux discussions et le respect entre les personnes participantes à la médiation. </a:t>
            </a:r>
          </a:p>
          <a:p>
            <a:endParaRPr lang="fr-CA" dirty="0"/>
          </a:p>
        </p:txBody>
      </p:sp>
      <p:pic>
        <p:nvPicPr>
          <p:cNvPr id="7" name="Image 6">
            <a:extLst>
              <a:ext uri="{FF2B5EF4-FFF2-40B4-BE49-F238E27FC236}">
                <a16:creationId xmlns:a16="http://schemas.microsoft.com/office/drawing/2014/main" id="{8247C752-5230-7322-F267-3606893F0535}"/>
              </a:ext>
            </a:extLst>
          </p:cNvPr>
          <p:cNvPicPr>
            <a:picLocks noChangeAspect="1"/>
          </p:cNvPicPr>
          <p:nvPr/>
        </p:nvPicPr>
        <p:blipFill>
          <a:blip r:embed="rId4"/>
          <a:stretch>
            <a:fillRect/>
          </a:stretch>
        </p:blipFill>
        <p:spPr>
          <a:xfrm>
            <a:off x="7280781" y="2032454"/>
            <a:ext cx="4548616" cy="3215951"/>
          </a:xfrm>
          <a:prstGeom prst="rect">
            <a:avLst/>
          </a:prstGeom>
        </p:spPr>
      </p:pic>
    </p:spTree>
    <p:custDataLst>
      <p:tags r:id="rId1"/>
    </p:custDataLst>
    <p:extLst>
      <p:ext uri="{BB962C8B-B14F-4D97-AF65-F5344CB8AC3E}">
        <p14:creationId xmlns:p14="http://schemas.microsoft.com/office/powerpoint/2010/main" val="5021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4D511-7043-80A5-6AF4-0580A3706B9D}"/>
              </a:ext>
            </a:extLst>
          </p:cNvPr>
          <p:cNvSpPr>
            <a:spLocks noGrp="1"/>
          </p:cNvSpPr>
          <p:nvPr>
            <p:ph type="title"/>
          </p:nvPr>
        </p:nvSpPr>
        <p:spPr>
          <a:xfrm>
            <a:off x="885031" y="2363661"/>
            <a:ext cx="10421938" cy="914400"/>
          </a:xfrm>
        </p:spPr>
        <p:txBody>
          <a:bodyPr/>
          <a:lstStyle/>
          <a:p>
            <a:pPr algn="ctr"/>
            <a:r>
              <a:rPr lang="fr-CA" sz="8000" dirty="0"/>
              <a:t>Bonne médiation!</a:t>
            </a:r>
          </a:p>
        </p:txBody>
      </p:sp>
    </p:spTree>
    <p:custDataLst>
      <p:tags r:id="rId1"/>
    </p:custDataLst>
    <p:extLst>
      <p:ext uri="{BB962C8B-B14F-4D97-AF65-F5344CB8AC3E}">
        <p14:creationId xmlns:p14="http://schemas.microsoft.com/office/powerpoint/2010/main" val="58295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393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30395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2736781" y="428467"/>
            <a:ext cx="10421938" cy="914400"/>
          </a:xfrm>
        </p:spPr>
        <p:txBody>
          <a:bodyPr/>
          <a:lstStyle/>
          <a:p>
            <a:r>
              <a:rPr lang="fr-CA" sz="6000" dirty="0"/>
              <a:t>Mise en situation</a:t>
            </a:r>
          </a:p>
        </p:txBody>
      </p:sp>
      <p:pic>
        <p:nvPicPr>
          <p:cNvPr id="3" name="Image 3">
            <a:extLst>
              <a:ext uri="{FF2B5EF4-FFF2-40B4-BE49-F238E27FC236}">
                <a16:creationId xmlns:a16="http://schemas.microsoft.com/office/drawing/2014/main" id="{CEB5BA2D-D6E5-02DB-74F9-E04B4A26E5C8}"/>
              </a:ext>
            </a:extLst>
          </p:cNvPr>
          <p:cNvPicPr>
            <a:picLocks noChangeAspect="1"/>
          </p:cNvPicPr>
          <p:nvPr/>
        </p:nvPicPr>
        <p:blipFill>
          <a:blip r:embed="rId4"/>
          <a:stretch>
            <a:fillRect/>
          </a:stretch>
        </p:blipFill>
        <p:spPr>
          <a:xfrm>
            <a:off x="4475789" y="4166535"/>
            <a:ext cx="3471961" cy="2441109"/>
          </a:xfrm>
          <a:prstGeom prst="rect">
            <a:avLst/>
          </a:prstGeom>
        </p:spPr>
      </p:pic>
      <p:pic>
        <p:nvPicPr>
          <p:cNvPr id="4" name="Image 4">
            <a:extLst>
              <a:ext uri="{FF2B5EF4-FFF2-40B4-BE49-F238E27FC236}">
                <a16:creationId xmlns:a16="http://schemas.microsoft.com/office/drawing/2014/main" id="{ABC34329-892D-F9B9-3F69-0ADB4423D45D}"/>
              </a:ext>
            </a:extLst>
          </p:cNvPr>
          <p:cNvPicPr>
            <a:picLocks noChangeAspect="1"/>
          </p:cNvPicPr>
          <p:nvPr/>
        </p:nvPicPr>
        <p:blipFill>
          <a:blip r:embed="rId5"/>
          <a:stretch>
            <a:fillRect/>
          </a:stretch>
        </p:blipFill>
        <p:spPr>
          <a:xfrm>
            <a:off x="8907663" y="2443268"/>
            <a:ext cx="2743200" cy="2665194"/>
          </a:xfrm>
          <a:prstGeom prst="rect">
            <a:avLst/>
          </a:prstGeom>
        </p:spPr>
      </p:pic>
      <p:pic>
        <p:nvPicPr>
          <p:cNvPr id="6" name="Image 5" descr="Une image contenant musique, guitare&#10;&#10;Description générée automatiquement">
            <a:extLst>
              <a:ext uri="{FF2B5EF4-FFF2-40B4-BE49-F238E27FC236}">
                <a16:creationId xmlns:a16="http://schemas.microsoft.com/office/drawing/2014/main" id="{4B77CDE6-F3B6-4A9D-870A-1877AEE7615B}"/>
              </a:ext>
            </a:extLst>
          </p:cNvPr>
          <p:cNvPicPr>
            <a:picLocks noChangeAspect="1"/>
          </p:cNvPicPr>
          <p:nvPr/>
        </p:nvPicPr>
        <p:blipFill>
          <a:blip r:embed="rId6"/>
          <a:stretch>
            <a:fillRect/>
          </a:stretch>
        </p:blipFill>
        <p:spPr>
          <a:xfrm>
            <a:off x="0" y="2267904"/>
            <a:ext cx="4033732" cy="4033732"/>
          </a:xfrm>
          <a:prstGeom prst="rect">
            <a:avLst/>
          </a:prstGeom>
        </p:spPr>
      </p:pic>
      <p:pic>
        <p:nvPicPr>
          <p:cNvPr id="13" name="Image 12">
            <a:extLst>
              <a:ext uri="{FF2B5EF4-FFF2-40B4-BE49-F238E27FC236}">
                <a16:creationId xmlns:a16="http://schemas.microsoft.com/office/drawing/2014/main" id="{A660AC11-9953-C249-6FA9-B17D7FA2D1E9}"/>
              </a:ext>
            </a:extLst>
          </p:cNvPr>
          <p:cNvPicPr>
            <a:picLocks noChangeAspect="1"/>
          </p:cNvPicPr>
          <p:nvPr/>
        </p:nvPicPr>
        <p:blipFill>
          <a:blip r:embed="rId7"/>
          <a:stretch>
            <a:fillRect/>
          </a:stretch>
        </p:blipFill>
        <p:spPr>
          <a:xfrm flipH="1">
            <a:off x="4800559" y="1703862"/>
            <a:ext cx="3340277" cy="2462673"/>
          </a:xfrm>
          <a:prstGeom prst="rect">
            <a:avLst/>
          </a:prstGeom>
        </p:spPr>
      </p:pic>
      <p:pic>
        <p:nvPicPr>
          <p:cNvPr id="15" name="Image 14">
            <a:extLst>
              <a:ext uri="{FF2B5EF4-FFF2-40B4-BE49-F238E27FC236}">
                <a16:creationId xmlns:a16="http://schemas.microsoft.com/office/drawing/2014/main" id="{779F1EE9-7014-E327-6329-E8C06316DAD5}"/>
              </a:ext>
            </a:extLst>
          </p:cNvPr>
          <p:cNvPicPr>
            <a:picLocks noChangeAspect="1"/>
          </p:cNvPicPr>
          <p:nvPr/>
        </p:nvPicPr>
        <p:blipFill>
          <a:blip r:embed="rId8"/>
          <a:stretch>
            <a:fillRect/>
          </a:stretch>
        </p:blipFill>
        <p:spPr>
          <a:xfrm flipV="1">
            <a:off x="6323738" y="2251394"/>
            <a:ext cx="1108463" cy="1262071"/>
          </a:xfrm>
          <a:prstGeom prst="rect">
            <a:avLst/>
          </a:prstGeom>
        </p:spPr>
      </p:pic>
      <p:pic>
        <p:nvPicPr>
          <p:cNvPr id="17" name="Graphique 16" descr="Avertissement avec un remplissage uni">
            <a:extLst>
              <a:ext uri="{FF2B5EF4-FFF2-40B4-BE49-F238E27FC236}">
                <a16:creationId xmlns:a16="http://schemas.microsoft.com/office/drawing/2014/main" id="{80B1BC6B-65C1-DA4E-CA94-B20C51797D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56297" y="2443268"/>
            <a:ext cx="914400" cy="914400"/>
          </a:xfrm>
          <a:prstGeom prst="rect">
            <a:avLst/>
          </a:prstGeom>
        </p:spPr>
      </p:pic>
    </p:spTree>
    <p:custDataLst>
      <p:tags r:id="rId1"/>
    </p:custDataLst>
    <p:extLst>
      <p:ext uri="{BB962C8B-B14F-4D97-AF65-F5344CB8AC3E}">
        <p14:creationId xmlns:p14="http://schemas.microsoft.com/office/powerpoint/2010/main" val="276116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3D2FD24-101B-696E-1EFB-599664C1A425}"/>
              </a:ext>
            </a:extLst>
          </p:cNvPr>
          <p:cNvSpPr>
            <a:spLocks noGrp="1"/>
          </p:cNvSpPr>
          <p:nvPr>
            <p:ph type="title"/>
          </p:nvPr>
        </p:nvSpPr>
        <p:spPr>
          <a:xfrm>
            <a:off x="886968" y="978967"/>
            <a:ext cx="5943600" cy="914400"/>
          </a:xfrm>
        </p:spPr>
        <p:txBody>
          <a:bodyPr/>
          <a:lstStyle/>
          <a:p>
            <a:r>
              <a:rPr lang="fr-CA" dirty="0">
                <a:solidFill>
                  <a:schemeClr val="accent1"/>
                </a:solidFill>
              </a:rPr>
              <a:t>Les enjeux du conflit</a:t>
            </a:r>
          </a:p>
        </p:txBody>
      </p:sp>
      <p:sp>
        <p:nvSpPr>
          <p:cNvPr id="4" name="Espace réservé du texte 3">
            <a:extLst>
              <a:ext uri="{FF2B5EF4-FFF2-40B4-BE49-F238E27FC236}">
                <a16:creationId xmlns:a16="http://schemas.microsoft.com/office/drawing/2014/main" id="{B1965DC9-52DD-987B-37F4-1AE265B1B598}"/>
              </a:ext>
            </a:extLst>
          </p:cNvPr>
          <p:cNvSpPr>
            <a:spLocks noGrp="1"/>
          </p:cNvSpPr>
          <p:nvPr>
            <p:ph type="body" sz="quarter" idx="14"/>
          </p:nvPr>
        </p:nvSpPr>
        <p:spPr>
          <a:xfrm>
            <a:off x="886968" y="2103120"/>
            <a:ext cx="5486400" cy="4114800"/>
          </a:xfrm>
        </p:spPr>
        <p:txBody>
          <a:bodyPr/>
          <a:lstStyle/>
          <a:p>
            <a:r>
              <a:rPr lang="fr-FR" sz="2800" dirty="0"/>
              <a:t>Quelles sont les </a:t>
            </a:r>
            <a:r>
              <a:rPr lang="fr-FR" sz="2800" b="1" dirty="0"/>
              <a:t>personnes impliquées dans le conflit</a:t>
            </a:r>
            <a:r>
              <a:rPr lang="fr-FR" sz="2800" dirty="0"/>
              <a:t>?</a:t>
            </a:r>
          </a:p>
          <a:p>
            <a:pPr marL="0" indent="0">
              <a:buNone/>
            </a:pPr>
            <a:endParaRPr lang="fr-FR" sz="2800" dirty="0"/>
          </a:p>
          <a:p>
            <a:r>
              <a:rPr lang="fr-FR" sz="2800" dirty="0"/>
              <a:t>Quels sont les différents </a:t>
            </a:r>
            <a:r>
              <a:rPr lang="fr-FR" sz="2800" b="1" dirty="0"/>
              <a:t>problèmes</a:t>
            </a:r>
            <a:r>
              <a:rPr lang="fr-FR" sz="2800" dirty="0"/>
              <a:t> à régler?</a:t>
            </a:r>
          </a:p>
          <a:p>
            <a:pPr marL="0" indent="0">
              <a:buNone/>
            </a:pPr>
            <a:endParaRPr lang="fr-FR" sz="2800" dirty="0"/>
          </a:p>
          <a:p>
            <a:r>
              <a:rPr lang="fr-FR" sz="2800" dirty="0"/>
              <a:t>Selon toi, que</a:t>
            </a:r>
            <a:r>
              <a:rPr lang="fr-FR" sz="2800" b="1" dirty="0"/>
              <a:t> veut obtenir </a:t>
            </a:r>
            <a:r>
              <a:rPr lang="fr-FR" sz="2800" dirty="0"/>
              <a:t>chacune des personnes?</a:t>
            </a:r>
          </a:p>
          <a:p>
            <a:endParaRPr lang="fr-CA" dirty="0"/>
          </a:p>
        </p:txBody>
      </p:sp>
      <p:pic>
        <p:nvPicPr>
          <p:cNvPr id="7" name="Image 6">
            <a:extLst>
              <a:ext uri="{FF2B5EF4-FFF2-40B4-BE49-F238E27FC236}">
                <a16:creationId xmlns:a16="http://schemas.microsoft.com/office/drawing/2014/main" id="{D1479CC6-DDF4-177F-030F-1E5CBA9B4BE6}"/>
              </a:ext>
            </a:extLst>
          </p:cNvPr>
          <p:cNvPicPr>
            <a:picLocks noChangeAspect="1"/>
          </p:cNvPicPr>
          <p:nvPr/>
        </p:nvPicPr>
        <p:blipFill>
          <a:blip r:embed="rId4"/>
          <a:stretch>
            <a:fillRect/>
          </a:stretch>
        </p:blipFill>
        <p:spPr>
          <a:xfrm>
            <a:off x="9307898" y="353290"/>
            <a:ext cx="2679681" cy="3867956"/>
          </a:xfrm>
          <a:prstGeom prst="rect">
            <a:avLst/>
          </a:prstGeom>
        </p:spPr>
      </p:pic>
      <p:pic>
        <p:nvPicPr>
          <p:cNvPr id="9" name="Image 8">
            <a:extLst>
              <a:ext uri="{FF2B5EF4-FFF2-40B4-BE49-F238E27FC236}">
                <a16:creationId xmlns:a16="http://schemas.microsoft.com/office/drawing/2014/main" id="{FECB1794-A8D5-40A4-D1C2-92A84344B514}"/>
              </a:ext>
            </a:extLst>
          </p:cNvPr>
          <p:cNvPicPr>
            <a:picLocks noChangeAspect="1"/>
          </p:cNvPicPr>
          <p:nvPr/>
        </p:nvPicPr>
        <p:blipFill>
          <a:blip r:embed="rId5"/>
          <a:stretch>
            <a:fillRect/>
          </a:stretch>
        </p:blipFill>
        <p:spPr>
          <a:xfrm>
            <a:off x="6945561" y="2633588"/>
            <a:ext cx="2743562" cy="3584331"/>
          </a:xfrm>
          <a:prstGeom prst="rect">
            <a:avLst/>
          </a:prstGeom>
        </p:spPr>
      </p:pic>
    </p:spTree>
    <p:custDataLst>
      <p:tags r:id="rId1"/>
    </p:custDataLst>
    <p:extLst>
      <p:ext uri="{BB962C8B-B14F-4D97-AF65-F5344CB8AC3E}">
        <p14:creationId xmlns:p14="http://schemas.microsoft.com/office/powerpoint/2010/main" val="270167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6FBF65-D3C8-9341-B506-6DF8698F7792}"/>
              </a:ext>
            </a:extLst>
          </p:cNvPr>
          <p:cNvSpPr>
            <a:spLocks noGrp="1"/>
          </p:cNvSpPr>
          <p:nvPr>
            <p:ph type="body" idx="1"/>
          </p:nvPr>
        </p:nvSpPr>
        <p:spPr>
          <a:xfrm>
            <a:off x="1090829" y="1249617"/>
            <a:ext cx="5669280" cy="4572000"/>
          </a:xfrm>
        </p:spPr>
        <p:txBody>
          <a:bodyPr/>
          <a:lstStyle/>
          <a:p>
            <a:r>
              <a:rPr lang="fr-CA" dirty="0"/>
              <a:t>Découvrir la médiation</a:t>
            </a:r>
          </a:p>
          <a:p>
            <a:pPr lvl="1"/>
            <a:endParaRPr lang="fr-CA" dirty="0">
              <a:cs typeface="Arial"/>
            </a:endParaRPr>
          </a:p>
        </p:txBody>
      </p:sp>
      <p:pic>
        <p:nvPicPr>
          <p:cNvPr id="3" name="Graphique 3" descr="Poignée de main avec un remplissage uni">
            <a:extLst>
              <a:ext uri="{FF2B5EF4-FFF2-40B4-BE49-F238E27FC236}">
                <a16:creationId xmlns:a16="http://schemas.microsoft.com/office/drawing/2014/main" id="{85649FD7-E7FD-B048-1081-59755A5DB012}"/>
              </a:ext>
            </a:extLst>
          </p:cNvPr>
          <p:cNvPicPr>
            <a:picLocks noGrp="1" noChangeAspect="1"/>
          </p:cNvPicPr>
          <p:nvPr>
            <p:ph type="pic" sz="quarter" idx="16"/>
          </p:nvPr>
        </p:nvPicPr>
        <p:blipFill rotWithShape="1">
          <a:blip r:embed="rId4">
            <a:extLst>
              <a:ext uri="{96DAC541-7B7A-43D3-8B79-37D633B846F1}">
                <asvg:svgBlip xmlns:asvg="http://schemas.microsoft.com/office/drawing/2016/SVG/main" r:embed="rId5"/>
              </a:ext>
            </a:extLst>
          </a:blip>
          <a:srcRect l="20" r="20"/>
          <a:stretch/>
        </p:blipFill>
        <p:spPr>
          <a:xfrm>
            <a:off x="7056262" y="1957808"/>
            <a:ext cx="2942384" cy="2942384"/>
          </a:xfrm>
        </p:spPr>
      </p:pic>
    </p:spTree>
    <p:custDataLst>
      <p:tags r:id="rId1"/>
    </p:custDataLst>
    <p:extLst>
      <p:ext uri="{BB962C8B-B14F-4D97-AF65-F5344CB8AC3E}">
        <p14:creationId xmlns:p14="http://schemas.microsoft.com/office/powerpoint/2010/main" val="303772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2">
            <a:extLst>
              <a:ext uri="{FF2B5EF4-FFF2-40B4-BE49-F238E27FC236}">
                <a16:creationId xmlns:a16="http://schemas.microsoft.com/office/drawing/2014/main" id="{EE3990E3-9051-4052-369C-654F7EEF0865}"/>
              </a:ext>
            </a:extLst>
          </p:cNvPr>
          <p:cNvSpPr>
            <a:spLocks noGrp="1"/>
          </p:cNvSpPr>
          <p:nvPr>
            <p:ph type="title"/>
          </p:nvPr>
        </p:nvSpPr>
        <p:spPr>
          <a:xfrm>
            <a:off x="653858" y="341738"/>
            <a:ext cx="9695543" cy="914400"/>
          </a:xfrm>
        </p:spPr>
        <p:txBody>
          <a:bodyPr/>
          <a:lstStyle/>
          <a:p>
            <a:r>
              <a:rPr lang="fr-CA" dirty="0">
                <a:solidFill>
                  <a:schemeClr val="accent1"/>
                </a:solidFill>
              </a:rPr>
              <a:t>Découvrir la médiation</a:t>
            </a:r>
            <a:endParaRPr lang="fr-CA" dirty="0">
              <a:solidFill>
                <a:schemeClr val="accent1"/>
              </a:solidFill>
              <a:cs typeface="Arial" panose="020B0604020202020204"/>
            </a:endParaRPr>
          </a:p>
        </p:txBody>
      </p:sp>
      <p:pic>
        <p:nvPicPr>
          <p:cNvPr id="3" name="Média en ligne 7" title="Les avantages de la médiation">
            <a:hlinkClick r:id="" action="ppaction://media"/>
            <a:extLst>
              <a:ext uri="{FF2B5EF4-FFF2-40B4-BE49-F238E27FC236}">
                <a16:creationId xmlns:a16="http://schemas.microsoft.com/office/drawing/2014/main" id="{88544A60-7F45-F8E3-11DA-9433088914AB}"/>
              </a:ext>
            </a:extLst>
          </p:cNvPr>
          <p:cNvPicPr>
            <a:picLocks noRot="1" noChangeAspect="1"/>
          </p:cNvPicPr>
          <p:nvPr>
            <a:videoFile r:link="rId2"/>
          </p:nvPr>
        </p:nvPicPr>
        <p:blipFill>
          <a:blip r:embed="rId5"/>
          <a:stretch>
            <a:fillRect/>
          </a:stretch>
        </p:blipFill>
        <p:spPr>
          <a:xfrm>
            <a:off x="1245305" y="990920"/>
            <a:ext cx="9710738" cy="5486400"/>
          </a:xfrm>
          <a:prstGeom prst="rect">
            <a:avLst/>
          </a:prstGeom>
        </p:spPr>
      </p:pic>
    </p:spTree>
    <p:custDataLst>
      <p:tags r:id="rId1"/>
    </p:custDataLst>
    <p:extLst>
      <p:ext uri="{BB962C8B-B14F-4D97-AF65-F5344CB8AC3E}">
        <p14:creationId xmlns:p14="http://schemas.microsoft.com/office/powerpoint/2010/main" val="185694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5F777F-8AD7-ECB5-9909-D409CCC030BB}"/>
              </a:ext>
            </a:extLst>
          </p:cNvPr>
          <p:cNvSpPr>
            <a:spLocks noGrp="1"/>
          </p:cNvSpPr>
          <p:nvPr>
            <p:ph type="title"/>
          </p:nvPr>
        </p:nvSpPr>
        <p:spPr>
          <a:xfrm>
            <a:off x="5407287" y="474785"/>
            <a:ext cx="6792686" cy="914400"/>
          </a:xfrm>
        </p:spPr>
        <p:txBody>
          <a:bodyPr/>
          <a:lstStyle/>
          <a:p>
            <a:r>
              <a:rPr lang="fr-CA" dirty="0">
                <a:solidFill>
                  <a:schemeClr val="accent1"/>
                </a:solidFill>
              </a:rPr>
              <a:t>La médiation : </a:t>
            </a:r>
            <a:br>
              <a:rPr lang="fr-CA" dirty="0"/>
            </a:br>
            <a:r>
              <a:rPr lang="fr-CA" sz="3200" dirty="0"/>
              <a:t>Une méthode utilisée pour régler les conflits.</a:t>
            </a:r>
            <a:endParaRPr lang="fr-CA" dirty="0"/>
          </a:p>
        </p:txBody>
      </p:sp>
      <p:sp>
        <p:nvSpPr>
          <p:cNvPr id="4" name="Espace réservé du texte 3">
            <a:extLst>
              <a:ext uri="{FF2B5EF4-FFF2-40B4-BE49-F238E27FC236}">
                <a16:creationId xmlns:a16="http://schemas.microsoft.com/office/drawing/2014/main" id="{363203B7-B65C-39F5-EEE6-6E01584E2985}"/>
              </a:ext>
            </a:extLst>
          </p:cNvPr>
          <p:cNvSpPr>
            <a:spLocks noGrp="1"/>
          </p:cNvSpPr>
          <p:nvPr>
            <p:ph type="body" sz="quarter" idx="14"/>
          </p:nvPr>
        </p:nvSpPr>
        <p:spPr>
          <a:xfrm>
            <a:off x="6589643" y="2723857"/>
            <a:ext cx="5212080" cy="3675687"/>
          </a:xfrm>
        </p:spPr>
        <p:txBody>
          <a:bodyPr vert="horz" lIns="0" tIns="0" rIns="0" bIns="0" rtlCol="0" anchor="t">
            <a:noAutofit/>
          </a:bodyPr>
          <a:lstStyle/>
          <a:p>
            <a:pPr algn="ctr">
              <a:spcAft>
                <a:spcPts val="0"/>
              </a:spcAft>
            </a:pPr>
            <a:r>
              <a:rPr lang="fr-CA"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OBJECTIF</a:t>
            </a:r>
            <a:r>
              <a:rPr lang="fr-CA" b="1" dirty="0">
                <a:solidFill>
                  <a:schemeClr val="accent1"/>
                </a:solidFill>
                <a:latin typeface="Arial" panose="020B0604020202020204" pitchFamily="34" charset="0"/>
                <a:ea typeface="Calibri" panose="020F0502020204030204" pitchFamily="34" charset="0"/>
                <a:cs typeface="Arial" panose="020B0604020202020204" pitchFamily="34" charset="0"/>
              </a:rPr>
              <a:t>S</a:t>
            </a:r>
            <a:endParaRPr lang="fr-CA" sz="2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CA" sz="1400" b="1" dirty="0">
                <a:solidFill>
                  <a:srgbClr val="333F48"/>
                </a:solidFill>
                <a:effectLst/>
                <a:latin typeface="Arial" panose="020B0604020202020204" pitchFamily="34" charset="0"/>
                <a:ea typeface="Calibri" panose="020F0502020204030204" pitchFamily="34" charset="0"/>
                <a:cs typeface="Arial" panose="020B0604020202020204" pitchFamily="34" charset="0"/>
              </a:rPr>
              <a:t> </a:t>
            </a:r>
            <a:r>
              <a:rPr lang="fr-FR" sz="2800" dirty="0">
                <a:solidFill>
                  <a:srgbClr val="333F48"/>
                </a:solidFill>
                <a:latin typeface="Arial" panose="020B0604020202020204" pitchFamily="34" charset="0"/>
                <a:cs typeface="Arial" panose="020B0604020202020204" pitchFamily="34" charset="0"/>
              </a:rPr>
              <a:t>Amener les personnes en conflit à discuter pour trouver des solutions.</a:t>
            </a:r>
          </a:p>
          <a:p>
            <a:pPr>
              <a:spcAft>
                <a:spcPts val="0"/>
              </a:spcAft>
            </a:pPr>
            <a:endParaRPr lang="fr-FR" dirty="0">
              <a:solidFill>
                <a:srgbClr val="333F48"/>
              </a:solidFill>
              <a:highlight>
                <a:srgbClr val="FFFF00"/>
              </a:highlight>
              <a:latin typeface="Arial" panose="020B0604020202020204" pitchFamily="34" charset="0"/>
              <a:cs typeface="Arial" panose="020B0604020202020204" pitchFamily="34" charset="0"/>
            </a:endParaRPr>
          </a:p>
          <a:p>
            <a:r>
              <a:rPr lang="fr-FR" dirty="0">
                <a:solidFill>
                  <a:srgbClr val="333F48"/>
                </a:solidFill>
                <a:latin typeface="Arial"/>
                <a:cs typeface="Arial"/>
              </a:rPr>
              <a:t>Suggérer plusieurs </a:t>
            </a:r>
            <a:r>
              <a:rPr lang="fr-FR" sz="2800" dirty="0">
                <a:solidFill>
                  <a:srgbClr val="333F48"/>
                </a:solidFill>
                <a:latin typeface="Arial"/>
                <a:cs typeface="Arial"/>
              </a:rPr>
              <a:t>solutions possibles </a:t>
            </a:r>
            <a:r>
              <a:rPr lang="fr-FR" dirty="0">
                <a:solidFill>
                  <a:srgbClr val="333F48"/>
                </a:solidFill>
                <a:latin typeface="Arial"/>
                <a:cs typeface="Arial"/>
              </a:rPr>
              <a:t>pour trouver celle qui satisfait à toutes et à tous.</a:t>
            </a:r>
            <a:endParaRPr lang="fr-FR" dirty="0"/>
          </a:p>
          <a:p>
            <a:endParaRPr lang="fr-FR" sz="2800" dirty="0">
              <a:solidFill>
                <a:srgbClr val="333F48"/>
              </a:solidFill>
              <a:latin typeface="Arial" panose="020B0604020202020204" pitchFamily="34" charset="0"/>
              <a:cs typeface="Arial" panose="020B0604020202020204" pitchFamily="34" charset="0"/>
            </a:endParaRPr>
          </a:p>
          <a:p>
            <a:pPr>
              <a:spcAft>
                <a:spcPts val="0"/>
              </a:spcAft>
            </a:pPr>
            <a:endParaRPr lang="fr-FR" sz="2800" dirty="0">
              <a:solidFill>
                <a:srgbClr val="333F48"/>
              </a:solidFill>
              <a:latin typeface="Arial" panose="020B0604020202020204" pitchFamily="34" charset="0"/>
              <a:cs typeface="Arial" panose="020B0604020202020204" pitchFamily="34" charset="0"/>
            </a:endParaRPr>
          </a:p>
          <a:p>
            <a:pPr>
              <a:spcAft>
                <a:spcPts val="0"/>
              </a:spcAft>
            </a:pPr>
            <a:endParaRPr lang="fr-FR" dirty="0">
              <a:solidFill>
                <a:srgbClr val="333F48"/>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fr-CA" sz="2800" dirty="0">
              <a:solidFill>
                <a:srgbClr val="333F48"/>
              </a:solidFill>
              <a:effectLst/>
              <a:latin typeface="Arial" panose="020B0604020202020204" pitchFamily="34" charset="0"/>
              <a:ea typeface="Calibri" panose="020F0502020204030204" pitchFamily="34" charset="0"/>
              <a:cs typeface="Arial" panose="020B0604020202020204" pitchFamily="34" charset="0"/>
            </a:endParaRPr>
          </a:p>
          <a:p>
            <a:endParaRPr lang="fr-CA" dirty="0"/>
          </a:p>
        </p:txBody>
      </p:sp>
      <p:pic>
        <p:nvPicPr>
          <p:cNvPr id="9" name="Image 8">
            <a:extLst>
              <a:ext uri="{FF2B5EF4-FFF2-40B4-BE49-F238E27FC236}">
                <a16:creationId xmlns:a16="http://schemas.microsoft.com/office/drawing/2014/main" id="{05919483-918F-D75A-CAC3-FA55D2B7BCF2}"/>
              </a:ext>
            </a:extLst>
          </p:cNvPr>
          <p:cNvPicPr>
            <a:picLocks noChangeAspect="1"/>
          </p:cNvPicPr>
          <p:nvPr/>
        </p:nvPicPr>
        <p:blipFill>
          <a:blip r:embed="rId4"/>
          <a:stretch>
            <a:fillRect/>
          </a:stretch>
        </p:blipFill>
        <p:spPr>
          <a:xfrm>
            <a:off x="648538" y="1389185"/>
            <a:ext cx="3898814" cy="4428916"/>
          </a:xfrm>
          <a:prstGeom prst="rect">
            <a:avLst/>
          </a:prstGeom>
        </p:spPr>
      </p:pic>
    </p:spTree>
    <p:custDataLst>
      <p:tags r:id="rId1"/>
    </p:custDataLst>
    <p:extLst>
      <p:ext uri="{BB962C8B-B14F-4D97-AF65-F5344CB8AC3E}">
        <p14:creationId xmlns:p14="http://schemas.microsoft.com/office/powerpoint/2010/main" val="128953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2">
            <a:extLst>
              <a:ext uri="{FF2B5EF4-FFF2-40B4-BE49-F238E27FC236}">
                <a16:creationId xmlns:a16="http://schemas.microsoft.com/office/drawing/2014/main" id="{EE3990E3-9051-4052-369C-654F7EEF0865}"/>
              </a:ext>
            </a:extLst>
          </p:cNvPr>
          <p:cNvSpPr>
            <a:spLocks noGrp="1"/>
          </p:cNvSpPr>
          <p:nvPr>
            <p:ph type="title"/>
          </p:nvPr>
        </p:nvSpPr>
        <p:spPr>
          <a:xfrm>
            <a:off x="653858" y="341738"/>
            <a:ext cx="9695543" cy="914400"/>
          </a:xfrm>
        </p:spPr>
        <p:txBody>
          <a:bodyPr/>
          <a:lstStyle/>
          <a:p>
            <a:r>
              <a:rPr lang="fr-CA" dirty="0">
                <a:solidFill>
                  <a:schemeClr val="accent1"/>
                </a:solidFill>
              </a:rPr>
              <a:t>Qui est la médiatrice ou le médiateur?</a:t>
            </a:r>
            <a:endParaRPr lang="fr-CA" sz="3200" dirty="0">
              <a:solidFill>
                <a:schemeClr val="accent1"/>
              </a:solidFill>
              <a:cs typeface="Arial" panose="020B0604020202020204"/>
            </a:endParaRPr>
          </a:p>
        </p:txBody>
      </p:sp>
      <p:pic>
        <p:nvPicPr>
          <p:cNvPr id="13" name="Média en ligne 12" title="Le rôle du médiateur">
            <a:hlinkClick r:id="" action="ppaction://media"/>
            <a:extLst>
              <a:ext uri="{FF2B5EF4-FFF2-40B4-BE49-F238E27FC236}">
                <a16:creationId xmlns:a16="http://schemas.microsoft.com/office/drawing/2014/main" id="{75EA51DC-8F4F-252D-8D0F-2E8D5CF8B1BD}"/>
              </a:ext>
            </a:extLst>
          </p:cNvPr>
          <p:cNvPicPr>
            <a:picLocks noRot="1" noChangeAspect="1"/>
          </p:cNvPicPr>
          <p:nvPr>
            <a:videoFile r:link="rId2"/>
          </p:nvPr>
        </p:nvPicPr>
        <p:blipFill>
          <a:blip r:embed="rId5"/>
          <a:stretch>
            <a:fillRect/>
          </a:stretch>
        </p:blipFill>
        <p:spPr>
          <a:xfrm>
            <a:off x="1072092" y="1109133"/>
            <a:ext cx="9710738" cy="5486400"/>
          </a:xfrm>
          <a:prstGeom prst="rect">
            <a:avLst/>
          </a:prstGeom>
        </p:spPr>
      </p:pic>
    </p:spTree>
    <p:custDataLst>
      <p:tags r:id="rId1"/>
    </p:custDataLst>
    <p:extLst>
      <p:ext uri="{BB962C8B-B14F-4D97-AF65-F5344CB8AC3E}">
        <p14:creationId xmlns:p14="http://schemas.microsoft.com/office/powerpoint/2010/main" val="57018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CB25856-7CF5-B91B-848D-2931DB22BCE2}"/>
              </a:ext>
            </a:extLst>
          </p:cNvPr>
          <p:cNvSpPr>
            <a:spLocks noGrp="1"/>
          </p:cNvSpPr>
          <p:nvPr>
            <p:ph type="title"/>
          </p:nvPr>
        </p:nvSpPr>
        <p:spPr>
          <a:xfrm>
            <a:off x="545324" y="400050"/>
            <a:ext cx="5943600" cy="914400"/>
          </a:xfrm>
        </p:spPr>
        <p:txBody>
          <a:bodyPr/>
          <a:lstStyle/>
          <a:p>
            <a:r>
              <a:rPr lang="fr-CA" dirty="0">
                <a:solidFill>
                  <a:schemeClr val="accent1"/>
                </a:solidFill>
              </a:rPr>
              <a:t>Qui est la médiatrice ou le médiateur?</a:t>
            </a:r>
          </a:p>
        </p:txBody>
      </p:sp>
      <p:sp>
        <p:nvSpPr>
          <p:cNvPr id="4" name="Espace réservé du texte 3">
            <a:extLst>
              <a:ext uri="{FF2B5EF4-FFF2-40B4-BE49-F238E27FC236}">
                <a16:creationId xmlns:a16="http://schemas.microsoft.com/office/drawing/2014/main" id="{2CB26BC1-B8D2-CAF7-2026-036C8FA48D06}"/>
              </a:ext>
            </a:extLst>
          </p:cNvPr>
          <p:cNvSpPr>
            <a:spLocks noGrp="1"/>
          </p:cNvSpPr>
          <p:nvPr>
            <p:ph type="body" sz="quarter" idx="14"/>
          </p:nvPr>
        </p:nvSpPr>
        <p:spPr>
          <a:xfrm>
            <a:off x="773924" y="2001192"/>
            <a:ext cx="5486400" cy="4114800"/>
          </a:xfrm>
        </p:spPr>
        <p:txBody>
          <a:bodyPr/>
          <a:lstStyle/>
          <a:p>
            <a:r>
              <a:rPr lang="fr-FR" sz="2400" dirty="0"/>
              <a:t>C’est une personne choisie par les parties pour faciliter les discussions durant la médiation. </a:t>
            </a:r>
          </a:p>
          <a:p>
            <a:pPr marL="0" indent="0">
              <a:buNone/>
            </a:pPr>
            <a:r>
              <a:rPr lang="fr-FR" sz="2400" dirty="0"/>
              <a:t> </a:t>
            </a:r>
          </a:p>
          <a:p>
            <a:r>
              <a:rPr lang="fr-FR" sz="2400" dirty="0"/>
              <a:t>Elle ne fait pas partie du conflit.</a:t>
            </a:r>
          </a:p>
          <a:p>
            <a:r>
              <a:rPr lang="fr-FR" sz="2400" dirty="0"/>
              <a:t>Elle est :</a:t>
            </a:r>
          </a:p>
          <a:p>
            <a:pPr lvl="1"/>
            <a:r>
              <a:rPr lang="fr-FR" sz="2200" dirty="0"/>
              <a:t>Neutre (ne pas se laisser influencer par ses convictions personnelles).  </a:t>
            </a:r>
          </a:p>
          <a:p>
            <a:pPr lvl="1"/>
            <a:r>
              <a:rPr lang="fr-FR" sz="2200" dirty="0"/>
              <a:t>Impartiale (ne pas avantager ou favoriser un des personnes participantes à la médiation)</a:t>
            </a:r>
            <a:r>
              <a:rPr lang="fr-FR" sz="2400" dirty="0"/>
              <a:t>.</a:t>
            </a:r>
          </a:p>
          <a:p>
            <a:endParaRPr lang="fr-CA" dirty="0"/>
          </a:p>
        </p:txBody>
      </p:sp>
      <p:pic>
        <p:nvPicPr>
          <p:cNvPr id="7" name="Image 6">
            <a:extLst>
              <a:ext uri="{FF2B5EF4-FFF2-40B4-BE49-F238E27FC236}">
                <a16:creationId xmlns:a16="http://schemas.microsoft.com/office/drawing/2014/main" id="{6B128D57-EB9C-DAA7-B46C-312F01F4DEB4}"/>
              </a:ext>
            </a:extLst>
          </p:cNvPr>
          <p:cNvPicPr>
            <a:picLocks noChangeAspect="1"/>
          </p:cNvPicPr>
          <p:nvPr/>
        </p:nvPicPr>
        <p:blipFill>
          <a:blip r:embed="rId4"/>
          <a:stretch>
            <a:fillRect/>
          </a:stretch>
        </p:blipFill>
        <p:spPr>
          <a:xfrm>
            <a:off x="8103444" y="922564"/>
            <a:ext cx="3143810" cy="4724400"/>
          </a:xfrm>
          <a:prstGeom prst="rect">
            <a:avLst/>
          </a:prstGeom>
        </p:spPr>
      </p:pic>
    </p:spTree>
    <p:custDataLst>
      <p:tags r:id="rId1"/>
    </p:custDataLst>
    <p:extLst>
      <p:ext uri="{BB962C8B-B14F-4D97-AF65-F5344CB8AC3E}">
        <p14:creationId xmlns:p14="http://schemas.microsoft.com/office/powerpoint/2010/main" val="401488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éducaloi - Atelier 2021">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1dad71-e2b4-4bb3-a4a5-5785788cbbb7">
      <Terms xmlns="http://schemas.microsoft.com/office/infopath/2007/PartnerControls"/>
    </lcf76f155ced4ddcb4097134ff3c332f>
    <TaxCatchAll xmlns="8ee12ee5-159c-4bfa-a4d1-c6eb204610cd" xsi:nil="true"/>
    <_dlc_DocId xmlns="8ee12ee5-159c-4bfa-a4d1-c6eb204610cd">EDUC-718269152-2042696</_dlc_DocId>
    <_dlc_DocIdUrl xmlns="8ee12ee5-159c-4bfa-a4d1-c6eb204610cd">
      <Url>https://educaloi.sharepoint.com/ms/_layouts/15/DocIdRedir.aspx?ID=EDUC-718269152-2042696</Url>
      <Description>EDUC-718269152-2042696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1A538F08812F84B874514F73EB122CE" ma:contentTypeVersion="17" ma:contentTypeDescription="Crée un document." ma:contentTypeScope="" ma:versionID="8f905a0430a8856b5ab62c3de3a43c88">
  <xsd:schema xmlns:xsd="http://www.w3.org/2001/XMLSchema" xmlns:xs="http://www.w3.org/2001/XMLSchema" xmlns:p="http://schemas.microsoft.com/office/2006/metadata/properties" xmlns:ns2="8ee12ee5-159c-4bfa-a4d1-c6eb204610cd" xmlns:ns3="0b1dad71-e2b4-4bb3-a4a5-5785788cbbb7" targetNamespace="http://schemas.microsoft.com/office/2006/metadata/properties" ma:root="true" ma:fieldsID="60ff81a131188f5f8d1d12143bdc1ef3" ns2:_="" ns3:_="">
    <xsd:import namespace="8ee12ee5-159c-4bfa-a4d1-c6eb204610cd"/>
    <xsd:import namespace="0b1dad71-e2b4-4bb3-a4a5-5785788cbbb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GenerationTime" minOccurs="0"/>
                <xsd:element ref="ns3:MediaServiceEventHashCode" minOccurs="0"/>
                <xsd:element ref="ns2:SharedWithUsers" minOccurs="0"/>
                <xsd:element ref="ns2:SharedWithDetails" minOccurs="0"/>
                <xsd:element ref="ns3:MediaServiceDateTaken" minOccurs="0"/>
                <xsd:element ref="ns3:MediaServiceOCR"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12ee5-159c-4bfa-a4d1-c6eb204610cd"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dexed="true"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3dafb937-854e-411a-a98d-3f548e7b41d5}" ma:internalName="TaxCatchAll" ma:showField="CatchAllData" ma:web="8ee12ee5-159c-4bfa-a4d1-c6eb204610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1dad71-e2b4-4bb3-a4a5-5785788cbbb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299ed9a0-a2e4-4baf-bc0e-5da7c71c47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BE8ED5-6AE3-4D65-A989-2C4F2E585E01}">
  <ds:schemaRefs>
    <ds:schemaRef ds:uri="http://schemas.microsoft.com/sharepoint/events"/>
  </ds:schemaRefs>
</ds:datastoreItem>
</file>

<file path=customXml/itemProps2.xml><?xml version="1.0" encoding="utf-8"?>
<ds:datastoreItem xmlns:ds="http://schemas.openxmlformats.org/officeDocument/2006/customXml" ds:itemID="{8937B8FB-EB27-400B-9495-8EF1A31EAD1C}">
  <ds:schemaRefs>
    <ds:schemaRef ds:uri="http://purl.org/dc/elements/1.1/"/>
    <ds:schemaRef ds:uri="http://schemas.microsoft.com/office/2006/metadata/properties"/>
    <ds:schemaRef ds:uri="8ee12ee5-159c-4bfa-a4d1-c6eb204610cd"/>
    <ds:schemaRef ds:uri="http://schemas.microsoft.com/office/2006/documentManagement/types"/>
    <ds:schemaRef ds:uri="http://purl.org/dc/dcmitype/"/>
    <ds:schemaRef ds:uri="0b1dad71-e2b4-4bb3-a4a5-5785788cbbb7"/>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A7DB8ED9-BD7A-4829-916A-CD4153AAA2B2}">
  <ds:schemaRefs>
    <ds:schemaRef ds:uri="http://schemas.microsoft.com/sharepoint/v3/contenttype/forms"/>
  </ds:schemaRefs>
</ds:datastoreItem>
</file>

<file path=customXml/itemProps4.xml><?xml version="1.0" encoding="utf-8"?>
<ds:datastoreItem xmlns:ds="http://schemas.openxmlformats.org/officeDocument/2006/customXml" ds:itemID="{C486C287-EF86-4382-84A3-72DCC9F63E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12ee5-159c-4bfa-a4d1-c6eb204610cd"/>
    <ds:schemaRef ds:uri="0b1dad71-e2b4-4bb3-a4a5-5785788cbb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1710</TotalTime>
  <Words>2893</Words>
  <Application>Microsoft Office PowerPoint</Application>
  <PresentationFormat>Grand écran</PresentationFormat>
  <Paragraphs>337</Paragraphs>
  <Slides>27</Slides>
  <Notes>27</Notes>
  <HiddenSlides>0</HiddenSlides>
  <MMClips>2</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27</vt:i4>
      </vt:variant>
    </vt:vector>
  </HeadingPairs>
  <TitlesOfParts>
    <vt:vector size="34" baseType="lpstr">
      <vt:lpstr>Arial</vt:lpstr>
      <vt:lpstr>Calibri</vt:lpstr>
      <vt:lpstr>Helvetica Light</vt:lpstr>
      <vt:lpstr>Police système</vt:lpstr>
      <vt:lpstr>Wingdings</vt:lpstr>
      <vt:lpstr>Wingdings,Sans-Serif</vt:lpstr>
      <vt:lpstr>éducaloi - Atelier 2021</vt:lpstr>
      <vt:lpstr>Médiation simulée</vt:lpstr>
      <vt:lpstr>Présentation PowerPoint</vt:lpstr>
      <vt:lpstr>Mise en situation</vt:lpstr>
      <vt:lpstr>Les enjeux du conflit</vt:lpstr>
      <vt:lpstr>Présentation PowerPoint</vt:lpstr>
      <vt:lpstr>Découvrir la médiation</vt:lpstr>
      <vt:lpstr>La médiation :  Une méthode utilisée pour régler les conflits.</vt:lpstr>
      <vt:lpstr>Qui est la médiatrice ou le médiateur?</vt:lpstr>
      <vt:lpstr>Qui est la médiatrice ou le médiateur?</vt:lpstr>
      <vt:lpstr>Des situations pour la médiation</vt:lpstr>
      <vt:lpstr>Ce n’est PAS de la médiation!</vt:lpstr>
      <vt:lpstr>L'histoire des deux frères</vt:lpstr>
      <vt:lpstr>Les avantages de la médiation</vt:lpstr>
      <vt:lpstr>Présentation PowerPoint</vt:lpstr>
      <vt:lpstr>Les personnes participantes à la médiation</vt:lpstr>
      <vt:lpstr>Les personnes impliquées</vt:lpstr>
      <vt:lpstr>Conseillère ou conseiller</vt:lpstr>
      <vt:lpstr>Médiatrice ou médiateur</vt:lpstr>
      <vt:lpstr>Experte ou expert</vt:lpstr>
      <vt:lpstr>Présentation PowerPoint</vt:lpstr>
      <vt:lpstr>Présentation PowerPoint</vt:lpstr>
      <vt:lpstr>Déroulement de la médiation</vt:lpstr>
      <vt:lpstr>La médiatrice ou le médiateur peut interrompre les discussions dans les cas suivants : </vt:lpstr>
      <vt:lpstr>Règles d’or  d’une médiation réussie</vt:lpstr>
      <vt:lpstr>Bonne médiation!</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Le Bigot</dc:creator>
  <cp:lastModifiedBy>Clément Lemaitre-Provost</cp:lastModifiedBy>
  <cp:revision>622</cp:revision>
  <dcterms:created xsi:type="dcterms:W3CDTF">2021-02-22T16:21:34Z</dcterms:created>
  <dcterms:modified xsi:type="dcterms:W3CDTF">2024-08-13T17:50:02Z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0x01010081A538F08812F84B874514F73EB122CE</vt:lpwstr>
  </property>
  <property fmtid="{D5CDD505-2E9C-101B-9397-08002B2CF9AE}" pid="3" name="_dlc_DocIdItemGuid">
    <vt:lpwstr>ca28ebde-220a-4a3a-a087-e7412ccacdb0</vt:lpwstr>
  </property>
  <property fmtid="{D5CDD505-2E9C-101B-9397-08002B2CF9AE}" pid="4" name="MediaServiceImageTags">
    <vt:lpwstr/>
  </property>
  <property fmtid="{D5CDD505-2E9C-101B-9397-08002B2CF9AE}" pid="5" name="EnVeille">
    <vt:bool>true</vt:bool>
  </property>
  <property fmtid="{D5CDD505-2E9C-101B-9397-08002B2CF9AE}" pid="6" name="ArticulateGUID">
    <vt:lpwstr>890201E6-2AE1-4BB2-8A27-12B388E0E8A3</vt:lpwstr>
  </property>
  <property fmtid="{D5CDD505-2E9C-101B-9397-08002B2CF9AE}" pid="7" name="ArticulatePath">
    <vt:lpwstr>https://educaloi.sharepoint.com/ms/E4000  Contenus/01_site/02_Trousses/2024_Bonification_CCQ_Trousses/00_Clément/Médiation 3e cycle primaire/02_2022_mediation_simulee_primaire</vt:lpwstr>
  </property>
</Properties>
</file>