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1"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26" r:id="rId26"/>
    <p:sldId id="33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EBCB4-2384-4F5F-9EB2-8F016159C650}" v="11" dt="2022-12-19T21:43:36.974"/>
    <p1510:client id="{411E9CCD-F709-677D-372C-EA8BAB1531E4}" v="13" dt="2022-12-23T19:57:32.591"/>
    <p1510:client id="{D73DE111-E5D9-43F2-AB03-0B4A9DAF351D}" v="17" dt="2022-12-20T21:38:07.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1"/>
    <p:restoredTop sz="59346" autoAdjust="0"/>
  </p:normalViewPr>
  <p:slideViewPr>
    <p:cSldViewPr snapToGrid="0" snapToObjects="1" showGuides="1">
      <p:cViewPr varScale="1">
        <p:scale>
          <a:sx n="67" d="100"/>
          <a:sy n="67" d="100"/>
        </p:scale>
        <p:origin x="2508" y="7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Bélanger-Baillargeon" userId="61e8c17a-4f44-4a20-848f-58a57c92f1ad" providerId="ADAL" clId="{071EBCB4-2384-4F5F-9EB2-8F016159C650}"/>
    <pc:docChg chg="custSel addSld delSld modSld">
      <pc:chgData name="Kim Bélanger-Baillargeon" userId="61e8c17a-4f44-4a20-848f-58a57c92f1ad" providerId="ADAL" clId="{071EBCB4-2384-4F5F-9EB2-8F016159C650}" dt="2022-12-19T21:45:40.259" v="115" actId="207"/>
      <pc:docMkLst>
        <pc:docMk/>
      </pc:docMkLst>
      <pc:sldChg chg="del">
        <pc:chgData name="Kim Bélanger-Baillargeon" userId="61e8c17a-4f44-4a20-848f-58a57c92f1ad" providerId="ADAL" clId="{071EBCB4-2384-4F5F-9EB2-8F016159C650}" dt="2022-12-19T21:19:56.356" v="16" actId="2696"/>
        <pc:sldMkLst>
          <pc:docMk/>
          <pc:sldMk cId="1581538156" sldId="258"/>
        </pc:sldMkLst>
      </pc:sldChg>
      <pc:sldChg chg="addSp delSp modSp mod modNotesTx">
        <pc:chgData name="Kim Bélanger-Baillargeon" userId="61e8c17a-4f44-4a20-848f-58a57c92f1ad" providerId="ADAL" clId="{071EBCB4-2384-4F5F-9EB2-8F016159C650}" dt="2022-12-19T21:19:28.504" v="15"/>
        <pc:sldMkLst>
          <pc:docMk/>
          <pc:sldMk cId="387620748" sldId="261"/>
        </pc:sldMkLst>
        <pc:spChg chg="mod">
          <ac:chgData name="Kim Bélanger-Baillargeon" userId="61e8c17a-4f44-4a20-848f-58a57c92f1ad" providerId="ADAL" clId="{071EBCB4-2384-4F5F-9EB2-8F016159C650}" dt="2022-12-19T21:17:25.280" v="14" actId="1076"/>
          <ac:spMkLst>
            <pc:docMk/>
            <pc:sldMk cId="387620748" sldId="261"/>
            <ac:spMk id="3" creationId="{D5092838-4393-0744-83F8-A0F8497A27E1}"/>
          </ac:spMkLst>
        </pc:spChg>
        <pc:spChg chg="del">
          <ac:chgData name="Kim Bélanger-Baillargeon" userId="61e8c17a-4f44-4a20-848f-58a57c92f1ad" providerId="ADAL" clId="{071EBCB4-2384-4F5F-9EB2-8F016159C650}" dt="2022-12-19T21:16:47.991" v="2" actId="478"/>
          <ac:spMkLst>
            <pc:docMk/>
            <pc:sldMk cId="387620748" sldId="261"/>
            <ac:spMk id="4" creationId="{DD2B239E-1FDD-274F-8094-A964DF8F1BEC}"/>
          </ac:spMkLst>
        </pc:spChg>
        <pc:spChg chg="mod">
          <ac:chgData name="Kim Bélanger-Baillargeon" userId="61e8c17a-4f44-4a20-848f-58a57c92f1ad" providerId="ADAL" clId="{071EBCB4-2384-4F5F-9EB2-8F016159C650}" dt="2022-12-19T21:17:05.121" v="9" actId="14100"/>
          <ac:spMkLst>
            <pc:docMk/>
            <pc:sldMk cId="387620748" sldId="261"/>
            <ac:spMk id="8" creationId="{EB706226-4730-FA4D-ABEC-69D1B174C6AA}"/>
          </ac:spMkLst>
        </pc:spChg>
        <pc:picChg chg="add mod">
          <ac:chgData name="Kim Bélanger-Baillargeon" userId="61e8c17a-4f44-4a20-848f-58a57c92f1ad" providerId="ADAL" clId="{071EBCB4-2384-4F5F-9EB2-8F016159C650}" dt="2022-12-19T21:16:48.475" v="3"/>
          <ac:picMkLst>
            <pc:docMk/>
            <pc:sldMk cId="387620748" sldId="261"/>
            <ac:picMk id="2" creationId="{313BC22D-85A4-6750-319C-E66C5E02E2D7}"/>
          </ac:picMkLst>
        </pc:picChg>
      </pc:sldChg>
      <pc:sldChg chg="del">
        <pc:chgData name="Kim Bélanger-Baillargeon" userId="61e8c17a-4f44-4a20-848f-58a57c92f1ad" providerId="ADAL" clId="{071EBCB4-2384-4F5F-9EB2-8F016159C650}" dt="2022-12-19T21:19:56.356" v="16" actId="2696"/>
        <pc:sldMkLst>
          <pc:docMk/>
          <pc:sldMk cId="2826379576" sldId="263"/>
        </pc:sldMkLst>
      </pc:sldChg>
      <pc:sldChg chg="del">
        <pc:chgData name="Kim Bélanger-Baillargeon" userId="61e8c17a-4f44-4a20-848f-58a57c92f1ad" providerId="ADAL" clId="{071EBCB4-2384-4F5F-9EB2-8F016159C650}" dt="2022-12-19T21:19:56.356" v="16" actId="2696"/>
        <pc:sldMkLst>
          <pc:docMk/>
          <pc:sldMk cId="3697603542" sldId="266"/>
        </pc:sldMkLst>
      </pc:sldChg>
      <pc:sldChg chg="del">
        <pc:chgData name="Kim Bélanger-Baillargeon" userId="61e8c17a-4f44-4a20-848f-58a57c92f1ad" providerId="ADAL" clId="{071EBCB4-2384-4F5F-9EB2-8F016159C650}" dt="2022-12-19T21:19:56.356" v="16" actId="2696"/>
        <pc:sldMkLst>
          <pc:docMk/>
          <pc:sldMk cId="2761164563" sldId="267"/>
        </pc:sldMkLst>
      </pc:sldChg>
      <pc:sldChg chg="del">
        <pc:chgData name="Kim Bélanger-Baillargeon" userId="61e8c17a-4f44-4a20-848f-58a57c92f1ad" providerId="ADAL" clId="{071EBCB4-2384-4F5F-9EB2-8F016159C650}" dt="2022-12-19T21:19:56.356" v="16" actId="2696"/>
        <pc:sldMkLst>
          <pc:docMk/>
          <pc:sldMk cId="2710397120" sldId="268"/>
        </pc:sldMkLst>
      </pc:sldChg>
      <pc:sldChg chg="del">
        <pc:chgData name="Kim Bélanger-Baillargeon" userId="61e8c17a-4f44-4a20-848f-58a57c92f1ad" providerId="ADAL" clId="{071EBCB4-2384-4F5F-9EB2-8F016159C650}" dt="2022-12-19T21:19:56.356" v="16" actId="2696"/>
        <pc:sldMkLst>
          <pc:docMk/>
          <pc:sldMk cId="2421384270" sldId="269"/>
        </pc:sldMkLst>
      </pc:sldChg>
      <pc:sldChg chg="del">
        <pc:chgData name="Kim Bélanger-Baillargeon" userId="61e8c17a-4f44-4a20-848f-58a57c92f1ad" providerId="ADAL" clId="{071EBCB4-2384-4F5F-9EB2-8F016159C650}" dt="2022-12-19T21:19:56.356" v="16" actId="2696"/>
        <pc:sldMkLst>
          <pc:docMk/>
          <pc:sldMk cId="3633348750" sldId="270"/>
        </pc:sldMkLst>
      </pc:sldChg>
      <pc:sldChg chg="del">
        <pc:chgData name="Kim Bélanger-Baillargeon" userId="61e8c17a-4f44-4a20-848f-58a57c92f1ad" providerId="ADAL" clId="{071EBCB4-2384-4F5F-9EB2-8F016159C650}" dt="2022-12-19T21:19:56.356" v="16" actId="2696"/>
        <pc:sldMkLst>
          <pc:docMk/>
          <pc:sldMk cId="1521540336" sldId="271"/>
        </pc:sldMkLst>
      </pc:sldChg>
      <pc:sldChg chg="del">
        <pc:chgData name="Kim Bélanger-Baillargeon" userId="61e8c17a-4f44-4a20-848f-58a57c92f1ad" providerId="ADAL" clId="{071EBCB4-2384-4F5F-9EB2-8F016159C650}" dt="2022-12-19T21:19:56.356" v="16" actId="2696"/>
        <pc:sldMkLst>
          <pc:docMk/>
          <pc:sldMk cId="2236163849" sldId="272"/>
        </pc:sldMkLst>
      </pc:sldChg>
      <pc:sldChg chg="del">
        <pc:chgData name="Kim Bélanger-Baillargeon" userId="61e8c17a-4f44-4a20-848f-58a57c92f1ad" providerId="ADAL" clId="{071EBCB4-2384-4F5F-9EB2-8F016159C650}" dt="2022-12-19T21:19:56.356" v="16" actId="2696"/>
        <pc:sldMkLst>
          <pc:docMk/>
          <pc:sldMk cId="1237255691" sldId="273"/>
        </pc:sldMkLst>
      </pc:sldChg>
      <pc:sldChg chg="del">
        <pc:chgData name="Kim Bélanger-Baillargeon" userId="61e8c17a-4f44-4a20-848f-58a57c92f1ad" providerId="ADAL" clId="{071EBCB4-2384-4F5F-9EB2-8F016159C650}" dt="2022-12-19T21:19:56.356" v="16" actId="2696"/>
        <pc:sldMkLst>
          <pc:docMk/>
          <pc:sldMk cId="1481830264" sldId="274"/>
        </pc:sldMkLst>
      </pc:sldChg>
      <pc:sldChg chg="del">
        <pc:chgData name="Kim Bélanger-Baillargeon" userId="61e8c17a-4f44-4a20-848f-58a57c92f1ad" providerId="ADAL" clId="{071EBCB4-2384-4F5F-9EB2-8F016159C650}" dt="2022-12-19T21:19:56.356" v="16" actId="2696"/>
        <pc:sldMkLst>
          <pc:docMk/>
          <pc:sldMk cId="3037727270" sldId="275"/>
        </pc:sldMkLst>
      </pc:sldChg>
      <pc:sldChg chg="del">
        <pc:chgData name="Kim Bélanger-Baillargeon" userId="61e8c17a-4f44-4a20-848f-58a57c92f1ad" providerId="ADAL" clId="{071EBCB4-2384-4F5F-9EB2-8F016159C650}" dt="2022-12-19T21:19:56.356" v="16" actId="2696"/>
        <pc:sldMkLst>
          <pc:docMk/>
          <pc:sldMk cId="1664878773" sldId="276"/>
        </pc:sldMkLst>
      </pc:sldChg>
      <pc:sldChg chg="del">
        <pc:chgData name="Kim Bélanger-Baillargeon" userId="61e8c17a-4f44-4a20-848f-58a57c92f1ad" providerId="ADAL" clId="{071EBCB4-2384-4F5F-9EB2-8F016159C650}" dt="2022-12-19T21:19:56.356" v="16" actId="2696"/>
        <pc:sldMkLst>
          <pc:docMk/>
          <pc:sldMk cId="2193327019" sldId="277"/>
        </pc:sldMkLst>
      </pc:sldChg>
      <pc:sldChg chg="del">
        <pc:chgData name="Kim Bélanger-Baillargeon" userId="61e8c17a-4f44-4a20-848f-58a57c92f1ad" providerId="ADAL" clId="{071EBCB4-2384-4F5F-9EB2-8F016159C650}" dt="2022-12-19T21:19:56.356" v="16" actId="2696"/>
        <pc:sldMkLst>
          <pc:docMk/>
          <pc:sldMk cId="3905683981" sldId="278"/>
        </pc:sldMkLst>
      </pc:sldChg>
      <pc:sldChg chg="del">
        <pc:chgData name="Kim Bélanger-Baillargeon" userId="61e8c17a-4f44-4a20-848f-58a57c92f1ad" providerId="ADAL" clId="{071EBCB4-2384-4F5F-9EB2-8F016159C650}" dt="2022-12-19T21:19:56.356" v="16" actId="2696"/>
        <pc:sldMkLst>
          <pc:docMk/>
          <pc:sldMk cId="4150871822" sldId="280"/>
        </pc:sldMkLst>
      </pc:sldChg>
      <pc:sldChg chg="del">
        <pc:chgData name="Kim Bélanger-Baillargeon" userId="61e8c17a-4f44-4a20-848f-58a57c92f1ad" providerId="ADAL" clId="{071EBCB4-2384-4F5F-9EB2-8F016159C650}" dt="2022-12-19T21:19:56.356" v="16" actId="2696"/>
        <pc:sldMkLst>
          <pc:docMk/>
          <pc:sldMk cId="779627954" sldId="281"/>
        </pc:sldMkLst>
      </pc:sldChg>
      <pc:sldChg chg="del">
        <pc:chgData name="Kim Bélanger-Baillargeon" userId="61e8c17a-4f44-4a20-848f-58a57c92f1ad" providerId="ADAL" clId="{071EBCB4-2384-4F5F-9EB2-8F016159C650}" dt="2022-12-19T21:19:56.356" v="16" actId="2696"/>
        <pc:sldMkLst>
          <pc:docMk/>
          <pc:sldMk cId="1461120729" sldId="314"/>
        </pc:sldMkLst>
      </pc:sldChg>
      <pc:sldChg chg="del">
        <pc:chgData name="Kim Bélanger-Baillargeon" userId="61e8c17a-4f44-4a20-848f-58a57c92f1ad" providerId="ADAL" clId="{071EBCB4-2384-4F5F-9EB2-8F016159C650}" dt="2022-12-19T21:19:56.356" v="16" actId="2696"/>
        <pc:sldMkLst>
          <pc:docMk/>
          <pc:sldMk cId="3544659978" sldId="315"/>
        </pc:sldMkLst>
      </pc:sldChg>
      <pc:sldChg chg="del">
        <pc:chgData name="Kim Bélanger-Baillargeon" userId="61e8c17a-4f44-4a20-848f-58a57c92f1ad" providerId="ADAL" clId="{071EBCB4-2384-4F5F-9EB2-8F016159C650}" dt="2022-12-19T21:19:56.356" v="16" actId="2696"/>
        <pc:sldMkLst>
          <pc:docMk/>
          <pc:sldMk cId="4206589456" sldId="316"/>
        </pc:sldMkLst>
      </pc:sldChg>
      <pc:sldChg chg="del">
        <pc:chgData name="Kim Bélanger-Baillargeon" userId="61e8c17a-4f44-4a20-848f-58a57c92f1ad" providerId="ADAL" clId="{071EBCB4-2384-4F5F-9EB2-8F016159C650}" dt="2022-12-19T21:19:56.356" v="16" actId="2696"/>
        <pc:sldMkLst>
          <pc:docMk/>
          <pc:sldMk cId="1286252925" sldId="317"/>
        </pc:sldMkLst>
      </pc:sldChg>
      <pc:sldChg chg="del">
        <pc:chgData name="Kim Bélanger-Baillargeon" userId="61e8c17a-4f44-4a20-848f-58a57c92f1ad" providerId="ADAL" clId="{071EBCB4-2384-4F5F-9EB2-8F016159C650}" dt="2022-12-19T21:19:56.356" v="16" actId="2696"/>
        <pc:sldMkLst>
          <pc:docMk/>
          <pc:sldMk cId="4029774393" sldId="318"/>
        </pc:sldMkLst>
      </pc:sldChg>
      <pc:sldChg chg="del">
        <pc:chgData name="Kim Bélanger-Baillargeon" userId="61e8c17a-4f44-4a20-848f-58a57c92f1ad" providerId="ADAL" clId="{071EBCB4-2384-4F5F-9EB2-8F016159C650}" dt="2022-12-19T21:19:56.356" v="16" actId="2696"/>
        <pc:sldMkLst>
          <pc:docMk/>
          <pc:sldMk cId="3081994381" sldId="319"/>
        </pc:sldMkLst>
      </pc:sldChg>
      <pc:sldChg chg="addSp delSp modSp new mod modNotesTx">
        <pc:chgData name="Kim Bélanger-Baillargeon" userId="61e8c17a-4f44-4a20-848f-58a57c92f1ad" providerId="ADAL" clId="{071EBCB4-2384-4F5F-9EB2-8F016159C650}" dt="2022-12-19T21:20:44.809" v="26"/>
        <pc:sldMkLst>
          <pc:docMk/>
          <pc:sldMk cId="495641495" sldId="333"/>
        </pc:sldMkLst>
        <pc:spChg chg="del">
          <ac:chgData name="Kim Bélanger-Baillargeon" userId="61e8c17a-4f44-4a20-848f-58a57c92f1ad" providerId="ADAL" clId="{071EBCB4-2384-4F5F-9EB2-8F016159C650}" dt="2022-12-19T21:20:15.281" v="19" actId="478"/>
          <ac:spMkLst>
            <pc:docMk/>
            <pc:sldMk cId="495641495" sldId="333"/>
            <ac:spMk id="2" creationId="{AC4F1541-30AD-64CC-658E-72875FC84C3A}"/>
          </ac:spMkLst>
        </pc:spChg>
        <pc:spChg chg="mod">
          <ac:chgData name="Kim Bélanger-Baillargeon" userId="61e8c17a-4f44-4a20-848f-58a57c92f1ad" providerId="ADAL" clId="{071EBCB4-2384-4F5F-9EB2-8F016159C650}" dt="2022-12-19T21:20:34.798" v="25" actId="1076"/>
          <ac:spMkLst>
            <pc:docMk/>
            <pc:sldMk cId="495641495" sldId="333"/>
            <ac:spMk id="3" creationId="{054656A8-1304-24F6-B527-9B3349B0876A}"/>
          </ac:spMkLst>
        </pc:spChg>
        <pc:spChg chg="del">
          <ac:chgData name="Kim Bélanger-Baillargeon" userId="61e8c17a-4f44-4a20-848f-58a57c92f1ad" providerId="ADAL" clId="{071EBCB4-2384-4F5F-9EB2-8F016159C650}" dt="2022-12-19T21:20:10.854" v="18" actId="478"/>
          <ac:spMkLst>
            <pc:docMk/>
            <pc:sldMk cId="495641495" sldId="333"/>
            <ac:spMk id="4" creationId="{A90EF035-DFE9-391E-4010-AEBE4FEB3D20}"/>
          </ac:spMkLst>
        </pc:spChg>
        <pc:spChg chg="add mod">
          <ac:chgData name="Kim Bélanger-Baillargeon" userId="61e8c17a-4f44-4a20-848f-58a57c92f1ad" providerId="ADAL" clId="{071EBCB4-2384-4F5F-9EB2-8F016159C650}" dt="2022-12-19T21:20:25.554" v="22" actId="1076"/>
          <ac:spMkLst>
            <pc:docMk/>
            <pc:sldMk cId="495641495" sldId="333"/>
            <ac:spMk id="5" creationId="{9B3BBAC9-4B5E-B9D4-25B5-5C02F7AA3317}"/>
          </ac:spMkLst>
        </pc:spChg>
        <pc:spChg chg="add mod">
          <ac:chgData name="Kim Bélanger-Baillargeon" userId="61e8c17a-4f44-4a20-848f-58a57c92f1ad" providerId="ADAL" clId="{071EBCB4-2384-4F5F-9EB2-8F016159C650}" dt="2022-12-19T21:20:27.751" v="23" actId="1076"/>
          <ac:spMkLst>
            <pc:docMk/>
            <pc:sldMk cId="495641495" sldId="333"/>
            <ac:spMk id="6" creationId="{E6D90C67-38F3-E60A-C0F6-07A6298CF92F}"/>
          </ac:spMkLst>
        </pc:spChg>
      </pc:sldChg>
      <pc:sldChg chg="del">
        <pc:chgData name="Kim Bélanger-Baillargeon" userId="61e8c17a-4f44-4a20-848f-58a57c92f1ad" providerId="ADAL" clId="{071EBCB4-2384-4F5F-9EB2-8F016159C650}" dt="2022-12-19T21:19:56.356" v="16" actId="2696"/>
        <pc:sldMkLst>
          <pc:docMk/>
          <pc:sldMk cId="836512014" sldId="333"/>
        </pc:sldMkLst>
      </pc:sldChg>
      <pc:sldChg chg="addSp delSp modSp new mod modAnim modNotesTx">
        <pc:chgData name="Kim Bélanger-Baillargeon" userId="61e8c17a-4f44-4a20-848f-58a57c92f1ad" providerId="ADAL" clId="{071EBCB4-2384-4F5F-9EB2-8F016159C650}" dt="2022-12-19T21:23:02.424" v="41"/>
        <pc:sldMkLst>
          <pc:docMk/>
          <pc:sldMk cId="3895569105" sldId="334"/>
        </pc:sldMkLst>
        <pc:spChg chg="del">
          <ac:chgData name="Kim Bélanger-Baillargeon" userId="61e8c17a-4f44-4a20-848f-58a57c92f1ad" providerId="ADAL" clId="{071EBCB4-2384-4F5F-9EB2-8F016159C650}" dt="2022-12-19T21:22:47.262" v="39" actId="478"/>
          <ac:spMkLst>
            <pc:docMk/>
            <pc:sldMk cId="3895569105" sldId="334"/>
            <ac:spMk id="2" creationId="{4E50A455-FD4F-D42A-2FBB-80957B418F7F}"/>
          </ac:spMkLst>
        </pc:spChg>
        <pc:spChg chg="mod">
          <ac:chgData name="Kim Bélanger-Baillargeon" userId="61e8c17a-4f44-4a20-848f-58a57c92f1ad" providerId="ADAL" clId="{071EBCB4-2384-4F5F-9EB2-8F016159C650}" dt="2022-12-19T21:22:39.028" v="38" actId="113"/>
          <ac:spMkLst>
            <pc:docMk/>
            <pc:sldMk cId="3895569105" sldId="334"/>
            <ac:spMk id="3" creationId="{92D98B37-ABEE-3F2F-E592-9ABF07834E45}"/>
          </ac:spMkLst>
        </pc:spChg>
        <pc:spChg chg="add mod">
          <ac:chgData name="Kim Bélanger-Baillargeon" userId="61e8c17a-4f44-4a20-848f-58a57c92f1ad" providerId="ADAL" clId="{071EBCB4-2384-4F5F-9EB2-8F016159C650}" dt="2022-12-19T21:22:48.260" v="40"/>
          <ac:spMkLst>
            <pc:docMk/>
            <pc:sldMk cId="3895569105" sldId="334"/>
            <ac:spMk id="4" creationId="{F81E13E3-21CF-A666-5C3F-11C0A0DF0FB7}"/>
          </ac:spMkLst>
        </pc:spChg>
        <pc:spChg chg="add mod">
          <ac:chgData name="Kim Bélanger-Baillargeon" userId="61e8c17a-4f44-4a20-848f-58a57c92f1ad" providerId="ADAL" clId="{071EBCB4-2384-4F5F-9EB2-8F016159C650}" dt="2022-12-19T21:22:48.260" v="40"/>
          <ac:spMkLst>
            <pc:docMk/>
            <pc:sldMk cId="3895569105" sldId="334"/>
            <ac:spMk id="5" creationId="{A82ACFAB-91B4-E9A9-1C76-9CBD0CE12BDD}"/>
          </ac:spMkLst>
        </pc:spChg>
        <pc:spChg chg="add mod">
          <ac:chgData name="Kim Bélanger-Baillargeon" userId="61e8c17a-4f44-4a20-848f-58a57c92f1ad" providerId="ADAL" clId="{071EBCB4-2384-4F5F-9EB2-8F016159C650}" dt="2022-12-19T21:22:48.260" v="40"/>
          <ac:spMkLst>
            <pc:docMk/>
            <pc:sldMk cId="3895569105" sldId="334"/>
            <ac:spMk id="6" creationId="{71E81B93-2772-110F-D884-B72371194F5D}"/>
          </ac:spMkLst>
        </pc:spChg>
        <pc:spChg chg="mod">
          <ac:chgData name="Kim Bélanger-Baillargeon" userId="61e8c17a-4f44-4a20-848f-58a57c92f1ad" providerId="ADAL" clId="{071EBCB4-2384-4F5F-9EB2-8F016159C650}" dt="2022-12-19T21:22:48.260" v="40"/>
          <ac:spMkLst>
            <pc:docMk/>
            <pc:sldMk cId="3895569105" sldId="334"/>
            <ac:spMk id="38" creationId="{DFE70664-5E6A-1518-94E9-7D040C80DF9B}"/>
          </ac:spMkLst>
        </pc:spChg>
        <pc:spChg chg="mod">
          <ac:chgData name="Kim Bélanger-Baillargeon" userId="61e8c17a-4f44-4a20-848f-58a57c92f1ad" providerId="ADAL" clId="{071EBCB4-2384-4F5F-9EB2-8F016159C650}" dt="2022-12-19T21:22:48.260" v="40"/>
          <ac:spMkLst>
            <pc:docMk/>
            <pc:sldMk cId="3895569105" sldId="334"/>
            <ac:spMk id="39" creationId="{CFB00BB9-0ED2-A3A7-2913-A25DD7D3F1F7}"/>
          </ac:spMkLst>
        </pc:spChg>
        <pc:spChg chg="mod">
          <ac:chgData name="Kim Bélanger-Baillargeon" userId="61e8c17a-4f44-4a20-848f-58a57c92f1ad" providerId="ADAL" clId="{071EBCB4-2384-4F5F-9EB2-8F016159C650}" dt="2022-12-19T21:22:48.260" v="40"/>
          <ac:spMkLst>
            <pc:docMk/>
            <pc:sldMk cId="3895569105" sldId="334"/>
            <ac:spMk id="40" creationId="{E8A613C6-6AB2-911A-644F-78ACE0508AEB}"/>
          </ac:spMkLst>
        </pc:spChg>
        <pc:spChg chg="mod">
          <ac:chgData name="Kim Bélanger-Baillargeon" userId="61e8c17a-4f44-4a20-848f-58a57c92f1ad" providerId="ADAL" clId="{071EBCB4-2384-4F5F-9EB2-8F016159C650}" dt="2022-12-19T21:22:48.260" v="40"/>
          <ac:spMkLst>
            <pc:docMk/>
            <pc:sldMk cId="3895569105" sldId="334"/>
            <ac:spMk id="41" creationId="{A1396B46-2644-9ABA-454A-B9AA468FB18E}"/>
          </ac:spMkLst>
        </pc:spChg>
        <pc:spChg chg="mod">
          <ac:chgData name="Kim Bélanger-Baillargeon" userId="61e8c17a-4f44-4a20-848f-58a57c92f1ad" providerId="ADAL" clId="{071EBCB4-2384-4F5F-9EB2-8F016159C650}" dt="2022-12-19T21:22:48.260" v="40"/>
          <ac:spMkLst>
            <pc:docMk/>
            <pc:sldMk cId="3895569105" sldId="334"/>
            <ac:spMk id="42" creationId="{CC4E5656-909E-E50A-7E33-2BC90A158FD6}"/>
          </ac:spMkLst>
        </pc:spChg>
        <pc:spChg chg="mod">
          <ac:chgData name="Kim Bélanger-Baillargeon" userId="61e8c17a-4f44-4a20-848f-58a57c92f1ad" providerId="ADAL" clId="{071EBCB4-2384-4F5F-9EB2-8F016159C650}" dt="2022-12-19T21:22:48.260" v="40"/>
          <ac:spMkLst>
            <pc:docMk/>
            <pc:sldMk cId="3895569105" sldId="334"/>
            <ac:spMk id="43" creationId="{6A00E742-7305-B037-3E83-107EDE169F16}"/>
          </ac:spMkLst>
        </pc:spChg>
        <pc:spChg chg="mod">
          <ac:chgData name="Kim Bélanger-Baillargeon" userId="61e8c17a-4f44-4a20-848f-58a57c92f1ad" providerId="ADAL" clId="{071EBCB4-2384-4F5F-9EB2-8F016159C650}" dt="2022-12-19T21:22:48.260" v="40"/>
          <ac:spMkLst>
            <pc:docMk/>
            <pc:sldMk cId="3895569105" sldId="334"/>
            <ac:spMk id="44" creationId="{C1F5EAD5-F315-F125-863E-390FF845A0B1}"/>
          </ac:spMkLst>
        </pc:spChg>
        <pc:spChg chg="mod">
          <ac:chgData name="Kim Bélanger-Baillargeon" userId="61e8c17a-4f44-4a20-848f-58a57c92f1ad" providerId="ADAL" clId="{071EBCB4-2384-4F5F-9EB2-8F016159C650}" dt="2022-12-19T21:22:48.260" v="40"/>
          <ac:spMkLst>
            <pc:docMk/>
            <pc:sldMk cId="3895569105" sldId="334"/>
            <ac:spMk id="45" creationId="{21BEBD7C-0389-125A-4E60-DC05DAA80980}"/>
          </ac:spMkLst>
        </pc:spChg>
        <pc:spChg chg="mod">
          <ac:chgData name="Kim Bélanger-Baillargeon" userId="61e8c17a-4f44-4a20-848f-58a57c92f1ad" providerId="ADAL" clId="{071EBCB4-2384-4F5F-9EB2-8F016159C650}" dt="2022-12-19T21:22:48.260" v="40"/>
          <ac:spMkLst>
            <pc:docMk/>
            <pc:sldMk cId="3895569105" sldId="334"/>
            <ac:spMk id="46" creationId="{87797FE2-B8F9-183D-CA62-A1A95ECB9261}"/>
          </ac:spMkLst>
        </pc:spChg>
        <pc:spChg chg="mod">
          <ac:chgData name="Kim Bélanger-Baillargeon" userId="61e8c17a-4f44-4a20-848f-58a57c92f1ad" providerId="ADAL" clId="{071EBCB4-2384-4F5F-9EB2-8F016159C650}" dt="2022-12-19T21:22:48.260" v="40"/>
          <ac:spMkLst>
            <pc:docMk/>
            <pc:sldMk cId="3895569105" sldId="334"/>
            <ac:spMk id="47" creationId="{EC9F7C49-C1EB-7422-3A45-75817E7741D0}"/>
          </ac:spMkLst>
        </pc:spChg>
        <pc:spChg chg="mod">
          <ac:chgData name="Kim Bélanger-Baillargeon" userId="61e8c17a-4f44-4a20-848f-58a57c92f1ad" providerId="ADAL" clId="{071EBCB4-2384-4F5F-9EB2-8F016159C650}" dt="2022-12-19T21:22:48.260" v="40"/>
          <ac:spMkLst>
            <pc:docMk/>
            <pc:sldMk cId="3895569105" sldId="334"/>
            <ac:spMk id="48" creationId="{0608B12B-0269-5A02-9483-4C1D686BC7FD}"/>
          </ac:spMkLst>
        </pc:spChg>
        <pc:spChg chg="mod">
          <ac:chgData name="Kim Bélanger-Baillargeon" userId="61e8c17a-4f44-4a20-848f-58a57c92f1ad" providerId="ADAL" clId="{071EBCB4-2384-4F5F-9EB2-8F016159C650}" dt="2022-12-19T21:22:48.260" v="40"/>
          <ac:spMkLst>
            <pc:docMk/>
            <pc:sldMk cId="3895569105" sldId="334"/>
            <ac:spMk id="49" creationId="{194606A0-A885-3E68-5E5E-95472DE742A6}"/>
          </ac:spMkLst>
        </pc:spChg>
        <pc:spChg chg="mod">
          <ac:chgData name="Kim Bélanger-Baillargeon" userId="61e8c17a-4f44-4a20-848f-58a57c92f1ad" providerId="ADAL" clId="{071EBCB4-2384-4F5F-9EB2-8F016159C650}" dt="2022-12-19T21:22:48.260" v="40"/>
          <ac:spMkLst>
            <pc:docMk/>
            <pc:sldMk cId="3895569105" sldId="334"/>
            <ac:spMk id="50" creationId="{0F716C7F-4713-FEA7-A29D-4D53BED52C31}"/>
          </ac:spMkLst>
        </pc:spChg>
        <pc:spChg chg="mod">
          <ac:chgData name="Kim Bélanger-Baillargeon" userId="61e8c17a-4f44-4a20-848f-58a57c92f1ad" providerId="ADAL" clId="{071EBCB4-2384-4F5F-9EB2-8F016159C650}" dt="2022-12-19T21:22:48.260" v="40"/>
          <ac:spMkLst>
            <pc:docMk/>
            <pc:sldMk cId="3895569105" sldId="334"/>
            <ac:spMk id="51" creationId="{71F7AB6F-5400-4CBE-81EF-E908B8217C47}"/>
          </ac:spMkLst>
        </pc:spChg>
        <pc:spChg chg="mod">
          <ac:chgData name="Kim Bélanger-Baillargeon" userId="61e8c17a-4f44-4a20-848f-58a57c92f1ad" providerId="ADAL" clId="{071EBCB4-2384-4F5F-9EB2-8F016159C650}" dt="2022-12-19T21:22:48.260" v="40"/>
          <ac:spMkLst>
            <pc:docMk/>
            <pc:sldMk cId="3895569105" sldId="334"/>
            <ac:spMk id="52" creationId="{1D0D8CAF-722D-1F0D-B4C2-C8E58C592E56}"/>
          </ac:spMkLst>
        </pc:spChg>
        <pc:spChg chg="mod">
          <ac:chgData name="Kim Bélanger-Baillargeon" userId="61e8c17a-4f44-4a20-848f-58a57c92f1ad" providerId="ADAL" clId="{071EBCB4-2384-4F5F-9EB2-8F016159C650}" dt="2022-12-19T21:22:48.260" v="40"/>
          <ac:spMkLst>
            <pc:docMk/>
            <pc:sldMk cId="3895569105" sldId="334"/>
            <ac:spMk id="53" creationId="{2BB601F6-0C25-1821-8823-9FB3EF958D8F}"/>
          </ac:spMkLst>
        </pc:spChg>
        <pc:spChg chg="mod">
          <ac:chgData name="Kim Bélanger-Baillargeon" userId="61e8c17a-4f44-4a20-848f-58a57c92f1ad" providerId="ADAL" clId="{071EBCB4-2384-4F5F-9EB2-8F016159C650}" dt="2022-12-19T21:22:48.260" v="40"/>
          <ac:spMkLst>
            <pc:docMk/>
            <pc:sldMk cId="3895569105" sldId="334"/>
            <ac:spMk id="54" creationId="{9AFF4C73-D2D6-6575-023A-27A4842856A2}"/>
          </ac:spMkLst>
        </pc:spChg>
        <pc:spChg chg="mod">
          <ac:chgData name="Kim Bélanger-Baillargeon" userId="61e8c17a-4f44-4a20-848f-58a57c92f1ad" providerId="ADAL" clId="{071EBCB4-2384-4F5F-9EB2-8F016159C650}" dt="2022-12-19T21:22:48.260" v="40"/>
          <ac:spMkLst>
            <pc:docMk/>
            <pc:sldMk cId="3895569105" sldId="334"/>
            <ac:spMk id="55" creationId="{C2AC86E5-C3C7-5F2A-D339-524A7B1AF199}"/>
          </ac:spMkLst>
        </pc:spChg>
        <pc:spChg chg="mod">
          <ac:chgData name="Kim Bélanger-Baillargeon" userId="61e8c17a-4f44-4a20-848f-58a57c92f1ad" providerId="ADAL" clId="{071EBCB4-2384-4F5F-9EB2-8F016159C650}" dt="2022-12-19T21:22:48.260" v="40"/>
          <ac:spMkLst>
            <pc:docMk/>
            <pc:sldMk cId="3895569105" sldId="334"/>
            <ac:spMk id="56" creationId="{552920A7-6293-DB49-3407-8065E6F2C8FE}"/>
          </ac:spMkLst>
        </pc:spChg>
        <pc:spChg chg="mod">
          <ac:chgData name="Kim Bélanger-Baillargeon" userId="61e8c17a-4f44-4a20-848f-58a57c92f1ad" providerId="ADAL" clId="{071EBCB4-2384-4F5F-9EB2-8F016159C650}" dt="2022-12-19T21:22:48.260" v="40"/>
          <ac:spMkLst>
            <pc:docMk/>
            <pc:sldMk cId="3895569105" sldId="334"/>
            <ac:spMk id="57" creationId="{43E3F6EB-9B1D-0466-7B6D-EB4E1912E181}"/>
          </ac:spMkLst>
        </pc:spChg>
        <pc:spChg chg="mod">
          <ac:chgData name="Kim Bélanger-Baillargeon" userId="61e8c17a-4f44-4a20-848f-58a57c92f1ad" providerId="ADAL" clId="{071EBCB4-2384-4F5F-9EB2-8F016159C650}" dt="2022-12-19T21:22:48.260" v="40"/>
          <ac:spMkLst>
            <pc:docMk/>
            <pc:sldMk cId="3895569105" sldId="334"/>
            <ac:spMk id="58" creationId="{1115AB37-5FAC-7150-5F69-94B7770C5F8D}"/>
          </ac:spMkLst>
        </pc:spChg>
        <pc:spChg chg="mod">
          <ac:chgData name="Kim Bélanger-Baillargeon" userId="61e8c17a-4f44-4a20-848f-58a57c92f1ad" providerId="ADAL" clId="{071EBCB4-2384-4F5F-9EB2-8F016159C650}" dt="2022-12-19T21:22:48.260" v="40"/>
          <ac:spMkLst>
            <pc:docMk/>
            <pc:sldMk cId="3895569105" sldId="334"/>
            <ac:spMk id="59" creationId="{27547FAB-6E9A-BE5F-226B-D8EF56C5F610}"/>
          </ac:spMkLst>
        </pc:spChg>
        <pc:spChg chg="mod">
          <ac:chgData name="Kim Bélanger-Baillargeon" userId="61e8c17a-4f44-4a20-848f-58a57c92f1ad" providerId="ADAL" clId="{071EBCB4-2384-4F5F-9EB2-8F016159C650}" dt="2022-12-19T21:22:48.260" v="40"/>
          <ac:spMkLst>
            <pc:docMk/>
            <pc:sldMk cId="3895569105" sldId="334"/>
            <ac:spMk id="60" creationId="{FB4FED58-C69B-FE90-F4D2-3DC8159453E0}"/>
          </ac:spMkLst>
        </pc:spChg>
        <pc:spChg chg="mod">
          <ac:chgData name="Kim Bélanger-Baillargeon" userId="61e8c17a-4f44-4a20-848f-58a57c92f1ad" providerId="ADAL" clId="{071EBCB4-2384-4F5F-9EB2-8F016159C650}" dt="2022-12-19T21:22:48.260" v="40"/>
          <ac:spMkLst>
            <pc:docMk/>
            <pc:sldMk cId="3895569105" sldId="334"/>
            <ac:spMk id="61" creationId="{B3069BA6-3AF5-99D0-1E81-DFE10E56E753}"/>
          </ac:spMkLst>
        </pc:spChg>
        <pc:spChg chg="mod">
          <ac:chgData name="Kim Bélanger-Baillargeon" userId="61e8c17a-4f44-4a20-848f-58a57c92f1ad" providerId="ADAL" clId="{071EBCB4-2384-4F5F-9EB2-8F016159C650}" dt="2022-12-19T21:22:48.260" v="40"/>
          <ac:spMkLst>
            <pc:docMk/>
            <pc:sldMk cId="3895569105" sldId="334"/>
            <ac:spMk id="62" creationId="{7BFA4C14-0F9A-FB5E-E630-D0C931B4F90F}"/>
          </ac:spMkLst>
        </pc:spChg>
        <pc:spChg chg="mod">
          <ac:chgData name="Kim Bélanger-Baillargeon" userId="61e8c17a-4f44-4a20-848f-58a57c92f1ad" providerId="ADAL" clId="{071EBCB4-2384-4F5F-9EB2-8F016159C650}" dt="2022-12-19T21:22:48.260" v="40"/>
          <ac:spMkLst>
            <pc:docMk/>
            <pc:sldMk cId="3895569105" sldId="334"/>
            <ac:spMk id="63" creationId="{9D8BA3B3-101B-195F-3530-F39490E4DAD3}"/>
          </ac:spMkLst>
        </pc:spChg>
        <pc:spChg chg="mod">
          <ac:chgData name="Kim Bélanger-Baillargeon" userId="61e8c17a-4f44-4a20-848f-58a57c92f1ad" providerId="ADAL" clId="{071EBCB4-2384-4F5F-9EB2-8F016159C650}" dt="2022-12-19T21:22:48.260" v="40"/>
          <ac:spMkLst>
            <pc:docMk/>
            <pc:sldMk cId="3895569105" sldId="334"/>
            <ac:spMk id="64" creationId="{5F27B4A0-556E-7BA6-5C93-A6125335F261}"/>
          </ac:spMkLst>
        </pc:spChg>
        <pc:spChg chg="mod">
          <ac:chgData name="Kim Bélanger-Baillargeon" userId="61e8c17a-4f44-4a20-848f-58a57c92f1ad" providerId="ADAL" clId="{071EBCB4-2384-4F5F-9EB2-8F016159C650}" dt="2022-12-19T21:22:48.260" v="40"/>
          <ac:spMkLst>
            <pc:docMk/>
            <pc:sldMk cId="3895569105" sldId="334"/>
            <ac:spMk id="65" creationId="{33DCCA1D-80EC-8354-C5BC-93D7FBAEA494}"/>
          </ac:spMkLst>
        </pc:spChg>
        <pc:spChg chg="mod">
          <ac:chgData name="Kim Bélanger-Baillargeon" userId="61e8c17a-4f44-4a20-848f-58a57c92f1ad" providerId="ADAL" clId="{071EBCB4-2384-4F5F-9EB2-8F016159C650}" dt="2022-12-19T21:22:48.260" v="40"/>
          <ac:spMkLst>
            <pc:docMk/>
            <pc:sldMk cId="3895569105" sldId="334"/>
            <ac:spMk id="66" creationId="{B7643931-DA56-2C5A-1672-895599766ACA}"/>
          </ac:spMkLst>
        </pc:spChg>
        <pc:spChg chg="mod">
          <ac:chgData name="Kim Bélanger-Baillargeon" userId="61e8c17a-4f44-4a20-848f-58a57c92f1ad" providerId="ADAL" clId="{071EBCB4-2384-4F5F-9EB2-8F016159C650}" dt="2022-12-19T21:22:48.260" v="40"/>
          <ac:spMkLst>
            <pc:docMk/>
            <pc:sldMk cId="3895569105" sldId="334"/>
            <ac:spMk id="67" creationId="{4C7D4683-85C0-A407-D0A9-39D0A6F19ED1}"/>
          </ac:spMkLst>
        </pc:spChg>
        <pc:spChg chg="mod">
          <ac:chgData name="Kim Bélanger-Baillargeon" userId="61e8c17a-4f44-4a20-848f-58a57c92f1ad" providerId="ADAL" clId="{071EBCB4-2384-4F5F-9EB2-8F016159C650}" dt="2022-12-19T21:22:48.260" v="40"/>
          <ac:spMkLst>
            <pc:docMk/>
            <pc:sldMk cId="3895569105" sldId="334"/>
            <ac:spMk id="68" creationId="{57356380-7B83-64D2-285F-8C1CA0421C49}"/>
          </ac:spMkLst>
        </pc:spChg>
        <pc:spChg chg="mod">
          <ac:chgData name="Kim Bélanger-Baillargeon" userId="61e8c17a-4f44-4a20-848f-58a57c92f1ad" providerId="ADAL" clId="{071EBCB4-2384-4F5F-9EB2-8F016159C650}" dt="2022-12-19T21:22:48.260" v="40"/>
          <ac:spMkLst>
            <pc:docMk/>
            <pc:sldMk cId="3895569105" sldId="334"/>
            <ac:spMk id="69" creationId="{8E449653-90DB-4145-CDD6-5BE55EBBB49F}"/>
          </ac:spMkLst>
        </pc:spChg>
        <pc:spChg chg="mod">
          <ac:chgData name="Kim Bélanger-Baillargeon" userId="61e8c17a-4f44-4a20-848f-58a57c92f1ad" providerId="ADAL" clId="{071EBCB4-2384-4F5F-9EB2-8F016159C650}" dt="2022-12-19T21:22:48.260" v="40"/>
          <ac:spMkLst>
            <pc:docMk/>
            <pc:sldMk cId="3895569105" sldId="334"/>
            <ac:spMk id="70" creationId="{99938D10-F4ED-FFF8-4E96-15303DA38046}"/>
          </ac:spMkLst>
        </pc:spChg>
        <pc:spChg chg="mod">
          <ac:chgData name="Kim Bélanger-Baillargeon" userId="61e8c17a-4f44-4a20-848f-58a57c92f1ad" providerId="ADAL" clId="{071EBCB4-2384-4F5F-9EB2-8F016159C650}" dt="2022-12-19T21:22:48.260" v="40"/>
          <ac:spMkLst>
            <pc:docMk/>
            <pc:sldMk cId="3895569105" sldId="334"/>
            <ac:spMk id="71" creationId="{F0B0B921-6E47-77E0-FDC8-1C3619D627F3}"/>
          </ac:spMkLst>
        </pc:spChg>
        <pc:spChg chg="mod">
          <ac:chgData name="Kim Bélanger-Baillargeon" userId="61e8c17a-4f44-4a20-848f-58a57c92f1ad" providerId="ADAL" clId="{071EBCB4-2384-4F5F-9EB2-8F016159C650}" dt="2022-12-19T21:22:48.260" v="40"/>
          <ac:spMkLst>
            <pc:docMk/>
            <pc:sldMk cId="3895569105" sldId="334"/>
            <ac:spMk id="72" creationId="{F3DAB13F-7D6D-453C-51CE-03B3BEF88F69}"/>
          </ac:spMkLst>
        </pc:spChg>
        <pc:spChg chg="mod">
          <ac:chgData name="Kim Bélanger-Baillargeon" userId="61e8c17a-4f44-4a20-848f-58a57c92f1ad" providerId="ADAL" clId="{071EBCB4-2384-4F5F-9EB2-8F016159C650}" dt="2022-12-19T21:22:48.260" v="40"/>
          <ac:spMkLst>
            <pc:docMk/>
            <pc:sldMk cId="3895569105" sldId="334"/>
            <ac:spMk id="73" creationId="{93C8E5B6-B013-36E2-4C87-A669B47BE156}"/>
          </ac:spMkLst>
        </pc:spChg>
        <pc:spChg chg="mod">
          <ac:chgData name="Kim Bélanger-Baillargeon" userId="61e8c17a-4f44-4a20-848f-58a57c92f1ad" providerId="ADAL" clId="{071EBCB4-2384-4F5F-9EB2-8F016159C650}" dt="2022-12-19T21:22:48.260" v="40"/>
          <ac:spMkLst>
            <pc:docMk/>
            <pc:sldMk cId="3895569105" sldId="334"/>
            <ac:spMk id="74" creationId="{7D6DF784-A7BB-3E46-7A12-856A1C2DF5D1}"/>
          </ac:spMkLst>
        </pc:spChg>
        <pc:spChg chg="mod">
          <ac:chgData name="Kim Bélanger-Baillargeon" userId="61e8c17a-4f44-4a20-848f-58a57c92f1ad" providerId="ADAL" clId="{071EBCB4-2384-4F5F-9EB2-8F016159C650}" dt="2022-12-19T21:22:48.260" v="40"/>
          <ac:spMkLst>
            <pc:docMk/>
            <pc:sldMk cId="3895569105" sldId="334"/>
            <ac:spMk id="75" creationId="{37514AE7-8C95-9CC2-615B-23557C04C992}"/>
          </ac:spMkLst>
        </pc:spChg>
        <pc:spChg chg="mod">
          <ac:chgData name="Kim Bélanger-Baillargeon" userId="61e8c17a-4f44-4a20-848f-58a57c92f1ad" providerId="ADAL" clId="{071EBCB4-2384-4F5F-9EB2-8F016159C650}" dt="2022-12-19T21:22:48.260" v="40"/>
          <ac:spMkLst>
            <pc:docMk/>
            <pc:sldMk cId="3895569105" sldId="334"/>
            <ac:spMk id="76" creationId="{20338AAF-A2D4-842B-2832-00AEE7E0BEF0}"/>
          </ac:spMkLst>
        </pc:spChg>
        <pc:spChg chg="mod">
          <ac:chgData name="Kim Bélanger-Baillargeon" userId="61e8c17a-4f44-4a20-848f-58a57c92f1ad" providerId="ADAL" clId="{071EBCB4-2384-4F5F-9EB2-8F016159C650}" dt="2022-12-19T21:22:48.260" v="40"/>
          <ac:spMkLst>
            <pc:docMk/>
            <pc:sldMk cId="3895569105" sldId="334"/>
            <ac:spMk id="77" creationId="{655D83AF-86CE-D5FD-B5E4-E75FA2C1CA1E}"/>
          </ac:spMkLst>
        </pc:spChg>
        <pc:spChg chg="mod">
          <ac:chgData name="Kim Bélanger-Baillargeon" userId="61e8c17a-4f44-4a20-848f-58a57c92f1ad" providerId="ADAL" clId="{071EBCB4-2384-4F5F-9EB2-8F016159C650}" dt="2022-12-19T21:22:48.260" v="40"/>
          <ac:spMkLst>
            <pc:docMk/>
            <pc:sldMk cId="3895569105" sldId="334"/>
            <ac:spMk id="78" creationId="{C69D3DEE-0611-C4F8-A755-EE88795FA568}"/>
          </ac:spMkLst>
        </pc:spChg>
        <pc:spChg chg="mod">
          <ac:chgData name="Kim Bélanger-Baillargeon" userId="61e8c17a-4f44-4a20-848f-58a57c92f1ad" providerId="ADAL" clId="{071EBCB4-2384-4F5F-9EB2-8F016159C650}" dt="2022-12-19T21:22:48.260" v="40"/>
          <ac:spMkLst>
            <pc:docMk/>
            <pc:sldMk cId="3895569105" sldId="334"/>
            <ac:spMk id="79" creationId="{4A5709DE-D1E2-AFE7-AAC8-A6BB4CC86F21}"/>
          </ac:spMkLst>
        </pc:spChg>
        <pc:spChg chg="mod">
          <ac:chgData name="Kim Bélanger-Baillargeon" userId="61e8c17a-4f44-4a20-848f-58a57c92f1ad" providerId="ADAL" clId="{071EBCB4-2384-4F5F-9EB2-8F016159C650}" dt="2022-12-19T21:22:48.260" v="40"/>
          <ac:spMkLst>
            <pc:docMk/>
            <pc:sldMk cId="3895569105" sldId="334"/>
            <ac:spMk id="80" creationId="{1CCA08E0-5BA1-1197-1F61-B7B68D7AD9D7}"/>
          </ac:spMkLst>
        </pc:spChg>
        <pc:spChg chg="mod">
          <ac:chgData name="Kim Bélanger-Baillargeon" userId="61e8c17a-4f44-4a20-848f-58a57c92f1ad" providerId="ADAL" clId="{071EBCB4-2384-4F5F-9EB2-8F016159C650}" dt="2022-12-19T21:22:48.260" v="40"/>
          <ac:spMkLst>
            <pc:docMk/>
            <pc:sldMk cId="3895569105" sldId="334"/>
            <ac:spMk id="81" creationId="{35A36573-32EC-5148-CEC4-8EE961A947B5}"/>
          </ac:spMkLst>
        </pc:spChg>
        <pc:spChg chg="mod">
          <ac:chgData name="Kim Bélanger-Baillargeon" userId="61e8c17a-4f44-4a20-848f-58a57c92f1ad" providerId="ADAL" clId="{071EBCB4-2384-4F5F-9EB2-8F016159C650}" dt="2022-12-19T21:22:48.260" v="40"/>
          <ac:spMkLst>
            <pc:docMk/>
            <pc:sldMk cId="3895569105" sldId="334"/>
            <ac:spMk id="82" creationId="{94E9CF8B-130F-A39A-F35F-4C37F5AF117E}"/>
          </ac:spMkLst>
        </pc:spChg>
        <pc:spChg chg="mod">
          <ac:chgData name="Kim Bélanger-Baillargeon" userId="61e8c17a-4f44-4a20-848f-58a57c92f1ad" providerId="ADAL" clId="{071EBCB4-2384-4F5F-9EB2-8F016159C650}" dt="2022-12-19T21:22:48.260" v="40"/>
          <ac:spMkLst>
            <pc:docMk/>
            <pc:sldMk cId="3895569105" sldId="334"/>
            <ac:spMk id="83" creationId="{C03E72A9-12A5-159F-A222-0AF67BA84E61}"/>
          </ac:spMkLst>
        </pc:spChg>
        <pc:spChg chg="mod">
          <ac:chgData name="Kim Bélanger-Baillargeon" userId="61e8c17a-4f44-4a20-848f-58a57c92f1ad" providerId="ADAL" clId="{071EBCB4-2384-4F5F-9EB2-8F016159C650}" dt="2022-12-19T21:22:48.260" v="40"/>
          <ac:spMkLst>
            <pc:docMk/>
            <pc:sldMk cId="3895569105" sldId="334"/>
            <ac:spMk id="84" creationId="{CA8F3E25-67BA-13C3-78C1-D8A722B197B6}"/>
          </ac:spMkLst>
        </pc:spChg>
        <pc:spChg chg="mod">
          <ac:chgData name="Kim Bélanger-Baillargeon" userId="61e8c17a-4f44-4a20-848f-58a57c92f1ad" providerId="ADAL" clId="{071EBCB4-2384-4F5F-9EB2-8F016159C650}" dt="2022-12-19T21:22:48.260" v="40"/>
          <ac:spMkLst>
            <pc:docMk/>
            <pc:sldMk cId="3895569105" sldId="334"/>
            <ac:spMk id="85" creationId="{DE41CCDE-16D5-99BD-373F-7264D471A5A3}"/>
          </ac:spMkLst>
        </pc:spChg>
        <pc:spChg chg="mod">
          <ac:chgData name="Kim Bélanger-Baillargeon" userId="61e8c17a-4f44-4a20-848f-58a57c92f1ad" providerId="ADAL" clId="{071EBCB4-2384-4F5F-9EB2-8F016159C650}" dt="2022-12-19T21:22:48.260" v="40"/>
          <ac:spMkLst>
            <pc:docMk/>
            <pc:sldMk cId="3895569105" sldId="334"/>
            <ac:spMk id="86" creationId="{D5B3B91B-6661-7042-E003-AF204B89C47D}"/>
          </ac:spMkLst>
        </pc:spChg>
        <pc:spChg chg="mod">
          <ac:chgData name="Kim Bélanger-Baillargeon" userId="61e8c17a-4f44-4a20-848f-58a57c92f1ad" providerId="ADAL" clId="{071EBCB4-2384-4F5F-9EB2-8F016159C650}" dt="2022-12-19T21:22:48.260" v="40"/>
          <ac:spMkLst>
            <pc:docMk/>
            <pc:sldMk cId="3895569105" sldId="334"/>
            <ac:spMk id="87" creationId="{75286861-5D9A-4684-08F4-82B5B0B32AA2}"/>
          </ac:spMkLst>
        </pc:spChg>
        <pc:spChg chg="mod">
          <ac:chgData name="Kim Bélanger-Baillargeon" userId="61e8c17a-4f44-4a20-848f-58a57c92f1ad" providerId="ADAL" clId="{071EBCB4-2384-4F5F-9EB2-8F016159C650}" dt="2022-12-19T21:22:48.260" v="40"/>
          <ac:spMkLst>
            <pc:docMk/>
            <pc:sldMk cId="3895569105" sldId="334"/>
            <ac:spMk id="88" creationId="{0DF68C6A-B102-8B9F-E6A6-DD728359F63E}"/>
          </ac:spMkLst>
        </pc:spChg>
        <pc:spChg chg="mod">
          <ac:chgData name="Kim Bélanger-Baillargeon" userId="61e8c17a-4f44-4a20-848f-58a57c92f1ad" providerId="ADAL" clId="{071EBCB4-2384-4F5F-9EB2-8F016159C650}" dt="2022-12-19T21:22:48.260" v="40"/>
          <ac:spMkLst>
            <pc:docMk/>
            <pc:sldMk cId="3895569105" sldId="334"/>
            <ac:spMk id="89" creationId="{E510E3C4-FEEF-92D0-A110-29ADC9091B13}"/>
          </ac:spMkLst>
        </pc:spChg>
        <pc:spChg chg="mod">
          <ac:chgData name="Kim Bélanger-Baillargeon" userId="61e8c17a-4f44-4a20-848f-58a57c92f1ad" providerId="ADAL" clId="{071EBCB4-2384-4F5F-9EB2-8F016159C650}" dt="2022-12-19T21:22:48.260" v="40"/>
          <ac:spMkLst>
            <pc:docMk/>
            <pc:sldMk cId="3895569105" sldId="334"/>
            <ac:spMk id="90" creationId="{98907E67-E4BD-2CED-06A9-925852B2841C}"/>
          </ac:spMkLst>
        </pc:spChg>
        <pc:spChg chg="mod">
          <ac:chgData name="Kim Bélanger-Baillargeon" userId="61e8c17a-4f44-4a20-848f-58a57c92f1ad" providerId="ADAL" clId="{071EBCB4-2384-4F5F-9EB2-8F016159C650}" dt="2022-12-19T21:22:48.260" v="40"/>
          <ac:spMkLst>
            <pc:docMk/>
            <pc:sldMk cId="3895569105" sldId="334"/>
            <ac:spMk id="91" creationId="{C829079E-14FB-A1D2-2289-CD3F5AC53245}"/>
          </ac:spMkLst>
        </pc:spChg>
        <pc:spChg chg="mod">
          <ac:chgData name="Kim Bélanger-Baillargeon" userId="61e8c17a-4f44-4a20-848f-58a57c92f1ad" providerId="ADAL" clId="{071EBCB4-2384-4F5F-9EB2-8F016159C650}" dt="2022-12-19T21:22:48.260" v="40"/>
          <ac:spMkLst>
            <pc:docMk/>
            <pc:sldMk cId="3895569105" sldId="334"/>
            <ac:spMk id="92" creationId="{A3BD6EF1-2975-4EF7-5767-F1090D07E2EB}"/>
          </ac:spMkLst>
        </pc:spChg>
        <pc:spChg chg="mod">
          <ac:chgData name="Kim Bélanger-Baillargeon" userId="61e8c17a-4f44-4a20-848f-58a57c92f1ad" providerId="ADAL" clId="{071EBCB4-2384-4F5F-9EB2-8F016159C650}" dt="2022-12-19T21:22:48.260" v="40"/>
          <ac:spMkLst>
            <pc:docMk/>
            <pc:sldMk cId="3895569105" sldId="334"/>
            <ac:spMk id="93" creationId="{2997D65F-F771-C7BE-9BCA-85112CE604D0}"/>
          </ac:spMkLst>
        </pc:spChg>
        <pc:spChg chg="mod">
          <ac:chgData name="Kim Bélanger-Baillargeon" userId="61e8c17a-4f44-4a20-848f-58a57c92f1ad" providerId="ADAL" clId="{071EBCB4-2384-4F5F-9EB2-8F016159C650}" dt="2022-12-19T21:22:48.260" v="40"/>
          <ac:spMkLst>
            <pc:docMk/>
            <pc:sldMk cId="3895569105" sldId="334"/>
            <ac:spMk id="94" creationId="{99304BAB-834B-D776-BB38-FDC317BE8ECE}"/>
          </ac:spMkLst>
        </pc:spChg>
        <pc:spChg chg="mod">
          <ac:chgData name="Kim Bélanger-Baillargeon" userId="61e8c17a-4f44-4a20-848f-58a57c92f1ad" providerId="ADAL" clId="{071EBCB4-2384-4F5F-9EB2-8F016159C650}" dt="2022-12-19T21:22:48.260" v="40"/>
          <ac:spMkLst>
            <pc:docMk/>
            <pc:sldMk cId="3895569105" sldId="334"/>
            <ac:spMk id="95" creationId="{546DD1E3-EE26-CFE2-F764-AF06CE88E3C6}"/>
          </ac:spMkLst>
        </pc:spChg>
        <pc:spChg chg="mod">
          <ac:chgData name="Kim Bélanger-Baillargeon" userId="61e8c17a-4f44-4a20-848f-58a57c92f1ad" providerId="ADAL" clId="{071EBCB4-2384-4F5F-9EB2-8F016159C650}" dt="2022-12-19T21:22:48.260" v="40"/>
          <ac:spMkLst>
            <pc:docMk/>
            <pc:sldMk cId="3895569105" sldId="334"/>
            <ac:spMk id="96" creationId="{3720D64A-25C0-E821-49DA-43EDC0331BC0}"/>
          </ac:spMkLst>
        </pc:spChg>
        <pc:spChg chg="mod">
          <ac:chgData name="Kim Bélanger-Baillargeon" userId="61e8c17a-4f44-4a20-848f-58a57c92f1ad" providerId="ADAL" clId="{071EBCB4-2384-4F5F-9EB2-8F016159C650}" dt="2022-12-19T21:22:48.260" v="40"/>
          <ac:spMkLst>
            <pc:docMk/>
            <pc:sldMk cId="3895569105" sldId="334"/>
            <ac:spMk id="97" creationId="{A2E49494-C640-C611-6869-4C489B2B8DFC}"/>
          </ac:spMkLst>
        </pc:spChg>
        <pc:spChg chg="mod">
          <ac:chgData name="Kim Bélanger-Baillargeon" userId="61e8c17a-4f44-4a20-848f-58a57c92f1ad" providerId="ADAL" clId="{071EBCB4-2384-4F5F-9EB2-8F016159C650}" dt="2022-12-19T21:22:48.260" v="40"/>
          <ac:spMkLst>
            <pc:docMk/>
            <pc:sldMk cId="3895569105" sldId="334"/>
            <ac:spMk id="98" creationId="{63AA2EAE-DE57-6925-4E96-9130164D66F9}"/>
          </ac:spMkLst>
        </pc:spChg>
        <pc:spChg chg="mod">
          <ac:chgData name="Kim Bélanger-Baillargeon" userId="61e8c17a-4f44-4a20-848f-58a57c92f1ad" providerId="ADAL" clId="{071EBCB4-2384-4F5F-9EB2-8F016159C650}" dt="2022-12-19T21:22:48.260" v="40"/>
          <ac:spMkLst>
            <pc:docMk/>
            <pc:sldMk cId="3895569105" sldId="334"/>
            <ac:spMk id="99" creationId="{17FAB51E-D10A-4E52-E439-554C3D70BE61}"/>
          </ac:spMkLst>
        </pc:spChg>
        <pc:spChg chg="mod">
          <ac:chgData name="Kim Bélanger-Baillargeon" userId="61e8c17a-4f44-4a20-848f-58a57c92f1ad" providerId="ADAL" clId="{071EBCB4-2384-4F5F-9EB2-8F016159C650}" dt="2022-12-19T21:22:48.260" v="40"/>
          <ac:spMkLst>
            <pc:docMk/>
            <pc:sldMk cId="3895569105" sldId="334"/>
            <ac:spMk id="100" creationId="{3048AE52-B40F-A8F0-6AC2-24600E666BA6}"/>
          </ac:spMkLst>
        </pc:spChg>
        <pc:spChg chg="mod">
          <ac:chgData name="Kim Bélanger-Baillargeon" userId="61e8c17a-4f44-4a20-848f-58a57c92f1ad" providerId="ADAL" clId="{071EBCB4-2384-4F5F-9EB2-8F016159C650}" dt="2022-12-19T21:22:48.260" v="40"/>
          <ac:spMkLst>
            <pc:docMk/>
            <pc:sldMk cId="3895569105" sldId="334"/>
            <ac:spMk id="101" creationId="{54B7753C-9CB8-E71D-855E-974F92052325}"/>
          </ac:spMkLst>
        </pc:spChg>
        <pc:spChg chg="mod">
          <ac:chgData name="Kim Bélanger-Baillargeon" userId="61e8c17a-4f44-4a20-848f-58a57c92f1ad" providerId="ADAL" clId="{071EBCB4-2384-4F5F-9EB2-8F016159C650}" dt="2022-12-19T21:22:48.260" v="40"/>
          <ac:spMkLst>
            <pc:docMk/>
            <pc:sldMk cId="3895569105" sldId="334"/>
            <ac:spMk id="102" creationId="{34A5B010-CEC7-B712-FA9A-1D911C2BA37F}"/>
          </ac:spMkLst>
        </pc:spChg>
        <pc:spChg chg="mod">
          <ac:chgData name="Kim Bélanger-Baillargeon" userId="61e8c17a-4f44-4a20-848f-58a57c92f1ad" providerId="ADAL" clId="{071EBCB4-2384-4F5F-9EB2-8F016159C650}" dt="2022-12-19T21:22:48.260" v="40"/>
          <ac:spMkLst>
            <pc:docMk/>
            <pc:sldMk cId="3895569105" sldId="334"/>
            <ac:spMk id="103" creationId="{1FDBAF57-C667-533D-35FA-A8CD14831813}"/>
          </ac:spMkLst>
        </pc:spChg>
        <pc:spChg chg="mod">
          <ac:chgData name="Kim Bélanger-Baillargeon" userId="61e8c17a-4f44-4a20-848f-58a57c92f1ad" providerId="ADAL" clId="{071EBCB4-2384-4F5F-9EB2-8F016159C650}" dt="2022-12-19T21:22:48.260" v="40"/>
          <ac:spMkLst>
            <pc:docMk/>
            <pc:sldMk cId="3895569105" sldId="334"/>
            <ac:spMk id="104" creationId="{C8F0FFEE-3B97-795F-B6C0-95AC3096D1B5}"/>
          </ac:spMkLst>
        </pc:spChg>
        <pc:spChg chg="mod">
          <ac:chgData name="Kim Bélanger-Baillargeon" userId="61e8c17a-4f44-4a20-848f-58a57c92f1ad" providerId="ADAL" clId="{071EBCB4-2384-4F5F-9EB2-8F016159C650}" dt="2022-12-19T21:22:48.260" v="40"/>
          <ac:spMkLst>
            <pc:docMk/>
            <pc:sldMk cId="3895569105" sldId="334"/>
            <ac:spMk id="105" creationId="{1FDD0783-AEF0-DB49-4409-305403952D3A}"/>
          </ac:spMkLst>
        </pc:spChg>
        <pc:spChg chg="mod">
          <ac:chgData name="Kim Bélanger-Baillargeon" userId="61e8c17a-4f44-4a20-848f-58a57c92f1ad" providerId="ADAL" clId="{071EBCB4-2384-4F5F-9EB2-8F016159C650}" dt="2022-12-19T21:22:48.260" v="40"/>
          <ac:spMkLst>
            <pc:docMk/>
            <pc:sldMk cId="3895569105" sldId="334"/>
            <ac:spMk id="106" creationId="{7C0FF39B-3CE6-2667-B8A2-11CD86EA1881}"/>
          </ac:spMkLst>
        </pc:spChg>
        <pc:spChg chg="mod">
          <ac:chgData name="Kim Bélanger-Baillargeon" userId="61e8c17a-4f44-4a20-848f-58a57c92f1ad" providerId="ADAL" clId="{071EBCB4-2384-4F5F-9EB2-8F016159C650}" dt="2022-12-19T21:22:48.260" v="40"/>
          <ac:spMkLst>
            <pc:docMk/>
            <pc:sldMk cId="3895569105" sldId="334"/>
            <ac:spMk id="107" creationId="{31E2C44E-C859-E32B-9240-7B5A8205583D}"/>
          </ac:spMkLst>
        </pc:spChg>
        <pc:spChg chg="mod">
          <ac:chgData name="Kim Bélanger-Baillargeon" userId="61e8c17a-4f44-4a20-848f-58a57c92f1ad" providerId="ADAL" clId="{071EBCB4-2384-4F5F-9EB2-8F016159C650}" dt="2022-12-19T21:22:48.260" v="40"/>
          <ac:spMkLst>
            <pc:docMk/>
            <pc:sldMk cId="3895569105" sldId="334"/>
            <ac:spMk id="108" creationId="{0FC12D7C-491B-4DE5-7DA3-6116A6BA6B75}"/>
          </ac:spMkLst>
        </pc:spChg>
        <pc:spChg chg="mod">
          <ac:chgData name="Kim Bélanger-Baillargeon" userId="61e8c17a-4f44-4a20-848f-58a57c92f1ad" providerId="ADAL" clId="{071EBCB4-2384-4F5F-9EB2-8F016159C650}" dt="2022-12-19T21:22:48.260" v="40"/>
          <ac:spMkLst>
            <pc:docMk/>
            <pc:sldMk cId="3895569105" sldId="334"/>
            <ac:spMk id="109" creationId="{8DBAC2D3-43C7-9AB8-B0C7-21BEDC632921}"/>
          </ac:spMkLst>
        </pc:spChg>
        <pc:spChg chg="mod">
          <ac:chgData name="Kim Bélanger-Baillargeon" userId="61e8c17a-4f44-4a20-848f-58a57c92f1ad" providerId="ADAL" clId="{071EBCB4-2384-4F5F-9EB2-8F016159C650}" dt="2022-12-19T21:22:48.260" v="40"/>
          <ac:spMkLst>
            <pc:docMk/>
            <pc:sldMk cId="3895569105" sldId="334"/>
            <ac:spMk id="110" creationId="{B4847E9D-15E8-0A1F-C120-88A3CEA75471}"/>
          </ac:spMkLst>
        </pc:spChg>
        <pc:spChg chg="mod">
          <ac:chgData name="Kim Bélanger-Baillargeon" userId="61e8c17a-4f44-4a20-848f-58a57c92f1ad" providerId="ADAL" clId="{071EBCB4-2384-4F5F-9EB2-8F016159C650}" dt="2022-12-19T21:22:48.260" v="40"/>
          <ac:spMkLst>
            <pc:docMk/>
            <pc:sldMk cId="3895569105" sldId="334"/>
            <ac:spMk id="111" creationId="{FB32D89B-CD7A-0C6D-3118-9895C650A4FD}"/>
          </ac:spMkLst>
        </pc:spChg>
        <pc:spChg chg="mod">
          <ac:chgData name="Kim Bélanger-Baillargeon" userId="61e8c17a-4f44-4a20-848f-58a57c92f1ad" providerId="ADAL" clId="{071EBCB4-2384-4F5F-9EB2-8F016159C650}" dt="2022-12-19T21:22:48.260" v="40"/>
          <ac:spMkLst>
            <pc:docMk/>
            <pc:sldMk cId="3895569105" sldId="334"/>
            <ac:spMk id="112" creationId="{96ABB140-3712-A423-BDCC-AB504812ED3C}"/>
          </ac:spMkLst>
        </pc:spChg>
        <pc:spChg chg="mod">
          <ac:chgData name="Kim Bélanger-Baillargeon" userId="61e8c17a-4f44-4a20-848f-58a57c92f1ad" providerId="ADAL" clId="{071EBCB4-2384-4F5F-9EB2-8F016159C650}" dt="2022-12-19T21:22:48.260" v="40"/>
          <ac:spMkLst>
            <pc:docMk/>
            <pc:sldMk cId="3895569105" sldId="334"/>
            <ac:spMk id="113" creationId="{927CCD10-5096-718B-29EE-9C5836585456}"/>
          </ac:spMkLst>
        </pc:spChg>
        <pc:spChg chg="mod">
          <ac:chgData name="Kim Bélanger-Baillargeon" userId="61e8c17a-4f44-4a20-848f-58a57c92f1ad" providerId="ADAL" clId="{071EBCB4-2384-4F5F-9EB2-8F016159C650}" dt="2022-12-19T21:22:48.260" v="40"/>
          <ac:spMkLst>
            <pc:docMk/>
            <pc:sldMk cId="3895569105" sldId="334"/>
            <ac:spMk id="114" creationId="{7DEC65B0-3A7E-4EDB-B814-D8D220E26E18}"/>
          </ac:spMkLst>
        </pc:spChg>
        <pc:spChg chg="mod">
          <ac:chgData name="Kim Bélanger-Baillargeon" userId="61e8c17a-4f44-4a20-848f-58a57c92f1ad" providerId="ADAL" clId="{071EBCB4-2384-4F5F-9EB2-8F016159C650}" dt="2022-12-19T21:22:48.260" v="40"/>
          <ac:spMkLst>
            <pc:docMk/>
            <pc:sldMk cId="3895569105" sldId="334"/>
            <ac:spMk id="115" creationId="{AF84D8D3-4FAC-DE2B-21E2-0586EC316033}"/>
          </ac:spMkLst>
        </pc:spChg>
        <pc:spChg chg="mod">
          <ac:chgData name="Kim Bélanger-Baillargeon" userId="61e8c17a-4f44-4a20-848f-58a57c92f1ad" providerId="ADAL" clId="{071EBCB4-2384-4F5F-9EB2-8F016159C650}" dt="2022-12-19T21:22:48.260" v="40"/>
          <ac:spMkLst>
            <pc:docMk/>
            <pc:sldMk cId="3895569105" sldId="334"/>
            <ac:spMk id="116" creationId="{AB242F1C-EA53-9BFC-E90F-08A16EC25821}"/>
          </ac:spMkLst>
        </pc:spChg>
        <pc:spChg chg="mod">
          <ac:chgData name="Kim Bélanger-Baillargeon" userId="61e8c17a-4f44-4a20-848f-58a57c92f1ad" providerId="ADAL" clId="{071EBCB4-2384-4F5F-9EB2-8F016159C650}" dt="2022-12-19T21:22:48.260" v="40"/>
          <ac:spMkLst>
            <pc:docMk/>
            <pc:sldMk cId="3895569105" sldId="334"/>
            <ac:spMk id="117" creationId="{2A59163A-6160-965E-BB93-E4F8BA5B6F9E}"/>
          </ac:spMkLst>
        </pc:spChg>
        <pc:spChg chg="mod">
          <ac:chgData name="Kim Bélanger-Baillargeon" userId="61e8c17a-4f44-4a20-848f-58a57c92f1ad" providerId="ADAL" clId="{071EBCB4-2384-4F5F-9EB2-8F016159C650}" dt="2022-12-19T21:22:48.260" v="40"/>
          <ac:spMkLst>
            <pc:docMk/>
            <pc:sldMk cId="3895569105" sldId="334"/>
            <ac:spMk id="118" creationId="{A242A0D4-1B5B-97E3-5B14-1986D13E652C}"/>
          </ac:spMkLst>
        </pc:spChg>
        <pc:spChg chg="mod">
          <ac:chgData name="Kim Bélanger-Baillargeon" userId="61e8c17a-4f44-4a20-848f-58a57c92f1ad" providerId="ADAL" clId="{071EBCB4-2384-4F5F-9EB2-8F016159C650}" dt="2022-12-19T21:22:48.260" v="40"/>
          <ac:spMkLst>
            <pc:docMk/>
            <pc:sldMk cId="3895569105" sldId="334"/>
            <ac:spMk id="119" creationId="{FAA18E1F-0560-5B34-33C6-E7D108750BB3}"/>
          </ac:spMkLst>
        </pc:spChg>
        <pc:spChg chg="mod">
          <ac:chgData name="Kim Bélanger-Baillargeon" userId="61e8c17a-4f44-4a20-848f-58a57c92f1ad" providerId="ADAL" clId="{071EBCB4-2384-4F5F-9EB2-8F016159C650}" dt="2022-12-19T21:22:48.260" v="40"/>
          <ac:spMkLst>
            <pc:docMk/>
            <pc:sldMk cId="3895569105" sldId="334"/>
            <ac:spMk id="120" creationId="{72320FCC-3055-E4E7-B42D-55C159A02B56}"/>
          </ac:spMkLst>
        </pc:spChg>
        <pc:spChg chg="mod">
          <ac:chgData name="Kim Bélanger-Baillargeon" userId="61e8c17a-4f44-4a20-848f-58a57c92f1ad" providerId="ADAL" clId="{071EBCB4-2384-4F5F-9EB2-8F016159C650}" dt="2022-12-19T21:22:48.260" v="40"/>
          <ac:spMkLst>
            <pc:docMk/>
            <pc:sldMk cId="3895569105" sldId="334"/>
            <ac:spMk id="121" creationId="{E348C687-A7F0-6C39-72DC-E9D5504FF2FE}"/>
          </ac:spMkLst>
        </pc:spChg>
        <pc:spChg chg="mod">
          <ac:chgData name="Kim Bélanger-Baillargeon" userId="61e8c17a-4f44-4a20-848f-58a57c92f1ad" providerId="ADAL" clId="{071EBCB4-2384-4F5F-9EB2-8F016159C650}" dt="2022-12-19T21:22:48.260" v="40"/>
          <ac:spMkLst>
            <pc:docMk/>
            <pc:sldMk cId="3895569105" sldId="334"/>
            <ac:spMk id="122" creationId="{99DA5930-C2E6-DFA9-919D-3EDA2FF75E19}"/>
          </ac:spMkLst>
        </pc:spChg>
        <pc:spChg chg="mod">
          <ac:chgData name="Kim Bélanger-Baillargeon" userId="61e8c17a-4f44-4a20-848f-58a57c92f1ad" providerId="ADAL" clId="{071EBCB4-2384-4F5F-9EB2-8F016159C650}" dt="2022-12-19T21:22:48.260" v="40"/>
          <ac:spMkLst>
            <pc:docMk/>
            <pc:sldMk cId="3895569105" sldId="334"/>
            <ac:spMk id="123" creationId="{5BC05ED3-8D92-4064-886F-6E3B55B8916A}"/>
          </ac:spMkLst>
        </pc:spChg>
        <pc:spChg chg="mod">
          <ac:chgData name="Kim Bélanger-Baillargeon" userId="61e8c17a-4f44-4a20-848f-58a57c92f1ad" providerId="ADAL" clId="{071EBCB4-2384-4F5F-9EB2-8F016159C650}" dt="2022-12-19T21:22:48.260" v="40"/>
          <ac:spMkLst>
            <pc:docMk/>
            <pc:sldMk cId="3895569105" sldId="334"/>
            <ac:spMk id="124" creationId="{7C2C6379-6D7C-D529-1931-88FAFC550DEA}"/>
          </ac:spMkLst>
        </pc:spChg>
        <pc:spChg chg="add mod">
          <ac:chgData name="Kim Bélanger-Baillargeon" userId="61e8c17a-4f44-4a20-848f-58a57c92f1ad" providerId="ADAL" clId="{071EBCB4-2384-4F5F-9EB2-8F016159C650}" dt="2022-12-19T21:22:48.260" v="40"/>
          <ac:spMkLst>
            <pc:docMk/>
            <pc:sldMk cId="3895569105" sldId="334"/>
            <ac:spMk id="125" creationId="{20981066-8942-ED50-5FF2-4BA326BDFD4B}"/>
          </ac:spMkLst>
        </pc:spChg>
        <pc:spChg chg="add mod">
          <ac:chgData name="Kim Bélanger-Baillargeon" userId="61e8c17a-4f44-4a20-848f-58a57c92f1ad" providerId="ADAL" clId="{071EBCB4-2384-4F5F-9EB2-8F016159C650}" dt="2022-12-19T21:22:48.260" v="40"/>
          <ac:spMkLst>
            <pc:docMk/>
            <pc:sldMk cId="3895569105" sldId="334"/>
            <ac:spMk id="126" creationId="{8276FD1B-A9B6-109F-0772-E319C7B29132}"/>
          </ac:spMkLst>
        </pc:spChg>
        <pc:spChg chg="mod">
          <ac:chgData name="Kim Bélanger-Baillargeon" userId="61e8c17a-4f44-4a20-848f-58a57c92f1ad" providerId="ADAL" clId="{071EBCB4-2384-4F5F-9EB2-8F016159C650}" dt="2022-12-19T21:22:48.260" v="40"/>
          <ac:spMkLst>
            <pc:docMk/>
            <pc:sldMk cId="3895569105" sldId="334"/>
            <ac:spMk id="128" creationId="{85D5537C-A851-A5F1-C487-67A7214F95DB}"/>
          </ac:spMkLst>
        </pc:spChg>
        <pc:spChg chg="mod">
          <ac:chgData name="Kim Bélanger-Baillargeon" userId="61e8c17a-4f44-4a20-848f-58a57c92f1ad" providerId="ADAL" clId="{071EBCB4-2384-4F5F-9EB2-8F016159C650}" dt="2022-12-19T21:22:48.260" v="40"/>
          <ac:spMkLst>
            <pc:docMk/>
            <pc:sldMk cId="3895569105" sldId="334"/>
            <ac:spMk id="129" creationId="{F27034B1-5263-480B-DBD6-072A85AFDEB6}"/>
          </ac:spMkLst>
        </pc:spChg>
        <pc:spChg chg="mod">
          <ac:chgData name="Kim Bélanger-Baillargeon" userId="61e8c17a-4f44-4a20-848f-58a57c92f1ad" providerId="ADAL" clId="{071EBCB4-2384-4F5F-9EB2-8F016159C650}" dt="2022-12-19T21:22:48.260" v="40"/>
          <ac:spMkLst>
            <pc:docMk/>
            <pc:sldMk cId="3895569105" sldId="334"/>
            <ac:spMk id="130" creationId="{828D2BD7-0501-3C9A-83C6-A39F0F85D218}"/>
          </ac:spMkLst>
        </pc:spChg>
        <pc:spChg chg="add mod">
          <ac:chgData name="Kim Bélanger-Baillargeon" userId="61e8c17a-4f44-4a20-848f-58a57c92f1ad" providerId="ADAL" clId="{071EBCB4-2384-4F5F-9EB2-8F016159C650}" dt="2022-12-19T21:22:48.260" v="40"/>
          <ac:spMkLst>
            <pc:docMk/>
            <pc:sldMk cId="3895569105" sldId="334"/>
            <ac:spMk id="131" creationId="{F97F60AE-B493-5121-8060-DF6B363DA613}"/>
          </ac:spMkLst>
        </pc:spChg>
        <pc:spChg chg="add mod">
          <ac:chgData name="Kim Bélanger-Baillargeon" userId="61e8c17a-4f44-4a20-848f-58a57c92f1ad" providerId="ADAL" clId="{071EBCB4-2384-4F5F-9EB2-8F016159C650}" dt="2022-12-19T21:22:48.260" v="40"/>
          <ac:spMkLst>
            <pc:docMk/>
            <pc:sldMk cId="3895569105" sldId="334"/>
            <ac:spMk id="132" creationId="{9C370530-DBC2-AE74-0AB5-718E3785D166}"/>
          </ac:spMkLst>
        </pc:spChg>
        <pc:grpChg chg="add mod">
          <ac:chgData name="Kim Bélanger-Baillargeon" userId="61e8c17a-4f44-4a20-848f-58a57c92f1ad" providerId="ADAL" clId="{071EBCB4-2384-4F5F-9EB2-8F016159C650}" dt="2022-12-19T21:22:48.260" v="40"/>
          <ac:grpSpMkLst>
            <pc:docMk/>
            <pc:sldMk cId="3895569105" sldId="334"/>
            <ac:grpSpMk id="7" creationId="{F57F4555-70DD-FAF5-3FAF-051C387B411F}"/>
          </ac:grpSpMkLst>
        </pc:grpChg>
        <pc:grpChg chg="mod">
          <ac:chgData name="Kim Bélanger-Baillargeon" userId="61e8c17a-4f44-4a20-848f-58a57c92f1ad" providerId="ADAL" clId="{071EBCB4-2384-4F5F-9EB2-8F016159C650}" dt="2022-12-19T21:22:48.260" v="40"/>
          <ac:grpSpMkLst>
            <pc:docMk/>
            <pc:sldMk cId="3895569105" sldId="334"/>
            <ac:grpSpMk id="8" creationId="{435067DF-8862-1CBF-82EC-897B79734E7B}"/>
          </ac:grpSpMkLst>
        </pc:grpChg>
        <pc:grpChg chg="mod">
          <ac:chgData name="Kim Bélanger-Baillargeon" userId="61e8c17a-4f44-4a20-848f-58a57c92f1ad" providerId="ADAL" clId="{071EBCB4-2384-4F5F-9EB2-8F016159C650}" dt="2022-12-19T21:22:48.260" v="40"/>
          <ac:grpSpMkLst>
            <pc:docMk/>
            <pc:sldMk cId="3895569105" sldId="334"/>
            <ac:grpSpMk id="9" creationId="{CCBA77A9-0EF1-6653-082F-ACD79607062C}"/>
          </ac:grpSpMkLst>
        </pc:grpChg>
        <pc:grpChg chg="mod">
          <ac:chgData name="Kim Bélanger-Baillargeon" userId="61e8c17a-4f44-4a20-848f-58a57c92f1ad" providerId="ADAL" clId="{071EBCB4-2384-4F5F-9EB2-8F016159C650}" dt="2022-12-19T21:22:48.260" v="40"/>
          <ac:grpSpMkLst>
            <pc:docMk/>
            <pc:sldMk cId="3895569105" sldId="334"/>
            <ac:grpSpMk id="10" creationId="{9FCF179C-6C36-B523-5DC0-FE6E073F0901}"/>
          </ac:grpSpMkLst>
        </pc:grpChg>
        <pc:grpChg chg="mod">
          <ac:chgData name="Kim Bélanger-Baillargeon" userId="61e8c17a-4f44-4a20-848f-58a57c92f1ad" providerId="ADAL" clId="{071EBCB4-2384-4F5F-9EB2-8F016159C650}" dt="2022-12-19T21:22:48.260" v="40"/>
          <ac:grpSpMkLst>
            <pc:docMk/>
            <pc:sldMk cId="3895569105" sldId="334"/>
            <ac:grpSpMk id="11" creationId="{BB091C8E-3CEF-8E53-10C8-9C60840C788A}"/>
          </ac:grpSpMkLst>
        </pc:grpChg>
        <pc:grpChg chg="mod">
          <ac:chgData name="Kim Bélanger-Baillargeon" userId="61e8c17a-4f44-4a20-848f-58a57c92f1ad" providerId="ADAL" clId="{071EBCB4-2384-4F5F-9EB2-8F016159C650}" dt="2022-12-19T21:22:48.260" v="40"/>
          <ac:grpSpMkLst>
            <pc:docMk/>
            <pc:sldMk cId="3895569105" sldId="334"/>
            <ac:grpSpMk id="12" creationId="{84BF9D64-69D7-AF7E-8C14-F8815C1F914E}"/>
          </ac:grpSpMkLst>
        </pc:grpChg>
        <pc:grpChg chg="mod">
          <ac:chgData name="Kim Bélanger-Baillargeon" userId="61e8c17a-4f44-4a20-848f-58a57c92f1ad" providerId="ADAL" clId="{071EBCB4-2384-4F5F-9EB2-8F016159C650}" dt="2022-12-19T21:22:48.260" v="40"/>
          <ac:grpSpMkLst>
            <pc:docMk/>
            <pc:sldMk cId="3895569105" sldId="334"/>
            <ac:grpSpMk id="13" creationId="{2424C18E-3100-5CC4-17B0-F389B76960B8}"/>
          </ac:grpSpMkLst>
        </pc:grpChg>
        <pc:grpChg chg="mod">
          <ac:chgData name="Kim Bélanger-Baillargeon" userId="61e8c17a-4f44-4a20-848f-58a57c92f1ad" providerId="ADAL" clId="{071EBCB4-2384-4F5F-9EB2-8F016159C650}" dt="2022-12-19T21:22:48.260" v="40"/>
          <ac:grpSpMkLst>
            <pc:docMk/>
            <pc:sldMk cId="3895569105" sldId="334"/>
            <ac:grpSpMk id="14" creationId="{09C10C40-F5F8-23FA-209D-AF40BE4438A6}"/>
          </ac:grpSpMkLst>
        </pc:grpChg>
        <pc:grpChg chg="mod">
          <ac:chgData name="Kim Bélanger-Baillargeon" userId="61e8c17a-4f44-4a20-848f-58a57c92f1ad" providerId="ADAL" clId="{071EBCB4-2384-4F5F-9EB2-8F016159C650}" dt="2022-12-19T21:22:48.260" v="40"/>
          <ac:grpSpMkLst>
            <pc:docMk/>
            <pc:sldMk cId="3895569105" sldId="334"/>
            <ac:grpSpMk id="15" creationId="{0B3C633F-E2D7-36B0-486A-106546E24F90}"/>
          </ac:grpSpMkLst>
        </pc:grpChg>
        <pc:grpChg chg="mod">
          <ac:chgData name="Kim Bélanger-Baillargeon" userId="61e8c17a-4f44-4a20-848f-58a57c92f1ad" providerId="ADAL" clId="{071EBCB4-2384-4F5F-9EB2-8F016159C650}" dt="2022-12-19T21:22:48.260" v="40"/>
          <ac:grpSpMkLst>
            <pc:docMk/>
            <pc:sldMk cId="3895569105" sldId="334"/>
            <ac:grpSpMk id="16" creationId="{F9C0B977-A89B-D816-AA49-10A8C46882D0}"/>
          </ac:grpSpMkLst>
        </pc:grpChg>
        <pc:grpChg chg="mod">
          <ac:chgData name="Kim Bélanger-Baillargeon" userId="61e8c17a-4f44-4a20-848f-58a57c92f1ad" providerId="ADAL" clId="{071EBCB4-2384-4F5F-9EB2-8F016159C650}" dt="2022-12-19T21:22:48.260" v="40"/>
          <ac:grpSpMkLst>
            <pc:docMk/>
            <pc:sldMk cId="3895569105" sldId="334"/>
            <ac:grpSpMk id="17" creationId="{58C12E69-6843-CD73-8E2E-E343D8714B30}"/>
          </ac:grpSpMkLst>
        </pc:grpChg>
        <pc:grpChg chg="mod">
          <ac:chgData name="Kim Bélanger-Baillargeon" userId="61e8c17a-4f44-4a20-848f-58a57c92f1ad" providerId="ADAL" clId="{071EBCB4-2384-4F5F-9EB2-8F016159C650}" dt="2022-12-19T21:22:48.260" v="40"/>
          <ac:grpSpMkLst>
            <pc:docMk/>
            <pc:sldMk cId="3895569105" sldId="334"/>
            <ac:grpSpMk id="18" creationId="{B90331EF-FAEB-4AE4-A818-5DF6280C6480}"/>
          </ac:grpSpMkLst>
        </pc:grpChg>
        <pc:grpChg chg="mod">
          <ac:chgData name="Kim Bélanger-Baillargeon" userId="61e8c17a-4f44-4a20-848f-58a57c92f1ad" providerId="ADAL" clId="{071EBCB4-2384-4F5F-9EB2-8F016159C650}" dt="2022-12-19T21:22:48.260" v="40"/>
          <ac:grpSpMkLst>
            <pc:docMk/>
            <pc:sldMk cId="3895569105" sldId="334"/>
            <ac:grpSpMk id="19" creationId="{2EC6B7A3-64A8-BAC9-714F-6A172303BE85}"/>
          </ac:grpSpMkLst>
        </pc:grpChg>
        <pc:grpChg chg="mod">
          <ac:chgData name="Kim Bélanger-Baillargeon" userId="61e8c17a-4f44-4a20-848f-58a57c92f1ad" providerId="ADAL" clId="{071EBCB4-2384-4F5F-9EB2-8F016159C650}" dt="2022-12-19T21:22:48.260" v="40"/>
          <ac:grpSpMkLst>
            <pc:docMk/>
            <pc:sldMk cId="3895569105" sldId="334"/>
            <ac:grpSpMk id="20" creationId="{8A282B14-2765-74C8-570C-3ACD63EE8305}"/>
          </ac:grpSpMkLst>
        </pc:grpChg>
        <pc:grpChg chg="mod">
          <ac:chgData name="Kim Bélanger-Baillargeon" userId="61e8c17a-4f44-4a20-848f-58a57c92f1ad" providerId="ADAL" clId="{071EBCB4-2384-4F5F-9EB2-8F016159C650}" dt="2022-12-19T21:22:48.260" v="40"/>
          <ac:grpSpMkLst>
            <pc:docMk/>
            <pc:sldMk cId="3895569105" sldId="334"/>
            <ac:grpSpMk id="21" creationId="{F8DC58C5-B3A8-654B-C83D-A1813B015CD4}"/>
          </ac:grpSpMkLst>
        </pc:grpChg>
        <pc:grpChg chg="mod">
          <ac:chgData name="Kim Bélanger-Baillargeon" userId="61e8c17a-4f44-4a20-848f-58a57c92f1ad" providerId="ADAL" clId="{071EBCB4-2384-4F5F-9EB2-8F016159C650}" dt="2022-12-19T21:22:48.260" v="40"/>
          <ac:grpSpMkLst>
            <pc:docMk/>
            <pc:sldMk cId="3895569105" sldId="334"/>
            <ac:grpSpMk id="22" creationId="{878C93E3-70B4-73E0-C66F-BB8471985215}"/>
          </ac:grpSpMkLst>
        </pc:grpChg>
        <pc:grpChg chg="mod">
          <ac:chgData name="Kim Bélanger-Baillargeon" userId="61e8c17a-4f44-4a20-848f-58a57c92f1ad" providerId="ADAL" clId="{071EBCB4-2384-4F5F-9EB2-8F016159C650}" dt="2022-12-19T21:22:48.260" v="40"/>
          <ac:grpSpMkLst>
            <pc:docMk/>
            <pc:sldMk cId="3895569105" sldId="334"/>
            <ac:grpSpMk id="23" creationId="{F9E5656F-D4CF-5B25-4E01-07AB07490800}"/>
          </ac:grpSpMkLst>
        </pc:grpChg>
        <pc:grpChg chg="mod">
          <ac:chgData name="Kim Bélanger-Baillargeon" userId="61e8c17a-4f44-4a20-848f-58a57c92f1ad" providerId="ADAL" clId="{071EBCB4-2384-4F5F-9EB2-8F016159C650}" dt="2022-12-19T21:22:48.260" v="40"/>
          <ac:grpSpMkLst>
            <pc:docMk/>
            <pc:sldMk cId="3895569105" sldId="334"/>
            <ac:grpSpMk id="24" creationId="{440C401F-B4CF-4EE2-A90C-9851D6698E74}"/>
          </ac:grpSpMkLst>
        </pc:grpChg>
        <pc:grpChg chg="mod">
          <ac:chgData name="Kim Bélanger-Baillargeon" userId="61e8c17a-4f44-4a20-848f-58a57c92f1ad" providerId="ADAL" clId="{071EBCB4-2384-4F5F-9EB2-8F016159C650}" dt="2022-12-19T21:22:48.260" v="40"/>
          <ac:grpSpMkLst>
            <pc:docMk/>
            <pc:sldMk cId="3895569105" sldId="334"/>
            <ac:grpSpMk id="25" creationId="{1112BDBC-F54C-3F2D-26E5-CCD833A23F9C}"/>
          </ac:grpSpMkLst>
        </pc:grpChg>
        <pc:grpChg chg="mod">
          <ac:chgData name="Kim Bélanger-Baillargeon" userId="61e8c17a-4f44-4a20-848f-58a57c92f1ad" providerId="ADAL" clId="{071EBCB4-2384-4F5F-9EB2-8F016159C650}" dt="2022-12-19T21:22:48.260" v="40"/>
          <ac:grpSpMkLst>
            <pc:docMk/>
            <pc:sldMk cId="3895569105" sldId="334"/>
            <ac:grpSpMk id="26" creationId="{80BC2648-1AC7-BD5C-9DF8-75C5951F1886}"/>
          </ac:grpSpMkLst>
        </pc:grpChg>
        <pc:grpChg chg="mod">
          <ac:chgData name="Kim Bélanger-Baillargeon" userId="61e8c17a-4f44-4a20-848f-58a57c92f1ad" providerId="ADAL" clId="{071EBCB4-2384-4F5F-9EB2-8F016159C650}" dt="2022-12-19T21:22:48.260" v="40"/>
          <ac:grpSpMkLst>
            <pc:docMk/>
            <pc:sldMk cId="3895569105" sldId="334"/>
            <ac:grpSpMk id="27" creationId="{C16F40B6-71D8-5690-AED7-C16176B0866C}"/>
          </ac:grpSpMkLst>
        </pc:grpChg>
        <pc:grpChg chg="mod">
          <ac:chgData name="Kim Bélanger-Baillargeon" userId="61e8c17a-4f44-4a20-848f-58a57c92f1ad" providerId="ADAL" clId="{071EBCB4-2384-4F5F-9EB2-8F016159C650}" dt="2022-12-19T21:22:48.260" v="40"/>
          <ac:grpSpMkLst>
            <pc:docMk/>
            <pc:sldMk cId="3895569105" sldId="334"/>
            <ac:grpSpMk id="28" creationId="{6C4C6EE5-948E-3F29-BF19-9F7314369A06}"/>
          </ac:grpSpMkLst>
        </pc:grpChg>
        <pc:grpChg chg="mod">
          <ac:chgData name="Kim Bélanger-Baillargeon" userId="61e8c17a-4f44-4a20-848f-58a57c92f1ad" providerId="ADAL" clId="{071EBCB4-2384-4F5F-9EB2-8F016159C650}" dt="2022-12-19T21:22:48.260" v="40"/>
          <ac:grpSpMkLst>
            <pc:docMk/>
            <pc:sldMk cId="3895569105" sldId="334"/>
            <ac:grpSpMk id="29" creationId="{44168945-54E5-C28D-D976-192FB07F2838}"/>
          </ac:grpSpMkLst>
        </pc:grpChg>
        <pc:grpChg chg="mod">
          <ac:chgData name="Kim Bélanger-Baillargeon" userId="61e8c17a-4f44-4a20-848f-58a57c92f1ad" providerId="ADAL" clId="{071EBCB4-2384-4F5F-9EB2-8F016159C650}" dt="2022-12-19T21:22:48.260" v="40"/>
          <ac:grpSpMkLst>
            <pc:docMk/>
            <pc:sldMk cId="3895569105" sldId="334"/>
            <ac:grpSpMk id="30" creationId="{EBE6771E-AA44-9430-0B0C-8124B20CDE19}"/>
          </ac:grpSpMkLst>
        </pc:grpChg>
        <pc:grpChg chg="mod">
          <ac:chgData name="Kim Bélanger-Baillargeon" userId="61e8c17a-4f44-4a20-848f-58a57c92f1ad" providerId="ADAL" clId="{071EBCB4-2384-4F5F-9EB2-8F016159C650}" dt="2022-12-19T21:22:48.260" v="40"/>
          <ac:grpSpMkLst>
            <pc:docMk/>
            <pc:sldMk cId="3895569105" sldId="334"/>
            <ac:grpSpMk id="31" creationId="{29E496B6-BF9E-FA5D-967A-802FFAB76233}"/>
          </ac:grpSpMkLst>
        </pc:grpChg>
        <pc:grpChg chg="mod">
          <ac:chgData name="Kim Bélanger-Baillargeon" userId="61e8c17a-4f44-4a20-848f-58a57c92f1ad" providerId="ADAL" clId="{071EBCB4-2384-4F5F-9EB2-8F016159C650}" dt="2022-12-19T21:22:48.260" v="40"/>
          <ac:grpSpMkLst>
            <pc:docMk/>
            <pc:sldMk cId="3895569105" sldId="334"/>
            <ac:grpSpMk id="32" creationId="{DA79F15E-6723-78CC-ED90-9ECF830A7E80}"/>
          </ac:grpSpMkLst>
        </pc:grpChg>
        <pc:grpChg chg="mod">
          <ac:chgData name="Kim Bélanger-Baillargeon" userId="61e8c17a-4f44-4a20-848f-58a57c92f1ad" providerId="ADAL" clId="{071EBCB4-2384-4F5F-9EB2-8F016159C650}" dt="2022-12-19T21:22:48.260" v="40"/>
          <ac:grpSpMkLst>
            <pc:docMk/>
            <pc:sldMk cId="3895569105" sldId="334"/>
            <ac:grpSpMk id="33" creationId="{53AE622D-B6A4-5C59-FCE0-96D57480CBFD}"/>
          </ac:grpSpMkLst>
        </pc:grpChg>
        <pc:grpChg chg="mod">
          <ac:chgData name="Kim Bélanger-Baillargeon" userId="61e8c17a-4f44-4a20-848f-58a57c92f1ad" providerId="ADAL" clId="{071EBCB4-2384-4F5F-9EB2-8F016159C650}" dt="2022-12-19T21:22:48.260" v="40"/>
          <ac:grpSpMkLst>
            <pc:docMk/>
            <pc:sldMk cId="3895569105" sldId="334"/>
            <ac:grpSpMk id="34" creationId="{8AA15F69-281D-3773-EF81-6373FDB20EAF}"/>
          </ac:grpSpMkLst>
        </pc:grpChg>
        <pc:grpChg chg="mod">
          <ac:chgData name="Kim Bélanger-Baillargeon" userId="61e8c17a-4f44-4a20-848f-58a57c92f1ad" providerId="ADAL" clId="{071EBCB4-2384-4F5F-9EB2-8F016159C650}" dt="2022-12-19T21:22:48.260" v="40"/>
          <ac:grpSpMkLst>
            <pc:docMk/>
            <pc:sldMk cId="3895569105" sldId="334"/>
            <ac:grpSpMk id="35" creationId="{F2EFA124-1058-4E32-8D64-5C97AE7F7ECF}"/>
          </ac:grpSpMkLst>
        </pc:grpChg>
        <pc:grpChg chg="mod">
          <ac:chgData name="Kim Bélanger-Baillargeon" userId="61e8c17a-4f44-4a20-848f-58a57c92f1ad" providerId="ADAL" clId="{071EBCB4-2384-4F5F-9EB2-8F016159C650}" dt="2022-12-19T21:22:48.260" v="40"/>
          <ac:grpSpMkLst>
            <pc:docMk/>
            <pc:sldMk cId="3895569105" sldId="334"/>
            <ac:grpSpMk id="36" creationId="{D62C0883-D986-5D94-34BF-3EB3BA867ED6}"/>
          </ac:grpSpMkLst>
        </pc:grpChg>
        <pc:grpChg chg="mod">
          <ac:chgData name="Kim Bélanger-Baillargeon" userId="61e8c17a-4f44-4a20-848f-58a57c92f1ad" providerId="ADAL" clId="{071EBCB4-2384-4F5F-9EB2-8F016159C650}" dt="2022-12-19T21:22:48.260" v="40"/>
          <ac:grpSpMkLst>
            <pc:docMk/>
            <pc:sldMk cId="3895569105" sldId="334"/>
            <ac:grpSpMk id="37" creationId="{20F56C75-73BA-D2BE-38F7-86B06A45997A}"/>
          </ac:grpSpMkLst>
        </pc:grpChg>
        <pc:grpChg chg="add mod">
          <ac:chgData name="Kim Bélanger-Baillargeon" userId="61e8c17a-4f44-4a20-848f-58a57c92f1ad" providerId="ADAL" clId="{071EBCB4-2384-4F5F-9EB2-8F016159C650}" dt="2022-12-19T21:22:48.260" v="40"/>
          <ac:grpSpMkLst>
            <pc:docMk/>
            <pc:sldMk cId="3895569105" sldId="334"/>
            <ac:grpSpMk id="127" creationId="{C0F2D944-BE3F-8514-61A3-3A78C14F1793}"/>
          </ac:grpSpMkLst>
        </pc:grpChg>
      </pc:sldChg>
      <pc:sldChg chg="addSp delSp modSp add mod delAnim modAnim modNotesTx">
        <pc:chgData name="Kim Bélanger-Baillargeon" userId="61e8c17a-4f44-4a20-848f-58a57c92f1ad" providerId="ADAL" clId="{071EBCB4-2384-4F5F-9EB2-8F016159C650}" dt="2022-12-19T21:24:50.700" v="55"/>
        <pc:sldMkLst>
          <pc:docMk/>
          <pc:sldMk cId="891493007" sldId="335"/>
        </pc:sldMkLst>
        <pc:spChg chg="add mod">
          <ac:chgData name="Kim Bélanger-Baillargeon" userId="61e8c17a-4f44-4a20-848f-58a57c92f1ad" providerId="ADAL" clId="{071EBCB4-2384-4F5F-9EB2-8F016159C650}" dt="2022-12-19T21:24:43.302" v="54"/>
          <ac:spMkLst>
            <pc:docMk/>
            <pc:sldMk cId="891493007" sldId="335"/>
            <ac:spMk id="2" creationId="{81682208-C055-C7AF-CFF6-143C6955F352}"/>
          </ac:spMkLst>
        </pc:spChg>
        <pc:spChg chg="mod">
          <ac:chgData name="Kim Bélanger-Baillargeon" userId="61e8c17a-4f44-4a20-848f-58a57c92f1ad" providerId="ADAL" clId="{071EBCB4-2384-4F5F-9EB2-8F016159C650}" dt="2022-12-19T21:24:33.215" v="52" actId="20577"/>
          <ac:spMkLst>
            <pc:docMk/>
            <pc:sldMk cId="891493007" sldId="335"/>
            <ac:spMk id="3" creationId="{92D98B37-ABEE-3F2F-E592-9ABF07834E45}"/>
          </ac:spMkLst>
        </pc:spChg>
        <pc:spChg chg="del">
          <ac:chgData name="Kim Bélanger-Baillargeon" userId="61e8c17a-4f44-4a20-848f-58a57c92f1ad" providerId="ADAL" clId="{071EBCB4-2384-4F5F-9EB2-8F016159C650}" dt="2022-12-19T21:24:42.826" v="53" actId="478"/>
          <ac:spMkLst>
            <pc:docMk/>
            <pc:sldMk cId="891493007" sldId="335"/>
            <ac:spMk id="4" creationId="{F81E13E3-21CF-A666-5C3F-11C0A0DF0FB7}"/>
          </ac:spMkLst>
        </pc:spChg>
        <pc:spChg chg="del">
          <ac:chgData name="Kim Bélanger-Baillargeon" userId="61e8c17a-4f44-4a20-848f-58a57c92f1ad" providerId="ADAL" clId="{071EBCB4-2384-4F5F-9EB2-8F016159C650}" dt="2022-12-19T21:24:42.826" v="53" actId="478"/>
          <ac:spMkLst>
            <pc:docMk/>
            <pc:sldMk cId="891493007" sldId="335"/>
            <ac:spMk id="5" creationId="{A82ACFAB-91B4-E9A9-1C76-9CBD0CE12BDD}"/>
          </ac:spMkLst>
        </pc:spChg>
        <pc:spChg chg="del">
          <ac:chgData name="Kim Bélanger-Baillargeon" userId="61e8c17a-4f44-4a20-848f-58a57c92f1ad" providerId="ADAL" clId="{071EBCB4-2384-4F5F-9EB2-8F016159C650}" dt="2022-12-19T21:24:42.826" v="53" actId="478"/>
          <ac:spMkLst>
            <pc:docMk/>
            <pc:sldMk cId="891493007" sldId="335"/>
            <ac:spMk id="6" creationId="{71E81B93-2772-110F-D884-B72371194F5D}"/>
          </ac:spMkLst>
        </pc:spChg>
        <pc:spChg chg="del">
          <ac:chgData name="Kim Bélanger-Baillargeon" userId="61e8c17a-4f44-4a20-848f-58a57c92f1ad" providerId="ADAL" clId="{071EBCB4-2384-4F5F-9EB2-8F016159C650}" dt="2022-12-19T21:24:42.826" v="53" actId="478"/>
          <ac:spMkLst>
            <pc:docMk/>
            <pc:sldMk cId="891493007" sldId="335"/>
            <ac:spMk id="125" creationId="{20981066-8942-ED50-5FF2-4BA326BDFD4B}"/>
          </ac:spMkLst>
        </pc:spChg>
        <pc:spChg chg="del">
          <ac:chgData name="Kim Bélanger-Baillargeon" userId="61e8c17a-4f44-4a20-848f-58a57c92f1ad" providerId="ADAL" clId="{071EBCB4-2384-4F5F-9EB2-8F016159C650}" dt="2022-12-19T21:24:42.826" v="53" actId="478"/>
          <ac:spMkLst>
            <pc:docMk/>
            <pc:sldMk cId="891493007" sldId="335"/>
            <ac:spMk id="126" creationId="{8276FD1B-A9B6-109F-0772-E319C7B29132}"/>
          </ac:spMkLst>
        </pc:spChg>
        <pc:spChg chg="del">
          <ac:chgData name="Kim Bélanger-Baillargeon" userId="61e8c17a-4f44-4a20-848f-58a57c92f1ad" providerId="ADAL" clId="{071EBCB4-2384-4F5F-9EB2-8F016159C650}" dt="2022-12-19T21:24:42.826" v="53" actId="478"/>
          <ac:spMkLst>
            <pc:docMk/>
            <pc:sldMk cId="891493007" sldId="335"/>
            <ac:spMk id="131" creationId="{F97F60AE-B493-5121-8060-DF6B363DA613}"/>
          </ac:spMkLst>
        </pc:spChg>
        <pc:spChg chg="del">
          <ac:chgData name="Kim Bélanger-Baillargeon" userId="61e8c17a-4f44-4a20-848f-58a57c92f1ad" providerId="ADAL" clId="{071EBCB4-2384-4F5F-9EB2-8F016159C650}" dt="2022-12-19T21:24:42.826" v="53" actId="478"/>
          <ac:spMkLst>
            <pc:docMk/>
            <pc:sldMk cId="891493007" sldId="335"/>
            <ac:spMk id="132" creationId="{9C370530-DBC2-AE74-0AB5-718E3785D166}"/>
          </ac:spMkLst>
        </pc:spChg>
        <pc:spChg chg="mod">
          <ac:chgData name="Kim Bélanger-Baillargeon" userId="61e8c17a-4f44-4a20-848f-58a57c92f1ad" providerId="ADAL" clId="{071EBCB4-2384-4F5F-9EB2-8F016159C650}" dt="2022-12-19T21:24:43.302" v="54"/>
          <ac:spMkLst>
            <pc:docMk/>
            <pc:sldMk cId="891493007" sldId="335"/>
            <ac:spMk id="134" creationId="{66C6B159-EBDF-2A5D-E7C7-81BD8358E2E5}"/>
          </ac:spMkLst>
        </pc:spChg>
        <pc:spChg chg="mod">
          <ac:chgData name="Kim Bélanger-Baillargeon" userId="61e8c17a-4f44-4a20-848f-58a57c92f1ad" providerId="ADAL" clId="{071EBCB4-2384-4F5F-9EB2-8F016159C650}" dt="2022-12-19T21:24:43.302" v="54"/>
          <ac:spMkLst>
            <pc:docMk/>
            <pc:sldMk cId="891493007" sldId="335"/>
            <ac:spMk id="135" creationId="{8B4C6AC0-6774-3044-039D-BEE1627D3F21}"/>
          </ac:spMkLst>
        </pc:spChg>
        <pc:spChg chg="mod">
          <ac:chgData name="Kim Bélanger-Baillargeon" userId="61e8c17a-4f44-4a20-848f-58a57c92f1ad" providerId="ADAL" clId="{071EBCB4-2384-4F5F-9EB2-8F016159C650}" dt="2022-12-19T21:24:43.302" v="54"/>
          <ac:spMkLst>
            <pc:docMk/>
            <pc:sldMk cId="891493007" sldId="335"/>
            <ac:spMk id="136" creationId="{0CC1B7EE-C52C-9DC1-BAE6-E753DAFAEB34}"/>
          </ac:spMkLst>
        </pc:spChg>
        <pc:spChg chg="add mod">
          <ac:chgData name="Kim Bélanger-Baillargeon" userId="61e8c17a-4f44-4a20-848f-58a57c92f1ad" providerId="ADAL" clId="{071EBCB4-2384-4F5F-9EB2-8F016159C650}" dt="2022-12-19T21:24:43.302" v="54"/>
          <ac:spMkLst>
            <pc:docMk/>
            <pc:sldMk cId="891493007" sldId="335"/>
            <ac:spMk id="137" creationId="{30E6A02E-10F0-72BF-1D5E-7C9D51EB9E99}"/>
          </ac:spMkLst>
        </pc:spChg>
        <pc:spChg chg="add mod">
          <ac:chgData name="Kim Bélanger-Baillargeon" userId="61e8c17a-4f44-4a20-848f-58a57c92f1ad" providerId="ADAL" clId="{071EBCB4-2384-4F5F-9EB2-8F016159C650}" dt="2022-12-19T21:24:43.302" v="54"/>
          <ac:spMkLst>
            <pc:docMk/>
            <pc:sldMk cId="891493007" sldId="335"/>
            <ac:spMk id="138" creationId="{18733F9D-07AB-A18E-CA52-1493591D0571}"/>
          </ac:spMkLst>
        </pc:spChg>
        <pc:spChg chg="mod">
          <ac:chgData name="Kim Bélanger-Baillargeon" userId="61e8c17a-4f44-4a20-848f-58a57c92f1ad" providerId="ADAL" clId="{071EBCB4-2384-4F5F-9EB2-8F016159C650}" dt="2022-12-19T21:24:43.302" v="54"/>
          <ac:spMkLst>
            <pc:docMk/>
            <pc:sldMk cId="891493007" sldId="335"/>
            <ac:spMk id="172" creationId="{3172D7CF-58EA-B548-E24A-92DB48C5869B}"/>
          </ac:spMkLst>
        </pc:spChg>
        <pc:spChg chg="mod">
          <ac:chgData name="Kim Bélanger-Baillargeon" userId="61e8c17a-4f44-4a20-848f-58a57c92f1ad" providerId="ADAL" clId="{071EBCB4-2384-4F5F-9EB2-8F016159C650}" dt="2022-12-19T21:24:43.302" v="54"/>
          <ac:spMkLst>
            <pc:docMk/>
            <pc:sldMk cId="891493007" sldId="335"/>
            <ac:spMk id="173" creationId="{0D026359-AB0C-B59D-68D9-C50011F4EB84}"/>
          </ac:spMkLst>
        </pc:spChg>
        <pc:spChg chg="mod">
          <ac:chgData name="Kim Bélanger-Baillargeon" userId="61e8c17a-4f44-4a20-848f-58a57c92f1ad" providerId="ADAL" clId="{071EBCB4-2384-4F5F-9EB2-8F016159C650}" dt="2022-12-19T21:24:43.302" v="54"/>
          <ac:spMkLst>
            <pc:docMk/>
            <pc:sldMk cId="891493007" sldId="335"/>
            <ac:spMk id="174" creationId="{48EAEEB7-2AEB-6633-C988-7DCC7B303E39}"/>
          </ac:spMkLst>
        </pc:spChg>
        <pc:spChg chg="mod">
          <ac:chgData name="Kim Bélanger-Baillargeon" userId="61e8c17a-4f44-4a20-848f-58a57c92f1ad" providerId="ADAL" clId="{071EBCB4-2384-4F5F-9EB2-8F016159C650}" dt="2022-12-19T21:24:43.302" v="54"/>
          <ac:spMkLst>
            <pc:docMk/>
            <pc:sldMk cId="891493007" sldId="335"/>
            <ac:spMk id="175" creationId="{D2697EE0-7064-1FA0-6C8B-657DF2E5E98A}"/>
          </ac:spMkLst>
        </pc:spChg>
        <pc:spChg chg="mod">
          <ac:chgData name="Kim Bélanger-Baillargeon" userId="61e8c17a-4f44-4a20-848f-58a57c92f1ad" providerId="ADAL" clId="{071EBCB4-2384-4F5F-9EB2-8F016159C650}" dt="2022-12-19T21:24:43.302" v="54"/>
          <ac:spMkLst>
            <pc:docMk/>
            <pc:sldMk cId="891493007" sldId="335"/>
            <ac:spMk id="176" creationId="{177A8AEC-0E50-F98B-25FC-9D47AFF39B7C}"/>
          </ac:spMkLst>
        </pc:spChg>
        <pc:spChg chg="mod">
          <ac:chgData name="Kim Bélanger-Baillargeon" userId="61e8c17a-4f44-4a20-848f-58a57c92f1ad" providerId="ADAL" clId="{071EBCB4-2384-4F5F-9EB2-8F016159C650}" dt="2022-12-19T21:24:43.302" v="54"/>
          <ac:spMkLst>
            <pc:docMk/>
            <pc:sldMk cId="891493007" sldId="335"/>
            <ac:spMk id="177" creationId="{3E3367F7-FC9C-57E4-4EC0-6A66BAAB3FFF}"/>
          </ac:spMkLst>
        </pc:spChg>
        <pc:spChg chg="mod">
          <ac:chgData name="Kim Bélanger-Baillargeon" userId="61e8c17a-4f44-4a20-848f-58a57c92f1ad" providerId="ADAL" clId="{071EBCB4-2384-4F5F-9EB2-8F016159C650}" dt="2022-12-19T21:24:43.302" v="54"/>
          <ac:spMkLst>
            <pc:docMk/>
            <pc:sldMk cId="891493007" sldId="335"/>
            <ac:spMk id="178" creationId="{0D4921B2-85EB-1892-E40D-7878D4CB06BC}"/>
          </ac:spMkLst>
        </pc:spChg>
        <pc:spChg chg="mod">
          <ac:chgData name="Kim Bélanger-Baillargeon" userId="61e8c17a-4f44-4a20-848f-58a57c92f1ad" providerId="ADAL" clId="{071EBCB4-2384-4F5F-9EB2-8F016159C650}" dt="2022-12-19T21:24:43.302" v="54"/>
          <ac:spMkLst>
            <pc:docMk/>
            <pc:sldMk cId="891493007" sldId="335"/>
            <ac:spMk id="179" creationId="{2A1478E6-C5D3-3A0C-5094-A0B724F67625}"/>
          </ac:spMkLst>
        </pc:spChg>
        <pc:spChg chg="mod">
          <ac:chgData name="Kim Bélanger-Baillargeon" userId="61e8c17a-4f44-4a20-848f-58a57c92f1ad" providerId="ADAL" clId="{071EBCB4-2384-4F5F-9EB2-8F016159C650}" dt="2022-12-19T21:24:43.302" v="54"/>
          <ac:spMkLst>
            <pc:docMk/>
            <pc:sldMk cId="891493007" sldId="335"/>
            <ac:spMk id="180" creationId="{90CE5A47-3872-275C-5A05-8886BDF3DC75}"/>
          </ac:spMkLst>
        </pc:spChg>
        <pc:spChg chg="mod">
          <ac:chgData name="Kim Bélanger-Baillargeon" userId="61e8c17a-4f44-4a20-848f-58a57c92f1ad" providerId="ADAL" clId="{071EBCB4-2384-4F5F-9EB2-8F016159C650}" dt="2022-12-19T21:24:43.302" v="54"/>
          <ac:spMkLst>
            <pc:docMk/>
            <pc:sldMk cId="891493007" sldId="335"/>
            <ac:spMk id="181" creationId="{BBC090DF-D702-DEBD-6407-FE856A11F7C6}"/>
          </ac:spMkLst>
        </pc:spChg>
        <pc:spChg chg="mod">
          <ac:chgData name="Kim Bélanger-Baillargeon" userId="61e8c17a-4f44-4a20-848f-58a57c92f1ad" providerId="ADAL" clId="{071EBCB4-2384-4F5F-9EB2-8F016159C650}" dt="2022-12-19T21:24:43.302" v="54"/>
          <ac:spMkLst>
            <pc:docMk/>
            <pc:sldMk cId="891493007" sldId="335"/>
            <ac:spMk id="182" creationId="{B0C3B099-7AD0-1061-08EA-F8E0D961E4AF}"/>
          </ac:spMkLst>
        </pc:spChg>
        <pc:spChg chg="mod">
          <ac:chgData name="Kim Bélanger-Baillargeon" userId="61e8c17a-4f44-4a20-848f-58a57c92f1ad" providerId="ADAL" clId="{071EBCB4-2384-4F5F-9EB2-8F016159C650}" dt="2022-12-19T21:24:43.302" v="54"/>
          <ac:spMkLst>
            <pc:docMk/>
            <pc:sldMk cId="891493007" sldId="335"/>
            <ac:spMk id="183" creationId="{7D282D48-004D-02C9-8021-DC4FCC62CF3D}"/>
          </ac:spMkLst>
        </pc:spChg>
        <pc:spChg chg="mod">
          <ac:chgData name="Kim Bélanger-Baillargeon" userId="61e8c17a-4f44-4a20-848f-58a57c92f1ad" providerId="ADAL" clId="{071EBCB4-2384-4F5F-9EB2-8F016159C650}" dt="2022-12-19T21:24:43.302" v="54"/>
          <ac:spMkLst>
            <pc:docMk/>
            <pc:sldMk cId="891493007" sldId="335"/>
            <ac:spMk id="184" creationId="{2E2EC802-555E-77DD-F337-41CC3F0371DC}"/>
          </ac:spMkLst>
        </pc:spChg>
        <pc:spChg chg="mod">
          <ac:chgData name="Kim Bélanger-Baillargeon" userId="61e8c17a-4f44-4a20-848f-58a57c92f1ad" providerId="ADAL" clId="{071EBCB4-2384-4F5F-9EB2-8F016159C650}" dt="2022-12-19T21:24:43.302" v="54"/>
          <ac:spMkLst>
            <pc:docMk/>
            <pc:sldMk cId="891493007" sldId="335"/>
            <ac:spMk id="185" creationId="{67ACF6AB-119A-B871-F871-B53DF485D5E6}"/>
          </ac:spMkLst>
        </pc:spChg>
        <pc:spChg chg="mod">
          <ac:chgData name="Kim Bélanger-Baillargeon" userId="61e8c17a-4f44-4a20-848f-58a57c92f1ad" providerId="ADAL" clId="{071EBCB4-2384-4F5F-9EB2-8F016159C650}" dt="2022-12-19T21:24:43.302" v="54"/>
          <ac:spMkLst>
            <pc:docMk/>
            <pc:sldMk cId="891493007" sldId="335"/>
            <ac:spMk id="186" creationId="{F185168F-CE8B-D5D4-2445-FBBC8751A072}"/>
          </ac:spMkLst>
        </pc:spChg>
        <pc:spChg chg="mod">
          <ac:chgData name="Kim Bélanger-Baillargeon" userId="61e8c17a-4f44-4a20-848f-58a57c92f1ad" providerId="ADAL" clId="{071EBCB4-2384-4F5F-9EB2-8F016159C650}" dt="2022-12-19T21:24:43.302" v="54"/>
          <ac:spMkLst>
            <pc:docMk/>
            <pc:sldMk cId="891493007" sldId="335"/>
            <ac:spMk id="187" creationId="{6E65E940-C820-AB67-7592-A1C17256469E}"/>
          </ac:spMkLst>
        </pc:spChg>
        <pc:spChg chg="mod">
          <ac:chgData name="Kim Bélanger-Baillargeon" userId="61e8c17a-4f44-4a20-848f-58a57c92f1ad" providerId="ADAL" clId="{071EBCB4-2384-4F5F-9EB2-8F016159C650}" dt="2022-12-19T21:24:43.302" v="54"/>
          <ac:spMkLst>
            <pc:docMk/>
            <pc:sldMk cId="891493007" sldId="335"/>
            <ac:spMk id="188" creationId="{AF83E70C-4C81-CB9D-37A6-562A66A8F724}"/>
          </ac:spMkLst>
        </pc:spChg>
        <pc:spChg chg="mod">
          <ac:chgData name="Kim Bélanger-Baillargeon" userId="61e8c17a-4f44-4a20-848f-58a57c92f1ad" providerId="ADAL" clId="{071EBCB4-2384-4F5F-9EB2-8F016159C650}" dt="2022-12-19T21:24:43.302" v="54"/>
          <ac:spMkLst>
            <pc:docMk/>
            <pc:sldMk cId="891493007" sldId="335"/>
            <ac:spMk id="189" creationId="{3EBFD204-A17F-824E-A120-7651F7C4F380}"/>
          </ac:spMkLst>
        </pc:spChg>
        <pc:spChg chg="mod">
          <ac:chgData name="Kim Bélanger-Baillargeon" userId="61e8c17a-4f44-4a20-848f-58a57c92f1ad" providerId="ADAL" clId="{071EBCB4-2384-4F5F-9EB2-8F016159C650}" dt="2022-12-19T21:24:43.302" v="54"/>
          <ac:spMkLst>
            <pc:docMk/>
            <pc:sldMk cId="891493007" sldId="335"/>
            <ac:spMk id="190" creationId="{752D0B25-8681-A630-D6B3-6CDB373BD6C2}"/>
          </ac:spMkLst>
        </pc:spChg>
        <pc:spChg chg="mod">
          <ac:chgData name="Kim Bélanger-Baillargeon" userId="61e8c17a-4f44-4a20-848f-58a57c92f1ad" providerId="ADAL" clId="{071EBCB4-2384-4F5F-9EB2-8F016159C650}" dt="2022-12-19T21:24:43.302" v="54"/>
          <ac:spMkLst>
            <pc:docMk/>
            <pc:sldMk cId="891493007" sldId="335"/>
            <ac:spMk id="191" creationId="{144D0D15-6E32-DBBA-7FDF-05DC6223A8EB}"/>
          </ac:spMkLst>
        </pc:spChg>
        <pc:spChg chg="mod">
          <ac:chgData name="Kim Bélanger-Baillargeon" userId="61e8c17a-4f44-4a20-848f-58a57c92f1ad" providerId="ADAL" clId="{071EBCB4-2384-4F5F-9EB2-8F016159C650}" dt="2022-12-19T21:24:43.302" v="54"/>
          <ac:spMkLst>
            <pc:docMk/>
            <pc:sldMk cId="891493007" sldId="335"/>
            <ac:spMk id="192" creationId="{5D57EFFF-BD52-F0EB-1AE2-F8DCB5EE9432}"/>
          </ac:spMkLst>
        </pc:spChg>
        <pc:spChg chg="mod">
          <ac:chgData name="Kim Bélanger-Baillargeon" userId="61e8c17a-4f44-4a20-848f-58a57c92f1ad" providerId="ADAL" clId="{071EBCB4-2384-4F5F-9EB2-8F016159C650}" dt="2022-12-19T21:24:43.302" v="54"/>
          <ac:spMkLst>
            <pc:docMk/>
            <pc:sldMk cId="891493007" sldId="335"/>
            <ac:spMk id="193" creationId="{BE5DD7DA-4036-DA85-B842-D4B9E4694EA6}"/>
          </ac:spMkLst>
        </pc:spChg>
        <pc:spChg chg="mod">
          <ac:chgData name="Kim Bélanger-Baillargeon" userId="61e8c17a-4f44-4a20-848f-58a57c92f1ad" providerId="ADAL" clId="{071EBCB4-2384-4F5F-9EB2-8F016159C650}" dt="2022-12-19T21:24:43.302" v="54"/>
          <ac:spMkLst>
            <pc:docMk/>
            <pc:sldMk cId="891493007" sldId="335"/>
            <ac:spMk id="194" creationId="{C7C003BB-3773-8496-9244-C8ED2284C52D}"/>
          </ac:spMkLst>
        </pc:spChg>
        <pc:spChg chg="mod">
          <ac:chgData name="Kim Bélanger-Baillargeon" userId="61e8c17a-4f44-4a20-848f-58a57c92f1ad" providerId="ADAL" clId="{071EBCB4-2384-4F5F-9EB2-8F016159C650}" dt="2022-12-19T21:24:43.302" v="54"/>
          <ac:spMkLst>
            <pc:docMk/>
            <pc:sldMk cId="891493007" sldId="335"/>
            <ac:spMk id="195" creationId="{C09ECE88-83FC-7AF8-6C1C-DCCD809C363A}"/>
          </ac:spMkLst>
        </pc:spChg>
        <pc:spChg chg="mod">
          <ac:chgData name="Kim Bélanger-Baillargeon" userId="61e8c17a-4f44-4a20-848f-58a57c92f1ad" providerId="ADAL" clId="{071EBCB4-2384-4F5F-9EB2-8F016159C650}" dt="2022-12-19T21:24:43.302" v="54"/>
          <ac:spMkLst>
            <pc:docMk/>
            <pc:sldMk cId="891493007" sldId="335"/>
            <ac:spMk id="196" creationId="{AC59CD58-7603-62BB-A449-85C858893458}"/>
          </ac:spMkLst>
        </pc:spChg>
        <pc:spChg chg="mod">
          <ac:chgData name="Kim Bélanger-Baillargeon" userId="61e8c17a-4f44-4a20-848f-58a57c92f1ad" providerId="ADAL" clId="{071EBCB4-2384-4F5F-9EB2-8F016159C650}" dt="2022-12-19T21:24:43.302" v="54"/>
          <ac:spMkLst>
            <pc:docMk/>
            <pc:sldMk cId="891493007" sldId="335"/>
            <ac:spMk id="197" creationId="{B95323E0-471A-1D38-686F-1C1253A91FF4}"/>
          </ac:spMkLst>
        </pc:spChg>
        <pc:spChg chg="mod">
          <ac:chgData name="Kim Bélanger-Baillargeon" userId="61e8c17a-4f44-4a20-848f-58a57c92f1ad" providerId="ADAL" clId="{071EBCB4-2384-4F5F-9EB2-8F016159C650}" dt="2022-12-19T21:24:43.302" v="54"/>
          <ac:spMkLst>
            <pc:docMk/>
            <pc:sldMk cId="891493007" sldId="335"/>
            <ac:spMk id="198" creationId="{044B0A73-9982-B976-02B2-EF7C466FAE8F}"/>
          </ac:spMkLst>
        </pc:spChg>
        <pc:spChg chg="mod">
          <ac:chgData name="Kim Bélanger-Baillargeon" userId="61e8c17a-4f44-4a20-848f-58a57c92f1ad" providerId="ADAL" clId="{071EBCB4-2384-4F5F-9EB2-8F016159C650}" dt="2022-12-19T21:24:43.302" v="54"/>
          <ac:spMkLst>
            <pc:docMk/>
            <pc:sldMk cId="891493007" sldId="335"/>
            <ac:spMk id="199" creationId="{2C96A82B-B7DA-2697-F80B-3A1B2F5C7A88}"/>
          </ac:spMkLst>
        </pc:spChg>
        <pc:spChg chg="mod">
          <ac:chgData name="Kim Bélanger-Baillargeon" userId="61e8c17a-4f44-4a20-848f-58a57c92f1ad" providerId="ADAL" clId="{071EBCB4-2384-4F5F-9EB2-8F016159C650}" dt="2022-12-19T21:24:43.302" v="54"/>
          <ac:spMkLst>
            <pc:docMk/>
            <pc:sldMk cId="891493007" sldId="335"/>
            <ac:spMk id="200" creationId="{E26E572D-262D-D012-9EBE-CA5FA01247D2}"/>
          </ac:spMkLst>
        </pc:spChg>
        <pc:spChg chg="mod">
          <ac:chgData name="Kim Bélanger-Baillargeon" userId="61e8c17a-4f44-4a20-848f-58a57c92f1ad" providerId="ADAL" clId="{071EBCB4-2384-4F5F-9EB2-8F016159C650}" dt="2022-12-19T21:24:43.302" v="54"/>
          <ac:spMkLst>
            <pc:docMk/>
            <pc:sldMk cId="891493007" sldId="335"/>
            <ac:spMk id="201" creationId="{2ED79B0A-F084-6A38-F5E4-42451B5A5205}"/>
          </ac:spMkLst>
        </pc:spChg>
        <pc:spChg chg="mod">
          <ac:chgData name="Kim Bélanger-Baillargeon" userId="61e8c17a-4f44-4a20-848f-58a57c92f1ad" providerId="ADAL" clId="{071EBCB4-2384-4F5F-9EB2-8F016159C650}" dt="2022-12-19T21:24:43.302" v="54"/>
          <ac:spMkLst>
            <pc:docMk/>
            <pc:sldMk cId="891493007" sldId="335"/>
            <ac:spMk id="202" creationId="{EFE6C7D9-7791-E07E-DCBD-86AA535A9ECA}"/>
          </ac:spMkLst>
        </pc:spChg>
        <pc:spChg chg="mod">
          <ac:chgData name="Kim Bélanger-Baillargeon" userId="61e8c17a-4f44-4a20-848f-58a57c92f1ad" providerId="ADAL" clId="{071EBCB4-2384-4F5F-9EB2-8F016159C650}" dt="2022-12-19T21:24:43.302" v="54"/>
          <ac:spMkLst>
            <pc:docMk/>
            <pc:sldMk cId="891493007" sldId="335"/>
            <ac:spMk id="203" creationId="{19173EEF-5CC0-CEDC-045C-30FD2F1A7A07}"/>
          </ac:spMkLst>
        </pc:spChg>
        <pc:spChg chg="mod">
          <ac:chgData name="Kim Bélanger-Baillargeon" userId="61e8c17a-4f44-4a20-848f-58a57c92f1ad" providerId="ADAL" clId="{071EBCB4-2384-4F5F-9EB2-8F016159C650}" dt="2022-12-19T21:24:43.302" v="54"/>
          <ac:spMkLst>
            <pc:docMk/>
            <pc:sldMk cId="891493007" sldId="335"/>
            <ac:spMk id="204" creationId="{FA505E8C-3A0C-8429-13E5-2BEAB224BAD1}"/>
          </ac:spMkLst>
        </pc:spChg>
        <pc:spChg chg="mod">
          <ac:chgData name="Kim Bélanger-Baillargeon" userId="61e8c17a-4f44-4a20-848f-58a57c92f1ad" providerId="ADAL" clId="{071EBCB4-2384-4F5F-9EB2-8F016159C650}" dt="2022-12-19T21:24:43.302" v="54"/>
          <ac:spMkLst>
            <pc:docMk/>
            <pc:sldMk cId="891493007" sldId="335"/>
            <ac:spMk id="205" creationId="{DB497A9F-E158-F5BD-5D73-A26CB58FF33E}"/>
          </ac:spMkLst>
        </pc:spChg>
        <pc:spChg chg="mod">
          <ac:chgData name="Kim Bélanger-Baillargeon" userId="61e8c17a-4f44-4a20-848f-58a57c92f1ad" providerId="ADAL" clId="{071EBCB4-2384-4F5F-9EB2-8F016159C650}" dt="2022-12-19T21:24:43.302" v="54"/>
          <ac:spMkLst>
            <pc:docMk/>
            <pc:sldMk cId="891493007" sldId="335"/>
            <ac:spMk id="206" creationId="{EC811055-87A3-F988-E5BC-A8057DAB7532}"/>
          </ac:spMkLst>
        </pc:spChg>
        <pc:spChg chg="mod">
          <ac:chgData name="Kim Bélanger-Baillargeon" userId="61e8c17a-4f44-4a20-848f-58a57c92f1ad" providerId="ADAL" clId="{071EBCB4-2384-4F5F-9EB2-8F016159C650}" dt="2022-12-19T21:24:43.302" v="54"/>
          <ac:spMkLst>
            <pc:docMk/>
            <pc:sldMk cId="891493007" sldId="335"/>
            <ac:spMk id="207" creationId="{4221414D-11F8-3879-CC33-4C2AEABCDC1D}"/>
          </ac:spMkLst>
        </pc:spChg>
        <pc:spChg chg="mod">
          <ac:chgData name="Kim Bélanger-Baillargeon" userId="61e8c17a-4f44-4a20-848f-58a57c92f1ad" providerId="ADAL" clId="{071EBCB4-2384-4F5F-9EB2-8F016159C650}" dt="2022-12-19T21:24:43.302" v="54"/>
          <ac:spMkLst>
            <pc:docMk/>
            <pc:sldMk cId="891493007" sldId="335"/>
            <ac:spMk id="208" creationId="{77D8B7BA-C4EF-BF32-9AF5-768B8162AD89}"/>
          </ac:spMkLst>
        </pc:spChg>
        <pc:spChg chg="mod">
          <ac:chgData name="Kim Bélanger-Baillargeon" userId="61e8c17a-4f44-4a20-848f-58a57c92f1ad" providerId="ADAL" clId="{071EBCB4-2384-4F5F-9EB2-8F016159C650}" dt="2022-12-19T21:24:43.302" v="54"/>
          <ac:spMkLst>
            <pc:docMk/>
            <pc:sldMk cId="891493007" sldId="335"/>
            <ac:spMk id="209" creationId="{10B5EB32-634E-5AF7-A18F-EAFB10793655}"/>
          </ac:spMkLst>
        </pc:spChg>
        <pc:spChg chg="mod">
          <ac:chgData name="Kim Bélanger-Baillargeon" userId="61e8c17a-4f44-4a20-848f-58a57c92f1ad" providerId="ADAL" clId="{071EBCB4-2384-4F5F-9EB2-8F016159C650}" dt="2022-12-19T21:24:43.302" v="54"/>
          <ac:spMkLst>
            <pc:docMk/>
            <pc:sldMk cId="891493007" sldId="335"/>
            <ac:spMk id="210" creationId="{3A626084-8081-4320-069B-ED83F8174F18}"/>
          </ac:spMkLst>
        </pc:spChg>
        <pc:spChg chg="mod">
          <ac:chgData name="Kim Bélanger-Baillargeon" userId="61e8c17a-4f44-4a20-848f-58a57c92f1ad" providerId="ADAL" clId="{071EBCB4-2384-4F5F-9EB2-8F016159C650}" dt="2022-12-19T21:24:43.302" v="54"/>
          <ac:spMkLst>
            <pc:docMk/>
            <pc:sldMk cId="891493007" sldId="335"/>
            <ac:spMk id="211" creationId="{70226D55-B160-F0A0-BAE3-0D42013B9E39}"/>
          </ac:spMkLst>
        </pc:spChg>
        <pc:spChg chg="mod">
          <ac:chgData name="Kim Bélanger-Baillargeon" userId="61e8c17a-4f44-4a20-848f-58a57c92f1ad" providerId="ADAL" clId="{071EBCB4-2384-4F5F-9EB2-8F016159C650}" dt="2022-12-19T21:24:43.302" v="54"/>
          <ac:spMkLst>
            <pc:docMk/>
            <pc:sldMk cId="891493007" sldId="335"/>
            <ac:spMk id="212" creationId="{134B6F22-19C4-8FF9-7829-6E1CB6674CD4}"/>
          </ac:spMkLst>
        </pc:spChg>
        <pc:spChg chg="mod">
          <ac:chgData name="Kim Bélanger-Baillargeon" userId="61e8c17a-4f44-4a20-848f-58a57c92f1ad" providerId="ADAL" clId="{071EBCB4-2384-4F5F-9EB2-8F016159C650}" dt="2022-12-19T21:24:43.302" v="54"/>
          <ac:spMkLst>
            <pc:docMk/>
            <pc:sldMk cId="891493007" sldId="335"/>
            <ac:spMk id="213" creationId="{76FD6FF0-84FA-5199-B9FA-B3E43CB97B16}"/>
          </ac:spMkLst>
        </pc:spChg>
        <pc:spChg chg="mod">
          <ac:chgData name="Kim Bélanger-Baillargeon" userId="61e8c17a-4f44-4a20-848f-58a57c92f1ad" providerId="ADAL" clId="{071EBCB4-2384-4F5F-9EB2-8F016159C650}" dt="2022-12-19T21:24:43.302" v="54"/>
          <ac:spMkLst>
            <pc:docMk/>
            <pc:sldMk cId="891493007" sldId="335"/>
            <ac:spMk id="214" creationId="{59CE1104-662E-BB2D-ACB7-E709D56AD1BB}"/>
          </ac:spMkLst>
        </pc:spChg>
        <pc:spChg chg="mod">
          <ac:chgData name="Kim Bélanger-Baillargeon" userId="61e8c17a-4f44-4a20-848f-58a57c92f1ad" providerId="ADAL" clId="{071EBCB4-2384-4F5F-9EB2-8F016159C650}" dt="2022-12-19T21:24:43.302" v="54"/>
          <ac:spMkLst>
            <pc:docMk/>
            <pc:sldMk cId="891493007" sldId="335"/>
            <ac:spMk id="215" creationId="{4FBA377A-F914-D627-7924-B06EE26EE640}"/>
          </ac:spMkLst>
        </pc:spChg>
        <pc:spChg chg="mod">
          <ac:chgData name="Kim Bélanger-Baillargeon" userId="61e8c17a-4f44-4a20-848f-58a57c92f1ad" providerId="ADAL" clId="{071EBCB4-2384-4F5F-9EB2-8F016159C650}" dt="2022-12-19T21:24:43.302" v="54"/>
          <ac:spMkLst>
            <pc:docMk/>
            <pc:sldMk cId="891493007" sldId="335"/>
            <ac:spMk id="216" creationId="{C439EAF3-53A0-9195-5ECA-8E82F62D1608}"/>
          </ac:spMkLst>
        </pc:spChg>
        <pc:spChg chg="mod">
          <ac:chgData name="Kim Bélanger-Baillargeon" userId="61e8c17a-4f44-4a20-848f-58a57c92f1ad" providerId="ADAL" clId="{071EBCB4-2384-4F5F-9EB2-8F016159C650}" dt="2022-12-19T21:24:43.302" v="54"/>
          <ac:spMkLst>
            <pc:docMk/>
            <pc:sldMk cId="891493007" sldId="335"/>
            <ac:spMk id="217" creationId="{48D1EAD8-E2C9-2B72-A632-58B9E55F28EF}"/>
          </ac:spMkLst>
        </pc:spChg>
        <pc:spChg chg="mod">
          <ac:chgData name="Kim Bélanger-Baillargeon" userId="61e8c17a-4f44-4a20-848f-58a57c92f1ad" providerId="ADAL" clId="{071EBCB4-2384-4F5F-9EB2-8F016159C650}" dt="2022-12-19T21:24:43.302" v="54"/>
          <ac:spMkLst>
            <pc:docMk/>
            <pc:sldMk cId="891493007" sldId="335"/>
            <ac:spMk id="218" creationId="{97AE7DF9-4200-0388-21C5-6FF613A95F31}"/>
          </ac:spMkLst>
        </pc:spChg>
        <pc:spChg chg="mod">
          <ac:chgData name="Kim Bélanger-Baillargeon" userId="61e8c17a-4f44-4a20-848f-58a57c92f1ad" providerId="ADAL" clId="{071EBCB4-2384-4F5F-9EB2-8F016159C650}" dt="2022-12-19T21:24:43.302" v="54"/>
          <ac:spMkLst>
            <pc:docMk/>
            <pc:sldMk cId="891493007" sldId="335"/>
            <ac:spMk id="219" creationId="{031B0202-76C5-6FE4-6670-AEABF9E0EBB1}"/>
          </ac:spMkLst>
        </pc:spChg>
        <pc:spChg chg="mod">
          <ac:chgData name="Kim Bélanger-Baillargeon" userId="61e8c17a-4f44-4a20-848f-58a57c92f1ad" providerId="ADAL" clId="{071EBCB4-2384-4F5F-9EB2-8F016159C650}" dt="2022-12-19T21:24:43.302" v="54"/>
          <ac:spMkLst>
            <pc:docMk/>
            <pc:sldMk cId="891493007" sldId="335"/>
            <ac:spMk id="220" creationId="{BC6F8646-8E3E-3B84-5CA8-4E77F2EFB4F2}"/>
          </ac:spMkLst>
        </pc:spChg>
        <pc:spChg chg="mod">
          <ac:chgData name="Kim Bélanger-Baillargeon" userId="61e8c17a-4f44-4a20-848f-58a57c92f1ad" providerId="ADAL" clId="{071EBCB4-2384-4F5F-9EB2-8F016159C650}" dt="2022-12-19T21:24:43.302" v="54"/>
          <ac:spMkLst>
            <pc:docMk/>
            <pc:sldMk cId="891493007" sldId="335"/>
            <ac:spMk id="221" creationId="{8332E450-7467-8413-C96B-17E7AD79CDDA}"/>
          </ac:spMkLst>
        </pc:spChg>
        <pc:spChg chg="mod">
          <ac:chgData name="Kim Bélanger-Baillargeon" userId="61e8c17a-4f44-4a20-848f-58a57c92f1ad" providerId="ADAL" clId="{071EBCB4-2384-4F5F-9EB2-8F016159C650}" dt="2022-12-19T21:24:43.302" v="54"/>
          <ac:spMkLst>
            <pc:docMk/>
            <pc:sldMk cId="891493007" sldId="335"/>
            <ac:spMk id="222" creationId="{BBE89791-0158-8A92-DA3A-FB5138C6E41A}"/>
          </ac:spMkLst>
        </pc:spChg>
        <pc:spChg chg="mod">
          <ac:chgData name="Kim Bélanger-Baillargeon" userId="61e8c17a-4f44-4a20-848f-58a57c92f1ad" providerId="ADAL" clId="{071EBCB4-2384-4F5F-9EB2-8F016159C650}" dt="2022-12-19T21:24:43.302" v="54"/>
          <ac:spMkLst>
            <pc:docMk/>
            <pc:sldMk cId="891493007" sldId="335"/>
            <ac:spMk id="223" creationId="{1C69BA9A-7BE6-F784-F5C9-C7A29707DCA7}"/>
          </ac:spMkLst>
        </pc:spChg>
        <pc:spChg chg="mod">
          <ac:chgData name="Kim Bélanger-Baillargeon" userId="61e8c17a-4f44-4a20-848f-58a57c92f1ad" providerId="ADAL" clId="{071EBCB4-2384-4F5F-9EB2-8F016159C650}" dt="2022-12-19T21:24:43.302" v="54"/>
          <ac:spMkLst>
            <pc:docMk/>
            <pc:sldMk cId="891493007" sldId="335"/>
            <ac:spMk id="224" creationId="{AF0FC717-6B24-71A7-5A30-90E20141B667}"/>
          </ac:spMkLst>
        </pc:spChg>
        <pc:spChg chg="mod">
          <ac:chgData name="Kim Bélanger-Baillargeon" userId="61e8c17a-4f44-4a20-848f-58a57c92f1ad" providerId="ADAL" clId="{071EBCB4-2384-4F5F-9EB2-8F016159C650}" dt="2022-12-19T21:24:43.302" v="54"/>
          <ac:spMkLst>
            <pc:docMk/>
            <pc:sldMk cId="891493007" sldId="335"/>
            <ac:spMk id="225" creationId="{E32FAB3E-8EFB-BDD9-A153-32250539EF3C}"/>
          </ac:spMkLst>
        </pc:spChg>
        <pc:spChg chg="mod">
          <ac:chgData name="Kim Bélanger-Baillargeon" userId="61e8c17a-4f44-4a20-848f-58a57c92f1ad" providerId="ADAL" clId="{071EBCB4-2384-4F5F-9EB2-8F016159C650}" dt="2022-12-19T21:24:43.302" v="54"/>
          <ac:spMkLst>
            <pc:docMk/>
            <pc:sldMk cId="891493007" sldId="335"/>
            <ac:spMk id="226" creationId="{9FF30B46-EB5F-B99F-3623-F19DA9FD8AFB}"/>
          </ac:spMkLst>
        </pc:spChg>
        <pc:spChg chg="mod">
          <ac:chgData name="Kim Bélanger-Baillargeon" userId="61e8c17a-4f44-4a20-848f-58a57c92f1ad" providerId="ADAL" clId="{071EBCB4-2384-4F5F-9EB2-8F016159C650}" dt="2022-12-19T21:24:43.302" v="54"/>
          <ac:spMkLst>
            <pc:docMk/>
            <pc:sldMk cId="891493007" sldId="335"/>
            <ac:spMk id="227" creationId="{9E854144-EA7B-52B2-BED2-E57B16DF3E35}"/>
          </ac:spMkLst>
        </pc:spChg>
        <pc:spChg chg="mod">
          <ac:chgData name="Kim Bélanger-Baillargeon" userId="61e8c17a-4f44-4a20-848f-58a57c92f1ad" providerId="ADAL" clId="{071EBCB4-2384-4F5F-9EB2-8F016159C650}" dt="2022-12-19T21:24:43.302" v="54"/>
          <ac:spMkLst>
            <pc:docMk/>
            <pc:sldMk cId="891493007" sldId="335"/>
            <ac:spMk id="228" creationId="{4BEF8955-CA28-F0E8-04C9-CB71D865A634}"/>
          </ac:spMkLst>
        </pc:spChg>
        <pc:spChg chg="mod">
          <ac:chgData name="Kim Bélanger-Baillargeon" userId="61e8c17a-4f44-4a20-848f-58a57c92f1ad" providerId="ADAL" clId="{071EBCB4-2384-4F5F-9EB2-8F016159C650}" dt="2022-12-19T21:24:43.302" v="54"/>
          <ac:spMkLst>
            <pc:docMk/>
            <pc:sldMk cId="891493007" sldId="335"/>
            <ac:spMk id="229" creationId="{2C1CB97D-13EF-EC10-B11F-58FE6826BC11}"/>
          </ac:spMkLst>
        </pc:spChg>
        <pc:spChg chg="mod">
          <ac:chgData name="Kim Bélanger-Baillargeon" userId="61e8c17a-4f44-4a20-848f-58a57c92f1ad" providerId="ADAL" clId="{071EBCB4-2384-4F5F-9EB2-8F016159C650}" dt="2022-12-19T21:24:43.302" v="54"/>
          <ac:spMkLst>
            <pc:docMk/>
            <pc:sldMk cId="891493007" sldId="335"/>
            <ac:spMk id="230" creationId="{104B1F41-15FB-A0F5-8879-E53530EE09EF}"/>
          </ac:spMkLst>
        </pc:spChg>
        <pc:spChg chg="mod">
          <ac:chgData name="Kim Bélanger-Baillargeon" userId="61e8c17a-4f44-4a20-848f-58a57c92f1ad" providerId="ADAL" clId="{071EBCB4-2384-4F5F-9EB2-8F016159C650}" dt="2022-12-19T21:24:43.302" v="54"/>
          <ac:spMkLst>
            <pc:docMk/>
            <pc:sldMk cId="891493007" sldId="335"/>
            <ac:spMk id="231" creationId="{22CE299A-1AA4-E707-34EE-D748FC3713DA}"/>
          </ac:spMkLst>
        </pc:spChg>
        <pc:spChg chg="mod">
          <ac:chgData name="Kim Bélanger-Baillargeon" userId="61e8c17a-4f44-4a20-848f-58a57c92f1ad" providerId="ADAL" clId="{071EBCB4-2384-4F5F-9EB2-8F016159C650}" dt="2022-12-19T21:24:43.302" v="54"/>
          <ac:spMkLst>
            <pc:docMk/>
            <pc:sldMk cId="891493007" sldId="335"/>
            <ac:spMk id="232" creationId="{EEF0C610-CBE1-82A4-DAA6-7CE002B7BC46}"/>
          </ac:spMkLst>
        </pc:spChg>
        <pc:spChg chg="mod">
          <ac:chgData name="Kim Bélanger-Baillargeon" userId="61e8c17a-4f44-4a20-848f-58a57c92f1ad" providerId="ADAL" clId="{071EBCB4-2384-4F5F-9EB2-8F016159C650}" dt="2022-12-19T21:24:43.302" v="54"/>
          <ac:spMkLst>
            <pc:docMk/>
            <pc:sldMk cId="891493007" sldId="335"/>
            <ac:spMk id="233" creationId="{58850FE6-A920-535E-D6E3-75AB19CC6C9F}"/>
          </ac:spMkLst>
        </pc:spChg>
        <pc:spChg chg="mod">
          <ac:chgData name="Kim Bélanger-Baillargeon" userId="61e8c17a-4f44-4a20-848f-58a57c92f1ad" providerId="ADAL" clId="{071EBCB4-2384-4F5F-9EB2-8F016159C650}" dt="2022-12-19T21:24:43.302" v="54"/>
          <ac:spMkLst>
            <pc:docMk/>
            <pc:sldMk cId="891493007" sldId="335"/>
            <ac:spMk id="234" creationId="{0A1372ED-1AC2-10C6-8900-CAF0CD232905}"/>
          </ac:spMkLst>
        </pc:spChg>
        <pc:spChg chg="mod">
          <ac:chgData name="Kim Bélanger-Baillargeon" userId="61e8c17a-4f44-4a20-848f-58a57c92f1ad" providerId="ADAL" clId="{071EBCB4-2384-4F5F-9EB2-8F016159C650}" dt="2022-12-19T21:24:43.302" v="54"/>
          <ac:spMkLst>
            <pc:docMk/>
            <pc:sldMk cId="891493007" sldId="335"/>
            <ac:spMk id="235" creationId="{BDC47396-2003-56F5-0DB9-3B5B739A9874}"/>
          </ac:spMkLst>
        </pc:spChg>
        <pc:spChg chg="mod">
          <ac:chgData name="Kim Bélanger-Baillargeon" userId="61e8c17a-4f44-4a20-848f-58a57c92f1ad" providerId="ADAL" clId="{071EBCB4-2384-4F5F-9EB2-8F016159C650}" dt="2022-12-19T21:24:43.302" v="54"/>
          <ac:spMkLst>
            <pc:docMk/>
            <pc:sldMk cId="891493007" sldId="335"/>
            <ac:spMk id="236" creationId="{88D2622D-031E-2998-099E-978573BF1DA3}"/>
          </ac:spMkLst>
        </pc:spChg>
        <pc:spChg chg="mod">
          <ac:chgData name="Kim Bélanger-Baillargeon" userId="61e8c17a-4f44-4a20-848f-58a57c92f1ad" providerId="ADAL" clId="{071EBCB4-2384-4F5F-9EB2-8F016159C650}" dt="2022-12-19T21:24:43.302" v="54"/>
          <ac:spMkLst>
            <pc:docMk/>
            <pc:sldMk cId="891493007" sldId="335"/>
            <ac:spMk id="237" creationId="{113B078C-16C1-1BE2-AD62-C5C688B3802A}"/>
          </ac:spMkLst>
        </pc:spChg>
        <pc:spChg chg="mod">
          <ac:chgData name="Kim Bélanger-Baillargeon" userId="61e8c17a-4f44-4a20-848f-58a57c92f1ad" providerId="ADAL" clId="{071EBCB4-2384-4F5F-9EB2-8F016159C650}" dt="2022-12-19T21:24:43.302" v="54"/>
          <ac:spMkLst>
            <pc:docMk/>
            <pc:sldMk cId="891493007" sldId="335"/>
            <ac:spMk id="238" creationId="{62206FF3-828C-7217-45F3-2A5964034DDB}"/>
          </ac:spMkLst>
        </pc:spChg>
        <pc:spChg chg="mod">
          <ac:chgData name="Kim Bélanger-Baillargeon" userId="61e8c17a-4f44-4a20-848f-58a57c92f1ad" providerId="ADAL" clId="{071EBCB4-2384-4F5F-9EB2-8F016159C650}" dt="2022-12-19T21:24:43.302" v="54"/>
          <ac:spMkLst>
            <pc:docMk/>
            <pc:sldMk cId="891493007" sldId="335"/>
            <ac:spMk id="239" creationId="{536A4332-AF1F-7246-9A96-592F90E88552}"/>
          </ac:spMkLst>
        </pc:spChg>
        <pc:spChg chg="mod">
          <ac:chgData name="Kim Bélanger-Baillargeon" userId="61e8c17a-4f44-4a20-848f-58a57c92f1ad" providerId="ADAL" clId="{071EBCB4-2384-4F5F-9EB2-8F016159C650}" dt="2022-12-19T21:24:43.302" v="54"/>
          <ac:spMkLst>
            <pc:docMk/>
            <pc:sldMk cId="891493007" sldId="335"/>
            <ac:spMk id="240" creationId="{6A3FBFF5-4B57-CCD5-D4E7-B4B226D2DB50}"/>
          </ac:spMkLst>
        </pc:spChg>
        <pc:spChg chg="mod">
          <ac:chgData name="Kim Bélanger-Baillargeon" userId="61e8c17a-4f44-4a20-848f-58a57c92f1ad" providerId="ADAL" clId="{071EBCB4-2384-4F5F-9EB2-8F016159C650}" dt="2022-12-19T21:24:43.302" v="54"/>
          <ac:spMkLst>
            <pc:docMk/>
            <pc:sldMk cId="891493007" sldId="335"/>
            <ac:spMk id="241" creationId="{21264FF2-A873-9FCF-677D-0CD38DDF5DAF}"/>
          </ac:spMkLst>
        </pc:spChg>
        <pc:spChg chg="mod">
          <ac:chgData name="Kim Bélanger-Baillargeon" userId="61e8c17a-4f44-4a20-848f-58a57c92f1ad" providerId="ADAL" clId="{071EBCB4-2384-4F5F-9EB2-8F016159C650}" dt="2022-12-19T21:24:43.302" v="54"/>
          <ac:spMkLst>
            <pc:docMk/>
            <pc:sldMk cId="891493007" sldId="335"/>
            <ac:spMk id="242" creationId="{6B8FA58B-219E-A4A6-0BC0-112F9334D661}"/>
          </ac:spMkLst>
        </pc:spChg>
        <pc:spChg chg="mod">
          <ac:chgData name="Kim Bélanger-Baillargeon" userId="61e8c17a-4f44-4a20-848f-58a57c92f1ad" providerId="ADAL" clId="{071EBCB4-2384-4F5F-9EB2-8F016159C650}" dt="2022-12-19T21:24:43.302" v="54"/>
          <ac:spMkLst>
            <pc:docMk/>
            <pc:sldMk cId="891493007" sldId="335"/>
            <ac:spMk id="243" creationId="{E0A4EFB9-06DF-8CF0-8113-1E74E11EEE07}"/>
          </ac:spMkLst>
        </pc:spChg>
        <pc:spChg chg="mod">
          <ac:chgData name="Kim Bélanger-Baillargeon" userId="61e8c17a-4f44-4a20-848f-58a57c92f1ad" providerId="ADAL" clId="{071EBCB4-2384-4F5F-9EB2-8F016159C650}" dt="2022-12-19T21:24:43.302" v="54"/>
          <ac:spMkLst>
            <pc:docMk/>
            <pc:sldMk cId="891493007" sldId="335"/>
            <ac:spMk id="244" creationId="{52EDBEDA-7380-E610-B120-DF61F5176FC1}"/>
          </ac:spMkLst>
        </pc:spChg>
        <pc:spChg chg="mod">
          <ac:chgData name="Kim Bélanger-Baillargeon" userId="61e8c17a-4f44-4a20-848f-58a57c92f1ad" providerId="ADAL" clId="{071EBCB4-2384-4F5F-9EB2-8F016159C650}" dt="2022-12-19T21:24:43.302" v="54"/>
          <ac:spMkLst>
            <pc:docMk/>
            <pc:sldMk cId="891493007" sldId="335"/>
            <ac:spMk id="245" creationId="{9B033092-1D6B-F04F-D3A5-A66711F230D3}"/>
          </ac:spMkLst>
        </pc:spChg>
        <pc:spChg chg="mod">
          <ac:chgData name="Kim Bélanger-Baillargeon" userId="61e8c17a-4f44-4a20-848f-58a57c92f1ad" providerId="ADAL" clId="{071EBCB4-2384-4F5F-9EB2-8F016159C650}" dt="2022-12-19T21:24:43.302" v="54"/>
          <ac:spMkLst>
            <pc:docMk/>
            <pc:sldMk cId="891493007" sldId="335"/>
            <ac:spMk id="246" creationId="{EF6BABD0-9055-1C38-E226-1CD3585DEDCE}"/>
          </ac:spMkLst>
        </pc:spChg>
        <pc:spChg chg="mod">
          <ac:chgData name="Kim Bélanger-Baillargeon" userId="61e8c17a-4f44-4a20-848f-58a57c92f1ad" providerId="ADAL" clId="{071EBCB4-2384-4F5F-9EB2-8F016159C650}" dt="2022-12-19T21:24:43.302" v="54"/>
          <ac:spMkLst>
            <pc:docMk/>
            <pc:sldMk cId="891493007" sldId="335"/>
            <ac:spMk id="247" creationId="{AD262E8E-3016-57B0-371E-4D7FFC359E68}"/>
          </ac:spMkLst>
        </pc:spChg>
        <pc:spChg chg="mod">
          <ac:chgData name="Kim Bélanger-Baillargeon" userId="61e8c17a-4f44-4a20-848f-58a57c92f1ad" providerId="ADAL" clId="{071EBCB4-2384-4F5F-9EB2-8F016159C650}" dt="2022-12-19T21:24:43.302" v="54"/>
          <ac:spMkLst>
            <pc:docMk/>
            <pc:sldMk cId="891493007" sldId="335"/>
            <ac:spMk id="248" creationId="{67038D8E-1830-1790-F1A9-EE26A740B6CA}"/>
          </ac:spMkLst>
        </pc:spChg>
        <pc:spChg chg="mod">
          <ac:chgData name="Kim Bélanger-Baillargeon" userId="61e8c17a-4f44-4a20-848f-58a57c92f1ad" providerId="ADAL" clId="{071EBCB4-2384-4F5F-9EB2-8F016159C650}" dt="2022-12-19T21:24:43.302" v="54"/>
          <ac:spMkLst>
            <pc:docMk/>
            <pc:sldMk cId="891493007" sldId="335"/>
            <ac:spMk id="249" creationId="{473D437A-38AD-B304-11BF-ED2E786B62EF}"/>
          </ac:spMkLst>
        </pc:spChg>
        <pc:spChg chg="mod">
          <ac:chgData name="Kim Bélanger-Baillargeon" userId="61e8c17a-4f44-4a20-848f-58a57c92f1ad" providerId="ADAL" clId="{071EBCB4-2384-4F5F-9EB2-8F016159C650}" dt="2022-12-19T21:24:43.302" v="54"/>
          <ac:spMkLst>
            <pc:docMk/>
            <pc:sldMk cId="891493007" sldId="335"/>
            <ac:spMk id="250" creationId="{464FC8DC-DA40-2EB2-F771-2C0E94DEA76E}"/>
          </ac:spMkLst>
        </pc:spChg>
        <pc:spChg chg="mod">
          <ac:chgData name="Kim Bélanger-Baillargeon" userId="61e8c17a-4f44-4a20-848f-58a57c92f1ad" providerId="ADAL" clId="{071EBCB4-2384-4F5F-9EB2-8F016159C650}" dt="2022-12-19T21:24:43.302" v="54"/>
          <ac:spMkLst>
            <pc:docMk/>
            <pc:sldMk cId="891493007" sldId="335"/>
            <ac:spMk id="251" creationId="{A5F4DC96-A67A-EE81-86E1-BE39E9B3D1B8}"/>
          </ac:spMkLst>
        </pc:spChg>
        <pc:spChg chg="mod">
          <ac:chgData name="Kim Bélanger-Baillargeon" userId="61e8c17a-4f44-4a20-848f-58a57c92f1ad" providerId="ADAL" clId="{071EBCB4-2384-4F5F-9EB2-8F016159C650}" dt="2022-12-19T21:24:43.302" v="54"/>
          <ac:spMkLst>
            <pc:docMk/>
            <pc:sldMk cId="891493007" sldId="335"/>
            <ac:spMk id="252" creationId="{261D699D-7790-B3E6-9292-808D5ED6FDFD}"/>
          </ac:spMkLst>
        </pc:spChg>
        <pc:spChg chg="mod">
          <ac:chgData name="Kim Bélanger-Baillargeon" userId="61e8c17a-4f44-4a20-848f-58a57c92f1ad" providerId="ADAL" clId="{071EBCB4-2384-4F5F-9EB2-8F016159C650}" dt="2022-12-19T21:24:43.302" v="54"/>
          <ac:spMkLst>
            <pc:docMk/>
            <pc:sldMk cId="891493007" sldId="335"/>
            <ac:spMk id="253" creationId="{641D9429-1D06-51EB-6962-20833A8C6A2E}"/>
          </ac:spMkLst>
        </pc:spChg>
        <pc:spChg chg="mod">
          <ac:chgData name="Kim Bélanger-Baillargeon" userId="61e8c17a-4f44-4a20-848f-58a57c92f1ad" providerId="ADAL" clId="{071EBCB4-2384-4F5F-9EB2-8F016159C650}" dt="2022-12-19T21:24:43.302" v="54"/>
          <ac:spMkLst>
            <pc:docMk/>
            <pc:sldMk cId="891493007" sldId="335"/>
            <ac:spMk id="254" creationId="{7B114527-A092-9EFD-FEF9-B7CBC75F6A95}"/>
          </ac:spMkLst>
        </pc:spChg>
        <pc:spChg chg="mod">
          <ac:chgData name="Kim Bélanger-Baillargeon" userId="61e8c17a-4f44-4a20-848f-58a57c92f1ad" providerId="ADAL" clId="{071EBCB4-2384-4F5F-9EB2-8F016159C650}" dt="2022-12-19T21:24:43.302" v="54"/>
          <ac:spMkLst>
            <pc:docMk/>
            <pc:sldMk cId="891493007" sldId="335"/>
            <ac:spMk id="255" creationId="{20D34E76-40FE-5F2D-0574-7BA37332B580}"/>
          </ac:spMkLst>
        </pc:spChg>
        <pc:spChg chg="mod">
          <ac:chgData name="Kim Bélanger-Baillargeon" userId="61e8c17a-4f44-4a20-848f-58a57c92f1ad" providerId="ADAL" clId="{071EBCB4-2384-4F5F-9EB2-8F016159C650}" dt="2022-12-19T21:24:43.302" v="54"/>
          <ac:spMkLst>
            <pc:docMk/>
            <pc:sldMk cId="891493007" sldId="335"/>
            <ac:spMk id="256" creationId="{1BBE69EC-1BC4-82FD-A3E9-B7605881B471}"/>
          </ac:spMkLst>
        </pc:spChg>
        <pc:spChg chg="mod">
          <ac:chgData name="Kim Bélanger-Baillargeon" userId="61e8c17a-4f44-4a20-848f-58a57c92f1ad" providerId="ADAL" clId="{071EBCB4-2384-4F5F-9EB2-8F016159C650}" dt="2022-12-19T21:24:43.302" v="54"/>
          <ac:spMkLst>
            <pc:docMk/>
            <pc:sldMk cId="891493007" sldId="335"/>
            <ac:spMk id="257" creationId="{078C7953-3A25-E09A-C0B2-B0940F6105B3}"/>
          </ac:spMkLst>
        </pc:spChg>
        <pc:spChg chg="mod">
          <ac:chgData name="Kim Bélanger-Baillargeon" userId="61e8c17a-4f44-4a20-848f-58a57c92f1ad" providerId="ADAL" clId="{071EBCB4-2384-4F5F-9EB2-8F016159C650}" dt="2022-12-19T21:24:43.302" v="54"/>
          <ac:spMkLst>
            <pc:docMk/>
            <pc:sldMk cId="891493007" sldId="335"/>
            <ac:spMk id="258" creationId="{0E6CD06C-2961-FE17-3CCE-F8547F27C5EC}"/>
          </ac:spMkLst>
        </pc:spChg>
        <pc:spChg chg="add mod">
          <ac:chgData name="Kim Bélanger-Baillargeon" userId="61e8c17a-4f44-4a20-848f-58a57c92f1ad" providerId="ADAL" clId="{071EBCB4-2384-4F5F-9EB2-8F016159C650}" dt="2022-12-19T21:24:43.302" v="54"/>
          <ac:spMkLst>
            <pc:docMk/>
            <pc:sldMk cId="891493007" sldId="335"/>
            <ac:spMk id="259" creationId="{65E37B02-F51E-EDD7-600A-6478384355FB}"/>
          </ac:spMkLst>
        </pc:spChg>
        <pc:spChg chg="add mod">
          <ac:chgData name="Kim Bélanger-Baillargeon" userId="61e8c17a-4f44-4a20-848f-58a57c92f1ad" providerId="ADAL" clId="{071EBCB4-2384-4F5F-9EB2-8F016159C650}" dt="2022-12-19T21:24:43.302" v="54"/>
          <ac:spMkLst>
            <pc:docMk/>
            <pc:sldMk cId="891493007" sldId="335"/>
            <ac:spMk id="260" creationId="{6719E2C4-415D-658A-3740-EBBD50B5A8CE}"/>
          </ac:spMkLst>
        </pc:spChg>
        <pc:spChg chg="add mod">
          <ac:chgData name="Kim Bélanger-Baillargeon" userId="61e8c17a-4f44-4a20-848f-58a57c92f1ad" providerId="ADAL" clId="{071EBCB4-2384-4F5F-9EB2-8F016159C650}" dt="2022-12-19T21:24:43.302" v="54"/>
          <ac:spMkLst>
            <pc:docMk/>
            <pc:sldMk cId="891493007" sldId="335"/>
            <ac:spMk id="261" creationId="{993C4CEF-39BB-AFB3-A0F6-90FFD81F3FFD}"/>
          </ac:spMkLst>
        </pc:spChg>
        <pc:grpChg chg="del">
          <ac:chgData name="Kim Bélanger-Baillargeon" userId="61e8c17a-4f44-4a20-848f-58a57c92f1ad" providerId="ADAL" clId="{071EBCB4-2384-4F5F-9EB2-8F016159C650}" dt="2022-12-19T21:24:42.826" v="53" actId="478"/>
          <ac:grpSpMkLst>
            <pc:docMk/>
            <pc:sldMk cId="891493007" sldId="335"/>
            <ac:grpSpMk id="7" creationId="{F57F4555-70DD-FAF5-3FAF-051C387B411F}"/>
          </ac:grpSpMkLst>
        </pc:grpChg>
        <pc:grpChg chg="del">
          <ac:chgData name="Kim Bélanger-Baillargeon" userId="61e8c17a-4f44-4a20-848f-58a57c92f1ad" providerId="ADAL" clId="{071EBCB4-2384-4F5F-9EB2-8F016159C650}" dt="2022-12-19T21:24:42.826" v="53" actId="478"/>
          <ac:grpSpMkLst>
            <pc:docMk/>
            <pc:sldMk cId="891493007" sldId="335"/>
            <ac:grpSpMk id="127" creationId="{C0F2D944-BE3F-8514-61A3-3A78C14F1793}"/>
          </ac:grpSpMkLst>
        </pc:grpChg>
        <pc:grpChg chg="add mod">
          <ac:chgData name="Kim Bélanger-Baillargeon" userId="61e8c17a-4f44-4a20-848f-58a57c92f1ad" providerId="ADAL" clId="{071EBCB4-2384-4F5F-9EB2-8F016159C650}" dt="2022-12-19T21:24:43.302" v="54"/>
          <ac:grpSpMkLst>
            <pc:docMk/>
            <pc:sldMk cId="891493007" sldId="335"/>
            <ac:grpSpMk id="133" creationId="{941969FB-91C5-43AA-F04F-A81871EEED84}"/>
          </ac:grpSpMkLst>
        </pc:grpChg>
        <pc:grpChg chg="add mod">
          <ac:chgData name="Kim Bélanger-Baillargeon" userId="61e8c17a-4f44-4a20-848f-58a57c92f1ad" providerId="ADAL" clId="{071EBCB4-2384-4F5F-9EB2-8F016159C650}" dt="2022-12-19T21:24:43.302" v="54"/>
          <ac:grpSpMkLst>
            <pc:docMk/>
            <pc:sldMk cId="891493007" sldId="335"/>
            <ac:grpSpMk id="141" creationId="{A9AD07F9-F253-FC19-F79F-3D55A656016B}"/>
          </ac:grpSpMkLst>
        </pc:grpChg>
        <pc:grpChg chg="mod">
          <ac:chgData name="Kim Bélanger-Baillargeon" userId="61e8c17a-4f44-4a20-848f-58a57c92f1ad" providerId="ADAL" clId="{071EBCB4-2384-4F5F-9EB2-8F016159C650}" dt="2022-12-19T21:24:43.302" v="54"/>
          <ac:grpSpMkLst>
            <pc:docMk/>
            <pc:sldMk cId="891493007" sldId="335"/>
            <ac:grpSpMk id="142" creationId="{FE11FD70-6309-FF41-8AB3-4DB89F326763}"/>
          </ac:grpSpMkLst>
        </pc:grpChg>
        <pc:grpChg chg="mod">
          <ac:chgData name="Kim Bélanger-Baillargeon" userId="61e8c17a-4f44-4a20-848f-58a57c92f1ad" providerId="ADAL" clId="{071EBCB4-2384-4F5F-9EB2-8F016159C650}" dt="2022-12-19T21:24:43.302" v="54"/>
          <ac:grpSpMkLst>
            <pc:docMk/>
            <pc:sldMk cId="891493007" sldId="335"/>
            <ac:grpSpMk id="143" creationId="{BFF2350A-D98B-39FD-6940-46219C69CBCE}"/>
          </ac:grpSpMkLst>
        </pc:grpChg>
        <pc:grpChg chg="mod">
          <ac:chgData name="Kim Bélanger-Baillargeon" userId="61e8c17a-4f44-4a20-848f-58a57c92f1ad" providerId="ADAL" clId="{071EBCB4-2384-4F5F-9EB2-8F016159C650}" dt="2022-12-19T21:24:43.302" v="54"/>
          <ac:grpSpMkLst>
            <pc:docMk/>
            <pc:sldMk cId="891493007" sldId="335"/>
            <ac:grpSpMk id="144" creationId="{7828931F-9F42-4F25-6FCE-093A1C3A1A92}"/>
          </ac:grpSpMkLst>
        </pc:grpChg>
        <pc:grpChg chg="mod">
          <ac:chgData name="Kim Bélanger-Baillargeon" userId="61e8c17a-4f44-4a20-848f-58a57c92f1ad" providerId="ADAL" clId="{071EBCB4-2384-4F5F-9EB2-8F016159C650}" dt="2022-12-19T21:24:43.302" v="54"/>
          <ac:grpSpMkLst>
            <pc:docMk/>
            <pc:sldMk cId="891493007" sldId="335"/>
            <ac:grpSpMk id="145" creationId="{DF1B30AA-9DC9-26B9-8297-E950FE746365}"/>
          </ac:grpSpMkLst>
        </pc:grpChg>
        <pc:grpChg chg="mod">
          <ac:chgData name="Kim Bélanger-Baillargeon" userId="61e8c17a-4f44-4a20-848f-58a57c92f1ad" providerId="ADAL" clId="{071EBCB4-2384-4F5F-9EB2-8F016159C650}" dt="2022-12-19T21:24:43.302" v="54"/>
          <ac:grpSpMkLst>
            <pc:docMk/>
            <pc:sldMk cId="891493007" sldId="335"/>
            <ac:grpSpMk id="146" creationId="{3200DE9C-56F1-233A-0E07-4FFCD3DD8946}"/>
          </ac:grpSpMkLst>
        </pc:grpChg>
        <pc:grpChg chg="mod">
          <ac:chgData name="Kim Bélanger-Baillargeon" userId="61e8c17a-4f44-4a20-848f-58a57c92f1ad" providerId="ADAL" clId="{071EBCB4-2384-4F5F-9EB2-8F016159C650}" dt="2022-12-19T21:24:43.302" v="54"/>
          <ac:grpSpMkLst>
            <pc:docMk/>
            <pc:sldMk cId="891493007" sldId="335"/>
            <ac:grpSpMk id="147" creationId="{FB1F40FB-B7B2-EFF3-C73B-89AE3A2DE3AB}"/>
          </ac:grpSpMkLst>
        </pc:grpChg>
        <pc:grpChg chg="mod">
          <ac:chgData name="Kim Bélanger-Baillargeon" userId="61e8c17a-4f44-4a20-848f-58a57c92f1ad" providerId="ADAL" clId="{071EBCB4-2384-4F5F-9EB2-8F016159C650}" dt="2022-12-19T21:24:43.302" v="54"/>
          <ac:grpSpMkLst>
            <pc:docMk/>
            <pc:sldMk cId="891493007" sldId="335"/>
            <ac:grpSpMk id="148" creationId="{056FCA4F-583F-EF61-5107-B909A0BFF27F}"/>
          </ac:grpSpMkLst>
        </pc:grpChg>
        <pc:grpChg chg="mod">
          <ac:chgData name="Kim Bélanger-Baillargeon" userId="61e8c17a-4f44-4a20-848f-58a57c92f1ad" providerId="ADAL" clId="{071EBCB4-2384-4F5F-9EB2-8F016159C650}" dt="2022-12-19T21:24:43.302" v="54"/>
          <ac:grpSpMkLst>
            <pc:docMk/>
            <pc:sldMk cId="891493007" sldId="335"/>
            <ac:grpSpMk id="149" creationId="{92434DA2-6399-65A0-4214-CE00007FE41D}"/>
          </ac:grpSpMkLst>
        </pc:grpChg>
        <pc:grpChg chg="mod">
          <ac:chgData name="Kim Bélanger-Baillargeon" userId="61e8c17a-4f44-4a20-848f-58a57c92f1ad" providerId="ADAL" clId="{071EBCB4-2384-4F5F-9EB2-8F016159C650}" dt="2022-12-19T21:24:43.302" v="54"/>
          <ac:grpSpMkLst>
            <pc:docMk/>
            <pc:sldMk cId="891493007" sldId="335"/>
            <ac:grpSpMk id="150" creationId="{93714CD5-EC04-27D0-1B1A-F2904C5D9581}"/>
          </ac:grpSpMkLst>
        </pc:grpChg>
        <pc:grpChg chg="mod">
          <ac:chgData name="Kim Bélanger-Baillargeon" userId="61e8c17a-4f44-4a20-848f-58a57c92f1ad" providerId="ADAL" clId="{071EBCB4-2384-4F5F-9EB2-8F016159C650}" dt="2022-12-19T21:24:43.302" v="54"/>
          <ac:grpSpMkLst>
            <pc:docMk/>
            <pc:sldMk cId="891493007" sldId="335"/>
            <ac:grpSpMk id="151" creationId="{CAE8A29E-ECB4-2C28-F048-6B48B755A58E}"/>
          </ac:grpSpMkLst>
        </pc:grpChg>
        <pc:grpChg chg="mod">
          <ac:chgData name="Kim Bélanger-Baillargeon" userId="61e8c17a-4f44-4a20-848f-58a57c92f1ad" providerId="ADAL" clId="{071EBCB4-2384-4F5F-9EB2-8F016159C650}" dt="2022-12-19T21:24:43.302" v="54"/>
          <ac:grpSpMkLst>
            <pc:docMk/>
            <pc:sldMk cId="891493007" sldId="335"/>
            <ac:grpSpMk id="152" creationId="{D515531F-6B28-31FF-13D5-B19B9D2ED7C0}"/>
          </ac:grpSpMkLst>
        </pc:grpChg>
        <pc:grpChg chg="mod">
          <ac:chgData name="Kim Bélanger-Baillargeon" userId="61e8c17a-4f44-4a20-848f-58a57c92f1ad" providerId="ADAL" clId="{071EBCB4-2384-4F5F-9EB2-8F016159C650}" dt="2022-12-19T21:24:43.302" v="54"/>
          <ac:grpSpMkLst>
            <pc:docMk/>
            <pc:sldMk cId="891493007" sldId="335"/>
            <ac:grpSpMk id="153" creationId="{43DFF297-FC6E-4313-97E8-29AD697B8C63}"/>
          </ac:grpSpMkLst>
        </pc:grpChg>
        <pc:grpChg chg="mod">
          <ac:chgData name="Kim Bélanger-Baillargeon" userId="61e8c17a-4f44-4a20-848f-58a57c92f1ad" providerId="ADAL" clId="{071EBCB4-2384-4F5F-9EB2-8F016159C650}" dt="2022-12-19T21:24:43.302" v="54"/>
          <ac:grpSpMkLst>
            <pc:docMk/>
            <pc:sldMk cId="891493007" sldId="335"/>
            <ac:grpSpMk id="154" creationId="{E2A9C309-7BC5-35BB-5324-E6B11CD9DEBF}"/>
          </ac:grpSpMkLst>
        </pc:grpChg>
        <pc:grpChg chg="mod">
          <ac:chgData name="Kim Bélanger-Baillargeon" userId="61e8c17a-4f44-4a20-848f-58a57c92f1ad" providerId="ADAL" clId="{071EBCB4-2384-4F5F-9EB2-8F016159C650}" dt="2022-12-19T21:24:43.302" v="54"/>
          <ac:grpSpMkLst>
            <pc:docMk/>
            <pc:sldMk cId="891493007" sldId="335"/>
            <ac:grpSpMk id="155" creationId="{36E042B1-AB1F-49FA-501F-B9FD32C99FC8}"/>
          </ac:grpSpMkLst>
        </pc:grpChg>
        <pc:grpChg chg="mod">
          <ac:chgData name="Kim Bélanger-Baillargeon" userId="61e8c17a-4f44-4a20-848f-58a57c92f1ad" providerId="ADAL" clId="{071EBCB4-2384-4F5F-9EB2-8F016159C650}" dt="2022-12-19T21:24:43.302" v="54"/>
          <ac:grpSpMkLst>
            <pc:docMk/>
            <pc:sldMk cId="891493007" sldId="335"/>
            <ac:grpSpMk id="156" creationId="{C6428ED0-72AD-68F8-F949-25355F71379A}"/>
          </ac:grpSpMkLst>
        </pc:grpChg>
        <pc:grpChg chg="mod">
          <ac:chgData name="Kim Bélanger-Baillargeon" userId="61e8c17a-4f44-4a20-848f-58a57c92f1ad" providerId="ADAL" clId="{071EBCB4-2384-4F5F-9EB2-8F016159C650}" dt="2022-12-19T21:24:43.302" v="54"/>
          <ac:grpSpMkLst>
            <pc:docMk/>
            <pc:sldMk cId="891493007" sldId="335"/>
            <ac:grpSpMk id="157" creationId="{3941E059-7C4D-6805-FEF3-04EE49D7CE51}"/>
          </ac:grpSpMkLst>
        </pc:grpChg>
        <pc:grpChg chg="mod">
          <ac:chgData name="Kim Bélanger-Baillargeon" userId="61e8c17a-4f44-4a20-848f-58a57c92f1ad" providerId="ADAL" clId="{071EBCB4-2384-4F5F-9EB2-8F016159C650}" dt="2022-12-19T21:24:43.302" v="54"/>
          <ac:grpSpMkLst>
            <pc:docMk/>
            <pc:sldMk cId="891493007" sldId="335"/>
            <ac:grpSpMk id="158" creationId="{DDEC4ECD-A04B-91D6-064C-99C004C59177}"/>
          </ac:grpSpMkLst>
        </pc:grpChg>
        <pc:grpChg chg="mod">
          <ac:chgData name="Kim Bélanger-Baillargeon" userId="61e8c17a-4f44-4a20-848f-58a57c92f1ad" providerId="ADAL" clId="{071EBCB4-2384-4F5F-9EB2-8F016159C650}" dt="2022-12-19T21:24:43.302" v="54"/>
          <ac:grpSpMkLst>
            <pc:docMk/>
            <pc:sldMk cId="891493007" sldId="335"/>
            <ac:grpSpMk id="159" creationId="{DB65CF32-0450-036E-D667-2B7B4810B541}"/>
          </ac:grpSpMkLst>
        </pc:grpChg>
        <pc:grpChg chg="mod">
          <ac:chgData name="Kim Bélanger-Baillargeon" userId="61e8c17a-4f44-4a20-848f-58a57c92f1ad" providerId="ADAL" clId="{071EBCB4-2384-4F5F-9EB2-8F016159C650}" dt="2022-12-19T21:24:43.302" v="54"/>
          <ac:grpSpMkLst>
            <pc:docMk/>
            <pc:sldMk cId="891493007" sldId="335"/>
            <ac:grpSpMk id="160" creationId="{FFDEBB67-74D4-213E-8C5F-8012BF80338E}"/>
          </ac:grpSpMkLst>
        </pc:grpChg>
        <pc:grpChg chg="mod">
          <ac:chgData name="Kim Bélanger-Baillargeon" userId="61e8c17a-4f44-4a20-848f-58a57c92f1ad" providerId="ADAL" clId="{071EBCB4-2384-4F5F-9EB2-8F016159C650}" dt="2022-12-19T21:24:43.302" v="54"/>
          <ac:grpSpMkLst>
            <pc:docMk/>
            <pc:sldMk cId="891493007" sldId="335"/>
            <ac:grpSpMk id="161" creationId="{5834948E-18E1-33DD-3522-ABC38ED6CAC8}"/>
          </ac:grpSpMkLst>
        </pc:grpChg>
        <pc:grpChg chg="mod">
          <ac:chgData name="Kim Bélanger-Baillargeon" userId="61e8c17a-4f44-4a20-848f-58a57c92f1ad" providerId="ADAL" clId="{071EBCB4-2384-4F5F-9EB2-8F016159C650}" dt="2022-12-19T21:24:43.302" v="54"/>
          <ac:grpSpMkLst>
            <pc:docMk/>
            <pc:sldMk cId="891493007" sldId="335"/>
            <ac:grpSpMk id="162" creationId="{DCFD2D62-5AAB-EA17-86F1-EF540F4AD486}"/>
          </ac:grpSpMkLst>
        </pc:grpChg>
        <pc:grpChg chg="mod">
          <ac:chgData name="Kim Bélanger-Baillargeon" userId="61e8c17a-4f44-4a20-848f-58a57c92f1ad" providerId="ADAL" clId="{071EBCB4-2384-4F5F-9EB2-8F016159C650}" dt="2022-12-19T21:24:43.302" v="54"/>
          <ac:grpSpMkLst>
            <pc:docMk/>
            <pc:sldMk cId="891493007" sldId="335"/>
            <ac:grpSpMk id="163" creationId="{FF292A61-2081-197E-A0F5-5CAFA55508C4}"/>
          </ac:grpSpMkLst>
        </pc:grpChg>
        <pc:grpChg chg="mod">
          <ac:chgData name="Kim Bélanger-Baillargeon" userId="61e8c17a-4f44-4a20-848f-58a57c92f1ad" providerId="ADAL" clId="{071EBCB4-2384-4F5F-9EB2-8F016159C650}" dt="2022-12-19T21:24:43.302" v="54"/>
          <ac:grpSpMkLst>
            <pc:docMk/>
            <pc:sldMk cId="891493007" sldId="335"/>
            <ac:grpSpMk id="164" creationId="{0B72507C-9656-7143-7272-C1142F6FD206}"/>
          </ac:grpSpMkLst>
        </pc:grpChg>
        <pc:grpChg chg="mod">
          <ac:chgData name="Kim Bélanger-Baillargeon" userId="61e8c17a-4f44-4a20-848f-58a57c92f1ad" providerId="ADAL" clId="{071EBCB4-2384-4F5F-9EB2-8F016159C650}" dt="2022-12-19T21:24:43.302" v="54"/>
          <ac:grpSpMkLst>
            <pc:docMk/>
            <pc:sldMk cId="891493007" sldId="335"/>
            <ac:grpSpMk id="165" creationId="{E0D537D8-B97C-FCF9-787C-BB2255A47D97}"/>
          </ac:grpSpMkLst>
        </pc:grpChg>
        <pc:grpChg chg="mod">
          <ac:chgData name="Kim Bélanger-Baillargeon" userId="61e8c17a-4f44-4a20-848f-58a57c92f1ad" providerId="ADAL" clId="{071EBCB4-2384-4F5F-9EB2-8F016159C650}" dt="2022-12-19T21:24:43.302" v="54"/>
          <ac:grpSpMkLst>
            <pc:docMk/>
            <pc:sldMk cId="891493007" sldId="335"/>
            <ac:grpSpMk id="166" creationId="{A09F2563-01F2-2B6A-EB31-C1E5B7F0EBA8}"/>
          </ac:grpSpMkLst>
        </pc:grpChg>
        <pc:grpChg chg="mod">
          <ac:chgData name="Kim Bélanger-Baillargeon" userId="61e8c17a-4f44-4a20-848f-58a57c92f1ad" providerId="ADAL" clId="{071EBCB4-2384-4F5F-9EB2-8F016159C650}" dt="2022-12-19T21:24:43.302" v="54"/>
          <ac:grpSpMkLst>
            <pc:docMk/>
            <pc:sldMk cId="891493007" sldId="335"/>
            <ac:grpSpMk id="167" creationId="{8D335C12-0C3F-FC55-F201-4C6E6694325F}"/>
          </ac:grpSpMkLst>
        </pc:grpChg>
        <pc:grpChg chg="mod">
          <ac:chgData name="Kim Bélanger-Baillargeon" userId="61e8c17a-4f44-4a20-848f-58a57c92f1ad" providerId="ADAL" clId="{071EBCB4-2384-4F5F-9EB2-8F016159C650}" dt="2022-12-19T21:24:43.302" v="54"/>
          <ac:grpSpMkLst>
            <pc:docMk/>
            <pc:sldMk cId="891493007" sldId="335"/>
            <ac:grpSpMk id="168" creationId="{19215AF8-A557-4C0A-69D8-41ECB2BF2F22}"/>
          </ac:grpSpMkLst>
        </pc:grpChg>
        <pc:grpChg chg="mod">
          <ac:chgData name="Kim Bélanger-Baillargeon" userId="61e8c17a-4f44-4a20-848f-58a57c92f1ad" providerId="ADAL" clId="{071EBCB4-2384-4F5F-9EB2-8F016159C650}" dt="2022-12-19T21:24:43.302" v="54"/>
          <ac:grpSpMkLst>
            <pc:docMk/>
            <pc:sldMk cId="891493007" sldId="335"/>
            <ac:grpSpMk id="169" creationId="{5A737AB4-DD0E-717B-18FF-B34270A50C95}"/>
          </ac:grpSpMkLst>
        </pc:grpChg>
        <pc:grpChg chg="mod">
          <ac:chgData name="Kim Bélanger-Baillargeon" userId="61e8c17a-4f44-4a20-848f-58a57c92f1ad" providerId="ADAL" clId="{071EBCB4-2384-4F5F-9EB2-8F016159C650}" dt="2022-12-19T21:24:43.302" v="54"/>
          <ac:grpSpMkLst>
            <pc:docMk/>
            <pc:sldMk cId="891493007" sldId="335"/>
            <ac:grpSpMk id="170" creationId="{21439B11-374B-599B-E9DE-8D20B351E810}"/>
          </ac:grpSpMkLst>
        </pc:grpChg>
        <pc:grpChg chg="mod">
          <ac:chgData name="Kim Bélanger-Baillargeon" userId="61e8c17a-4f44-4a20-848f-58a57c92f1ad" providerId="ADAL" clId="{071EBCB4-2384-4F5F-9EB2-8F016159C650}" dt="2022-12-19T21:24:43.302" v="54"/>
          <ac:grpSpMkLst>
            <pc:docMk/>
            <pc:sldMk cId="891493007" sldId="335"/>
            <ac:grpSpMk id="171" creationId="{ACF69BEE-0FB9-7DA7-2C93-BB4471ABE19A}"/>
          </ac:grpSpMkLst>
        </pc:grpChg>
        <pc:picChg chg="add mod">
          <ac:chgData name="Kim Bélanger-Baillargeon" userId="61e8c17a-4f44-4a20-848f-58a57c92f1ad" providerId="ADAL" clId="{071EBCB4-2384-4F5F-9EB2-8F016159C650}" dt="2022-12-19T21:24:43.302" v="54"/>
          <ac:picMkLst>
            <pc:docMk/>
            <pc:sldMk cId="891493007" sldId="335"/>
            <ac:picMk id="139" creationId="{0DE0DBA3-03D5-74A3-51FB-A6940C067902}"/>
          </ac:picMkLst>
        </pc:picChg>
        <pc:picChg chg="add mod">
          <ac:chgData name="Kim Bélanger-Baillargeon" userId="61e8c17a-4f44-4a20-848f-58a57c92f1ad" providerId="ADAL" clId="{071EBCB4-2384-4F5F-9EB2-8F016159C650}" dt="2022-12-19T21:24:43.302" v="54"/>
          <ac:picMkLst>
            <pc:docMk/>
            <pc:sldMk cId="891493007" sldId="335"/>
            <ac:picMk id="140" creationId="{9D654512-3B54-0B77-AE0A-19BF9D1A3F57}"/>
          </ac:picMkLst>
        </pc:picChg>
      </pc:sldChg>
      <pc:sldChg chg="addSp delSp modSp new mod">
        <pc:chgData name="Kim Bélanger-Baillargeon" userId="61e8c17a-4f44-4a20-848f-58a57c92f1ad" providerId="ADAL" clId="{071EBCB4-2384-4F5F-9EB2-8F016159C650}" dt="2022-12-19T21:27:23.242" v="67" actId="931"/>
        <pc:sldMkLst>
          <pc:docMk/>
          <pc:sldMk cId="2033645994" sldId="336"/>
        </pc:sldMkLst>
        <pc:spChg chg="mod">
          <ac:chgData name="Kim Bélanger-Baillargeon" userId="61e8c17a-4f44-4a20-848f-58a57c92f1ad" providerId="ADAL" clId="{071EBCB4-2384-4F5F-9EB2-8F016159C650}" dt="2022-12-19T21:25:26.701" v="66" actId="1076"/>
          <ac:spMkLst>
            <pc:docMk/>
            <pc:sldMk cId="2033645994" sldId="336"/>
            <ac:spMk id="2" creationId="{0319961A-BB73-872D-1D28-093B1ECAFC18}"/>
          </ac:spMkLst>
        </pc:spChg>
        <pc:spChg chg="del">
          <ac:chgData name="Kim Bélanger-Baillargeon" userId="61e8c17a-4f44-4a20-848f-58a57c92f1ad" providerId="ADAL" clId="{071EBCB4-2384-4F5F-9EB2-8F016159C650}" dt="2022-12-19T21:27:23.242" v="67" actId="931"/>
          <ac:spMkLst>
            <pc:docMk/>
            <pc:sldMk cId="2033645994" sldId="336"/>
            <ac:spMk id="3" creationId="{17D75A04-76E0-81E2-054F-67E4E7DB2BAB}"/>
          </ac:spMkLst>
        </pc:spChg>
        <pc:picChg chg="add mod">
          <ac:chgData name="Kim Bélanger-Baillargeon" userId="61e8c17a-4f44-4a20-848f-58a57c92f1ad" providerId="ADAL" clId="{071EBCB4-2384-4F5F-9EB2-8F016159C650}" dt="2022-12-19T21:27:23.242" v="67" actId="931"/>
          <ac:picMkLst>
            <pc:docMk/>
            <pc:sldMk cId="2033645994" sldId="336"/>
            <ac:picMk id="5" creationId="{5F76A347-23D0-ACDC-6B2A-6F231074B9E4}"/>
          </ac:picMkLst>
        </pc:picChg>
      </pc:sldChg>
      <pc:sldChg chg="addSp delSp modSp new mod modAnim modNotesTx">
        <pc:chgData name="Kim Bélanger-Baillargeon" userId="61e8c17a-4f44-4a20-848f-58a57c92f1ad" providerId="ADAL" clId="{071EBCB4-2384-4F5F-9EB2-8F016159C650}" dt="2022-12-19T21:40:25.540" v="78"/>
        <pc:sldMkLst>
          <pc:docMk/>
          <pc:sldMk cId="1681298599" sldId="337"/>
        </pc:sldMkLst>
        <pc:spChg chg="del">
          <ac:chgData name="Kim Bélanger-Baillargeon" userId="61e8c17a-4f44-4a20-848f-58a57c92f1ad" providerId="ADAL" clId="{071EBCB4-2384-4F5F-9EB2-8F016159C650}" dt="2022-12-19T21:39:46.985" v="70" actId="478"/>
          <ac:spMkLst>
            <pc:docMk/>
            <pc:sldMk cId="1681298599" sldId="337"/>
            <ac:spMk id="2" creationId="{0552F345-1795-F61C-BA24-8D506BD12F72}"/>
          </ac:spMkLst>
        </pc:spChg>
        <pc:spChg chg="del">
          <ac:chgData name="Kim Bélanger-Baillargeon" userId="61e8c17a-4f44-4a20-848f-58a57c92f1ad" providerId="ADAL" clId="{071EBCB4-2384-4F5F-9EB2-8F016159C650}" dt="2022-12-19T21:39:47.559" v="71" actId="478"/>
          <ac:spMkLst>
            <pc:docMk/>
            <pc:sldMk cId="1681298599" sldId="337"/>
            <ac:spMk id="3" creationId="{4CB02932-7DD9-B08C-886C-99E959EBC7D0}"/>
          </ac:spMkLst>
        </pc:spChg>
        <pc:spChg chg="del">
          <ac:chgData name="Kim Bélanger-Baillargeon" userId="61e8c17a-4f44-4a20-848f-58a57c92f1ad" providerId="ADAL" clId="{071EBCB4-2384-4F5F-9EB2-8F016159C650}" dt="2022-12-19T21:39:46.049" v="69" actId="478"/>
          <ac:spMkLst>
            <pc:docMk/>
            <pc:sldMk cId="1681298599" sldId="337"/>
            <ac:spMk id="4" creationId="{E5640C70-7E3F-7FBB-450B-E7ACEF9DC8E0}"/>
          </ac:spMkLst>
        </pc:spChg>
        <pc:spChg chg="add mod">
          <ac:chgData name="Kim Bélanger-Baillargeon" userId="61e8c17a-4f44-4a20-848f-58a57c92f1ad" providerId="ADAL" clId="{071EBCB4-2384-4F5F-9EB2-8F016159C650}" dt="2022-12-19T21:40:14.909" v="76" actId="207"/>
          <ac:spMkLst>
            <pc:docMk/>
            <pc:sldMk cId="1681298599" sldId="337"/>
            <ac:spMk id="5" creationId="{F6E1AAF3-14D8-7022-C8AF-1F33FA1946AC}"/>
          </ac:spMkLst>
        </pc:spChg>
        <pc:spChg chg="add mod">
          <ac:chgData name="Kim Bélanger-Baillargeon" userId="61e8c17a-4f44-4a20-848f-58a57c92f1ad" providerId="ADAL" clId="{071EBCB4-2384-4F5F-9EB2-8F016159C650}" dt="2022-12-19T21:40:19.379" v="77" actId="207"/>
          <ac:spMkLst>
            <pc:docMk/>
            <pc:sldMk cId="1681298599" sldId="337"/>
            <ac:spMk id="6" creationId="{4C3D90E3-D40F-4404-B0D0-20DE0ED3B66D}"/>
          </ac:spMkLst>
        </pc:spChg>
        <pc:spChg chg="add mod">
          <ac:chgData name="Kim Bélanger-Baillargeon" userId="61e8c17a-4f44-4a20-848f-58a57c92f1ad" providerId="ADAL" clId="{071EBCB4-2384-4F5F-9EB2-8F016159C650}" dt="2022-12-19T21:39:59.134" v="72"/>
          <ac:spMkLst>
            <pc:docMk/>
            <pc:sldMk cId="1681298599" sldId="337"/>
            <ac:spMk id="7" creationId="{449580E1-155C-4BBB-2035-0AFABD0A270B}"/>
          </ac:spMkLst>
        </pc:spChg>
        <pc:spChg chg="mod">
          <ac:chgData name="Kim Bélanger-Baillargeon" userId="61e8c17a-4f44-4a20-848f-58a57c92f1ad" providerId="ADAL" clId="{071EBCB4-2384-4F5F-9EB2-8F016159C650}" dt="2022-12-19T21:39:59.134" v="72"/>
          <ac:spMkLst>
            <pc:docMk/>
            <pc:sldMk cId="1681298599" sldId="337"/>
            <ac:spMk id="39" creationId="{76D0CF08-1B28-E826-62F5-1530F05F3DF6}"/>
          </ac:spMkLst>
        </pc:spChg>
        <pc:spChg chg="mod">
          <ac:chgData name="Kim Bélanger-Baillargeon" userId="61e8c17a-4f44-4a20-848f-58a57c92f1ad" providerId="ADAL" clId="{071EBCB4-2384-4F5F-9EB2-8F016159C650}" dt="2022-12-19T21:39:59.134" v="72"/>
          <ac:spMkLst>
            <pc:docMk/>
            <pc:sldMk cId="1681298599" sldId="337"/>
            <ac:spMk id="40" creationId="{6075CF46-1E96-F8DF-E9F8-F5AA312649C2}"/>
          </ac:spMkLst>
        </pc:spChg>
        <pc:spChg chg="mod">
          <ac:chgData name="Kim Bélanger-Baillargeon" userId="61e8c17a-4f44-4a20-848f-58a57c92f1ad" providerId="ADAL" clId="{071EBCB4-2384-4F5F-9EB2-8F016159C650}" dt="2022-12-19T21:39:59.134" v="72"/>
          <ac:spMkLst>
            <pc:docMk/>
            <pc:sldMk cId="1681298599" sldId="337"/>
            <ac:spMk id="41" creationId="{11BCD780-1F83-BC80-492B-E290F92636FA}"/>
          </ac:spMkLst>
        </pc:spChg>
        <pc:spChg chg="mod">
          <ac:chgData name="Kim Bélanger-Baillargeon" userId="61e8c17a-4f44-4a20-848f-58a57c92f1ad" providerId="ADAL" clId="{071EBCB4-2384-4F5F-9EB2-8F016159C650}" dt="2022-12-19T21:39:59.134" v="72"/>
          <ac:spMkLst>
            <pc:docMk/>
            <pc:sldMk cId="1681298599" sldId="337"/>
            <ac:spMk id="42" creationId="{CBAB321B-E31C-A193-29FA-8DB0A8B0FE52}"/>
          </ac:spMkLst>
        </pc:spChg>
        <pc:spChg chg="mod">
          <ac:chgData name="Kim Bélanger-Baillargeon" userId="61e8c17a-4f44-4a20-848f-58a57c92f1ad" providerId="ADAL" clId="{071EBCB4-2384-4F5F-9EB2-8F016159C650}" dt="2022-12-19T21:39:59.134" v="72"/>
          <ac:spMkLst>
            <pc:docMk/>
            <pc:sldMk cId="1681298599" sldId="337"/>
            <ac:spMk id="43" creationId="{09DB0A61-8FCB-0E34-598C-8F571217D0C1}"/>
          </ac:spMkLst>
        </pc:spChg>
        <pc:spChg chg="mod">
          <ac:chgData name="Kim Bélanger-Baillargeon" userId="61e8c17a-4f44-4a20-848f-58a57c92f1ad" providerId="ADAL" clId="{071EBCB4-2384-4F5F-9EB2-8F016159C650}" dt="2022-12-19T21:39:59.134" v="72"/>
          <ac:spMkLst>
            <pc:docMk/>
            <pc:sldMk cId="1681298599" sldId="337"/>
            <ac:spMk id="44" creationId="{0094A978-AFBF-72EC-C152-C86EC7D0BEEB}"/>
          </ac:spMkLst>
        </pc:spChg>
        <pc:spChg chg="mod">
          <ac:chgData name="Kim Bélanger-Baillargeon" userId="61e8c17a-4f44-4a20-848f-58a57c92f1ad" providerId="ADAL" clId="{071EBCB4-2384-4F5F-9EB2-8F016159C650}" dt="2022-12-19T21:39:59.134" v="72"/>
          <ac:spMkLst>
            <pc:docMk/>
            <pc:sldMk cId="1681298599" sldId="337"/>
            <ac:spMk id="45" creationId="{41FF6D3D-2F73-1706-C373-9E6721A96014}"/>
          </ac:spMkLst>
        </pc:spChg>
        <pc:spChg chg="mod">
          <ac:chgData name="Kim Bélanger-Baillargeon" userId="61e8c17a-4f44-4a20-848f-58a57c92f1ad" providerId="ADAL" clId="{071EBCB4-2384-4F5F-9EB2-8F016159C650}" dt="2022-12-19T21:39:59.134" v="72"/>
          <ac:spMkLst>
            <pc:docMk/>
            <pc:sldMk cId="1681298599" sldId="337"/>
            <ac:spMk id="46" creationId="{DE7D94EC-5A11-C52B-B4EF-B79F09CEE7C2}"/>
          </ac:spMkLst>
        </pc:spChg>
        <pc:spChg chg="mod">
          <ac:chgData name="Kim Bélanger-Baillargeon" userId="61e8c17a-4f44-4a20-848f-58a57c92f1ad" providerId="ADAL" clId="{071EBCB4-2384-4F5F-9EB2-8F016159C650}" dt="2022-12-19T21:39:59.134" v="72"/>
          <ac:spMkLst>
            <pc:docMk/>
            <pc:sldMk cId="1681298599" sldId="337"/>
            <ac:spMk id="47" creationId="{F683A398-57A9-4E3D-9F0F-4DBCC51D326F}"/>
          </ac:spMkLst>
        </pc:spChg>
        <pc:spChg chg="mod">
          <ac:chgData name="Kim Bélanger-Baillargeon" userId="61e8c17a-4f44-4a20-848f-58a57c92f1ad" providerId="ADAL" clId="{071EBCB4-2384-4F5F-9EB2-8F016159C650}" dt="2022-12-19T21:39:59.134" v="72"/>
          <ac:spMkLst>
            <pc:docMk/>
            <pc:sldMk cId="1681298599" sldId="337"/>
            <ac:spMk id="48" creationId="{37FFE889-CC1F-24C7-1149-FA749B491009}"/>
          </ac:spMkLst>
        </pc:spChg>
        <pc:spChg chg="mod">
          <ac:chgData name="Kim Bélanger-Baillargeon" userId="61e8c17a-4f44-4a20-848f-58a57c92f1ad" providerId="ADAL" clId="{071EBCB4-2384-4F5F-9EB2-8F016159C650}" dt="2022-12-19T21:39:59.134" v="72"/>
          <ac:spMkLst>
            <pc:docMk/>
            <pc:sldMk cId="1681298599" sldId="337"/>
            <ac:spMk id="49" creationId="{E64B8177-C00B-16FC-3142-645B688BC81C}"/>
          </ac:spMkLst>
        </pc:spChg>
        <pc:spChg chg="mod">
          <ac:chgData name="Kim Bélanger-Baillargeon" userId="61e8c17a-4f44-4a20-848f-58a57c92f1ad" providerId="ADAL" clId="{071EBCB4-2384-4F5F-9EB2-8F016159C650}" dt="2022-12-19T21:39:59.134" v="72"/>
          <ac:spMkLst>
            <pc:docMk/>
            <pc:sldMk cId="1681298599" sldId="337"/>
            <ac:spMk id="50" creationId="{8187BFA8-46A1-7A91-238F-15EBBE55753B}"/>
          </ac:spMkLst>
        </pc:spChg>
        <pc:spChg chg="mod">
          <ac:chgData name="Kim Bélanger-Baillargeon" userId="61e8c17a-4f44-4a20-848f-58a57c92f1ad" providerId="ADAL" clId="{071EBCB4-2384-4F5F-9EB2-8F016159C650}" dt="2022-12-19T21:39:59.134" v="72"/>
          <ac:spMkLst>
            <pc:docMk/>
            <pc:sldMk cId="1681298599" sldId="337"/>
            <ac:spMk id="51" creationId="{5D181C5C-DE78-6356-83CE-D7C1DFD29B6E}"/>
          </ac:spMkLst>
        </pc:spChg>
        <pc:spChg chg="mod">
          <ac:chgData name="Kim Bélanger-Baillargeon" userId="61e8c17a-4f44-4a20-848f-58a57c92f1ad" providerId="ADAL" clId="{071EBCB4-2384-4F5F-9EB2-8F016159C650}" dt="2022-12-19T21:39:59.134" v="72"/>
          <ac:spMkLst>
            <pc:docMk/>
            <pc:sldMk cId="1681298599" sldId="337"/>
            <ac:spMk id="52" creationId="{5C13654D-E1F3-D98D-81C4-782F164B6379}"/>
          </ac:spMkLst>
        </pc:spChg>
        <pc:spChg chg="mod">
          <ac:chgData name="Kim Bélanger-Baillargeon" userId="61e8c17a-4f44-4a20-848f-58a57c92f1ad" providerId="ADAL" clId="{071EBCB4-2384-4F5F-9EB2-8F016159C650}" dt="2022-12-19T21:39:59.134" v="72"/>
          <ac:spMkLst>
            <pc:docMk/>
            <pc:sldMk cId="1681298599" sldId="337"/>
            <ac:spMk id="53" creationId="{B69AA12F-1D7F-2284-77A7-DA291B6D5C42}"/>
          </ac:spMkLst>
        </pc:spChg>
        <pc:spChg chg="mod">
          <ac:chgData name="Kim Bélanger-Baillargeon" userId="61e8c17a-4f44-4a20-848f-58a57c92f1ad" providerId="ADAL" clId="{071EBCB4-2384-4F5F-9EB2-8F016159C650}" dt="2022-12-19T21:39:59.134" v="72"/>
          <ac:spMkLst>
            <pc:docMk/>
            <pc:sldMk cId="1681298599" sldId="337"/>
            <ac:spMk id="54" creationId="{A917EF86-2593-50E7-410D-56659EABEC2E}"/>
          </ac:spMkLst>
        </pc:spChg>
        <pc:spChg chg="mod">
          <ac:chgData name="Kim Bélanger-Baillargeon" userId="61e8c17a-4f44-4a20-848f-58a57c92f1ad" providerId="ADAL" clId="{071EBCB4-2384-4F5F-9EB2-8F016159C650}" dt="2022-12-19T21:39:59.134" v="72"/>
          <ac:spMkLst>
            <pc:docMk/>
            <pc:sldMk cId="1681298599" sldId="337"/>
            <ac:spMk id="55" creationId="{5FCCBE3C-8690-6AB1-8520-CAF37122054D}"/>
          </ac:spMkLst>
        </pc:spChg>
        <pc:spChg chg="mod">
          <ac:chgData name="Kim Bélanger-Baillargeon" userId="61e8c17a-4f44-4a20-848f-58a57c92f1ad" providerId="ADAL" clId="{071EBCB4-2384-4F5F-9EB2-8F016159C650}" dt="2022-12-19T21:39:59.134" v="72"/>
          <ac:spMkLst>
            <pc:docMk/>
            <pc:sldMk cId="1681298599" sldId="337"/>
            <ac:spMk id="56" creationId="{C27EA94F-F68D-3F4F-A75F-E62ACA28F776}"/>
          </ac:spMkLst>
        </pc:spChg>
        <pc:spChg chg="mod">
          <ac:chgData name="Kim Bélanger-Baillargeon" userId="61e8c17a-4f44-4a20-848f-58a57c92f1ad" providerId="ADAL" clId="{071EBCB4-2384-4F5F-9EB2-8F016159C650}" dt="2022-12-19T21:39:59.134" v="72"/>
          <ac:spMkLst>
            <pc:docMk/>
            <pc:sldMk cId="1681298599" sldId="337"/>
            <ac:spMk id="57" creationId="{DD7E4D55-D2DC-11BD-654A-DBC509F9227B}"/>
          </ac:spMkLst>
        </pc:spChg>
        <pc:spChg chg="mod">
          <ac:chgData name="Kim Bélanger-Baillargeon" userId="61e8c17a-4f44-4a20-848f-58a57c92f1ad" providerId="ADAL" clId="{071EBCB4-2384-4F5F-9EB2-8F016159C650}" dt="2022-12-19T21:39:59.134" v="72"/>
          <ac:spMkLst>
            <pc:docMk/>
            <pc:sldMk cId="1681298599" sldId="337"/>
            <ac:spMk id="58" creationId="{86005297-EABC-2098-4EB1-3679EBCC3C1B}"/>
          </ac:spMkLst>
        </pc:spChg>
        <pc:spChg chg="mod">
          <ac:chgData name="Kim Bélanger-Baillargeon" userId="61e8c17a-4f44-4a20-848f-58a57c92f1ad" providerId="ADAL" clId="{071EBCB4-2384-4F5F-9EB2-8F016159C650}" dt="2022-12-19T21:39:59.134" v="72"/>
          <ac:spMkLst>
            <pc:docMk/>
            <pc:sldMk cId="1681298599" sldId="337"/>
            <ac:spMk id="59" creationId="{D727F906-730A-A515-AB00-ABA7613F0509}"/>
          </ac:spMkLst>
        </pc:spChg>
        <pc:spChg chg="mod">
          <ac:chgData name="Kim Bélanger-Baillargeon" userId="61e8c17a-4f44-4a20-848f-58a57c92f1ad" providerId="ADAL" clId="{071EBCB4-2384-4F5F-9EB2-8F016159C650}" dt="2022-12-19T21:39:59.134" v="72"/>
          <ac:spMkLst>
            <pc:docMk/>
            <pc:sldMk cId="1681298599" sldId="337"/>
            <ac:spMk id="60" creationId="{DF1EC6D7-0604-946D-AA83-2A27C33D7F1B}"/>
          </ac:spMkLst>
        </pc:spChg>
        <pc:spChg chg="mod">
          <ac:chgData name="Kim Bélanger-Baillargeon" userId="61e8c17a-4f44-4a20-848f-58a57c92f1ad" providerId="ADAL" clId="{071EBCB4-2384-4F5F-9EB2-8F016159C650}" dt="2022-12-19T21:39:59.134" v="72"/>
          <ac:spMkLst>
            <pc:docMk/>
            <pc:sldMk cId="1681298599" sldId="337"/>
            <ac:spMk id="61" creationId="{EA97CAB1-EA3E-FB5B-4ED0-A1686E658474}"/>
          </ac:spMkLst>
        </pc:spChg>
        <pc:spChg chg="mod">
          <ac:chgData name="Kim Bélanger-Baillargeon" userId="61e8c17a-4f44-4a20-848f-58a57c92f1ad" providerId="ADAL" clId="{071EBCB4-2384-4F5F-9EB2-8F016159C650}" dt="2022-12-19T21:39:59.134" v="72"/>
          <ac:spMkLst>
            <pc:docMk/>
            <pc:sldMk cId="1681298599" sldId="337"/>
            <ac:spMk id="62" creationId="{E16F0D87-F2F8-4561-77BE-6D05672A0386}"/>
          </ac:spMkLst>
        </pc:spChg>
        <pc:spChg chg="mod">
          <ac:chgData name="Kim Bélanger-Baillargeon" userId="61e8c17a-4f44-4a20-848f-58a57c92f1ad" providerId="ADAL" clId="{071EBCB4-2384-4F5F-9EB2-8F016159C650}" dt="2022-12-19T21:39:59.134" v="72"/>
          <ac:spMkLst>
            <pc:docMk/>
            <pc:sldMk cId="1681298599" sldId="337"/>
            <ac:spMk id="63" creationId="{C330833A-FC22-1CE3-4D56-46ACCF685ED1}"/>
          </ac:spMkLst>
        </pc:spChg>
        <pc:spChg chg="mod">
          <ac:chgData name="Kim Bélanger-Baillargeon" userId="61e8c17a-4f44-4a20-848f-58a57c92f1ad" providerId="ADAL" clId="{071EBCB4-2384-4F5F-9EB2-8F016159C650}" dt="2022-12-19T21:39:59.134" v="72"/>
          <ac:spMkLst>
            <pc:docMk/>
            <pc:sldMk cId="1681298599" sldId="337"/>
            <ac:spMk id="64" creationId="{A8D13B1C-B572-8474-BAC1-9018E7BE5F5F}"/>
          </ac:spMkLst>
        </pc:spChg>
        <pc:spChg chg="mod">
          <ac:chgData name="Kim Bélanger-Baillargeon" userId="61e8c17a-4f44-4a20-848f-58a57c92f1ad" providerId="ADAL" clId="{071EBCB4-2384-4F5F-9EB2-8F016159C650}" dt="2022-12-19T21:39:59.134" v="72"/>
          <ac:spMkLst>
            <pc:docMk/>
            <pc:sldMk cId="1681298599" sldId="337"/>
            <ac:spMk id="65" creationId="{A0F949AC-E76A-2C15-0AC5-9BBB62E16467}"/>
          </ac:spMkLst>
        </pc:spChg>
        <pc:spChg chg="mod">
          <ac:chgData name="Kim Bélanger-Baillargeon" userId="61e8c17a-4f44-4a20-848f-58a57c92f1ad" providerId="ADAL" clId="{071EBCB4-2384-4F5F-9EB2-8F016159C650}" dt="2022-12-19T21:39:59.134" v="72"/>
          <ac:spMkLst>
            <pc:docMk/>
            <pc:sldMk cId="1681298599" sldId="337"/>
            <ac:spMk id="66" creationId="{7B1C902C-2720-FE44-D93D-C9344D8D1ADC}"/>
          </ac:spMkLst>
        </pc:spChg>
        <pc:spChg chg="mod">
          <ac:chgData name="Kim Bélanger-Baillargeon" userId="61e8c17a-4f44-4a20-848f-58a57c92f1ad" providerId="ADAL" clId="{071EBCB4-2384-4F5F-9EB2-8F016159C650}" dt="2022-12-19T21:39:59.134" v="72"/>
          <ac:spMkLst>
            <pc:docMk/>
            <pc:sldMk cId="1681298599" sldId="337"/>
            <ac:spMk id="67" creationId="{18A3C08A-A535-5DD4-C5C8-078ABDC160B0}"/>
          </ac:spMkLst>
        </pc:spChg>
        <pc:spChg chg="mod">
          <ac:chgData name="Kim Bélanger-Baillargeon" userId="61e8c17a-4f44-4a20-848f-58a57c92f1ad" providerId="ADAL" clId="{071EBCB4-2384-4F5F-9EB2-8F016159C650}" dt="2022-12-19T21:39:59.134" v="72"/>
          <ac:spMkLst>
            <pc:docMk/>
            <pc:sldMk cId="1681298599" sldId="337"/>
            <ac:spMk id="68" creationId="{E14925FF-11A2-44DA-8715-A2EA50D1AE6B}"/>
          </ac:spMkLst>
        </pc:spChg>
        <pc:spChg chg="mod">
          <ac:chgData name="Kim Bélanger-Baillargeon" userId="61e8c17a-4f44-4a20-848f-58a57c92f1ad" providerId="ADAL" clId="{071EBCB4-2384-4F5F-9EB2-8F016159C650}" dt="2022-12-19T21:39:59.134" v="72"/>
          <ac:spMkLst>
            <pc:docMk/>
            <pc:sldMk cId="1681298599" sldId="337"/>
            <ac:spMk id="69" creationId="{8B746912-7DA9-D682-815B-94158B8A10EF}"/>
          </ac:spMkLst>
        </pc:spChg>
        <pc:spChg chg="mod">
          <ac:chgData name="Kim Bélanger-Baillargeon" userId="61e8c17a-4f44-4a20-848f-58a57c92f1ad" providerId="ADAL" clId="{071EBCB4-2384-4F5F-9EB2-8F016159C650}" dt="2022-12-19T21:39:59.134" v="72"/>
          <ac:spMkLst>
            <pc:docMk/>
            <pc:sldMk cId="1681298599" sldId="337"/>
            <ac:spMk id="70" creationId="{525DAC28-6D64-2994-2846-066B0EB4960A}"/>
          </ac:spMkLst>
        </pc:spChg>
        <pc:spChg chg="mod">
          <ac:chgData name="Kim Bélanger-Baillargeon" userId="61e8c17a-4f44-4a20-848f-58a57c92f1ad" providerId="ADAL" clId="{071EBCB4-2384-4F5F-9EB2-8F016159C650}" dt="2022-12-19T21:39:59.134" v="72"/>
          <ac:spMkLst>
            <pc:docMk/>
            <pc:sldMk cId="1681298599" sldId="337"/>
            <ac:spMk id="71" creationId="{8E587403-D0AC-6938-2C77-A99A506F1098}"/>
          </ac:spMkLst>
        </pc:spChg>
        <pc:spChg chg="mod">
          <ac:chgData name="Kim Bélanger-Baillargeon" userId="61e8c17a-4f44-4a20-848f-58a57c92f1ad" providerId="ADAL" clId="{071EBCB4-2384-4F5F-9EB2-8F016159C650}" dt="2022-12-19T21:39:59.134" v="72"/>
          <ac:spMkLst>
            <pc:docMk/>
            <pc:sldMk cId="1681298599" sldId="337"/>
            <ac:spMk id="72" creationId="{CB407FE0-18B8-8109-BE7D-D69B679218CA}"/>
          </ac:spMkLst>
        </pc:spChg>
        <pc:spChg chg="mod">
          <ac:chgData name="Kim Bélanger-Baillargeon" userId="61e8c17a-4f44-4a20-848f-58a57c92f1ad" providerId="ADAL" clId="{071EBCB4-2384-4F5F-9EB2-8F016159C650}" dt="2022-12-19T21:39:59.134" v="72"/>
          <ac:spMkLst>
            <pc:docMk/>
            <pc:sldMk cId="1681298599" sldId="337"/>
            <ac:spMk id="73" creationId="{CFF24E56-9754-46CF-3995-F43737D78773}"/>
          </ac:spMkLst>
        </pc:spChg>
        <pc:spChg chg="mod">
          <ac:chgData name="Kim Bélanger-Baillargeon" userId="61e8c17a-4f44-4a20-848f-58a57c92f1ad" providerId="ADAL" clId="{071EBCB4-2384-4F5F-9EB2-8F016159C650}" dt="2022-12-19T21:39:59.134" v="72"/>
          <ac:spMkLst>
            <pc:docMk/>
            <pc:sldMk cId="1681298599" sldId="337"/>
            <ac:spMk id="74" creationId="{2DE64889-4483-6C9B-E733-06E6F1B0D518}"/>
          </ac:spMkLst>
        </pc:spChg>
        <pc:spChg chg="mod">
          <ac:chgData name="Kim Bélanger-Baillargeon" userId="61e8c17a-4f44-4a20-848f-58a57c92f1ad" providerId="ADAL" clId="{071EBCB4-2384-4F5F-9EB2-8F016159C650}" dt="2022-12-19T21:39:59.134" v="72"/>
          <ac:spMkLst>
            <pc:docMk/>
            <pc:sldMk cId="1681298599" sldId="337"/>
            <ac:spMk id="75" creationId="{D7337EAB-2B26-A946-206D-2DB2915351FF}"/>
          </ac:spMkLst>
        </pc:spChg>
        <pc:spChg chg="mod">
          <ac:chgData name="Kim Bélanger-Baillargeon" userId="61e8c17a-4f44-4a20-848f-58a57c92f1ad" providerId="ADAL" clId="{071EBCB4-2384-4F5F-9EB2-8F016159C650}" dt="2022-12-19T21:39:59.134" v="72"/>
          <ac:spMkLst>
            <pc:docMk/>
            <pc:sldMk cId="1681298599" sldId="337"/>
            <ac:spMk id="76" creationId="{B22BA304-580C-020C-43AD-177BDA462834}"/>
          </ac:spMkLst>
        </pc:spChg>
        <pc:spChg chg="mod">
          <ac:chgData name="Kim Bélanger-Baillargeon" userId="61e8c17a-4f44-4a20-848f-58a57c92f1ad" providerId="ADAL" clId="{071EBCB4-2384-4F5F-9EB2-8F016159C650}" dt="2022-12-19T21:39:59.134" v="72"/>
          <ac:spMkLst>
            <pc:docMk/>
            <pc:sldMk cId="1681298599" sldId="337"/>
            <ac:spMk id="77" creationId="{53BACB1F-AAB7-9E66-567D-4B67F1F75EBE}"/>
          </ac:spMkLst>
        </pc:spChg>
        <pc:spChg chg="mod">
          <ac:chgData name="Kim Bélanger-Baillargeon" userId="61e8c17a-4f44-4a20-848f-58a57c92f1ad" providerId="ADAL" clId="{071EBCB4-2384-4F5F-9EB2-8F016159C650}" dt="2022-12-19T21:39:59.134" v="72"/>
          <ac:spMkLst>
            <pc:docMk/>
            <pc:sldMk cId="1681298599" sldId="337"/>
            <ac:spMk id="78" creationId="{72A8BC9B-653A-ED76-932F-112FEFA3E46D}"/>
          </ac:spMkLst>
        </pc:spChg>
        <pc:spChg chg="mod">
          <ac:chgData name="Kim Bélanger-Baillargeon" userId="61e8c17a-4f44-4a20-848f-58a57c92f1ad" providerId="ADAL" clId="{071EBCB4-2384-4F5F-9EB2-8F016159C650}" dt="2022-12-19T21:39:59.134" v="72"/>
          <ac:spMkLst>
            <pc:docMk/>
            <pc:sldMk cId="1681298599" sldId="337"/>
            <ac:spMk id="79" creationId="{C7AE1273-1E7F-E633-9D61-B908A02EED08}"/>
          </ac:spMkLst>
        </pc:spChg>
        <pc:spChg chg="mod">
          <ac:chgData name="Kim Bélanger-Baillargeon" userId="61e8c17a-4f44-4a20-848f-58a57c92f1ad" providerId="ADAL" clId="{071EBCB4-2384-4F5F-9EB2-8F016159C650}" dt="2022-12-19T21:39:59.134" v="72"/>
          <ac:spMkLst>
            <pc:docMk/>
            <pc:sldMk cId="1681298599" sldId="337"/>
            <ac:spMk id="80" creationId="{6A81FB7A-A5EA-8E51-6D20-24ECEB68C2B5}"/>
          </ac:spMkLst>
        </pc:spChg>
        <pc:spChg chg="mod">
          <ac:chgData name="Kim Bélanger-Baillargeon" userId="61e8c17a-4f44-4a20-848f-58a57c92f1ad" providerId="ADAL" clId="{071EBCB4-2384-4F5F-9EB2-8F016159C650}" dt="2022-12-19T21:39:59.134" v="72"/>
          <ac:spMkLst>
            <pc:docMk/>
            <pc:sldMk cId="1681298599" sldId="337"/>
            <ac:spMk id="81" creationId="{4095C96D-0EB3-B73B-4927-D2AEBA95C4A2}"/>
          </ac:spMkLst>
        </pc:spChg>
        <pc:spChg chg="mod">
          <ac:chgData name="Kim Bélanger-Baillargeon" userId="61e8c17a-4f44-4a20-848f-58a57c92f1ad" providerId="ADAL" clId="{071EBCB4-2384-4F5F-9EB2-8F016159C650}" dt="2022-12-19T21:39:59.134" v="72"/>
          <ac:spMkLst>
            <pc:docMk/>
            <pc:sldMk cId="1681298599" sldId="337"/>
            <ac:spMk id="82" creationId="{CB56A6FA-0329-7C06-E18E-18523580BFE2}"/>
          </ac:spMkLst>
        </pc:spChg>
        <pc:spChg chg="mod">
          <ac:chgData name="Kim Bélanger-Baillargeon" userId="61e8c17a-4f44-4a20-848f-58a57c92f1ad" providerId="ADAL" clId="{071EBCB4-2384-4F5F-9EB2-8F016159C650}" dt="2022-12-19T21:39:59.134" v="72"/>
          <ac:spMkLst>
            <pc:docMk/>
            <pc:sldMk cId="1681298599" sldId="337"/>
            <ac:spMk id="83" creationId="{3BDAFC3B-9F29-00A5-28EB-443F6CDE894B}"/>
          </ac:spMkLst>
        </pc:spChg>
        <pc:spChg chg="mod">
          <ac:chgData name="Kim Bélanger-Baillargeon" userId="61e8c17a-4f44-4a20-848f-58a57c92f1ad" providerId="ADAL" clId="{071EBCB4-2384-4F5F-9EB2-8F016159C650}" dt="2022-12-19T21:39:59.134" v="72"/>
          <ac:spMkLst>
            <pc:docMk/>
            <pc:sldMk cId="1681298599" sldId="337"/>
            <ac:spMk id="84" creationId="{C827FC96-EA13-35BB-4D33-226746FCC2EE}"/>
          </ac:spMkLst>
        </pc:spChg>
        <pc:spChg chg="mod">
          <ac:chgData name="Kim Bélanger-Baillargeon" userId="61e8c17a-4f44-4a20-848f-58a57c92f1ad" providerId="ADAL" clId="{071EBCB4-2384-4F5F-9EB2-8F016159C650}" dt="2022-12-19T21:39:59.134" v="72"/>
          <ac:spMkLst>
            <pc:docMk/>
            <pc:sldMk cId="1681298599" sldId="337"/>
            <ac:spMk id="85" creationId="{7A5E4412-073B-4B3E-2ED9-B369874E354B}"/>
          </ac:spMkLst>
        </pc:spChg>
        <pc:spChg chg="mod">
          <ac:chgData name="Kim Bélanger-Baillargeon" userId="61e8c17a-4f44-4a20-848f-58a57c92f1ad" providerId="ADAL" clId="{071EBCB4-2384-4F5F-9EB2-8F016159C650}" dt="2022-12-19T21:39:59.134" v="72"/>
          <ac:spMkLst>
            <pc:docMk/>
            <pc:sldMk cId="1681298599" sldId="337"/>
            <ac:spMk id="86" creationId="{1291180E-A8D2-FB73-40DE-DE9F6B601009}"/>
          </ac:spMkLst>
        </pc:spChg>
        <pc:spChg chg="mod">
          <ac:chgData name="Kim Bélanger-Baillargeon" userId="61e8c17a-4f44-4a20-848f-58a57c92f1ad" providerId="ADAL" clId="{071EBCB4-2384-4F5F-9EB2-8F016159C650}" dt="2022-12-19T21:39:59.134" v="72"/>
          <ac:spMkLst>
            <pc:docMk/>
            <pc:sldMk cId="1681298599" sldId="337"/>
            <ac:spMk id="87" creationId="{52B8ECC0-54FC-D583-2AC4-7C6DAF9F07E0}"/>
          </ac:spMkLst>
        </pc:spChg>
        <pc:spChg chg="mod">
          <ac:chgData name="Kim Bélanger-Baillargeon" userId="61e8c17a-4f44-4a20-848f-58a57c92f1ad" providerId="ADAL" clId="{071EBCB4-2384-4F5F-9EB2-8F016159C650}" dt="2022-12-19T21:39:59.134" v="72"/>
          <ac:spMkLst>
            <pc:docMk/>
            <pc:sldMk cId="1681298599" sldId="337"/>
            <ac:spMk id="88" creationId="{9547C855-CFC3-E967-D002-DB6C9E895778}"/>
          </ac:spMkLst>
        </pc:spChg>
        <pc:spChg chg="mod">
          <ac:chgData name="Kim Bélanger-Baillargeon" userId="61e8c17a-4f44-4a20-848f-58a57c92f1ad" providerId="ADAL" clId="{071EBCB4-2384-4F5F-9EB2-8F016159C650}" dt="2022-12-19T21:39:59.134" v="72"/>
          <ac:spMkLst>
            <pc:docMk/>
            <pc:sldMk cId="1681298599" sldId="337"/>
            <ac:spMk id="89" creationId="{BF29B519-3C4C-1213-A3F7-1BCEEA5CB897}"/>
          </ac:spMkLst>
        </pc:spChg>
        <pc:spChg chg="mod">
          <ac:chgData name="Kim Bélanger-Baillargeon" userId="61e8c17a-4f44-4a20-848f-58a57c92f1ad" providerId="ADAL" clId="{071EBCB4-2384-4F5F-9EB2-8F016159C650}" dt="2022-12-19T21:39:59.134" v="72"/>
          <ac:spMkLst>
            <pc:docMk/>
            <pc:sldMk cId="1681298599" sldId="337"/>
            <ac:spMk id="90" creationId="{22C21CD2-9891-86FE-D021-572CCA40C9C8}"/>
          </ac:spMkLst>
        </pc:spChg>
        <pc:spChg chg="mod">
          <ac:chgData name="Kim Bélanger-Baillargeon" userId="61e8c17a-4f44-4a20-848f-58a57c92f1ad" providerId="ADAL" clId="{071EBCB4-2384-4F5F-9EB2-8F016159C650}" dt="2022-12-19T21:39:59.134" v="72"/>
          <ac:spMkLst>
            <pc:docMk/>
            <pc:sldMk cId="1681298599" sldId="337"/>
            <ac:spMk id="91" creationId="{4B20CCDB-8CE8-4CE4-47F5-4CC4FB57A77F}"/>
          </ac:spMkLst>
        </pc:spChg>
        <pc:spChg chg="mod">
          <ac:chgData name="Kim Bélanger-Baillargeon" userId="61e8c17a-4f44-4a20-848f-58a57c92f1ad" providerId="ADAL" clId="{071EBCB4-2384-4F5F-9EB2-8F016159C650}" dt="2022-12-19T21:39:59.134" v="72"/>
          <ac:spMkLst>
            <pc:docMk/>
            <pc:sldMk cId="1681298599" sldId="337"/>
            <ac:spMk id="92" creationId="{4A8336F6-CF36-5608-E08D-DEE1BE3E838A}"/>
          </ac:spMkLst>
        </pc:spChg>
        <pc:spChg chg="mod">
          <ac:chgData name="Kim Bélanger-Baillargeon" userId="61e8c17a-4f44-4a20-848f-58a57c92f1ad" providerId="ADAL" clId="{071EBCB4-2384-4F5F-9EB2-8F016159C650}" dt="2022-12-19T21:39:59.134" v="72"/>
          <ac:spMkLst>
            <pc:docMk/>
            <pc:sldMk cId="1681298599" sldId="337"/>
            <ac:spMk id="93" creationId="{F9E2B868-6062-7F6E-1842-34F76C77ED27}"/>
          </ac:spMkLst>
        </pc:spChg>
        <pc:spChg chg="mod">
          <ac:chgData name="Kim Bélanger-Baillargeon" userId="61e8c17a-4f44-4a20-848f-58a57c92f1ad" providerId="ADAL" clId="{071EBCB4-2384-4F5F-9EB2-8F016159C650}" dt="2022-12-19T21:39:59.134" v="72"/>
          <ac:spMkLst>
            <pc:docMk/>
            <pc:sldMk cId="1681298599" sldId="337"/>
            <ac:spMk id="94" creationId="{8821AC2F-A64D-E723-5BEE-52A522CD0F33}"/>
          </ac:spMkLst>
        </pc:spChg>
        <pc:spChg chg="mod">
          <ac:chgData name="Kim Bélanger-Baillargeon" userId="61e8c17a-4f44-4a20-848f-58a57c92f1ad" providerId="ADAL" clId="{071EBCB4-2384-4F5F-9EB2-8F016159C650}" dt="2022-12-19T21:39:59.134" v="72"/>
          <ac:spMkLst>
            <pc:docMk/>
            <pc:sldMk cId="1681298599" sldId="337"/>
            <ac:spMk id="95" creationId="{D5D11A15-42E4-B97B-3F82-A569D7D98650}"/>
          </ac:spMkLst>
        </pc:spChg>
        <pc:spChg chg="mod">
          <ac:chgData name="Kim Bélanger-Baillargeon" userId="61e8c17a-4f44-4a20-848f-58a57c92f1ad" providerId="ADAL" clId="{071EBCB4-2384-4F5F-9EB2-8F016159C650}" dt="2022-12-19T21:39:59.134" v="72"/>
          <ac:spMkLst>
            <pc:docMk/>
            <pc:sldMk cId="1681298599" sldId="337"/>
            <ac:spMk id="96" creationId="{BEC82021-D14A-4642-A251-DA8E4A6E24B7}"/>
          </ac:spMkLst>
        </pc:spChg>
        <pc:spChg chg="mod">
          <ac:chgData name="Kim Bélanger-Baillargeon" userId="61e8c17a-4f44-4a20-848f-58a57c92f1ad" providerId="ADAL" clId="{071EBCB4-2384-4F5F-9EB2-8F016159C650}" dt="2022-12-19T21:39:59.134" v="72"/>
          <ac:spMkLst>
            <pc:docMk/>
            <pc:sldMk cId="1681298599" sldId="337"/>
            <ac:spMk id="97" creationId="{FA30D840-85F2-16D3-BAEA-B020B68DE8DF}"/>
          </ac:spMkLst>
        </pc:spChg>
        <pc:spChg chg="mod">
          <ac:chgData name="Kim Bélanger-Baillargeon" userId="61e8c17a-4f44-4a20-848f-58a57c92f1ad" providerId="ADAL" clId="{071EBCB4-2384-4F5F-9EB2-8F016159C650}" dt="2022-12-19T21:39:59.134" v="72"/>
          <ac:spMkLst>
            <pc:docMk/>
            <pc:sldMk cId="1681298599" sldId="337"/>
            <ac:spMk id="98" creationId="{D406020A-8DD1-FCB0-B748-4319482C55BB}"/>
          </ac:spMkLst>
        </pc:spChg>
        <pc:spChg chg="mod">
          <ac:chgData name="Kim Bélanger-Baillargeon" userId="61e8c17a-4f44-4a20-848f-58a57c92f1ad" providerId="ADAL" clId="{071EBCB4-2384-4F5F-9EB2-8F016159C650}" dt="2022-12-19T21:39:59.134" v="72"/>
          <ac:spMkLst>
            <pc:docMk/>
            <pc:sldMk cId="1681298599" sldId="337"/>
            <ac:spMk id="99" creationId="{CA87BF15-94A1-1F78-650A-DF5ABE4EFE98}"/>
          </ac:spMkLst>
        </pc:spChg>
        <pc:spChg chg="mod">
          <ac:chgData name="Kim Bélanger-Baillargeon" userId="61e8c17a-4f44-4a20-848f-58a57c92f1ad" providerId="ADAL" clId="{071EBCB4-2384-4F5F-9EB2-8F016159C650}" dt="2022-12-19T21:39:59.134" v="72"/>
          <ac:spMkLst>
            <pc:docMk/>
            <pc:sldMk cId="1681298599" sldId="337"/>
            <ac:spMk id="100" creationId="{0749AF33-89B9-7379-98DC-438A35D56140}"/>
          </ac:spMkLst>
        </pc:spChg>
        <pc:spChg chg="mod">
          <ac:chgData name="Kim Bélanger-Baillargeon" userId="61e8c17a-4f44-4a20-848f-58a57c92f1ad" providerId="ADAL" clId="{071EBCB4-2384-4F5F-9EB2-8F016159C650}" dt="2022-12-19T21:39:59.134" v="72"/>
          <ac:spMkLst>
            <pc:docMk/>
            <pc:sldMk cId="1681298599" sldId="337"/>
            <ac:spMk id="101" creationId="{9870D63B-6FA3-4CE3-6903-64070B3882E9}"/>
          </ac:spMkLst>
        </pc:spChg>
        <pc:spChg chg="mod">
          <ac:chgData name="Kim Bélanger-Baillargeon" userId="61e8c17a-4f44-4a20-848f-58a57c92f1ad" providerId="ADAL" clId="{071EBCB4-2384-4F5F-9EB2-8F016159C650}" dt="2022-12-19T21:39:59.134" v="72"/>
          <ac:spMkLst>
            <pc:docMk/>
            <pc:sldMk cId="1681298599" sldId="337"/>
            <ac:spMk id="102" creationId="{96F4BCE2-F276-64EF-FBFA-FE6583980757}"/>
          </ac:spMkLst>
        </pc:spChg>
        <pc:spChg chg="mod">
          <ac:chgData name="Kim Bélanger-Baillargeon" userId="61e8c17a-4f44-4a20-848f-58a57c92f1ad" providerId="ADAL" clId="{071EBCB4-2384-4F5F-9EB2-8F016159C650}" dt="2022-12-19T21:39:59.134" v="72"/>
          <ac:spMkLst>
            <pc:docMk/>
            <pc:sldMk cId="1681298599" sldId="337"/>
            <ac:spMk id="103" creationId="{683C3CB2-D473-7306-A8A9-8C06EB14BC12}"/>
          </ac:spMkLst>
        </pc:spChg>
        <pc:spChg chg="mod">
          <ac:chgData name="Kim Bélanger-Baillargeon" userId="61e8c17a-4f44-4a20-848f-58a57c92f1ad" providerId="ADAL" clId="{071EBCB4-2384-4F5F-9EB2-8F016159C650}" dt="2022-12-19T21:39:59.134" v="72"/>
          <ac:spMkLst>
            <pc:docMk/>
            <pc:sldMk cId="1681298599" sldId="337"/>
            <ac:spMk id="104" creationId="{F38BA7EF-FBD8-F3CA-4FBF-3B6421A7A7A6}"/>
          </ac:spMkLst>
        </pc:spChg>
        <pc:spChg chg="mod">
          <ac:chgData name="Kim Bélanger-Baillargeon" userId="61e8c17a-4f44-4a20-848f-58a57c92f1ad" providerId="ADAL" clId="{071EBCB4-2384-4F5F-9EB2-8F016159C650}" dt="2022-12-19T21:39:59.134" v="72"/>
          <ac:spMkLst>
            <pc:docMk/>
            <pc:sldMk cId="1681298599" sldId="337"/>
            <ac:spMk id="105" creationId="{041B8B34-7C52-EF5D-AC72-FE09882941B6}"/>
          </ac:spMkLst>
        </pc:spChg>
        <pc:spChg chg="mod">
          <ac:chgData name="Kim Bélanger-Baillargeon" userId="61e8c17a-4f44-4a20-848f-58a57c92f1ad" providerId="ADAL" clId="{071EBCB4-2384-4F5F-9EB2-8F016159C650}" dt="2022-12-19T21:39:59.134" v="72"/>
          <ac:spMkLst>
            <pc:docMk/>
            <pc:sldMk cId="1681298599" sldId="337"/>
            <ac:spMk id="106" creationId="{A8070E16-E021-DA46-1096-CE29DC54CACF}"/>
          </ac:spMkLst>
        </pc:spChg>
        <pc:spChg chg="mod">
          <ac:chgData name="Kim Bélanger-Baillargeon" userId="61e8c17a-4f44-4a20-848f-58a57c92f1ad" providerId="ADAL" clId="{071EBCB4-2384-4F5F-9EB2-8F016159C650}" dt="2022-12-19T21:39:59.134" v="72"/>
          <ac:spMkLst>
            <pc:docMk/>
            <pc:sldMk cId="1681298599" sldId="337"/>
            <ac:spMk id="107" creationId="{E5B789CD-283F-43A0-460A-E00E7B8CC6B4}"/>
          </ac:spMkLst>
        </pc:spChg>
        <pc:spChg chg="mod">
          <ac:chgData name="Kim Bélanger-Baillargeon" userId="61e8c17a-4f44-4a20-848f-58a57c92f1ad" providerId="ADAL" clId="{071EBCB4-2384-4F5F-9EB2-8F016159C650}" dt="2022-12-19T21:39:59.134" v="72"/>
          <ac:spMkLst>
            <pc:docMk/>
            <pc:sldMk cId="1681298599" sldId="337"/>
            <ac:spMk id="108" creationId="{CDAF9CDF-55B5-63C4-C129-A3D43ECE6CDF}"/>
          </ac:spMkLst>
        </pc:spChg>
        <pc:spChg chg="mod">
          <ac:chgData name="Kim Bélanger-Baillargeon" userId="61e8c17a-4f44-4a20-848f-58a57c92f1ad" providerId="ADAL" clId="{071EBCB4-2384-4F5F-9EB2-8F016159C650}" dt="2022-12-19T21:39:59.134" v="72"/>
          <ac:spMkLst>
            <pc:docMk/>
            <pc:sldMk cId="1681298599" sldId="337"/>
            <ac:spMk id="109" creationId="{E1F984A8-AE90-2B62-48CA-E34ED6087319}"/>
          </ac:spMkLst>
        </pc:spChg>
        <pc:spChg chg="mod">
          <ac:chgData name="Kim Bélanger-Baillargeon" userId="61e8c17a-4f44-4a20-848f-58a57c92f1ad" providerId="ADAL" clId="{071EBCB4-2384-4F5F-9EB2-8F016159C650}" dt="2022-12-19T21:39:59.134" v="72"/>
          <ac:spMkLst>
            <pc:docMk/>
            <pc:sldMk cId="1681298599" sldId="337"/>
            <ac:spMk id="110" creationId="{E8D64E18-7E32-9478-697A-DDACB3FD1006}"/>
          </ac:spMkLst>
        </pc:spChg>
        <pc:spChg chg="mod">
          <ac:chgData name="Kim Bélanger-Baillargeon" userId="61e8c17a-4f44-4a20-848f-58a57c92f1ad" providerId="ADAL" clId="{071EBCB4-2384-4F5F-9EB2-8F016159C650}" dt="2022-12-19T21:39:59.134" v="72"/>
          <ac:spMkLst>
            <pc:docMk/>
            <pc:sldMk cId="1681298599" sldId="337"/>
            <ac:spMk id="111" creationId="{7C01609D-37B0-BB18-E1C2-7C39B620065E}"/>
          </ac:spMkLst>
        </pc:spChg>
        <pc:spChg chg="mod">
          <ac:chgData name="Kim Bélanger-Baillargeon" userId="61e8c17a-4f44-4a20-848f-58a57c92f1ad" providerId="ADAL" clId="{071EBCB4-2384-4F5F-9EB2-8F016159C650}" dt="2022-12-19T21:39:59.134" v="72"/>
          <ac:spMkLst>
            <pc:docMk/>
            <pc:sldMk cId="1681298599" sldId="337"/>
            <ac:spMk id="112" creationId="{AFE42C82-8B48-FBD0-6973-5FC986A31913}"/>
          </ac:spMkLst>
        </pc:spChg>
        <pc:spChg chg="mod">
          <ac:chgData name="Kim Bélanger-Baillargeon" userId="61e8c17a-4f44-4a20-848f-58a57c92f1ad" providerId="ADAL" clId="{071EBCB4-2384-4F5F-9EB2-8F016159C650}" dt="2022-12-19T21:39:59.134" v="72"/>
          <ac:spMkLst>
            <pc:docMk/>
            <pc:sldMk cId="1681298599" sldId="337"/>
            <ac:spMk id="113" creationId="{35BC2DD6-3693-665A-9BAC-B08F336576F0}"/>
          </ac:spMkLst>
        </pc:spChg>
        <pc:spChg chg="mod">
          <ac:chgData name="Kim Bélanger-Baillargeon" userId="61e8c17a-4f44-4a20-848f-58a57c92f1ad" providerId="ADAL" clId="{071EBCB4-2384-4F5F-9EB2-8F016159C650}" dt="2022-12-19T21:39:59.134" v="72"/>
          <ac:spMkLst>
            <pc:docMk/>
            <pc:sldMk cId="1681298599" sldId="337"/>
            <ac:spMk id="114" creationId="{1E23D510-C284-224F-8069-CD6ACAB8F3A8}"/>
          </ac:spMkLst>
        </pc:spChg>
        <pc:spChg chg="mod">
          <ac:chgData name="Kim Bélanger-Baillargeon" userId="61e8c17a-4f44-4a20-848f-58a57c92f1ad" providerId="ADAL" clId="{071EBCB4-2384-4F5F-9EB2-8F016159C650}" dt="2022-12-19T21:39:59.134" v="72"/>
          <ac:spMkLst>
            <pc:docMk/>
            <pc:sldMk cId="1681298599" sldId="337"/>
            <ac:spMk id="115" creationId="{02338025-D9B8-F51D-EA84-F01BF627BFAA}"/>
          </ac:spMkLst>
        </pc:spChg>
        <pc:spChg chg="mod">
          <ac:chgData name="Kim Bélanger-Baillargeon" userId="61e8c17a-4f44-4a20-848f-58a57c92f1ad" providerId="ADAL" clId="{071EBCB4-2384-4F5F-9EB2-8F016159C650}" dt="2022-12-19T21:39:59.134" v="72"/>
          <ac:spMkLst>
            <pc:docMk/>
            <pc:sldMk cId="1681298599" sldId="337"/>
            <ac:spMk id="116" creationId="{B2FB3A32-205B-89F2-6442-EC3370D21774}"/>
          </ac:spMkLst>
        </pc:spChg>
        <pc:spChg chg="mod">
          <ac:chgData name="Kim Bélanger-Baillargeon" userId="61e8c17a-4f44-4a20-848f-58a57c92f1ad" providerId="ADAL" clId="{071EBCB4-2384-4F5F-9EB2-8F016159C650}" dt="2022-12-19T21:39:59.134" v="72"/>
          <ac:spMkLst>
            <pc:docMk/>
            <pc:sldMk cId="1681298599" sldId="337"/>
            <ac:spMk id="117" creationId="{1E88D46D-AA6C-4AD7-0E62-F04D2ECC56A6}"/>
          </ac:spMkLst>
        </pc:spChg>
        <pc:spChg chg="mod">
          <ac:chgData name="Kim Bélanger-Baillargeon" userId="61e8c17a-4f44-4a20-848f-58a57c92f1ad" providerId="ADAL" clId="{071EBCB4-2384-4F5F-9EB2-8F016159C650}" dt="2022-12-19T21:39:59.134" v="72"/>
          <ac:spMkLst>
            <pc:docMk/>
            <pc:sldMk cId="1681298599" sldId="337"/>
            <ac:spMk id="118" creationId="{A625F7EC-B256-0097-B6C2-52F062930AC4}"/>
          </ac:spMkLst>
        </pc:spChg>
        <pc:spChg chg="mod">
          <ac:chgData name="Kim Bélanger-Baillargeon" userId="61e8c17a-4f44-4a20-848f-58a57c92f1ad" providerId="ADAL" clId="{071EBCB4-2384-4F5F-9EB2-8F016159C650}" dt="2022-12-19T21:39:59.134" v="72"/>
          <ac:spMkLst>
            <pc:docMk/>
            <pc:sldMk cId="1681298599" sldId="337"/>
            <ac:spMk id="119" creationId="{67139421-6689-091A-2A07-0C97695B6D5E}"/>
          </ac:spMkLst>
        </pc:spChg>
        <pc:spChg chg="mod">
          <ac:chgData name="Kim Bélanger-Baillargeon" userId="61e8c17a-4f44-4a20-848f-58a57c92f1ad" providerId="ADAL" clId="{071EBCB4-2384-4F5F-9EB2-8F016159C650}" dt="2022-12-19T21:39:59.134" v="72"/>
          <ac:spMkLst>
            <pc:docMk/>
            <pc:sldMk cId="1681298599" sldId="337"/>
            <ac:spMk id="120" creationId="{43D0BBA2-2FDB-F9B6-DFA5-C1BC44E75231}"/>
          </ac:spMkLst>
        </pc:spChg>
        <pc:spChg chg="mod">
          <ac:chgData name="Kim Bélanger-Baillargeon" userId="61e8c17a-4f44-4a20-848f-58a57c92f1ad" providerId="ADAL" clId="{071EBCB4-2384-4F5F-9EB2-8F016159C650}" dt="2022-12-19T21:39:59.134" v="72"/>
          <ac:spMkLst>
            <pc:docMk/>
            <pc:sldMk cId="1681298599" sldId="337"/>
            <ac:spMk id="121" creationId="{4F6C8AA7-54C1-8BD9-5B89-C719083DED31}"/>
          </ac:spMkLst>
        </pc:spChg>
        <pc:spChg chg="mod">
          <ac:chgData name="Kim Bélanger-Baillargeon" userId="61e8c17a-4f44-4a20-848f-58a57c92f1ad" providerId="ADAL" clId="{071EBCB4-2384-4F5F-9EB2-8F016159C650}" dt="2022-12-19T21:39:59.134" v="72"/>
          <ac:spMkLst>
            <pc:docMk/>
            <pc:sldMk cId="1681298599" sldId="337"/>
            <ac:spMk id="122" creationId="{8ED86E3C-C717-374E-859B-70C93C84CC38}"/>
          </ac:spMkLst>
        </pc:spChg>
        <pc:spChg chg="mod">
          <ac:chgData name="Kim Bélanger-Baillargeon" userId="61e8c17a-4f44-4a20-848f-58a57c92f1ad" providerId="ADAL" clId="{071EBCB4-2384-4F5F-9EB2-8F016159C650}" dt="2022-12-19T21:39:59.134" v="72"/>
          <ac:spMkLst>
            <pc:docMk/>
            <pc:sldMk cId="1681298599" sldId="337"/>
            <ac:spMk id="123" creationId="{A1386002-32DE-4479-2823-3D36D595B3BD}"/>
          </ac:spMkLst>
        </pc:spChg>
        <pc:spChg chg="mod">
          <ac:chgData name="Kim Bélanger-Baillargeon" userId="61e8c17a-4f44-4a20-848f-58a57c92f1ad" providerId="ADAL" clId="{071EBCB4-2384-4F5F-9EB2-8F016159C650}" dt="2022-12-19T21:39:59.134" v="72"/>
          <ac:spMkLst>
            <pc:docMk/>
            <pc:sldMk cId="1681298599" sldId="337"/>
            <ac:spMk id="124" creationId="{8E1755F3-F401-3998-E4C6-7060DCC0DE7E}"/>
          </ac:spMkLst>
        </pc:spChg>
        <pc:spChg chg="mod">
          <ac:chgData name="Kim Bélanger-Baillargeon" userId="61e8c17a-4f44-4a20-848f-58a57c92f1ad" providerId="ADAL" clId="{071EBCB4-2384-4F5F-9EB2-8F016159C650}" dt="2022-12-19T21:39:59.134" v="72"/>
          <ac:spMkLst>
            <pc:docMk/>
            <pc:sldMk cId="1681298599" sldId="337"/>
            <ac:spMk id="125" creationId="{7BD717F5-E72B-CF55-D4EC-1D09CA7BF77E}"/>
          </ac:spMkLst>
        </pc:spChg>
        <pc:spChg chg="mod">
          <ac:chgData name="Kim Bélanger-Baillargeon" userId="61e8c17a-4f44-4a20-848f-58a57c92f1ad" providerId="ADAL" clId="{071EBCB4-2384-4F5F-9EB2-8F016159C650}" dt="2022-12-19T21:39:59.134" v="72"/>
          <ac:spMkLst>
            <pc:docMk/>
            <pc:sldMk cId="1681298599" sldId="337"/>
            <ac:spMk id="157" creationId="{A648CE18-765D-7191-80FC-2FB53D7BF315}"/>
          </ac:spMkLst>
        </pc:spChg>
        <pc:spChg chg="mod">
          <ac:chgData name="Kim Bélanger-Baillargeon" userId="61e8c17a-4f44-4a20-848f-58a57c92f1ad" providerId="ADAL" clId="{071EBCB4-2384-4F5F-9EB2-8F016159C650}" dt="2022-12-19T21:39:59.134" v="72"/>
          <ac:spMkLst>
            <pc:docMk/>
            <pc:sldMk cId="1681298599" sldId="337"/>
            <ac:spMk id="158" creationId="{5181294B-2E81-E4A1-EB90-71A3ECA29213}"/>
          </ac:spMkLst>
        </pc:spChg>
        <pc:spChg chg="mod">
          <ac:chgData name="Kim Bélanger-Baillargeon" userId="61e8c17a-4f44-4a20-848f-58a57c92f1ad" providerId="ADAL" clId="{071EBCB4-2384-4F5F-9EB2-8F016159C650}" dt="2022-12-19T21:39:59.134" v="72"/>
          <ac:spMkLst>
            <pc:docMk/>
            <pc:sldMk cId="1681298599" sldId="337"/>
            <ac:spMk id="159" creationId="{A4F89832-BB11-5346-8B6B-5DC180A48E62}"/>
          </ac:spMkLst>
        </pc:spChg>
        <pc:spChg chg="mod">
          <ac:chgData name="Kim Bélanger-Baillargeon" userId="61e8c17a-4f44-4a20-848f-58a57c92f1ad" providerId="ADAL" clId="{071EBCB4-2384-4F5F-9EB2-8F016159C650}" dt="2022-12-19T21:39:59.134" v="72"/>
          <ac:spMkLst>
            <pc:docMk/>
            <pc:sldMk cId="1681298599" sldId="337"/>
            <ac:spMk id="160" creationId="{B44442E6-569D-E7DA-8746-184CE648DC27}"/>
          </ac:spMkLst>
        </pc:spChg>
        <pc:spChg chg="mod">
          <ac:chgData name="Kim Bélanger-Baillargeon" userId="61e8c17a-4f44-4a20-848f-58a57c92f1ad" providerId="ADAL" clId="{071EBCB4-2384-4F5F-9EB2-8F016159C650}" dt="2022-12-19T21:39:59.134" v="72"/>
          <ac:spMkLst>
            <pc:docMk/>
            <pc:sldMk cId="1681298599" sldId="337"/>
            <ac:spMk id="161" creationId="{478095A1-A9B6-9840-ABF0-9225783F80BA}"/>
          </ac:spMkLst>
        </pc:spChg>
        <pc:spChg chg="mod">
          <ac:chgData name="Kim Bélanger-Baillargeon" userId="61e8c17a-4f44-4a20-848f-58a57c92f1ad" providerId="ADAL" clId="{071EBCB4-2384-4F5F-9EB2-8F016159C650}" dt="2022-12-19T21:39:59.134" v="72"/>
          <ac:spMkLst>
            <pc:docMk/>
            <pc:sldMk cId="1681298599" sldId="337"/>
            <ac:spMk id="162" creationId="{FFE71219-44D1-DCC7-A8DC-59AA0C5CD699}"/>
          </ac:spMkLst>
        </pc:spChg>
        <pc:spChg chg="mod">
          <ac:chgData name="Kim Bélanger-Baillargeon" userId="61e8c17a-4f44-4a20-848f-58a57c92f1ad" providerId="ADAL" clId="{071EBCB4-2384-4F5F-9EB2-8F016159C650}" dt="2022-12-19T21:39:59.134" v="72"/>
          <ac:spMkLst>
            <pc:docMk/>
            <pc:sldMk cId="1681298599" sldId="337"/>
            <ac:spMk id="163" creationId="{409430B7-3640-90F0-DD83-A2761FDB8B75}"/>
          </ac:spMkLst>
        </pc:spChg>
        <pc:spChg chg="mod">
          <ac:chgData name="Kim Bélanger-Baillargeon" userId="61e8c17a-4f44-4a20-848f-58a57c92f1ad" providerId="ADAL" clId="{071EBCB4-2384-4F5F-9EB2-8F016159C650}" dt="2022-12-19T21:39:59.134" v="72"/>
          <ac:spMkLst>
            <pc:docMk/>
            <pc:sldMk cId="1681298599" sldId="337"/>
            <ac:spMk id="164" creationId="{9679AA4E-F95C-0B7D-E69C-D9964EBCFE7C}"/>
          </ac:spMkLst>
        </pc:spChg>
        <pc:spChg chg="mod">
          <ac:chgData name="Kim Bélanger-Baillargeon" userId="61e8c17a-4f44-4a20-848f-58a57c92f1ad" providerId="ADAL" clId="{071EBCB4-2384-4F5F-9EB2-8F016159C650}" dt="2022-12-19T21:39:59.134" v="72"/>
          <ac:spMkLst>
            <pc:docMk/>
            <pc:sldMk cId="1681298599" sldId="337"/>
            <ac:spMk id="165" creationId="{47B91BB7-9464-D59D-D7DD-552BF7C03276}"/>
          </ac:spMkLst>
        </pc:spChg>
        <pc:spChg chg="mod">
          <ac:chgData name="Kim Bélanger-Baillargeon" userId="61e8c17a-4f44-4a20-848f-58a57c92f1ad" providerId="ADAL" clId="{071EBCB4-2384-4F5F-9EB2-8F016159C650}" dt="2022-12-19T21:39:59.134" v="72"/>
          <ac:spMkLst>
            <pc:docMk/>
            <pc:sldMk cId="1681298599" sldId="337"/>
            <ac:spMk id="166" creationId="{C3E3C586-52F3-6371-9B44-015BA0D3623C}"/>
          </ac:spMkLst>
        </pc:spChg>
        <pc:spChg chg="mod">
          <ac:chgData name="Kim Bélanger-Baillargeon" userId="61e8c17a-4f44-4a20-848f-58a57c92f1ad" providerId="ADAL" clId="{071EBCB4-2384-4F5F-9EB2-8F016159C650}" dt="2022-12-19T21:39:59.134" v="72"/>
          <ac:spMkLst>
            <pc:docMk/>
            <pc:sldMk cId="1681298599" sldId="337"/>
            <ac:spMk id="167" creationId="{4A437074-6827-9F50-8B06-04FF9579E727}"/>
          </ac:spMkLst>
        </pc:spChg>
        <pc:spChg chg="mod">
          <ac:chgData name="Kim Bélanger-Baillargeon" userId="61e8c17a-4f44-4a20-848f-58a57c92f1ad" providerId="ADAL" clId="{071EBCB4-2384-4F5F-9EB2-8F016159C650}" dt="2022-12-19T21:39:59.134" v="72"/>
          <ac:spMkLst>
            <pc:docMk/>
            <pc:sldMk cId="1681298599" sldId="337"/>
            <ac:spMk id="168" creationId="{5D401954-0DAF-F28B-3AED-8906A50F2719}"/>
          </ac:spMkLst>
        </pc:spChg>
        <pc:spChg chg="mod">
          <ac:chgData name="Kim Bélanger-Baillargeon" userId="61e8c17a-4f44-4a20-848f-58a57c92f1ad" providerId="ADAL" clId="{071EBCB4-2384-4F5F-9EB2-8F016159C650}" dt="2022-12-19T21:39:59.134" v="72"/>
          <ac:spMkLst>
            <pc:docMk/>
            <pc:sldMk cId="1681298599" sldId="337"/>
            <ac:spMk id="169" creationId="{D347603A-F822-2ABE-ECD6-50CE35984C96}"/>
          </ac:spMkLst>
        </pc:spChg>
        <pc:spChg chg="mod">
          <ac:chgData name="Kim Bélanger-Baillargeon" userId="61e8c17a-4f44-4a20-848f-58a57c92f1ad" providerId="ADAL" clId="{071EBCB4-2384-4F5F-9EB2-8F016159C650}" dt="2022-12-19T21:39:59.134" v="72"/>
          <ac:spMkLst>
            <pc:docMk/>
            <pc:sldMk cId="1681298599" sldId="337"/>
            <ac:spMk id="170" creationId="{ECE0FED4-50C2-A0EE-12C2-C97CB29F48FC}"/>
          </ac:spMkLst>
        </pc:spChg>
        <pc:spChg chg="mod">
          <ac:chgData name="Kim Bélanger-Baillargeon" userId="61e8c17a-4f44-4a20-848f-58a57c92f1ad" providerId="ADAL" clId="{071EBCB4-2384-4F5F-9EB2-8F016159C650}" dt="2022-12-19T21:39:59.134" v="72"/>
          <ac:spMkLst>
            <pc:docMk/>
            <pc:sldMk cId="1681298599" sldId="337"/>
            <ac:spMk id="171" creationId="{8F6C2B56-9D8D-62F6-8F80-3400EC2872FE}"/>
          </ac:spMkLst>
        </pc:spChg>
        <pc:spChg chg="mod">
          <ac:chgData name="Kim Bélanger-Baillargeon" userId="61e8c17a-4f44-4a20-848f-58a57c92f1ad" providerId="ADAL" clId="{071EBCB4-2384-4F5F-9EB2-8F016159C650}" dt="2022-12-19T21:39:59.134" v="72"/>
          <ac:spMkLst>
            <pc:docMk/>
            <pc:sldMk cId="1681298599" sldId="337"/>
            <ac:spMk id="172" creationId="{A9EBB5B5-0D4C-FAB1-B378-8ED909F4D584}"/>
          </ac:spMkLst>
        </pc:spChg>
        <pc:spChg chg="mod">
          <ac:chgData name="Kim Bélanger-Baillargeon" userId="61e8c17a-4f44-4a20-848f-58a57c92f1ad" providerId="ADAL" clId="{071EBCB4-2384-4F5F-9EB2-8F016159C650}" dt="2022-12-19T21:39:59.134" v="72"/>
          <ac:spMkLst>
            <pc:docMk/>
            <pc:sldMk cId="1681298599" sldId="337"/>
            <ac:spMk id="173" creationId="{AE897BBB-4B70-0C2A-8401-73EFCAAA3497}"/>
          </ac:spMkLst>
        </pc:spChg>
        <pc:spChg chg="mod">
          <ac:chgData name="Kim Bélanger-Baillargeon" userId="61e8c17a-4f44-4a20-848f-58a57c92f1ad" providerId="ADAL" clId="{071EBCB4-2384-4F5F-9EB2-8F016159C650}" dt="2022-12-19T21:39:59.134" v="72"/>
          <ac:spMkLst>
            <pc:docMk/>
            <pc:sldMk cId="1681298599" sldId="337"/>
            <ac:spMk id="174" creationId="{1978F86B-D14B-040D-9F76-6D8FD081072D}"/>
          </ac:spMkLst>
        </pc:spChg>
        <pc:spChg chg="mod">
          <ac:chgData name="Kim Bélanger-Baillargeon" userId="61e8c17a-4f44-4a20-848f-58a57c92f1ad" providerId="ADAL" clId="{071EBCB4-2384-4F5F-9EB2-8F016159C650}" dt="2022-12-19T21:39:59.134" v="72"/>
          <ac:spMkLst>
            <pc:docMk/>
            <pc:sldMk cId="1681298599" sldId="337"/>
            <ac:spMk id="175" creationId="{EF807273-A59B-FE08-A060-3418D3262B01}"/>
          </ac:spMkLst>
        </pc:spChg>
        <pc:spChg chg="mod">
          <ac:chgData name="Kim Bélanger-Baillargeon" userId="61e8c17a-4f44-4a20-848f-58a57c92f1ad" providerId="ADAL" clId="{071EBCB4-2384-4F5F-9EB2-8F016159C650}" dt="2022-12-19T21:39:59.134" v="72"/>
          <ac:spMkLst>
            <pc:docMk/>
            <pc:sldMk cId="1681298599" sldId="337"/>
            <ac:spMk id="176" creationId="{A1441BB2-08B1-9B01-0430-07FBE3B88B98}"/>
          </ac:spMkLst>
        </pc:spChg>
        <pc:spChg chg="mod">
          <ac:chgData name="Kim Bélanger-Baillargeon" userId="61e8c17a-4f44-4a20-848f-58a57c92f1ad" providerId="ADAL" clId="{071EBCB4-2384-4F5F-9EB2-8F016159C650}" dt="2022-12-19T21:39:59.134" v="72"/>
          <ac:spMkLst>
            <pc:docMk/>
            <pc:sldMk cId="1681298599" sldId="337"/>
            <ac:spMk id="177" creationId="{64396CD9-3F5F-23AE-2592-632AA08C2611}"/>
          </ac:spMkLst>
        </pc:spChg>
        <pc:spChg chg="mod">
          <ac:chgData name="Kim Bélanger-Baillargeon" userId="61e8c17a-4f44-4a20-848f-58a57c92f1ad" providerId="ADAL" clId="{071EBCB4-2384-4F5F-9EB2-8F016159C650}" dt="2022-12-19T21:39:59.134" v="72"/>
          <ac:spMkLst>
            <pc:docMk/>
            <pc:sldMk cId="1681298599" sldId="337"/>
            <ac:spMk id="178" creationId="{AB8CDECA-3473-0E5F-B5D7-86C6FDF9A7EB}"/>
          </ac:spMkLst>
        </pc:spChg>
        <pc:spChg chg="mod">
          <ac:chgData name="Kim Bélanger-Baillargeon" userId="61e8c17a-4f44-4a20-848f-58a57c92f1ad" providerId="ADAL" clId="{071EBCB4-2384-4F5F-9EB2-8F016159C650}" dt="2022-12-19T21:39:59.134" v="72"/>
          <ac:spMkLst>
            <pc:docMk/>
            <pc:sldMk cId="1681298599" sldId="337"/>
            <ac:spMk id="179" creationId="{47EB1E1D-E249-5615-1267-8B1FFE809E84}"/>
          </ac:spMkLst>
        </pc:spChg>
        <pc:spChg chg="mod">
          <ac:chgData name="Kim Bélanger-Baillargeon" userId="61e8c17a-4f44-4a20-848f-58a57c92f1ad" providerId="ADAL" clId="{071EBCB4-2384-4F5F-9EB2-8F016159C650}" dt="2022-12-19T21:39:59.134" v="72"/>
          <ac:spMkLst>
            <pc:docMk/>
            <pc:sldMk cId="1681298599" sldId="337"/>
            <ac:spMk id="180" creationId="{C9CB5B03-4D4C-AA3C-D29E-27F6D0C8F4BD}"/>
          </ac:spMkLst>
        </pc:spChg>
        <pc:spChg chg="mod">
          <ac:chgData name="Kim Bélanger-Baillargeon" userId="61e8c17a-4f44-4a20-848f-58a57c92f1ad" providerId="ADAL" clId="{071EBCB4-2384-4F5F-9EB2-8F016159C650}" dt="2022-12-19T21:39:59.134" v="72"/>
          <ac:spMkLst>
            <pc:docMk/>
            <pc:sldMk cId="1681298599" sldId="337"/>
            <ac:spMk id="181" creationId="{DA5776DD-D925-0696-C018-18A2CB53C63E}"/>
          </ac:spMkLst>
        </pc:spChg>
        <pc:spChg chg="mod">
          <ac:chgData name="Kim Bélanger-Baillargeon" userId="61e8c17a-4f44-4a20-848f-58a57c92f1ad" providerId="ADAL" clId="{071EBCB4-2384-4F5F-9EB2-8F016159C650}" dt="2022-12-19T21:39:59.134" v="72"/>
          <ac:spMkLst>
            <pc:docMk/>
            <pc:sldMk cId="1681298599" sldId="337"/>
            <ac:spMk id="182" creationId="{FB8FA3FD-9A38-8CA4-ADA3-2E00B93EFABF}"/>
          </ac:spMkLst>
        </pc:spChg>
        <pc:spChg chg="mod">
          <ac:chgData name="Kim Bélanger-Baillargeon" userId="61e8c17a-4f44-4a20-848f-58a57c92f1ad" providerId="ADAL" clId="{071EBCB4-2384-4F5F-9EB2-8F016159C650}" dt="2022-12-19T21:39:59.134" v="72"/>
          <ac:spMkLst>
            <pc:docMk/>
            <pc:sldMk cId="1681298599" sldId="337"/>
            <ac:spMk id="183" creationId="{BFED35EC-5D9C-0502-856A-08256AF64F0F}"/>
          </ac:spMkLst>
        </pc:spChg>
        <pc:spChg chg="mod">
          <ac:chgData name="Kim Bélanger-Baillargeon" userId="61e8c17a-4f44-4a20-848f-58a57c92f1ad" providerId="ADAL" clId="{071EBCB4-2384-4F5F-9EB2-8F016159C650}" dt="2022-12-19T21:39:59.134" v="72"/>
          <ac:spMkLst>
            <pc:docMk/>
            <pc:sldMk cId="1681298599" sldId="337"/>
            <ac:spMk id="184" creationId="{C8684C6E-0F9A-445E-BC74-DD8D8CB07936}"/>
          </ac:spMkLst>
        </pc:spChg>
        <pc:spChg chg="mod">
          <ac:chgData name="Kim Bélanger-Baillargeon" userId="61e8c17a-4f44-4a20-848f-58a57c92f1ad" providerId="ADAL" clId="{071EBCB4-2384-4F5F-9EB2-8F016159C650}" dt="2022-12-19T21:39:59.134" v="72"/>
          <ac:spMkLst>
            <pc:docMk/>
            <pc:sldMk cId="1681298599" sldId="337"/>
            <ac:spMk id="185" creationId="{46FD58B7-F008-83E9-6165-5270EE23EF98}"/>
          </ac:spMkLst>
        </pc:spChg>
        <pc:spChg chg="mod">
          <ac:chgData name="Kim Bélanger-Baillargeon" userId="61e8c17a-4f44-4a20-848f-58a57c92f1ad" providerId="ADAL" clId="{071EBCB4-2384-4F5F-9EB2-8F016159C650}" dt="2022-12-19T21:39:59.134" v="72"/>
          <ac:spMkLst>
            <pc:docMk/>
            <pc:sldMk cId="1681298599" sldId="337"/>
            <ac:spMk id="186" creationId="{624649E6-AAF7-9DBF-184A-F3603E8E4898}"/>
          </ac:spMkLst>
        </pc:spChg>
        <pc:spChg chg="mod">
          <ac:chgData name="Kim Bélanger-Baillargeon" userId="61e8c17a-4f44-4a20-848f-58a57c92f1ad" providerId="ADAL" clId="{071EBCB4-2384-4F5F-9EB2-8F016159C650}" dt="2022-12-19T21:39:59.134" v="72"/>
          <ac:spMkLst>
            <pc:docMk/>
            <pc:sldMk cId="1681298599" sldId="337"/>
            <ac:spMk id="187" creationId="{2E0FB7FF-916B-BCC6-3963-2262277E8987}"/>
          </ac:spMkLst>
        </pc:spChg>
        <pc:spChg chg="mod">
          <ac:chgData name="Kim Bélanger-Baillargeon" userId="61e8c17a-4f44-4a20-848f-58a57c92f1ad" providerId="ADAL" clId="{071EBCB4-2384-4F5F-9EB2-8F016159C650}" dt="2022-12-19T21:39:59.134" v="72"/>
          <ac:spMkLst>
            <pc:docMk/>
            <pc:sldMk cId="1681298599" sldId="337"/>
            <ac:spMk id="188" creationId="{50C7F789-195D-7606-959B-661FF2FA365C}"/>
          </ac:spMkLst>
        </pc:spChg>
        <pc:spChg chg="mod">
          <ac:chgData name="Kim Bélanger-Baillargeon" userId="61e8c17a-4f44-4a20-848f-58a57c92f1ad" providerId="ADAL" clId="{071EBCB4-2384-4F5F-9EB2-8F016159C650}" dt="2022-12-19T21:39:59.134" v="72"/>
          <ac:spMkLst>
            <pc:docMk/>
            <pc:sldMk cId="1681298599" sldId="337"/>
            <ac:spMk id="189" creationId="{8B884D67-E0DB-1241-82EE-A1D30ADA1CDA}"/>
          </ac:spMkLst>
        </pc:spChg>
        <pc:spChg chg="mod">
          <ac:chgData name="Kim Bélanger-Baillargeon" userId="61e8c17a-4f44-4a20-848f-58a57c92f1ad" providerId="ADAL" clId="{071EBCB4-2384-4F5F-9EB2-8F016159C650}" dt="2022-12-19T21:39:59.134" v="72"/>
          <ac:spMkLst>
            <pc:docMk/>
            <pc:sldMk cId="1681298599" sldId="337"/>
            <ac:spMk id="190" creationId="{2025E3E1-3DB1-3C1F-3BAA-392936DEF9A3}"/>
          </ac:spMkLst>
        </pc:spChg>
        <pc:spChg chg="mod">
          <ac:chgData name="Kim Bélanger-Baillargeon" userId="61e8c17a-4f44-4a20-848f-58a57c92f1ad" providerId="ADAL" clId="{071EBCB4-2384-4F5F-9EB2-8F016159C650}" dt="2022-12-19T21:39:59.134" v="72"/>
          <ac:spMkLst>
            <pc:docMk/>
            <pc:sldMk cId="1681298599" sldId="337"/>
            <ac:spMk id="191" creationId="{048EC21B-BB37-40FB-1698-20866A7F5793}"/>
          </ac:spMkLst>
        </pc:spChg>
        <pc:spChg chg="mod">
          <ac:chgData name="Kim Bélanger-Baillargeon" userId="61e8c17a-4f44-4a20-848f-58a57c92f1ad" providerId="ADAL" clId="{071EBCB4-2384-4F5F-9EB2-8F016159C650}" dt="2022-12-19T21:39:59.134" v="72"/>
          <ac:spMkLst>
            <pc:docMk/>
            <pc:sldMk cId="1681298599" sldId="337"/>
            <ac:spMk id="192" creationId="{6642D556-A113-8647-8E02-9E7747FF4196}"/>
          </ac:spMkLst>
        </pc:spChg>
        <pc:spChg chg="mod">
          <ac:chgData name="Kim Bélanger-Baillargeon" userId="61e8c17a-4f44-4a20-848f-58a57c92f1ad" providerId="ADAL" clId="{071EBCB4-2384-4F5F-9EB2-8F016159C650}" dt="2022-12-19T21:39:59.134" v="72"/>
          <ac:spMkLst>
            <pc:docMk/>
            <pc:sldMk cId="1681298599" sldId="337"/>
            <ac:spMk id="193" creationId="{6F84AF4C-0B63-8D6B-94FF-9A0A14778124}"/>
          </ac:spMkLst>
        </pc:spChg>
        <pc:spChg chg="mod">
          <ac:chgData name="Kim Bélanger-Baillargeon" userId="61e8c17a-4f44-4a20-848f-58a57c92f1ad" providerId="ADAL" clId="{071EBCB4-2384-4F5F-9EB2-8F016159C650}" dt="2022-12-19T21:39:59.134" v="72"/>
          <ac:spMkLst>
            <pc:docMk/>
            <pc:sldMk cId="1681298599" sldId="337"/>
            <ac:spMk id="194" creationId="{29270227-BB88-424B-7DF5-A69FF270CF1A}"/>
          </ac:spMkLst>
        </pc:spChg>
        <pc:spChg chg="mod">
          <ac:chgData name="Kim Bélanger-Baillargeon" userId="61e8c17a-4f44-4a20-848f-58a57c92f1ad" providerId="ADAL" clId="{071EBCB4-2384-4F5F-9EB2-8F016159C650}" dt="2022-12-19T21:39:59.134" v="72"/>
          <ac:spMkLst>
            <pc:docMk/>
            <pc:sldMk cId="1681298599" sldId="337"/>
            <ac:spMk id="195" creationId="{F6B5E5C2-CD50-51F4-C111-47107B58485F}"/>
          </ac:spMkLst>
        </pc:spChg>
        <pc:spChg chg="mod">
          <ac:chgData name="Kim Bélanger-Baillargeon" userId="61e8c17a-4f44-4a20-848f-58a57c92f1ad" providerId="ADAL" clId="{071EBCB4-2384-4F5F-9EB2-8F016159C650}" dt="2022-12-19T21:39:59.134" v="72"/>
          <ac:spMkLst>
            <pc:docMk/>
            <pc:sldMk cId="1681298599" sldId="337"/>
            <ac:spMk id="196" creationId="{751FEC1A-94F8-9D59-DA05-2501AA435625}"/>
          </ac:spMkLst>
        </pc:spChg>
        <pc:spChg chg="mod">
          <ac:chgData name="Kim Bélanger-Baillargeon" userId="61e8c17a-4f44-4a20-848f-58a57c92f1ad" providerId="ADAL" clId="{071EBCB4-2384-4F5F-9EB2-8F016159C650}" dt="2022-12-19T21:39:59.134" v="72"/>
          <ac:spMkLst>
            <pc:docMk/>
            <pc:sldMk cId="1681298599" sldId="337"/>
            <ac:spMk id="197" creationId="{7DBD81F6-D0D4-9576-96CF-839136BCCF2E}"/>
          </ac:spMkLst>
        </pc:spChg>
        <pc:spChg chg="mod">
          <ac:chgData name="Kim Bélanger-Baillargeon" userId="61e8c17a-4f44-4a20-848f-58a57c92f1ad" providerId="ADAL" clId="{071EBCB4-2384-4F5F-9EB2-8F016159C650}" dt="2022-12-19T21:39:59.134" v="72"/>
          <ac:spMkLst>
            <pc:docMk/>
            <pc:sldMk cId="1681298599" sldId="337"/>
            <ac:spMk id="198" creationId="{458915F9-E42C-4C46-8667-999ED4A8BE3D}"/>
          </ac:spMkLst>
        </pc:spChg>
        <pc:spChg chg="mod">
          <ac:chgData name="Kim Bélanger-Baillargeon" userId="61e8c17a-4f44-4a20-848f-58a57c92f1ad" providerId="ADAL" clId="{071EBCB4-2384-4F5F-9EB2-8F016159C650}" dt="2022-12-19T21:39:59.134" v="72"/>
          <ac:spMkLst>
            <pc:docMk/>
            <pc:sldMk cId="1681298599" sldId="337"/>
            <ac:spMk id="199" creationId="{FF7ACC8F-3331-C956-7CD5-9158C6BD6B53}"/>
          </ac:spMkLst>
        </pc:spChg>
        <pc:spChg chg="mod">
          <ac:chgData name="Kim Bélanger-Baillargeon" userId="61e8c17a-4f44-4a20-848f-58a57c92f1ad" providerId="ADAL" clId="{071EBCB4-2384-4F5F-9EB2-8F016159C650}" dt="2022-12-19T21:39:59.134" v="72"/>
          <ac:spMkLst>
            <pc:docMk/>
            <pc:sldMk cId="1681298599" sldId="337"/>
            <ac:spMk id="200" creationId="{F4F5B9E6-3AD6-88F0-BA27-5F2B6A303E39}"/>
          </ac:spMkLst>
        </pc:spChg>
        <pc:spChg chg="mod">
          <ac:chgData name="Kim Bélanger-Baillargeon" userId="61e8c17a-4f44-4a20-848f-58a57c92f1ad" providerId="ADAL" clId="{071EBCB4-2384-4F5F-9EB2-8F016159C650}" dt="2022-12-19T21:39:59.134" v="72"/>
          <ac:spMkLst>
            <pc:docMk/>
            <pc:sldMk cId="1681298599" sldId="337"/>
            <ac:spMk id="201" creationId="{2A9FF770-0002-5729-7191-51273CE9B5A7}"/>
          </ac:spMkLst>
        </pc:spChg>
        <pc:spChg chg="mod">
          <ac:chgData name="Kim Bélanger-Baillargeon" userId="61e8c17a-4f44-4a20-848f-58a57c92f1ad" providerId="ADAL" clId="{071EBCB4-2384-4F5F-9EB2-8F016159C650}" dt="2022-12-19T21:39:59.134" v="72"/>
          <ac:spMkLst>
            <pc:docMk/>
            <pc:sldMk cId="1681298599" sldId="337"/>
            <ac:spMk id="202" creationId="{BC3F5F38-0268-91E4-5039-4DEE879FAB4C}"/>
          </ac:spMkLst>
        </pc:spChg>
        <pc:spChg chg="mod">
          <ac:chgData name="Kim Bélanger-Baillargeon" userId="61e8c17a-4f44-4a20-848f-58a57c92f1ad" providerId="ADAL" clId="{071EBCB4-2384-4F5F-9EB2-8F016159C650}" dt="2022-12-19T21:39:59.134" v="72"/>
          <ac:spMkLst>
            <pc:docMk/>
            <pc:sldMk cId="1681298599" sldId="337"/>
            <ac:spMk id="203" creationId="{FDFF8538-D4D2-3C2D-60C5-BA754C7C6EED}"/>
          </ac:spMkLst>
        </pc:spChg>
        <pc:spChg chg="mod">
          <ac:chgData name="Kim Bélanger-Baillargeon" userId="61e8c17a-4f44-4a20-848f-58a57c92f1ad" providerId="ADAL" clId="{071EBCB4-2384-4F5F-9EB2-8F016159C650}" dt="2022-12-19T21:39:59.134" v="72"/>
          <ac:spMkLst>
            <pc:docMk/>
            <pc:sldMk cId="1681298599" sldId="337"/>
            <ac:spMk id="204" creationId="{D2432102-2EA8-4A7D-1694-969132547DBE}"/>
          </ac:spMkLst>
        </pc:spChg>
        <pc:spChg chg="mod">
          <ac:chgData name="Kim Bélanger-Baillargeon" userId="61e8c17a-4f44-4a20-848f-58a57c92f1ad" providerId="ADAL" clId="{071EBCB4-2384-4F5F-9EB2-8F016159C650}" dt="2022-12-19T21:39:59.134" v="72"/>
          <ac:spMkLst>
            <pc:docMk/>
            <pc:sldMk cId="1681298599" sldId="337"/>
            <ac:spMk id="205" creationId="{A89FA73B-100A-CD74-D74E-B1F93CAFCCC9}"/>
          </ac:spMkLst>
        </pc:spChg>
        <pc:spChg chg="mod">
          <ac:chgData name="Kim Bélanger-Baillargeon" userId="61e8c17a-4f44-4a20-848f-58a57c92f1ad" providerId="ADAL" clId="{071EBCB4-2384-4F5F-9EB2-8F016159C650}" dt="2022-12-19T21:39:59.134" v="72"/>
          <ac:spMkLst>
            <pc:docMk/>
            <pc:sldMk cId="1681298599" sldId="337"/>
            <ac:spMk id="206" creationId="{FDF68122-0275-30F7-7E33-966E2D66C44E}"/>
          </ac:spMkLst>
        </pc:spChg>
        <pc:spChg chg="mod">
          <ac:chgData name="Kim Bélanger-Baillargeon" userId="61e8c17a-4f44-4a20-848f-58a57c92f1ad" providerId="ADAL" clId="{071EBCB4-2384-4F5F-9EB2-8F016159C650}" dt="2022-12-19T21:39:59.134" v="72"/>
          <ac:spMkLst>
            <pc:docMk/>
            <pc:sldMk cId="1681298599" sldId="337"/>
            <ac:spMk id="207" creationId="{4BA8F0A3-AD9F-D7E3-FAEF-0F83CDE9B5FE}"/>
          </ac:spMkLst>
        </pc:spChg>
        <pc:spChg chg="mod">
          <ac:chgData name="Kim Bélanger-Baillargeon" userId="61e8c17a-4f44-4a20-848f-58a57c92f1ad" providerId="ADAL" clId="{071EBCB4-2384-4F5F-9EB2-8F016159C650}" dt="2022-12-19T21:39:59.134" v="72"/>
          <ac:spMkLst>
            <pc:docMk/>
            <pc:sldMk cId="1681298599" sldId="337"/>
            <ac:spMk id="208" creationId="{45646113-1E46-A173-E30E-AFBFB2E644A0}"/>
          </ac:spMkLst>
        </pc:spChg>
        <pc:spChg chg="mod">
          <ac:chgData name="Kim Bélanger-Baillargeon" userId="61e8c17a-4f44-4a20-848f-58a57c92f1ad" providerId="ADAL" clId="{071EBCB4-2384-4F5F-9EB2-8F016159C650}" dt="2022-12-19T21:39:59.134" v="72"/>
          <ac:spMkLst>
            <pc:docMk/>
            <pc:sldMk cId="1681298599" sldId="337"/>
            <ac:spMk id="209" creationId="{AE6FCAEE-46B6-022C-2A30-C5728AB5CADB}"/>
          </ac:spMkLst>
        </pc:spChg>
        <pc:spChg chg="mod">
          <ac:chgData name="Kim Bélanger-Baillargeon" userId="61e8c17a-4f44-4a20-848f-58a57c92f1ad" providerId="ADAL" clId="{071EBCB4-2384-4F5F-9EB2-8F016159C650}" dt="2022-12-19T21:39:59.134" v="72"/>
          <ac:spMkLst>
            <pc:docMk/>
            <pc:sldMk cId="1681298599" sldId="337"/>
            <ac:spMk id="210" creationId="{FF9846C7-2BBF-E855-49A2-998FD3389C9F}"/>
          </ac:spMkLst>
        </pc:spChg>
        <pc:spChg chg="mod">
          <ac:chgData name="Kim Bélanger-Baillargeon" userId="61e8c17a-4f44-4a20-848f-58a57c92f1ad" providerId="ADAL" clId="{071EBCB4-2384-4F5F-9EB2-8F016159C650}" dt="2022-12-19T21:39:59.134" v="72"/>
          <ac:spMkLst>
            <pc:docMk/>
            <pc:sldMk cId="1681298599" sldId="337"/>
            <ac:spMk id="211" creationId="{D15FEF8D-D1DE-F68D-E8E7-B1B8DDA66944}"/>
          </ac:spMkLst>
        </pc:spChg>
        <pc:spChg chg="mod">
          <ac:chgData name="Kim Bélanger-Baillargeon" userId="61e8c17a-4f44-4a20-848f-58a57c92f1ad" providerId="ADAL" clId="{071EBCB4-2384-4F5F-9EB2-8F016159C650}" dt="2022-12-19T21:39:59.134" v="72"/>
          <ac:spMkLst>
            <pc:docMk/>
            <pc:sldMk cId="1681298599" sldId="337"/>
            <ac:spMk id="212" creationId="{98A6680A-7941-65E4-4ABE-CF579A354276}"/>
          </ac:spMkLst>
        </pc:spChg>
        <pc:spChg chg="mod">
          <ac:chgData name="Kim Bélanger-Baillargeon" userId="61e8c17a-4f44-4a20-848f-58a57c92f1ad" providerId="ADAL" clId="{071EBCB4-2384-4F5F-9EB2-8F016159C650}" dt="2022-12-19T21:39:59.134" v="72"/>
          <ac:spMkLst>
            <pc:docMk/>
            <pc:sldMk cId="1681298599" sldId="337"/>
            <ac:spMk id="213" creationId="{FED2681A-BD31-4F18-52B2-5F07BC985A73}"/>
          </ac:spMkLst>
        </pc:spChg>
        <pc:spChg chg="mod">
          <ac:chgData name="Kim Bélanger-Baillargeon" userId="61e8c17a-4f44-4a20-848f-58a57c92f1ad" providerId="ADAL" clId="{071EBCB4-2384-4F5F-9EB2-8F016159C650}" dt="2022-12-19T21:39:59.134" v="72"/>
          <ac:spMkLst>
            <pc:docMk/>
            <pc:sldMk cId="1681298599" sldId="337"/>
            <ac:spMk id="214" creationId="{A97F5D5C-96EB-EDD2-C2CB-6B058B53E1C1}"/>
          </ac:spMkLst>
        </pc:spChg>
        <pc:spChg chg="mod">
          <ac:chgData name="Kim Bélanger-Baillargeon" userId="61e8c17a-4f44-4a20-848f-58a57c92f1ad" providerId="ADAL" clId="{071EBCB4-2384-4F5F-9EB2-8F016159C650}" dt="2022-12-19T21:39:59.134" v="72"/>
          <ac:spMkLst>
            <pc:docMk/>
            <pc:sldMk cId="1681298599" sldId="337"/>
            <ac:spMk id="215" creationId="{8B934B0F-A2D6-E4AA-78BE-8B3D7B0E4631}"/>
          </ac:spMkLst>
        </pc:spChg>
        <pc:spChg chg="mod">
          <ac:chgData name="Kim Bélanger-Baillargeon" userId="61e8c17a-4f44-4a20-848f-58a57c92f1ad" providerId="ADAL" clId="{071EBCB4-2384-4F5F-9EB2-8F016159C650}" dt="2022-12-19T21:39:59.134" v="72"/>
          <ac:spMkLst>
            <pc:docMk/>
            <pc:sldMk cId="1681298599" sldId="337"/>
            <ac:spMk id="216" creationId="{C597359F-2AEB-159D-BEB2-702642D2BB7B}"/>
          </ac:spMkLst>
        </pc:spChg>
        <pc:spChg chg="mod">
          <ac:chgData name="Kim Bélanger-Baillargeon" userId="61e8c17a-4f44-4a20-848f-58a57c92f1ad" providerId="ADAL" clId="{071EBCB4-2384-4F5F-9EB2-8F016159C650}" dt="2022-12-19T21:39:59.134" v="72"/>
          <ac:spMkLst>
            <pc:docMk/>
            <pc:sldMk cId="1681298599" sldId="337"/>
            <ac:spMk id="217" creationId="{0B28E9C5-308A-6AAB-198B-D82A7FD1990B}"/>
          </ac:spMkLst>
        </pc:spChg>
        <pc:spChg chg="mod">
          <ac:chgData name="Kim Bélanger-Baillargeon" userId="61e8c17a-4f44-4a20-848f-58a57c92f1ad" providerId="ADAL" clId="{071EBCB4-2384-4F5F-9EB2-8F016159C650}" dt="2022-12-19T21:39:59.134" v="72"/>
          <ac:spMkLst>
            <pc:docMk/>
            <pc:sldMk cId="1681298599" sldId="337"/>
            <ac:spMk id="218" creationId="{6A6A5527-40E0-300D-F644-B0D54E129F14}"/>
          </ac:spMkLst>
        </pc:spChg>
        <pc:spChg chg="mod">
          <ac:chgData name="Kim Bélanger-Baillargeon" userId="61e8c17a-4f44-4a20-848f-58a57c92f1ad" providerId="ADAL" clId="{071EBCB4-2384-4F5F-9EB2-8F016159C650}" dt="2022-12-19T21:39:59.134" v="72"/>
          <ac:spMkLst>
            <pc:docMk/>
            <pc:sldMk cId="1681298599" sldId="337"/>
            <ac:spMk id="219" creationId="{D3BD810B-D29F-D14D-F13F-CBEA68004C75}"/>
          </ac:spMkLst>
        </pc:spChg>
        <pc:spChg chg="mod">
          <ac:chgData name="Kim Bélanger-Baillargeon" userId="61e8c17a-4f44-4a20-848f-58a57c92f1ad" providerId="ADAL" clId="{071EBCB4-2384-4F5F-9EB2-8F016159C650}" dt="2022-12-19T21:39:59.134" v="72"/>
          <ac:spMkLst>
            <pc:docMk/>
            <pc:sldMk cId="1681298599" sldId="337"/>
            <ac:spMk id="220" creationId="{453C5E51-3A62-9BDD-F06C-5EED714D2B13}"/>
          </ac:spMkLst>
        </pc:spChg>
        <pc:spChg chg="mod">
          <ac:chgData name="Kim Bélanger-Baillargeon" userId="61e8c17a-4f44-4a20-848f-58a57c92f1ad" providerId="ADAL" clId="{071EBCB4-2384-4F5F-9EB2-8F016159C650}" dt="2022-12-19T21:39:59.134" v="72"/>
          <ac:spMkLst>
            <pc:docMk/>
            <pc:sldMk cId="1681298599" sldId="337"/>
            <ac:spMk id="221" creationId="{F391D59B-73AC-68EE-038A-8577304294B4}"/>
          </ac:spMkLst>
        </pc:spChg>
        <pc:spChg chg="mod">
          <ac:chgData name="Kim Bélanger-Baillargeon" userId="61e8c17a-4f44-4a20-848f-58a57c92f1ad" providerId="ADAL" clId="{071EBCB4-2384-4F5F-9EB2-8F016159C650}" dt="2022-12-19T21:39:59.134" v="72"/>
          <ac:spMkLst>
            <pc:docMk/>
            <pc:sldMk cId="1681298599" sldId="337"/>
            <ac:spMk id="222" creationId="{B1E43D6F-0CC2-34EA-1A36-B1097EE624FC}"/>
          </ac:spMkLst>
        </pc:spChg>
        <pc:spChg chg="mod">
          <ac:chgData name="Kim Bélanger-Baillargeon" userId="61e8c17a-4f44-4a20-848f-58a57c92f1ad" providerId="ADAL" clId="{071EBCB4-2384-4F5F-9EB2-8F016159C650}" dt="2022-12-19T21:39:59.134" v="72"/>
          <ac:spMkLst>
            <pc:docMk/>
            <pc:sldMk cId="1681298599" sldId="337"/>
            <ac:spMk id="223" creationId="{22634EC3-F22E-BDDD-D156-919CDCD65931}"/>
          </ac:spMkLst>
        </pc:spChg>
        <pc:spChg chg="mod">
          <ac:chgData name="Kim Bélanger-Baillargeon" userId="61e8c17a-4f44-4a20-848f-58a57c92f1ad" providerId="ADAL" clId="{071EBCB4-2384-4F5F-9EB2-8F016159C650}" dt="2022-12-19T21:39:59.134" v="72"/>
          <ac:spMkLst>
            <pc:docMk/>
            <pc:sldMk cId="1681298599" sldId="337"/>
            <ac:spMk id="224" creationId="{1B526ADA-3A6D-4EA6-CDF1-3B47A53CE3C6}"/>
          </ac:spMkLst>
        </pc:spChg>
        <pc:spChg chg="mod">
          <ac:chgData name="Kim Bélanger-Baillargeon" userId="61e8c17a-4f44-4a20-848f-58a57c92f1ad" providerId="ADAL" clId="{071EBCB4-2384-4F5F-9EB2-8F016159C650}" dt="2022-12-19T21:39:59.134" v="72"/>
          <ac:spMkLst>
            <pc:docMk/>
            <pc:sldMk cId="1681298599" sldId="337"/>
            <ac:spMk id="225" creationId="{64FE203D-4AEC-5A3F-4E7C-9493178020E1}"/>
          </ac:spMkLst>
        </pc:spChg>
        <pc:spChg chg="mod">
          <ac:chgData name="Kim Bélanger-Baillargeon" userId="61e8c17a-4f44-4a20-848f-58a57c92f1ad" providerId="ADAL" clId="{071EBCB4-2384-4F5F-9EB2-8F016159C650}" dt="2022-12-19T21:39:59.134" v="72"/>
          <ac:spMkLst>
            <pc:docMk/>
            <pc:sldMk cId="1681298599" sldId="337"/>
            <ac:spMk id="226" creationId="{F5CCE0BD-1683-1E46-E9A9-CA9D518D9D18}"/>
          </ac:spMkLst>
        </pc:spChg>
        <pc:spChg chg="mod">
          <ac:chgData name="Kim Bélanger-Baillargeon" userId="61e8c17a-4f44-4a20-848f-58a57c92f1ad" providerId="ADAL" clId="{071EBCB4-2384-4F5F-9EB2-8F016159C650}" dt="2022-12-19T21:39:59.134" v="72"/>
          <ac:spMkLst>
            <pc:docMk/>
            <pc:sldMk cId="1681298599" sldId="337"/>
            <ac:spMk id="227" creationId="{AE13F4C4-B184-92A7-D670-5C2D0BB5626F}"/>
          </ac:spMkLst>
        </pc:spChg>
        <pc:spChg chg="mod">
          <ac:chgData name="Kim Bélanger-Baillargeon" userId="61e8c17a-4f44-4a20-848f-58a57c92f1ad" providerId="ADAL" clId="{071EBCB4-2384-4F5F-9EB2-8F016159C650}" dt="2022-12-19T21:39:59.134" v="72"/>
          <ac:spMkLst>
            <pc:docMk/>
            <pc:sldMk cId="1681298599" sldId="337"/>
            <ac:spMk id="228" creationId="{A76F304B-FFBF-6058-E506-545276792102}"/>
          </ac:spMkLst>
        </pc:spChg>
        <pc:spChg chg="mod">
          <ac:chgData name="Kim Bélanger-Baillargeon" userId="61e8c17a-4f44-4a20-848f-58a57c92f1ad" providerId="ADAL" clId="{071EBCB4-2384-4F5F-9EB2-8F016159C650}" dt="2022-12-19T21:39:59.134" v="72"/>
          <ac:spMkLst>
            <pc:docMk/>
            <pc:sldMk cId="1681298599" sldId="337"/>
            <ac:spMk id="229" creationId="{1961D11B-0EA8-9584-1542-69D2080B9AE2}"/>
          </ac:spMkLst>
        </pc:spChg>
        <pc:spChg chg="mod">
          <ac:chgData name="Kim Bélanger-Baillargeon" userId="61e8c17a-4f44-4a20-848f-58a57c92f1ad" providerId="ADAL" clId="{071EBCB4-2384-4F5F-9EB2-8F016159C650}" dt="2022-12-19T21:39:59.134" v="72"/>
          <ac:spMkLst>
            <pc:docMk/>
            <pc:sldMk cId="1681298599" sldId="337"/>
            <ac:spMk id="230" creationId="{C132B4F9-0F72-3469-D670-B4EF12AA2158}"/>
          </ac:spMkLst>
        </pc:spChg>
        <pc:spChg chg="mod">
          <ac:chgData name="Kim Bélanger-Baillargeon" userId="61e8c17a-4f44-4a20-848f-58a57c92f1ad" providerId="ADAL" clId="{071EBCB4-2384-4F5F-9EB2-8F016159C650}" dt="2022-12-19T21:39:59.134" v="72"/>
          <ac:spMkLst>
            <pc:docMk/>
            <pc:sldMk cId="1681298599" sldId="337"/>
            <ac:spMk id="231" creationId="{FFDBD1AD-CAED-41F5-008F-58C5B63FA5FE}"/>
          </ac:spMkLst>
        </pc:spChg>
        <pc:spChg chg="mod">
          <ac:chgData name="Kim Bélanger-Baillargeon" userId="61e8c17a-4f44-4a20-848f-58a57c92f1ad" providerId="ADAL" clId="{071EBCB4-2384-4F5F-9EB2-8F016159C650}" dt="2022-12-19T21:39:59.134" v="72"/>
          <ac:spMkLst>
            <pc:docMk/>
            <pc:sldMk cId="1681298599" sldId="337"/>
            <ac:spMk id="232" creationId="{1BD17CD3-8FE6-7E45-C4F6-DEB545E5F352}"/>
          </ac:spMkLst>
        </pc:spChg>
        <pc:spChg chg="mod">
          <ac:chgData name="Kim Bélanger-Baillargeon" userId="61e8c17a-4f44-4a20-848f-58a57c92f1ad" providerId="ADAL" clId="{071EBCB4-2384-4F5F-9EB2-8F016159C650}" dt="2022-12-19T21:39:59.134" v="72"/>
          <ac:spMkLst>
            <pc:docMk/>
            <pc:sldMk cId="1681298599" sldId="337"/>
            <ac:spMk id="233" creationId="{535B4A7A-7CD8-D824-5A35-74FAF5EE3DDD}"/>
          </ac:spMkLst>
        </pc:spChg>
        <pc:spChg chg="mod">
          <ac:chgData name="Kim Bélanger-Baillargeon" userId="61e8c17a-4f44-4a20-848f-58a57c92f1ad" providerId="ADAL" clId="{071EBCB4-2384-4F5F-9EB2-8F016159C650}" dt="2022-12-19T21:39:59.134" v="72"/>
          <ac:spMkLst>
            <pc:docMk/>
            <pc:sldMk cId="1681298599" sldId="337"/>
            <ac:spMk id="234" creationId="{40CA804D-06EA-CA03-6254-918BEEE14B35}"/>
          </ac:spMkLst>
        </pc:spChg>
        <pc:spChg chg="mod">
          <ac:chgData name="Kim Bélanger-Baillargeon" userId="61e8c17a-4f44-4a20-848f-58a57c92f1ad" providerId="ADAL" clId="{071EBCB4-2384-4F5F-9EB2-8F016159C650}" dt="2022-12-19T21:39:59.134" v="72"/>
          <ac:spMkLst>
            <pc:docMk/>
            <pc:sldMk cId="1681298599" sldId="337"/>
            <ac:spMk id="235" creationId="{9EEA1AC8-33F5-6BA6-7759-5AF11AB87589}"/>
          </ac:spMkLst>
        </pc:spChg>
        <pc:spChg chg="mod">
          <ac:chgData name="Kim Bélanger-Baillargeon" userId="61e8c17a-4f44-4a20-848f-58a57c92f1ad" providerId="ADAL" clId="{071EBCB4-2384-4F5F-9EB2-8F016159C650}" dt="2022-12-19T21:39:59.134" v="72"/>
          <ac:spMkLst>
            <pc:docMk/>
            <pc:sldMk cId="1681298599" sldId="337"/>
            <ac:spMk id="236" creationId="{F90F480C-4457-97D3-CF35-21FB523CE3BB}"/>
          </ac:spMkLst>
        </pc:spChg>
        <pc:spChg chg="mod">
          <ac:chgData name="Kim Bélanger-Baillargeon" userId="61e8c17a-4f44-4a20-848f-58a57c92f1ad" providerId="ADAL" clId="{071EBCB4-2384-4F5F-9EB2-8F016159C650}" dt="2022-12-19T21:39:59.134" v="72"/>
          <ac:spMkLst>
            <pc:docMk/>
            <pc:sldMk cId="1681298599" sldId="337"/>
            <ac:spMk id="237" creationId="{CAA1ABA6-A157-1F13-14BD-40985351747C}"/>
          </ac:spMkLst>
        </pc:spChg>
        <pc:spChg chg="mod">
          <ac:chgData name="Kim Bélanger-Baillargeon" userId="61e8c17a-4f44-4a20-848f-58a57c92f1ad" providerId="ADAL" clId="{071EBCB4-2384-4F5F-9EB2-8F016159C650}" dt="2022-12-19T21:39:59.134" v="72"/>
          <ac:spMkLst>
            <pc:docMk/>
            <pc:sldMk cId="1681298599" sldId="337"/>
            <ac:spMk id="238" creationId="{4DA46A65-04EF-0E29-0163-B5D86CC84E7D}"/>
          </ac:spMkLst>
        </pc:spChg>
        <pc:spChg chg="mod">
          <ac:chgData name="Kim Bélanger-Baillargeon" userId="61e8c17a-4f44-4a20-848f-58a57c92f1ad" providerId="ADAL" clId="{071EBCB4-2384-4F5F-9EB2-8F016159C650}" dt="2022-12-19T21:39:59.134" v="72"/>
          <ac:spMkLst>
            <pc:docMk/>
            <pc:sldMk cId="1681298599" sldId="337"/>
            <ac:spMk id="239" creationId="{A6F26A38-C0FA-2C13-EF59-49E8B14CB572}"/>
          </ac:spMkLst>
        </pc:spChg>
        <pc:spChg chg="mod">
          <ac:chgData name="Kim Bélanger-Baillargeon" userId="61e8c17a-4f44-4a20-848f-58a57c92f1ad" providerId="ADAL" clId="{071EBCB4-2384-4F5F-9EB2-8F016159C650}" dt="2022-12-19T21:39:59.134" v="72"/>
          <ac:spMkLst>
            <pc:docMk/>
            <pc:sldMk cId="1681298599" sldId="337"/>
            <ac:spMk id="240" creationId="{510B9288-92FD-70A0-C8D0-1B3FBB059B33}"/>
          </ac:spMkLst>
        </pc:spChg>
        <pc:spChg chg="mod">
          <ac:chgData name="Kim Bélanger-Baillargeon" userId="61e8c17a-4f44-4a20-848f-58a57c92f1ad" providerId="ADAL" clId="{071EBCB4-2384-4F5F-9EB2-8F016159C650}" dt="2022-12-19T21:39:59.134" v="72"/>
          <ac:spMkLst>
            <pc:docMk/>
            <pc:sldMk cId="1681298599" sldId="337"/>
            <ac:spMk id="241" creationId="{645BBC14-F77C-0A96-EA40-7F467867F258}"/>
          </ac:spMkLst>
        </pc:spChg>
        <pc:spChg chg="mod">
          <ac:chgData name="Kim Bélanger-Baillargeon" userId="61e8c17a-4f44-4a20-848f-58a57c92f1ad" providerId="ADAL" clId="{071EBCB4-2384-4F5F-9EB2-8F016159C650}" dt="2022-12-19T21:39:59.134" v="72"/>
          <ac:spMkLst>
            <pc:docMk/>
            <pc:sldMk cId="1681298599" sldId="337"/>
            <ac:spMk id="242" creationId="{5C1D3D67-D0C6-7F96-73CF-799D2F55FBEB}"/>
          </ac:spMkLst>
        </pc:spChg>
        <pc:spChg chg="mod">
          <ac:chgData name="Kim Bélanger-Baillargeon" userId="61e8c17a-4f44-4a20-848f-58a57c92f1ad" providerId="ADAL" clId="{071EBCB4-2384-4F5F-9EB2-8F016159C650}" dt="2022-12-19T21:39:59.134" v="72"/>
          <ac:spMkLst>
            <pc:docMk/>
            <pc:sldMk cId="1681298599" sldId="337"/>
            <ac:spMk id="243" creationId="{1F48F771-6E89-ED28-2170-858ACE2AA543}"/>
          </ac:spMkLst>
        </pc:spChg>
        <pc:spChg chg="add mod">
          <ac:chgData name="Kim Bélanger-Baillargeon" userId="61e8c17a-4f44-4a20-848f-58a57c92f1ad" providerId="ADAL" clId="{071EBCB4-2384-4F5F-9EB2-8F016159C650}" dt="2022-12-19T21:39:59.134" v="72"/>
          <ac:spMkLst>
            <pc:docMk/>
            <pc:sldMk cId="1681298599" sldId="337"/>
            <ac:spMk id="244" creationId="{1695ADE6-9D59-B162-7ABF-ED20EA299403}"/>
          </ac:spMkLst>
        </pc:spChg>
        <pc:spChg chg="add mod">
          <ac:chgData name="Kim Bélanger-Baillargeon" userId="61e8c17a-4f44-4a20-848f-58a57c92f1ad" providerId="ADAL" clId="{071EBCB4-2384-4F5F-9EB2-8F016159C650}" dt="2022-12-19T21:39:59.134" v="72"/>
          <ac:spMkLst>
            <pc:docMk/>
            <pc:sldMk cId="1681298599" sldId="337"/>
            <ac:spMk id="245" creationId="{9532088F-357A-C680-02C5-F6EC208BE493}"/>
          </ac:spMkLst>
        </pc:spChg>
        <pc:spChg chg="mod">
          <ac:chgData name="Kim Bélanger-Baillargeon" userId="61e8c17a-4f44-4a20-848f-58a57c92f1ad" providerId="ADAL" clId="{071EBCB4-2384-4F5F-9EB2-8F016159C650}" dt="2022-12-19T21:39:59.134" v="72"/>
          <ac:spMkLst>
            <pc:docMk/>
            <pc:sldMk cId="1681298599" sldId="337"/>
            <ac:spMk id="247" creationId="{D02C6F24-98B3-B654-28A6-8A41D92D8C37}"/>
          </ac:spMkLst>
        </pc:spChg>
        <pc:spChg chg="mod">
          <ac:chgData name="Kim Bélanger-Baillargeon" userId="61e8c17a-4f44-4a20-848f-58a57c92f1ad" providerId="ADAL" clId="{071EBCB4-2384-4F5F-9EB2-8F016159C650}" dt="2022-12-19T21:39:59.134" v="72"/>
          <ac:spMkLst>
            <pc:docMk/>
            <pc:sldMk cId="1681298599" sldId="337"/>
            <ac:spMk id="248" creationId="{9E4A62C5-C701-7A6C-A47C-7DDD10CCAE33}"/>
          </ac:spMkLst>
        </pc:spChg>
        <pc:spChg chg="mod">
          <ac:chgData name="Kim Bélanger-Baillargeon" userId="61e8c17a-4f44-4a20-848f-58a57c92f1ad" providerId="ADAL" clId="{071EBCB4-2384-4F5F-9EB2-8F016159C650}" dt="2022-12-19T21:39:59.134" v="72"/>
          <ac:spMkLst>
            <pc:docMk/>
            <pc:sldMk cId="1681298599" sldId="337"/>
            <ac:spMk id="249" creationId="{32AC25CB-EB98-5DA4-AA31-2109CF10203E}"/>
          </ac:spMkLst>
        </pc:spChg>
        <pc:spChg chg="add mod">
          <ac:chgData name="Kim Bélanger-Baillargeon" userId="61e8c17a-4f44-4a20-848f-58a57c92f1ad" providerId="ADAL" clId="{071EBCB4-2384-4F5F-9EB2-8F016159C650}" dt="2022-12-19T21:39:59.134" v="72"/>
          <ac:spMkLst>
            <pc:docMk/>
            <pc:sldMk cId="1681298599" sldId="337"/>
            <ac:spMk id="250" creationId="{F3148FAC-8254-2A24-1347-7E3252BE1363}"/>
          </ac:spMkLst>
        </pc:spChg>
        <pc:spChg chg="add mod">
          <ac:chgData name="Kim Bélanger-Baillargeon" userId="61e8c17a-4f44-4a20-848f-58a57c92f1ad" providerId="ADAL" clId="{071EBCB4-2384-4F5F-9EB2-8F016159C650}" dt="2022-12-19T21:39:59.134" v="72"/>
          <ac:spMkLst>
            <pc:docMk/>
            <pc:sldMk cId="1681298599" sldId="337"/>
            <ac:spMk id="251" creationId="{91C02E6F-84DB-B10D-712B-744B13995481}"/>
          </ac:spMkLst>
        </pc:spChg>
        <pc:spChg chg="add mod">
          <ac:chgData name="Kim Bélanger-Baillargeon" userId="61e8c17a-4f44-4a20-848f-58a57c92f1ad" providerId="ADAL" clId="{071EBCB4-2384-4F5F-9EB2-8F016159C650}" dt="2022-12-19T21:39:59.134" v="72"/>
          <ac:spMkLst>
            <pc:docMk/>
            <pc:sldMk cId="1681298599" sldId="337"/>
            <ac:spMk id="252" creationId="{C58CE53F-344B-62C0-2BA2-D1EA720E80F4}"/>
          </ac:spMkLst>
        </pc:spChg>
        <pc:spChg chg="add mod">
          <ac:chgData name="Kim Bélanger-Baillargeon" userId="61e8c17a-4f44-4a20-848f-58a57c92f1ad" providerId="ADAL" clId="{071EBCB4-2384-4F5F-9EB2-8F016159C650}" dt="2022-12-19T21:39:59.134" v="72"/>
          <ac:spMkLst>
            <pc:docMk/>
            <pc:sldMk cId="1681298599" sldId="337"/>
            <ac:spMk id="253" creationId="{94E01E9E-F9C0-83C6-DEDD-3231FEAF2935}"/>
          </ac:spMkLst>
        </pc:spChg>
        <pc:grpChg chg="add mod">
          <ac:chgData name="Kim Bélanger-Baillargeon" userId="61e8c17a-4f44-4a20-848f-58a57c92f1ad" providerId="ADAL" clId="{071EBCB4-2384-4F5F-9EB2-8F016159C650}" dt="2022-12-19T21:39:59.134" v="72"/>
          <ac:grpSpMkLst>
            <pc:docMk/>
            <pc:sldMk cId="1681298599" sldId="337"/>
            <ac:grpSpMk id="8" creationId="{DC9FC770-2363-1FB1-62BC-88B37A6CCEFE}"/>
          </ac:grpSpMkLst>
        </pc:grpChg>
        <pc:grpChg chg="mod">
          <ac:chgData name="Kim Bélanger-Baillargeon" userId="61e8c17a-4f44-4a20-848f-58a57c92f1ad" providerId="ADAL" clId="{071EBCB4-2384-4F5F-9EB2-8F016159C650}" dt="2022-12-19T21:39:59.134" v="72"/>
          <ac:grpSpMkLst>
            <pc:docMk/>
            <pc:sldMk cId="1681298599" sldId="337"/>
            <ac:grpSpMk id="9" creationId="{49E5A317-169B-22B9-6A77-4B1B49054627}"/>
          </ac:grpSpMkLst>
        </pc:grpChg>
        <pc:grpChg chg="mod">
          <ac:chgData name="Kim Bélanger-Baillargeon" userId="61e8c17a-4f44-4a20-848f-58a57c92f1ad" providerId="ADAL" clId="{071EBCB4-2384-4F5F-9EB2-8F016159C650}" dt="2022-12-19T21:39:59.134" v="72"/>
          <ac:grpSpMkLst>
            <pc:docMk/>
            <pc:sldMk cId="1681298599" sldId="337"/>
            <ac:grpSpMk id="10" creationId="{D24310FB-8200-2F24-0564-9FFF45B906BA}"/>
          </ac:grpSpMkLst>
        </pc:grpChg>
        <pc:grpChg chg="mod">
          <ac:chgData name="Kim Bélanger-Baillargeon" userId="61e8c17a-4f44-4a20-848f-58a57c92f1ad" providerId="ADAL" clId="{071EBCB4-2384-4F5F-9EB2-8F016159C650}" dt="2022-12-19T21:39:59.134" v="72"/>
          <ac:grpSpMkLst>
            <pc:docMk/>
            <pc:sldMk cId="1681298599" sldId="337"/>
            <ac:grpSpMk id="11" creationId="{5F125907-E447-3107-18DD-3C2DDAC0D6A2}"/>
          </ac:grpSpMkLst>
        </pc:grpChg>
        <pc:grpChg chg="mod">
          <ac:chgData name="Kim Bélanger-Baillargeon" userId="61e8c17a-4f44-4a20-848f-58a57c92f1ad" providerId="ADAL" clId="{071EBCB4-2384-4F5F-9EB2-8F016159C650}" dt="2022-12-19T21:39:59.134" v="72"/>
          <ac:grpSpMkLst>
            <pc:docMk/>
            <pc:sldMk cId="1681298599" sldId="337"/>
            <ac:grpSpMk id="12" creationId="{D22B4CEA-C982-F729-9053-2F0780DEB551}"/>
          </ac:grpSpMkLst>
        </pc:grpChg>
        <pc:grpChg chg="mod">
          <ac:chgData name="Kim Bélanger-Baillargeon" userId="61e8c17a-4f44-4a20-848f-58a57c92f1ad" providerId="ADAL" clId="{071EBCB4-2384-4F5F-9EB2-8F016159C650}" dt="2022-12-19T21:39:59.134" v="72"/>
          <ac:grpSpMkLst>
            <pc:docMk/>
            <pc:sldMk cId="1681298599" sldId="337"/>
            <ac:grpSpMk id="13" creationId="{8EC45CD5-ECA2-0128-CF27-A80159E6778E}"/>
          </ac:grpSpMkLst>
        </pc:grpChg>
        <pc:grpChg chg="mod">
          <ac:chgData name="Kim Bélanger-Baillargeon" userId="61e8c17a-4f44-4a20-848f-58a57c92f1ad" providerId="ADAL" clId="{071EBCB4-2384-4F5F-9EB2-8F016159C650}" dt="2022-12-19T21:39:59.134" v="72"/>
          <ac:grpSpMkLst>
            <pc:docMk/>
            <pc:sldMk cId="1681298599" sldId="337"/>
            <ac:grpSpMk id="14" creationId="{9457E04C-477F-38B7-7418-18013CFE64B7}"/>
          </ac:grpSpMkLst>
        </pc:grpChg>
        <pc:grpChg chg="mod">
          <ac:chgData name="Kim Bélanger-Baillargeon" userId="61e8c17a-4f44-4a20-848f-58a57c92f1ad" providerId="ADAL" clId="{071EBCB4-2384-4F5F-9EB2-8F016159C650}" dt="2022-12-19T21:39:59.134" v="72"/>
          <ac:grpSpMkLst>
            <pc:docMk/>
            <pc:sldMk cId="1681298599" sldId="337"/>
            <ac:grpSpMk id="15" creationId="{EFD12A60-1A18-21CF-8EA0-531B4B2AC1C1}"/>
          </ac:grpSpMkLst>
        </pc:grpChg>
        <pc:grpChg chg="mod">
          <ac:chgData name="Kim Bélanger-Baillargeon" userId="61e8c17a-4f44-4a20-848f-58a57c92f1ad" providerId="ADAL" clId="{071EBCB4-2384-4F5F-9EB2-8F016159C650}" dt="2022-12-19T21:39:59.134" v="72"/>
          <ac:grpSpMkLst>
            <pc:docMk/>
            <pc:sldMk cId="1681298599" sldId="337"/>
            <ac:grpSpMk id="16" creationId="{8623958C-0018-F0C8-D729-A7B81E6595FD}"/>
          </ac:grpSpMkLst>
        </pc:grpChg>
        <pc:grpChg chg="mod">
          <ac:chgData name="Kim Bélanger-Baillargeon" userId="61e8c17a-4f44-4a20-848f-58a57c92f1ad" providerId="ADAL" clId="{071EBCB4-2384-4F5F-9EB2-8F016159C650}" dt="2022-12-19T21:39:59.134" v="72"/>
          <ac:grpSpMkLst>
            <pc:docMk/>
            <pc:sldMk cId="1681298599" sldId="337"/>
            <ac:grpSpMk id="17" creationId="{153C1806-0C94-B2B9-9295-E43AAAB0068C}"/>
          </ac:grpSpMkLst>
        </pc:grpChg>
        <pc:grpChg chg="mod">
          <ac:chgData name="Kim Bélanger-Baillargeon" userId="61e8c17a-4f44-4a20-848f-58a57c92f1ad" providerId="ADAL" clId="{071EBCB4-2384-4F5F-9EB2-8F016159C650}" dt="2022-12-19T21:39:59.134" v="72"/>
          <ac:grpSpMkLst>
            <pc:docMk/>
            <pc:sldMk cId="1681298599" sldId="337"/>
            <ac:grpSpMk id="18" creationId="{1AC42811-A86F-25C3-8014-26649A2DCF92}"/>
          </ac:grpSpMkLst>
        </pc:grpChg>
        <pc:grpChg chg="mod">
          <ac:chgData name="Kim Bélanger-Baillargeon" userId="61e8c17a-4f44-4a20-848f-58a57c92f1ad" providerId="ADAL" clId="{071EBCB4-2384-4F5F-9EB2-8F016159C650}" dt="2022-12-19T21:39:59.134" v="72"/>
          <ac:grpSpMkLst>
            <pc:docMk/>
            <pc:sldMk cId="1681298599" sldId="337"/>
            <ac:grpSpMk id="19" creationId="{A1ECBBBE-9FF1-F419-3E5D-60B1BE6A891C}"/>
          </ac:grpSpMkLst>
        </pc:grpChg>
        <pc:grpChg chg="mod">
          <ac:chgData name="Kim Bélanger-Baillargeon" userId="61e8c17a-4f44-4a20-848f-58a57c92f1ad" providerId="ADAL" clId="{071EBCB4-2384-4F5F-9EB2-8F016159C650}" dt="2022-12-19T21:39:59.134" v="72"/>
          <ac:grpSpMkLst>
            <pc:docMk/>
            <pc:sldMk cId="1681298599" sldId="337"/>
            <ac:grpSpMk id="20" creationId="{B9DECCDE-2ACB-7A3A-16CB-AD60B79A9CE3}"/>
          </ac:grpSpMkLst>
        </pc:grpChg>
        <pc:grpChg chg="mod">
          <ac:chgData name="Kim Bélanger-Baillargeon" userId="61e8c17a-4f44-4a20-848f-58a57c92f1ad" providerId="ADAL" clId="{071EBCB4-2384-4F5F-9EB2-8F016159C650}" dt="2022-12-19T21:39:59.134" v="72"/>
          <ac:grpSpMkLst>
            <pc:docMk/>
            <pc:sldMk cId="1681298599" sldId="337"/>
            <ac:grpSpMk id="21" creationId="{75B377AF-A93E-E515-92C5-CC7F4B3D2581}"/>
          </ac:grpSpMkLst>
        </pc:grpChg>
        <pc:grpChg chg="mod">
          <ac:chgData name="Kim Bélanger-Baillargeon" userId="61e8c17a-4f44-4a20-848f-58a57c92f1ad" providerId="ADAL" clId="{071EBCB4-2384-4F5F-9EB2-8F016159C650}" dt="2022-12-19T21:39:59.134" v="72"/>
          <ac:grpSpMkLst>
            <pc:docMk/>
            <pc:sldMk cId="1681298599" sldId="337"/>
            <ac:grpSpMk id="22" creationId="{A836FB71-BF30-8C28-A7EB-88192E30276F}"/>
          </ac:grpSpMkLst>
        </pc:grpChg>
        <pc:grpChg chg="mod">
          <ac:chgData name="Kim Bélanger-Baillargeon" userId="61e8c17a-4f44-4a20-848f-58a57c92f1ad" providerId="ADAL" clId="{071EBCB4-2384-4F5F-9EB2-8F016159C650}" dt="2022-12-19T21:39:59.134" v="72"/>
          <ac:grpSpMkLst>
            <pc:docMk/>
            <pc:sldMk cId="1681298599" sldId="337"/>
            <ac:grpSpMk id="23" creationId="{358AD6F5-883A-8B2D-3651-EB3135A0044A}"/>
          </ac:grpSpMkLst>
        </pc:grpChg>
        <pc:grpChg chg="mod">
          <ac:chgData name="Kim Bélanger-Baillargeon" userId="61e8c17a-4f44-4a20-848f-58a57c92f1ad" providerId="ADAL" clId="{071EBCB4-2384-4F5F-9EB2-8F016159C650}" dt="2022-12-19T21:39:59.134" v="72"/>
          <ac:grpSpMkLst>
            <pc:docMk/>
            <pc:sldMk cId="1681298599" sldId="337"/>
            <ac:grpSpMk id="24" creationId="{2A8AE719-9861-C0E2-9390-91FE3A7C2AAE}"/>
          </ac:grpSpMkLst>
        </pc:grpChg>
        <pc:grpChg chg="mod">
          <ac:chgData name="Kim Bélanger-Baillargeon" userId="61e8c17a-4f44-4a20-848f-58a57c92f1ad" providerId="ADAL" clId="{071EBCB4-2384-4F5F-9EB2-8F016159C650}" dt="2022-12-19T21:39:59.134" v="72"/>
          <ac:grpSpMkLst>
            <pc:docMk/>
            <pc:sldMk cId="1681298599" sldId="337"/>
            <ac:grpSpMk id="25" creationId="{0AA53F1A-DC1E-D700-D632-CB31FD296C56}"/>
          </ac:grpSpMkLst>
        </pc:grpChg>
        <pc:grpChg chg="mod">
          <ac:chgData name="Kim Bélanger-Baillargeon" userId="61e8c17a-4f44-4a20-848f-58a57c92f1ad" providerId="ADAL" clId="{071EBCB4-2384-4F5F-9EB2-8F016159C650}" dt="2022-12-19T21:39:59.134" v="72"/>
          <ac:grpSpMkLst>
            <pc:docMk/>
            <pc:sldMk cId="1681298599" sldId="337"/>
            <ac:grpSpMk id="26" creationId="{9D702FFF-CAD7-4F76-7D22-40FC2A948F71}"/>
          </ac:grpSpMkLst>
        </pc:grpChg>
        <pc:grpChg chg="mod">
          <ac:chgData name="Kim Bélanger-Baillargeon" userId="61e8c17a-4f44-4a20-848f-58a57c92f1ad" providerId="ADAL" clId="{071EBCB4-2384-4F5F-9EB2-8F016159C650}" dt="2022-12-19T21:39:59.134" v="72"/>
          <ac:grpSpMkLst>
            <pc:docMk/>
            <pc:sldMk cId="1681298599" sldId="337"/>
            <ac:grpSpMk id="27" creationId="{E3BF8835-5844-5AE1-A1A3-3E0178E1F082}"/>
          </ac:grpSpMkLst>
        </pc:grpChg>
        <pc:grpChg chg="mod">
          <ac:chgData name="Kim Bélanger-Baillargeon" userId="61e8c17a-4f44-4a20-848f-58a57c92f1ad" providerId="ADAL" clId="{071EBCB4-2384-4F5F-9EB2-8F016159C650}" dt="2022-12-19T21:39:59.134" v="72"/>
          <ac:grpSpMkLst>
            <pc:docMk/>
            <pc:sldMk cId="1681298599" sldId="337"/>
            <ac:grpSpMk id="28" creationId="{5381CF0E-51F2-F3DC-E8D3-FBEA9B32C1C5}"/>
          </ac:grpSpMkLst>
        </pc:grpChg>
        <pc:grpChg chg="mod">
          <ac:chgData name="Kim Bélanger-Baillargeon" userId="61e8c17a-4f44-4a20-848f-58a57c92f1ad" providerId="ADAL" clId="{071EBCB4-2384-4F5F-9EB2-8F016159C650}" dt="2022-12-19T21:39:59.134" v="72"/>
          <ac:grpSpMkLst>
            <pc:docMk/>
            <pc:sldMk cId="1681298599" sldId="337"/>
            <ac:grpSpMk id="29" creationId="{3D875ADC-A7EF-8551-23A6-43731F985B73}"/>
          </ac:grpSpMkLst>
        </pc:grpChg>
        <pc:grpChg chg="mod">
          <ac:chgData name="Kim Bélanger-Baillargeon" userId="61e8c17a-4f44-4a20-848f-58a57c92f1ad" providerId="ADAL" clId="{071EBCB4-2384-4F5F-9EB2-8F016159C650}" dt="2022-12-19T21:39:59.134" v="72"/>
          <ac:grpSpMkLst>
            <pc:docMk/>
            <pc:sldMk cId="1681298599" sldId="337"/>
            <ac:grpSpMk id="30" creationId="{B259131A-1B9E-6DFC-F003-00A1B80AAEFA}"/>
          </ac:grpSpMkLst>
        </pc:grpChg>
        <pc:grpChg chg="mod">
          <ac:chgData name="Kim Bélanger-Baillargeon" userId="61e8c17a-4f44-4a20-848f-58a57c92f1ad" providerId="ADAL" clId="{071EBCB4-2384-4F5F-9EB2-8F016159C650}" dt="2022-12-19T21:39:59.134" v="72"/>
          <ac:grpSpMkLst>
            <pc:docMk/>
            <pc:sldMk cId="1681298599" sldId="337"/>
            <ac:grpSpMk id="31" creationId="{C50D2DA4-F50C-E936-F732-2FF8E5B3D68B}"/>
          </ac:grpSpMkLst>
        </pc:grpChg>
        <pc:grpChg chg="mod">
          <ac:chgData name="Kim Bélanger-Baillargeon" userId="61e8c17a-4f44-4a20-848f-58a57c92f1ad" providerId="ADAL" clId="{071EBCB4-2384-4F5F-9EB2-8F016159C650}" dt="2022-12-19T21:39:59.134" v="72"/>
          <ac:grpSpMkLst>
            <pc:docMk/>
            <pc:sldMk cId="1681298599" sldId="337"/>
            <ac:grpSpMk id="32" creationId="{8CC4F531-B44E-BBE7-A342-19684A8D1156}"/>
          </ac:grpSpMkLst>
        </pc:grpChg>
        <pc:grpChg chg="mod">
          <ac:chgData name="Kim Bélanger-Baillargeon" userId="61e8c17a-4f44-4a20-848f-58a57c92f1ad" providerId="ADAL" clId="{071EBCB4-2384-4F5F-9EB2-8F016159C650}" dt="2022-12-19T21:39:59.134" v="72"/>
          <ac:grpSpMkLst>
            <pc:docMk/>
            <pc:sldMk cId="1681298599" sldId="337"/>
            <ac:grpSpMk id="33" creationId="{7869D60C-102C-4592-CFE3-E3CF1F9259C8}"/>
          </ac:grpSpMkLst>
        </pc:grpChg>
        <pc:grpChg chg="mod">
          <ac:chgData name="Kim Bélanger-Baillargeon" userId="61e8c17a-4f44-4a20-848f-58a57c92f1ad" providerId="ADAL" clId="{071EBCB4-2384-4F5F-9EB2-8F016159C650}" dt="2022-12-19T21:39:59.134" v="72"/>
          <ac:grpSpMkLst>
            <pc:docMk/>
            <pc:sldMk cId="1681298599" sldId="337"/>
            <ac:grpSpMk id="34" creationId="{912F21C9-24CA-24EA-814B-5D6463D3AE62}"/>
          </ac:grpSpMkLst>
        </pc:grpChg>
        <pc:grpChg chg="mod">
          <ac:chgData name="Kim Bélanger-Baillargeon" userId="61e8c17a-4f44-4a20-848f-58a57c92f1ad" providerId="ADAL" clId="{071EBCB4-2384-4F5F-9EB2-8F016159C650}" dt="2022-12-19T21:39:59.134" v="72"/>
          <ac:grpSpMkLst>
            <pc:docMk/>
            <pc:sldMk cId="1681298599" sldId="337"/>
            <ac:grpSpMk id="35" creationId="{110D4791-1D52-448B-A3C6-E64006FD5C62}"/>
          </ac:grpSpMkLst>
        </pc:grpChg>
        <pc:grpChg chg="mod">
          <ac:chgData name="Kim Bélanger-Baillargeon" userId="61e8c17a-4f44-4a20-848f-58a57c92f1ad" providerId="ADAL" clId="{071EBCB4-2384-4F5F-9EB2-8F016159C650}" dt="2022-12-19T21:39:59.134" v="72"/>
          <ac:grpSpMkLst>
            <pc:docMk/>
            <pc:sldMk cId="1681298599" sldId="337"/>
            <ac:grpSpMk id="36" creationId="{8BF94620-3F07-055A-8B2C-FCB51BED0AF9}"/>
          </ac:grpSpMkLst>
        </pc:grpChg>
        <pc:grpChg chg="mod">
          <ac:chgData name="Kim Bélanger-Baillargeon" userId="61e8c17a-4f44-4a20-848f-58a57c92f1ad" providerId="ADAL" clId="{071EBCB4-2384-4F5F-9EB2-8F016159C650}" dt="2022-12-19T21:39:59.134" v="72"/>
          <ac:grpSpMkLst>
            <pc:docMk/>
            <pc:sldMk cId="1681298599" sldId="337"/>
            <ac:grpSpMk id="37" creationId="{2CE4C103-9CFE-25E0-BEA7-473C706CFA0B}"/>
          </ac:grpSpMkLst>
        </pc:grpChg>
        <pc:grpChg chg="mod">
          <ac:chgData name="Kim Bélanger-Baillargeon" userId="61e8c17a-4f44-4a20-848f-58a57c92f1ad" providerId="ADAL" clId="{071EBCB4-2384-4F5F-9EB2-8F016159C650}" dt="2022-12-19T21:39:59.134" v="72"/>
          <ac:grpSpMkLst>
            <pc:docMk/>
            <pc:sldMk cId="1681298599" sldId="337"/>
            <ac:grpSpMk id="38" creationId="{39DD559D-79B2-50DA-972E-E1B1FB19C124}"/>
          </ac:grpSpMkLst>
        </pc:grpChg>
        <pc:grpChg chg="add mod">
          <ac:chgData name="Kim Bélanger-Baillargeon" userId="61e8c17a-4f44-4a20-848f-58a57c92f1ad" providerId="ADAL" clId="{071EBCB4-2384-4F5F-9EB2-8F016159C650}" dt="2022-12-19T21:39:59.134" v="72"/>
          <ac:grpSpMkLst>
            <pc:docMk/>
            <pc:sldMk cId="1681298599" sldId="337"/>
            <ac:grpSpMk id="126" creationId="{3C758D1B-940E-BA5D-DA1A-8F80404779C3}"/>
          </ac:grpSpMkLst>
        </pc:grpChg>
        <pc:grpChg chg="mod">
          <ac:chgData name="Kim Bélanger-Baillargeon" userId="61e8c17a-4f44-4a20-848f-58a57c92f1ad" providerId="ADAL" clId="{071EBCB4-2384-4F5F-9EB2-8F016159C650}" dt="2022-12-19T21:39:59.134" v="72"/>
          <ac:grpSpMkLst>
            <pc:docMk/>
            <pc:sldMk cId="1681298599" sldId="337"/>
            <ac:grpSpMk id="127" creationId="{B1AD9336-611A-7DB6-9BFB-8B301435C26A}"/>
          </ac:grpSpMkLst>
        </pc:grpChg>
        <pc:grpChg chg="mod">
          <ac:chgData name="Kim Bélanger-Baillargeon" userId="61e8c17a-4f44-4a20-848f-58a57c92f1ad" providerId="ADAL" clId="{071EBCB4-2384-4F5F-9EB2-8F016159C650}" dt="2022-12-19T21:39:59.134" v="72"/>
          <ac:grpSpMkLst>
            <pc:docMk/>
            <pc:sldMk cId="1681298599" sldId="337"/>
            <ac:grpSpMk id="128" creationId="{BEE946C4-DECC-89A3-52B9-CA5730A46D00}"/>
          </ac:grpSpMkLst>
        </pc:grpChg>
        <pc:grpChg chg="mod">
          <ac:chgData name="Kim Bélanger-Baillargeon" userId="61e8c17a-4f44-4a20-848f-58a57c92f1ad" providerId="ADAL" clId="{071EBCB4-2384-4F5F-9EB2-8F016159C650}" dt="2022-12-19T21:39:59.134" v="72"/>
          <ac:grpSpMkLst>
            <pc:docMk/>
            <pc:sldMk cId="1681298599" sldId="337"/>
            <ac:grpSpMk id="129" creationId="{002DC784-E547-D24D-82A6-1E11E6A6268F}"/>
          </ac:grpSpMkLst>
        </pc:grpChg>
        <pc:grpChg chg="mod">
          <ac:chgData name="Kim Bélanger-Baillargeon" userId="61e8c17a-4f44-4a20-848f-58a57c92f1ad" providerId="ADAL" clId="{071EBCB4-2384-4F5F-9EB2-8F016159C650}" dt="2022-12-19T21:39:59.134" v="72"/>
          <ac:grpSpMkLst>
            <pc:docMk/>
            <pc:sldMk cId="1681298599" sldId="337"/>
            <ac:grpSpMk id="130" creationId="{9F63830A-9414-3CD9-D264-F9B81F6A6CDE}"/>
          </ac:grpSpMkLst>
        </pc:grpChg>
        <pc:grpChg chg="mod">
          <ac:chgData name="Kim Bélanger-Baillargeon" userId="61e8c17a-4f44-4a20-848f-58a57c92f1ad" providerId="ADAL" clId="{071EBCB4-2384-4F5F-9EB2-8F016159C650}" dt="2022-12-19T21:39:59.134" v="72"/>
          <ac:grpSpMkLst>
            <pc:docMk/>
            <pc:sldMk cId="1681298599" sldId="337"/>
            <ac:grpSpMk id="131" creationId="{5AEC3155-4413-5E69-5CF4-DF693B3E9364}"/>
          </ac:grpSpMkLst>
        </pc:grpChg>
        <pc:grpChg chg="mod">
          <ac:chgData name="Kim Bélanger-Baillargeon" userId="61e8c17a-4f44-4a20-848f-58a57c92f1ad" providerId="ADAL" clId="{071EBCB4-2384-4F5F-9EB2-8F016159C650}" dt="2022-12-19T21:39:59.134" v="72"/>
          <ac:grpSpMkLst>
            <pc:docMk/>
            <pc:sldMk cId="1681298599" sldId="337"/>
            <ac:grpSpMk id="132" creationId="{500E7401-6CA8-FE23-3445-9F061AA3E1B1}"/>
          </ac:grpSpMkLst>
        </pc:grpChg>
        <pc:grpChg chg="mod">
          <ac:chgData name="Kim Bélanger-Baillargeon" userId="61e8c17a-4f44-4a20-848f-58a57c92f1ad" providerId="ADAL" clId="{071EBCB4-2384-4F5F-9EB2-8F016159C650}" dt="2022-12-19T21:39:59.134" v="72"/>
          <ac:grpSpMkLst>
            <pc:docMk/>
            <pc:sldMk cId="1681298599" sldId="337"/>
            <ac:grpSpMk id="133" creationId="{8AF4AF6E-D74E-9DE5-B738-D21A8EAC08C9}"/>
          </ac:grpSpMkLst>
        </pc:grpChg>
        <pc:grpChg chg="mod">
          <ac:chgData name="Kim Bélanger-Baillargeon" userId="61e8c17a-4f44-4a20-848f-58a57c92f1ad" providerId="ADAL" clId="{071EBCB4-2384-4F5F-9EB2-8F016159C650}" dt="2022-12-19T21:39:59.134" v="72"/>
          <ac:grpSpMkLst>
            <pc:docMk/>
            <pc:sldMk cId="1681298599" sldId="337"/>
            <ac:grpSpMk id="134" creationId="{9F7C94D3-3C26-A69C-EE79-10B6ADFAADE5}"/>
          </ac:grpSpMkLst>
        </pc:grpChg>
        <pc:grpChg chg="mod">
          <ac:chgData name="Kim Bélanger-Baillargeon" userId="61e8c17a-4f44-4a20-848f-58a57c92f1ad" providerId="ADAL" clId="{071EBCB4-2384-4F5F-9EB2-8F016159C650}" dt="2022-12-19T21:39:59.134" v="72"/>
          <ac:grpSpMkLst>
            <pc:docMk/>
            <pc:sldMk cId="1681298599" sldId="337"/>
            <ac:grpSpMk id="135" creationId="{EB2842EC-54C4-84D5-15D5-F1EAA273AE3C}"/>
          </ac:grpSpMkLst>
        </pc:grpChg>
        <pc:grpChg chg="mod">
          <ac:chgData name="Kim Bélanger-Baillargeon" userId="61e8c17a-4f44-4a20-848f-58a57c92f1ad" providerId="ADAL" clId="{071EBCB4-2384-4F5F-9EB2-8F016159C650}" dt="2022-12-19T21:39:59.134" v="72"/>
          <ac:grpSpMkLst>
            <pc:docMk/>
            <pc:sldMk cId="1681298599" sldId="337"/>
            <ac:grpSpMk id="136" creationId="{A6C7B522-D365-A093-EFFD-1C790ADA3DDF}"/>
          </ac:grpSpMkLst>
        </pc:grpChg>
        <pc:grpChg chg="mod">
          <ac:chgData name="Kim Bélanger-Baillargeon" userId="61e8c17a-4f44-4a20-848f-58a57c92f1ad" providerId="ADAL" clId="{071EBCB4-2384-4F5F-9EB2-8F016159C650}" dt="2022-12-19T21:39:59.134" v="72"/>
          <ac:grpSpMkLst>
            <pc:docMk/>
            <pc:sldMk cId="1681298599" sldId="337"/>
            <ac:grpSpMk id="137" creationId="{8D260880-BD3A-2D3D-D5A9-245F9609708B}"/>
          </ac:grpSpMkLst>
        </pc:grpChg>
        <pc:grpChg chg="mod">
          <ac:chgData name="Kim Bélanger-Baillargeon" userId="61e8c17a-4f44-4a20-848f-58a57c92f1ad" providerId="ADAL" clId="{071EBCB4-2384-4F5F-9EB2-8F016159C650}" dt="2022-12-19T21:39:59.134" v="72"/>
          <ac:grpSpMkLst>
            <pc:docMk/>
            <pc:sldMk cId="1681298599" sldId="337"/>
            <ac:grpSpMk id="138" creationId="{91DED874-DDCF-AB0F-608C-0BB1A3926FFB}"/>
          </ac:grpSpMkLst>
        </pc:grpChg>
        <pc:grpChg chg="mod">
          <ac:chgData name="Kim Bélanger-Baillargeon" userId="61e8c17a-4f44-4a20-848f-58a57c92f1ad" providerId="ADAL" clId="{071EBCB4-2384-4F5F-9EB2-8F016159C650}" dt="2022-12-19T21:39:59.134" v="72"/>
          <ac:grpSpMkLst>
            <pc:docMk/>
            <pc:sldMk cId="1681298599" sldId="337"/>
            <ac:grpSpMk id="139" creationId="{39FCE325-4F2C-082B-16D9-4CE56364F4D7}"/>
          </ac:grpSpMkLst>
        </pc:grpChg>
        <pc:grpChg chg="mod">
          <ac:chgData name="Kim Bélanger-Baillargeon" userId="61e8c17a-4f44-4a20-848f-58a57c92f1ad" providerId="ADAL" clId="{071EBCB4-2384-4F5F-9EB2-8F016159C650}" dt="2022-12-19T21:39:59.134" v="72"/>
          <ac:grpSpMkLst>
            <pc:docMk/>
            <pc:sldMk cId="1681298599" sldId="337"/>
            <ac:grpSpMk id="140" creationId="{7BD9263D-70B5-FEA3-614D-1BEC4E813055}"/>
          </ac:grpSpMkLst>
        </pc:grpChg>
        <pc:grpChg chg="mod">
          <ac:chgData name="Kim Bélanger-Baillargeon" userId="61e8c17a-4f44-4a20-848f-58a57c92f1ad" providerId="ADAL" clId="{071EBCB4-2384-4F5F-9EB2-8F016159C650}" dt="2022-12-19T21:39:59.134" v="72"/>
          <ac:grpSpMkLst>
            <pc:docMk/>
            <pc:sldMk cId="1681298599" sldId="337"/>
            <ac:grpSpMk id="141" creationId="{18636BD9-6ABC-3B6C-2034-297BCA50E794}"/>
          </ac:grpSpMkLst>
        </pc:grpChg>
        <pc:grpChg chg="mod">
          <ac:chgData name="Kim Bélanger-Baillargeon" userId="61e8c17a-4f44-4a20-848f-58a57c92f1ad" providerId="ADAL" clId="{071EBCB4-2384-4F5F-9EB2-8F016159C650}" dt="2022-12-19T21:39:59.134" v="72"/>
          <ac:grpSpMkLst>
            <pc:docMk/>
            <pc:sldMk cId="1681298599" sldId="337"/>
            <ac:grpSpMk id="142" creationId="{22E81038-65A0-1162-E66F-7D3F238BA6B0}"/>
          </ac:grpSpMkLst>
        </pc:grpChg>
        <pc:grpChg chg="mod">
          <ac:chgData name="Kim Bélanger-Baillargeon" userId="61e8c17a-4f44-4a20-848f-58a57c92f1ad" providerId="ADAL" clId="{071EBCB4-2384-4F5F-9EB2-8F016159C650}" dt="2022-12-19T21:39:59.134" v="72"/>
          <ac:grpSpMkLst>
            <pc:docMk/>
            <pc:sldMk cId="1681298599" sldId="337"/>
            <ac:grpSpMk id="143" creationId="{5E512506-2C42-7A99-4C3D-3641FA7C7E21}"/>
          </ac:grpSpMkLst>
        </pc:grpChg>
        <pc:grpChg chg="mod">
          <ac:chgData name="Kim Bélanger-Baillargeon" userId="61e8c17a-4f44-4a20-848f-58a57c92f1ad" providerId="ADAL" clId="{071EBCB4-2384-4F5F-9EB2-8F016159C650}" dt="2022-12-19T21:39:59.134" v="72"/>
          <ac:grpSpMkLst>
            <pc:docMk/>
            <pc:sldMk cId="1681298599" sldId="337"/>
            <ac:grpSpMk id="144" creationId="{7000E618-9880-807F-0480-7B14D1192CD1}"/>
          </ac:grpSpMkLst>
        </pc:grpChg>
        <pc:grpChg chg="mod">
          <ac:chgData name="Kim Bélanger-Baillargeon" userId="61e8c17a-4f44-4a20-848f-58a57c92f1ad" providerId="ADAL" clId="{071EBCB4-2384-4F5F-9EB2-8F016159C650}" dt="2022-12-19T21:39:59.134" v="72"/>
          <ac:grpSpMkLst>
            <pc:docMk/>
            <pc:sldMk cId="1681298599" sldId="337"/>
            <ac:grpSpMk id="145" creationId="{35195928-E32C-CE32-BA8C-BE7904C127A2}"/>
          </ac:grpSpMkLst>
        </pc:grpChg>
        <pc:grpChg chg="mod">
          <ac:chgData name="Kim Bélanger-Baillargeon" userId="61e8c17a-4f44-4a20-848f-58a57c92f1ad" providerId="ADAL" clId="{071EBCB4-2384-4F5F-9EB2-8F016159C650}" dt="2022-12-19T21:39:59.134" v="72"/>
          <ac:grpSpMkLst>
            <pc:docMk/>
            <pc:sldMk cId="1681298599" sldId="337"/>
            <ac:grpSpMk id="146" creationId="{6B6314C2-23B4-F13C-1E52-8070D52E126F}"/>
          </ac:grpSpMkLst>
        </pc:grpChg>
        <pc:grpChg chg="mod">
          <ac:chgData name="Kim Bélanger-Baillargeon" userId="61e8c17a-4f44-4a20-848f-58a57c92f1ad" providerId="ADAL" clId="{071EBCB4-2384-4F5F-9EB2-8F016159C650}" dt="2022-12-19T21:39:59.134" v="72"/>
          <ac:grpSpMkLst>
            <pc:docMk/>
            <pc:sldMk cId="1681298599" sldId="337"/>
            <ac:grpSpMk id="147" creationId="{5929086B-1352-4D06-527B-7898AB4EDEB4}"/>
          </ac:grpSpMkLst>
        </pc:grpChg>
        <pc:grpChg chg="mod">
          <ac:chgData name="Kim Bélanger-Baillargeon" userId="61e8c17a-4f44-4a20-848f-58a57c92f1ad" providerId="ADAL" clId="{071EBCB4-2384-4F5F-9EB2-8F016159C650}" dt="2022-12-19T21:39:59.134" v="72"/>
          <ac:grpSpMkLst>
            <pc:docMk/>
            <pc:sldMk cId="1681298599" sldId="337"/>
            <ac:grpSpMk id="148" creationId="{079C3A91-89AD-B035-1128-FE55618C5E77}"/>
          </ac:grpSpMkLst>
        </pc:grpChg>
        <pc:grpChg chg="mod">
          <ac:chgData name="Kim Bélanger-Baillargeon" userId="61e8c17a-4f44-4a20-848f-58a57c92f1ad" providerId="ADAL" clId="{071EBCB4-2384-4F5F-9EB2-8F016159C650}" dt="2022-12-19T21:39:59.134" v="72"/>
          <ac:grpSpMkLst>
            <pc:docMk/>
            <pc:sldMk cId="1681298599" sldId="337"/>
            <ac:grpSpMk id="149" creationId="{A0E21A2C-7A80-6A45-AC13-8310FA4BAE9A}"/>
          </ac:grpSpMkLst>
        </pc:grpChg>
        <pc:grpChg chg="mod">
          <ac:chgData name="Kim Bélanger-Baillargeon" userId="61e8c17a-4f44-4a20-848f-58a57c92f1ad" providerId="ADAL" clId="{071EBCB4-2384-4F5F-9EB2-8F016159C650}" dt="2022-12-19T21:39:59.134" v="72"/>
          <ac:grpSpMkLst>
            <pc:docMk/>
            <pc:sldMk cId="1681298599" sldId="337"/>
            <ac:grpSpMk id="150" creationId="{C4B9528E-5B2D-BB46-F05C-2B5150301E21}"/>
          </ac:grpSpMkLst>
        </pc:grpChg>
        <pc:grpChg chg="mod">
          <ac:chgData name="Kim Bélanger-Baillargeon" userId="61e8c17a-4f44-4a20-848f-58a57c92f1ad" providerId="ADAL" clId="{071EBCB4-2384-4F5F-9EB2-8F016159C650}" dt="2022-12-19T21:39:59.134" v="72"/>
          <ac:grpSpMkLst>
            <pc:docMk/>
            <pc:sldMk cId="1681298599" sldId="337"/>
            <ac:grpSpMk id="151" creationId="{C03CDF87-7EE3-EFEC-CCA0-F7FD54C7E57F}"/>
          </ac:grpSpMkLst>
        </pc:grpChg>
        <pc:grpChg chg="mod">
          <ac:chgData name="Kim Bélanger-Baillargeon" userId="61e8c17a-4f44-4a20-848f-58a57c92f1ad" providerId="ADAL" clId="{071EBCB4-2384-4F5F-9EB2-8F016159C650}" dt="2022-12-19T21:39:59.134" v="72"/>
          <ac:grpSpMkLst>
            <pc:docMk/>
            <pc:sldMk cId="1681298599" sldId="337"/>
            <ac:grpSpMk id="152" creationId="{8C074FFF-5F1B-685C-3EEB-90008527B88F}"/>
          </ac:grpSpMkLst>
        </pc:grpChg>
        <pc:grpChg chg="mod">
          <ac:chgData name="Kim Bélanger-Baillargeon" userId="61e8c17a-4f44-4a20-848f-58a57c92f1ad" providerId="ADAL" clId="{071EBCB4-2384-4F5F-9EB2-8F016159C650}" dt="2022-12-19T21:39:59.134" v="72"/>
          <ac:grpSpMkLst>
            <pc:docMk/>
            <pc:sldMk cId="1681298599" sldId="337"/>
            <ac:grpSpMk id="153" creationId="{0CC288F6-8837-FD2E-C0D9-3A971691B95B}"/>
          </ac:grpSpMkLst>
        </pc:grpChg>
        <pc:grpChg chg="mod">
          <ac:chgData name="Kim Bélanger-Baillargeon" userId="61e8c17a-4f44-4a20-848f-58a57c92f1ad" providerId="ADAL" clId="{071EBCB4-2384-4F5F-9EB2-8F016159C650}" dt="2022-12-19T21:39:59.134" v="72"/>
          <ac:grpSpMkLst>
            <pc:docMk/>
            <pc:sldMk cId="1681298599" sldId="337"/>
            <ac:grpSpMk id="154" creationId="{57837F15-9510-48C5-4033-8FF3FC3096BF}"/>
          </ac:grpSpMkLst>
        </pc:grpChg>
        <pc:grpChg chg="mod">
          <ac:chgData name="Kim Bélanger-Baillargeon" userId="61e8c17a-4f44-4a20-848f-58a57c92f1ad" providerId="ADAL" clId="{071EBCB4-2384-4F5F-9EB2-8F016159C650}" dt="2022-12-19T21:39:59.134" v="72"/>
          <ac:grpSpMkLst>
            <pc:docMk/>
            <pc:sldMk cId="1681298599" sldId="337"/>
            <ac:grpSpMk id="155" creationId="{37375ADD-5326-217B-B702-041546975FFB}"/>
          </ac:grpSpMkLst>
        </pc:grpChg>
        <pc:grpChg chg="mod">
          <ac:chgData name="Kim Bélanger-Baillargeon" userId="61e8c17a-4f44-4a20-848f-58a57c92f1ad" providerId="ADAL" clId="{071EBCB4-2384-4F5F-9EB2-8F016159C650}" dt="2022-12-19T21:39:59.134" v="72"/>
          <ac:grpSpMkLst>
            <pc:docMk/>
            <pc:sldMk cId="1681298599" sldId="337"/>
            <ac:grpSpMk id="156" creationId="{6C992154-4C47-76A3-B028-F712825420F0}"/>
          </ac:grpSpMkLst>
        </pc:grpChg>
        <pc:grpChg chg="add mod">
          <ac:chgData name="Kim Bélanger-Baillargeon" userId="61e8c17a-4f44-4a20-848f-58a57c92f1ad" providerId="ADAL" clId="{071EBCB4-2384-4F5F-9EB2-8F016159C650}" dt="2022-12-19T21:39:59.134" v="72"/>
          <ac:grpSpMkLst>
            <pc:docMk/>
            <pc:sldMk cId="1681298599" sldId="337"/>
            <ac:grpSpMk id="246" creationId="{BDD9CB66-0074-117D-4149-B25B6D40FEB1}"/>
          </ac:grpSpMkLst>
        </pc:grpChg>
      </pc:sldChg>
      <pc:sldChg chg="addSp delSp modSp new mod modAnim modNotesTx">
        <pc:chgData name="Kim Bélanger-Baillargeon" userId="61e8c17a-4f44-4a20-848f-58a57c92f1ad" providerId="ADAL" clId="{071EBCB4-2384-4F5F-9EB2-8F016159C650}" dt="2022-12-19T21:45:40.259" v="115" actId="207"/>
        <pc:sldMkLst>
          <pc:docMk/>
          <pc:sldMk cId="1539600904" sldId="338"/>
        </pc:sldMkLst>
        <pc:spChg chg="del">
          <ac:chgData name="Kim Bélanger-Baillargeon" userId="61e8c17a-4f44-4a20-848f-58a57c92f1ad" providerId="ADAL" clId="{071EBCB4-2384-4F5F-9EB2-8F016159C650}" dt="2022-12-19T21:40:42.947" v="80" actId="478"/>
          <ac:spMkLst>
            <pc:docMk/>
            <pc:sldMk cId="1539600904" sldId="338"/>
            <ac:spMk id="2" creationId="{4F39862E-DB9C-43D5-DB61-2B62BDBE5B5B}"/>
          </ac:spMkLst>
        </pc:spChg>
        <pc:spChg chg="del">
          <ac:chgData name="Kim Bélanger-Baillargeon" userId="61e8c17a-4f44-4a20-848f-58a57c92f1ad" providerId="ADAL" clId="{071EBCB4-2384-4F5F-9EB2-8F016159C650}" dt="2022-12-19T21:40:42.947" v="80" actId="478"/>
          <ac:spMkLst>
            <pc:docMk/>
            <pc:sldMk cId="1539600904" sldId="338"/>
            <ac:spMk id="3" creationId="{332F60C4-C427-EDB6-917F-D8B4402B61AA}"/>
          </ac:spMkLst>
        </pc:spChg>
        <pc:spChg chg="del">
          <ac:chgData name="Kim Bélanger-Baillargeon" userId="61e8c17a-4f44-4a20-848f-58a57c92f1ad" providerId="ADAL" clId="{071EBCB4-2384-4F5F-9EB2-8F016159C650}" dt="2022-12-19T21:40:42.947" v="80" actId="478"/>
          <ac:spMkLst>
            <pc:docMk/>
            <pc:sldMk cId="1539600904" sldId="338"/>
            <ac:spMk id="4" creationId="{AC81DDD9-F935-559D-3853-D102F62EEA49}"/>
          </ac:spMkLst>
        </pc:spChg>
        <pc:spChg chg="add mod">
          <ac:chgData name="Kim Bélanger-Baillargeon" userId="61e8c17a-4f44-4a20-848f-58a57c92f1ad" providerId="ADAL" clId="{071EBCB4-2384-4F5F-9EB2-8F016159C650}" dt="2022-12-19T21:45:40.259" v="115" actId="207"/>
          <ac:spMkLst>
            <pc:docMk/>
            <pc:sldMk cId="1539600904" sldId="338"/>
            <ac:spMk id="5" creationId="{0F1203A8-0DAA-14FE-7982-E22E7963F5A7}"/>
          </ac:spMkLst>
        </pc:spChg>
        <pc:spChg chg="add mod">
          <ac:chgData name="Kim Bélanger-Baillargeon" userId="61e8c17a-4f44-4a20-848f-58a57c92f1ad" providerId="ADAL" clId="{071EBCB4-2384-4F5F-9EB2-8F016159C650}" dt="2022-12-19T21:45:35.134" v="114" actId="208"/>
          <ac:spMkLst>
            <pc:docMk/>
            <pc:sldMk cId="1539600904" sldId="338"/>
            <ac:spMk id="6" creationId="{F9D3CEC6-C893-E3F3-2864-7BC16E9CDBA9}"/>
          </ac:spMkLst>
        </pc:spChg>
        <pc:spChg chg="add mod">
          <ac:chgData name="Kim Bélanger-Baillargeon" userId="61e8c17a-4f44-4a20-848f-58a57c92f1ad" providerId="ADAL" clId="{071EBCB4-2384-4F5F-9EB2-8F016159C650}" dt="2022-12-19T21:40:51.263" v="81"/>
          <ac:spMkLst>
            <pc:docMk/>
            <pc:sldMk cId="1539600904" sldId="338"/>
            <ac:spMk id="7" creationId="{03871466-ECA6-663F-4136-5E8410AE244A}"/>
          </ac:spMkLst>
        </pc:spChg>
        <pc:spChg chg="add mod">
          <ac:chgData name="Kim Bélanger-Baillargeon" userId="61e8c17a-4f44-4a20-848f-58a57c92f1ad" providerId="ADAL" clId="{071EBCB4-2384-4F5F-9EB2-8F016159C650}" dt="2022-12-19T21:40:59.014" v="82" actId="14100"/>
          <ac:spMkLst>
            <pc:docMk/>
            <pc:sldMk cId="1539600904" sldId="338"/>
            <ac:spMk id="9" creationId="{CD1A8C2D-0E77-F851-949B-52BFD21D3005}"/>
          </ac:spMkLst>
        </pc:spChg>
        <pc:spChg chg="add mod">
          <ac:chgData name="Kim Bélanger-Baillargeon" userId="61e8c17a-4f44-4a20-848f-58a57c92f1ad" providerId="ADAL" clId="{071EBCB4-2384-4F5F-9EB2-8F016159C650}" dt="2022-12-19T21:40:51.263" v="81"/>
          <ac:spMkLst>
            <pc:docMk/>
            <pc:sldMk cId="1539600904" sldId="338"/>
            <ac:spMk id="10" creationId="{FA09B424-E5B3-60D4-3F85-3AFE140DA4DD}"/>
          </ac:spMkLst>
        </pc:spChg>
        <pc:spChg chg="add mod">
          <ac:chgData name="Kim Bélanger-Baillargeon" userId="61e8c17a-4f44-4a20-848f-58a57c92f1ad" providerId="ADAL" clId="{071EBCB4-2384-4F5F-9EB2-8F016159C650}" dt="2022-12-19T21:40:51.263" v="81"/>
          <ac:spMkLst>
            <pc:docMk/>
            <pc:sldMk cId="1539600904" sldId="338"/>
            <ac:spMk id="11" creationId="{F128C97B-B280-199B-DFBE-9086FEBB8BFF}"/>
          </ac:spMkLst>
        </pc:spChg>
        <pc:picChg chg="add mod">
          <ac:chgData name="Kim Bélanger-Baillargeon" userId="61e8c17a-4f44-4a20-848f-58a57c92f1ad" providerId="ADAL" clId="{071EBCB4-2384-4F5F-9EB2-8F016159C650}" dt="2022-12-19T21:40:51.263" v="81"/>
          <ac:picMkLst>
            <pc:docMk/>
            <pc:sldMk cId="1539600904" sldId="338"/>
            <ac:picMk id="8" creationId="{6000A3DC-089F-C742-8744-07C6C6D05A13}"/>
          </ac:picMkLst>
        </pc:picChg>
      </pc:sldChg>
      <pc:sldChg chg="addSp delSp modSp new mod modAnim modNotesTx">
        <pc:chgData name="Kim Bélanger-Baillargeon" userId="61e8c17a-4f44-4a20-848f-58a57c92f1ad" providerId="ADAL" clId="{071EBCB4-2384-4F5F-9EB2-8F016159C650}" dt="2022-12-19T21:45:23.982" v="113" actId="207"/>
        <pc:sldMkLst>
          <pc:docMk/>
          <pc:sldMk cId="2378430292" sldId="339"/>
        </pc:sldMkLst>
        <pc:spChg chg="del">
          <ac:chgData name="Kim Bélanger-Baillargeon" userId="61e8c17a-4f44-4a20-848f-58a57c92f1ad" providerId="ADAL" clId="{071EBCB4-2384-4F5F-9EB2-8F016159C650}" dt="2022-12-19T21:41:18.604" v="85" actId="478"/>
          <ac:spMkLst>
            <pc:docMk/>
            <pc:sldMk cId="2378430292" sldId="339"/>
            <ac:spMk id="2" creationId="{2A69B35E-E232-9CF4-B34F-18D9545290DA}"/>
          </ac:spMkLst>
        </pc:spChg>
        <pc:spChg chg="del">
          <ac:chgData name="Kim Bélanger-Baillargeon" userId="61e8c17a-4f44-4a20-848f-58a57c92f1ad" providerId="ADAL" clId="{071EBCB4-2384-4F5F-9EB2-8F016159C650}" dt="2022-12-19T21:41:18.604" v="85" actId="478"/>
          <ac:spMkLst>
            <pc:docMk/>
            <pc:sldMk cId="2378430292" sldId="339"/>
            <ac:spMk id="3" creationId="{92BE9634-0F7A-F5B3-A982-5C3D828893A5}"/>
          </ac:spMkLst>
        </pc:spChg>
        <pc:spChg chg="add mod">
          <ac:chgData name="Kim Bélanger-Baillargeon" userId="61e8c17a-4f44-4a20-848f-58a57c92f1ad" providerId="ADAL" clId="{071EBCB4-2384-4F5F-9EB2-8F016159C650}" dt="2022-12-19T21:45:23.982" v="113" actId="207"/>
          <ac:spMkLst>
            <pc:docMk/>
            <pc:sldMk cId="2378430292" sldId="339"/>
            <ac:spMk id="4" creationId="{9B61F739-D655-1409-5C7C-42BE4A97DFAD}"/>
          </ac:spMkLst>
        </pc:spChg>
        <pc:spChg chg="add mod">
          <ac:chgData name="Kim Bélanger-Baillargeon" userId="61e8c17a-4f44-4a20-848f-58a57c92f1ad" providerId="ADAL" clId="{071EBCB4-2384-4F5F-9EB2-8F016159C650}" dt="2022-12-19T21:45:17.575" v="111" actId="208"/>
          <ac:spMkLst>
            <pc:docMk/>
            <pc:sldMk cId="2378430292" sldId="339"/>
            <ac:spMk id="5" creationId="{97C58C29-FC48-A1DE-C1FB-B27425B62315}"/>
          </ac:spMkLst>
        </pc:spChg>
        <pc:spChg chg="add mod">
          <ac:chgData name="Kim Bélanger-Baillargeon" userId="61e8c17a-4f44-4a20-848f-58a57c92f1ad" providerId="ADAL" clId="{071EBCB4-2384-4F5F-9EB2-8F016159C650}" dt="2022-12-19T21:41:25.130" v="86"/>
          <ac:spMkLst>
            <pc:docMk/>
            <pc:sldMk cId="2378430292" sldId="339"/>
            <ac:spMk id="6" creationId="{C9731EA0-C05E-06DB-2730-50A3F6736E15}"/>
          </ac:spMkLst>
        </pc:spChg>
        <pc:spChg chg="add mod">
          <ac:chgData name="Kim Bélanger-Baillargeon" userId="61e8c17a-4f44-4a20-848f-58a57c92f1ad" providerId="ADAL" clId="{071EBCB4-2384-4F5F-9EB2-8F016159C650}" dt="2022-12-19T21:41:25.130" v="86"/>
          <ac:spMkLst>
            <pc:docMk/>
            <pc:sldMk cId="2378430292" sldId="339"/>
            <ac:spMk id="8" creationId="{2593430C-698D-85B7-BED7-CA320BE0406A}"/>
          </ac:spMkLst>
        </pc:spChg>
        <pc:spChg chg="add mod">
          <ac:chgData name="Kim Bélanger-Baillargeon" userId="61e8c17a-4f44-4a20-848f-58a57c92f1ad" providerId="ADAL" clId="{071EBCB4-2384-4F5F-9EB2-8F016159C650}" dt="2022-12-19T21:41:46.429" v="91" actId="14100"/>
          <ac:spMkLst>
            <pc:docMk/>
            <pc:sldMk cId="2378430292" sldId="339"/>
            <ac:spMk id="9" creationId="{95768907-FB82-32FC-0817-0B2B299F515F}"/>
          </ac:spMkLst>
        </pc:spChg>
        <pc:spChg chg="add mod">
          <ac:chgData name="Kim Bélanger-Baillargeon" userId="61e8c17a-4f44-4a20-848f-58a57c92f1ad" providerId="ADAL" clId="{071EBCB4-2384-4F5F-9EB2-8F016159C650}" dt="2022-12-19T21:41:42.169" v="90" actId="1076"/>
          <ac:spMkLst>
            <pc:docMk/>
            <pc:sldMk cId="2378430292" sldId="339"/>
            <ac:spMk id="10" creationId="{1AA93370-5231-1C4C-0CC7-F3B0317B9B57}"/>
          </ac:spMkLst>
        </pc:spChg>
        <pc:spChg chg="add mod">
          <ac:chgData name="Kim Bélanger-Baillargeon" userId="61e8c17a-4f44-4a20-848f-58a57c92f1ad" providerId="ADAL" clId="{071EBCB4-2384-4F5F-9EB2-8F016159C650}" dt="2022-12-19T21:41:52.562" v="92" actId="1076"/>
          <ac:spMkLst>
            <pc:docMk/>
            <pc:sldMk cId="2378430292" sldId="339"/>
            <ac:spMk id="11" creationId="{ABEB0FAD-6EDE-1317-01B2-5846D3EB54C8}"/>
          </ac:spMkLst>
        </pc:spChg>
        <pc:spChg chg="add mod">
          <ac:chgData name="Kim Bélanger-Baillargeon" userId="61e8c17a-4f44-4a20-848f-58a57c92f1ad" providerId="ADAL" clId="{071EBCB4-2384-4F5F-9EB2-8F016159C650}" dt="2022-12-19T21:42:00.113" v="95" actId="313"/>
          <ac:spMkLst>
            <pc:docMk/>
            <pc:sldMk cId="2378430292" sldId="339"/>
            <ac:spMk id="12" creationId="{59CC5B66-AADB-F6DA-27B2-16E0C6271C5B}"/>
          </ac:spMkLst>
        </pc:spChg>
        <pc:spChg chg="add mod">
          <ac:chgData name="Kim Bélanger-Baillargeon" userId="61e8c17a-4f44-4a20-848f-58a57c92f1ad" providerId="ADAL" clId="{071EBCB4-2384-4F5F-9EB2-8F016159C650}" dt="2022-12-19T21:41:58.324" v="94" actId="1076"/>
          <ac:spMkLst>
            <pc:docMk/>
            <pc:sldMk cId="2378430292" sldId="339"/>
            <ac:spMk id="13" creationId="{91499FEC-6540-2B3C-58D9-88FDB2307BB9}"/>
          </ac:spMkLst>
        </pc:spChg>
        <pc:picChg chg="add mod">
          <ac:chgData name="Kim Bélanger-Baillargeon" userId="61e8c17a-4f44-4a20-848f-58a57c92f1ad" providerId="ADAL" clId="{071EBCB4-2384-4F5F-9EB2-8F016159C650}" dt="2022-12-19T21:41:25.130" v="86"/>
          <ac:picMkLst>
            <pc:docMk/>
            <pc:sldMk cId="2378430292" sldId="339"/>
            <ac:picMk id="7" creationId="{FAAF469D-DE8C-342C-CA73-24D20796FBB5}"/>
          </ac:picMkLst>
        </pc:picChg>
      </pc:sldChg>
      <pc:sldChg chg="addSp delSp modSp new mod modAnim modNotesTx">
        <pc:chgData name="Kim Bélanger-Baillargeon" userId="61e8c17a-4f44-4a20-848f-58a57c92f1ad" providerId="ADAL" clId="{071EBCB4-2384-4F5F-9EB2-8F016159C650}" dt="2022-12-19T21:45:11.726" v="110" actId="1076"/>
        <pc:sldMkLst>
          <pc:docMk/>
          <pc:sldMk cId="2369272860" sldId="340"/>
        </pc:sldMkLst>
        <pc:spChg chg="del">
          <ac:chgData name="Kim Bélanger-Baillargeon" userId="61e8c17a-4f44-4a20-848f-58a57c92f1ad" providerId="ADAL" clId="{071EBCB4-2384-4F5F-9EB2-8F016159C650}" dt="2022-12-19T21:43:27.330" v="98" actId="478"/>
          <ac:spMkLst>
            <pc:docMk/>
            <pc:sldMk cId="2369272860" sldId="340"/>
            <ac:spMk id="2" creationId="{8C7DC40E-E069-A2D8-E882-62AF1717F5DC}"/>
          </ac:spMkLst>
        </pc:spChg>
        <pc:spChg chg="del">
          <ac:chgData name="Kim Bélanger-Baillargeon" userId="61e8c17a-4f44-4a20-848f-58a57c92f1ad" providerId="ADAL" clId="{071EBCB4-2384-4F5F-9EB2-8F016159C650}" dt="2022-12-19T21:43:27.330" v="98" actId="478"/>
          <ac:spMkLst>
            <pc:docMk/>
            <pc:sldMk cId="2369272860" sldId="340"/>
            <ac:spMk id="3" creationId="{288BB724-A09F-53D6-27A1-62CC5026528B}"/>
          </ac:spMkLst>
        </pc:spChg>
        <pc:spChg chg="add mod">
          <ac:chgData name="Kim Bélanger-Baillargeon" userId="61e8c17a-4f44-4a20-848f-58a57c92f1ad" providerId="ADAL" clId="{071EBCB4-2384-4F5F-9EB2-8F016159C650}" dt="2022-12-19T21:45:07.525" v="109" actId="207"/>
          <ac:spMkLst>
            <pc:docMk/>
            <pc:sldMk cId="2369272860" sldId="340"/>
            <ac:spMk id="4" creationId="{C2312618-BC1A-032E-AF27-E5AAD3710C67}"/>
          </ac:spMkLst>
        </pc:spChg>
        <pc:spChg chg="add mod">
          <ac:chgData name="Kim Bélanger-Baillargeon" userId="61e8c17a-4f44-4a20-848f-58a57c92f1ad" providerId="ADAL" clId="{071EBCB4-2384-4F5F-9EB2-8F016159C650}" dt="2022-12-19T21:45:11.726" v="110" actId="1076"/>
          <ac:spMkLst>
            <pc:docMk/>
            <pc:sldMk cId="2369272860" sldId="340"/>
            <ac:spMk id="5" creationId="{EBE1FC6F-8A8C-B5FF-BB81-C503F299F22E}"/>
          </ac:spMkLst>
        </pc:spChg>
        <pc:spChg chg="add mod">
          <ac:chgData name="Kim Bélanger-Baillargeon" userId="61e8c17a-4f44-4a20-848f-58a57c92f1ad" providerId="ADAL" clId="{071EBCB4-2384-4F5F-9EB2-8F016159C650}" dt="2022-12-19T21:43:36.974" v="99"/>
          <ac:spMkLst>
            <pc:docMk/>
            <pc:sldMk cId="2369272860" sldId="340"/>
            <ac:spMk id="7" creationId="{13179B3C-6957-B616-A171-B5DB00ABC95F}"/>
          </ac:spMkLst>
        </pc:spChg>
        <pc:spChg chg="add mod">
          <ac:chgData name="Kim Bélanger-Baillargeon" userId="61e8c17a-4f44-4a20-848f-58a57c92f1ad" providerId="ADAL" clId="{071EBCB4-2384-4F5F-9EB2-8F016159C650}" dt="2022-12-19T21:43:45.476" v="100" actId="1076"/>
          <ac:spMkLst>
            <pc:docMk/>
            <pc:sldMk cId="2369272860" sldId="340"/>
            <ac:spMk id="8" creationId="{27905CBD-9FA3-41BC-9C61-319602BC4069}"/>
          </ac:spMkLst>
        </pc:spChg>
        <pc:spChg chg="add mod">
          <ac:chgData name="Kim Bélanger-Baillargeon" userId="61e8c17a-4f44-4a20-848f-58a57c92f1ad" providerId="ADAL" clId="{071EBCB4-2384-4F5F-9EB2-8F016159C650}" dt="2022-12-19T21:43:52.893" v="102" actId="1076"/>
          <ac:spMkLst>
            <pc:docMk/>
            <pc:sldMk cId="2369272860" sldId="340"/>
            <ac:spMk id="9" creationId="{1D63CFA5-45AF-7A6E-7971-4755FFFC51C3}"/>
          </ac:spMkLst>
        </pc:spChg>
        <pc:spChg chg="add mod">
          <ac:chgData name="Kim Bélanger-Baillargeon" userId="61e8c17a-4f44-4a20-848f-58a57c92f1ad" providerId="ADAL" clId="{071EBCB4-2384-4F5F-9EB2-8F016159C650}" dt="2022-12-19T21:43:57.093" v="104" actId="1076"/>
          <ac:spMkLst>
            <pc:docMk/>
            <pc:sldMk cId="2369272860" sldId="340"/>
            <ac:spMk id="10" creationId="{272AD830-EF5E-6128-BA35-6DFC0CA85DB5}"/>
          </ac:spMkLst>
        </pc:spChg>
        <pc:spChg chg="add mod">
          <ac:chgData name="Kim Bélanger-Baillargeon" userId="61e8c17a-4f44-4a20-848f-58a57c92f1ad" providerId="ADAL" clId="{071EBCB4-2384-4F5F-9EB2-8F016159C650}" dt="2022-12-19T21:44:00.359" v="105" actId="1076"/>
          <ac:spMkLst>
            <pc:docMk/>
            <pc:sldMk cId="2369272860" sldId="340"/>
            <ac:spMk id="11" creationId="{5B2814D9-8D02-C3DB-8B03-426355F35F48}"/>
          </ac:spMkLst>
        </pc:spChg>
        <pc:spChg chg="add mod">
          <ac:chgData name="Kim Bélanger-Baillargeon" userId="61e8c17a-4f44-4a20-848f-58a57c92f1ad" providerId="ADAL" clId="{071EBCB4-2384-4F5F-9EB2-8F016159C650}" dt="2022-12-19T21:44:03.684" v="106" actId="1076"/>
          <ac:spMkLst>
            <pc:docMk/>
            <pc:sldMk cId="2369272860" sldId="340"/>
            <ac:spMk id="12" creationId="{484F72BA-E283-5E4D-5C44-27586CBCCC1D}"/>
          </ac:spMkLst>
        </pc:spChg>
        <pc:picChg chg="add mod">
          <ac:chgData name="Kim Bélanger-Baillargeon" userId="61e8c17a-4f44-4a20-848f-58a57c92f1ad" providerId="ADAL" clId="{071EBCB4-2384-4F5F-9EB2-8F016159C650}" dt="2022-12-19T21:43:36.974" v="99"/>
          <ac:picMkLst>
            <pc:docMk/>
            <pc:sldMk cId="2369272860" sldId="340"/>
            <ac:picMk id="6" creationId="{385EAEC8-8194-C91A-22E2-BBBD879A14BA}"/>
          </ac:picMkLst>
        </pc:picChg>
      </pc:sldChg>
    </pc:docChg>
  </pc:docChgLst>
  <pc:docChgLst>
    <pc:chgData name="Kim Bélanger-Baillargeon" userId="S::kim.belanger-baillargeon@educaloi.qc.ca::61e8c17a-4f44-4a20-848f-58a57c92f1ad" providerId="AD" clId="Web-{411E9CCD-F709-677D-372C-EA8BAB1531E4}"/>
    <pc:docChg chg="modSld">
      <pc:chgData name="Kim Bélanger-Baillargeon" userId="S::kim.belanger-baillargeon@educaloi.qc.ca::61e8c17a-4f44-4a20-848f-58a57c92f1ad" providerId="AD" clId="Web-{411E9CCD-F709-677D-372C-EA8BAB1531E4}" dt="2022-12-23T19:57:32.591" v="13" actId="1076"/>
      <pc:docMkLst>
        <pc:docMk/>
      </pc:docMkLst>
      <pc:sldChg chg="addSp delSp modSp modNotes">
        <pc:chgData name="Kim Bélanger-Baillargeon" userId="S::kim.belanger-baillargeon@educaloi.qc.ca::61e8c17a-4f44-4a20-848f-58a57c92f1ad" providerId="AD" clId="Web-{411E9CCD-F709-677D-372C-EA8BAB1531E4}" dt="2022-12-23T19:57:06.793" v="4"/>
        <pc:sldMkLst>
          <pc:docMk/>
          <pc:sldMk cId="387620748" sldId="261"/>
        </pc:sldMkLst>
        <pc:picChg chg="del">
          <ac:chgData name="Kim Bélanger-Baillargeon" userId="S::kim.belanger-baillargeon@educaloi.qc.ca::61e8c17a-4f44-4a20-848f-58a57c92f1ad" providerId="AD" clId="Web-{411E9CCD-F709-677D-372C-EA8BAB1531E4}" dt="2022-12-23T19:56:55.684" v="0"/>
          <ac:picMkLst>
            <pc:docMk/>
            <pc:sldMk cId="387620748" sldId="261"/>
            <ac:picMk id="2" creationId="{313BC22D-85A4-6750-319C-E66C5E02E2D7}"/>
          </ac:picMkLst>
        </pc:picChg>
        <pc:picChg chg="add mod">
          <ac:chgData name="Kim Bélanger-Baillargeon" userId="S::kim.belanger-baillargeon@educaloi.qc.ca::61e8c17a-4f44-4a20-848f-58a57c92f1ad" providerId="AD" clId="Web-{411E9CCD-F709-677D-372C-EA8BAB1531E4}" dt="2022-12-23T19:57:00.402" v="3" actId="14100"/>
          <ac:picMkLst>
            <pc:docMk/>
            <pc:sldMk cId="387620748" sldId="261"/>
            <ac:picMk id="4" creationId="{469B4E0C-CC93-C254-A492-4E11562F12AD}"/>
          </ac:picMkLst>
        </pc:picChg>
      </pc:sldChg>
      <pc:sldChg chg="addSp delSp modSp">
        <pc:chgData name="Kim Bélanger-Baillargeon" userId="S::kim.belanger-baillargeon@educaloi.qc.ca::61e8c17a-4f44-4a20-848f-58a57c92f1ad" providerId="AD" clId="Web-{411E9CCD-F709-677D-372C-EA8BAB1531E4}" dt="2022-12-23T19:57:19.106" v="7" actId="1076"/>
        <pc:sldMkLst>
          <pc:docMk/>
          <pc:sldMk cId="1539600904" sldId="338"/>
        </pc:sldMkLst>
        <pc:picChg chg="add mod">
          <ac:chgData name="Kim Bélanger-Baillargeon" userId="S::kim.belanger-baillargeon@educaloi.qc.ca::61e8c17a-4f44-4a20-848f-58a57c92f1ad" providerId="AD" clId="Web-{411E9CCD-F709-677D-372C-EA8BAB1531E4}" dt="2022-12-23T19:57:19.106" v="7" actId="1076"/>
          <ac:picMkLst>
            <pc:docMk/>
            <pc:sldMk cId="1539600904" sldId="338"/>
            <ac:picMk id="2" creationId="{71FE864C-2D17-47B2-0BA4-8B1FDD64DFC7}"/>
          </ac:picMkLst>
        </pc:picChg>
        <pc:picChg chg="del">
          <ac:chgData name="Kim Bélanger-Baillargeon" userId="S::kim.belanger-baillargeon@educaloi.qc.ca::61e8c17a-4f44-4a20-848f-58a57c92f1ad" providerId="AD" clId="Web-{411E9CCD-F709-677D-372C-EA8BAB1531E4}" dt="2022-12-23T19:57:16.559" v="5"/>
          <ac:picMkLst>
            <pc:docMk/>
            <pc:sldMk cId="1539600904" sldId="338"/>
            <ac:picMk id="8" creationId="{6000A3DC-089F-C742-8744-07C6C6D05A13}"/>
          </ac:picMkLst>
        </pc:picChg>
      </pc:sldChg>
      <pc:sldChg chg="addSp delSp modSp">
        <pc:chgData name="Kim Bélanger-Baillargeon" userId="S::kim.belanger-baillargeon@educaloi.qc.ca::61e8c17a-4f44-4a20-848f-58a57c92f1ad" providerId="AD" clId="Web-{411E9CCD-F709-677D-372C-EA8BAB1531E4}" dt="2022-12-23T19:57:24.388" v="10" actId="1076"/>
        <pc:sldMkLst>
          <pc:docMk/>
          <pc:sldMk cId="2378430292" sldId="339"/>
        </pc:sldMkLst>
        <pc:picChg chg="add mod">
          <ac:chgData name="Kim Bélanger-Baillargeon" userId="S::kim.belanger-baillargeon@educaloi.qc.ca::61e8c17a-4f44-4a20-848f-58a57c92f1ad" providerId="AD" clId="Web-{411E9CCD-F709-677D-372C-EA8BAB1531E4}" dt="2022-12-23T19:57:24.388" v="10" actId="1076"/>
          <ac:picMkLst>
            <pc:docMk/>
            <pc:sldMk cId="2378430292" sldId="339"/>
            <ac:picMk id="2" creationId="{B252744C-4BC9-7825-2601-362C0230F1D4}"/>
          </ac:picMkLst>
        </pc:picChg>
        <pc:picChg chg="del">
          <ac:chgData name="Kim Bélanger-Baillargeon" userId="S::kim.belanger-baillargeon@educaloi.qc.ca::61e8c17a-4f44-4a20-848f-58a57c92f1ad" providerId="AD" clId="Web-{411E9CCD-F709-677D-372C-EA8BAB1531E4}" dt="2022-12-23T19:57:21.341" v="8"/>
          <ac:picMkLst>
            <pc:docMk/>
            <pc:sldMk cId="2378430292" sldId="339"/>
            <ac:picMk id="7" creationId="{FAAF469D-DE8C-342C-CA73-24D20796FBB5}"/>
          </ac:picMkLst>
        </pc:picChg>
      </pc:sldChg>
      <pc:sldChg chg="addSp delSp modSp">
        <pc:chgData name="Kim Bélanger-Baillargeon" userId="S::kim.belanger-baillargeon@educaloi.qc.ca::61e8c17a-4f44-4a20-848f-58a57c92f1ad" providerId="AD" clId="Web-{411E9CCD-F709-677D-372C-EA8BAB1531E4}" dt="2022-12-23T19:57:32.591" v="13" actId="1076"/>
        <pc:sldMkLst>
          <pc:docMk/>
          <pc:sldMk cId="2369272860" sldId="340"/>
        </pc:sldMkLst>
        <pc:picChg chg="add mod">
          <ac:chgData name="Kim Bélanger-Baillargeon" userId="S::kim.belanger-baillargeon@educaloi.qc.ca::61e8c17a-4f44-4a20-848f-58a57c92f1ad" providerId="AD" clId="Web-{411E9CCD-F709-677D-372C-EA8BAB1531E4}" dt="2022-12-23T19:57:32.591" v="13" actId="1076"/>
          <ac:picMkLst>
            <pc:docMk/>
            <pc:sldMk cId="2369272860" sldId="340"/>
            <ac:picMk id="2" creationId="{0777B7C3-8E3E-BDC0-DBF8-5FBCCBB66AB4}"/>
          </ac:picMkLst>
        </pc:picChg>
        <pc:picChg chg="del">
          <ac:chgData name="Kim Bélanger-Baillargeon" userId="S::kim.belanger-baillargeon@educaloi.qc.ca::61e8c17a-4f44-4a20-848f-58a57c92f1ad" providerId="AD" clId="Web-{411E9CCD-F709-677D-372C-EA8BAB1531E4}" dt="2022-12-23T19:57:27.731" v="11"/>
          <ac:picMkLst>
            <pc:docMk/>
            <pc:sldMk cId="2369272860" sldId="340"/>
            <ac:picMk id="6" creationId="{385EAEC8-8194-C91A-22E2-BBBD879A14BA}"/>
          </ac:picMkLst>
        </pc:picChg>
      </pc:sldChg>
    </pc:docChg>
  </pc:docChgLst>
  <pc:docChgLst>
    <pc:chgData name="Kim Bélanger-Baillargeon" userId="61e8c17a-4f44-4a20-848f-58a57c92f1ad" providerId="ADAL" clId="{D73DE111-E5D9-43F2-AB03-0B4A9DAF351D}"/>
    <pc:docChg chg="custSel addSld modSld">
      <pc:chgData name="Kim Bélanger-Baillargeon" userId="61e8c17a-4f44-4a20-848f-58a57c92f1ad" providerId="ADAL" clId="{D73DE111-E5D9-43F2-AB03-0B4A9DAF351D}" dt="2022-12-20T21:38:35.358" v="316"/>
      <pc:docMkLst>
        <pc:docMk/>
      </pc:docMkLst>
      <pc:sldChg chg="addSp delSp modSp new mod modAnim modNotesTx">
        <pc:chgData name="Kim Bélanger-Baillargeon" userId="61e8c17a-4f44-4a20-848f-58a57c92f1ad" providerId="ADAL" clId="{D73DE111-E5D9-43F2-AB03-0B4A9DAF351D}" dt="2022-12-20T21:19:04.185" v="12" actId="1076"/>
        <pc:sldMkLst>
          <pc:docMk/>
          <pc:sldMk cId="2142906626" sldId="341"/>
        </pc:sldMkLst>
        <pc:spChg chg="del">
          <ac:chgData name="Kim Bélanger-Baillargeon" userId="61e8c17a-4f44-4a20-848f-58a57c92f1ad" providerId="ADAL" clId="{D73DE111-E5D9-43F2-AB03-0B4A9DAF351D}" dt="2022-12-20T21:15:29.893" v="2" actId="478"/>
          <ac:spMkLst>
            <pc:docMk/>
            <pc:sldMk cId="2142906626" sldId="341"/>
            <ac:spMk id="2" creationId="{EABED445-F927-B792-D1E5-EABDA6E05F30}"/>
          </ac:spMkLst>
        </pc:spChg>
        <pc:spChg chg="del">
          <ac:chgData name="Kim Bélanger-Baillargeon" userId="61e8c17a-4f44-4a20-848f-58a57c92f1ad" providerId="ADAL" clId="{D73DE111-E5D9-43F2-AB03-0B4A9DAF351D}" dt="2022-12-20T21:15:29.893" v="2" actId="478"/>
          <ac:spMkLst>
            <pc:docMk/>
            <pc:sldMk cId="2142906626" sldId="341"/>
            <ac:spMk id="3" creationId="{F5456FA6-A3A6-9E5D-604D-7AB41114814B}"/>
          </ac:spMkLst>
        </pc:spChg>
        <pc:spChg chg="add mod">
          <ac:chgData name="Kim Bélanger-Baillargeon" userId="61e8c17a-4f44-4a20-848f-58a57c92f1ad" providerId="ADAL" clId="{D73DE111-E5D9-43F2-AB03-0B4A9DAF351D}" dt="2022-12-20T21:19:02.180" v="11" actId="404"/>
          <ac:spMkLst>
            <pc:docMk/>
            <pc:sldMk cId="2142906626" sldId="341"/>
            <ac:spMk id="4" creationId="{2C118C57-50F2-0A93-8161-9A8BDF5E9B09}"/>
          </ac:spMkLst>
        </pc:spChg>
        <pc:spChg chg="add mod">
          <ac:chgData name="Kim Bélanger-Baillargeon" userId="61e8c17a-4f44-4a20-848f-58a57c92f1ad" providerId="ADAL" clId="{D73DE111-E5D9-43F2-AB03-0B4A9DAF351D}" dt="2022-12-20T21:19:04.185" v="12" actId="1076"/>
          <ac:spMkLst>
            <pc:docMk/>
            <pc:sldMk cId="2142906626" sldId="341"/>
            <ac:spMk id="5" creationId="{3BE65D67-7F9E-3035-EAA3-E3362CBAFF83}"/>
          </ac:spMkLst>
        </pc:spChg>
        <pc:spChg chg="add mod">
          <ac:chgData name="Kim Bélanger-Baillargeon" userId="61e8c17a-4f44-4a20-848f-58a57c92f1ad" providerId="ADAL" clId="{D73DE111-E5D9-43F2-AB03-0B4A9DAF351D}" dt="2022-12-20T21:15:30.700" v="3"/>
          <ac:spMkLst>
            <pc:docMk/>
            <pc:sldMk cId="2142906626" sldId="341"/>
            <ac:spMk id="7" creationId="{5291B76F-A262-F0D9-9700-E4EA36048438}"/>
          </ac:spMkLst>
        </pc:spChg>
        <pc:spChg chg="add mod">
          <ac:chgData name="Kim Bélanger-Baillargeon" userId="61e8c17a-4f44-4a20-848f-58a57c92f1ad" providerId="ADAL" clId="{D73DE111-E5D9-43F2-AB03-0B4A9DAF351D}" dt="2022-12-20T21:15:55.601" v="7" actId="1076"/>
          <ac:spMkLst>
            <pc:docMk/>
            <pc:sldMk cId="2142906626" sldId="341"/>
            <ac:spMk id="8" creationId="{6FA09009-090A-4493-E39A-615320132793}"/>
          </ac:spMkLst>
        </pc:spChg>
        <pc:spChg chg="add mod">
          <ac:chgData name="Kim Bélanger-Baillargeon" userId="61e8c17a-4f44-4a20-848f-58a57c92f1ad" providerId="ADAL" clId="{D73DE111-E5D9-43F2-AB03-0B4A9DAF351D}" dt="2022-12-20T21:15:57.938" v="8" actId="14100"/>
          <ac:spMkLst>
            <pc:docMk/>
            <pc:sldMk cId="2142906626" sldId="341"/>
            <ac:spMk id="9" creationId="{82FE2039-D3C5-DCCD-9967-394622539258}"/>
          </ac:spMkLst>
        </pc:spChg>
        <pc:spChg chg="add mod">
          <ac:chgData name="Kim Bélanger-Baillargeon" userId="61e8c17a-4f44-4a20-848f-58a57c92f1ad" providerId="ADAL" clId="{D73DE111-E5D9-43F2-AB03-0B4A9DAF351D}" dt="2022-12-20T21:16:01.145" v="9" actId="1076"/>
          <ac:spMkLst>
            <pc:docMk/>
            <pc:sldMk cId="2142906626" sldId="341"/>
            <ac:spMk id="10" creationId="{F0CAE441-3278-7109-DC44-A1135A409825}"/>
          </ac:spMkLst>
        </pc:spChg>
        <pc:picChg chg="add mod">
          <ac:chgData name="Kim Bélanger-Baillargeon" userId="61e8c17a-4f44-4a20-848f-58a57c92f1ad" providerId="ADAL" clId="{D73DE111-E5D9-43F2-AB03-0B4A9DAF351D}" dt="2022-12-20T21:15:30.700" v="3"/>
          <ac:picMkLst>
            <pc:docMk/>
            <pc:sldMk cId="2142906626" sldId="341"/>
            <ac:picMk id="6" creationId="{33DD1E99-8BEF-FEC3-E61B-DCEF7880531C}"/>
          </ac:picMkLst>
        </pc:picChg>
      </pc:sldChg>
      <pc:sldChg chg="addSp delSp modSp new mod modAnim modNotesTx">
        <pc:chgData name="Kim Bélanger-Baillargeon" userId="61e8c17a-4f44-4a20-848f-58a57c92f1ad" providerId="ADAL" clId="{D73DE111-E5D9-43F2-AB03-0B4A9DAF351D}" dt="2022-12-20T21:20:01.760" v="25"/>
        <pc:sldMkLst>
          <pc:docMk/>
          <pc:sldMk cId="554796263" sldId="342"/>
        </pc:sldMkLst>
        <pc:spChg chg="del">
          <ac:chgData name="Kim Bélanger-Baillargeon" userId="61e8c17a-4f44-4a20-848f-58a57c92f1ad" providerId="ADAL" clId="{D73DE111-E5D9-43F2-AB03-0B4A9DAF351D}" dt="2022-12-20T21:19:19.058" v="13" actId="478"/>
          <ac:spMkLst>
            <pc:docMk/>
            <pc:sldMk cId="554796263" sldId="342"/>
            <ac:spMk id="2" creationId="{42B6AE1A-A257-299E-20DA-CEE00B281C2D}"/>
          </ac:spMkLst>
        </pc:spChg>
        <pc:spChg chg="del">
          <ac:chgData name="Kim Bélanger-Baillargeon" userId="61e8c17a-4f44-4a20-848f-58a57c92f1ad" providerId="ADAL" clId="{D73DE111-E5D9-43F2-AB03-0B4A9DAF351D}" dt="2022-12-20T21:19:19.058" v="13" actId="478"/>
          <ac:spMkLst>
            <pc:docMk/>
            <pc:sldMk cId="554796263" sldId="342"/>
            <ac:spMk id="3" creationId="{0A4AC55D-5A84-9D92-8FEB-11F19A7A539F}"/>
          </ac:spMkLst>
        </pc:spChg>
        <pc:spChg chg="add del mod">
          <ac:chgData name="Kim Bélanger-Baillargeon" userId="61e8c17a-4f44-4a20-848f-58a57c92f1ad" providerId="ADAL" clId="{D73DE111-E5D9-43F2-AB03-0B4A9DAF351D}" dt="2022-12-20T21:19:26.718" v="15"/>
          <ac:spMkLst>
            <pc:docMk/>
            <pc:sldMk cId="554796263" sldId="342"/>
            <ac:spMk id="4" creationId="{144AC9A4-D800-DDBF-30DF-89EDC6A66C4B}"/>
          </ac:spMkLst>
        </pc:spChg>
        <pc:spChg chg="add del mod">
          <ac:chgData name="Kim Bélanger-Baillargeon" userId="61e8c17a-4f44-4a20-848f-58a57c92f1ad" providerId="ADAL" clId="{D73DE111-E5D9-43F2-AB03-0B4A9DAF351D}" dt="2022-12-20T21:19:26.718" v="15"/>
          <ac:spMkLst>
            <pc:docMk/>
            <pc:sldMk cId="554796263" sldId="342"/>
            <ac:spMk id="5" creationId="{57C297EA-FF2C-B3AA-44BD-42F6AE899B17}"/>
          </ac:spMkLst>
        </pc:spChg>
        <pc:spChg chg="add del mod">
          <ac:chgData name="Kim Bélanger-Baillargeon" userId="61e8c17a-4f44-4a20-848f-58a57c92f1ad" providerId="ADAL" clId="{D73DE111-E5D9-43F2-AB03-0B4A9DAF351D}" dt="2022-12-20T21:19:26.718" v="15"/>
          <ac:spMkLst>
            <pc:docMk/>
            <pc:sldMk cId="554796263" sldId="342"/>
            <ac:spMk id="7" creationId="{978C311B-C395-16BE-ED9A-C42C8A744FA0}"/>
          </ac:spMkLst>
        </pc:spChg>
        <pc:spChg chg="add del mod">
          <ac:chgData name="Kim Bélanger-Baillargeon" userId="61e8c17a-4f44-4a20-848f-58a57c92f1ad" providerId="ADAL" clId="{D73DE111-E5D9-43F2-AB03-0B4A9DAF351D}" dt="2022-12-20T21:19:26.718" v="15"/>
          <ac:spMkLst>
            <pc:docMk/>
            <pc:sldMk cId="554796263" sldId="342"/>
            <ac:spMk id="8" creationId="{75F45061-5167-481C-C275-FF4B4A4DF05F}"/>
          </ac:spMkLst>
        </pc:spChg>
        <pc:spChg chg="add del mod">
          <ac:chgData name="Kim Bélanger-Baillargeon" userId="61e8c17a-4f44-4a20-848f-58a57c92f1ad" providerId="ADAL" clId="{D73DE111-E5D9-43F2-AB03-0B4A9DAF351D}" dt="2022-12-20T21:19:26.718" v="15"/>
          <ac:spMkLst>
            <pc:docMk/>
            <pc:sldMk cId="554796263" sldId="342"/>
            <ac:spMk id="9" creationId="{4A346756-8DB6-677D-1EF1-4841C078BDEE}"/>
          </ac:spMkLst>
        </pc:spChg>
        <pc:spChg chg="add del mod">
          <ac:chgData name="Kim Bélanger-Baillargeon" userId="61e8c17a-4f44-4a20-848f-58a57c92f1ad" providerId="ADAL" clId="{D73DE111-E5D9-43F2-AB03-0B4A9DAF351D}" dt="2022-12-20T21:19:26.718" v="15"/>
          <ac:spMkLst>
            <pc:docMk/>
            <pc:sldMk cId="554796263" sldId="342"/>
            <ac:spMk id="10" creationId="{6804AE62-A0C3-F86B-B5B3-9C4BF1256F14}"/>
          </ac:spMkLst>
        </pc:spChg>
        <pc:spChg chg="add mod">
          <ac:chgData name="Kim Bélanger-Baillargeon" userId="61e8c17a-4f44-4a20-848f-58a57c92f1ad" providerId="ADAL" clId="{D73DE111-E5D9-43F2-AB03-0B4A9DAF351D}" dt="2022-12-20T21:19:44.220" v="19" actId="404"/>
          <ac:spMkLst>
            <pc:docMk/>
            <pc:sldMk cId="554796263" sldId="342"/>
            <ac:spMk id="11" creationId="{551AFCC7-F915-C6F8-1E7A-42A6F4DCFB64}"/>
          </ac:spMkLst>
        </pc:spChg>
        <pc:spChg chg="add mod">
          <ac:chgData name="Kim Bélanger-Baillargeon" userId="61e8c17a-4f44-4a20-848f-58a57c92f1ad" providerId="ADAL" clId="{D73DE111-E5D9-43F2-AB03-0B4A9DAF351D}" dt="2022-12-20T21:19:39.011" v="17" actId="1076"/>
          <ac:spMkLst>
            <pc:docMk/>
            <pc:sldMk cId="554796263" sldId="342"/>
            <ac:spMk id="12" creationId="{F8137B31-BF31-3A56-12E4-EE24FF95B448}"/>
          </ac:spMkLst>
        </pc:spChg>
        <pc:spChg chg="add mod">
          <ac:chgData name="Kim Bélanger-Baillargeon" userId="61e8c17a-4f44-4a20-848f-58a57c92f1ad" providerId="ADAL" clId="{D73DE111-E5D9-43F2-AB03-0B4A9DAF351D}" dt="2022-12-20T21:19:33.914" v="16"/>
          <ac:spMkLst>
            <pc:docMk/>
            <pc:sldMk cId="554796263" sldId="342"/>
            <ac:spMk id="14" creationId="{A2CBFE85-D59D-D4A5-351C-BE1630A30CE4}"/>
          </ac:spMkLst>
        </pc:spChg>
        <pc:spChg chg="add mod">
          <ac:chgData name="Kim Bélanger-Baillargeon" userId="61e8c17a-4f44-4a20-848f-58a57c92f1ad" providerId="ADAL" clId="{D73DE111-E5D9-43F2-AB03-0B4A9DAF351D}" dt="2022-12-20T21:19:49.449" v="21" actId="1076"/>
          <ac:spMkLst>
            <pc:docMk/>
            <pc:sldMk cId="554796263" sldId="342"/>
            <ac:spMk id="15" creationId="{32C9F9D0-5481-5B69-CE1E-52E37EF7916B}"/>
          </ac:spMkLst>
        </pc:spChg>
        <pc:spChg chg="add mod">
          <ac:chgData name="Kim Bélanger-Baillargeon" userId="61e8c17a-4f44-4a20-848f-58a57c92f1ad" providerId="ADAL" clId="{D73DE111-E5D9-43F2-AB03-0B4A9DAF351D}" dt="2022-12-20T21:19:52.914" v="23" actId="1076"/>
          <ac:spMkLst>
            <pc:docMk/>
            <pc:sldMk cId="554796263" sldId="342"/>
            <ac:spMk id="16" creationId="{123EA45B-78AA-E4BA-FFDB-527679B1ADAB}"/>
          </ac:spMkLst>
        </pc:spChg>
        <pc:spChg chg="add mod">
          <ac:chgData name="Kim Bélanger-Baillargeon" userId="61e8c17a-4f44-4a20-848f-58a57c92f1ad" providerId="ADAL" clId="{D73DE111-E5D9-43F2-AB03-0B4A9DAF351D}" dt="2022-12-20T21:19:56.194" v="24" actId="1076"/>
          <ac:spMkLst>
            <pc:docMk/>
            <pc:sldMk cId="554796263" sldId="342"/>
            <ac:spMk id="17" creationId="{4441DCC1-9C3A-BAF0-1B29-97B2AAD4D9A6}"/>
          </ac:spMkLst>
        </pc:spChg>
        <pc:picChg chg="add del mod">
          <ac:chgData name="Kim Bélanger-Baillargeon" userId="61e8c17a-4f44-4a20-848f-58a57c92f1ad" providerId="ADAL" clId="{D73DE111-E5D9-43F2-AB03-0B4A9DAF351D}" dt="2022-12-20T21:19:26.718" v="15"/>
          <ac:picMkLst>
            <pc:docMk/>
            <pc:sldMk cId="554796263" sldId="342"/>
            <ac:picMk id="6" creationId="{BE35E1AF-EF7C-7C28-5DC2-0B80ECE05C60}"/>
          </ac:picMkLst>
        </pc:picChg>
        <pc:picChg chg="add mod">
          <ac:chgData name="Kim Bélanger-Baillargeon" userId="61e8c17a-4f44-4a20-848f-58a57c92f1ad" providerId="ADAL" clId="{D73DE111-E5D9-43F2-AB03-0B4A9DAF351D}" dt="2022-12-20T21:19:33.914" v="16"/>
          <ac:picMkLst>
            <pc:docMk/>
            <pc:sldMk cId="554796263" sldId="342"/>
            <ac:picMk id="13" creationId="{9F9DA411-4AC5-FA23-7701-26A31A65E3D3}"/>
          </ac:picMkLst>
        </pc:picChg>
      </pc:sldChg>
      <pc:sldChg chg="addSp delSp modSp new mod modAnim modNotesTx">
        <pc:chgData name="Kim Bélanger-Baillargeon" userId="61e8c17a-4f44-4a20-848f-58a57c92f1ad" providerId="ADAL" clId="{D73DE111-E5D9-43F2-AB03-0B4A9DAF351D}" dt="2022-12-20T21:21:06.627" v="41"/>
        <pc:sldMkLst>
          <pc:docMk/>
          <pc:sldMk cId="144412935" sldId="343"/>
        </pc:sldMkLst>
        <pc:spChg chg="del">
          <ac:chgData name="Kim Bélanger-Baillargeon" userId="61e8c17a-4f44-4a20-848f-58a57c92f1ad" providerId="ADAL" clId="{D73DE111-E5D9-43F2-AB03-0B4A9DAF351D}" dt="2022-12-20T21:20:27.681" v="27" actId="478"/>
          <ac:spMkLst>
            <pc:docMk/>
            <pc:sldMk cId="144412935" sldId="343"/>
            <ac:spMk id="2" creationId="{BAA80FE0-621E-D59A-CC42-8227AC84C9E4}"/>
          </ac:spMkLst>
        </pc:spChg>
        <pc:spChg chg="del">
          <ac:chgData name="Kim Bélanger-Baillargeon" userId="61e8c17a-4f44-4a20-848f-58a57c92f1ad" providerId="ADAL" clId="{D73DE111-E5D9-43F2-AB03-0B4A9DAF351D}" dt="2022-12-20T21:20:27.681" v="27" actId="478"/>
          <ac:spMkLst>
            <pc:docMk/>
            <pc:sldMk cId="144412935" sldId="343"/>
            <ac:spMk id="3" creationId="{08180351-93B9-D11B-6690-591B30A8BDCA}"/>
          </ac:spMkLst>
        </pc:spChg>
        <pc:spChg chg="add mod">
          <ac:chgData name="Kim Bélanger-Baillargeon" userId="61e8c17a-4f44-4a20-848f-58a57c92f1ad" providerId="ADAL" clId="{D73DE111-E5D9-43F2-AB03-0B4A9DAF351D}" dt="2022-12-20T21:20:44.676" v="34" actId="207"/>
          <ac:spMkLst>
            <pc:docMk/>
            <pc:sldMk cId="144412935" sldId="343"/>
            <ac:spMk id="4" creationId="{2D6E7720-233C-353F-4A8E-7C319B13F47C}"/>
          </ac:spMkLst>
        </pc:spChg>
        <pc:spChg chg="add mod">
          <ac:chgData name="Kim Bélanger-Baillargeon" userId="61e8c17a-4f44-4a20-848f-58a57c92f1ad" providerId="ADAL" clId="{D73DE111-E5D9-43F2-AB03-0B4A9DAF351D}" dt="2022-12-20T21:20:39.962" v="33" actId="208"/>
          <ac:spMkLst>
            <pc:docMk/>
            <pc:sldMk cId="144412935" sldId="343"/>
            <ac:spMk id="6" creationId="{37C46D8E-8788-56D2-1CE1-018E7800B708}"/>
          </ac:spMkLst>
        </pc:spChg>
        <pc:spChg chg="add mod">
          <ac:chgData name="Kim Bélanger-Baillargeon" userId="61e8c17a-4f44-4a20-848f-58a57c92f1ad" providerId="ADAL" clId="{D73DE111-E5D9-43F2-AB03-0B4A9DAF351D}" dt="2022-12-20T21:20:28.267" v="28"/>
          <ac:spMkLst>
            <pc:docMk/>
            <pc:sldMk cId="144412935" sldId="343"/>
            <ac:spMk id="7" creationId="{36820F73-3DAA-EA42-2AE3-B93936C3CA7B}"/>
          </ac:spMkLst>
        </pc:spChg>
        <pc:spChg chg="add mod">
          <ac:chgData name="Kim Bélanger-Baillargeon" userId="61e8c17a-4f44-4a20-848f-58a57c92f1ad" providerId="ADAL" clId="{D73DE111-E5D9-43F2-AB03-0B4A9DAF351D}" dt="2022-12-20T21:20:48.913" v="35" actId="1076"/>
          <ac:spMkLst>
            <pc:docMk/>
            <pc:sldMk cId="144412935" sldId="343"/>
            <ac:spMk id="8" creationId="{5F39CBAD-2E0F-8638-2DFE-1534039A2DEB}"/>
          </ac:spMkLst>
        </pc:spChg>
        <pc:spChg chg="add mod">
          <ac:chgData name="Kim Bélanger-Baillargeon" userId="61e8c17a-4f44-4a20-848f-58a57c92f1ad" providerId="ADAL" clId="{D73DE111-E5D9-43F2-AB03-0B4A9DAF351D}" dt="2022-12-20T21:20:52.930" v="37" actId="1076"/>
          <ac:spMkLst>
            <pc:docMk/>
            <pc:sldMk cId="144412935" sldId="343"/>
            <ac:spMk id="9" creationId="{5C9B8796-B857-1BAC-D2D9-E53E4F6500C5}"/>
          </ac:spMkLst>
        </pc:spChg>
        <pc:spChg chg="add mod">
          <ac:chgData name="Kim Bélanger-Baillargeon" userId="61e8c17a-4f44-4a20-848f-58a57c92f1ad" providerId="ADAL" clId="{D73DE111-E5D9-43F2-AB03-0B4A9DAF351D}" dt="2022-12-20T21:20:55.481" v="38" actId="1076"/>
          <ac:spMkLst>
            <pc:docMk/>
            <pc:sldMk cId="144412935" sldId="343"/>
            <ac:spMk id="10" creationId="{73E6A42D-CB6C-1BF1-03CE-2B09221A1299}"/>
          </ac:spMkLst>
        </pc:spChg>
        <pc:spChg chg="add mod">
          <ac:chgData name="Kim Bélanger-Baillargeon" userId="61e8c17a-4f44-4a20-848f-58a57c92f1ad" providerId="ADAL" clId="{D73DE111-E5D9-43F2-AB03-0B4A9DAF351D}" dt="2022-12-20T21:20:58.610" v="39" actId="1076"/>
          <ac:spMkLst>
            <pc:docMk/>
            <pc:sldMk cId="144412935" sldId="343"/>
            <ac:spMk id="11" creationId="{D710304C-DA76-F916-37F9-1A4D602DE407}"/>
          </ac:spMkLst>
        </pc:spChg>
        <pc:spChg chg="add mod">
          <ac:chgData name="Kim Bélanger-Baillargeon" userId="61e8c17a-4f44-4a20-848f-58a57c92f1ad" providerId="ADAL" clId="{D73DE111-E5D9-43F2-AB03-0B4A9DAF351D}" dt="2022-12-20T21:21:02.177" v="40" actId="1076"/>
          <ac:spMkLst>
            <pc:docMk/>
            <pc:sldMk cId="144412935" sldId="343"/>
            <ac:spMk id="12" creationId="{9471AFB3-5FD6-AB62-3515-9C374A1ABE66}"/>
          </ac:spMkLst>
        </pc:spChg>
        <pc:picChg chg="add mod">
          <ac:chgData name="Kim Bélanger-Baillargeon" userId="61e8c17a-4f44-4a20-848f-58a57c92f1ad" providerId="ADAL" clId="{D73DE111-E5D9-43F2-AB03-0B4A9DAF351D}" dt="2022-12-20T21:20:28.267" v="28"/>
          <ac:picMkLst>
            <pc:docMk/>
            <pc:sldMk cId="144412935" sldId="343"/>
            <ac:picMk id="5" creationId="{B56969A7-3C84-12F8-5C42-64EFB885F088}"/>
          </ac:picMkLst>
        </pc:picChg>
      </pc:sldChg>
      <pc:sldChg chg="addSp delSp modSp new mod modNotesTx">
        <pc:chgData name="Kim Bélanger-Baillargeon" userId="61e8c17a-4f44-4a20-848f-58a57c92f1ad" providerId="ADAL" clId="{D73DE111-E5D9-43F2-AB03-0B4A9DAF351D}" dt="2022-12-20T21:22:21.536" v="51"/>
        <pc:sldMkLst>
          <pc:docMk/>
          <pc:sldMk cId="2295576911" sldId="344"/>
        </pc:sldMkLst>
        <pc:spChg chg="del">
          <ac:chgData name="Kim Bélanger-Baillargeon" userId="61e8c17a-4f44-4a20-848f-58a57c92f1ad" providerId="ADAL" clId="{D73DE111-E5D9-43F2-AB03-0B4A9DAF351D}" dt="2022-12-20T21:21:47.818" v="43" actId="478"/>
          <ac:spMkLst>
            <pc:docMk/>
            <pc:sldMk cId="2295576911" sldId="344"/>
            <ac:spMk id="2" creationId="{A42601F4-2D74-A5CB-30E3-F32C33C0A23B}"/>
          </ac:spMkLst>
        </pc:spChg>
        <pc:spChg chg="del">
          <ac:chgData name="Kim Bélanger-Baillargeon" userId="61e8c17a-4f44-4a20-848f-58a57c92f1ad" providerId="ADAL" clId="{D73DE111-E5D9-43F2-AB03-0B4A9DAF351D}" dt="2022-12-20T21:21:48.706" v="44" actId="478"/>
          <ac:spMkLst>
            <pc:docMk/>
            <pc:sldMk cId="2295576911" sldId="344"/>
            <ac:spMk id="3" creationId="{E4100963-65F9-DA51-7DB3-0775CEE5076B}"/>
          </ac:spMkLst>
        </pc:spChg>
        <pc:spChg chg="add mod">
          <ac:chgData name="Kim Bélanger-Baillargeon" userId="61e8c17a-4f44-4a20-848f-58a57c92f1ad" providerId="ADAL" clId="{D73DE111-E5D9-43F2-AB03-0B4A9DAF351D}" dt="2022-12-20T21:21:51.787" v="46" actId="1076"/>
          <ac:spMkLst>
            <pc:docMk/>
            <pc:sldMk cId="2295576911" sldId="344"/>
            <ac:spMk id="4" creationId="{1CBA604A-FF48-01D2-1801-47166A5A0900}"/>
          </ac:spMkLst>
        </pc:spChg>
        <pc:spChg chg="add mod">
          <ac:chgData name="Kim Bélanger-Baillargeon" userId="61e8c17a-4f44-4a20-848f-58a57c92f1ad" providerId="ADAL" clId="{D73DE111-E5D9-43F2-AB03-0B4A9DAF351D}" dt="2022-12-20T21:22:02.741" v="50" actId="207"/>
          <ac:spMkLst>
            <pc:docMk/>
            <pc:sldMk cId="2295576911" sldId="344"/>
            <ac:spMk id="5" creationId="{DA8F592B-4F11-4FE4-8308-A121EF744DE4}"/>
          </ac:spMkLst>
        </pc:spChg>
        <pc:picChg chg="add mod">
          <ac:chgData name="Kim Bélanger-Baillargeon" userId="61e8c17a-4f44-4a20-848f-58a57c92f1ad" providerId="ADAL" clId="{D73DE111-E5D9-43F2-AB03-0B4A9DAF351D}" dt="2022-12-20T21:21:51.787" v="46" actId="1076"/>
          <ac:picMkLst>
            <pc:docMk/>
            <pc:sldMk cId="2295576911" sldId="344"/>
            <ac:picMk id="6" creationId="{FE43F9EA-239D-EC68-B60B-0DE73EA3D793}"/>
          </ac:picMkLst>
        </pc:picChg>
      </pc:sldChg>
      <pc:sldChg chg="addSp delSp modSp new mod">
        <pc:chgData name="Kim Bélanger-Baillargeon" userId="61e8c17a-4f44-4a20-848f-58a57c92f1ad" providerId="ADAL" clId="{D73DE111-E5D9-43F2-AB03-0B4A9DAF351D}" dt="2022-12-20T21:28:03.609" v="113" actId="931"/>
        <pc:sldMkLst>
          <pc:docMk/>
          <pc:sldMk cId="2952847740" sldId="345"/>
        </pc:sldMkLst>
        <pc:spChg chg="mod">
          <ac:chgData name="Kim Bélanger-Baillargeon" userId="61e8c17a-4f44-4a20-848f-58a57c92f1ad" providerId="ADAL" clId="{D73DE111-E5D9-43F2-AB03-0B4A9DAF351D}" dt="2022-12-20T21:23:01.746" v="112" actId="1076"/>
          <ac:spMkLst>
            <pc:docMk/>
            <pc:sldMk cId="2952847740" sldId="345"/>
            <ac:spMk id="2" creationId="{DE979F92-1368-681D-49E8-22C4649FA23F}"/>
          </ac:spMkLst>
        </pc:spChg>
        <pc:spChg chg="del">
          <ac:chgData name="Kim Bélanger-Baillargeon" userId="61e8c17a-4f44-4a20-848f-58a57c92f1ad" providerId="ADAL" clId="{D73DE111-E5D9-43F2-AB03-0B4A9DAF351D}" dt="2022-12-20T21:28:03.609" v="113" actId="931"/>
          <ac:spMkLst>
            <pc:docMk/>
            <pc:sldMk cId="2952847740" sldId="345"/>
            <ac:spMk id="3" creationId="{06BCB5FF-349A-781A-EB4E-02CC354A9D79}"/>
          </ac:spMkLst>
        </pc:spChg>
        <pc:picChg chg="add mod">
          <ac:chgData name="Kim Bélanger-Baillargeon" userId="61e8c17a-4f44-4a20-848f-58a57c92f1ad" providerId="ADAL" clId="{D73DE111-E5D9-43F2-AB03-0B4A9DAF351D}" dt="2022-12-20T21:28:03.609" v="113" actId="931"/>
          <ac:picMkLst>
            <pc:docMk/>
            <pc:sldMk cId="2952847740" sldId="345"/>
            <ac:picMk id="5" creationId="{86A8E06C-C635-F6E6-0F87-C87DE65731C1}"/>
          </ac:picMkLst>
        </pc:picChg>
      </pc:sldChg>
      <pc:sldChg chg="addSp modSp new mod modNotesTx">
        <pc:chgData name="Kim Bélanger-Baillargeon" userId="61e8c17a-4f44-4a20-848f-58a57c92f1ad" providerId="ADAL" clId="{D73DE111-E5D9-43F2-AB03-0B4A9DAF351D}" dt="2022-12-20T21:29:46.364" v="150" actId="113"/>
        <pc:sldMkLst>
          <pc:docMk/>
          <pc:sldMk cId="2491613279" sldId="346"/>
        </pc:sldMkLst>
        <pc:spChg chg="mod">
          <ac:chgData name="Kim Bélanger-Baillargeon" userId="61e8c17a-4f44-4a20-848f-58a57c92f1ad" providerId="ADAL" clId="{D73DE111-E5D9-43F2-AB03-0B4A9DAF351D}" dt="2022-12-20T21:28:57.730" v="143" actId="1076"/>
          <ac:spMkLst>
            <pc:docMk/>
            <pc:sldMk cId="2491613279" sldId="346"/>
            <ac:spMk id="2" creationId="{62E93268-B38F-B0D2-92DE-054B474A6B41}"/>
          </ac:spMkLst>
        </pc:spChg>
        <pc:spChg chg="mod">
          <ac:chgData name="Kim Bélanger-Baillargeon" userId="61e8c17a-4f44-4a20-848f-58a57c92f1ad" providerId="ADAL" clId="{D73DE111-E5D9-43F2-AB03-0B4A9DAF351D}" dt="2022-12-20T21:29:46.364" v="150" actId="113"/>
          <ac:spMkLst>
            <pc:docMk/>
            <pc:sldMk cId="2491613279" sldId="346"/>
            <ac:spMk id="3" creationId="{23F941F4-5B1C-C876-521A-5F4085C26690}"/>
          </ac:spMkLst>
        </pc:spChg>
        <pc:picChg chg="add mod">
          <ac:chgData name="Kim Bélanger-Baillargeon" userId="61e8c17a-4f44-4a20-848f-58a57c92f1ad" providerId="ADAL" clId="{D73DE111-E5D9-43F2-AB03-0B4A9DAF351D}" dt="2022-12-20T21:29:35.090" v="148" actId="14100"/>
          <ac:picMkLst>
            <pc:docMk/>
            <pc:sldMk cId="2491613279" sldId="346"/>
            <ac:picMk id="5" creationId="{C58E7DEF-6355-07D8-B01B-F05C6E842B75}"/>
          </ac:picMkLst>
        </pc:picChg>
      </pc:sldChg>
      <pc:sldChg chg="addSp delSp modSp new mod">
        <pc:chgData name="Kim Bélanger-Baillargeon" userId="61e8c17a-4f44-4a20-848f-58a57c92f1ad" providerId="ADAL" clId="{D73DE111-E5D9-43F2-AB03-0B4A9DAF351D}" dt="2022-12-20T21:30:15.610" v="176" actId="1076"/>
        <pc:sldMkLst>
          <pc:docMk/>
          <pc:sldMk cId="1444291796" sldId="347"/>
        </pc:sldMkLst>
        <pc:spChg chg="del">
          <ac:chgData name="Kim Bélanger-Baillargeon" userId="61e8c17a-4f44-4a20-848f-58a57c92f1ad" providerId="ADAL" clId="{D73DE111-E5D9-43F2-AB03-0B4A9DAF351D}" dt="2022-12-20T21:30:12.145" v="174" actId="478"/>
          <ac:spMkLst>
            <pc:docMk/>
            <pc:sldMk cId="1444291796" sldId="347"/>
            <ac:spMk id="2" creationId="{11B2DBD5-10F7-F8D2-D4B4-4BD263333D3C}"/>
          </ac:spMkLst>
        </pc:spChg>
        <pc:spChg chg="mod">
          <ac:chgData name="Kim Bélanger-Baillargeon" userId="61e8c17a-4f44-4a20-848f-58a57c92f1ad" providerId="ADAL" clId="{D73DE111-E5D9-43F2-AB03-0B4A9DAF351D}" dt="2022-12-20T21:30:01.155" v="173" actId="207"/>
          <ac:spMkLst>
            <pc:docMk/>
            <pc:sldMk cId="1444291796" sldId="347"/>
            <ac:spMk id="3" creationId="{7D62712C-F4DB-90E8-4CC9-A7ED4A4BF136}"/>
          </ac:spMkLst>
        </pc:spChg>
        <pc:spChg chg="add mod">
          <ac:chgData name="Kim Bélanger-Baillargeon" userId="61e8c17a-4f44-4a20-848f-58a57c92f1ad" providerId="ADAL" clId="{D73DE111-E5D9-43F2-AB03-0B4A9DAF351D}" dt="2022-12-20T21:30:15.610" v="176" actId="1076"/>
          <ac:spMkLst>
            <pc:docMk/>
            <pc:sldMk cId="1444291796" sldId="347"/>
            <ac:spMk id="5" creationId="{A109FEAB-7694-08B6-4E72-7B58332C6F16}"/>
          </ac:spMkLst>
        </pc:spChg>
        <pc:spChg chg="add mod">
          <ac:chgData name="Kim Bélanger-Baillargeon" userId="61e8c17a-4f44-4a20-848f-58a57c92f1ad" providerId="ADAL" clId="{D73DE111-E5D9-43F2-AB03-0B4A9DAF351D}" dt="2022-12-20T21:30:15.610" v="176" actId="1076"/>
          <ac:spMkLst>
            <pc:docMk/>
            <pc:sldMk cId="1444291796" sldId="347"/>
            <ac:spMk id="6" creationId="{8AA479D2-498F-0439-851D-1576B1E27ACD}"/>
          </ac:spMkLst>
        </pc:spChg>
        <pc:picChg chg="add mod">
          <ac:chgData name="Kim Bélanger-Baillargeon" userId="61e8c17a-4f44-4a20-848f-58a57c92f1ad" providerId="ADAL" clId="{D73DE111-E5D9-43F2-AB03-0B4A9DAF351D}" dt="2022-12-20T21:29:40.764" v="149"/>
          <ac:picMkLst>
            <pc:docMk/>
            <pc:sldMk cId="1444291796" sldId="347"/>
            <ac:picMk id="4" creationId="{9F69AE5A-0857-39B4-DA8C-239C83FBC734}"/>
          </ac:picMkLst>
        </pc:picChg>
      </pc:sldChg>
      <pc:sldChg chg="addSp delSp modSp new mod modNotesTx">
        <pc:chgData name="Kim Bélanger-Baillargeon" userId="61e8c17a-4f44-4a20-848f-58a57c92f1ad" providerId="ADAL" clId="{D73DE111-E5D9-43F2-AB03-0B4A9DAF351D}" dt="2022-12-20T21:32:25.186" v="206"/>
        <pc:sldMkLst>
          <pc:docMk/>
          <pc:sldMk cId="2743011269" sldId="348"/>
        </pc:sldMkLst>
        <pc:spChg chg="mod">
          <ac:chgData name="Kim Bélanger-Baillargeon" userId="61e8c17a-4f44-4a20-848f-58a57c92f1ad" providerId="ADAL" clId="{D73DE111-E5D9-43F2-AB03-0B4A9DAF351D}" dt="2022-12-20T21:32:10.650" v="205"/>
          <ac:spMkLst>
            <pc:docMk/>
            <pc:sldMk cId="2743011269" sldId="348"/>
            <ac:spMk id="2" creationId="{59A09BBC-9872-8DAF-C1F1-8975C587ECCB}"/>
          </ac:spMkLst>
        </pc:spChg>
        <pc:spChg chg="mod">
          <ac:chgData name="Kim Bélanger-Baillargeon" userId="61e8c17a-4f44-4a20-848f-58a57c92f1ad" providerId="ADAL" clId="{D73DE111-E5D9-43F2-AB03-0B4A9DAF351D}" dt="2022-12-20T21:31:44.802" v="204" actId="113"/>
          <ac:spMkLst>
            <pc:docMk/>
            <pc:sldMk cId="2743011269" sldId="348"/>
            <ac:spMk id="3" creationId="{B920FFE8-4266-BE81-1A2E-53F5E6A6ED9F}"/>
          </ac:spMkLst>
        </pc:spChg>
        <pc:spChg chg="add del mod">
          <ac:chgData name="Kim Bélanger-Baillargeon" userId="61e8c17a-4f44-4a20-848f-58a57c92f1ad" providerId="ADAL" clId="{D73DE111-E5D9-43F2-AB03-0B4A9DAF351D}" dt="2022-12-20T21:31:05.186" v="178"/>
          <ac:spMkLst>
            <pc:docMk/>
            <pc:sldMk cId="2743011269" sldId="348"/>
            <ac:spMk id="4" creationId="{2E76DCA5-3C54-AB58-CD87-876B42DF12F2}"/>
          </ac:spMkLst>
        </pc:spChg>
        <pc:spChg chg="add del mod">
          <ac:chgData name="Kim Bélanger-Baillargeon" userId="61e8c17a-4f44-4a20-848f-58a57c92f1ad" providerId="ADAL" clId="{D73DE111-E5D9-43F2-AB03-0B4A9DAF351D}" dt="2022-12-20T21:31:05.186" v="178"/>
          <ac:spMkLst>
            <pc:docMk/>
            <pc:sldMk cId="2743011269" sldId="348"/>
            <ac:spMk id="5" creationId="{403262D4-C4B5-1017-C156-369154C22AB5}"/>
          </ac:spMkLst>
        </pc:spChg>
        <pc:spChg chg="add mod">
          <ac:chgData name="Kim Bélanger-Baillargeon" userId="61e8c17a-4f44-4a20-848f-58a57c92f1ad" providerId="ADAL" clId="{D73DE111-E5D9-43F2-AB03-0B4A9DAF351D}" dt="2022-12-20T21:31:19.106" v="181" actId="1076"/>
          <ac:spMkLst>
            <pc:docMk/>
            <pc:sldMk cId="2743011269" sldId="348"/>
            <ac:spMk id="6" creationId="{9814966B-390F-AB00-DA3D-81A84C425CAA}"/>
          </ac:spMkLst>
        </pc:spChg>
      </pc:sldChg>
      <pc:sldChg chg="addSp modSp new mod modNotesTx">
        <pc:chgData name="Kim Bélanger-Baillargeon" userId="61e8c17a-4f44-4a20-848f-58a57c92f1ad" providerId="ADAL" clId="{D73DE111-E5D9-43F2-AB03-0B4A9DAF351D}" dt="2022-12-20T21:32:58.079" v="209"/>
        <pc:sldMkLst>
          <pc:docMk/>
          <pc:sldMk cId="3953476654" sldId="349"/>
        </pc:sldMkLst>
        <pc:spChg chg="mod">
          <ac:chgData name="Kim Bélanger-Baillargeon" userId="61e8c17a-4f44-4a20-848f-58a57c92f1ad" providerId="ADAL" clId="{D73DE111-E5D9-43F2-AB03-0B4A9DAF351D}" dt="2022-12-20T21:32:45.552" v="208"/>
          <ac:spMkLst>
            <pc:docMk/>
            <pc:sldMk cId="3953476654" sldId="349"/>
            <ac:spMk id="2" creationId="{F2113780-2DC4-B154-CABA-3D85A5594B00}"/>
          </ac:spMkLst>
        </pc:spChg>
        <pc:spChg chg="mod">
          <ac:chgData name="Kim Bélanger-Baillargeon" userId="61e8c17a-4f44-4a20-848f-58a57c92f1ad" providerId="ADAL" clId="{D73DE111-E5D9-43F2-AB03-0B4A9DAF351D}" dt="2022-12-20T21:32:39.421" v="207"/>
          <ac:spMkLst>
            <pc:docMk/>
            <pc:sldMk cId="3953476654" sldId="349"/>
            <ac:spMk id="3" creationId="{215FC35D-354C-4755-DDDD-4AEC31F1C832}"/>
          </ac:spMkLst>
        </pc:spChg>
        <pc:spChg chg="add mod">
          <ac:chgData name="Kim Bélanger-Baillargeon" userId="61e8c17a-4f44-4a20-848f-58a57c92f1ad" providerId="ADAL" clId="{D73DE111-E5D9-43F2-AB03-0B4A9DAF351D}" dt="2022-12-20T21:31:24.314" v="183" actId="1076"/>
          <ac:spMkLst>
            <pc:docMk/>
            <pc:sldMk cId="3953476654" sldId="349"/>
            <ac:spMk id="4" creationId="{9814966B-390F-AB00-DA3D-81A84C425CAA}"/>
          </ac:spMkLst>
        </pc:spChg>
      </pc:sldChg>
      <pc:sldChg chg="addSp delSp modSp new mod modNotesTx">
        <pc:chgData name="Kim Bélanger-Baillargeon" userId="61e8c17a-4f44-4a20-848f-58a57c92f1ad" providerId="ADAL" clId="{D73DE111-E5D9-43F2-AB03-0B4A9DAF351D}" dt="2022-12-20T21:34:16.522" v="221"/>
        <pc:sldMkLst>
          <pc:docMk/>
          <pc:sldMk cId="2762070563" sldId="350"/>
        </pc:sldMkLst>
        <pc:spChg chg="mod">
          <ac:chgData name="Kim Bélanger-Baillargeon" userId="61e8c17a-4f44-4a20-848f-58a57c92f1ad" providerId="ADAL" clId="{D73DE111-E5D9-43F2-AB03-0B4A9DAF351D}" dt="2022-12-20T21:33:19.859" v="219" actId="403"/>
          <ac:spMkLst>
            <pc:docMk/>
            <pc:sldMk cId="2762070563" sldId="350"/>
            <ac:spMk id="2" creationId="{4550BFE8-C31A-0C15-B073-979D9D7FC896}"/>
          </ac:spMkLst>
        </pc:spChg>
        <pc:spChg chg="del">
          <ac:chgData name="Kim Bélanger-Baillargeon" userId="61e8c17a-4f44-4a20-848f-58a57c92f1ad" providerId="ADAL" clId="{D73DE111-E5D9-43F2-AB03-0B4A9DAF351D}" dt="2022-12-20T21:33:43.757" v="220" actId="931"/>
          <ac:spMkLst>
            <pc:docMk/>
            <pc:sldMk cId="2762070563" sldId="350"/>
            <ac:spMk id="3" creationId="{B949D3E7-AF80-CF23-921B-6658DA3E3F05}"/>
          </ac:spMkLst>
        </pc:spChg>
        <pc:picChg chg="add mod">
          <ac:chgData name="Kim Bélanger-Baillargeon" userId="61e8c17a-4f44-4a20-848f-58a57c92f1ad" providerId="ADAL" clId="{D73DE111-E5D9-43F2-AB03-0B4A9DAF351D}" dt="2022-12-20T21:33:43.757" v="220" actId="931"/>
          <ac:picMkLst>
            <pc:docMk/>
            <pc:sldMk cId="2762070563" sldId="350"/>
            <ac:picMk id="5" creationId="{3F166B08-7F1D-1DBB-3F0B-A7F548C80574}"/>
          </ac:picMkLst>
        </pc:picChg>
      </pc:sldChg>
      <pc:sldChg chg="addSp delSp modSp new mod modNotesTx">
        <pc:chgData name="Kim Bélanger-Baillargeon" userId="61e8c17a-4f44-4a20-848f-58a57c92f1ad" providerId="ADAL" clId="{D73DE111-E5D9-43F2-AB03-0B4A9DAF351D}" dt="2022-12-20T21:36:28.833" v="308" actId="1076"/>
        <pc:sldMkLst>
          <pc:docMk/>
          <pc:sldMk cId="2697577331" sldId="351"/>
        </pc:sldMkLst>
        <pc:spChg chg="mod">
          <ac:chgData name="Kim Bélanger-Baillargeon" userId="61e8c17a-4f44-4a20-848f-58a57c92f1ad" providerId="ADAL" clId="{D73DE111-E5D9-43F2-AB03-0B4A9DAF351D}" dt="2022-12-20T21:34:39.746" v="238" actId="20577"/>
          <ac:spMkLst>
            <pc:docMk/>
            <pc:sldMk cId="2697577331" sldId="351"/>
            <ac:spMk id="2" creationId="{19FE9350-C3D8-D1AC-D532-DB8F3ADF4748}"/>
          </ac:spMkLst>
        </pc:spChg>
        <pc:spChg chg="del">
          <ac:chgData name="Kim Bélanger-Baillargeon" userId="61e8c17a-4f44-4a20-848f-58a57c92f1ad" providerId="ADAL" clId="{D73DE111-E5D9-43F2-AB03-0B4A9DAF351D}" dt="2022-12-20T21:34:42.082" v="239" actId="478"/>
          <ac:spMkLst>
            <pc:docMk/>
            <pc:sldMk cId="2697577331" sldId="351"/>
            <ac:spMk id="3" creationId="{88BB598C-DE72-9F26-34BB-5FC3B6FF5E3A}"/>
          </ac:spMkLst>
        </pc:spChg>
        <pc:spChg chg="mod">
          <ac:chgData name="Kim Bélanger-Baillargeon" userId="61e8c17a-4f44-4a20-848f-58a57c92f1ad" providerId="ADAL" clId="{D73DE111-E5D9-43F2-AB03-0B4A9DAF351D}" dt="2022-12-20T21:36:28.833" v="308" actId="1076"/>
          <ac:spMkLst>
            <pc:docMk/>
            <pc:sldMk cId="2697577331" sldId="351"/>
            <ac:spMk id="4" creationId="{3BFD9823-5BEC-5AAA-89D1-70B8EF3082B8}"/>
          </ac:spMkLst>
        </pc:spChg>
        <pc:picChg chg="add mod">
          <ac:chgData name="Kim Bélanger-Baillargeon" userId="61e8c17a-4f44-4a20-848f-58a57c92f1ad" providerId="ADAL" clId="{D73DE111-E5D9-43F2-AB03-0B4A9DAF351D}" dt="2022-12-20T21:35:26.443" v="247" actId="208"/>
          <ac:picMkLst>
            <pc:docMk/>
            <pc:sldMk cId="2697577331" sldId="351"/>
            <ac:picMk id="6" creationId="{681A2872-1B9E-0DB6-6C31-C26DC5B404D8}"/>
          </ac:picMkLst>
        </pc:picChg>
      </pc:sldChg>
      <pc:sldChg chg="addSp delSp modSp new mod modNotesTx">
        <pc:chgData name="Kim Bélanger-Baillargeon" userId="61e8c17a-4f44-4a20-848f-58a57c92f1ad" providerId="ADAL" clId="{D73DE111-E5D9-43F2-AB03-0B4A9DAF351D}" dt="2022-12-20T21:38:35.358" v="316"/>
        <pc:sldMkLst>
          <pc:docMk/>
          <pc:sldMk cId="3853825250" sldId="352"/>
        </pc:sldMkLst>
        <pc:spChg chg="mod">
          <ac:chgData name="Kim Bélanger-Baillargeon" userId="61e8c17a-4f44-4a20-848f-58a57c92f1ad" providerId="ADAL" clId="{D73DE111-E5D9-43F2-AB03-0B4A9DAF351D}" dt="2022-12-20T21:36:01.032" v="250"/>
          <ac:spMkLst>
            <pc:docMk/>
            <pc:sldMk cId="3853825250" sldId="352"/>
            <ac:spMk id="2" creationId="{5259DB05-E68D-F0EA-2BF8-BBEE630A008B}"/>
          </ac:spMkLst>
        </pc:spChg>
        <pc:spChg chg="del">
          <ac:chgData name="Kim Bélanger-Baillargeon" userId="61e8c17a-4f44-4a20-848f-58a57c92f1ad" providerId="ADAL" clId="{D73DE111-E5D9-43F2-AB03-0B4A9DAF351D}" dt="2022-12-20T21:36:02.914" v="251" actId="478"/>
          <ac:spMkLst>
            <pc:docMk/>
            <pc:sldMk cId="3853825250" sldId="352"/>
            <ac:spMk id="3" creationId="{7737B30B-CE9B-D54B-43AA-8B656CB7E3C3}"/>
          </ac:spMkLst>
        </pc:spChg>
        <pc:spChg chg="mod">
          <ac:chgData name="Kim Bélanger-Baillargeon" userId="61e8c17a-4f44-4a20-848f-58a57c92f1ad" providerId="ADAL" clId="{D73DE111-E5D9-43F2-AB03-0B4A9DAF351D}" dt="2022-12-20T21:36:23.002" v="307" actId="403"/>
          <ac:spMkLst>
            <pc:docMk/>
            <pc:sldMk cId="3853825250" sldId="352"/>
            <ac:spMk id="4" creationId="{01434303-37A1-0006-1D85-7A8E09AB9606}"/>
          </ac:spMkLst>
        </pc:spChg>
        <pc:picChg chg="add del">
          <ac:chgData name="Kim Bélanger-Baillargeon" userId="61e8c17a-4f44-4a20-848f-58a57c92f1ad" providerId="ADAL" clId="{D73DE111-E5D9-43F2-AB03-0B4A9DAF351D}" dt="2022-12-20T21:38:10.834" v="311" actId="478"/>
          <ac:picMkLst>
            <pc:docMk/>
            <pc:sldMk cId="3853825250" sldId="352"/>
            <ac:picMk id="6" creationId="{EE3B8719-5474-1976-BA44-A8DAF396BE84}"/>
          </ac:picMkLst>
        </pc:picChg>
        <pc:picChg chg="add mod">
          <ac:chgData name="Kim Bélanger-Baillargeon" userId="61e8c17a-4f44-4a20-848f-58a57c92f1ad" providerId="ADAL" clId="{D73DE111-E5D9-43F2-AB03-0B4A9DAF351D}" dt="2022-12-20T21:38:27.284" v="315" actId="208"/>
          <ac:picMkLst>
            <pc:docMk/>
            <pc:sldMk cId="3853825250" sldId="352"/>
            <ac:picMk id="8" creationId="{3333DCC7-7CAF-2E27-4743-01E4582F56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42CEB-EB77-4FD7-B24B-1A5D981D30CA}" type="datetimeFigureOut">
              <a:rPr lang="fr-CA" smtClean="0"/>
              <a:t>2022-12-23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128DB-5F0D-41A6-896E-C13BF4BA226D}" type="slidenum">
              <a:rPr lang="fr-CA" smtClean="0"/>
              <a:t>‹N°›</a:t>
            </a:fld>
            <a:endParaRPr lang="fr-CA"/>
          </a:p>
        </p:txBody>
      </p:sp>
    </p:spTree>
    <p:extLst>
      <p:ext uri="{BB962C8B-B14F-4D97-AF65-F5344CB8AC3E}">
        <p14:creationId xmlns:p14="http://schemas.microsoft.com/office/powerpoint/2010/main" val="92885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ssnat.qc.ca/fr/deputes/index.html?appelant=MC"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paricilademocratie.com/approfondir/parlementarisme-et-elections/685-le-processus-d-adoption-d-une-loi" TargetMode="External"/><Relationship Id="rId5" Type="http://schemas.openxmlformats.org/officeDocument/2006/relationships/hyperlink" Target="https://www.electionsquebec.qc.ca/provinciales/fr/informer.php#infoCirc" TargetMode="External"/><Relationship Id="rId4" Type="http://schemas.openxmlformats.org/officeDocument/2006/relationships/hyperlink" Target="http://www.paricilademocratie.com/approfondir/parlementarisme-et-elections/674-la-politique-au-quebec-institutions-et-acteur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ssnat.qc.ca/fr/patrimoine/lexique/vote.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ww.assnat.qc.ca/fr/patrimoine/lexique/discipline-de-parti.html" TargetMode="External"/><Relationship Id="rId4" Type="http://schemas.openxmlformats.org/officeDocument/2006/relationships/hyperlink" Target="https://jeunesse.boussoleelectorale.com/canad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ustice.gouv.qc.ca/nous-joindre/trouver-un-palais-de-justi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reedomhouse.org/explore-the-map?type=fiw&amp;year=2020" TargetMode="External"/><Relationship Id="rId7" Type="http://schemas.openxmlformats.org/officeDocument/2006/relationships/hyperlink" Target="https://commons.wikimedia.org/wiki/File:Electoral_democracies.sv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ledevoir.com/monde/asie/549577/elections-legislatives-en-coree-du-nord-100-de-participation-un-seul-vainqueur" TargetMode="External"/><Relationship Id="rId5" Type="http://schemas.openxmlformats.org/officeDocument/2006/relationships/hyperlink" Target="http://aceproject.org/main/francais/lf/lf21.htm" TargetMode="External"/><Relationship Id="rId4" Type="http://schemas.openxmlformats.org/officeDocument/2006/relationships/hyperlink" Target="https://freedomhouse.org/reports/freedom-world/freedom-world-research-methodology"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r.wikipedia.org/wiki/Droit_du_sol#/media/Fichier:Jus_soli_world.sv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anada.ca/fr/immigration-refugies-citoyennete/services/citoyennete-canadienne/devenir-citoyen-canadien/admissibilite.html" TargetMode="External"/><Relationship Id="rId4" Type="http://schemas.openxmlformats.org/officeDocument/2006/relationships/hyperlink" Target="https://www.cic.gc.ca/francais/citoyennete/determinez-admissibilite.as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ws-lois.justice.gc.ca/fra/lois/E-2.01/TexteComplet.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perspective.usherbrooke.ca/bilan/servlet/BMDictionnaire?iddictionnaire=1487" TargetMode="External"/><Relationship Id="rId5" Type="http://schemas.openxmlformats.org/officeDocument/2006/relationships/hyperlink" Target="http://perspective.usherbrooke.ca/bilan/servlet/BMDictionnaire?iddictionnaire=1526" TargetMode="External"/><Relationship Id="rId4" Type="http://schemas.openxmlformats.org/officeDocument/2006/relationships/hyperlink" Target="https://laws-lois.justice.gc.ca/fra/const/page-15.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dea.int/sites/default/files/publications/democratie-directe-un-apercu-du-manuel-d-international-idea_1.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airn.info/la-republique-entre-democratie-sociale--9782130486985-page-144.htm?contenu=resum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ncient.eu/Athenian_Democr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noProof="0" dirty="0"/>
              <a:t>TABLE DES MATIÈRES</a:t>
            </a:r>
            <a:endParaRPr lang="fr-CA" sz="1200" b="1" noProof="0" dirty="0">
              <a:cs typeface="Calibri"/>
            </a:endParaRPr>
          </a:p>
          <a:p>
            <a:pPr marL="171450" indent="-171450">
              <a:buFont typeface="Arial,Sans-Serif"/>
              <a:buChar char="•"/>
            </a:pPr>
            <a:endParaRPr lang="fr-CA" dirty="0">
              <a:cs typeface="Calibri"/>
            </a:endParaRPr>
          </a:p>
          <a:p>
            <a:r>
              <a:rPr lang="fr-CA" dirty="0">
                <a:cs typeface="Calibri"/>
              </a:rPr>
              <a:t>Cette trousse est conçue pour être utilisée dans le cadre du cours d'Histoire et Éducation à la citoyenneté (1re secondaire). Cette présentation PowerPoint s'attarde sur les aspects juridiques du chapitre </a:t>
            </a:r>
            <a:r>
              <a:rPr lang="fr-CA" b="1" i="1" dirty="0">
                <a:cs typeface="Calibri"/>
              </a:rPr>
              <a:t>Une première expérience de démocratie</a:t>
            </a:r>
            <a:r>
              <a:rPr lang="fr-CA" i="1" dirty="0">
                <a:cs typeface="Calibri"/>
              </a:rPr>
              <a:t>.</a:t>
            </a:r>
            <a:endParaRPr lang="fr-CA" dirty="0">
              <a:cs typeface="Calibri"/>
            </a:endParaRPr>
          </a:p>
          <a:p>
            <a:endParaRPr lang="fr-CA" i="1" dirty="0"/>
          </a:p>
          <a:p>
            <a:r>
              <a:rPr lang="fr-CA" dirty="0"/>
              <a:t>Cette présentation PowerPoint vient avec des exercices de compréhension pour les élèves : </a:t>
            </a:r>
            <a:endParaRPr lang="en-US" dirty="0"/>
          </a:p>
          <a:p>
            <a:pPr marL="171450" indent="-171450">
              <a:buFont typeface="Arial,Sans-Serif"/>
              <a:buChar char="•"/>
            </a:pPr>
            <a:r>
              <a:rPr lang="fr-CA" dirty="0"/>
              <a:t>Dictatures et démocraties (15 min) - Exercice #1 </a:t>
            </a:r>
            <a:endParaRPr lang="fr-FR" dirty="0"/>
          </a:p>
          <a:p>
            <a:pPr marL="171450" indent="-171450">
              <a:buFont typeface="Arial,Sans-Serif"/>
              <a:buChar char="•"/>
            </a:pPr>
            <a:r>
              <a:rPr lang="fr-CA" dirty="0"/>
              <a:t>La mise en place d'une loi : à Athènes et au Québec -  (20 min) - Exercices #2, #3 et #4</a:t>
            </a:r>
            <a:endParaRPr lang="en-US" dirty="0">
              <a:cs typeface="Calibri"/>
            </a:endParaRPr>
          </a:p>
          <a:p>
            <a:pPr marL="171450" indent="-171450">
              <a:buFont typeface="Arial,Sans-Serif"/>
              <a:buChar char="•"/>
            </a:pPr>
            <a:r>
              <a:rPr lang="fr-CA" dirty="0">
                <a:cs typeface="Calibri"/>
              </a:rPr>
              <a:t>Être citoyen : à Athènes et au Québec (15 mins) - </a:t>
            </a:r>
            <a:r>
              <a:rPr lang="fr-CA" dirty="0"/>
              <a:t>Exercice #5</a:t>
            </a:r>
            <a:endParaRPr lang="fr-CA" dirty="0">
              <a:cs typeface="Calibri"/>
            </a:endParaRPr>
          </a:p>
          <a:p>
            <a:pPr marL="171450" indent="-171450">
              <a:buFont typeface="Arial,Sans-Serif"/>
              <a:buChar char="•"/>
            </a:pPr>
            <a:r>
              <a:rPr lang="fr-CA" dirty="0"/>
              <a:t>Activité de débat (20 min) - Exercice #6</a:t>
            </a:r>
            <a:endParaRPr lang="fr-CA" dirty="0">
              <a:cs typeface="Calibri"/>
            </a:endParaRPr>
          </a:p>
          <a:p>
            <a:endParaRPr lang="fr-CA" i="1" dirty="0">
              <a:cs typeface="Calibri"/>
            </a:endParaRPr>
          </a:p>
          <a:p>
            <a:r>
              <a:rPr lang="fr-CA" dirty="0"/>
              <a:t>Dans les notes de cette présentation, vous trouvez plusieurs informations et questions supplémentaires à transmettre aux élèves si vous souhaitez approfondir certains sujets. Vous trouverez également, dans certaines diapositives, une section </a:t>
            </a:r>
            <a:r>
              <a:rPr lang="fr-CA" b="1" dirty="0"/>
              <a:t>Ressources. </a:t>
            </a:r>
            <a:r>
              <a:rPr lang="fr-CA" dirty="0"/>
              <a:t>Il s'agit de textes ou ressources pédagogiques supplémentaires que vous pouvez également partager avec vos élèves. </a:t>
            </a:r>
            <a:endParaRPr lang="fr-CA" dirty="0">
              <a:cs typeface="Calibri"/>
            </a:endParaRPr>
          </a:p>
          <a:p>
            <a:endParaRPr lang="fr-CA" dirty="0">
              <a:solidFill>
                <a:srgbClr val="000000"/>
              </a:solidFill>
              <a:cs typeface="Calibri"/>
            </a:endParaRPr>
          </a:p>
          <a:p>
            <a:r>
              <a:rPr lang="fr-CA" dirty="0">
                <a:solidFill>
                  <a:srgbClr val="000000"/>
                </a:solidFill>
                <a:cs typeface="Calibri"/>
              </a:rPr>
              <a:t>Vous trouverez enfin une section </a:t>
            </a:r>
            <a:r>
              <a:rPr lang="fr-CA" b="1" dirty="0">
                <a:solidFill>
                  <a:srgbClr val="000000"/>
                </a:solidFill>
                <a:cs typeface="Calibri"/>
              </a:rPr>
              <a:t>Sources </a:t>
            </a:r>
            <a:r>
              <a:rPr lang="fr-CA" dirty="0">
                <a:solidFill>
                  <a:srgbClr val="000000"/>
                </a:solidFill>
                <a:cs typeface="Calibri"/>
              </a:rPr>
              <a:t>présentant les sources juridiques et non juridiques qui appuient les informations contenues dans les diapositives et dans les notes.</a:t>
            </a:r>
          </a:p>
          <a:p>
            <a:endParaRPr lang="fr-CA" b="1" dirty="0">
              <a:solidFill>
                <a:srgbClr val="000000"/>
              </a:solidFill>
              <a:cs typeface="Calibri"/>
            </a:endParaRPr>
          </a:p>
          <a:p>
            <a:r>
              <a:rPr lang="fr-CA" b="1" dirty="0"/>
              <a:t>Date de mise à jour des sources : </a:t>
            </a:r>
            <a:r>
              <a:rPr lang="fr-CA" b="0" dirty="0"/>
              <a:t>avril 2020</a:t>
            </a:r>
            <a:endParaRPr lang="fr-CA" b="1" dirty="0">
              <a:cs typeface="Calibri"/>
            </a:endParaRPr>
          </a:p>
          <a:p>
            <a:r>
              <a:rPr lang="fr-CA" b="1" dirty="0"/>
              <a:t>Date de création : </a:t>
            </a:r>
            <a:r>
              <a:rPr lang="fr-CA" dirty="0"/>
              <a:t>avril 2020</a:t>
            </a:r>
            <a:endParaRPr lang="fr-CA" dirty="0">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a:t>
            </a:fld>
            <a:endParaRPr lang="fr-CA"/>
          </a:p>
        </p:txBody>
      </p:sp>
    </p:spTree>
    <p:extLst>
      <p:ext uri="{BB962C8B-B14F-4D97-AF65-F5344CB8AC3E}">
        <p14:creationId xmlns:p14="http://schemas.microsoft.com/office/powerpoint/2010/main" val="8040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en-US" dirty="0">
              <a:cs typeface="Calibri" panose="020F0502020204030204"/>
            </a:endParaRPr>
          </a:p>
          <a:p>
            <a:r>
              <a:rPr lang="en-US" b="1" dirty="0" err="1"/>
              <a:t>Cliquez</a:t>
            </a:r>
            <a:r>
              <a:rPr lang="en-US" b="1" dirty="0"/>
              <a:t> pour faire </a:t>
            </a:r>
            <a:r>
              <a:rPr lang="en-US" b="1" dirty="0" err="1"/>
              <a:t>apparaître</a:t>
            </a:r>
            <a:r>
              <a:rPr lang="en-US" b="1" dirty="0"/>
              <a:t> les </a:t>
            </a:r>
            <a:r>
              <a:rPr lang="en-US" b="1" dirty="0" err="1"/>
              <a:t>réponses</a:t>
            </a:r>
            <a:endParaRPr lang="en-US" dirty="0"/>
          </a:p>
          <a:p>
            <a:endParaRPr lang="en-US" b="1" dirty="0">
              <a:cs typeface="Calibri"/>
            </a:endParaRPr>
          </a:p>
          <a:p>
            <a:r>
              <a:rPr lang="en-US" b="1" dirty="0" err="1">
                <a:cs typeface="Calibri"/>
              </a:rPr>
              <a:t>Réponses</a:t>
            </a:r>
            <a:r>
              <a:rPr lang="en-US" b="1" dirty="0">
                <a:cs typeface="Calibri"/>
              </a:rPr>
              <a:t>:</a:t>
            </a:r>
            <a:endParaRPr lang="en-US" dirty="0"/>
          </a:p>
          <a:p>
            <a:r>
              <a:rPr lang="en-US" dirty="0" err="1">
                <a:cs typeface="Calibri"/>
              </a:rPr>
              <a:t>Députés</a:t>
            </a:r>
            <a:r>
              <a:rPr lang="en-US" dirty="0">
                <a:cs typeface="Calibri"/>
              </a:rPr>
              <a:t>, </a:t>
            </a:r>
            <a:r>
              <a:rPr lang="en-US" dirty="0" err="1">
                <a:cs typeface="Calibri"/>
              </a:rPr>
              <a:t>assemblée</a:t>
            </a:r>
            <a:r>
              <a:rPr lang="en-US" dirty="0">
                <a:cs typeface="Calibri"/>
              </a:rPr>
              <a:t> </a:t>
            </a:r>
            <a:r>
              <a:rPr lang="en-US" dirty="0" err="1">
                <a:cs typeface="Calibri"/>
              </a:rPr>
              <a:t>nationale</a:t>
            </a:r>
            <a:r>
              <a:rPr lang="en-US" dirty="0">
                <a:cs typeface="Calibri"/>
              </a:rPr>
              <a:t>, </a:t>
            </a:r>
            <a:r>
              <a:rPr lang="en-US" dirty="0" err="1">
                <a:cs typeface="Calibri"/>
              </a:rPr>
              <a:t>représenter</a:t>
            </a:r>
            <a:r>
              <a:rPr lang="en-US" dirty="0">
                <a:cs typeface="Calibri"/>
              </a:rPr>
              <a:t> </a:t>
            </a:r>
          </a:p>
          <a:p>
            <a:endParaRPr lang="en-US" dirty="0">
              <a:cs typeface="Calibri"/>
            </a:endParaRPr>
          </a:p>
          <a:p>
            <a:r>
              <a:rPr lang="en-US" b="1" dirty="0">
                <a:cs typeface="Calibri"/>
              </a:rPr>
              <a:t>RESSOURCES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err="1">
                <a:cs typeface="Calibri"/>
              </a:rPr>
              <a:t>Députés</a:t>
            </a:r>
            <a:endParaRPr lang="en-US" b="0"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Assemblée nationale du Québec, « Députés » : </a:t>
            </a:r>
            <a:r>
              <a:rPr lang="en-CA" dirty="0">
                <a:hlinkClick r:id="rId3"/>
              </a:rPr>
              <a:t>http://www.assnat.qc.ca/fr/deputes/index.html?appelant=MC</a:t>
            </a:r>
            <a:r>
              <a:rPr lang="en-CA" dirty="0"/>
              <a:t> (</a:t>
            </a:r>
            <a:r>
              <a:rPr lang="en-CA" dirty="0" err="1"/>
              <a:t>Consulté</a:t>
            </a:r>
            <a:r>
              <a:rPr lang="en-CA" dirty="0"/>
              <a:t> le 29 </a:t>
            </a:r>
            <a:r>
              <a:rPr lang="en-CA" dirty="0" err="1"/>
              <a:t>avril</a:t>
            </a:r>
            <a:r>
              <a:rPr lang="en-CA" dirty="0"/>
              <a:t> 2020). Sous </a:t>
            </a:r>
            <a:r>
              <a:rPr lang="en-CA" dirty="0" err="1"/>
              <a:t>ce</a:t>
            </a:r>
            <a:r>
              <a:rPr lang="en-CA" dirty="0"/>
              <a:t> lien, </a:t>
            </a:r>
            <a:r>
              <a:rPr lang="en-CA" dirty="0" err="1"/>
              <a:t>vous</a:t>
            </a:r>
            <a:r>
              <a:rPr lang="en-CA" dirty="0"/>
              <a:t> </a:t>
            </a:r>
            <a:r>
              <a:rPr lang="en-CA" dirty="0" err="1"/>
              <a:t>trouvere</a:t>
            </a:r>
            <a:r>
              <a:rPr lang="en-CA" b="0" dirty="0" err="1">
                <a:cs typeface="+mn-cs"/>
              </a:rPr>
              <a:t>z</a:t>
            </a:r>
            <a:r>
              <a:rPr lang="en-CA" b="0" dirty="0">
                <a:cs typeface="+mn-cs"/>
              </a:rPr>
              <a:t> la </a:t>
            </a:r>
            <a:r>
              <a:rPr lang="en-CA" dirty="0" err="1"/>
              <a:t>définition</a:t>
            </a:r>
            <a:r>
              <a:rPr lang="en-CA" b="0" dirty="0">
                <a:cs typeface="+mn-cs"/>
              </a:rPr>
              <a:t> de </a:t>
            </a:r>
            <a:r>
              <a:rPr lang="fr-FR" dirty="0"/>
              <a:t>« Députés » ainsi que la liste de tous les députés actuels du Québec (incluant leur circonscription et leur allégeance politique).</a:t>
            </a:r>
            <a:endParaRPr lang="fr-FR" dirty="0">
              <a:cs typeface="Calibri"/>
            </a:endParaRPr>
          </a:p>
          <a:p>
            <a:pPr marL="171450" indent="-171450">
              <a:buFont typeface="Arial" panose="020B0604020202020204" pitchFamily="34" charset="0"/>
              <a:buChar char="•"/>
              <a:defRPr/>
            </a:pPr>
            <a:r>
              <a:rPr lang="fr-FR" dirty="0"/>
              <a:t>Assemblée nationale du Québec, « La politique au Québec : institutions et acteurs » : </a:t>
            </a:r>
            <a:r>
              <a:rPr lang="en-CA" dirty="0">
                <a:hlinkClick r:id="rId4"/>
              </a:rPr>
              <a:t>http://www.paricilademocratie.com/approfondir/parlementarisme-et-elections/674-la-politique-au-quebec-institutions-et-acteurs</a:t>
            </a:r>
            <a:r>
              <a:rPr lang="en-CA" dirty="0"/>
              <a:t> (</a:t>
            </a:r>
            <a:r>
              <a:rPr lang="en-CA" dirty="0" err="1"/>
              <a:t>Consulté</a:t>
            </a:r>
            <a:r>
              <a:rPr lang="en-CA" dirty="0"/>
              <a:t> le 29 </a:t>
            </a:r>
            <a:r>
              <a:rPr lang="en-CA" dirty="0" err="1"/>
              <a:t>avril</a:t>
            </a:r>
            <a:r>
              <a:rPr lang="en-CA" dirty="0"/>
              <a:t> 2020). Sous </a:t>
            </a:r>
            <a:r>
              <a:rPr lang="en-CA" dirty="0" err="1"/>
              <a:t>ce</a:t>
            </a:r>
            <a:r>
              <a:rPr lang="en-CA" dirty="0"/>
              <a:t> lien, </a:t>
            </a:r>
            <a:r>
              <a:rPr lang="en-CA" dirty="0" err="1"/>
              <a:t>vous</a:t>
            </a:r>
            <a:r>
              <a:rPr lang="en-CA" dirty="0"/>
              <a:t> </a:t>
            </a:r>
            <a:r>
              <a:rPr lang="en-CA" dirty="0" err="1"/>
              <a:t>trouverez</a:t>
            </a:r>
            <a:r>
              <a:rPr lang="en-CA" dirty="0"/>
              <a:t> </a:t>
            </a:r>
            <a:r>
              <a:rPr lang="en-US" dirty="0"/>
              <a:t>les </a:t>
            </a:r>
            <a:r>
              <a:rPr lang="en-US" dirty="0" err="1"/>
              <a:t>différents</a:t>
            </a:r>
            <a:r>
              <a:rPr lang="en-US" dirty="0"/>
              <a:t> </a:t>
            </a:r>
            <a:r>
              <a:rPr lang="en-US" dirty="0" err="1"/>
              <a:t>acteurs</a:t>
            </a:r>
            <a:r>
              <a:rPr lang="en-US" dirty="0"/>
              <a:t> du </a:t>
            </a:r>
            <a:r>
              <a:rPr lang="en-US" dirty="0" err="1"/>
              <a:t>gouvernement</a:t>
            </a:r>
            <a:r>
              <a:rPr lang="en-US" dirty="0"/>
              <a:t> </a:t>
            </a:r>
            <a:r>
              <a:rPr lang="en-US" dirty="0" err="1"/>
              <a:t>québécois</a:t>
            </a:r>
            <a:r>
              <a:rPr lang="en-US" dirty="0"/>
              <a:t>. Il </a:t>
            </a:r>
            <a:r>
              <a:rPr lang="en-US" dirty="0" err="1"/>
              <a:t>est</a:t>
            </a:r>
            <a:r>
              <a:rPr lang="en-US" dirty="0"/>
              <a:t> possible de </a:t>
            </a:r>
            <a:r>
              <a:rPr lang="en-US" dirty="0" err="1"/>
              <a:t>cliquer</a:t>
            </a:r>
            <a:r>
              <a:rPr lang="en-US" dirty="0"/>
              <a:t> sur </a:t>
            </a:r>
            <a:r>
              <a:rPr lang="en-US" dirty="0" err="1"/>
              <a:t>chacun</a:t>
            </a:r>
            <a:r>
              <a:rPr lang="en-US" dirty="0"/>
              <a:t> des </a:t>
            </a:r>
            <a:r>
              <a:rPr lang="en-US" dirty="0" err="1"/>
              <a:t>acteurs</a:t>
            </a:r>
            <a:r>
              <a:rPr lang="en-US" dirty="0"/>
              <a:t> pour </a:t>
            </a:r>
            <a:r>
              <a:rPr lang="en-US" dirty="0" err="1"/>
              <a:t>connaître</a:t>
            </a:r>
            <a:r>
              <a:rPr lang="en-US" dirty="0"/>
              <a:t> son </a:t>
            </a:r>
            <a:r>
              <a:rPr lang="en-US" dirty="0" err="1"/>
              <a:t>rôle</a:t>
            </a:r>
            <a:r>
              <a:rPr lang="en-US" dirty="0"/>
              <a:t>. </a:t>
            </a:r>
            <a:endParaRPr lang="en-US" dirty="0">
              <a:cs typeface="Calibri"/>
            </a:endParaRPr>
          </a:p>
          <a:p>
            <a:pPr marL="171450" indent="-171450">
              <a:buFont typeface="Arial" panose="020B0604020202020204" pitchFamily="34" charset="0"/>
              <a:buChar char="•"/>
              <a:defRPr/>
            </a:pPr>
            <a:endParaRPr lang="fr-FR" dirty="0">
              <a:cs typeface="Calibri" panose="020F0502020204030204"/>
            </a:endParaRPr>
          </a:p>
          <a:p>
            <a:pPr marL="0" indent="0">
              <a:buFont typeface="Arial" panose="020B0604020202020204" pitchFamily="34" charset="0"/>
              <a:buNone/>
              <a:defRPr/>
            </a:pPr>
            <a:r>
              <a:rPr lang="fr-FR" b="0" u="sng" dirty="0">
                <a:cs typeface="Calibri"/>
              </a:rPr>
              <a:t>Circonscription</a:t>
            </a:r>
            <a:r>
              <a:rPr lang="fr-FR" b="0" dirty="0">
                <a:cs typeface="Calibri"/>
              </a:rPr>
              <a:t>:</a:t>
            </a:r>
            <a:r>
              <a:rPr lang="fr-FR" dirty="0">
                <a:cs typeface="Calibri"/>
              </a:rPr>
              <a:t> </a:t>
            </a:r>
            <a:endParaRPr lang="fr-FR" b="0" dirty="0">
              <a:cs typeface="Calibri"/>
            </a:endParaRPr>
          </a:p>
          <a:p>
            <a:pPr marL="171450" indent="-171450">
              <a:buFont typeface="Arial" panose="020B0604020202020204" pitchFamily="34" charset="0"/>
              <a:buChar char="•"/>
              <a:defRPr/>
            </a:pPr>
            <a:r>
              <a:rPr lang="fr-FR" dirty="0"/>
              <a:t>Élections Québec, « S’informer pour savoir pour qui voter » : </a:t>
            </a:r>
            <a:r>
              <a:rPr lang="en-CA" dirty="0">
                <a:hlinkClick r:id="rId5"/>
              </a:rPr>
              <a:t>https://www.electionsquebec.qc.ca/provinciales/fr/informer.php#infoCirc</a:t>
            </a:r>
            <a:r>
              <a:rPr lang="en-CA" dirty="0"/>
              <a:t> (</a:t>
            </a:r>
            <a:r>
              <a:rPr lang="en-CA" dirty="0" err="1"/>
              <a:t>Consulté</a:t>
            </a:r>
            <a:r>
              <a:rPr lang="en-CA" dirty="0"/>
              <a:t> le 29 </a:t>
            </a:r>
            <a:r>
              <a:rPr lang="en-CA" dirty="0" err="1"/>
              <a:t>avril</a:t>
            </a:r>
            <a:r>
              <a:rPr lang="en-CA" dirty="0"/>
              <a:t> 2020).  </a:t>
            </a:r>
            <a:r>
              <a:rPr lang="fr-FR" b="0" dirty="0">
                <a:cs typeface="Calibri"/>
              </a:rPr>
              <a:t>En entrant le code postal et le numéro d’immeuble de l’école, vous pourrez connaitre la circonscription dans laquelle se trouve l’école.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u="sng" dirty="0">
                <a:cs typeface="Calibri"/>
              </a:rPr>
              <a:t>Mise en place d’une loi </a:t>
            </a:r>
            <a:r>
              <a:rPr lang="fr-FR" b="0" dirty="0">
                <a:cs typeface="Calibri"/>
              </a:rPr>
              <a:t>:</a:t>
            </a:r>
          </a:p>
          <a:p>
            <a:pPr marL="171450" indent="-171450">
              <a:buFont typeface="Arial" panose="020B0604020202020204" pitchFamily="34" charset="0"/>
              <a:buChar char="•"/>
              <a:defRPr/>
            </a:pPr>
            <a:r>
              <a:rPr lang="fr-FR" dirty="0"/>
              <a:t>Assemblée nationale du Québec, « Le processus d’adoption d’une loi » :  </a:t>
            </a:r>
            <a:r>
              <a:rPr lang="en-US" dirty="0">
                <a:hlinkClick r:id="rId6"/>
              </a:rPr>
              <a:t>www.paricilademocratie.com/approfondir/parlementarisme-et-elections/685-le-processus-d-adoption-d-une-loi</a:t>
            </a:r>
            <a:r>
              <a:rPr lang="en-US" dirty="0"/>
              <a:t> </a:t>
            </a:r>
            <a:r>
              <a:rPr lang="en-CA" dirty="0"/>
              <a:t>(</a:t>
            </a:r>
            <a:r>
              <a:rPr lang="en-CA" dirty="0" err="1"/>
              <a:t>Consulté</a:t>
            </a:r>
            <a:r>
              <a:rPr lang="en-CA" dirty="0"/>
              <a:t> le 29 </a:t>
            </a:r>
            <a:r>
              <a:rPr lang="en-CA" dirty="0" err="1"/>
              <a:t>avril</a:t>
            </a:r>
            <a:r>
              <a:rPr lang="en-CA" dirty="0"/>
              <a:t> 2020). </a:t>
            </a:r>
            <a:r>
              <a:rPr lang="en-US" dirty="0"/>
              <a:t> </a:t>
            </a:r>
            <a:r>
              <a:rPr lang="en-CA" dirty="0"/>
              <a:t>Sous </a:t>
            </a:r>
            <a:r>
              <a:rPr lang="en-CA" dirty="0" err="1"/>
              <a:t>ce</a:t>
            </a:r>
            <a:r>
              <a:rPr lang="en-CA" dirty="0"/>
              <a:t> lien, </a:t>
            </a:r>
            <a:r>
              <a:rPr lang="en-CA" dirty="0" err="1"/>
              <a:t>vous</a:t>
            </a:r>
            <a:r>
              <a:rPr lang="en-CA" dirty="0"/>
              <a:t> </a:t>
            </a:r>
            <a:r>
              <a:rPr lang="en-CA" dirty="0" err="1"/>
              <a:t>trouverez</a:t>
            </a:r>
            <a:r>
              <a:rPr lang="en-CA" dirty="0"/>
              <a:t> </a:t>
            </a:r>
            <a:r>
              <a:rPr lang="en-US" dirty="0"/>
              <a:t>un </a:t>
            </a:r>
            <a:r>
              <a:rPr lang="en-US" dirty="0" err="1"/>
              <a:t>schéma</a:t>
            </a:r>
            <a:r>
              <a:rPr lang="en-US" dirty="0"/>
              <a:t> des </a:t>
            </a:r>
            <a:r>
              <a:rPr lang="en-US" dirty="0" err="1"/>
              <a:t>différentes</a:t>
            </a:r>
            <a:r>
              <a:rPr lang="en-US" dirty="0"/>
              <a:t> étapes </a:t>
            </a:r>
            <a:r>
              <a:rPr lang="en-US" dirty="0" err="1"/>
              <a:t>d’adoption</a:t>
            </a:r>
            <a:r>
              <a:rPr lang="en-US" dirty="0"/>
              <a:t> d’un </a:t>
            </a:r>
            <a:r>
              <a:rPr lang="en-US" dirty="0" err="1"/>
              <a:t>projet</a:t>
            </a:r>
            <a:r>
              <a:rPr lang="en-US" dirty="0"/>
              <a:t> de </a:t>
            </a:r>
            <a:r>
              <a:rPr lang="en-US" dirty="0" err="1"/>
              <a:t>loi</a:t>
            </a:r>
            <a:r>
              <a:rPr lang="en-US" dirty="0"/>
              <a:t> au Québec. Plus bas, on </a:t>
            </a:r>
            <a:r>
              <a:rPr lang="en-US" dirty="0" err="1"/>
              <a:t>trouve</a:t>
            </a:r>
            <a:r>
              <a:rPr lang="en-US" dirty="0"/>
              <a:t> </a:t>
            </a:r>
            <a:r>
              <a:rPr lang="en-US" dirty="0" err="1"/>
              <a:t>une</a:t>
            </a:r>
            <a:r>
              <a:rPr lang="en-US" dirty="0"/>
              <a:t> explication de </a:t>
            </a:r>
            <a:r>
              <a:rPr lang="en-US" dirty="0" err="1"/>
              <a:t>chaque</a:t>
            </a:r>
            <a:r>
              <a:rPr lang="en-US" dirty="0"/>
              <a:t> étape.</a:t>
            </a:r>
            <a:endParaRPr lang="fr-FR" b="0" dirty="0">
              <a:cs typeface="Calibri"/>
            </a:endParaRPr>
          </a:p>
          <a:p>
            <a:endParaRPr lang="en-US" b="1" dirty="0">
              <a:cs typeface="Calibri"/>
            </a:endParaRPr>
          </a:p>
          <a:p>
            <a:r>
              <a:rPr lang="en-US" b="1" dirty="0">
                <a:cs typeface="Calibri"/>
              </a:rPr>
              <a:t>SOURCES</a:t>
            </a:r>
          </a:p>
          <a:p>
            <a:r>
              <a:rPr lang="en-US" b="0" u="sng" dirty="0" err="1">
                <a:cs typeface="Calibri"/>
              </a:rPr>
              <a:t>Députés</a:t>
            </a:r>
            <a:r>
              <a:rPr lang="en-US" b="0" u="sng" dirty="0">
                <a:cs typeface="Calibri"/>
              </a:rPr>
              <a:t>:</a:t>
            </a:r>
          </a:p>
          <a:p>
            <a:pPr marL="171450" indent="-171450">
              <a:buFont typeface="Arial" panose="020B0604020202020204" pitchFamily="34" charset="0"/>
              <a:buChar char="•"/>
            </a:pPr>
            <a:r>
              <a:rPr lang="fr-FR" dirty="0"/>
              <a:t>Assemblée nationale du Québec, « Députés » : </a:t>
            </a:r>
            <a:r>
              <a:rPr lang="en-CA" dirty="0">
                <a:hlinkClick r:id="rId3"/>
              </a:rPr>
              <a:t>http://www.assnat.qc.ca/fr/deputes/index.html?appelant=MC</a:t>
            </a:r>
            <a:r>
              <a:rPr lang="en-CA" dirty="0"/>
              <a:t> (</a:t>
            </a:r>
            <a:r>
              <a:rPr lang="en-CA" dirty="0" err="1"/>
              <a:t>Consulté</a:t>
            </a:r>
            <a:r>
              <a:rPr lang="en-CA" dirty="0"/>
              <a:t> le 29 </a:t>
            </a:r>
            <a:r>
              <a:rPr lang="en-CA" dirty="0" err="1"/>
              <a:t>avril</a:t>
            </a:r>
            <a:r>
              <a:rPr lang="en-CA" dirty="0"/>
              <a:t> 2020)</a:t>
            </a:r>
            <a:endParaRPr lang="en-CA"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0" u="sng" dirty="0"/>
              <a:t>Pouvoir législatif des députés</a:t>
            </a:r>
            <a:endParaRPr lang="fr-FR" i="0"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Loi sur l’assemblée nationale, RLRQ c A-23.1, </a:t>
            </a:r>
            <a:r>
              <a:rPr lang="fr-FR" i="0" dirty="0"/>
              <a:t>art. 3</a:t>
            </a:r>
            <a:endParaRPr lang="en-US" dirty="0">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10</a:t>
            </a:fld>
            <a:endParaRPr lang="fr-CA"/>
          </a:p>
        </p:txBody>
      </p:sp>
    </p:spTree>
    <p:extLst>
      <p:ext uri="{BB962C8B-B14F-4D97-AF65-F5344CB8AC3E}">
        <p14:creationId xmlns:p14="http://schemas.microsoft.com/office/powerpoint/2010/main" val="393887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en-US" dirty="0">
              <a:cs typeface="Calibri" panose="020F0502020204030204"/>
            </a:endParaRPr>
          </a:p>
          <a:p>
            <a:r>
              <a:rPr lang="en-US" b="1" dirty="0" err="1"/>
              <a:t>Cliquez</a:t>
            </a:r>
            <a:r>
              <a:rPr lang="en-US" b="1" dirty="0"/>
              <a:t> pour faire </a:t>
            </a:r>
            <a:r>
              <a:rPr lang="en-US" b="1" dirty="0" err="1"/>
              <a:t>apparaître</a:t>
            </a:r>
            <a:r>
              <a:rPr lang="en-US" b="1" dirty="0"/>
              <a:t> les </a:t>
            </a:r>
            <a:r>
              <a:rPr lang="en-US" b="1" dirty="0" err="1"/>
              <a:t>réponses</a:t>
            </a:r>
            <a:endParaRPr lang="en-US" dirty="0"/>
          </a:p>
          <a:p>
            <a:endParaRPr lang="en-US" b="1" dirty="0">
              <a:cs typeface="Calibri"/>
            </a:endParaRPr>
          </a:p>
          <a:p>
            <a:r>
              <a:rPr lang="en-US" b="1" dirty="0" err="1">
                <a:cs typeface="Calibri"/>
              </a:rPr>
              <a:t>Réponses</a:t>
            </a:r>
            <a:r>
              <a:rPr lang="en-US" b="1" dirty="0">
                <a:cs typeface="Calibri"/>
              </a:rPr>
              <a:t>:</a:t>
            </a:r>
            <a:endParaRPr lang="en-US" dirty="0"/>
          </a:p>
          <a:p>
            <a:r>
              <a:rPr lang="en-US" dirty="0" err="1">
                <a:cs typeface="Calibri"/>
              </a:rPr>
              <a:t>Députés</a:t>
            </a:r>
            <a:r>
              <a:rPr lang="en-US" dirty="0">
                <a:cs typeface="Calibri"/>
              </a:rPr>
              <a:t>, </a:t>
            </a:r>
            <a:r>
              <a:rPr lang="en-US" dirty="0" err="1">
                <a:cs typeface="Calibri"/>
              </a:rPr>
              <a:t>circonscription</a:t>
            </a:r>
            <a:r>
              <a:rPr lang="en-US" dirty="0">
                <a:cs typeface="Calibri"/>
              </a:rPr>
              <a:t>, parti politique</a:t>
            </a:r>
          </a:p>
          <a:p>
            <a:endParaRPr lang="en-US" dirty="0">
              <a:cs typeface="Calibri"/>
            </a:endParaRPr>
          </a:p>
          <a:p>
            <a:r>
              <a:rPr lang="en-US" b="1" dirty="0">
                <a:effectLst/>
                <a:cs typeface="Calibri"/>
              </a:rPr>
              <a:t>RESSOURCES</a:t>
            </a:r>
          </a:p>
          <a:p>
            <a:r>
              <a:rPr lang="fr-FR" sz="1200" b="0" i="0" u="sng" kern="1200" dirty="0">
                <a:solidFill>
                  <a:schemeClr val="tx1"/>
                </a:solidFill>
                <a:effectLst/>
                <a:latin typeface="+mn-lt"/>
                <a:ea typeface="+mn-ea"/>
                <a:cs typeface="+mn-cs"/>
              </a:rPr>
              <a:t>Procédure de vote</a:t>
            </a:r>
            <a:r>
              <a:rPr lang="fr-FR" sz="1200" b="0" i="0" kern="1200" dirty="0">
                <a:solidFill>
                  <a:schemeClr val="tx1"/>
                </a:solidFill>
                <a:effectLst/>
                <a:latin typeface="+mn-lt"/>
                <a:ea typeface="+mn-ea"/>
                <a:cs typeface="+mn-cs"/>
              </a:rPr>
              <a:t>:</a:t>
            </a:r>
            <a:endParaRPr lang="fr-FR" sz="1200" b="0" i="0" kern="1200" dirty="0">
              <a:solidFill>
                <a:schemeClr val="tx1"/>
              </a:solidFill>
              <a:effectLst/>
              <a:latin typeface="+mn-lt"/>
              <a:cs typeface="Calibri"/>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 Vote », </a:t>
            </a:r>
            <a:r>
              <a:rPr lang="fr-FR" sz="1200" b="0" i="1" kern="1200" dirty="0">
                <a:solidFill>
                  <a:schemeClr val="tx1"/>
                </a:solidFill>
                <a:effectLst/>
                <a:latin typeface="+mn-lt"/>
                <a:ea typeface="+mn-ea"/>
                <a:cs typeface="+mn-cs"/>
              </a:rPr>
              <a:t>Encyclopédie du parlementarisme québécois </a:t>
            </a:r>
            <a:r>
              <a:rPr lang="fr-FR" sz="1200" b="0" i="0" kern="1200" dirty="0">
                <a:solidFill>
                  <a:schemeClr val="tx1"/>
                </a:solidFill>
                <a:effectLst/>
                <a:latin typeface="+mn-lt"/>
                <a:ea typeface="+mn-ea"/>
                <a:cs typeface="+mn-cs"/>
              </a:rPr>
              <a:t>(en ligne), Assemblée nationale du Québec, 24 avril 2013 : </a:t>
            </a:r>
            <a:r>
              <a:rPr lang="en-CA" dirty="0">
                <a:hlinkClick r:id="rId3"/>
              </a:rPr>
              <a:t>http://www.assnat.qc.ca/fr/patrimoine/lexique/vote.html</a:t>
            </a:r>
            <a:r>
              <a:rPr lang="en-CA" dirty="0"/>
              <a:t>. (</a:t>
            </a:r>
            <a:r>
              <a:rPr lang="en-CA" dirty="0" err="1"/>
              <a:t>Consulté</a:t>
            </a:r>
            <a:r>
              <a:rPr lang="en-CA" dirty="0"/>
              <a:t> le 29 </a:t>
            </a:r>
            <a:r>
              <a:rPr lang="en-CA" dirty="0" err="1"/>
              <a:t>avril</a:t>
            </a:r>
            <a:r>
              <a:rPr lang="en-CA" dirty="0"/>
              <a:t> 2020). Sous </a:t>
            </a:r>
            <a:r>
              <a:rPr lang="en-CA" dirty="0" err="1"/>
              <a:t>ce</a:t>
            </a:r>
            <a:r>
              <a:rPr lang="en-CA" dirty="0"/>
              <a:t> lien, </a:t>
            </a:r>
            <a:r>
              <a:rPr lang="en-CA" dirty="0" err="1"/>
              <a:t>vous</a:t>
            </a:r>
            <a:r>
              <a:rPr lang="en-CA" dirty="0"/>
              <a:t> </a:t>
            </a:r>
            <a:r>
              <a:rPr lang="en-CA" dirty="0" err="1"/>
              <a:t>trouverez</a:t>
            </a:r>
            <a:r>
              <a:rPr lang="en-CA" dirty="0"/>
              <a:t> </a:t>
            </a:r>
            <a:r>
              <a:rPr lang="en-CA" dirty="0" err="1"/>
              <a:t>une</a:t>
            </a:r>
            <a:r>
              <a:rPr lang="en-CA" dirty="0"/>
              <a:t> explication simple de la </a:t>
            </a:r>
            <a:r>
              <a:rPr lang="en-CA" dirty="0" err="1"/>
              <a:t>procédure</a:t>
            </a:r>
            <a:r>
              <a:rPr lang="en-CA" dirty="0"/>
              <a:t> de vote à </a:t>
            </a:r>
            <a:r>
              <a:rPr lang="en-CA" dirty="0" err="1"/>
              <a:t>l’Assemblée</a:t>
            </a:r>
            <a:r>
              <a:rPr lang="en-CA" dirty="0"/>
              <a:t> </a:t>
            </a:r>
            <a:r>
              <a:rPr lang="en-CA" dirty="0" err="1"/>
              <a:t>nationale</a:t>
            </a:r>
            <a:r>
              <a:rPr lang="en-CA" dirty="0"/>
              <a:t>.</a:t>
            </a:r>
            <a:endParaRPr lang="en-CA" dirty="0">
              <a:cs typeface="Calibri"/>
            </a:endParaRPr>
          </a:p>
          <a:p>
            <a:r>
              <a:rPr lang="en-CA" u="sng" dirty="0" err="1">
                <a:cs typeface="Calibri"/>
              </a:rPr>
              <a:t>Connaitre</a:t>
            </a:r>
            <a:r>
              <a:rPr lang="en-CA" u="sng" dirty="0">
                <a:cs typeface="Calibri"/>
              </a:rPr>
              <a:t> </a:t>
            </a:r>
            <a:r>
              <a:rPr lang="en-CA" u="sng" dirty="0" err="1">
                <a:cs typeface="Calibri"/>
              </a:rPr>
              <a:t>ses</a:t>
            </a:r>
            <a:r>
              <a:rPr lang="en-CA" u="sng" dirty="0">
                <a:cs typeface="Calibri"/>
              </a:rPr>
              <a:t> </a:t>
            </a:r>
            <a:r>
              <a:rPr lang="en-CA" u="sng" dirty="0" err="1">
                <a:cs typeface="Calibri"/>
              </a:rPr>
              <a:t>valeurs</a:t>
            </a:r>
            <a:r>
              <a:rPr lang="en-CA" u="sng" dirty="0">
                <a:cs typeface="Calibri"/>
              </a:rPr>
              <a:t> politiques et le(s) parti(s) qui </a:t>
            </a:r>
            <a:r>
              <a:rPr lang="en-CA" u="sng" dirty="0" err="1">
                <a:cs typeface="Calibri"/>
              </a:rPr>
              <a:t>leur</a:t>
            </a:r>
            <a:r>
              <a:rPr lang="en-CA" u="sng" dirty="0">
                <a:cs typeface="Calibri"/>
              </a:rPr>
              <a:t> correspondent :</a:t>
            </a:r>
            <a:endParaRPr lang="en-CA" dirty="0">
              <a:cs typeface="Calibri"/>
            </a:endParaRPr>
          </a:p>
          <a:p>
            <a:pPr marL="171450" indent="-171450">
              <a:buFont typeface="Arial" panose="020B0604020202020204" pitchFamily="34" charset="0"/>
              <a:buChar char="•"/>
            </a:pPr>
            <a:r>
              <a:rPr lang="fr-CA" noProof="0" dirty="0"/>
              <a:t>Cet outil est conçu spécialement pour les élèves et les enseignants. Il présente les grandes lignes des programmes des divers partis politiques canadiens. Quelques questions peuvent s'avérer complexes pour des jeunes de 1re secondaire, mais l'option « Ne sait pas » est possible pour toutes les questions : </a:t>
            </a:r>
            <a:r>
              <a:rPr lang="fr-CA" noProof="0" dirty="0">
                <a:hlinkClick r:id="rId4"/>
              </a:rPr>
              <a:t>https://jeunesse.boussoleelectorale.com/canada/</a:t>
            </a:r>
            <a:r>
              <a:rPr lang="fr-CA" noProof="0" dirty="0"/>
              <a:t> </a:t>
            </a:r>
            <a:r>
              <a:rPr lang="en-CA" dirty="0"/>
              <a:t>(</a:t>
            </a:r>
            <a:r>
              <a:rPr lang="en-CA" dirty="0" err="1"/>
              <a:t>Consulté</a:t>
            </a:r>
            <a:r>
              <a:rPr lang="en-CA" dirty="0"/>
              <a:t> le 29 </a:t>
            </a:r>
            <a:r>
              <a:rPr lang="en-CA" dirty="0" err="1"/>
              <a:t>avril</a:t>
            </a:r>
            <a:r>
              <a:rPr lang="en-CA" dirty="0"/>
              <a:t> 2020). </a:t>
            </a:r>
            <a:endParaRPr lang="fr-CA" noProof="0" dirty="0">
              <a:cs typeface="Calibri"/>
            </a:endParaRPr>
          </a:p>
          <a:p>
            <a:endParaRPr lang="en-CA" dirty="0">
              <a:cs typeface="Calibri"/>
            </a:endParaRPr>
          </a:p>
          <a:p>
            <a:endParaRPr lang="en-US" dirty="0">
              <a:cs typeface="Calibri"/>
            </a:endParaRPr>
          </a:p>
          <a:p>
            <a:r>
              <a:rPr lang="en-US" b="1" dirty="0">
                <a:cs typeface="Calibri"/>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Procédure de vote</a:t>
            </a:r>
            <a:r>
              <a:rPr lang="fr-FR" dirty="0"/>
              <a:t>:</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Assemblée nationale du Québec, </a:t>
            </a:r>
            <a:r>
              <a:rPr lang="fr-FR" i="1" dirty="0"/>
              <a:t>Règlement de l’Assemblée nationale</a:t>
            </a:r>
            <a:r>
              <a:rPr lang="fr-FR" dirty="0"/>
              <a:t>, 13 mars 1984, art. 219-220</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Discipline de parti</a:t>
            </a:r>
            <a:r>
              <a:rPr lang="fr-FR" dirty="0"/>
              <a:t>:</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Assemblée nationale du Québec, « Discipline de parti » : </a:t>
            </a:r>
            <a:r>
              <a:rPr lang="en-CA" dirty="0">
                <a:hlinkClick r:id="rId5"/>
              </a:rPr>
              <a:t>http://www.assnat.qc.ca/fr/patrimoine/lexique/discipline-de-parti.html</a:t>
            </a:r>
            <a:r>
              <a:rPr lang="en-CA" dirty="0"/>
              <a:t> (</a:t>
            </a:r>
            <a:r>
              <a:rPr lang="en-CA" dirty="0" err="1"/>
              <a:t>Consulté</a:t>
            </a:r>
            <a:r>
              <a:rPr lang="en-CA" dirty="0"/>
              <a:t> le 29 </a:t>
            </a:r>
            <a:r>
              <a:rPr lang="en-CA" dirty="0" err="1"/>
              <a:t>avril</a:t>
            </a:r>
            <a:r>
              <a:rPr lang="en-CA" dirty="0"/>
              <a:t> 2020)</a:t>
            </a:r>
            <a:endParaRPr lang="en-CA" dirty="0">
              <a:cs typeface="Calibri"/>
            </a:endParaRPr>
          </a:p>
          <a:p>
            <a:endParaRPr lang="en-CA" dirty="0">
              <a:solidFill>
                <a:srgbClr val="FF0000"/>
              </a:solidFill>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11</a:t>
            </a:fld>
            <a:endParaRPr lang="fr-CA"/>
          </a:p>
        </p:txBody>
      </p:sp>
    </p:spTree>
    <p:extLst>
      <p:ext uri="{BB962C8B-B14F-4D97-AF65-F5344CB8AC3E}">
        <p14:creationId xmlns:p14="http://schemas.microsoft.com/office/powerpoint/2010/main" val="200874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en-US" dirty="0"/>
          </a:p>
          <a:p>
            <a:r>
              <a:rPr lang="en-US" b="1" dirty="0" err="1"/>
              <a:t>Cliquez</a:t>
            </a:r>
            <a:r>
              <a:rPr lang="en-US" b="1" dirty="0"/>
              <a:t> pour faire </a:t>
            </a:r>
            <a:r>
              <a:rPr lang="en-US" b="1" dirty="0" err="1"/>
              <a:t>apparaître</a:t>
            </a:r>
            <a:r>
              <a:rPr lang="en-US" b="1" dirty="0"/>
              <a:t> les </a:t>
            </a:r>
            <a:r>
              <a:rPr lang="en-US" b="1" dirty="0" err="1"/>
              <a:t>réponses</a:t>
            </a:r>
            <a:endParaRPr lang="en-US" dirty="0"/>
          </a:p>
          <a:p>
            <a:endParaRPr lang="en-US" b="1" dirty="0"/>
          </a:p>
          <a:p>
            <a:r>
              <a:rPr lang="en-US" b="1" dirty="0" err="1"/>
              <a:t>Réponses</a:t>
            </a:r>
            <a:r>
              <a:rPr lang="en-US" b="1" dirty="0"/>
              <a:t> :</a:t>
            </a:r>
            <a:endParaRPr lang="en-US" dirty="0">
              <a:cs typeface="Calibri"/>
            </a:endParaRPr>
          </a:p>
          <a:p>
            <a:r>
              <a:rPr lang="en-US" dirty="0" err="1"/>
              <a:t>Procès</a:t>
            </a:r>
            <a:r>
              <a:rPr lang="en-US" dirty="0"/>
              <a:t>, avocat, juge,12, </a:t>
            </a:r>
            <a:r>
              <a:rPr lang="en-US" dirty="0" err="1"/>
              <a:t>unanimes</a:t>
            </a:r>
            <a:r>
              <a:rPr lang="en-US" dirty="0"/>
              <a:t>.</a:t>
            </a:r>
            <a:endParaRPr lang="fr-CA" dirty="0"/>
          </a:p>
          <a:p>
            <a:endParaRPr lang="fr-CA" b="1" dirty="0"/>
          </a:p>
          <a:p>
            <a:r>
              <a:rPr lang="fr-CA" dirty="0">
                <a:cs typeface="Calibri"/>
              </a:rPr>
              <a:t>Profitez-en pour expliquer aux élèves que la justice est encore rendue de façon « publique ». Les procès n’ont plus lieu devant 6000 citoyens, mais un citoyen ordinaire peut assister à la majorité des procès ayant lieu au palais de justice. Seuls les procès en droit familial ou certains procès « à huis clos » sont fermés au public.</a:t>
            </a:r>
          </a:p>
          <a:p>
            <a:endParaRPr lang="fr-CA" dirty="0">
              <a:cs typeface="Calibri"/>
            </a:endParaRPr>
          </a:p>
          <a:p>
            <a:r>
              <a:rPr lang="fr-CA" dirty="0">
                <a:cs typeface="Calibri"/>
              </a:rPr>
              <a:t>Après les explications de cette diapositive, les élèves font l'exercice # 4</a:t>
            </a:r>
            <a:endParaRPr lang="fr-CA" dirty="0"/>
          </a:p>
          <a:p>
            <a:endParaRPr lang="fr-CA" b="1" dirty="0">
              <a:cs typeface="Calibri"/>
            </a:endParaRPr>
          </a:p>
          <a:p>
            <a:r>
              <a:rPr lang="en-US" b="1" dirty="0">
                <a:cs typeface="Calibri"/>
              </a:rPr>
              <a:t>RESSOURCES</a:t>
            </a:r>
          </a:p>
          <a:p>
            <a:r>
              <a:rPr lang="fr-FR" u="sng" dirty="0"/>
              <a:t>Palais de justice: </a:t>
            </a:r>
            <a:endParaRPr lang="fr-FR" u="sng" dirty="0">
              <a:cs typeface="Calibri"/>
            </a:endParaRPr>
          </a:p>
          <a:p>
            <a:pPr marL="171450" indent="-171450">
              <a:buFont typeface="Arial" panose="020B0604020202020204" pitchFamily="34" charset="0"/>
              <a:buChar char="•"/>
            </a:pPr>
            <a:r>
              <a:rPr lang="fr-FR" dirty="0"/>
              <a:t>Ministre de la Justice du Québec, « Trouver un palais de justice » : </a:t>
            </a:r>
            <a:r>
              <a:rPr lang="en-CA" dirty="0">
                <a:hlinkClick r:id="rId3"/>
              </a:rPr>
              <a:t>https://www.justice.gouv.qc.ca/nous-joindre/trouver-un-palais-de-justice/</a:t>
            </a:r>
            <a:r>
              <a:rPr lang="en-CA" dirty="0"/>
              <a:t> (</a:t>
            </a:r>
            <a:r>
              <a:rPr lang="en-CA" dirty="0" err="1"/>
              <a:t>Consulté</a:t>
            </a:r>
            <a:r>
              <a:rPr lang="en-CA" dirty="0"/>
              <a:t> le 29 </a:t>
            </a:r>
            <a:r>
              <a:rPr lang="en-CA" dirty="0" err="1"/>
              <a:t>avril</a:t>
            </a:r>
            <a:r>
              <a:rPr lang="en-CA" dirty="0"/>
              <a:t> 2020).  Sous le lien, </a:t>
            </a:r>
            <a:r>
              <a:rPr lang="en-CA" dirty="0" err="1"/>
              <a:t>vous</a:t>
            </a:r>
            <a:r>
              <a:rPr lang="en-CA" dirty="0"/>
              <a:t> </a:t>
            </a:r>
            <a:r>
              <a:rPr lang="en-CA" dirty="0" err="1"/>
              <a:t>trouverez</a:t>
            </a:r>
            <a:r>
              <a:rPr lang="en-CA" dirty="0"/>
              <a:t> la </a:t>
            </a:r>
            <a:r>
              <a:rPr lang="en-CA" dirty="0" err="1"/>
              <a:t>liste</a:t>
            </a:r>
            <a:r>
              <a:rPr lang="en-CA" dirty="0"/>
              <a:t> des palais de justice du Québec.</a:t>
            </a:r>
            <a:endParaRPr lang="en-US" b="0" dirty="0">
              <a:cs typeface="Calibri"/>
            </a:endParaRPr>
          </a:p>
          <a:p>
            <a:endParaRPr lang="en-US" dirty="0">
              <a:cs typeface="Calibri"/>
            </a:endParaRPr>
          </a:p>
          <a:p>
            <a:r>
              <a:rPr lang="fr-FR" b="1" i="0" dirty="0"/>
              <a:t>SOURCES</a:t>
            </a:r>
            <a:endParaRPr lang="fr-FR" b="1" i="0" dirty="0">
              <a:cs typeface="Calibri"/>
            </a:endParaRPr>
          </a:p>
          <a:p>
            <a:r>
              <a:rPr lang="fr-FR" b="0" i="0" u="sng" dirty="0" err="1"/>
              <a:t>Caract</a:t>
            </a:r>
            <a:r>
              <a:rPr lang="fr-CA" b="0" i="0" u="sng" dirty="0"/>
              <a:t>ère public de la justice, huis clos et matière familiale:</a:t>
            </a:r>
            <a:endParaRPr lang="fr-FR" b="0" i="0" u="sng" dirty="0"/>
          </a:p>
          <a:p>
            <a:pPr marL="171450" indent="-171450">
              <a:buFont typeface="Arial" panose="020B0604020202020204" pitchFamily="34" charset="0"/>
              <a:buChar char="•"/>
            </a:pPr>
            <a:r>
              <a:rPr lang="fr-FR" i="1" dirty="0"/>
              <a:t>Code de procédure civile</a:t>
            </a:r>
            <a:r>
              <a:rPr lang="fr-FR" dirty="0"/>
              <a:t>, RLRQ c C-25 01, art. 11, 15</a:t>
            </a:r>
            <a:endParaRPr lang="fr-FR" dirty="0">
              <a:cs typeface="Calibri"/>
            </a:endParaRPr>
          </a:p>
          <a:p>
            <a:pPr marL="171450" indent="-171450">
              <a:buFont typeface="Arial" panose="020B0604020202020204" pitchFamily="34" charset="0"/>
              <a:buChar char="•"/>
            </a:pPr>
            <a:r>
              <a:rPr lang="fr-FR" i="1" dirty="0"/>
              <a:t>Code de procédure pénale</a:t>
            </a:r>
            <a:r>
              <a:rPr lang="fr-FR" dirty="0"/>
              <a:t>, RLRQ c C-251, art. 194</a:t>
            </a:r>
            <a:endParaRPr lang="fr-FR" dirty="0">
              <a:cs typeface="Calibri"/>
            </a:endParaRPr>
          </a:p>
          <a:p>
            <a:pPr marL="171450" indent="-171450">
              <a:buFont typeface="Arial" panose="020B0604020202020204" pitchFamily="34" charset="0"/>
              <a:buChar char="•"/>
            </a:pPr>
            <a:r>
              <a:rPr lang="fr-FR" i="1" dirty="0"/>
              <a:t>Charte des droits et libertés de la personne</a:t>
            </a:r>
            <a:r>
              <a:rPr lang="fr-FR" dirty="0"/>
              <a:t>, RLRQ c C-12, art. 23</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u="sng" dirty="0"/>
              <a:t>Droit à un procès:</a:t>
            </a:r>
            <a:endParaRPr lang="fr-FR" i="0"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des droits et libertés de la personne</a:t>
            </a:r>
            <a:r>
              <a:rPr lang="fr-FR" dirty="0"/>
              <a:t>, RLRQ c C-12, art. 32.1</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canadienne des droits et libertés</a:t>
            </a:r>
            <a:r>
              <a:rPr lang="fr-FR" dirty="0"/>
              <a:t>, Loi de 1982 sur le Canada, Annexe B, 1982 (R-U), ch11, art. 11 b),</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u="sng" dirty="0"/>
              <a:t>Droit à un avocat:</a:t>
            </a:r>
            <a:endParaRPr lang="fr-FR"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des droits et libertés de la personne</a:t>
            </a:r>
            <a:r>
              <a:rPr lang="fr-FR" dirty="0"/>
              <a:t>, RLRQ c C-12, art. 34</a:t>
            </a:r>
            <a:endParaRPr lang="fr-FR"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u="sng" dirty="0"/>
              <a:t>Procès devant jury:</a:t>
            </a:r>
            <a:endParaRPr lang="fr-FR" u="sng"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Charte canadienne des droits et libertés</a:t>
            </a:r>
            <a:r>
              <a:rPr lang="fr-FR" dirty="0"/>
              <a:t>, Loi de 1982 sur le Canada, Annexe B, 1982 (R-U), ch11, art. 11 f)</a:t>
            </a:r>
            <a:endParaRPr lang="fr-FR"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i="1" dirty="0"/>
              <a:t>Code criminel</a:t>
            </a:r>
            <a:r>
              <a:rPr lang="fr-FR" dirty="0"/>
              <a:t>, LRC, (1985) </a:t>
            </a:r>
            <a:r>
              <a:rPr lang="fr-FR" dirty="0" err="1"/>
              <a:t>ch</a:t>
            </a:r>
            <a:r>
              <a:rPr lang="fr-FR" dirty="0"/>
              <a:t> C-46, art. 469, 553, 554, 558, 613(1), 631(2.2), 652.1(2), 653(1)</a:t>
            </a:r>
            <a:endParaRPr lang="fr-FR" dirty="0">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12</a:t>
            </a:fld>
            <a:endParaRPr lang="fr-CA"/>
          </a:p>
        </p:txBody>
      </p:sp>
    </p:spTree>
    <p:extLst>
      <p:ext uri="{BB962C8B-B14F-4D97-AF65-F5344CB8AC3E}">
        <p14:creationId xmlns:p14="http://schemas.microsoft.com/office/powerpoint/2010/main" val="291858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CA" dirty="0"/>
          </a:p>
          <a:p>
            <a:endParaRPr lang="en-US" dirty="0">
              <a:cs typeface="Calibri"/>
            </a:endParaRPr>
          </a:p>
          <a:p>
            <a:pPr marL="171450" indent="-171450">
              <a:buFont typeface="Wingdings" panose="05000000000000000000" pitchFamily="2" charset="2"/>
              <a:buChar char="q"/>
            </a:pPr>
            <a:r>
              <a:rPr lang="fr-CA" noProof="0" dirty="0">
                <a:cs typeface="Calibri"/>
              </a:rPr>
              <a:t>Un État est une démocratie électorale lorsqu’il met en place des élections libres.</a:t>
            </a:r>
            <a:r>
              <a:rPr lang="fr-CA" dirty="0">
                <a:cs typeface="Calibri"/>
              </a:rPr>
              <a:t> Les démocraties électorales sont automatiquement des démocraties indirectes, puisque les électeurs élisent des représentants lors de ces élections.</a:t>
            </a:r>
            <a:endParaRPr lang="fr-CA" noProof="0" dirty="0">
              <a:cs typeface="Calibri"/>
            </a:endParaRPr>
          </a:p>
          <a:p>
            <a:pPr marL="171450" indent="-171450">
              <a:buFont typeface="Wingdings" panose="05000000000000000000" pitchFamily="2" charset="2"/>
              <a:buChar char="q"/>
            </a:pPr>
            <a:r>
              <a:rPr lang="fr-CA" dirty="0">
                <a:cs typeface="Calibri"/>
              </a:rPr>
              <a:t>Certains</a:t>
            </a:r>
            <a:r>
              <a:rPr lang="fr-CA" noProof="0" dirty="0">
                <a:cs typeface="Calibri"/>
              </a:rPr>
              <a:t> États </a:t>
            </a:r>
            <a:r>
              <a:rPr lang="fr-CA" dirty="0">
                <a:cs typeface="Calibri"/>
              </a:rPr>
              <a:t>disent</a:t>
            </a:r>
            <a:r>
              <a:rPr lang="fr-CA" noProof="0" dirty="0">
                <a:cs typeface="Calibri"/>
              </a:rPr>
              <a:t> être des ''démocraties</a:t>
            </a:r>
            <a:r>
              <a:rPr lang="fr-CA" dirty="0">
                <a:cs typeface="Calibri"/>
              </a:rPr>
              <a:t>‘’, mais ne le sont pas réellement.</a:t>
            </a:r>
            <a:r>
              <a:rPr lang="fr-CA" noProof="0" dirty="0">
                <a:cs typeface="Calibri"/>
              </a:rPr>
              <a:t> Ces États organisent des élections, mais celles-ci ne sont pas libres.</a:t>
            </a:r>
          </a:p>
          <a:p>
            <a:pPr marL="628650" lvl="1" indent="-171450">
              <a:buFont typeface="Arial" panose="05000000000000000000" pitchFamily="2" charset="2"/>
              <a:buChar char="•"/>
            </a:pPr>
            <a:r>
              <a:rPr lang="fr-CA" noProof="0" dirty="0">
                <a:cs typeface="Calibri"/>
              </a:rPr>
              <a:t>Par exemple, la République populaire </a:t>
            </a:r>
            <a:r>
              <a:rPr lang="fr-CA" u="none" noProof="0" dirty="0">
                <a:cs typeface="Calibri"/>
              </a:rPr>
              <a:t>démocratique</a:t>
            </a:r>
            <a:r>
              <a:rPr lang="fr-CA" noProof="0" dirty="0">
                <a:cs typeface="Calibri"/>
              </a:rPr>
              <a:t> de Corée (le nom officiel de la Corée du Nord) a organisé des élections en 2019. Lors de ces élections, le gouvernement a annoncé que 100% des citoyens avaient voté et que 100% d'entre eux avaient voté pour le représentant du parti au pouvoir</a:t>
            </a:r>
            <a:r>
              <a:rPr lang="fr-CA" dirty="0">
                <a:cs typeface="Calibri"/>
              </a:rPr>
              <a:t>... C'est plutôt difficile à croire!</a:t>
            </a:r>
            <a:endParaRPr lang="fr-CA" noProof="0" dirty="0">
              <a:cs typeface="Calibri"/>
            </a:endParaRPr>
          </a:p>
          <a:p>
            <a:pPr marL="0" indent="0">
              <a:buFont typeface="Wingdings" panose="05000000000000000000" pitchFamily="2" charset="2"/>
              <a:buNone/>
            </a:pPr>
            <a:endParaRPr lang="fr-CA" noProof="0" dirty="0">
              <a:cs typeface="Calibri"/>
            </a:endParaRPr>
          </a:p>
          <a:p>
            <a:r>
              <a:rPr lang="fr-CA" b="1" dirty="0">
                <a:cs typeface="Calibri"/>
              </a:rPr>
              <a:t>RESSOURCES</a:t>
            </a:r>
          </a:p>
          <a:p>
            <a:pPr marL="171450" indent="-171450">
              <a:buFont typeface="Wingdings"/>
              <a:buChar char="q"/>
            </a:pPr>
            <a:r>
              <a:rPr lang="fr-CA" noProof="0" dirty="0">
                <a:cs typeface="Calibri"/>
              </a:rPr>
              <a:t>Si vous avez le matériel technologique pour le faire, il peut être intéressant d'explorer la carte suivante : </a:t>
            </a:r>
            <a:r>
              <a:rPr lang="fr-CA" noProof="0" dirty="0">
                <a:hlinkClick r:id="rId3"/>
              </a:rPr>
              <a:t>https://freedomhouse.org/explore-the-map?type=fiw&amp;year=2020</a:t>
            </a:r>
            <a:endParaRPr lang="fr-CA" noProof="0" dirty="0">
              <a:cs typeface="Calibri"/>
              <a:hlinkClick r:id="rId3"/>
            </a:endParaRPr>
          </a:p>
          <a:p>
            <a:pPr marL="628650" lvl="1" indent="-171450">
              <a:buFont typeface="Arial" panose="05000000000000000000" pitchFamily="2" charset="2"/>
              <a:buChar char="•"/>
            </a:pPr>
            <a:r>
              <a:rPr lang="fr-CA" noProof="0" dirty="0">
                <a:cs typeface="Calibri"/>
              </a:rPr>
              <a:t>Les pays y sont classés selon un ''indice de démocratie''. La méthodologie est expliquée </a:t>
            </a:r>
            <a:r>
              <a:rPr lang="fr-CA" noProof="0" dirty="0">
                <a:cs typeface="Calibri"/>
                <a:hlinkClick r:id="rId4"/>
              </a:rPr>
              <a:t>ici</a:t>
            </a:r>
            <a:r>
              <a:rPr lang="fr-CA" noProof="0" dirty="0">
                <a:cs typeface="Calibri"/>
              </a:rPr>
              <a:t>.</a:t>
            </a:r>
          </a:p>
          <a:p>
            <a:endParaRPr lang="fr-CA" b="1" dirty="0">
              <a:cs typeface="Calibri"/>
            </a:endParaRPr>
          </a:p>
          <a:p>
            <a:r>
              <a:rPr lang="fr-CA" b="1" dirty="0">
                <a:cs typeface="Calibri"/>
              </a:rPr>
              <a:t>SOURCES</a:t>
            </a:r>
            <a:endParaRPr lang="fr-CA" b="1" noProof="0" dirty="0">
              <a:cs typeface="Calibri"/>
            </a:endParaRPr>
          </a:p>
          <a:p>
            <a:pPr marL="171450" indent="-171450">
              <a:buFont typeface="Arial" panose="020B0604020202020204" pitchFamily="34" charset="0"/>
              <a:buChar char="•"/>
            </a:pPr>
            <a:r>
              <a:rPr lang="fr-CA" noProof="0" dirty="0"/>
              <a:t>Réseau du savoir électoral ACE, « Principes de démocratie électorale »: </a:t>
            </a:r>
            <a:r>
              <a:rPr lang="fr-CA" noProof="0" dirty="0">
                <a:hlinkClick r:id="rId5"/>
              </a:rPr>
              <a:t>http://aceproject.org/main/francais/lf/lf21.htm</a:t>
            </a:r>
            <a:endParaRPr lang="fr-CA" noProof="0" dirty="0">
              <a:cs typeface="Calibri" panose="020F0502020204030204"/>
            </a:endParaRPr>
          </a:p>
          <a:p>
            <a:pPr marL="171450" indent="-171450">
              <a:buFont typeface="Arial" panose="020B0604020202020204" pitchFamily="34" charset="0"/>
              <a:buChar char="•"/>
            </a:pPr>
            <a:r>
              <a:rPr lang="fr-CA" noProof="0" dirty="0"/>
              <a:t>Sébastien Berger, « La démocratie façon nord-coréenne » (10 mars 2019): </a:t>
            </a:r>
            <a:r>
              <a:rPr lang="fr-CA" dirty="0">
                <a:hlinkClick r:id="rId6"/>
              </a:rPr>
              <a:t>https://www.ledevoir.com/monde/asie/549577/elections-legislatives-en-coree-du-nord-100-de-participation-un-seul-vainqueur</a:t>
            </a:r>
            <a:endParaRPr lang="fr-CA" noProof="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a:cs typeface="Calibri"/>
              </a:rPr>
              <a:t>Carte : </a:t>
            </a:r>
            <a:r>
              <a:rPr lang="fr-CA" noProof="0" dirty="0">
                <a:hlinkClick r:id="rId7"/>
              </a:rPr>
              <a:t>commons.wikimedia.org/wiki/</a:t>
            </a:r>
            <a:r>
              <a:rPr lang="fr-CA" noProof="0" dirty="0" err="1">
                <a:hlinkClick r:id="rId7"/>
              </a:rPr>
              <a:t>File:Electoral_democracies.svg</a:t>
            </a:r>
            <a:endParaRPr lang="fr-CA" noProof="0" dirty="0">
              <a:cs typeface="Calibri" panose="020F0502020204030204"/>
            </a:endParaRPr>
          </a:p>
          <a:p>
            <a:pPr marL="171450" indent="-171450">
              <a:buFont typeface="Arial" panose="020B0604020202020204" pitchFamily="34" charset="0"/>
              <a:buChar char="•"/>
            </a:pPr>
            <a:endParaRPr lang="en-US" dirty="0">
              <a:cs typeface="Calibri"/>
            </a:endParaRPr>
          </a:p>
          <a:p>
            <a:endParaRPr lang="en-US" dirty="0"/>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13</a:t>
            </a:fld>
            <a:endParaRPr lang="fr-CA"/>
          </a:p>
        </p:txBody>
      </p:sp>
    </p:spTree>
    <p:extLst>
      <p:ext uri="{BB962C8B-B14F-4D97-AF65-F5344CB8AC3E}">
        <p14:creationId xmlns:p14="http://schemas.microsoft.com/office/powerpoint/2010/main" val="134697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cs typeface="Calibri"/>
              </a:rPr>
              <a:t>NOTES À L'ENSEIGNANT</a:t>
            </a:r>
          </a:p>
          <a:p>
            <a:endParaRPr lang="en-US" b="1" dirty="0">
              <a:cs typeface="Calibri"/>
            </a:endParaRPr>
          </a:p>
          <a:p>
            <a:pPr marL="171450" indent="-171450">
              <a:buFont typeface="Wingdings"/>
              <a:buChar char="q"/>
            </a:pPr>
            <a:r>
              <a:rPr lang="fr-CA" noProof="0" dirty="0">
                <a:cs typeface="Calibri"/>
              </a:rPr>
              <a:t>Qu'est-ce que la discrimination? </a:t>
            </a:r>
          </a:p>
          <a:p>
            <a:r>
              <a:rPr lang="fr-CA" noProof="0" dirty="0">
                <a:cs typeface="Calibri"/>
              </a:rPr>
              <a:t>C'est lorsqu’une personne ne bénéficie pas des mêmes droits ou n’est pas traitée de la même façon en raison de ses caractéristiques personnelles (sexe, origine ethnique, religion, orientation sexuelle, </a:t>
            </a:r>
            <a:r>
              <a:rPr lang="fr-CA" noProof="0" dirty="0" err="1">
                <a:cs typeface="Calibri"/>
              </a:rPr>
              <a:t>etc</a:t>
            </a:r>
            <a:r>
              <a:rPr lang="fr-CA" noProof="0" dirty="0">
                <a:cs typeface="Calibri"/>
              </a:rPr>
              <a:t>).</a:t>
            </a:r>
            <a:r>
              <a:rPr lang="fr-CA" dirty="0">
                <a:cs typeface="Calibri"/>
              </a:rPr>
              <a:t> </a:t>
            </a:r>
            <a:endParaRPr lang="fr-CA" noProof="0" dirty="0">
              <a:cs typeface="Calibri"/>
            </a:endParaRPr>
          </a:p>
          <a:p>
            <a:endParaRPr lang="fr-CA" b="1" noProof="0" dirty="0">
              <a:cs typeface="Calibri"/>
            </a:endParaRPr>
          </a:p>
          <a:p>
            <a:r>
              <a:rPr lang="fr-CA" noProof="0" dirty="0">
                <a:cs typeface="Calibri"/>
              </a:rPr>
              <a:t>Éléments de réponse</a:t>
            </a:r>
            <a:r>
              <a:rPr lang="fr-CA" dirty="0">
                <a:cs typeface="Calibri"/>
              </a:rPr>
              <a:t> à la question </a:t>
            </a:r>
            <a:r>
              <a:rPr lang="fr-CA" noProof="0" dirty="0">
                <a:cs typeface="Calibri"/>
              </a:rPr>
              <a:t>:</a:t>
            </a:r>
          </a:p>
          <a:p>
            <a:pPr marL="171450" indent="-171450">
              <a:buFont typeface="Arial"/>
              <a:buChar char="•"/>
            </a:pPr>
            <a:r>
              <a:rPr lang="fr-CA" noProof="0" dirty="0">
                <a:cs typeface="Calibri"/>
              </a:rPr>
              <a:t>Être un homme </a:t>
            </a:r>
          </a:p>
          <a:p>
            <a:pPr marL="171450" indent="-171450">
              <a:buFont typeface="Arial"/>
              <a:buChar char="•"/>
            </a:pPr>
            <a:r>
              <a:rPr lang="fr-CA" noProof="0" dirty="0">
                <a:cs typeface="Calibri"/>
              </a:rPr>
              <a:t>Avoir 18 ans ou plus</a:t>
            </a:r>
          </a:p>
          <a:p>
            <a:pPr marL="171450" indent="-171450">
              <a:buFont typeface="Arial"/>
              <a:buChar char="•"/>
            </a:pPr>
            <a:r>
              <a:rPr lang="fr-CA" noProof="0" dirty="0">
                <a:cs typeface="Calibri"/>
              </a:rPr>
              <a:t>Être né à Athènes</a:t>
            </a:r>
          </a:p>
          <a:p>
            <a:pPr marL="171450" indent="-171450">
              <a:buFont typeface="Arial"/>
              <a:buChar char="•"/>
            </a:pPr>
            <a:r>
              <a:rPr lang="fr-CA" noProof="0" dirty="0">
                <a:cs typeface="Calibri"/>
              </a:rPr>
              <a:t>Être né d'un père citoyen athénien et d'une mère fille de citoyen athénien (comme les femmes ne peuvent pas elles-mêmes devenir citoyennes)</a:t>
            </a:r>
          </a:p>
          <a:p>
            <a:pPr marL="171450" indent="-171450">
              <a:buFont typeface="Arial"/>
              <a:buChar char="•"/>
            </a:pPr>
            <a:r>
              <a:rPr lang="fr-CA" noProof="0" dirty="0">
                <a:cs typeface="Calibri"/>
              </a:rPr>
              <a:t>Faire son service militaire</a:t>
            </a:r>
          </a:p>
          <a:p>
            <a:endParaRPr lang="fr-CA" dirty="0">
              <a:cs typeface="Calibri"/>
            </a:endParaRPr>
          </a:p>
          <a:p>
            <a:r>
              <a:rPr lang="fr-CA" dirty="0">
                <a:cs typeface="Calibri"/>
              </a:rPr>
              <a:t>On comptait entre 30 000 et 60 000 citoyens athéniens, dépendamment de l'époque exacte.</a:t>
            </a:r>
          </a:p>
          <a:p>
            <a:pPr>
              <a:buFont typeface="Arial"/>
            </a:pPr>
            <a:endParaRPr lang="en-US" dirty="0">
              <a:cs typeface="Calibri"/>
            </a:endParaRPr>
          </a:p>
          <a:p>
            <a:r>
              <a:rPr lang="en-US" b="1" dirty="0">
                <a:cs typeface="Calibri"/>
              </a:rPr>
              <a:t>SOURCES: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FR" i="1" dirty="0"/>
              <a:t>Charte des droits et libertés de la personne</a:t>
            </a:r>
            <a:r>
              <a:rPr lang="fr-FR" dirty="0"/>
              <a:t>, RLRQ c C-12, art. 10.</a:t>
            </a:r>
            <a:endParaRPr lang="fr-FR" dirty="0">
              <a:cs typeface="Calibri"/>
            </a:endParaRPr>
          </a:p>
          <a:p>
            <a:pPr marL="171450" indent="-171450">
              <a:buFont typeface="Arial"/>
              <a:buChar char="•"/>
            </a:pPr>
            <a:r>
              <a:rPr lang="en-US" dirty="0"/>
              <a:t>Cartwright, Mark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i="1" dirty="0">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15</a:t>
            </a:fld>
            <a:endParaRPr lang="fr-CA"/>
          </a:p>
        </p:txBody>
      </p:sp>
    </p:spTree>
    <p:extLst>
      <p:ext uri="{BB962C8B-B14F-4D97-AF65-F5344CB8AC3E}">
        <p14:creationId xmlns:p14="http://schemas.microsoft.com/office/powerpoint/2010/main" val="148235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noProof="0" dirty="0"/>
              <a:t>NOTES À L'ENSEIGNANT</a:t>
            </a:r>
            <a:endParaRPr lang="fr-CA" noProof="0" dirty="0"/>
          </a:p>
          <a:p>
            <a:r>
              <a:rPr lang="fr-CA" noProof="0" dirty="0">
                <a:cs typeface="Calibri"/>
              </a:rPr>
              <a:t>Il est donc possible de devenir citoyen canadien alors que nous sommes déjà </a:t>
            </a:r>
            <a:r>
              <a:rPr lang="fr-CA" dirty="0">
                <a:cs typeface="Calibri"/>
              </a:rPr>
              <a:t>adultes</a:t>
            </a:r>
            <a:r>
              <a:rPr lang="fr-CA" noProof="0" dirty="0">
                <a:cs typeface="Calibri"/>
              </a:rPr>
              <a:t> et avons une autre citoyenneté.</a:t>
            </a:r>
          </a:p>
          <a:p>
            <a:endParaRPr lang="fr-CA" noProof="0" dirty="0">
              <a:cs typeface="Calibri"/>
            </a:endParaRPr>
          </a:p>
          <a:p>
            <a:r>
              <a:rPr lang="fr-CA" noProof="0" dirty="0">
                <a:cs typeface="Calibri"/>
              </a:rPr>
              <a:t>Le Canada reconnait le ''</a:t>
            </a:r>
            <a:r>
              <a:rPr lang="fr-CA" b="1" noProof="0" dirty="0">
                <a:cs typeface="Calibri"/>
              </a:rPr>
              <a:t>droit du sol</a:t>
            </a:r>
            <a:r>
              <a:rPr lang="fr-CA" noProof="0" dirty="0">
                <a:cs typeface="Calibri"/>
              </a:rPr>
              <a:t>‘’ (naître sur le territoire canadien)</a:t>
            </a:r>
          </a:p>
          <a:p>
            <a:pPr marL="171450" indent="-171450">
              <a:buFont typeface="Wingdings" panose="05000000000000000000" pitchFamily="2" charset="2"/>
              <a:buChar char="q"/>
            </a:pPr>
            <a:r>
              <a:rPr lang="fr-CA" noProof="0" dirty="0">
                <a:cs typeface="Calibri"/>
              </a:rPr>
              <a:t>Un enfant né sur le territoire canadien obtient automatiquement la citoyenneté</a:t>
            </a:r>
            <a:r>
              <a:rPr lang="fr-CA" dirty="0">
                <a:cs typeface="Calibri"/>
              </a:rPr>
              <a:t> canadienne</a:t>
            </a:r>
            <a:r>
              <a:rPr lang="fr-CA" noProof="0" dirty="0">
                <a:cs typeface="Calibri"/>
              </a:rPr>
              <a:t>, même si aucun de ses deux parents n'est citoyen canadien.</a:t>
            </a:r>
            <a:r>
              <a:rPr lang="fr-CA" dirty="0">
                <a:cs typeface="Calibri"/>
              </a:rPr>
              <a:t> </a:t>
            </a:r>
            <a:endParaRPr lang="fr-CA" noProof="0" dirty="0">
              <a:cs typeface="Calibri"/>
            </a:endParaRPr>
          </a:p>
          <a:p>
            <a:pPr marL="171450" indent="-171450">
              <a:buFont typeface="Wingdings" panose="05000000000000000000" pitchFamily="2" charset="2"/>
              <a:buChar char="q"/>
            </a:pPr>
            <a:r>
              <a:rPr lang="fr-CA" noProof="0" dirty="0">
                <a:cs typeface="Calibri"/>
              </a:rPr>
              <a:t>Il est intéressant de noter que presque tous les pays des Amériques reconnaissent le droit du sol.</a:t>
            </a:r>
          </a:p>
          <a:p>
            <a:pPr marL="171450" indent="-171450">
              <a:buFont typeface="Wingdings" panose="05000000000000000000" pitchFamily="2" charset="2"/>
              <a:buChar char="q"/>
            </a:pPr>
            <a:r>
              <a:rPr lang="fr-CA" dirty="0">
                <a:cs typeface="Calibri"/>
              </a:rPr>
              <a:t>Carte</a:t>
            </a:r>
            <a:r>
              <a:rPr lang="fr-CA" noProof="0" dirty="0">
                <a:cs typeface="Calibri"/>
              </a:rPr>
              <a:t> des pays qui appliquent le droit du sol: </a:t>
            </a:r>
            <a:r>
              <a:rPr lang="fr-CA" noProof="0" dirty="0">
                <a:hlinkClick r:id="rId3"/>
              </a:rPr>
              <a:t>https://fr.wikipedia.org/wiki/Droit_du_sol#/media/Fichier:Jus_soli_world.svg</a:t>
            </a:r>
            <a:endParaRPr lang="fr-CA" noProof="0" dirty="0"/>
          </a:p>
          <a:p>
            <a:pPr marL="171450" indent="-171450">
              <a:buFont typeface="Wingdings" panose="05000000000000000000" pitchFamily="2" charset="2"/>
              <a:buChar char="q"/>
            </a:pPr>
            <a:endParaRPr lang="fr-CA" noProof="0" dirty="0">
              <a:cs typeface="Calibri"/>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noProof="0" dirty="0">
                <a:cs typeface="Calibri"/>
              </a:rPr>
              <a:t>Le Canada reconnait également le ''</a:t>
            </a:r>
            <a:r>
              <a:rPr lang="fr-CA" b="1" noProof="0" dirty="0">
                <a:cs typeface="Calibri"/>
              </a:rPr>
              <a:t>droit du sang</a:t>
            </a:r>
            <a:r>
              <a:rPr lang="fr-CA" noProof="0" dirty="0">
                <a:cs typeface="Calibri"/>
              </a:rPr>
              <a:t>‘’ (naître à l’étranger d’au moins un parent canadien)</a:t>
            </a:r>
          </a:p>
          <a:p>
            <a:pPr marL="171450" indent="-171450">
              <a:buFont typeface="Wingdings" panose="05000000000000000000" pitchFamily="2" charset="2"/>
              <a:buChar char="q"/>
            </a:pPr>
            <a:r>
              <a:rPr lang="fr-CA" dirty="0">
                <a:cs typeface="Calibri"/>
              </a:rPr>
              <a:t>Un enfant né à l'extérieur du Canada d'au moins un parent canadien aura la citoyenneté canadienne.</a:t>
            </a:r>
            <a:endParaRPr lang="fr-CA" dirty="0"/>
          </a:p>
          <a:p>
            <a:pPr marL="171450" indent="-171450">
              <a:buFont typeface="Wingdings" panose="05000000000000000000" pitchFamily="2" charset="2"/>
              <a:buChar char="q"/>
            </a:pPr>
            <a:r>
              <a:rPr lang="fr-CA" noProof="0" dirty="0">
                <a:cs typeface="Calibri"/>
              </a:rPr>
              <a:t>La plupart des pays </a:t>
            </a:r>
            <a:r>
              <a:rPr lang="fr-CA" dirty="0">
                <a:cs typeface="Calibri"/>
              </a:rPr>
              <a:t>appliquent</a:t>
            </a:r>
            <a:r>
              <a:rPr lang="fr-CA" noProof="0" dirty="0">
                <a:cs typeface="Calibri"/>
              </a:rPr>
              <a:t> le droit du sang.</a:t>
            </a:r>
          </a:p>
          <a:p>
            <a:endParaRPr lang="fr-CA" noProof="0" dirty="0">
              <a:cs typeface="Calibri"/>
            </a:endParaRPr>
          </a:p>
          <a:p>
            <a:r>
              <a:rPr lang="fr-CA" noProof="0" dirty="0">
                <a:cs typeface="Calibri"/>
              </a:rPr>
              <a:t>Le Canada reconnait également la </a:t>
            </a:r>
            <a:r>
              <a:rPr lang="fr-CA" b="1" noProof="0" dirty="0">
                <a:cs typeface="Calibri"/>
              </a:rPr>
              <a:t>double nationalité</a:t>
            </a:r>
            <a:r>
              <a:rPr lang="fr-CA" noProof="0" dirty="0">
                <a:cs typeface="Calibri"/>
              </a:rPr>
              <a:t> (être citoyen de plus d'un pays). Par exemple, un citoyen canadien qui </a:t>
            </a:r>
            <a:r>
              <a:rPr lang="fr-CA" dirty="0">
                <a:cs typeface="Calibri"/>
              </a:rPr>
              <a:t>va</a:t>
            </a:r>
            <a:r>
              <a:rPr lang="fr-CA" noProof="0" dirty="0">
                <a:cs typeface="Calibri"/>
              </a:rPr>
              <a:t> vivre en </a:t>
            </a:r>
            <a:r>
              <a:rPr lang="fr-CA" dirty="0">
                <a:cs typeface="Calibri"/>
              </a:rPr>
              <a:t>France et</a:t>
            </a:r>
            <a:r>
              <a:rPr lang="fr-CA" noProof="0" dirty="0">
                <a:cs typeface="Calibri"/>
              </a:rPr>
              <a:t> </a:t>
            </a:r>
            <a:r>
              <a:rPr lang="fr-CA" dirty="0">
                <a:cs typeface="Calibri"/>
              </a:rPr>
              <a:t>qui obtient</a:t>
            </a:r>
            <a:r>
              <a:rPr lang="fr-CA" noProof="0" dirty="0">
                <a:cs typeface="Calibri"/>
              </a:rPr>
              <a:t> la citoyenneté </a:t>
            </a:r>
            <a:r>
              <a:rPr lang="fr-CA" dirty="0">
                <a:cs typeface="Calibri"/>
              </a:rPr>
              <a:t>française peut</a:t>
            </a:r>
            <a:r>
              <a:rPr lang="fr-CA" noProof="0" dirty="0">
                <a:cs typeface="Calibri"/>
              </a:rPr>
              <a:t> conserver les deux citoyennetés. Ce n'est pas le cas de tous les pays; certains pays retirent la citoyenneté à ceux qui en obtiennent une autre.</a:t>
            </a:r>
            <a:r>
              <a:rPr lang="fr-CA" dirty="0">
                <a:cs typeface="Calibri"/>
              </a:rPr>
              <a:t> </a:t>
            </a:r>
            <a:endParaRPr lang="fr-CA" noProof="0" dirty="0">
              <a:cs typeface="Calibri"/>
            </a:endParaRPr>
          </a:p>
          <a:p>
            <a:endParaRPr lang="fr-CA" noProof="0" dirty="0">
              <a:cs typeface="Calibri"/>
            </a:endParaRPr>
          </a:p>
          <a:p>
            <a:r>
              <a:rPr lang="fr-CA" noProof="0" dirty="0">
                <a:cs typeface="Calibri"/>
              </a:rPr>
              <a:t>Devenir citoyen </a:t>
            </a:r>
            <a:r>
              <a:rPr lang="fr-CA" b="1" noProof="0" dirty="0">
                <a:cs typeface="Calibri"/>
              </a:rPr>
              <a:t>après avoir immigré</a:t>
            </a:r>
            <a:r>
              <a:rPr lang="fr-CA" noProof="0" dirty="0">
                <a:cs typeface="Calibri"/>
              </a:rPr>
              <a:t> au Canada prend plusieurs années. La personne qui en fait la demande doit d'abord devenir ''résident permanent'' puis faire une demande de citoyenneté.</a:t>
            </a:r>
          </a:p>
          <a:p>
            <a:pPr marL="171450" indent="-171450">
              <a:buFont typeface="Wingdings" panose="05000000000000000000" pitchFamily="2" charset="2"/>
              <a:buChar char="q"/>
            </a:pPr>
            <a:r>
              <a:rPr lang="fr-CA" noProof="0" dirty="0">
                <a:cs typeface="Calibri"/>
              </a:rPr>
              <a:t>Elle</a:t>
            </a:r>
            <a:r>
              <a:rPr lang="fr-CA" dirty="0">
                <a:cs typeface="Calibri"/>
              </a:rPr>
              <a:t> doit respecter plusieurs critères, comme </a:t>
            </a:r>
            <a:r>
              <a:rPr lang="fr-CA" noProof="0" dirty="0">
                <a:cs typeface="Calibri"/>
              </a:rPr>
              <a:t>avoir vécu au moins trois ans au Canada dans les cinq dernières années et </a:t>
            </a:r>
            <a:r>
              <a:rPr lang="fr-CA" dirty="0">
                <a:cs typeface="Calibri"/>
              </a:rPr>
              <a:t>avoir réussi un</a:t>
            </a:r>
            <a:r>
              <a:rPr lang="fr-CA" noProof="0" dirty="0">
                <a:cs typeface="Calibri"/>
              </a:rPr>
              <a:t> </a:t>
            </a:r>
            <a:r>
              <a:rPr lang="fr-CA" dirty="0">
                <a:cs typeface="Calibri"/>
              </a:rPr>
              <a:t>test de connaissances sur le Canada.</a:t>
            </a:r>
            <a:endParaRPr lang="fr-CA" noProof="0" dirty="0">
              <a:cs typeface="Calibri"/>
            </a:endParaRPr>
          </a:p>
          <a:p>
            <a:pPr marL="171450" indent="-171450">
              <a:buFont typeface="Wingdings" panose="05000000000000000000" pitchFamily="2" charset="2"/>
              <a:buChar char="q"/>
            </a:pPr>
            <a:r>
              <a:rPr lang="fr-CA" noProof="0" dirty="0">
                <a:cs typeface="Calibri"/>
              </a:rPr>
              <a:t>Le gouvernement a un formulaire interactif qui permet de savoir si une personne peut présenter une demande de citoyenneté. Y répondre avec vos élèves peut permettre de bien comprendre les critères: </a:t>
            </a:r>
            <a:r>
              <a:rPr lang="fr-CA" noProof="0" dirty="0">
                <a:hlinkClick r:id="rId4"/>
              </a:rPr>
              <a:t>https://www.cic.gc.ca/francais/citoyennete/determinez-admissibilite.asp</a:t>
            </a:r>
            <a:endParaRPr lang="fr-CA" noProof="0" dirty="0">
              <a:cs typeface="Calibri"/>
            </a:endParaRPr>
          </a:p>
          <a:p>
            <a:endParaRPr lang="fr-CA" noProof="0" dirty="0">
              <a:cs typeface="Calibri"/>
            </a:endParaRPr>
          </a:p>
          <a:p>
            <a:r>
              <a:rPr lang="en-US" b="1" dirty="0">
                <a:cs typeface="Calibri"/>
              </a:rPr>
              <a:t>SOURCES</a:t>
            </a:r>
          </a:p>
          <a:p>
            <a:pPr marL="171450" indent="-171450">
              <a:buFont typeface="Arial"/>
              <a:buChar char="•"/>
            </a:pPr>
            <a:r>
              <a:rPr lang="fr-FR" i="1" dirty="0"/>
              <a:t>Loi sur la citoyenneté</a:t>
            </a:r>
            <a:r>
              <a:rPr lang="fr-FR" dirty="0"/>
              <a:t>, LRC (1985), art. 3(1)a) et b), 5(1), 7</a:t>
            </a:r>
            <a:endParaRPr lang="fr-FR" dirty="0">
              <a:cs typeface="Calibri" panose="020F0502020204030204"/>
            </a:endParaRPr>
          </a:p>
          <a:p>
            <a:r>
              <a:rPr lang="en-US" dirty="0">
                <a:hlinkClick r:id="rId5"/>
              </a:rPr>
              <a:t>https://www.canada.ca/fr/immigration-refugies-citoyennete/services/citoyennete-canadienne/devenir-citoyen-canadien/admissibilite.html</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17</a:t>
            </a:fld>
            <a:endParaRPr lang="fr-CA"/>
          </a:p>
        </p:txBody>
      </p:sp>
    </p:spTree>
    <p:extLst>
      <p:ext uri="{BB962C8B-B14F-4D97-AF65-F5344CB8AC3E}">
        <p14:creationId xmlns:p14="http://schemas.microsoft.com/office/powerpoint/2010/main" val="242307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cs typeface="Calibri"/>
              </a:rPr>
              <a:t>Les élèves effectuent l'exercice #5 de la feuille de l’élève.</a:t>
            </a:r>
            <a:endParaRPr lang="fr-CA" b="1" dirty="0"/>
          </a:p>
          <a:p>
            <a:endParaRPr lang="fr-CA" b="1" dirty="0"/>
          </a:p>
          <a:p>
            <a:r>
              <a:rPr lang="fr-CA" b="1" dirty="0"/>
              <a:t>INFORMATIONS À TRANSMETTRE AUX ÉLÈVES</a:t>
            </a:r>
            <a:endParaRPr lang="fr-CA" dirty="0"/>
          </a:p>
          <a:p>
            <a:endParaRPr lang="fr-CA" b="1" dirty="0"/>
          </a:p>
          <a:p>
            <a:pPr marL="171450" indent="-171450">
              <a:buFont typeface="Wingdings" panose="05000000000000000000" pitchFamily="2" charset="2"/>
              <a:buChar char="q"/>
            </a:pPr>
            <a:r>
              <a:rPr lang="fr-CA" dirty="0">
                <a:cs typeface="Calibri"/>
              </a:rPr>
              <a:t>Le processus qui permet à une personne de devenir citoyen canadien prend plusieurs années. </a:t>
            </a:r>
          </a:p>
          <a:p>
            <a:pPr marL="171450" indent="-171450">
              <a:buFont typeface="Wingdings" panose="05000000000000000000" pitchFamily="2" charset="2"/>
              <a:buChar char="q"/>
            </a:pPr>
            <a:r>
              <a:rPr lang="fr-CA" b="0" dirty="0">
                <a:cs typeface="Calibri"/>
              </a:rPr>
              <a:t>Une personne qui souhaite devenir citoyen doit d'abord devenir résident permanent.</a:t>
            </a:r>
            <a:r>
              <a:rPr lang="fr-CA" dirty="0">
                <a:cs typeface="Calibri"/>
              </a:rPr>
              <a:t> </a:t>
            </a:r>
            <a:endParaRPr lang="fr-CA" b="0" dirty="0">
              <a:cs typeface="Calibri"/>
            </a:endParaRPr>
          </a:p>
          <a:p>
            <a:pPr marL="171450" indent="-171450">
              <a:buFont typeface="Wingdings" panose="05000000000000000000" pitchFamily="2" charset="2"/>
              <a:buChar char="q"/>
            </a:pPr>
            <a:r>
              <a:rPr lang="fr-CA" b="0" dirty="0">
                <a:cs typeface="Calibri"/>
              </a:rPr>
              <a:t>Le résident permanent a pratiquement</a:t>
            </a:r>
            <a:r>
              <a:rPr lang="fr-CA" dirty="0">
                <a:cs typeface="Calibri"/>
              </a:rPr>
              <a:t> tous</a:t>
            </a:r>
            <a:r>
              <a:rPr lang="fr-CA" b="0" dirty="0">
                <a:cs typeface="Calibri"/>
              </a:rPr>
              <a:t> les mêmes droits et avantages qu'un citoyen, sauf le droit de vote et le droit de se présenter à une élection.</a:t>
            </a:r>
          </a:p>
          <a:p>
            <a:pPr marL="171450" indent="-171450">
              <a:buFont typeface="Wingdings" panose="05000000000000000000" pitchFamily="2" charset="2"/>
              <a:buChar char="q"/>
            </a:pPr>
            <a:r>
              <a:rPr lang="fr-CA" dirty="0">
                <a:cs typeface="Calibri"/>
              </a:rPr>
              <a:t>Le résident permanent a accès à certains services comme:</a:t>
            </a:r>
          </a:p>
          <a:p>
            <a:pPr lvl="1" indent="-171450">
              <a:buFontTx/>
              <a:buChar char="-"/>
            </a:pPr>
            <a:r>
              <a:rPr lang="fr-CA" dirty="0">
                <a:cs typeface="Calibri"/>
              </a:rPr>
              <a:t>Le régime d’assurance maladie</a:t>
            </a:r>
          </a:p>
          <a:p>
            <a:pPr lvl="1" indent="-171450">
              <a:buFontTx/>
              <a:buChar char="-"/>
            </a:pPr>
            <a:r>
              <a:rPr lang="fr-CA" dirty="0">
                <a:cs typeface="Calibri"/>
              </a:rPr>
              <a:t>L’aide sociale</a:t>
            </a:r>
          </a:p>
          <a:p>
            <a:pPr lvl="1" indent="-171450">
              <a:buFontTx/>
              <a:buChar char="-"/>
            </a:pPr>
            <a:r>
              <a:rPr lang="fr-CA" dirty="0">
                <a:cs typeface="Calibri"/>
              </a:rPr>
              <a:t>Le logement social</a:t>
            </a:r>
          </a:p>
          <a:p>
            <a:pPr marL="171450" indent="-171450">
              <a:buFont typeface="Arial" panose="020B0604020202020204" pitchFamily="34" charset="0"/>
              <a:buChar char="•"/>
            </a:pPr>
            <a:endParaRPr lang="fr-CA"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SOURCES</a:t>
            </a:r>
          </a:p>
          <a:p>
            <a:pPr marL="285750" indent="-285750">
              <a:buFont typeface="Arial"/>
              <a:buChar char="•"/>
              <a:defRPr/>
            </a:pPr>
            <a:r>
              <a:rPr lang="fr-FR" i="1" dirty="0"/>
              <a:t>Loi sur la citoyenneté</a:t>
            </a:r>
            <a:r>
              <a:rPr lang="fr-FR" dirty="0"/>
              <a:t>, LRC (1985), art. 5(1)c)</a:t>
            </a:r>
            <a:endParaRPr lang="fr-CA" dirty="0"/>
          </a:p>
          <a:p>
            <a:pPr marL="285750" indent="-285750">
              <a:buFont typeface="Arial"/>
              <a:buChar char="•"/>
              <a:defRPr/>
            </a:pPr>
            <a:r>
              <a:rPr lang="fr-CA" i="1" dirty="0">
                <a:effectLst/>
              </a:rPr>
              <a:t>Loi électorale du Canada</a:t>
            </a:r>
            <a:r>
              <a:rPr lang="fr-CA" dirty="0">
                <a:effectLst/>
              </a:rPr>
              <a:t>, LC 2000 c 9, art. </a:t>
            </a:r>
            <a:r>
              <a:rPr lang="fr-CA" dirty="0"/>
              <a:t>3</a:t>
            </a:r>
            <a:endParaRPr lang="fr-CA" dirty="0">
              <a:cs typeface="Calibri"/>
            </a:endParaRPr>
          </a:p>
          <a:p>
            <a:pPr marL="285750" indent="-285750">
              <a:buFont typeface="Arial"/>
              <a:buChar char="•"/>
              <a:defRPr/>
            </a:pPr>
            <a:r>
              <a:rPr lang="fr-CA" i="1" dirty="0"/>
              <a:t>Loi</a:t>
            </a:r>
            <a:r>
              <a:rPr lang="fr-CA" sz="1200" i="1" kern="1200" dirty="0">
                <a:solidFill>
                  <a:schemeClr val="tx1"/>
                </a:solidFill>
                <a:effectLst/>
                <a:latin typeface="+mn-lt"/>
                <a:ea typeface="+mn-ea"/>
                <a:cs typeface="+mn-cs"/>
              </a:rPr>
              <a:t> sur l’assurance maladie</a:t>
            </a:r>
            <a:r>
              <a:rPr lang="fr-CA" sz="1200" kern="1200" dirty="0">
                <a:solidFill>
                  <a:schemeClr val="tx1"/>
                </a:solidFill>
                <a:effectLst/>
                <a:latin typeface="+mn-lt"/>
                <a:ea typeface="+mn-ea"/>
                <a:cs typeface="+mn-cs"/>
              </a:rPr>
              <a:t>, RLRQ, c A-29, art 1 g.1), 5(2)</a:t>
            </a:r>
            <a:endParaRPr lang="fr-CA" dirty="0"/>
          </a:p>
          <a:p>
            <a:pPr marL="285750" indent="-285750">
              <a:buFont typeface="Arial"/>
              <a:buChar char="•"/>
              <a:defRPr/>
            </a:pPr>
            <a:r>
              <a:rPr lang="fr-CA" sz="1200" i="1" kern="1200" dirty="0">
                <a:solidFill>
                  <a:schemeClr val="tx1"/>
                </a:solidFill>
                <a:effectLst/>
                <a:latin typeface="+mn-lt"/>
                <a:ea typeface="+mn-ea"/>
                <a:cs typeface="+mn-cs"/>
              </a:rPr>
              <a:t>Loi sur l’aide aux personnes et aux familles</a:t>
            </a:r>
            <a:r>
              <a:rPr lang="fr-CA" sz="1200" kern="1200" dirty="0">
                <a:solidFill>
                  <a:schemeClr val="tx1"/>
                </a:solidFill>
                <a:effectLst/>
                <a:latin typeface="+mn-lt"/>
                <a:ea typeface="+mn-ea"/>
                <a:cs typeface="+mn-cs"/>
              </a:rPr>
              <a:t>, RLRQ c A-1311, art 26(3); </a:t>
            </a:r>
            <a:r>
              <a:rPr lang="fr-CA" sz="1200" i="1" kern="1200" dirty="0">
                <a:solidFill>
                  <a:schemeClr val="tx1"/>
                </a:solidFill>
                <a:effectLst/>
                <a:latin typeface="+mn-lt"/>
                <a:ea typeface="+mn-ea"/>
                <a:cs typeface="+mn-cs"/>
              </a:rPr>
              <a:t>JB c Québec (Solidarité sociale)</a:t>
            </a:r>
            <a:r>
              <a:rPr lang="fr-CA" sz="1200" kern="1200" dirty="0">
                <a:solidFill>
                  <a:schemeClr val="tx1"/>
                </a:solidFill>
                <a:effectLst/>
                <a:latin typeface="+mn-lt"/>
                <a:ea typeface="+mn-ea"/>
                <a:cs typeface="+mn-cs"/>
              </a:rPr>
              <a:t>, 2002 CanLII 56582 au para </a:t>
            </a:r>
            <a:r>
              <a:rPr lang="fr-CA" dirty="0"/>
              <a:t>14</a:t>
            </a:r>
            <a:endParaRPr lang="fr-FR" dirty="0"/>
          </a:p>
          <a:p>
            <a:pPr marL="285750" marR="0" lvl="0" indent="-285750" algn="l" defTabSz="914400">
              <a:lnSpc>
                <a:spcPct val="100000"/>
              </a:lnSpc>
              <a:spcBef>
                <a:spcPts val="0"/>
              </a:spcBef>
              <a:spcAft>
                <a:spcPts val="0"/>
              </a:spcAft>
              <a:buClrTx/>
              <a:buSzTx/>
              <a:buFont typeface="Arial"/>
              <a:buChar char="•"/>
              <a:tabLst/>
              <a:defRPr/>
            </a:pPr>
            <a:r>
              <a:rPr lang="fr-CA" i="1" dirty="0"/>
              <a:t>Règlement</a:t>
            </a:r>
            <a:r>
              <a:rPr lang="fr-CA" sz="1200" i="1" kern="1200" dirty="0">
                <a:solidFill>
                  <a:schemeClr val="tx1"/>
                </a:solidFill>
                <a:effectLst/>
                <a:latin typeface="+mn-lt"/>
                <a:ea typeface="+mn-ea"/>
                <a:cs typeface="+mn-cs"/>
              </a:rPr>
              <a:t> sur l’attribution des logements à loyer modique</a:t>
            </a:r>
            <a:r>
              <a:rPr lang="fr-CA" sz="1200" kern="1200" dirty="0">
                <a:solidFill>
                  <a:schemeClr val="tx1"/>
                </a:solidFill>
                <a:effectLst/>
                <a:latin typeface="+mn-lt"/>
                <a:ea typeface="+mn-ea"/>
                <a:cs typeface="+mn-cs"/>
              </a:rPr>
              <a:t>, RLRQ c S-8, r 1, art 11 al.1(2), 14 al.1(3)</a:t>
            </a:r>
            <a:endParaRPr lang="fr-FR" dirty="0">
              <a:cs typeface="Calibri"/>
            </a:endParaRPr>
          </a:p>
          <a:p>
            <a:endParaRPr lang="fr-CA" dirty="0">
              <a:solidFill>
                <a:srgbClr val="000000"/>
              </a:solidFill>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18</a:t>
            </a:fld>
            <a:endParaRPr lang="fr-CA"/>
          </a:p>
        </p:txBody>
      </p:sp>
    </p:spTree>
    <p:extLst>
      <p:ext uri="{BB962C8B-B14F-4D97-AF65-F5344CB8AC3E}">
        <p14:creationId xmlns:p14="http://schemas.microsoft.com/office/powerpoint/2010/main" val="1789260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p>
          <a:p>
            <a:endParaRPr lang="fr-CA" b="1" dirty="0">
              <a:cs typeface="Calibri"/>
            </a:endParaRPr>
          </a:p>
          <a:p>
            <a:r>
              <a:rPr lang="fr-CA" dirty="0"/>
              <a:t>Deux possibilités s'offrent à l’enseignant en ce qui a trait aux débats.</a:t>
            </a:r>
            <a:endParaRPr lang="en-US" dirty="0"/>
          </a:p>
          <a:p>
            <a:endParaRPr lang="fr-CA" dirty="0"/>
          </a:p>
          <a:p>
            <a:r>
              <a:rPr lang="fr-CA" b="1" u="sng" dirty="0"/>
              <a:t>1. </a:t>
            </a:r>
            <a:r>
              <a:rPr lang="fr-CA" dirty="0"/>
              <a:t>Les élèves font l'exercice #6 de la feuille de l’élève, puis il y a un retour en grand groupe. L'enseignant demande qui est pour et qui est contre (à mains levées). Il demande ensuite aux élèves désirant s'exprimer de justifier leur opinion. Pourquoi l'élève pense-t-il ainsi?</a:t>
            </a:r>
            <a:endParaRPr lang="en-US" dirty="0"/>
          </a:p>
          <a:p>
            <a:r>
              <a:rPr lang="fr-CA" b="1" u="sng" dirty="0"/>
              <a:t>2. </a:t>
            </a:r>
            <a:r>
              <a:rPr lang="fr-CA" dirty="0"/>
              <a:t> L'enseignant demande qui est pour et qui est contre (à mains levées). Il demande ensuite aux élèves désirant s'exprimer de justifier leur opinion. Pourquoi l'élève pense-t-il ainsi? Les élèves inscrivent ensuite leur opinion personnelle au #6 de la feuille de l’élève.</a:t>
            </a:r>
            <a:endParaRPr lang="fr-CA" dirty="0">
              <a:cs typeface="Calibri"/>
            </a:endParaRPr>
          </a:p>
          <a:p>
            <a:endParaRPr lang="fr-CA" dirty="0"/>
          </a:p>
          <a:p>
            <a:r>
              <a:rPr lang="fr-CA" dirty="0"/>
              <a:t>Chacune des deux diapositives de débats contient de nombreuses notes pour guider l'enseignant.</a:t>
            </a:r>
            <a:endParaRPr lang="en-US" dirty="0"/>
          </a:p>
          <a:p>
            <a:endParaRPr lang="en-US" dirty="0"/>
          </a:p>
          <a:p>
            <a:endParaRPr lang="fr-CA" b="1" dirty="0">
              <a:solidFill>
                <a:srgbClr val="FF0000"/>
              </a:solidFill>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19</a:t>
            </a:fld>
            <a:endParaRPr lang="fr-CA"/>
          </a:p>
        </p:txBody>
      </p:sp>
    </p:spTree>
    <p:extLst>
      <p:ext uri="{BB962C8B-B14F-4D97-AF65-F5344CB8AC3E}">
        <p14:creationId xmlns:p14="http://schemas.microsoft.com/office/powerpoint/2010/main" val="327581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INFORMATIONS </a:t>
            </a:r>
            <a:r>
              <a:rPr lang="fr-FR" b="1" kern="1200" dirty="0">
                <a:effectLst/>
              </a:rPr>
              <a:t>À </a:t>
            </a:r>
            <a:r>
              <a:rPr lang="fr-FR" b="1" dirty="0"/>
              <a:t>TRANSMETTRE (SI LE DÉBAT N'AVANCE PAS)</a:t>
            </a:r>
            <a:endParaRPr lang="fr-FR" dirty="0"/>
          </a:p>
          <a:p>
            <a:pPr lvl="0"/>
            <a:endParaRPr lang="fr-CA" sz="1100" b="1" kern="1200" dirty="0">
              <a:solidFill>
                <a:schemeClr val="tx1"/>
              </a:solidFill>
              <a:effectLst/>
              <a:latin typeface="Arial" panose="020B0604020202020204" pitchFamily="34" charset="0"/>
              <a:cs typeface="Arial" panose="020B0604020202020204" pitchFamily="34" charset="0"/>
            </a:endParaRPr>
          </a:p>
          <a:p>
            <a:endParaRPr lang="fr-CA" sz="1100" b="1" dirty="0">
              <a:latin typeface="Arial"/>
              <a:cs typeface="Arial"/>
            </a:endParaRPr>
          </a:p>
          <a:p>
            <a:pPr marL="0" indent="0">
              <a:buFont typeface="Wingdings,Sans-Serif" panose="05000000000000000000" pitchFamily="2" charset="2"/>
              <a:buNone/>
            </a:pPr>
            <a:r>
              <a:rPr lang="fr-FR" b="1" dirty="0"/>
              <a:t>ARGUMENTS POUR </a:t>
            </a:r>
            <a:r>
              <a:rPr lang="fr-CA" sz="1100" b="1" dirty="0">
                <a:latin typeface="Arial"/>
                <a:cs typeface="Arial"/>
              </a:rPr>
              <a:t> </a:t>
            </a:r>
            <a:endParaRPr lang="fr-CA" dirty="0">
              <a:latin typeface="Calibri" panose="020F0502020204030204"/>
              <a:cs typeface="Calibri" panose="020F0502020204030204"/>
            </a:endParaRPr>
          </a:p>
          <a:p>
            <a:pPr marL="800100" lvl="1" indent="-171450">
              <a:buFont typeface="Wingdings,Sans-Serif" panose="05000000000000000000" pitchFamily="2" charset="2"/>
              <a:buChar char="q"/>
            </a:pPr>
            <a:r>
              <a:rPr lang="fr-CA" sz="1100" kern="1200" dirty="0">
                <a:solidFill>
                  <a:schemeClr val="tx1"/>
                </a:solidFill>
                <a:effectLst/>
                <a:latin typeface="Arial"/>
                <a:cs typeface="Arial"/>
              </a:rPr>
              <a:t>Les lois seraient écrites par des gens ordinaires, qui comprennent les besoins de leurs concitoyens.</a:t>
            </a:r>
            <a:r>
              <a:rPr lang="fr-CA" sz="1100" dirty="0">
                <a:latin typeface="Arial"/>
                <a:cs typeface="Arial"/>
              </a:rPr>
              <a:t> </a:t>
            </a:r>
            <a:endParaRPr lang="fr-CA" dirty="0">
              <a:latin typeface="Calibri" panose="020F0502020204030204"/>
              <a:cs typeface="Calibri"/>
            </a:endParaRPr>
          </a:p>
          <a:p>
            <a:pPr marL="800100" lvl="1" indent="-171450">
              <a:buFont typeface="Wingdings,Sans-Serif" panose="05000000000000000000" pitchFamily="2" charset="2"/>
              <a:buChar char="q"/>
            </a:pPr>
            <a:r>
              <a:rPr lang="fr-CA" sz="1100" dirty="0">
                <a:latin typeface="Arial"/>
                <a:cs typeface="Arial"/>
              </a:rPr>
              <a:t>Les</a:t>
            </a:r>
            <a:r>
              <a:rPr lang="fr-CA" sz="1100" kern="1200" baseline="0" dirty="0">
                <a:solidFill>
                  <a:schemeClr val="tx1"/>
                </a:solidFill>
                <a:effectLst/>
                <a:latin typeface="Arial"/>
                <a:cs typeface="Arial"/>
              </a:rPr>
              <a:t> gens seraient motivés à s’intéresser à la politique, puisque ce pourrait bientôt être leur tour de gouverner le pays.</a:t>
            </a:r>
            <a:r>
              <a:rPr lang="fr-CA" sz="1100" dirty="0">
                <a:latin typeface="Arial"/>
                <a:cs typeface="Arial"/>
              </a:rPr>
              <a:t> </a:t>
            </a:r>
            <a:endParaRPr lang="fr-CA" dirty="0">
              <a:cs typeface="Calibri"/>
            </a:endParaRPr>
          </a:p>
          <a:p>
            <a:endParaRPr lang="fr-CA" sz="11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fr-CA" sz="1100" b="1" dirty="0">
                <a:latin typeface="Arial"/>
                <a:cs typeface="Arial"/>
              </a:rPr>
              <a:t>ARGUMENTS CONTRE </a:t>
            </a:r>
            <a:endParaRPr lang="fr-CA" sz="11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fr-CA" sz="1100" b="0" kern="1200" dirty="0">
                <a:solidFill>
                  <a:schemeClr val="tx1"/>
                </a:solidFill>
                <a:effectLst/>
                <a:latin typeface="Arial"/>
                <a:cs typeface="Arial"/>
              </a:rPr>
              <a:t>Il pourrait y avoir des députés choisis au hasard qui n’ont pas envie</a:t>
            </a:r>
            <a:r>
              <a:rPr lang="fr-CA" sz="1100" b="0" kern="1200" baseline="0" dirty="0">
                <a:solidFill>
                  <a:schemeClr val="tx1"/>
                </a:solidFill>
                <a:effectLst/>
                <a:latin typeface="Arial"/>
                <a:cs typeface="Arial"/>
              </a:rPr>
              <a:t> de faire ce travail et qui le feront mal. Pour être élu, il faut se porter candidat et donc être motivé pour faire ce travail.</a:t>
            </a:r>
            <a:r>
              <a:rPr lang="fr-CA" sz="1100" dirty="0">
                <a:latin typeface="Arial"/>
                <a:cs typeface="Arial"/>
              </a:rPr>
              <a:t> </a:t>
            </a:r>
            <a:endParaRPr lang="fr-CA" sz="1100" b="0" kern="1200" baseline="0" dirty="0">
              <a:solidFill>
                <a:schemeClr val="tx1"/>
              </a:solidFill>
              <a:effectLst/>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fr-CA" sz="1100" b="0" kern="1200" dirty="0">
                <a:solidFill>
                  <a:schemeClr val="tx1"/>
                </a:solidFill>
                <a:effectLst/>
                <a:latin typeface="Arial"/>
                <a:cs typeface="Arial"/>
              </a:rPr>
              <a:t>L</a:t>
            </a:r>
            <a:r>
              <a:rPr lang="fr-CA" sz="1100" kern="1200" dirty="0">
                <a:solidFill>
                  <a:schemeClr val="tx1"/>
                </a:solidFill>
                <a:effectLst/>
                <a:latin typeface="Arial"/>
                <a:cs typeface="Arial"/>
              </a:rPr>
              <a:t>es députés choisis au hasard pourraient être incompétents et prendre de très mauvaises décisions. Au moins, avec des élections, on sait</a:t>
            </a:r>
            <a:r>
              <a:rPr lang="fr-CA" sz="1100" kern="1200" baseline="0" dirty="0">
                <a:solidFill>
                  <a:schemeClr val="tx1"/>
                </a:solidFill>
                <a:effectLst/>
                <a:latin typeface="Arial"/>
                <a:cs typeface="Arial"/>
              </a:rPr>
              <a:t> à l’avance qui sont les candidats, on peut leur poser des questions et vérifier ce qu’ils proposent de faire et s’ils sont assez compétents pour y arriver.</a:t>
            </a:r>
            <a:r>
              <a:rPr lang="fr-CA" sz="1100" dirty="0">
                <a:latin typeface="Arial"/>
                <a:cs typeface="Arial"/>
              </a:rPr>
              <a:t> </a:t>
            </a:r>
            <a:endParaRPr lang="fr-CA" sz="1100" kern="1200" dirty="0">
              <a:solidFill>
                <a:schemeClr val="tx1"/>
              </a:solidFill>
              <a:effectLst/>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20</a:t>
            </a:fld>
            <a:endParaRPr lang="fr-CA"/>
          </a:p>
        </p:txBody>
      </p:sp>
    </p:spTree>
    <p:extLst>
      <p:ext uri="{BB962C8B-B14F-4D97-AF65-F5344CB8AC3E}">
        <p14:creationId xmlns:p14="http://schemas.microsoft.com/office/powerpoint/2010/main" val="344260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latin typeface="+mn-lt"/>
              </a:rPr>
              <a:t>INFORMATIONS </a:t>
            </a:r>
            <a:r>
              <a:rPr lang="fr-FR" sz="1200" b="1" kern="1200" dirty="0">
                <a:effectLst/>
                <a:latin typeface="+mn-lt"/>
              </a:rPr>
              <a:t>À </a:t>
            </a:r>
            <a:r>
              <a:rPr lang="fr-FR" sz="1200" b="1" dirty="0">
                <a:latin typeface="+mn-lt"/>
              </a:rPr>
              <a:t>TRANSMETTRE (SI LE DÉBAT N'AVANCE PAS)</a:t>
            </a:r>
            <a:endParaRPr lang="fr-FR" sz="1200" dirty="0">
              <a:latin typeface="+mn-lt"/>
            </a:endParaRPr>
          </a:p>
          <a:p>
            <a:pPr lvl="0"/>
            <a:endParaRPr lang="fr-CA" sz="1200" kern="1200" dirty="0">
              <a:effectLst/>
              <a:latin typeface="+mn-lt"/>
            </a:endParaRPr>
          </a:p>
          <a:p>
            <a:pPr marL="0" indent="0">
              <a:buFont typeface="Wingdings,Sans-Serif"/>
              <a:buNone/>
            </a:pPr>
            <a:r>
              <a:rPr lang="fr-FR" sz="1200" b="1" dirty="0">
                <a:latin typeface="+mn-lt"/>
              </a:rPr>
              <a:t>ARGUMENTS POUR </a:t>
            </a:r>
            <a:endParaRPr lang="fr-CA" sz="1200" dirty="0">
              <a:latin typeface="+mn-lt"/>
            </a:endParaRPr>
          </a:p>
          <a:p>
            <a:pPr marL="742950" lvl="1" indent="-285750">
              <a:buFont typeface="Wingdings"/>
              <a:buChar char="q"/>
              <a:defRPr/>
            </a:pPr>
            <a:r>
              <a:rPr lang="fr-CA" sz="1200" kern="1200" dirty="0">
                <a:solidFill>
                  <a:schemeClr val="tx1"/>
                </a:solidFill>
                <a:effectLst/>
                <a:latin typeface="+mn-lt"/>
                <a:cs typeface="Arial"/>
              </a:rPr>
              <a:t>Ça irait plus vite, on pourrait demander à une partie seulement de la population de donner son opinion. </a:t>
            </a:r>
            <a:endParaRPr lang="fr-CA" sz="1200" dirty="0">
              <a:latin typeface="+mn-lt"/>
              <a:cs typeface="Arial"/>
            </a:endParaRPr>
          </a:p>
          <a:p>
            <a:pPr marL="742950" lvl="1" indent="-285750">
              <a:buFont typeface="Wingdings"/>
              <a:buChar char="q"/>
              <a:defRPr/>
            </a:pPr>
            <a:r>
              <a:rPr lang="fr-CA" sz="1200" dirty="0">
                <a:latin typeface="+mn-lt"/>
                <a:cs typeface="Arial"/>
              </a:rPr>
              <a:t>On </a:t>
            </a:r>
            <a:r>
              <a:rPr lang="fr-CA" sz="1200" kern="1200" dirty="0">
                <a:solidFill>
                  <a:schemeClr val="tx1"/>
                </a:solidFill>
                <a:effectLst/>
                <a:latin typeface="+mn-lt"/>
                <a:cs typeface="Arial"/>
              </a:rPr>
              <a:t>pourrait changer de gouvernement plus souvent. Cela permettrait de contrôler davantage ce que fait le gouvernement. </a:t>
            </a:r>
            <a:endParaRPr lang="fr-CA" sz="1200" dirty="0">
              <a:latin typeface="+mn-lt"/>
              <a:cs typeface="Calibri" panose="020F0502020204030204"/>
            </a:endParaRPr>
          </a:p>
          <a:p>
            <a:pPr marL="742950" lvl="1" indent="-285750">
              <a:buFont typeface="Wingdings"/>
              <a:buChar char="q"/>
              <a:defRPr/>
            </a:pPr>
            <a:r>
              <a:rPr lang="fr-CA" sz="1200" dirty="0">
                <a:latin typeface="+mn-lt"/>
                <a:cs typeface="Arial"/>
              </a:rPr>
              <a:t>Pas</a:t>
            </a:r>
            <a:r>
              <a:rPr lang="fr-CA" sz="1200" kern="1200" dirty="0">
                <a:solidFill>
                  <a:schemeClr val="tx1"/>
                </a:solidFill>
                <a:effectLst/>
                <a:latin typeface="+mn-lt"/>
                <a:cs typeface="Arial"/>
              </a:rPr>
              <a:t> besoin </a:t>
            </a:r>
            <a:r>
              <a:rPr lang="fr-CA" sz="1200" dirty="0">
                <a:latin typeface="+mn-lt"/>
                <a:cs typeface="Arial"/>
              </a:rPr>
              <a:t>de se déplacer pour aller</a:t>
            </a:r>
            <a:r>
              <a:rPr lang="fr-CA" sz="1200" kern="1200" dirty="0">
                <a:solidFill>
                  <a:schemeClr val="tx1"/>
                </a:solidFill>
                <a:effectLst/>
                <a:latin typeface="+mn-lt"/>
                <a:cs typeface="Arial"/>
              </a:rPr>
              <a:t> voter.</a:t>
            </a:r>
            <a:r>
              <a:rPr lang="fr-CA" sz="1200" dirty="0">
                <a:latin typeface="+mn-lt"/>
                <a:cs typeface="Arial"/>
              </a:rPr>
              <a:t> </a:t>
            </a:r>
            <a:endParaRPr lang="fr-CA" sz="1200" dirty="0">
              <a:latin typeface="+mn-lt"/>
              <a:cs typeface="Calibri"/>
            </a:endParaRPr>
          </a:p>
          <a:p>
            <a:pPr marL="742950" lvl="1" indent="-285750">
              <a:buFont typeface="Wingdings"/>
              <a:buChar char="q"/>
            </a:pPr>
            <a:r>
              <a:rPr lang="fr-CA" sz="1200" kern="1200" dirty="0">
                <a:solidFill>
                  <a:schemeClr val="tx1"/>
                </a:solidFill>
                <a:effectLst/>
                <a:latin typeface="+mn-lt"/>
                <a:cs typeface="Arial" panose="020B0604020202020204" pitchFamily="34" charset="0"/>
              </a:rPr>
              <a:t>On pourrait voter pour</a:t>
            </a:r>
            <a:r>
              <a:rPr lang="fr-CA" sz="1200" kern="1200" baseline="0" dirty="0">
                <a:solidFill>
                  <a:schemeClr val="tx1"/>
                </a:solidFill>
                <a:effectLst/>
                <a:latin typeface="+mn-lt"/>
                <a:cs typeface="Arial" panose="020B0604020202020204" pitchFamily="34" charset="0"/>
              </a:rPr>
              <a:t> des projets plutôt que pour des personnes.</a:t>
            </a:r>
          </a:p>
          <a:p>
            <a:pPr lvl="1"/>
            <a:endParaRPr lang="fr-CA" sz="1200" kern="1200" dirty="0">
              <a:solidFill>
                <a:schemeClr val="tx1"/>
              </a:solidFill>
              <a:effectLst/>
              <a:latin typeface="+mn-lt"/>
              <a:cs typeface="Arial" panose="020B0604020202020204" pitchFamily="34" charset="0"/>
            </a:endParaRPr>
          </a:p>
          <a:p>
            <a:pPr marL="0" indent="0">
              <a:buFont typeface="Wingdings" panose="05000000000000000000" pitchFamily="2" charset="2"/>
              <a:buNone/>
            </a:pPr>
            <a:r>
              <a:rPr lang="fr-CA" sz="1200" b="1" dirty="0">
                <a:latin typeface="+mn-lt"/>
                <a:cs typeface="Arial"/>
              </a:rPr>
              <a:t>ARGUMENTS CONTRE</a:t>
            </a:r>
            <a:r>
              <a:rPr lang="fr-CA" sz="1200" dirty="0">
                <a:latin typeface="+mn-lt"/>
                <a:cs typeface="Arial"/>
              </a:rPr>
              <a:t> </a:t>
            </a:r>
            <a:endParaRPr lang="fr-CA" sz="1200" dirty="0">
              <a:latin typeface="+mn-lt"/>
              <a:cs typeface="Arial" panose="020B0604020202020204" pitchFamily="34" charset="0"/>
            </a:endParaRPr>
          </a:p>
          <a:p>
            <a:pPr marL="742950" lvl="1" indent="-171450">
              <a:buFont typeface="Wingdings" panose="05000000000000000000" pitchFamily="2" charset="2"/>
              <a:buChar char="q"/>
            </a:pPr>
            <a:r>
              <a:rPr lang="fr-CA" sz="1200" kern="1200" dirty="0">
                <a:solidFill>
                  <a:schemeClr val="tx1"/>
                </a:solidFill>
                <a:effectLst/>
                <a:latin typeface="+mn-lt"/>
                <a:cs typeface="Arial"/>
              </a:rPr>
              <a:t>C’est important que tout le monde se rassemble pour voter une fois de temps</a:t>
            </a:r>
            <a:r>
              <a:rPr lang="fr-CA" sz="1200" kern="1200" baseline="0" dirty="0">
                <a:solidFill>
                  <a:schemeClr val="tx1"/>
                </a:solidFill>
                <a:effectLst/>
                <a:latin typeface="+mn-lt"/>
                <a:cs typeface="Arial"/>
              </a:rPr>
              <a:t> en temps. Cela rappelle que le gouvernement doit servir les intérêts de TOUTE la population.</a:t>
            </a:r>
            <a:endParaRPr lang="fr-CA" sz="1200" dirty="0">
              <a:latin typeface="+mn-lt"/>
              <a:cs typeface="Arial" panose="020B0604020202020204" pitchFamily="34" charset="0"/>
            </a:endParaRPr>
          </a:p>
          <a:p>
            <a:pPr marL="742950" lvl="1" indent="-171450">
              <a:buFont typeface="Wingdings" panose="05000000000000000000" pitchFamily="2" charset="2"/>
              <a:buChar char="q"/>
            </a:pPr>
            <a:r>
              <a:rPr lang="fr-CA" sz="1200" dirty="0">
                <a:latin typeface="+mn-lt"/>
                <a:cs typeface="Arial"/>
              </a:rPr>
              <a:t>Des</a:t>
            </a:r>
            <a:r>
              <a:rPr lang="fr-CA" sz="1200" kern="1200" dirty="0">
                <a:solidFill>
                  <a:schemeClr val="tx1"/>
                </a:solidFill>
                <a:effectLst/>
                <a:latin typeface="+mn-lt"/>
                <a:cs typeface="Arial"/>
              </a:rPr>
              <a:t> gens qui ne s’intéressent pas à la politique pourraient décider à la place des gens qui sont motivés pour aller voter et</a:t>
            </a:r>
            <a:r>
              <a:rPr lang="fr-CA" sz="1200" kern="1200" baseline="0" dirty="0">
                <a:solidFill>
                  <a:schemeClr val="tx1"/>
                </a:solidFill>
                <a:effectLst/>
                <a:latin typeface="+mn-lt"/>
                <a:cs typeface="Arial"/>
              </a:rPr>
              <a:t> qui s’y intéressent</a:t>
            </a:r>
            <a:r>
              <a:rPr lang="fr-CA" sz="1200" kern="1200" dirty="0">
                <a:solidFill>
                  <a:schemeClr val="tx1"/>
                </a:solidFill>
                <a:effectLst/>
                <a:latin typeface="+mn-lt"/>
                <a:cs typeface="Arial"/>
              </a:rPr>
              <a:t>.</a:t>
            </a:r>
            <a:r>
              <a:rPr lang="fr-CA" sz="1200" dirty="0">
                <a:latin typeface="+mn-lt"/>
                <a:cs typeface="Arial"/>
              </a:rPr>
              <a:t> </a:t>
            </a:r>
            <a:endParaRPr lang="fr-CA" sz="1200" dirty="0">
              <a:solidFill>
                <a:srgbClr val="FF0000"/>
              </a:solidFill>
              <a:latin typeface="+mn-lt"/>
              <a:cs typeface="Arial" panose="020B0604020202020204" pitchFamily="34" charset="0"/>
            </a:endParaRPr>
          </a:p>
          <a:p>
            <a:pPr marL="742950" lvl="1" indent="-171450">
              <a:buFont typeface="Wingdings" panose="05000000000000000000" pitchFamily="2" charset="2"/>
              <a:buChar char="q"/>
            </a:pPr>
            <a:r>
              <a:rPr lang="fr-CA" sz="1200" kern="1200" baseline="0">
                <a:solidFill>
                  <a:schemeClr val="tx1"/>
                </a:solidFill>
                <a:effectLst/>
                <a:latin typeface="+mn-lt"/>
                <a:cs typeface="Arial"/>
              </a:rPr>
              <a:t>Les résultats et les données amassés pourraient faire l’objet de fraude.</a:t>
            </a:r>
            <a:endParaRPr lang="fr-CA" sz="1200" kern="1200" baseline="0">
              <a:solidFill>
                <a:srgbClr val="FF0000"/>
              </a:solidFill>
              <a:effectLst/>
              <a:latin typeface="+mn-lt"/>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21</a:t>
            </a:fld>
            <a:endParaRPr lang="fr-CA"/>
          </a:p>
        </p:txBody>
      </p:sp>
    </p:spTree>
    <p:extLst>
      <p:ext uri="{BB962C8B-B14F-4D97-AF65-F5344CB8AC3E}">
        <p14:creationId xmlns:p14="http://schemas.microsoft.com/office/powerpoint/2010/main" val="46573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mn-lt"/>
              </a:rPr>
              <a:t>NOTES À L'ENSEIGNANT</a:t>
            </a:r>
            <a:endParaRPr lang="fr-FR" dirty="0">
              <a:latin typeface="+mn-lt"/>
            </a:endParaRPr>
          </a:p>
          <a:p>
            <a:pPr defTabSz="960681">
              <a:defRPr/>
            </a:pPr>
            <a:endParaRPr lang="fr-CA" sz="1200" b="0" dirty="0">
              <a:solidFill>
                <a:srgbClr val="FF0000"/>
              </a:solidFill>
              <a:latin typeface="+mn-lt"/>
              <a:ea typeface="Calibri" panose="020F0502020204030204" pitchFamily="34" charset="0"/>
              <a:cs typeface="Arial"/>
            </a:endParaRPr>
          </a:p>
          <a:p>
            <a:pPr defTabSz="960681">
              <a:defRPr/>
            </a:pPr>
            <a:r>
              <a:rPr lang="fr-CA" sz="1200" b="0" dirty="0">
                <a:solidFill>
                  <a:srgbClr val="FF0000"/>
                </a:solidFill>
                <a:latin typeface="+mn-lt"/>
                <a:ea typeface="Calibri" panose="020F0502020204030204" pitchFamily="34" charset="0"/>
                <a:cs typeface="Calibri"/>
              </a:rPr>
              <a:t>Chaque État a besoin d’un système politique pour fonctionner, mais tous les systèmes politiques ne se ressemblent pas. Certains États sont des </a:t>
            </a:r>
            <a:r>
              <a:rPr lang="fr-CA" sz="1200" dirty="0">
                <a:solidFill>
                  <a:srgbClr val="FF0000"/>
                </a:solidFill>
                <a:ea typeface="Calibri" panose="020F0502020204030204" pitchFamily="34" charset="0"/>
                <a:cs typeface="Calibri"/>
              </a:rPr>
              <a:t>démocraties</a:t>
            </a:r>
            <a:r>
              <a:rPr lang="fr-CA" sz="1200" b="0" dirty="0">
                <a:solidFill>
                  <a:srgbClr val="FF0000"/>
                </a:solidFill>
                <a:latin typeface="+mn-lt"/>
                <a:ea typeface="Calibri" panose="020F0502020204030204" pitchFamily="34" charset="0"/>
                <a:cs typeface="Calibri"/>
              </a:rPr>
              <a:t>, d’autres non.</a:t>
            </a:r>
            <a:r>
              <a:rPr lang="fr-CA" sz="1200" dirty="0">
                <a:solidFill>
                  <a:srgbClr val="FF0000"/>
                </a:solidFill>
                <a:ea typeface="Calibri" panose="020F0502020204030204" pitchFamily="34" charset="0"/>
                <a:cs typeface="Calibri"/>
              </a:rPr>
              <a:t> </a:t>
            </a:r>
            <a:endParaRPr lang="fr-CA" sz="1200" b="0" dirty="0">
              <a:solidFill>
                <a:srgbClr val="FF0000"/>
              </a:solidFill>
              <a:latin typeface="+mn-lt"/>
              <a:cs typeface="Arial"/>
            </a:endParaRPr>
          </a:p>
          <a:p>
            <a:endParaRPr lang="fr-CA" sz="1200" b="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mn-lt"/>
                <a:ea typeface="Calibri" panose="020F0502020204030204" pitchFamily="34" charset="0"/>
                <a:cs typeface="Arial"/>
              </a:rPr>
              <a:t>Ces questions préalables ont pour but de vérifier le niveau de connaissance des élèves sur ces sujets. Plus d'informations quant aux caractéristiques d'une démocratie et celles d'une dictature sont données dans les deux diapositives suivantes.</a:t>
            </a:r>
            <a:endParaRPr lang="fr-CA" sz="1200" dirty="0">
              <a:latin typeface="+mn-lt"/>
              <a:cs typeface="Calibri" panose="020F0502020204030204"/>
            </a:endParaRPr>
          </a:p>
          <a:p>
            <a:endParaRPr lang="fr-CA" sz="1200" b="0" dirty="0">
              <a:latin typeface="+mn-lt"/>
              <a:cs typeface="Arial" panose="020B0604020202020204" pitchFamily="34" charset="0"/>
            </a:endParaRPr>
          </a:p>
          <a:p>
            <a:endParaRPr lang="fr-CA" b="0" dirty="0">
              <a:latin typeface="+mn-lt"/>
              <a:cs typeface="Arial" panose="020B0604020202020204" pitchFamily="34" charset="0"/>
            </a:endParaRPr>
          </a:p>
          <a:p>
            <a:endParaRPr lang="fr-CA"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2</a:t>
            </a:fld>
            <a:endParaRPr lang="fr-CA"/>
          </a:p>
        </p:txBody>
      </p:sp>
    </p:spTree>
    <p:extLst>
      <p:ext uri="{BB962C8B-B14F-4D97-AF65-F5344CB8AC3E}">
        <p14:creationId xmlns:p14="http://schemas.microsoft.com/office/powerpoint/2010/main" val="27351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dirty="0">
                <a:latin typeface="+mn-lt"/>
              </a:rPr>
              <a:t>NOTES À L'ENSEIGNANT</a:t>
            </a:r>
            <a:endParaRPr lang="fr-FR" sz="1200" dirty="0">
              <a:latin typeface="+mn-lt"/>
            </a:endParaRPr>
          </a:p>
          <a:p>
            <a:endParaRPr lang="fr-CA" sz="1200" dirty="0">
              <a:latin typeface="+mn-lt"/>
              <a:ea typeface="Calibri" panose="020F0502020204030204" pitchFamily="34" charset="0"/>
              <a:cs typeface="Times New Roman" panose="02020603050405020304" pitchFamily="18" charset="0"/>
            </a:endParaRPr>
          </a:p>
          <a:p>
            <a:pPr marL="181610" indent="-181610">
              <a:buFont typeface="Wingdings" panose="05000000000000000000" pitchFamily="2" charset="2"/>
              <a:buChar char="q"/>
            </a:pPr>
            <a:r>
              <a:rPr lang="fr-CA" sz="1200" dirty="0">
                <a:latin typeface="+mn-lt"/>
                <a:ea typeface="Calibri" panose="020F0502020204030204" pitchFamily="34" charset="0"/>
                <a:cs typeface="Arial"/>
              </a:rPr>
              <a:t>Dans une </a:t>
            </a:r>
            <a:r>
              <a:rPr lang="fr-CA" sz="1200" b="1" dirty="0">
                <a:latin typeface="+mn-lt"/>
                <a:ea typeface="Calibri" panose="020F0502020204030204" pitchFamily="34" charset="0"/>
                <a:cs typeface="Arial"/>
              </a:rPr>
              <a:t>dictature</a:t>
            </a:r>
            <a:r>
              <a:rPr lang="fr-CA" sz="1200" dirty="0">
                <a:latin typeface="+mn-lt"/>
                <a:ea typeface="Calibri" panose="020F0502020204030204" pitchFamily="34" charset="0"/>
                <a:cs typeface="Arial"/>
              </a:rPr>
              <a:t>, le gouvernement prend des décisions qui touchent la population, mais pour favoriser ses propres intérêts. C’est lui qui exerce tous les pouvoirs. Les citoyens ne peuvent pas participer à la prise de décisions et ont peu (ou pas) de libertés.</a:t>
            </a:r>
          </a:p>
          <a:p>
            <a:endParaRPr lang="fr-CA" sz="1200" dirty="0">
              <a:latin typeface="+mn-lt"/>
              <a:ea typeface="Calibri" panose="020F0502020204030204" pitchFamily="34" charset="0"/>
              <a:cs typeface="Arial" panose="020B0604020202020204" pitchFamily="34" charset="0"/>
            </a:endParaRPr>
          </a:p>
          <a:p>
            <a:pPr marL="181610" indent="-181610">
              <a:buFont typeface="Wingdings" panose="05000000000000000000" pitchFamily="2" charset="2"/>
              <a:buChar char="q"/>
            </a:pPr>
            <a:r>
              <a:rPr lang="fr-CA" sz="1200" dirty="0">
                <a:latin typeface="+mn-lt"/>
                <a:ea typeface="Calibri" panose="020F0502020204030204" pitchFamily="34" charset="0"/>
                <a:cs typeface="Arial"/>
              </a:rPr>
              <a:t>Les citoyens ne peuvent également pas s’opposer à ceux qui gouvernent (que ce soit une personne seule ou un groupe de personne). </a:t>
            </a:r>
          </a:p>
          <a:p>
            <a:endParaRPr lang="fr-CA" sz="1200" dirty="0">
              <a:latin typeface="+mn-lt"/>
              <a:ea typeface="Calibri" panose="020F0502020204030204" pitchFamily="34" charset="0"/>
              <a:cs typeface="Arial" panose="020B0604020202020204" pitchFamily="34" charset="0"/>
            </a:endParaRPr>
          </a:p>
          <a:p>
            <a:pPr marL="182073" indent="-182073">
              <a:buFont typeface="Wingdings" panose="05000000000000000000" pitchFamily="2" charset="2"/>
              <a:buChar char="q"/>
            </a:pPr>
            <a:r>
              <a:rPr lang="fr-FR" sz="1200" dirty="0">
                <a:latin typeface="+mn-lt"/>
                <a:ea typeface="Calibri" panose="020F0502020204030204" pitchFamily="34" charset="0"/>
                <a:cs typeface="Arial"/>
              </a:rPr>
              <a:t>Il y a donc souvent absence de presse libre, de partis d’opposition ou de groupes de pression indépendants qui, dans une société démocratique, tentent d’influencer les décisions des dirigeants.  </a:t>
            </a:r>
            <a:endParaRPr lang="fr-FR" sz="1200" dirty="0">
              <a:latin typeface="+mn-lt"/>
              <a:ea typeface="Calibri" panose="020F0502020204030204" pitchFamily="34" charset="0"/>
              <a:cs typeface="Arial" panose="020B0604020202020204" pitchFamily="34" charset="0"/>
            </a:endParaRPr>
          </a:p>
          <a:p>
            <a:pPr marL="273050"/>
            <a:endParaRPr lang="fr-CA" sz="1200" dirty="0">
              <a:latin typeface="+mn-lt"/>
              <a:ea typeface="Calibri" panose="020F0502020204030204" pitchFamily="34" charset="0"/>
              <a:cs typeface="Arial" panose="020B0604020202020204" pitchFamily="34" charset="0"/>
            </a:endParaRPr>
          </a:p>
          <a:p>
            <a:pPr marL="181610" indent="-181610">
              <a:buFont typeface="Wingdings" panose="05000000000000000000" pitchFamily="2" charset="2"/>
              <a:buChar char="q"/>
            </a:pPr>
            <a:r>
              <a:rPr lang="fr-CA" sz="1200" dirty="0">
                <a:latin typeface="+mn-lt"/>
                <a:ea typeface="Calibri" panose="020F0502020204030204" pitchFamily="34" charset="0"/>
                <a:cs typeface="Arial"/>
              </a:rPr>
              <a:t>Ainsi, on dit que le souverain est au-dessus des lois. Son pouvoir n’est pas limité par la loi. Par contre, le peuple peut, pour sa part, être soumis à des lois. </a:t>
            </a:r>
            <a:endParaRPr lang="fr-CA" sz="1200" dirty="0">
              <a:latin typeface="+mn-lt"/>
              <a:ea typeface="Calibri" panose="020F0502020204030204" pitchFamily="34" charset="0"/>
              <a:cs typeface="Arial" panose="020B0604020202020204" pitchFamily="34" charset="0"/>
            </a:endParaRPr>
          </a:p>
          <a:p>
            <a:endParaRPr lang="fr-CA" sz="1200" dirty="0">
              <a:latin typeface="+mn-lt"/>
              <a:ea typeface="Calibri" panose="020F0502020204030204" pitchFamily="34" charset="0"/>
              <a:cs typeface="Arial" panose="020B0604020202020204" pitchFamily="34" charset="0"/>
            </a:endParaRPr>
          </a:p>
          <a:p>
            <a:r>
              <a:rPr lang="fr-CA" sz="1200" b="1" dirty="0">
                <a:latin typeface="+mn-lt"/>
                <a:ea typeface="Calibri" panose="020F0502020204030204" pitchFamily="34" charset="0"/>
                <a:cs typeface="Arial"/>
              </a:rPr>
              <a:t>SOURCES</a:t>
            </a: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fr-CA" sz="1200" i="1" dirty="0">
                <a:latin typeface="+mn-lt"/>
                <a:ea typeface="Calibri" panose="020F0502020204030204" pitchFamily="34" charset="0"/>
                <a:cs typeface="Arial"/>
              </a:rPr>
              <a:t>Dictature</a:t>
            </a:r>
            <a:r>
              <a:rPr lang="fr-CA" sz="1200" dirty="0">
                <a:latin typeface="+mn-lt"/>
                <a:ea typeface="Calibri" panose="020F0502020204030204" pitchFamily="34" charset="0"/>
                <a:cs typeface="Arial"/>
              </a:rPr>
              <a:t>, École de politique appliquée, Université de Sherbrooke : http://perspective.usherbrooke.ca/bilan/servlet/BMDictionnaire?iddictionnaire=1491 (consulté le 22 avril 2020).</a:t>
            </a:r>
            <a:endParaRPr lang="fr-CA" sz="1200" dirty="0">
              <a:latin typeface="+mn-lt"/>
              <a:ea typeface="Calibri" panose="020F0502020204030204" pitchFamily="34" charset="0"/>
              <a:cs typeface="Times New Roman" panose="02020603050405020304" pitchFamily="18" charset="0"/>
            </a:endParaRPr>
          </a:p>
          <a:p>
            <a:endParaRPr lang="fr-CA" sz="1200" dirty="0">
              <a:latin typeface="+mn-lt"/>
              <a:cs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3</a:t>
            </a:fld>
            <a:endParaRPr lang="fr-CA"/>
          </a:p>
        </p:txBody>
      </p:sp>
    </p:spTree>
    <p:extLst>
      <p:ext uri="{BB962C8B-B14F-4D97-AF65-F5344CB8AC3E}">
        <p14:creationId xmlns:p14="http://schemas.microsoft.com/office/powerpoint/2010/main" val="70947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dirty="0">
                <a:latin typeface="+mn-lt"/>
              </a:rPr>
              <a:t>NOTES À L'ENSEIGNANT</a:t>
            </a:r>
            <a:endParaRPr lang="fr-FR" sz="1200" dirty="0">
              <a:latin typeface="+mn-lt"/>
            </a:endParaRPr>
          </a:p>
          <a:p>
            <a:endParaRPr lang="fr-CA" sz="1200" dirty="0">
              <a:effectLst>
                <a:outerShdw blurRad="38100" dist="38100" dir="2700000" algn="tl">
                  <a:srgbClr val="000000">
                    <a:alpha val="43137"/>
                  </a:srgbClr>
                </a:outerShdw>
              </a:effectLst>
              <a:latin typeface="+mn-lt"/>
              <a:ea typeface="Calibri" panose="020F0502020204030204" pitchFamily="34" charset="0"/>
              <a:cs typeface="Arial" panose="020B0604020202020204" pitchFamily="34" charset="0"/>
            </a:endParaRPr>
          </a:p>
          <a:p>
            <a:pPr marL="181610" indent="-181610">
              <a:buFont typeface="Wingdings" panose="05000000000000000000" pitchFamily="2" charset="2"/>
              <a:buChar char="q"/>
            </a:pPr>
            <a:r>
              <a:rPr lang="fr-CA" sz="1200" b="0" i="0" kern="1200" baseline="0" dirty="0">
                <a:solidFill>
                  <a:schemeClr val="tx1"/>
                </a:solidFill>
                <a:effectLst/>
                <a:latin typeface="+mn-lt"/>
                <a:cs typeface="Calibri"/>
              </a:rPr>
              <a:t>Dans une </a:t>
            </a:r>
            <a:r>
              <a:rPr lang="fr-CA" sz="1200" b="1" i="0" kern="1200" baseline="0" dirty="0">
                <a:solidFill>
                  <a:schemeClr val="tx1"/>
                </a:solidFill>
                <a:effectLst/>
                <a:latin typeface="+mn-lt"/>
                <a:cs typeface="Calibri"/>
              </a:rPr>
              <a:t>démocratie</a:t>
            </a:r>
            <a:r>
              <a:rPr lang="fr-CA" sz="1200" b="0" i="0" kern="1200" baseline="0" dirty="0">
                <a:solidFill>
                  <a:schemeClr val="tx1"/>
                </a:solidFill>
                <a:effectLst/>
                <a:latin typeface="+mn-lt"/>
                <a:cs typeface="Calibri"/>
              </a:rPr>
              <a:t>, l’intérêt de la population est </a:t>
            </a:r>
            <a:r>
              <a:rPr lang="fr-CA" sz="1200" dirty="0">
                <a:latin typeface="+mn-lt"/>
                <a:cs typeface="Calibri"/>
              </a:rPr>
              <a:t>central</a:t>
            </a:r>
            <a:r>
              <a:rPr lang="fr-CA" sz="1200" b="0" i="0" kern="1200" baseline="0" dirty="0">
                <a:solidFill>
                  <a:schemeClr val="tx1"/>
                </a:solidFill>
                <a:effectLst/>
                <a:latin typeface="+mn-lt"/>
                <a:cs typeface="Calibri"/>
              </a:rPr>
              <a:t>. La population prend les décisions</a:t>
            </a:r>
            <a:r>
              <a:rPr lang="fr-CA" sz="1200" dirty="0">
                <a:latin typeface="+mn-lt"/>
                <a:cs typeface="Calibri"/>
              </a:rPr>
              <a:t>,</a:t>
            </a:r>
            <a:r>
              <a:rPr lang="fr-CA" sz="1200" b="0" i="0" kern="1200" baseline="0" dirty="0">
                <a:solidFill>
                  <a:schemeClr val="tx1"/>
                </a:solidFill>
                <a:effectLst/>
                <a:latin typeface="+mn-lt"/>
                <a:cs typeface="Calibri"/>
              </a:rPr>
              <a:t> car le gouvernement est composé de citoyens</a:t>
            </a:r>
            <a:r>
              <a:rPr lang="fr-CA" sz="1200" dirty="0">
                <a:latin typeface="+mn-lt"/>
                <a:cs typeface="Calibri"/>
              </a:rPr>
              <a:t> et est élu par ceux-ci.</a:t>
            </a:r>
            <a:r>
              <a:rPr lang="fr-CA" sz="1200" b="0" i="0" kern="1200" baseline="0" dirty="0">
                <a:solidFill>
                  <a:schemeClr val="tx1"/>
                </a:solidFill>
                <a:effectLst/>
                <a:latin typeface="+mn-lt"/>
                <a:cs typeface="Calibri"/>
              </a:rPr>
              <a:t> </a:t>
            </a:r>
            <a:r>
              <a:rPr lang="fr-CA" sz="1200" dirty="0">
                <a:latin typeface="+mn-lt"/>
                <a:cs typeface="Calibri"/>
              </a:rPr>
              <a:t>Tous, y compris les membres du parti au pouvoir, respectent la loi, car nul n'est au-dessus de celle-ci.</a:t>
            </a:r>
          </a:p>
          <a:p>
            <a:pPr marL="181610" indent="-181610">
              <a:buFont typeface="Wingdings" panose="05000000000000000000" pitchFamily="2" charset="2"/>
              <a:buChar char="q"/>
            </a:pPr>
            <a:r>
              <a:rPr lang="fr-CA" sz="1200" dirty="0">
                <a:latin typeface="+mn-lt"/>
                <a:ea typeface="Calibri" panose="020F0502020204030204" pitchFamily="34" charset="0"/>
                <a:cs typeface="Arial"/>
              </a:rPr>
              <a:t>Les citoyens peuvent participer librement, de près ou de loin, aux décisions qui les touchent. Ils peuvent par exemple :</a:t>
            </a:r>
          </a:p>
          <a:p>
            <a:pPr marL="766445" lvl="1" indent="-285750">
              <a:buFont typeface="Arial" panose="05000000000000000000" pitchFamily="2" charset="2"/>
              <a:buChar char="•"/>
            </a:pPr>
            <a:r>
              <a:rPr lang="fr-CA" sz="1200" dirty="0">
                <a:latin typeface="+mn-lt"/>
                <a:ea typeface="Calibri" panose="020F0502020204030204" pitchFamily="34" charset="0"/>
                <a:cs typeface="Arial"/>
              </a:rPr>
              <a:t>voter librement lors des élections, </a:t>
            </a:r>
            <a:endParaRPr lang="fr-CA" sz="1200" dirty="0">
              <a:latin typeface="+mn-lt"/>
              <a:ea typeface="Calibri" panose="020F0502020204030204" pitchFamily="34" charset="0"/>
              <a:cs typeface="Arial" panose="020B0604020202020204" pitchFamily="34" charset="0"/>
            </a:endParaRPr>
          </a:p>
          <a:p>
            <a:pPr marL="766445" lvl="1" indent="-285750">
              <a:buFont typeface="Arial" panose="05000000000000000000" pitchFamily="2" charset="2"/>
              <a:buChar char="•"/>
            </a:pPr>
            <a:r>
              <a:rPr lang="fr-CA" sz="1200" dirty="0">
                <a:latin typeface="+mn-lt"/>
                <a:ea typeface="Calibri" panose="020F0502020204030204" pitchFamily="34" charset="0"/>
                <a:cs typeface="Arial"/>
              </a:rPr>
              <a:t>créer des journaux, des stations de télévision ou des chaines YouTube et critiquer le pouvoir en place, </a:t>
            </a:r>
            <a:endParaRPr lang="fr-CA" sz="1200" dirty="0">
              <a:latin typeface="+mn-lt"/>
              <a:ea typeface="Calibri" panose="020F0502020204030204" pitchFamily="34" charset="0"/>
              <a:cs typeface="Arial" panose="020B0604020202020204" pitchFamily="34" charset="0"/>
            </a:endParaRPr>
          </a:p>
          <a:p>
            <a:pPr marL="766445" lvl="1" indent="-285750">
              <a:buFont typeface="Arial" panose="05000000000000000000" pitchFamily="2" charset="2"/>
              <a:buChar char="•"/>
            </a:pPr>
            <a:r>
              <a:rPr lang="fr-CA" sz="1200" dirty="0">
                <a:latin typeface="+mn-lt"/>
                <a:ea typeface="Calibri" panose="020F0502020204030204" pitchFamily="34" charset="0"/>
                <a:cs typeface="Arial"/>
              </a:rPr>
              <a:t>manifester dans la rue,</a:t>
            </a:r>
          </a:p>
          <a:p>
            <a:pPr marL="766445" lvl="1" indent="-285750">
              <a:buFont typeface="Arial" panose="05000000000000000000" pitchFamily="2" charset="2"/>
              <a:buChar char="•"/>
            </a:pPr>
            <a:r>
              <a:rPr lang="fr-CA" sz="1200" dirty="0">
                <a:latin typeface="+mn-lt"/>
                <a:ea typeface="Calibri" panose="020F0502020204030204" pitchFamily="34" charset="0"/>
                <a:cs typeface="Calibri"/>
              </a:rPr>
              <a:t>et même créer des partis politiques ou des associations pour faire valoir leur point de vue.</a:t>
            </a:r>
          </a:p>
          <a:p>
            <a:pPr marL="181610" indent="-181610" defTabSz="960681">
              <a:buFont typeface="Wingdings" panose="05000000000000000000" pitchFamily="2" charset="2"/>
              <a:buChar char="q"/>
              <a:defRPr/>
            </a:pPr>
            <a:r>
              <a:rPr lang="fr-CA" sz="1200" dirty="0">
                <a:latin typeface="+mn-lt"/>
                <a:ea typeface="Calibri" panose="020F0502020204030204" pitchFamily="34" charset="0"/>
                <a:cs typeface="Calibri"/>
              </a:rPr>
              <a:t>Par exemple, au Canada, les députés sont élus tous les 4 ans lors d’élections au </a:t>
            </a:r>
            <a:r>
              <a:rPr lang="fr-CA" sz="1200" b="0" dirty="0">
                <a:latin typeface="+mn-lt"/>
                <a:ea typeface="Calibri" panose="020F0502020204030204" pitchFamily="34" charset="0"/>
                <a:cs typeface="Calibri"/>
              </a:rPr>
              <a:t>suffrage universel et au scrutin secret </a:t>
            </a:r>
            <a:r>
              <a:rPr lang="fr-CA" sz="1200" dirty="0">
                <a:latin typeface="+mn-lt"/>
                <a:ea typeface="Calibri" panose="020F0502020204030204" pitchFamily="34" charset="0"/>
                <a:cs typeface="Calibri"/>
              </a:rPr>
              <a:t>(c’est-à-dire que tous les citoyens de 18 ans et plus ont le droit de voter et que leur choix doit être tenu secret).</a:t>
            </a:r>
          </a:p>
          <a:p>
            <a:pPr marL="181610" indent="-181610" defTabSz="960681">
              <a:buFont typeface="Wingdings" panose="05000000000000000000" pitchFamily="2" charset="2"/>
              <a:buChar char="q"/>
              <a:defRPr/>
            </a:pPr>
            <a:r>
              <a:rPr lang="fr-CA" sz="1200" dirty="0">
                <a:latin typeface="+mn-lt"/>
                <a:ea typeface="Calibri" panose="020F0502020204030204" pitchFamily="34" charset="0"/>
                <a:cs typeface="Arial"/>
              </a:rPr>
              <a:t>Au Canada, les citoyens votent pour des députés qui les représenteront et qui prendront les décisions en leur nom. </a:t>
            </a:r>
            <a:endParaRPr lang="fr-CA" sz="1200" dirty="0">
              <a:latin typeface="+mn-lt"/>
              <a:ea typeface="Calibri" panose="020F0502020204030204" pitchFamily="34" charset="0"/>
              <a:cs typeface="Arial" panose="020B0604020202020204" pitchFamily="34" charset="0"/>
            </a:endParaRPr>
          </a:p>
          <a:p>
            <a:pPr marL="625475" indent="-180975" defTabSz="960681">
              <a:buFont typeface="Wingdings" panose="05000000000000000000" pitchFamily="2" charset="2"/>
              <a:buChar char="q"/>
              <a:defRPr/>
            </a:pPr>
            <a:endParaRPr lang="fr-CA" sz="1200" b="1" dirty="0">
              <a:latin typeface="+mn-lt"/>
              <a:ea typeface="Calibri" panose="020F0502020204030204" pitchFamily="34" charset="0"/>
              <a:cs typeface="Arial" panose="020B0604020202020204" pitchFamily="34" charset="0"/>
            </a:endParaRPr>
          </a:p>
          <a:p>
            <a:pPr defTabSz="960681">
              <a:defRPr/>
            </a:pPr>
            <a:r>
              <a:rPr lang="fr-CA" sz="1200" b="1" dirty="0">
                <a:latin typeface="+mn-lt"/>
                <a:ea typeface="Calibri" panose="020F0502020204030204" pitchFamily="34" charset="0"/>
                <a:cs typeface="Arial"/>
              </a:rPr>
              <a:t>NOTE : démocratie représentative (indirecte) et démocratie directe</a:t>
            </a:r>
          </a:p>
          <a:p>
            <a:pPr marL="285750" indent="-285750" defTabSz="960681">
              <a:buFont typeface="Wingdings"/>
              <a:buChar char="q"/>
              <a:defRPr/>
            </a:pPr>
            <a:r>
              <a:rPr lang="fr-CA" sz="1200" dirty="0">
                <a:latin typeface="+mn-lt"/>
                <a:ea typeface="Calibri" panose="020F0502020204030204" pitchFamily="34" charset="0"/>
                <a:cs typeface="Arial"/>
              </a:rPr>
              <a:t>Dans cet exemple, on parle de démocratie « représentative » (cela permet de mieux comprendre le système canadien).</a:t>
            </a:r>
          </a:p>
          <a:p>
            <a:pPr marL="285750" indent="-285750" defTabSz="960681">
              <a:buFont typeface="Wingdings"/>
              <a:buChar char="q"/>
              <a:defRPr/>
            </a:pPr>
            <a:r>
              <a:rPr lang="fr-CA" sz="1200" dirty="0">
                <a:latin typeface="+mn-lt"/>
                <a:ea typeface="Calibri" panose="020F0502020204030204" pitchFamily="34" charset="0"/>
                <a:cs typeface="Arial"/>
              </a:rPr>
              <a:t>Mais il existe d’autres formes de démocratie. Par exemple, la démocratie « directe », où les citoyens participent directement à l’élaboration des lois. </a:t>
            </a:r>
            <a:endParaRPr lang="fr-CA" sz="1200" dirty="0">
              <a:latin typeface="+mn-lt"/>
              <a:ea typeface="Calibri" panose="020F0502020204030204" pitchFamily="34" charset="0"/>
              <a:cs typeface="Arial" panose="020B0604020202020204" pitchFamily="34" charset="0"/>
            </a:endParaRPr>
          </a:p>
          <a:p>
            <a:pPr marL="285750" indent="-285750">
              <a:buFont typeface="Wingdings"/>
              <a:buChar char="q"/>
            </a:pPr>
            <a:r>
              <a:rPr lang="fr-CA" sz="1200" dirty="0">
                <a:latin typeface="+mn-lt"/>
                <a:ea typeface="Calibri" panose="020F0502020204030204" pitchFamily="34" charset="0"/>
                <a:cs typeface="Arial"/>
              </a:rPr>
              <a:t>Nous reviendrons sur ces concepts dans les diapositives suivantes.</a:t>
            </a:r>
            <a:endParaRPr lang="fr-CA" sz="1200" dirty="0">
              <a:latin typeface="+mn-lt"/>
              <a:ea typeface="Calibri" panose="020F0502020204030204" pitchFamily="34" charset="0"/>
              <a:cs typeface="Arial" panose="020B0604020202020204" pitchFamily="34" charset="0"/>
            </a:endParaRPr>
          </a:p>
          <a:p>
            <a:endParaRPr lang="fr-CA" sz="1200" b="1" dirty="0">
              <a:latin typeface="+mn-lt"/>
              <a:ea typeface="Calibri" panose="020F0502020204030204" pitchFamily="34" charset="0"/>
              <a:cs typeface="Arial" panose="020B0604020202020204" pitchFamily="34" charset="0"/>
            </a:endParaRPr>
          </a:p>
          <a:p>
            <a:r>
              <a:rPr lang="fr-CA" sz="1200" b="1" dirty="0">
                <a:latin typeface="+mn-lt"/>
                <a:ea typeface="Calibri" panose="020F0502020204030204" pitchFamily="34" charset="0"/>
                <a:cs typeface="Arial" panose="020B0604020202020204" pitchFamily="34" charset="0"/>
              </a:rPr>
              <a:t>SOURCES</a:t>
            </a:r>
          </a:p>
          <a:p>
            <a:pPr marL="181610" indent="-181610">
              <a:buFont typeface="Arial" panose="020B0604020202020204" pitchFamily="34" charset="0"/>
              <a:buChar char="•"/>
            </a:pPr>
            <a:r>
              <a:rPr lang="fr-CA" sz="1200" i="1" dirty="0">
                <a:latin typeface="+mn-lt"/>
                <a:cs typeface="Arial"/>
              </a:rPr>
              <a:t>Loi électorale du Canada</a:t>
            </a:r>
            <a:r>
              <a:rPr lang="fr-CA" sz="1200" dirty="0">
                <a:latin typeface="+mn-lt"/>
                <a:cs typeface="Arial"/>
              </a:rPr>
              <a:t>, LC 2000, c 9, art. 3, 56.1, 163, 385: </a:t>
            </a:r>
            <a:r>
              <a:rPr lang="en-CA" sz="1200" dirty="0">
                <a:latin typeface="+mn-lt"/>
                <a:hlinkClick r:id="rId3"/>
              </a:rPr>
              <a:t>https://laws-lois.justice.gc.ca/fra/lois/E-2.01/TexteComplet.html</a:t>
            </a:r>
            <a:endParaRPr lang="fr-CA" sz="1200" dirty="0">
              <a:latin typeface="+mn-lt"/>
              <a:ea typeface="Calibri" panose="020F0502020204030204" pitchFamily="34" charset="0"/>
              <a:cs typeface="Arial" panose="020B0604020202020204" pitchFamily="34" charset="0"/>
            </a:endParaRPr>
          </a:p>
          <a:p>
            <a:pPr marL="181610" indent="-181610">
              <a:buFont typeface="Arial" panose="020B0604020202020204" pitchFamily="34" charset="0"/>
              <a:buChar char="•"/>
            </a:pPr>
            <a:r>
              <a:rPr lang="fr-FR" sz="1200" i="1" dirty="0">
                <a:latin typeface="+mn-lt"/>
                <a:ea typeface="Calibri" panose="020F0502020204030204" pitchFamily="34" charset="0"/>
                <a:cs typeface="Arial"/>
              </a:rPr>
              <a:t>Charte canadienne des droits et libertés, </a:t>
            </a:r>
            <a:r>
              <a:rPr lang="fr-FR" sz="1200" dirty="0">
                <a:latin typeface="+mn-lt"/>
                <a:ea typeface="Calibri" panose="020F0502020204030204" pitchFamily="34" charset="0"/>
                <a:cs typeface="Arial"/>
              </a:rPr>
              <a:t>art 2 b), c), d) et 3,</a:t>
            </a:r>
            <a:r>
              <a:rPr lang="fr-FR" sz="1200" i="1" dirty="0">
                <a:latin typeface="+mn-lt"/>
                <a:ea typeface="Calibri" panose="020F0502020204030204" pitchFamily="34" charset="0"/>
                <a:cs typeface="Arial"/>
              </a:rPr>
              <a:t> </a:t>
            </a:r>
            <a:r>
              <a:rPr lang="fr-FR" sz="1200" dirty="0">
                <a:latin typeface="+mn-lt"/>
                <a:ea typeface="Calibri" panose="020F0502020204030204" pitchFamily="34" charset="0"/>
                <a:cs typeface="Arial"/>
              </a:rPr>
              <a:t>partie I de la </a:t>
            </a:r>
            <a:r>
              <a:rPr lang="fr-FR" sz="1200" i="1" dirty="0">
                <a:latin typeface="+mn-lt"/>
                <a:ea typeface="Calibri" panose="020F0502020204030204" pitchFamily="34" charset="0"/>
                <a:cs typeface="Arial"/>
              </a:rPr>
              <a:t>Loi constitutionnelle de 1982, </a:t>
            </a:r>
            <a:r>
              <a:rPr lang="fr-FR" sz="1200" dirty="0">
                <a:latin typeface="+mn-lt"/>
                <a:ea typeface="Calibri" panose="020F0502020204030204" pitchFamily="34" charset="0"/>
                <a:cs typeface="Arial"/>
              </a:rPr>
              <a:t>constituant l’annexe B de la </a:t>
            </a:r>
            <a:r>
              <a:rPr lang="fr-FR" sz="1200" i="1" dirty="0">
                <a:latin typeface="+mn-lt"/>
                <a:ea typeface="Calibri" panose="020F0502020204030204" pitchFamily="34" charset="0"/>
                <a:cs typeface="Arial"/>
              </a:rPr>
              <a:t>Loi de 1982 sur le Canada </a:t>
            </a:r>
            <a:r>
              <a:rPr lang="fr-FR" sz="1200" dirty="0">
                <a:latin typeface="+mn-lt"/>
                <a:ea typeface="Calibri" panose="020F0502020204030204" pitchFamily="34" charset="0"/>
                <a:cs typeface="Arial"/>
              </a:rPr>
              <a:t>(R-U), 1982, c 11: </a:t>
            </a:r>
            <a:r>
              <a:rPr lang="en-CA" sz="1200" dirty="0">
                <a:latin typeface="+mn-lt"/>
                <a:hlinkClick r:id="rId4"/>
              </a:rPr>
              <a:t>https://laws-lois.justice.gc.ca/fra/const/page-15.html</a:t>
            </a:r>
            <a:endParaRPr lang="fr-FR" sz="1200" i="1" dirty="0">
              <a:latin typeface="+mn-lt"/>
              <a:ea typeface="Calibri" panose="020F0502020204030204" pitchFamily="34" charset="0"/>
              <a:cs typeface="Arial" panose="020B0604020202020204" pitchFamily="34" charset="0"/>
            </a:endParaRP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fr-CA" sz="1200" i="1" dirty="0">
                <a:latin typeface="+mn-lt"/>
                <a:ea typeface="Calibri" panose="020F0502020204030204" pitchFamily="34" charset="0"/>
                <a:cs typeface="Arial"/>
              </a:rPr>
              <a:t>Suffrage universel</a:t>
            </a:r>
            <a:r>
              <a:rPr lang="fr-CA" sz="1200" dirty="0">
                <a:latin typeface="+mn-lt"/>
                <a:ea typeface="Calibri" panose="020F0502020204030204" pitchFamily="34" charset="0"/>
                <a:cs typeface="Arial"/>
              </a:rPr>
              <a:t>, École de politique appliquée, Université de Sherbrooke : </a:t>
            </a:r>
            <a:r>
              <a:rPr lang="fr-CA" sz="1200" dirty="0">
                <a:latin typeface="+mn-lt"/>
                <a:ea typeface="Calibri" panose="020F0502020204030204" pitchFamily="34" charset="0"/>
                <a:cs typeface="Arial"/>
                <a:hlinkClick r:id="rId5"/>
              </a:rPr>
              <a:t>http://perspective.usherbrooke.ca/bilan/servlet/BMDictionnaire?iddictionnaire=1526</a:t>
            </a:r>
            <a:r>
              <a:rPr lang="fr-CA" sz="1200" dirty="0">
                <a:latin typeface="+mn-lt"/>
                <a:ea typeface="Calibri" panose="020F0502020204030204" pitchFamily="34" charset="0"/>
                <a:cs typeface="Arial"/>
              </a:rPr>
              <a:t> (consulté le 22 avril 2020).</a:t>
            </a:r>
            <a:endParaRPr lang="fr-FR" sz="1200" dirty="0">
              <a:latin typeface="+mn-lt"/>
              <a:ea typeface="Calibri" panose="020F0502020204030204" pitchFamily="34" charset="0"/>
              <a:cs typeface="Arial"/>
            </a:endParaRPr>
          </a:p>
          <a:p>
            <a:pPr marL="181610" indent="-181610">
              <a:buFont typeface="Arial" panose="020B0604020202020204" pitchFamily="34" charset="0"/>
              <a:buChar char="•"/>
            </a:pPr>
            <a:r>
              <a:rPr lang="fr-CA" sz="1200" dirty="0">
                <a:latin typeface="+mn-lt"/>
                <a:ea typeface="Calibri" panose="020F0502020204030204" pitchFamily="34" charset="0"/>
                <a:cs typeface="Arial"/>
              </a:rPr>
              <a:t>Perspective Monde, </a:t>
            </a:r>
            <a:r>
              <a:rPr lang="fr-CA" sz="1200" i="1" dirty="0">
                <a:latin typeface="+mn-lt"/>
                <a:ea typeface="Calibri" panose="020F0502020204030204" pitchFamily="34" charset="0"/>
                <a:cs typeface="Arial"/>
              </a:rPr>
              <a:t>Démocratie</a:t>
            </a:r>
            <a:r>
              <a:rPr lang="fr-CA" sz="1200" dirty="0">
                <a:latin typeface="+mn-lt"/>
                <a:ea typeface="Calibri" panose="020F0502020204030204" pitchFamily="34" charset="0"/>
                <a:cs typeface="Arial"/>
              </a:rPr>
              <a:t>, École de politique appliquée, Université de Sherbrooke : </a:t>
            </a:r>
            <a:r>
              <a:rPr lang="fr-CA" sz="1200" dirty="0">
                <a:latin typeface="+mn-lt"/>
                <a:ea typeface="Calibri" panose="020F0502020204030204" pitchFamily="34" charset="0"/>
                <a:cs typeface="Arial"/>
                <a:hlinkClick r:id="rId6"/>
              </a:rPr>
              <a:t>http://perspective.usherbrooke.ca/bilan/servlet/BMDictionnaire?iddictionnaire=1487</a:t>
            </a:r>
            <a:r>
              <a:rPr lang="fr-CA" sz="1200" dirty="0">
                <a:latin typeface="+mn-lt"/>
                <a:ea typeface="Calibri" panose="020F0502020204030204" pitchFamily="34" charset="0"/>
                <a:cs typeface="Arial"/>
              </a:rPr>
              <a:t> (consulté le 22 avril 2020).</a:t>
            </a:r>
          </a:p>
          <a:p>
            <a:pPr marL="181610" indent="-181610">
              <a:buFont typeface="Arial" panose="020B0604020202020204" pitchFamily="34" charset="0"/>
              <a:buChar char="•"/>
            </a:pPr>
            <a:r>
              <a:rPr lang="fr-CA" sz="1200" dirty="0">
                <a:latin typeface="+mn-lt"/>
                <a:ea typeface="Calibri" panose="020F0502020204030204" pitchFamily="34" charset="0"/>
                <a:cs typeface="Arial" panose="020B0604020202020204" pitchFamily="34" charset="0"/>
              </a:rPr>
              <a:t>Perspective</a:t>
            </a:r>
            <a:r>
              <a:rPr lang="fr-CA" sz="1200" baseline="0" dirty="0">
                <a:latin typeface="+mn-lt"/>
                <a:ea typeface="Calibri" panose="020F0502020204030204" pitchFamily="34" charset="0"/>
                <a:cs typeface="Arial" panose="020B0604020202020204" pitchFamily="34" charset="0"/>
              </a:rPr>
              <a:t> Monde, </a:t>
            </a:r>
            <a:r>
              <a:rPr lang="fr-CA" sz="1200" i="1" baseline="0" dirty="0">
                <a:latin typeface="+mn-lt"/>
                <a:ea typeface="Calibri" panose="020F0502020204030204" pitchFamily="34" charset="0"/>
                <a:cs typeface="Arial" panose="020B0604020202020204" pitchFamily="34" charset="0"/>
              </a:rPr>
              <a:t>État de droit, </a:t>
            </a:r>
            <a:r>
              <a:rPr lang="fr-CA" sz="1200" i="0" baseline="0" dirty="0">
                <a:latin typeface="+mn-lt"/>
                <a:ea typeface="Calibri" panose="020F0502020204030204" pitchFamily="34" charset="0"/>
                <a:cs typeface="Arial" panose="020B0604020202020204" pitchFamily="34" charset="0"/>
              </a:rPr>
              <a:t>École de politique appliquée, Université de Sherbrooke : http://perspective.usherbrooke.ca/bilan/servlet/BMDictionnaire?iddictionnaire=1493 (consulté le 22 avril 2020).</a:t>
            </a:r>
            <a:endParaRPr lang="fr-CA" sz="1200" dirty="0">
              <a:latin typeface="+mn-lt"/>
              <a:ea typeface="Calibri" panose="020F0502020204030204" pitchFamily="34" charset="0"/>
              <a:cs typeface="Arial" panose="020B0604020202020204" pitchFamily="34" charset="0"/>
            </a:endParaRPr>
          </a:p>
          <a:p>
            <a:endParaRPr lang="fr-CA" sz="1200" dirty="0">
              <a:latin typeface="+mn-lt"/>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4</a:t>
            </a:fld>
            <a:endParaRPr lang="fr-CA"/>
          </a:p>
        </p:txBody>
      </p:sp>
    </p:spTree>
    <p:extLst>
      <p:ext uri="{BB962C8B-B14F-4D97-AF65-F5344CB8AC3E}">
        <p14:creationId xmlns:p14="http://schemas.microsoft.com/office/powerpoint/2010/main" val="199806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5</a:t>
            </a:fld>
            <a:endParaRPr lang="fr-CA"/>
          </a:p>
        </p:txBody>
      </p:sp>
    </p:spTree>
    <p:extLst>
      <p:ext uri="{BB962C8B-B14F-4D97-AF65-F5344CB8AC3E}">
        <p14:creationId xmlns:p14="http://schemas.microsoft.com/office/powerpoint/2010/main" val="225154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fr-CA" b="1" dirty="0">
              <a:cs typeface="Calibri" panose="020F0502020204030204"/>
            </a:endParaRPr>
          </a:p>
          <a:p>
            <a:pPr marL="285750" indent="-285750">
              <a:buFont typeface="Wingdings" panose="020B0604020202020204" pitchFamily="34" charset="0"/>
              <a:buChar char="q"/>
            </a:pPr>
            <a:r>
              <a:rPr lang="fr-CA" dirty="0">
                <a:cs typeface="Calibri"/>
              </a:rPr>
              <a:t>Dans une démocratie directe, les citoyens se déplacent eux-mêmes pour voter en personne pour ou contre un projet de loi. </a:t>
            </a:r>
          </a:p>
          <a:p>
            <a:pPr marL="285750" indent="-285750">
              <a:buFont typeface="Wingdings" panose="020B0604020202020204" pitchFamily="34" charset="0"/>
              <a:buChar char="q"/>
            </a:pPr>
            <a:r>
              <a:rPr lang="fr-CA" dirty="0">
                <a:cs typeface="Calibri"/>
              </a:rPr>
              <a:t>Dans une démocratie indirecte, comme la nôtre, les citoyens ne votent pas directement pour ou contre un projet de loi. Ils votent pour un représentant, que l'on nomme député. C'est le député qui se déplacera pour représenter les citoyens de sa circonscription; c'est lui qui votera pour ou contre les projets de loi ou qui en proposera. </a:t>
            </a:r>
          </a:p>
          <a:p>
            <a:endParaRPr lang="fr-CA" dirty="0">
              <a:cs typeface="Calibri"/>
            </a:endParaRPr>
          </a:p>
          <a:p>
            <a:r>
              <a:rPr lang="fr-CA" b="1" dirty="0">
                <a:cs typeface="Calibri"/>
              </a:rPr>
              <a:t>SOURCES</a:t>
            </a:r>
          </a:p>
          <a:p>
            <a:pPr marL="285750" indent="-285750">
              <a:buFont typeface="Arial"/>
              <a:buChar char="•"/>
            </a:pPr>
            <a:r>
              <a:rPr lang="fr-FR" sz="1200" b="0" i="0" kern="1200" dirty="0">
                <a:solidFill>
                  <a:schemeClr val="tx1"/>
                </a:solidFill>
                <a:effectLst/>
                <a:latin typeface="+mn-lt"/>
                <a:ea typeface="+mn-ea"/>
                <a:cs typeface="+mn-cs"/>
              </a:rPr>
              <a:t>Rémi </a:t>
            </a:r>
            <a:r>
              <a:rPr lang="fr-FR" sz="1200" b="0" i="0" kern="1200" cap="all" baseline="0" dirty="0" err="1">
                <a:solidFill>
                  <a:schemeClr val="tx1"/>
                </a:solidFill>
                <a:effectLst/>
                <a:latin typeface="+mn-lt"/>
                <a:ea typeface="+mn-ea"/>
                <a:cs typeface="+mn-cs"/>
              </a:rPr>
              <a:t>Bouguet</a:t>
            </a:r>
            <a:r>
              <a:rPr lang="fr-FR" sz="1200" b="0" i="0" kern="1200" dirty="0">
                <a:solidFill>
                  <a:schemeClr val="tx1"/>
                </a:solidFill>
                <a:effectLst/>
                <a:latin typeface="+mn-lt"/>
                <a:ea typeface="+mn-ea"/>
                <a:cs typeface="+mn-cs"/>
              </a:rPr>
              <a:t>, « Pour une démocratie directe », </a:t>
            </a:r>
            <a:r>
              <a:rPr lang="fr-FR" sz="1200" b="0" i="1" kern="1200" dirty="0">
                <a:solidFill>
                  <a:schemeClr val="tx1"/>
                </a:solidFill>
                <a:effectLst/>
                <a:latin typeface="+mn-lt"/>
                <a:ea typeface="+mn-ea"/>
                <a:cs typeface="+mn-cs"/>
              </a:rPr>
              <a:t>Éthique publique</a:t>
            </a:r>
            <a:r>
              <a:rPr lang="fr-FR" sz="1200" b="0" i="0" kern="1200" dirty="0">
                <a:solidFill>
                  <a:schemeClr val="tx1"/>
                </a:solidFill>
                <a:effectLst/>
                <a:latin typeface="+mn-lt"/>
                <a:ea typeface="+mn-ea"/>
                <a:cs typeface="+mn-cs"/>
              </a:rPr>
              <a:t> [En ligne], vol. 13, n° 2 | 2011 : http://journals.openedition.org/ethiquepublique/753 </a:t>
            </a:r>
            <a:r>
              <a:rPr lang="en-CA" dirty="0"/>
              <a:t>(</a:t>
            </a:r>
            <a:r>
              <a:rPr lang="en-CA" dirty="0" err="1"/>
              <a:t>Consulté</a:t>
            </a:r>
            <a:r>
              <a:rPr lang="en-CA" dirty="0"/>
              <a:t> le 29 </a:t>
            </a:r>
            <a:r>
              <a:rPr lang="en-CA" dirty="0" err="1"/>
              <a:t>avril</a:t>
            </a:r>
            <a:r>
              <a:rPr lang="en-CA" dirty="0"/>
              <a:t> 2020)</a:t>
            </a:r>
            <a:endParaRPr lang="fr-FR" sz="1200" b="0" i="0" kern="1200" dirty="0">
              <a:solidFill>
                <a:schemeClr val="tx1"/>
              </a:solidFill>
              <a:effectLst/>
              <a:latin typeface="+mn-lt"/>
              <a:cs typeface="Calibri" panose="020F0502020204030204"/>
            </a:endParaRPr>
          </a:p>
          <a:p>
            <a:pPr marL="285750" indent="-285750">
              <a:buFont typeface="Arial"/>
              <a:buChar char="•"/>
            </a:pPr>
            <a:r>
              <a:rPr lang="fr-FR" dirty="0" err="1"/>
              <a:t>Internation</a:t>
            </a:r>
            <a:r>
              <a:rPr lang="fr-FR" dirty="0"/>
              <a:t> IDEA, </a:t>
            </a:r>
            <a:r>
              <a:rPr lang="fr-FR" i="1" dirty="0"/>
              <a:t>Démocratie indirecte - Un aperçu du Manuel d’</a:t>
            </a:r>
            <a:r>
              <a:rPr lang="fr-FR" i="1" dirty="0" err="1"/>
              <a:t>Internation</a:t>
            </a:r>
            <a:r>
              <a:rPr lang="fr-FR" i="1" dirty="0"/>
              <a:t> IDEA</a:t>
            </a:r>
            <a:r>
              <a:rPr lang="fr-FR" dirty="0"/>
              <a:t>, 2008 : </a:t>
            </a:r>
            <a:r>
              <a:rPr lang="en-CA" dirty="0">
                <a:hlinkClick r:id="rId3"/>
              </a:rPr>
              <a:t>https://www.idea.int/sites/default/files/publications/democratie-directe-un-apercu-du-manuel-d-international-idea_1.pdf</a:t>
            </a:r>
            <a:r>
              <a:rPr lang="en-CA" dirty="0"/>
              <a:t> (</a:t>
            </a:r>
            <a:r>
              <a:rPr lang="en-CA" dirty="0" err="1"/>
              <a:t>Consulté</a:t>
            </a:r>
            <a:r>
              <a:rPr lang="en-CA" dirty="0"/>
              <a:t> le 29 </a:t>
            </a:r>
            <a:r>
              <a:rPr lang="en-CA" dirty="0" err="1"/>
              <a:t>avril</a:t>
            </a:r>
            <a:r>
              <a:rPr lang="en-CA" dirty="0"/>
              <a:t> 2020)</a:t>
            </a:r>
            <a:endParaRPr lang="en-CA" dirty="0">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fr-FR" sz="1200" b="0" i="0" kern="1200" dirty="0">
                <a:solidFill>
                  <a:schemeClr val="tx1"/>
                </a:solidFill>
                <a:effectLst/>
                <a:latin typeface="+mn-lt"/>
                <a:ea typeface="+mn-ea"/>
                <a:cs typeface="+mn-cs"/>
              </a:rPr>
              <a:t>R., POLIN (1997). 4 - </a:t>
            </a:r>
            <a:r>
              <a:rPr lang="fr-FR" sz="1200" b="0" i="1" kern="1200" dirty="0">
                <a:solidFill>
                  <a:schemeClr val="tx1"/>
                </a:solidFill>
                <a:effectLst/>
                <a:latin typeface="+mn-lt"/>
                <a:ea typeface="+mn-ea"/>
                <a:cs typeface="+mn-cs"/>
              </a:rPr>
              <a:t>Le problème de la représentativité</a:t>
            </a:r>
            <a:r>
              <a:rPr lang="fr-FR" sz="1200" b="0" i="0" kern="1200" dirty="0">
                <a:solidFill>
                  <a:schemeClr val="tx1"/>
                </a:solidFill>
                <a:effectLst/>
                <a:latin typeface="+mn-lt"/>
                <a:ea typeface="+mn-ea"/>
                <a:cs typeface="+mn-cs"/>
              </a:rPr>
              <a:t> . Dans : , R. Polin, </a:t>
            </a:r>
            <a:r>
              <a:rPr lang="fr-FR" sz="1200" b="0" i="1" kern="1200" dirty="0">
                <a:solidFill>
                  <a:schemeClr val="tx1"/>
                </a:solidFill>
                <a:effectLst/>
                <a:latin typeface="+mn-lt"/>
                <a:ea typeface="+mn-ea"/>
                <a:cs typeface="+mn-cs"/>
              </a:rPr>
              <a:t>La République entre démocratie sociale et démocratie aristocratique</a:t>
            </a:r>
            <a:r>
              <a:rPr lang="fr-FR" sz="1200" b="0" i="0" kern="1200" dirty="0">
                <a:solidFill>
                  <a:schemeClr val="tx1"/>
                </a:solidFill>
                <a:effectLst/>
                <a:latin typeface="+mn-lt"/>
                <a:ea typeface="+mn-ea"/>
                <a:cs typeface="+mn-cs"/>
              </a:rPr>
              <a:t> (pp. 144-152). Paris cedex 14, France : Presses Universitaires de France : </a:t>
            </a:r>
            <a:r>
              <a:rPr lang="en-CA" b="0" dirty="0">
                <a:hlinkClick r:id="rId4"/>
              </a:rPr>
              <a:t>https://www.cairn.info/la-republique-entre-democratie-sociale--9782130486985-page-144.htm?contenu=resume</a:t>
            </a:r>
            <a:r>
              <a:rPr lang="en-CA" b="0" dirty="0"/>
              <a:t> (</a:t>
            </a:r>
            <a:r>
              <a:rPr lang="en-CA" b="0" dirty="0" err="1"/>
              <a:t>Consulté</a:t>
            </a:r>
            <a:r>
              <a:rPr lang="en-CA" b="0" dirty="0"/>
              <a:t> le 29 </a:t>
            </a:r>
            <a:r>
              <a:rPr lang="en-CA" b="0" dirty="0" err="1"/>
              <a:t>avril</a:t>
            </a:r>
            <a:r>
              <a:rPr lang="en-CA" b="0" dirty="0"/>
              <a:t> 2020)</a:t>
            </a:r>
            <a:endParaRPr lang="en-CA" b="0" dirty="0">
              <a:cs typeface="Calibri" panose="020F0502020204030204"/>
            </a:endParaRPr>
          </a:p>
          <a:p>
            <a:pPr marL="171450" indent="-171450">
              <a:buFontTx/>
              <a:buChar char="-"/>
            </a:pPr>
            <a:endParaRPr lang="fr-CA" dirty="0">
              <a:cs typeface="Calibri"/>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6</a:t>
            </a:fld>
            <a:endParaRPr lang="fr-CA"/>
          </a:p>
        </p:txBody>
      </p:sp>
    </p:spTree>
    <p:extLst>
      <p:ext uri="{BB962C8B-B14F-4D97-AF65-F5344CB8AC3E}">
        <p14:creationId xmlns:p14="http://schemas.microsoft.com/office/powerpoint/2010/main" val="355779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CA" dirty="0">
              <a:cs typeface="Calibri"/>
            </a:endParaRPr>
          </a:p>
          <a:p>
            <a:pPr marL="171450" indent="-171450">
              <a:buFont typeface="Wingdings"/>
              <a:buChar char="q"/>
            </a:pPr>
            <a:r>
              <a:rPr lang="fr-CA" dirty="0">
                <a:cs typeface="Calibri"/>
              </a:rPr>
              <a:t>Les diapositives 8 à 13 correspondent aux Exercices #2 et 3 de la feuille des élèves. </a:t>
            </a:r>
          </a:p>
          <a:p>
            <a:pPr marL="171450" indent="-171450">
              <a:buFont typeface="Wingdings"/>
              <a:buChar char="q"/>
            </a:pPr>
            <a:r>
              <a:rPr lang="fr-CA" dirty="0">
                <a:cs typeface="Calibri"/>
              </a:rPr>
              <a:t>Vous pouvez, selon votre préférence, laisser les élèves faire les exercices individuellement puis corriger en grand groupe ou laisser les élèves tenter de trouver les réponses directement en grand groupe, puis les laisser recopier les réponses.</a:t>
            </a:r>
          </a:p>
          <a:p>
            <a:endParaRPr lang="fr-CA" dirty="0">
              <a:cs typeface="Calibri"/>
            </a:endParaRPr>
          </a:p>
          <a:p>
            <a:r>
              <a:rPr lang="fr-CA" b="1" dirty="0">
                <a:cs typeface="Calibri"/>
              </a:rPr>
              <a:t>Cliquez pour faire apparaître les réponses</a:t>
            </a:r>
          </a:p>
          <a:p>
            <a:endParaRPr lang="fr-CA" b="1" dirty="0">
              <a:cs typeface="Calibri"/>
            </a:endParaRPr>
          </a:p>
          <a:p>
            <a:r>
              <a:rPr lang="fr-CA" b="1" dirty="0">
                <a:cs typeface="Calibri"/>
              </a:rPr>
              <a:t>Réponses :</a:t>
            </a:r>
            <a:endParaRPr lang="fr-CA" dirty="0">
              <a:cs typeface="Calibri"/>
            </a:endParaRPr>
          </a:p>
          <a:p>
            <a:r>
              <a:rPr lang="fr-CA" dirty="0">
                <a:cs typeface="Calibri"/>
              </a:rPr>
              <a:t>Boulè, 500, tirés au sort.</a:t>
            </a:r>
          </a:p>
          <a:p>
            <a:endParaRPr lang="en-US" dirty="0">
              <a:cs typeface="Calibri"/>
            </a:endParaRPr>
          </a:p>
          <a:p>
            <a:r>
              <a:rPr lang="en-US" b="1" dirty="0">
                <a:cs typeface="Calibri"/>
              </a:rPr>
              <a:t>SOURCE :</a:t>
            </a:r>
          </a:p>
          <a:p>
            <a:pPr marL="171450" indent="-171450">
              <a:buFont typeface="Arial"/>
              <a:buChar char="•"/>
            </a:pPr>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cs typeface="Calibri" panose="020F0502020204030204"/>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7</a:t>
            </a:fld>
            <a:endParaRPr lang="fr-CA"/>
          </a:p>
        </p:txBody>
      </p:sp>
    </p:spTree>
    <p:extLst>
      <p:ext uri="{BB962C8B-B14F-4D97-AF65-F5344CB8AC3E}">
        <p14:creationId xmlns:p14="http://schemas.microsoft.com/office/powerpoint/2010/main" val="370754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en-US" dirty="0">
              <a:cs typeface="Calibri" panose="020F0502020204030204"/>
            </a:endParaRPr>
          </a:p>
          <a:p>
            <a:r>
              <a:rPr lang="en-US" b="1" dirty="0" err="1"/>
              <a:t>Cliquez</a:t>
            </a:r>
            <a:r>
              <a:rPr lang="en-US" b="1" dirty="0"/>
              <a:t> pour faire </a:t>
            </a:r>
            <a:r>
              <a:rPr lang="en-US" b="1" dirty="0" err="1"/>
              <a:t>apparaître</a:t>
            </a:r>
            <a:r>
              <a:rPr lang="en-US" b="1" dirty="0"/>
              <a:t> les </a:t>
            </a:r>
            <a:r>
              <a:rPr lang="en-US" b="1" dirty="0" err="1"/>
              <a:t>réponses</a:t>
            </a:r>
            <a:endParaRPr lang="en-US" b="1" dirty="0"/>
          </a:p>
          <a:p>
            <a:endParaRPr lang="en-US" dirty="0"/>
          </a:p>
          <a:p>
            <a:r>
              <a:rPr lang="en-US" b="1" dirty="0" err="1">
                <a:cs typeface="Calibri"/>
              </a:rPr>
              <a:t>Réponses</a:t>
            </a:r>
            <a:r>
              <a:rPr lang="en-US" b="1" dirty="0">
                <a:cs typeface="Calibri"/>
              </a:rPr>
              <a:t> :</a:t>
            </a:r>
            <a:endParaRPr lang="en-US" dirty="0"/>
          </a:p>
          <a:p>
            <a:r>
              <a:rPr lang="en-US" dirty="0" err="1">
                <a:cs typeface="Calibri"/>
              </a:rPr>
              <a:t>L'Écclésia</a:t>
            </a:r>
            <a:r>
              <a:rPr lang="en-US" dirty="0">
                <a:cs typeface="Calibri"/>
              </a:rPr>
              <a:t>, voter, </a:t>
            </a:r>
            <a:r>
              <a:rPr lang="en-US" dirty="0" err="1">
                <a:cs typeface="Calibri"/>
              </a:rPr>
              <a:t>majorité</a:t>
            </a:r>
            <a:r>
              <a:rPr lang="en-US" dirty="0">
                <a:cs typeface="Calibri"/>
              </a:rPr>
              <a:t>, </a:t>
            </a:r>
            <a:r>
              <a:rPr lang="en-US" dirty="0" err="1">
                <a:cs typeface="Calibri"/>
              </a:rPr>
              <a:t>adoptée</a:t>
            </a:r>
            <a:r>
              <a:rPr lang="en-US" dirty="0">
                <a:cs typeface="Calibri"/>
              </a:rPr>
              <a:t>, </a:t>
            </a:r>
            <a:r>
              <a:rPr lang="en-US" dirty="0" err="1">
                <a:cs typeface="Calibri"/>
              </a:rPr>
              <a:t>rejetée</a:t>
            </a:r>
            <a:r>
              <a:rPr lang="en-US" dirty="0">
                <a:cs typeface="Calibri"/>
              </a:rPr>
              <a:t>, 6000</a:t>
            </a:r>
          </a:p>
          <a:p>
            <a:endParaRPr lang="en-US" dirty="0">
              <a:cs typeface="Calibri"/>
            </a:endParaRPr>
          </a:p>
          <a:p>
            <a:r>
              <a:rPr lang="en-US" b="1" dirty="0">
                <a:cs typeface="Calibri"/>
              </a:rPr>
              <a:t>SOURCE</a:t>
            </a:r>
            <a:r>
              <a:rPr lang="en-US" dirty="0">
                <a:cs typeface="Calibri"/>
              </a:rPr>
              <a:t>:</a:t>
            </a:r>
            <a:endParaRPr lang="en-US" dirty="0"/>
          </a:p>
          <a:p>
            <a:pPr marL="171450" indent="-171450">
              <a:buFont typeface="Arial"/>
              <a:buChar char="•"/>
            </a:pPr>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cs typeface="Calibri" panose="020F0502020204030204"/>
            </a:endParaRPr>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8</a:t>
            </a:fld>
            <a:endParaRPr lang="fr-CA"/>
          </a:p>
        </p:txBody>
      </p:sp>
    </p:spTree>
    <p:extLst>
      <p:ext uri="{BB962C8B-B14F-4D97-AF65-F5344CB8AC3E}">
        <p14:creationId xmlns:p14="http://schemas.microsoft.com/office/powerpoint/2010/main" val="387663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À L'ENSEIGNANT</a:t>
            </a:r>
            <a:endParaRPr lang="fr-FR" dirty="0"/>
          </a:p>
          <a:p>
            <a:endParaRPr lang="en-US" dirty="0">
              <a:cs typeface="Calibri" panose="020F0502020204030204"/>
            </a:endParaRPr>
          </a:p>
          <a:p>
            <a:r>
              <a:rPr lang="en-US" b="1" dirty="0" err="1"/>
              <a:t>Cliquez</a:t>
            </a:r>
            <a:r>
              <a:rPr lang="en-US" b="1" dirty="0"/>
              <a:t> pour faire </a:t>
            </a:r>
            <a:r>
              <a:rPr lang="en-US" b="1" dirty="0" err="1"/>
              <a:t>apparaître</a:t>
            </a:r>
            <a:r>
              <a:rPr lang="en-US" b="1" dirty="0"/>
              <a:t> les </a:t>
            </a:r>
            <a:r>
              <a:rPr lang="en-US" b="1" dirty="0" err="1"/>
              <a:t>réponses</a:t>
            </a:r>
            <a:endParaRPr lang="en-US" dirty="0"/>
          </a:p>
          <a:p>
            <a:endParaRPr lang="en-US" b="1" dirty="0">
              <a:cs typeface="Calibri"/>
            </a:endParaRPr>
          </a:p>
          <a:p>
            <a:r>
              <a:rPr lang="en-US" b="1" dirty="0" err="1">
                <a:cs typeface="Calibri"/>
              </a:rPr>
              <a:t>Réponses</a:t>
            </a:r>
            <a:r>
              <a:rPr lang="en-US" b="1" dirty="0">
                <a:cs typeface="Calibri"/>
              </a:rPr>
              <a:t> : </a:t>
            </a:r>
            <a:endParaRPr lang="en-US" dirty="0"/>
          </a:p>
          <a:p>
            <a:r>
              <a:rPr lang="en-US" dirty="0" err="1">
                <a:cs typeface="Calibri"/>
              </a:rPr>
              <a:t>Procès</a:t>
            </a:r>
            <a:r>
              <a:rPr lang="en-US" dirty="0">
                <a:cs typeface="Calibri"/>
              </a:rPr>
              <a:t>, 6000, </a:t>
            </a:r>
            <a:r>
              <a:rPr lang="en-US" dirty="0" err="1">
                <a:cs typeface="Calibri"/>
              </a:rPr>
              <a:t>témoins</a:t>
            </a:r>
            <a:r>
              <a:rPr lang="en-US" dirty="0">
                <a:cs typeface="Calibri"/>
              </a:rPr>
              <a:t>, </a:t>
            </a:r>
            <a:r>
              <a:rPr lang="en-US" dirty="0" err="1">
                <a:cs typeface="Calibri"/>
              </a:rPr>
              <a:t>majorité</a:t>
            </a:r>
            <a:r>
              <a:rPr lang="en-US" dirty="0">
                <a:cs typeface="Calibri"/>
              </a:rPr>
              <a:t>, </a:t>
            </a:r>
            <a:r>
              <a:rPr lang="en-US" dirty="0" err="1">
                <a:cs typeface="Calibri"/>
              </a:rPr>
              <a:t>Héliée</a:t>
            </a:r>
            <a:endParaRPr lang="en-US" dirty="0">
              <a:cs typeface="Calibri"/>
            </a:endParaRPr>
          </a:p>
          <a:p>
            <a:endParaRPr lang="en-US" dirty="0">
              <a:cs typeface="Calibri"/>
            </a:endParaRPr>
          </a:p>
          <a:p>
            <a:r>
              <a:rPr lang="en-US" b="1" dirty="0">
                <a:cs typeface="Calibri"/>
              </a:rPr>
              <a:t>SOURCE:</a:t>
            </a:r>
          </a:p>
          <a:p>
            <a:r>
              <a:rPr lang="en-US" dirty="0"/>
              <a:t>Mark </a:t>
            </a:r>
            <a:r>
              <a:rPr lang="en-US" cap="all" baseline="0" dirty="0"/>
              <a:t>Cartwright</a:t>
            </a:r>
            <a:r>
              <a:rPr lang="en-US" dirty="0"/>
              <a:t> (2018). </a:t>
            </a:r>
            <a:r>
              <a:rPr lang="en-US" dirty="0">
                <a:hlinkClick r:id="rId3"/>
              </a:rPr>
              <a:t>'</a:t>
            </a:r>
            <a:r>
              <a:rPr lang="en-US" i="1" dirty="0">
                <a:hlinkClick r:id="rId3"/>
              </a:rPr>
              <a:t>Athenian democracy'</a:t>
            </a:r>
            <a:r>
              <a:rPr lang="en-US" i="1" dirty="0"/>
              <a:t>, </a:t>
            </a:r>
            <a:r>
              <a:rPr lang="en-US" dirty="0"/>
              <a:t>Ancient history encyclopedia online</a:t>
            </a:r>
            <a:r>
              <a:rPr lang="en-US" i="1" dirty="0"/>
              <a:t>. </a:t>
            </a:r>
            <a:endParaRPr lang="en-US" dirty="0"/>
          </a:p>
          <a:p>
            <a:endParaRPr lang="fr-CA" dirty="0"/>
          </a:p>
        </p:txBody>
      </p:sp>
      <p:sp>
        <p:nvSpPr>
          <p:cNvPr id="4" name="Espace réservé du numéro de diapositive 3"/>
          <p:cNvSpPr>
            <a:spLocks noGrp="1"/>
          </p:cNvSpPr>
          <p:nvPr>
            <p:ph type="sldNum" sz="quarter" idx="5"/>
          </p:nvPr>
        </p:nvSpPr>
        <p:spPr/>
        <p:txBody>
          <a:bodyPr/>
          <a:lstStyle/>
          <a:p>
            <a:fld id="{DDB128DB-5F0D-41A6-896E-C13BF4BA226D}" type="slidenum">
              <a:rPr lang="fr-CA" smtClean="0"/>
              <a:t>9</a:t>
            </a:fld>
            <a:endParaRPr lang="fr-CA"/>
          </a:p>
        </p:txBody>
      </p:sp>
    </p:spTree>
    <p:extLst>
      <p:ext uri="{BB962C8B-B14F-4D97-AF65-F5344CB8AC3E}">
        <p14:creationId xmlns:p14="http://schemas.microsoft.com/office/powerpoint/2010/main" val="159993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dirty="0"/>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dirty="0"/>
              <a:t>Cliquez pour insérer le sous-titre ou la date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dirty="0"/>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dirty="0">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dirty="0"/>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bg1"/>
                </a:solidFill>
              </a:rPr>
              <a:t>Savais-tu </a:t>
            </a:r>
            <a:br>
              <a:rPr lang="fr-CA" sz="6000" b="1" dirty="0">
                <a:solidFill>
                  <a:schemeClr val="bg1"/>
                </a:solidFill>
              </a:rPr>
            </a:br>
            <a:r>
              <a:rPr lang="fr-CA" sz="6000" b="1" dirty="0">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dirty="0">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dirty="0">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dirty="0"/>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dirty="0"/>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dirty="0"/>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dirty="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dirty="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dirty="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dirty="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dirty="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dirty="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dirty="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dirty="0">
                <a:solidFill>
                  <a:srgbClr val="000000"/>
                </a:solidFill>
                <a:effectLst/>
                <a:latin typeface="Calibri" panose="020F0502020204030204" pitchFamily="34" charset="0"/>
              </a:rPr>
              <a:t>Diapo avec logo et site web : Logo + </a:t>
            </a:r>
            <a:r>
              <a:rPr lang="fr-CA" sz="1800" b="0" i="0" u="sng" strike="noStrike" dirty="0">
                <a:solidFill>
                  <a:srgbClr val="0563C1"/>
                </a:solidFill>
                <a:effectLst/>
                <a:latin typeface="Calibri" panose="020F0502020204030204" pitchFamily="34" charset="0"/>
                <a:hlinkClick r:id="rId9"/>
              </a:rPr>
              <a:t>educationjuridique.ca</a:t>
            </a:r>
            <a:endParaRPr lang="fr-CA" dirty="0"/>
          </a:p>
          <a:p>
            <a:pPr algn="ctr"/>
            <a:r>
              <a:rPr lang="fr-CA" dirty="0"/>
              <a:t>https://</a:t>
            </a:r>
            <a:r>
              <a:rPr lang="fr-CA" dirty="0" err="1"/>
              <a:t>www.educationjuridique.ca</a:t>
            </a:r>
            <a:r>
              <a:rPr lang="fr-CA" dirty="0"/>
              <a:t>/</a:t>
            </a:r>
            <a:r>
              <a:rPr lang="fr-CA" dirty="0" err="1"/>
              <a:t>fr</a:t>
            </a:r>
            <a:r>
              <a:rPr lang="fr-CA" dirty="0"/>
              <a:t>/</a:t>
            </a:r>
            <a:br>
              <a:rPr lang="fr-CA" dirty="0"/>
            </a:br>
            <a:endParaRPr lang="fr-CA" dirty="0"/>
          </a:p>
          <a:p>
            <a:pPr algn="ctr"/>
            <a:r>
              <a:rPr lang="fr-CA" b="1" dirty="0">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dirty="0"/>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dirty="0"/>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dirty="0"/>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dirty="0"/>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dirty="0"/>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dirty="0"/>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dirty="0"/>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dirty="0"/>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dirty="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dirty="0"/>
              <a:t>Cliquez pour insérer le texte et utilisez l’indentation pour appliquer les niveaux de texte prédéfinis</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4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48.sv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5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687776" y="2240280"/>
            <a:ext cx="7077127" cy="682802"/>
          </a:xfrm>
        </p:spPr>
        <p:txBody>
          <a:bodyPr/>
          <a:lstStyle/>
          <a:p>
            <a:r>
              <a:rPr lang="fr-FR" sz="4400" b="0" dirty="0">
                <a:latin typeface="+mj-lt"/>
                <a:cs typeface="Calibri"/>
              </a:rPr>
              <a:t>La démocratie athénienne</a:t>
            </a:r>
          </a:p>
        </p:txBody>
      </p:sp>
      <p:sp>
        <p:nvSpPr>
          <p:cNvPr id="3" name="Sous-titre 2">
            <a:extLst>
              <a:ext uri="{FF2B5EF4-FFF2-40B4-BE49-F238E27FC236}">
                <a16:creationId xmlns:a16="http://schemas.microsoft.com/office/drawing/2014/main" id="{D5092838-4393-0744-83F8-A0F8497A27E1}"/>
              </a:ext>
            </a:extLst>
          </p:cNvPr>
          <p:cNvSpPr>
            <a:spLocks noGrp="1"/>
          </p:cNvSpPr>
          <p:nvPr>
            <p:ph type="subTitle" idx="1"/>
          </p:nvPr>
        </p:nvSpPr>
        <p:spPr>
          <a:xfrm>
            <a:off x="687776" y="3429000"/>
            <a:ext cx="6087778" cy="1188720"/>
          </a:xfrm>
        </p:spPr>
        <p:txBody>
          <a:bodyPr/>
          <a:lstStyle/>
          <a:p>
            <a:pPr marL="457200" indent="-457200">
              <a:buFont typeface="Arial"/>
              <a:buChar char="•"/>
            </a:pPr>
            <a:r>
              <a:rPr lang="fr-FR" sz="2400" dirty="0">
                <a:latin typeface="+mj-lt"/>
                <a:cs typeface="Calibri"/>
              </a:rPr>
              <a:t>La démocratie, qu'est-ce que c'est?</a:t>
            </a:r>
          </a:p>
          <a:p>
            <a:pPr marL="457200" indent="-457200">
              <a:buFont typeface="Arial"/>
              <a:buChar char="•"/>
            </a:pPr>
            <a:r>
              <a:rPr lang="fr-FR" sz="2400" dirty="0">
                <a:latin typeface="+mj-lt"/>
                <a:cs typeface="Calibri"/>
              </a:rPr>
              <a:t>La mise en place d'une loi : à Athènes et au Québec.</a:t>
            </a:r>
          </a:p>
          <a:p>
            <a:pPr marL="457200" indent="-457200">
              <a:buFont typeface="Arial"/>
              <a:buChar char="•"/>
            </a:pPr>
            <a:r>
              <a:rPr lang="fr-FR" sz="2400" dirty="0">
                <a:latin typeface="+mj-lt"/>
                <a:cs typeface="Calibri"/>
              </a:rPr>
              <a:t>Être citoyen : à Athènes et au Québec.</a:t>
            </a:r>
          </a:p>
        </p:txBody>
      </p:sp>
      <p:pic>
        <p:nvPicPr>
          <p:cNvPr id="4" name="Image 4">
            <a:extLst>
              <a:ext uri="{FF2B5EF4-FFF2-40B4-BE49-F238E27FC236}">
                <a16:creationId xmlns:a16="http://schemas.microsoft.com/office/drawing/2014/main" id="{469B4E0C-CC93-C254-A492-4E11562F12AD}"/>
              </a:ext>
            </a:extLst>
          </p:cNvPr>
          <p:cNvPicPr>
            <a:picLocks noChangeAspect="1"/>
          </p:cNvPicPr>
          <p:nvPr/>
        </p:nvPicPr>
        <p:blipFill>
          <a:blip r:embed="rId3"/>
          <a:stretch>
            <a:fillRect/>
          </a:stretch>
        </p:blipFill>
        <p:spPr>
          <a:xfrm>
            <a:off x="8058691" y="1599950"/>
            <a:ext cx="3387143" cy="3370416"/>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C118C57-50F2-0A93-8161-9A8BDF5E9B09}"/>
              </a:ext>
            </a:extLst>
          </p:cNvPr>
          <p:cNvSpPr txBox="1"/>
          <p:nvPr/>
        </p:nvSpPr>
        <p:spPr>
          <a:xfrm>
            <a:off x="255723" y="630264"/>
            <a:ext cx="774140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rgbClr val="F79646"/>
                </a:solidFill>
                <a:cs typeface="Segoe UI"/>
              </a:rPr>
              <a:t>La mise en place d'une loi</a:t>
            </a:r>
            <a:endParaRPr lang="fr-FR" sz="3200" dirty="0">
              <a:solidFill>
                <a:srgbClr val="F79646"/>
              </a:solidFill>
              <a:cs typeface="Segoe UI"/>
            </a:endParaRPr>
          </a:p>
          <a:p>
            <a:r>
              <a:rPr lang="fr-FR" sz="2000" dirty="0">
                <a:ea typeface="+mn-lt"/>
                <a:cs typeface="+mn-lt"/>
              </a:rPr>
              <a:t>Au Québec aujourd'hui : La démocratie indirecte</a:t>
            </a:r>
            <a:endParaRPr lang="fr-FR" sz="1600" dirty="0"/>
          </a:p>
        </p:txBody>
      </p:sp>
      <p:sp>
        <p:nvSpPr>
          <p:cNvPr id="5" name="ZoneTexte 4">
            <a:extLst>
              <a:ext uri="{FF2B5EF4-FFF2-40B4-BE49-F238E27FC236}">
                <a16:creationId xmlns:a16="http://schemas.microsoft.com/office/drawing/2014/main" id="{3BE65D67-7F9E-3035-EAA3-E3362CBAFF83}"/>
              </a:ext>
            </a:extLst>
          </p:cNvPr>
          <p:cNvSpPr txBox="1"/>
          <p:nvPr/>
        </p:nvSpPr>
        <p:spPr>
          <a:xfrm>
            <a:off x="6779772" y="596880"/>
            <a:ext cx="5156505" cy="9541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dirty="0">
                <a:solidFill>
                  <a:srgbClr val="000000"/>
                </a:solidFill>
              </a:rPr>
              <a:t>Étape 1 : </a:t>
            </a:r>
            <a:r>
              <a:rPr lang="fr-FR" sz="2800" dirty="0">
                <a:solidFill>
                  <a:srgbClr val="000000"/>
                </a:solidFill>
                <a:ea typeface="+mn-lt"/>
                <a:cs typeface="+mn-lt"/>
              </a:rPr>
              <a:t>Rédaction du projet </a:t>
            </a:r>
            <a:endParaRPr lang="fr-FR" sz="2800" dirty="0">
              <a:ea typeface="+mn-lt"/>
              <a:cs typeface="+mn-lt"/>
            </a:endParaRPr>
          </a:p>
          <a:p>
            <a:pPr algn="ctr"/>
            <a:r>
              <a:rPr lang="fr-FR" sz="2800" dirty="0">
                <a:solidFill>
                  <a:srgbClr val="000000"/>
                </a:solidFill>
                <a:ea typeface="+mn-lt"/>
                <a:cs typeface="+mn-lt"/>
              </a:rPr>
              <a:t>de loi</a:t>
            </a:r>
            <a:endParaRPr lang="fr-FR" sz="2800" dirty="0">
              <a:ea typeface="+mn-lt"/>
              <a:cs typeface="+mn-lt"/>
            </a:endParaRPr>
          </a:p>
        </p:txBody>
      </p:sp>
      <p:pic>
        <p:nvPicPr>
          <p:cNvPr id="6" name="Image 5" descr="Une image contenant dessin, pièce&#10;&#10;Description générée avec un niveau de confiance très élevé">
            <a:extLst>
              <a:ext uri="{FF2B5EF4-FFF2-40B4-BE49-F238E27FC236}">
                <a16:creationId xmlns:a16="http://schemas.microsoft.com/office/drawing/2014/main" id="{33DD1E99-8BEF-FEC3-E61B-DCEF7880531C}"/>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7" name="ZoneTexte 1">
            <a:extLst>
              <a:ext uri="{FF2B5EF4-FFF2-40B4-BE49-F238E27FC236}">
                <a16:creationId xmlns:a16="http://schemas.microsoft.com/office/drawing/2014/main" id="{5291B76F-A262-F0D9-9700-E4EA36048438}"/>
              </a:ext>
            </a:extLst>
          </p:cNvPr>
          <p:cNvSpPr txBox="1"/>
          <p:nvPr/>
        </p:nvSpPr>
        <p:spPr>
          <a:xfrm>
            <a:off x="339778" y="2450891"/>
            <a:ext cx="8264576"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400"/>
              <a:t>Au Québec, ce sont les 125  </a:t>
            </a:r>
            <a:r>
              <a:rPr lang="fr-FR" sz="2400" dirty="0"/>
              <a:t>________________ </a:t>
            </a:r>
            <a:r>
              <a:rPr lang="fr-FR" sz="2400"/>
              <a:t>élus par les citoyens québécois qui présentent des projets de loi à _______________________ du Québec.</a:t>
            </a:r>
            <a:endParaRPr lang="fr-FR" sz="2000">
              <a:cs typeface="Calibri"/>
            </a:endParaRPr>
          </a:p>
          <a:p>
            <a:endParaRPr lang="fr-FR" sz="2400">
              <a:cs typeface="Calibri"/>
            </a:endParaRPr>
          </a:p>
          <a:p>
            <a:r>
              <a:rPr lang="fr-FR" sz="2400">
                <a:cs typeface="Calibri"/>
              </a:rPr>
              <a:t>Chacun d'entre eux se doit de ____________ les citoyens de </a:t>
            </a:r>
            <a:r>
              <a:rPr lang="fr-FR" sz="2400" dirty="0">
                <a:cs typeface="Calibri"/>
              </a:rPr>
              <a:t>sa </a:t>
            </a:r>
            <a:r>
              <a:rPr lang="fr-FR" sz="2400">
                <a:cs typeface="Calibri"/>
              </a:rPr>
              <a:t>région (circonscription).</a:t>
            </a:r>
            <a:r>
              <a:rPr lang="fr-FR" sz="2400" dirty="0">
                <a:cs typeface="Calibri"/>
              </a:rPr>
              <a:t> </a:t>
            </a:r>
            <a:endParaRPr lang="fr-FR" sz="2400">
              <a:cs typeface="Calibri"/>
            </a:endParaRPr>
          </a:p>
        </p:txBody>
      </p:sp>
      <p:sp>
        <p:nvSpPr>
          <p:cNvPr id="8" name="ZoneTexte 7">
            <a:extLst>
              <a:ext uri="{FF2B5EF4-FFF2-40B4-BE49-F238E27FC236}">
                <a16:creationId xmlns:a16="http://schemas.microsoft.com/office/drawing/2014/main" id="{6FA09009-090A-4493-E39A-615320132793}"/>
              </a:ext>
            </a:extLst>
          </p:cNvPr>
          <p:cNvSpPr txBox="1"/>
          <p:nvPr/>
        </p:nvSpPr>
        <p:spPr>
          <a:xfrm>
            <a:off x="4757076" y="2446218"/>
            <a:ext cx="1449238"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députés</a:t>
            </a:r>
            <a:endParaRPr lang="fr-FR" dirty="0"/>
          </a:p>
        </p:txBody>
      </p:sp>
      <p:sp>
        <p:nvSpPr>
          <p:cNvPr id="9" name="ZoneTexte 8">
            <a:extLst>
              <a:ext uri="{FF2B5EF4-FFF2-40B4-BE49-F238E27FC236}">
                <a16:creationId xmlns:a16="http://schemas.microsoft.com/office/drawing/2014/main" id="{82FE2039-D3C5-DCCD-9967-394622539258}"/>
              </a:ext>
            </a:extLst>
          </p:cNvPr>
          <p:cNvSpPr txBox="1"/>
          <p:nvPr/>
        </p:nvSpPr>
        <p:spPr>
          <a:xfrm>
            <a:off x="721744" y="3151517"/>
            <a:ext cx="356088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FF0000"/>
                </a:solidFill>
                <a:cs typeface="Calibri"/>
              </a:rPr>
              <a:t>l’assemblée nationale</a:t>
            </a:r>
          </a:p>
        </p:txBody>
      </p:sp>
      <p:sp>
        <p:nvSpPr>
          <p:cNvPr id="10" name="ZoneTexte 9">
            <a:extLst>
              <a:ext uri="{FF2B5EF4-FFF2-40B4-BE49-F238E27FC236}">
                <a16:creationId xmlns:a16="http://schemas.microsoft.com/office/drawing/2014/main" id="{F0CAE441-3278-7109-DC44-A1135A409825}"/>
              </a:ext>
            </a:extLst>
          </p:cNvPr>
          <p:cNvSpPr txBox="1"/>
          <p:nvPr/>
        </p:nvSpPr>
        <p:spPr>
          <a:xfrm>
            <a:off x="4625524" y="3871464"/>
            <a:ext cx="192369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représenter</a:t>
            </a:r>
            <a:endParaRPr lang="fr-FR" dirty="0"/>
          </a:p>
        </p:txBody>
      </p:sp>
    </p:spTree>
    <p:extLst>
      <p:ext uri="{BB962C8B-B14F-4D97-AF65-F5344CB8AC3E}">
        <p14:creationId xmlns:p14="http://schemas.microsoft.com/office/powerpoint/2010/main" val="214290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51AFCC7-F915-C6F8-1E7A-42A6F4DCFB64}"/>
              </a:ext>
            </a:extLst>
          </p:cNvPr>
          <p:cNvSpPr txBox="1"/>
          <p:nvPr/>
        </p:nvSpPr>
        <p:spPr>
          <a:xfrm>
            <a:off x="255723" y="630264"/>
            <a:ext cx="774140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rgbClr val="F79646"/>
                </a:solidFill>
                <a:cs typeface="Segoe UI"/>
              </a:rPr>
              <a:t>La mise en place d'une loi</a:t>
            </a:r>
            <a:endParaRPr lang="fr-FR" sz="3200" dirty="0">
              <a:solidFill>
                <a:srgbClr val="F79646"/>
              </a:solidFill>
              <a:cs typeface="Segoe UI"/>
            </a:endParaRPr>
          </a:p>
          <a:p>
            <a:r>
              <a:rPr lang="fr-FR" sz="2000" dirty="0">
                <a:ea typeface="+mn-lt"/>
                <a:cs typeface="+mn-lt"/>
              </a:rPr>
              <a:t>Au Québec aujourd'hui : La démocratie indirecte</a:t>
            </a:r>
            <a:endParaRPr lang="fr-FR" sz="1600" dirty="0"/>
          </a:p>
        </p:txBody>
      </p:sp>
      <p:sp>
        <p:nvSpPr>
          <p:cNvPr id="12" name="ZoneTexte 11">
            <a:extLst>
              <a:ext uri="{FF2B5EF4-FFF2-40B4-BE49-F238E27FC236}">
                <a16:creationId xmlns:a16="http://schemas.microsoft.com/office/drawing/2014/main" id="{F8137B31-BF31-3A56-12E4-EE24FF95B448}"/>
              </a:ext>
            </a:extLst>
          </p:cNvPr>
          <p:cNvSpPr txBox="1"/>
          <p:nvPr/>
        </p:nvSpPr>
        <p:spPr>
          <a:xfrm>
            <a:off x="7110074" y="630264"/>
            <a:ext cx="4719232" cy="954107"/>
          </a:xfrm>
          <a:prstGeom prst="rect">
            <a:avLst/>
          </a:prstGeom>
          <a:noFill/>
          <a:ln>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00000"/>
                </a:solidFill>
                <a:ea typeface="+mn-lt"/>
                <a:cs typeface="+mn-lt"/>
              </a:rPr>
              <a:t>Étape 2 : Vote sur le projet de loi </a:t>
            </a:r>
            <a:endParaRPr lang="fr-FR">
              <a:ea typeface="+mn-lt"/>
              <a:cs typeface="+mn-lt"/>
            </a:endParaRPr>
          </a:p>
        </p:txBody>
      </p:sp>
      <p:pic>
        <p:nvPicPr>
          <p:cNvPr id="13" name="Image 12" descr="Une image contenant dessin, pièce&#10;&#10;Description générée avec un niveau de confiance très élevé">
            <a:extLst>
              <a:ext uri="{FF2B5EF4-FFF2-40B4-BE49-F238E27FC236}">
                <a16:creationId xmlns:a16="http://schemas.microsoft.com/office/drawing/2014/main" id="{9F9DA411-4AC5-FA23-7701-26A31A65E3D3}"/>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14" name="ZoneTexte 13">
            <a:extLst>
              <a:ext uri="{FF2B5EF4-FFF2-40B4-BE49-F238E27FC236}">
                <a16:creationId xmlns:a16="http://schemas.microsoft.com/office/drawing/2014/main" id="{A2CBFE85-D59D-D4A5-351C-BE1630A30CE4}"/>
              </a:ext>
            </a:extLst>
          </p:cNvPr>
          <p:cNvSpPr txBox="1"/>
          <p:nvPr/>
        </p:nvSpPr>
        <p:spPr>
          <a:xfrm>
            <a:off x="352270" y="2238531"/>
            <a:ext cx="803972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Au Québec, l'adoption d'une loi se fait généralement par vote à mains levées. </a:t>
            </a:r>
          </a:p>
          <a:p>
            <a:endParaRPr lang="fr-FR" sz="2400" dirty="0">
              <a:cs typeface="Calibri"/>
            </a:endParaRPr>
          </a:p>
          <a:p>
            <a:r>
              <a:rPr lang="fr-FR" sz="2400" dirty="0">
                <a:cs typeface="Calibri"/>
              </a:rPr>
              <a:t>Encore une fois, il s'agit des ___________, représentants de leur _________________ , qui </a:t>
            </a:r>
            <a:r>
              <a:rPr lang="fr-FR" sz="2400" dirty="0">
                <a:ea typeface="+mn-lt"/>
                <a:cs typeface="+mn-lt"/>
              </a:rPr>
              <a:t>votent pour ou contre un projet de loi. </a:t>
            </a:r>
          </a:p>
          <a:p>
            <a:endParaRPr lang="fr-FR" sz="2400" dirty="0">
              <a:ea typeface="+mn-lt"/>
              <a:cs typeface="+mn-lt"/>
            </a:endParaRPr>
          </a:p>
          <a:p>
            <a:r>
              <a:rPr lang="fr-FR" sz="2400" dirty="0">
                <a:ea typeface="+mn-lt"/>
                <a:cs typeface="+mn-lt"/>
              </a:rPr>
              <a:t>Souvent, ils votent selon les valeurs mises de l’avant par le ________________________ qu’ils représentent.</a:t>
            </a:r>
            <a:endParaRPr lang="fr-FR" dirty="0"/>
          </a:p>
        </p:txBody>
      </p:sp>
      <p:sp>
        <p:nvSpPr>
          <p:cNvPr id="15" name="ZoneTexte 14">
            <a:extLst>
              <a:ext uri="{FF2B5EF4-FFF2-40B4-BE49-F238E27FC236}">
                <a16:creationId xmlns:a16="http://schemas.microsoft.com/office/drawing/2014/main" id="{32C9F9D0-5481-5B69-CE1E-52E37EF7916B}"/>
              </a:ext>
            </a:extLst>
          </p:cNvPr>
          <p:cNvSpPr txBox="1"/>
          <p:nvPr/>
        </p:nvSpPr>
        <p:spPr>
          <a:xfrm>
            <a:off x="4372131" y="3301041"/>
            <a:ext cx="1437735"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députés</a:t>
            </a:r>
          </a:p>
        </p:txBody>
      </p:sp>
      <p:sp>
        <p:nvSpPr>
          <p:cNvPr id="16" name="ZoneTexte 15">
            <a:extLst>
              <a:ext uri="{FF2B5EF4-FFF2-40B4-BE49-F238E27FC236}">
                <a16:creationId xmlns:a16="http://schemas.microsoft.com/office/drawing/2014/main" id="{123EA45B-78AA-E4BA-FFDB-527679B1ADAB}"/>
              </a:ext>
            </a:extLst>
          </p:cNvPr>
          <p:cNvSpPr txBox="1"/>
          <p:nvPr/>
        </p:nvSpPr>
        <p:spPr>
          <a:xfrm>
            <a:off x="1409656" y="3665773"/>
            <a:ext cx="258993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circonscription</a:t>
            </a:r>
          </a:p>
        </p:txBody>
      </p:sp>
      <p:sp>
        <p:nvSpPr>
          <p:cNvPr id="17" name="ZoneTexte 16">
            <a:extLst>
              <a:ext uri="{FF2B5EF4-FFF2-40B4-BE49-F238E27FC236}">
                <a16:creationId xmlns:a16="http://schemas.microsoft.com/office/drawing/2014/main" id="{4441DCC1-9C3A-BAF0-1B29-97B2AAD4D9A6}"/>
              </a:ext>
            </a:extLst>
          </p:cNvPr>
          <p:cNvSpPr txBox="1"/>
          <p:nvPr/>
        </p:nvSpPr>
        <p:spPr>
          <a:xfrm>
            <a:off x="1584627" y="5116540"/>
            <a:ext cx="223999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FF0000"/>
                </a:solidFill>
                <a:cs typeface="Calibri"/>
              </a:rPr>
              <a:t>parti politique</a:t>
            </a:r>
          </a:p>
        </p:txBody>
      </p:sp>
    </p:spTree>
    <p:extLst>
      <p:ext uri="{BB962C8B-B14F-4D97-AF65-F5344CB8AC3E}">
        <p14:creationId xmlns:p14="http://schemas.microsoft.com/office/powerpoint/2010/main" val="55479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6E7720-233C-353F-4A8E-7C319B13F47C}"/>
              </a:ext>
            </a:extLst>
          </p:cNvPr>
          <p:cNvSpPr txBox="1"/>
          <p:nvPr/>
        </p:nvSpPr>
        <p:spPr>
          <a:xfrm>
            <a:off x="255723" y="630264"/>
            <a:ext cx="774140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rgbClr val="F79646"/>
                </a:solidFill>
                <a:cs typeface="Segoe UI"/>
              </a:rPr>
              <a:t>La mise en place d'une loi</a:t>
            </a:r>
            <a:endParaRPr lang="fr-FR" sz="3200" dirty="0">
              <a:solidFill>
                <a:srgbClr val="F79646"/>
              </a:solidFill>
              <a:cs typeface="Segoe UI"/>
            </a:endParaRPr>
          </a:p>
          <a:p>
            <a:r>
              <a:rPr lang="fr-FR" sz="2400" dirty="0">
                <a:ea typeface="+mn-lt"/>
                <a:cs typeface="+mn-lt"/>
              </a:rPr>
              <a:t>Au Québec aujourd'hui : La démocratie indirecte</a:t>
            </a:r>
            <a:endParaRPr lang="fr-FR" dirty="0"/>
          </a:p>
        </p:txBody>
      </p:sp>
      <p:pic>
        <p:nvPicPr>
          <p:cNvPr id="5" name="Image 4" descr="Une image contenant dessin, pièce&#10;&#10;Description générée avec un niveau de confiance très élevé">
            <a:extLst>
              <a:ext uri="{FF2B5EF4-FFF2-40B4-BE49-F238E27FC236}">
                <a16:creationId xmlns:a16="http://schemas.microsoft.com/office/drawing/2014/main" id="{B56969A7-3C84-12F8-5C42-64EFB885F088}"/>
              </a:ext>
            </a:extLst>
          </p:cNvPr>
          <p:cNvPicPr>
            <a:picLocks noChangeAspect="1"/>
          </p:cNvPicPr>
          <p:nvPr/>
        </p:nvPicPr>
        <p:blipFill>
          <a:blip r:embed="rId3"/>
          <a:stretch>
            <a:fillRect/>
          </a:stretch>
        </p:blipFill>
        <p:spPr>
          <a:xfrm>
            <a:off x="9137075" y="2171075"/>
            <a:ext cx="2362310" cy="4114800"/>
          </a:xfrm>
          <a:prstGeom prst="rect">
            <a:avLst/>
          </a:prstGeom>
        </p:spPr>
      </p:pic>
      <p:sp>
        <p:nvSpPr>
          <p:cNvPr id="6" name="ZoneTexte 5">
            <a:extLst>
              <a:ext uri="{FF2B5EF4-FFF2-40B4-BE49-F238E27FC236}">
                <a16:creationId xmlns:a16="http://schemas.microsoft.com/office/drawing/2014/main" id="{37C46D8E-8788-56D2-1CE1-018E7800B708}"/>
              </a:ext>
            </a:extLst>
          </p:cNvPr>
          <p:cNvSpPr txBox="1"/>
          <p:nvPr/>
        </p:nvSpPr>
        <p:spPr>
          <a:xfrm>
            <a:off x="7613680" y="601241"/>
            <a:ext cx="4073496" cy="9541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solidFill>
                  <a:srgbClr val="000000"/>
                </a:solidFill>
              </a:rPr>
              <a:t>Étape 3 : </a:t>
            </a:r>
            <a:r>
              <a:rPr lang="fr-FR" sz="2800" dirty="0">
                <a:solidFill>
                  <a:srgbClr val="000000"/>
                </a:solidFill>
                <a:ea typeface="+mn-lt"/>
                <a:cs typeface="+mn-lt"/>
              </a:rPr>
              <a:t> Application de la loi</a:t>
            </a:r>
            <a:endParaRPr lang="fr-FR" sz="2800" dirty="0">
              <a:ea typeface="+mn-lt"/>
              <a:cs typeface="+mn-lt"/>
            </a:endParaRPr>
          </a:p>
        </p:txBody>
      </p:sp>
      <p:sp>
        <p:nvSpPr>
          <p:cNvPr id="7" name="ZoneTexte 6">
            <a:extLst>
              <a:ext uri="{FF2B5EF4-FFF2-40B4-BE49-F238E27FC236}">
                <a16:creationId xmlns:a16="http://schemas.microsoft.com/office/drawing/2014/main" id="{36820F73-3DAA-EA42-2AE3-B93936C3CA7B}"/>
              </a:ext>
            </a:extLst>
          </p:cNvPr>
          <p:cNvSpPr txBox="1"/>
          <p:nvPr/>
        </p:nvSpPr>
        <p:spPr>
          <a:xfrm>
            <a:off x="488501" y="2520186"/>
            <a:ext cx="836451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Aujourd'hui, les citoyens accusés d'un crime doivent être jugés au cours d'un ____________.</a:t>
            </a:r>
            <a:r>
              <a:rPr lang="fr-FR" sz="2400" dirty="0">
                <a:cs typeface="Calibri"/>
              </a:rPr>
              <a:t> Ils ont le droit d'être représentés par un __________. </a:t>
            </a:r>
          </a:p>
          <a:p>
            <a:endParaRPr lang="fr-FR" sz="2400" dirty="0">
              <a:cs typeface="Calibri"/>
            </a:endParaRPr>
          </a:p>
          <a:p>
            <a:r>
              <a:rPr lang="fr-FR" sz="2400" dirty="0">
                <a:cs typeface="Calibri"/>
              </a:rPr>
              <a:t>Parfois, c'est un ___________ qui détermine la culpabilité de l'accusé. Dans d'autres cas, la culpabilité est déterminée par un groupe de ________ personnes </a:t>
            </a:r>
            <a:r>
              <a:rPr lang="fr-FR" sz="2400" dirty="0">
                <a:ea typeface="+mn-lt"/>
                <a:cs typeface="+mn-lt"/>
              </a:rPr>
              <a:t>(jury)</a:t>
            </a:r>
            <a:r>
              <a:rPr lang="fr-FR" sz="2400" dirty="0">
                <a:cs typeface="Calibri"/>
              </a:rPr>
              <a:t> choisies au hasard parmi les citoyens. Celles-ci doivent être ____________, c’est-à-dire qu'elles doivent être toutes d'accord. </a:t>
            </a:r>
          </a:p>
        </p:txBody>
      </p:sp>
      <p:sp>
        <p:nvSpPr>
          <p:cNvPr id="8" name="ZoneTexte 7">
            <a:extLst>
              <a:ext uri="{FF2B5EF4-FFF2-40B4-BE49-F238E27FC236}">
                <a16:creationId xmlns:a16="http://schemas.microsoft.com/office/drawing/2014/main" id="{5F39CBAD-2E0F-8638-2DFE-1534039A2DEB}"/>
              </a:ext>
            </a:extLst>
          </p:cNvPr>
          <p:cNvSpPr txBox="1"/>
          <p:nvPr/>
        </p:nvSpPr>
        <p:spPr>
          <a:xfrm>
            <a:off x="3661632" y="2876138"/>
            <a:ext cx="1219199"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procès</a:t>
            </a:r>
          </a:p>
        </p:txBody>
      </p:sp>
      <p:sp>
        <p:nvSpPr>
          <p:cNvPr id="9" name="ZoneTexte 8">
            <a:extLst>
              <a:ext uri="{FF2B5EF4-FFF2-40B4-BE49-F238E27FC236}">
                <a16:creationId xmlns:a16="http://schemas.microsoft.com/office/drawing/2014/main" id="{5C9B8796-B857-1BAC-D2D9-E53E4F6500C5}"/>
              </a:ext>
            </a:extLst>
          </p:cNvPr>
          <p:cNvSpPr txBox="1"/>
          <p:nvPr/>
        </p:nvSpPr>
        <p:spPr>
          <a:xfrm>
            <a:off x="3337257" y="3276535"/>
            <a:ext cx="1333499"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avocat</a:t>
            </a:r>
          </a:p>
        </p:txBody>
      </p:sp>
      <p:sp>
        <p:nvSpPr>
          <p:cNvPr id="10" name="ZoneTexte 9">
            <a:extLst>
              <a:ext uri="{FF2B5EF4-FFF2-40B4-BE49-F238E27FC236}">
                <a16:creationId xmlns:a16="http://schemas.microsoft.com/office/drawing/2014/main" id="{73E6A42D-CB6C-1BF1-03CE-2B09221A1299}"/>
              </a:ext>
            </a:extLst>
          </p:cNvPr>
          <p:cNvSpPr txBox="1"/>
          <p:nvPr/>
        </p:nvSpPr>
        <p:spPr>
          <a:xfrm>
            <a:off x="3312714" y="3907766"/>
            <a:ext cx="91727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juge</a:t>
            </a:r>
            <a:endParaRPr lang="fr-FR" dirty="0"/>
          </a:p>
        </p:txBody>
      </p:sp>
      <p:sp>
        <p:nvSpPr>
          <p:cNvPr id="11" name="ZoneTexte 10">
            <a:extLst>
              <a:ext uri="{FF2B5EF4-FFF2-40B4-BE49-F238E27FC236}">
                <a16:creationId xmlns:a16="http://schemas.microsoft.com/office/drawing/2014/main" id="{D710304C-DA76-F916-37F9-1A4D602DE407}"/>
              </a:ext>
            </a:extLst>
          </p:cNvPr>
          <p:cNvSpPr txBox="1"/>
          <p:nvPr/>
        </p:nvSpPr>
        <p:spPr>
          <a:xfrm>
            <a:off x="3328642" y="4725383"/>
            <a:ext cx="91727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12</a:t>
            </a:r>
            <a:endParaRPr lang="fr-FR" dirty="0"/>
          </a:p>
        </p:txBody>
      </p:sp>
      <p:sp>
        <p:nvSpPr>
          <p:cNvPr id="12" name="ZoneTexte 11">
            <a:extLst>
              <a:ext uri="{FF2B5EF4-FFF2-40B4-BE49-F238E27FC236}">
                <a16:creationId xmlns:a16="http://schemas.microsoft.com/office/drawing/2014/main" id="{9471AFB3-5FD6-AB62-3515-9C374A1ABE66}"/>
              </a:ext>
            </a:extLst>
          </p:cNvPr>
          <p:cNvSpPr txBox="1"/>
          <p:nvPr/>
        </p:nvSpPr>
        <p:spPr>
          <a:xfrm>
            <a:off x="692615" y="5491646"/>
            <a:ext cx="173678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unanimes</a:t>
            </a:r>
            <a:endParaRPr lang="fr-FR" dirty="0"/>
          </a:p>
        </p:txBody>
      </p:sp>
    </p:spTree>
    <p:extLst>
      <p:ext uri="{BB962C8B-B14F-4D97-AF65-F5344CB8AC3E}">
        <p14:creationId xmlns:p14="http://schemas.microsoft.com/office/powerpoint/2010/main" val="14441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BA604A-FF48-01D2-1801-47166A5A0900}"/>
              </a:ext>
            </a:extLst>
          </p:cNvPr>
          <p:cNvSpPr txBox="1"/>
          <p:nvPr/>
        </p:nvSpPr>
        <p:spPr>
          <a:xfrm>
            <a:off x="4557523" y="3171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5" name="ZoneTexte 4">
            <a:extLst>
              <a:ext uri="{FF2B5EF4-FFF2-40B4-BE49-F238E27FC236}">
                <a16:creationId xmlns:a16="http://schemas.microsoft.com/office/drawing/2014/main" id="{DA8F592B-4F11-4FE4-8308-A121EF744DE4}"/>
              </a:ext>
            </a:extLst>
          </p:cNvPr>
          <p:cNvSpPr txBox="1"/>
          <p:nvPr/>
        </p:nvSpPr>
        <p:spPr>
          <a:xfrm>
            <a:off x="475632" y="357188"/>
            <a:ext cx="124736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chemeClr val="accent1"/>
                </a:solidFill>
              </a:rPr>
              <a:t>Les démocraties électorales (indirectes) aujourd'hui</a:t>
            </a:r>
            <a:endParaRPr lang="fr-FR" sz="3200" dirty="0">
              <a:solidFill>
                <a:schemeClr val="accent1"/>
              </a:solidFill>
              <a:cs typeface="Calibri"/>
            </a:endParaRPr>
          </a:p>
        </p:txBody>
      </p:sp>
      <p:pic>
        <p:nvPicPr>
          <p:cNvPr id="6" name="Image 4" descr="Une image contenant assiette, alimentation, blanc, morceau&#10;&#10;Description générée avec un niveau de confiance très élevé">
            <a:extLst>
              <a:ext uri="{FF2B5EF4-FFF2-40B4-BE49-F238E27FC236}">
                <a16:creationId xmlns:a16="http://schemas.microsoft.com/office/drawing/2014/main" id="{FE43F9EA-239D-EC68-B60B-0DE73EA3D793}"/>
              </a:ext>
            </a:extLst>
          </p:cNvPr>
          <p:cNvPicPr>
            <a:picLocks noChangeAspect="1"/>
          </p:cNvPicPr>
          <p:nvPr/>
        </p:nvPicPr>
        <p:blipFill>
          <a:blip r:embed="rId3"/>
          <a:stretch>
            <a:fillRect/>
          </a:stretch>
        </p:blipFill>
        <p:spPr>
          <a:xfrm>
            <a:off x="1452839" y="1337410"/>
            <a:ext cx="9576215" cy="4918371"/>
          </a:xfrm>
          <a:prstGeom prst="rect">
            <a:avLst/>
          </a:prstGeom>
        </p:spPr>
      </p:pic>
    </p:spTree>
    <p:extLst>
      <p:ext uri="{BB962C8B-B14F-4D97-AF65-F5344CB8AC3E}">
        <p14:creationId xmlns:p14="http://schemas.microsoft.com/office/powerpoint/2010/main" val="22955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979F92-1368-681D-49E8-22C4649FA23F}"/>
              </a:ext>
            </a:extLst>
          </p:cNvPr>
          <p:cNvSpPr>
            <a:spLocks noGrp="1"/>
          </p:cNvSpPr>
          <p:nvPr>
            <p:ph type="body" idx="1"/>
          </p:nvPr>
        </p:nvSpPr>
        <p:spPr>
          <a:xfrm>
            <a:off x="616647" y="1200150"/>
            <a:ext cx="5669280" cy="4572000"/>
          </a:xfrm>
        </p:spPr>
        <p:txBody>
          <a:bodyPr/>
          <a:lstStyle/>
          <a:p>
            <a:r>
              <a:rPr lang="fr-CA" dirty="0"/>
              <a:t>Les citoyens :</a:t>
            </a:r>
          </a:p>
          <a:p>
            <a:pPr algn="ctr"/>
            <a:r>
              <a:rPr lang="fr-CA" sz="4800" dirty="0"/>
              <a:t>Athènes vs aujourd’hui au Québec </a:t>
            </a:r>
          </a:p>
        </p:txBody>
      </p:sp>
      <p:pic>
        <p:nvPicPr>
          <p:cNvPr id="5" name="Espace réservé pour une image  4" descr="Brainstorming contour">
            <a:extLst>
              <a:ext uri="{FF2B5EF4-FFF2-40B4-BE49-F238E27FC236}">
                <a16:creationId xmlns:a16="http://schemas.microsoft.com/office/drawing/2014/main" id="{86A8E06C-C635-F6E6-0F87-C87DE65731C1}"/>
              </a:ext>
            </a:extLst>
          </p:cNvPr>
          <p:cNvPicPr>
            <a:picLocks noGrp="1" noChangeAspect="1"/>
          </p:cNvPicPr>
          <p:nvPr>
            <p:ph type="pic" sz="quarter" idx="16"/>
          </p:nvPr>
        </p:nvPicPr>
        <p:blipFill>
          <a:blip r:embed="rId2">
            <a:extLst>
              <a:ext uri="{96DAC541-7B7A-43D3-8B79-37D633B846F1}">
                <asvg:svgBlip xmlns:asvg="http://schemas.microsoft.com/office/drawing/2016/SVG/main" r:embed="rId3"/>
              </a:ext>
            </a:extLst>
          </a:blip>
          <a:srcRect l="20" r="20"/>
          <a:stretch>
            <a:fillRect/>
          </a:stretch>
        </p:blipFill>
        <p:spPr/>
      </p:pic>
    </p:spTree>
    <p:extLst>
      <p:ext uri="{BB962C8B-B14F-4D97-AF65-F5344CB8AC3E}">
        <p14:creationId xmlns:p14="http://schemas.microsoft.com/office/powerpoint/2010/main" val="29528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2E93268-B38F-B0D2-92DE-054B474A6B41}"/>
              </a:ext>
            </a:extLst>
          </p:cNvPr>
          <p:cNvSpPr>
            <a:spLocks noGrp="1"/>
          </p:cNvSpPr>
          <p:nvPr>
            <p:ph type="body" sz="quarter" idx="14"/>
          </p:nvPr>
        </p:nvSpPr>
        <p:spPr>
          <a:xfrm>
            <a:off x="886968" y="1937385"/>
            <a:ext cx="10424160" cy="4114800"/>
          </a:xfrm>
        </p:spPr>
        <p:txBody>
          <a:bodyPr/>
          <a:lstStyle/>
          <a:p>
            <a:r>
              <a:rPr lang="fr-FR" sz="2800" dirty="0">
                <a:latin typeface="Arial"/>
                <a:cs typeface="Calibri"/>
              </a:rPr>
              <a:t>Les Athéniens de l'Antiquité avaient une vision de la citoyenneté beaucoup </a:t>
            </a:r>
            <a:r>
              <a:rPr lang="fr-FR" sz="2800" b="1" dirty="0">
                <a:latin typeface="Arial"/>
                <a:cs typeface="Calibri"/>
              </a:rPr>
              <a:t>plus étroite que la nôtre. </a:t>
            </a:r>
          </a:p>
          <a:p>
            <a:endParaRPr lang="fr-FR" sz="2800" dirty="0">
              <a:latin typeface="Arial"/>
              <a:cs typeface="Calibri"/>
            </a:endParaRPr>
          </a:p>
          <a:p>
            <a:r>
              <a:rPr lang="fr-FR" sz="2800" dirty="0">
                <a:latin typeface="Arial"/>
                <a:cs typeface="Calibri"/>
              </a:rPr>
              <a:t>Pour être citoyens, les gens devaient répondre à de nombreux critères, aujourd'hui considérés comme </a:t>
            </a:r>
            <a:r>
              <a:rPr lang="fr-FR" sz="2800" b="1" dirty="0">
                <a:latin typeface="Arial"/>
                <a:cs typeface="Calibri"/>
              </a:rPr>
              <a:t>discriminatoires</a:t>
            </a:r>
            <a:r>
              <a:rPr lang="fr-FR" sz="2800" dirty="0">
                <a:latin typeface="Arial"/>
                <a:cs typeface="Calibri"/>
              </a:rPr>
              <a:t>.</a:t>
            </a:r>
          </a:p>
          <a:p>
            <a:endParaRPr lang="fr-FR" sz="2800" dirty="0">
              <a:latin typeface="Arial"/>
              <a:cs typeface="Calibri"/>
            </a:endParaRPr>
          </a:p>
          <a:p>
            <a:r>
              <a:rPr lang="fr-FR" sz="2800" dirty="0">
                <a:latin typeface="Arial"/>
                <a:cs typeface="Calibri"/>
              </a:rPr>
              <a:t>Peux-tu nommer ces critères?</a:t>
            </a:r>
          </a:p>
          <a:p>
            <a:endParaRPr lang="fr-CA" dirty="0"/>
          </a:p>
        </p:txBody>
      </p:sp>
      <p:sp>
        <p:nvSpPr>
          <p:cNvPr id="3" name="Titre 2">
            <a:extLst>
              <a:ext uri="{FF2B5EF4-FFF2-40B4-BE49-F238E27FC236}">
                <a16:creationId xmlns:a16="http://schemas.microsoft.com/office/drawing/2014/main" id="{23F941F4-5B1C-C876-521A-5F4085C26690}"/>
              </a:ext>
            </a:extLst>
          </p:cNvPr>
          <p:cNvSpPr>
            <a:spLocks noGrp="1"/>
          </p:cNvSpPr>
          <p:nvPr>
            <p:ph type="title"/>
          </p:nvPr>
        </p:nvSpPr>
        <p:spPr/>
        <p:txBody>
          <a:bodyPr/>
          <a:lstStyle/>
          <a:p>
            <a:r>
              <a:rPr lang="fr-CA" b="0" dirty="0">
                <a:solidFill>
                  <a:schemeClr val="accent1"/>
                </a:solidFill>
              </a:rPr>
              <a:t>Le citoyen athénien</a:t>
            </a:r>
          </a:p>
        </p:txBody>
      </p:sp>
      <p:pic>
        <p:nvPicPr>
          <p:cNvPr id="5" name="Graphique 4" descr="Colonne grecque contour">
            <a:extLst>
              <a:ext uri="{FF2B5EF4-FFF2-40B4-BE49-F238E27FC236}">
                <a16:creationId xmlns:a16="http://schemas.microsoft.com/office/drawing/2014/main" id="{C58E7DEF-6355-07D8-B01B-F05C6E842B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5389" y="4621721"/>
            <a:ext cx="2489644" cy="2489644"/>
          </a:xfrm>
          <a:prstGeom prst="rect">
            <a:avLst/>
          </a:prstGeom>
        </p:spPr>
      </p:pic>
    </p:spTree>
    <p:extLst>
      <p:ext uri="{BB962C8B-B14F-4D97-AF65-F5344CB8AC3E}">
        <p14:creationId xmlns:p14="http://schemas.microsoft.com/office/powerpoint/2010/main" val="249161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D62712C-F4DB-90E8-4CC9-A7ED4A4BF136}"/>
              </a:ext>
            </a:extLst>
          </p:cNvPr>
          <p:cNvSpPr>
            <a:spLocks noGrp="1"/>
          </p:cNvSpPr>
          <p:nvPr>
            <p:ph type="title"/>
          </p:nvPr>
        </p:nvSpPr>
        <p:spPr/>
        <p:txBody>
          <a:bodyPr/>
          <a:lstStyle/>
          <a:p>
            <a:r>
              <a:rPr lang="fr-CA" b="0" dirty="0">
                <a:solidFill>
                  <a:schemeClr val="accent1"/>
                </a:solidFill>
              </a:rPr>
              <a:t>Le citoyen athénien </a:t>
            </a:r>
          </a:p>
        </p:txBody>
      </p:sp>
      <p:pic>
        <p:nvPicPr>
          <p:cNvPr id="4" name="Graphique 3" descr="Colonne grecque contour">
            <a:extLst>
              <a:ext uri="{FF2B5EF4-FFF2-40B4-BE49-F238E27FC236}">
                <a16:creationId xmlns:a16="http://schemas.microsoft.com/office/drawing/2014/main" id="{9F69AE5A-0857-39B4-DA8C-239C83FBC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5389" y="4621721"/>
            <a:ext cx="2489644" cy="2489644"/>
          </a:xfrm>
          <a:prstGeom prst="rect">
            <a:avLst/>
          </a:prstGeom>
        </p:spPr>
      </p:pic>
      <p:sp>
        <p:nvSpPr>
          <p:cNvPr id="5" name="ZoneTexte 4">
            <a:extLst>
              <a:ext uri="{FF2B5EF4-FFF2-40B4-BE49-F238E27FC236}">
                <a16:creationId xmlns:a16="http://schemas.microsoft.com/office/drawing/2014/main" id="{A109FEAB-7694-08B6-4E72-7B58332C6F16}"/>
              </a:ext>
            </a:extLst>
          </p:cNvPr>
          <p:cNvSpPr txBox="1"/>
          <p:nvPr/>
        </p:nvSpPr>
        <p:spPr>
          <a:xfrm>
            <a:off x="722215" y="1937210"/>
            <a:ext cx="94138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latin typeface="+mj-lt"/>
                <a:cs typeface="Calibri"/>
              </a:rPr>
              <a:t>Les avantages d'être un citoyen athénien :</a:t>
            </a:r>
            <a:endParaRPr lang="fr-FR" sz="3600" dirty="0">
              <a:latin typeface="+mj-lt"/>
              <a:cs typeface="Arial"/>
            </a:endParaRPr>
          </a:p>
        </p:txBody>
      </p:sp>
      <p:sp>
        <p:nvSpPr>
          <p:cNvPr id="6" name="ZoneTexte 5">
            <a:extLst>
              <a:ext uri="{FF2B5EF4-FFF2-40B4-BE49-F238E27FC236}">
                <a16:creationId xmlns:a16="http://schemas.microsoft.com/office/drawing/2014/main" id="{8AA479D2-498F-0439-851D-1576B1E27ACD}"/>
              </a:ext>
            </a:extLst>
          </p:cNvPr>
          <p:cNvSpPr txBox="1"/>
          <p:nvPr/>
        </p:nvSpPr>
        <p:spPr>
          <a:xfrm>
            <a:off x="722215" y="2843413"/>
            <a:ext cx="88967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3600" dirty="0">
                <a:latin typeface="+mj-lt"/>
                <a:cs typeface="Arial"/>
              </a:rPr>
              <a:t>Pouvoir posséder des terres</a:t>
            </a:r>
          </a:p>
          <a:p>
            <a:pPr marL="285750" indent="-285750">
              <a:buFont typeface="Arial"/>
              <a:buChar char="•"/>
            </a:pPr>
            <a:r>
              <a:rPr lang="fr-FR" sz="3600" dirty="0">
                <a:latin typeface="+mj-lt"/>
                <a:cs typeface="Calibri"/>
              </a:rPr>
              <a:t>Pouvoir participer à la vie politique</a:t>
            </a:r>
          </a:p>
          <a:p>
            <a:pPr marL="285750" indent="-285750">
              <a:buFont typeface="Arial"/>
              <a:buChar char="•"/>
            </a:pPr>
            <a:r>
              <a:rPr lang="fr-FR" sz="3600" dirty="0">
                <a:latin typeface="+mj-lt"/>
                <a:cs typeface="Calibri"/>
              </a:rPr>
              <a:t>Pouvoir entreprendre des actions en justice</a:t>
            </a:r>
          </a:p>
          <a:p>
            <a:pPr marL="285750" indent="-285750">
              <a:buFont typeface="Arial"/>
              <a:buChar char="•"/>
            </a:pPr>
            <a:endParaRPr lang="fr-FR" sz="3600" dirty="0">
              <a:latin typeface="+mj-lt"/>
              <a:cs typeface="Calibri"/>
            </a:endParaRPr>
          </a:p>
        </p:txBody>
      </p:sp>
    </p:spTree>
    <p:extLst>
      <p:ext uri="{BB962C8B-B14F-4D97-AF65-F5344CB8AC3E}">
        <p14:creationId xmlns:p14="http://schemas.microsoft.com/office/powerpoint/2010/main" val="144429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A09BBC-9872-8DAF-C1F1-8975C587ECCB}"/>
              </a:ext>
            </a:extLst>
          </p:cNvPr>
          <p:cNvSpPr>
            <a:spLocks noGrp="1"/>
          </p:cNvSpPr>
          <p:nvPr>
            <p:ph type="body" sz="quarter" idx="14"/>
          </p:nvPr>
        </p:nvSpPr>
        <p:spPr/>
        <p:txBody>
          <a:bodyPr/>
          <a:lstStyle/>
          <a:p>
            <a:r>
              <a:rPr lang="fr-FR" sz="2800" dirty="0">
                <a:latin typeface="+mj-lt"/>
                <a:cs typeface="Arial" panose="020B0604020202020204" pitchFamily="34" charset="0"/>
              </a:rPr>
              <a:t>Au Canada, on peut devenir citoyen de différentes façons :</a:t>
            </a:r>
          </a:p>
          <a:p>
            <a:endParaRPr lang="fr-FR" sz="2800" dirty="0">
              <a:latin typeface="+mj-lt"/>
              <a:cs typeface="Arial" panose="020B0604020202020204" pitchFamily="34" charset="0"/>
            </a:endParaRPr>
          </a:p>
          <a:p>
            <a:pPr marL="342900" indent="-342900">
              <a:buFont typeface="Arial"/>
              <a:buChar char="•"/>
            </a:pPr>
            <a:r>
              <a:rPr lang="fr-FR" sz="2800" dirty="0">
                <a:latin typeface="+mj-lt"/>
                <a:cs typeface="Arial" panose="020B0604020202020204" pitchFamily="34" charset="0"/>
              </a:rPr>
              <a:t>Naître sur le territoire canadien.</a:t>
            </a:r>
          </a:p>
          <a:p>
            <a:pPr marL="342900" indent="-342900">
              <a:buFont typeface="Arial"/>
              <a:buChar char="•"/>
            </a:pPr>
            <a:r>
              <a:rPr lang="fr-FR" sz="2800" dirty="0">
                <a:latin typeface="+mj-lt"/>
                <a:cs typeface="Arial" panose="020B0604020202020204" pitchFamily="34" charset="0"/>
              </a:rPr>
              <a:t>Naître à l'étranger d'au moins un parent canadien.</a:t>
            </a:r>
          </a:p>
          <a:p>
            <a:pPr marL="342900" indent="-342900">
              <a:buFont typeface="Arial"/>
              <a:buChar char="•"/>
            </a:pPr>
            <a:r>
              <a:rPr lang="fr-FR" sz="2800" dirty="0">
                <a:latin typeface="+mj-lt"/>
                <a:cs typeface="Arial" panose="020B0604020202020204" pitchFamily="34" charset="0"/>
              </a:rPr>
              <a:t>Faire une demande afin de devenir citoyen après avoir immigré au Canada.</a:t>
            </a:r>
          </a:p>
          <a:p>
            <a:endParaRPr lang="fr-CA" dirty="0"/>
          </a:p>
        </p:txBody>
      </p:sp>
      <p:sp>
        <p:nvSpPr>
          <p:cNvPr id="3" name="Titre 2">
            <a:extLst>
              <a:ext uri="{FF2B5EF4-FFF2-40B4-BE49-F238E27FC236}">
                <a16:creationId xmlns:a16="http://schemas.microsoft.com/office/drawing/2014/main" id="{B920FFE8-4266-BE81-1A2E-53F5E6A6ED9F}"/>
              </a:ext>
            </a:extLst>
          </p:cNvPr>
          <p:cNvSpPr>
            <a:spLocks noGrp="1"/>
          </p:cNvSpPr>
          <p:nvPr>
            <p:ph type="title"/>
          </p:nvPr>
        </p:nvSpPr>
        <p:spPr/>
        <p:txBody>
          <a:bodyPr/>
          <a:lstStyle/>
          <a:p>
            <a:r>
              <a:rPr lang="fr-CA" b="0" dirty="0">
                <a:solidFill>
                  <a:schemeClr val="accent1"/>
                </a:solidFill>
              </a:rPr>
              <a:t>Le citoyen canadien</a:t>
            </a:r>
          </a:p>
        </p:txBody>
      </p:sp>
      <p:sp>
        <p:nvSpPr>
          <p:cNvPr id="6" name="Vague 5">
            <a:extLst>
              <a:ext uri="{FF2B5EF4-FFF2-40B4-BE49-F238E27FC236}">
                <a16:creationId xmlns:a16="http://schemas.microsoft.com/office/drawing/2014/main" id="{9814966B-390F-AB00-DA3D-81A84C425CAA}"/>
              </a:ext>
            </a:extLst>
          </p:cNvPr>
          <p:cNvSpPr/>
          <p:nvPr/>
        </p:nvSpPr>
        <p:spPr>
          <a:xfrm>
            <a:off x="9551663" y="5332470"/>
            <a:ext cx="1564011" cy="1251210"/>
          </a:xfrm>
          <a:prstGeom prst="wav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01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2113780-2DC4-B154-CABA-3D85A5594B00}"/>
              </a:ext>
            </a:extLst>
          </p:cNvPr>
          <p:cNvSpPr>
            <a:spLocks noGrp="1"/>
          </p:cNvSpPr>
          <p:nvPr>
            <p:ph type="body" sz="quarter" idx="14"/>
          </p:nvPr>
        </p:nvSpPr>
        <p:spPr/>
        <p:txBody>
          <a:bodyPr/>
          <a:lstStyle/>
          <a:p>
            <a:r>
              <a:rPr lang="fr-FR" sz="2800" dirty="0">
                <a:latin typeface="+mj-lt"/>
                <a:cs typeface="Arial" panose="020B0604020202020204" pitchFamily="34" charset="0"/>
              </a:rPr>
              <a:t>Les avantages d'être un citoyen canadien :</a:t>
            </a:r>
          </a:p>
          <a:p>
            <a:endParaRPr lang="fr-FR" sz="2800" dirty="0">
              <a:latin typeface="+mj-lt"/>
              <a:cs typeface="Arial" panose="020B0604020202020204" pitchFamily="34" charset="0"/>
            </a:endParaRPr>
          </a:p>
          <a:p>
            <a:pPr marL="457200" indent="-457200">
              <a:buFont typeface="Arial"/>
              <a:buChar char="•"/>
            </a:pPr>
            <a:r>
              <a:rPr lang="fr-FR" sz="2800" dirty="0">
                <a:latin typeface="+mj-lt"/>
                <a:cs typeface="Arial" panose="020B0604020202020204" pitchFamily="34" charset="0"/>
              </a:rPr>
              <a:t>Droit de vote </a:t>
            </a:r>
          </a:p>
          <a:p>
            <a:pPr marL="457200" indent="-457200">
              <a:buFont typeface="Arial"/>
              <a:buChar char="•"/>
            </a:pPr>
            <a:r>
              <a:rPr lang="fr-FR" sz="2800" dirty="0">
                <a:latin typeface="+mj-lt"/>
                <a:cs typeface="Arial" panose="020B0604020202020204" pitchFamily="34" charset="0"/>
              </a:rPr>
              <a:t>Droit de se présenter à une élection</a:t>
            </a:r>
          </a:p>
          <a:p>
            <a:endParaRPr lang="fr-CA" dirty="0"/>
          </a:p>
        </p:txBody>
      </p:sp>
      <p:sp>
        <p:nvSpPr>
          <p:cNvPr id="3" name="Titre 2">
            <a:extLst>
              <a:ext uri="{FF2B5EF4-FFF2-40B4-BE49-F238E27FC236}">
                <a16:creationId xmlns:a16="http://schemas.microsoft.com/office/drawing/2014/main" id="{215FC35D-354C-4755-DDDD-4AEC31F1C832}"/>
              </a:ext>
            </a:extLst>
          </p:cNvPr>
          <p:cNvSpPr>
            <a:spLocks noGrp="1"/>
          </p:cNvSpPr>
          <p:nvPr>
            <p:ph type="title"/>
          </p:nvPr>
        </p:nvSpPr>
        <p:spPr/>
        <p:txBody>
          <a:bodyPr/>
          <a:lstStyle/>
          <a:p>
            <a:r>
              <a:rPr lang="fr-CA" b="0" dirty="0">
                <a:solidFill>
                  <a:schemeClr val="accent1"/>
                </a:solidFill>
              </a:rPr>
              <a:t>Le citoyen canadien</a:t>
            </a:r>
            <a:endParaRPr lang="fr-CA" dirty="0"/>
          </a:p>
        </p:txBody>
      </p:sp>
      <p:sp>
        <p:nvSpPr>
          <p:cNvPr id="4" name="Vague 3">
            <a:extLst>
              <a:ext uri="{FF2B5EF4-FFF2-40B4-BE49-F238E27FC236}">
                <a16:creationId xmlns:a16="http://schemas.microsoft.com/office/drawing/2014/main" id="{9814966B-390F-AB00-DA3D-81A84C425CAA}"/>
              </a:ext>
            </a:extLst>
          </p:cNvPr>
          <p:cNvSpPr/>
          <p:nvPr/>
        </p:nvSpPr>
        <p:spPr>
          <a:xfrm>
            <a:off x="9523090" y="5506202"/>
            <a:ext cx="1346846" cy="1077478"/>
          </a:xfrm>
          <a:prstGeom prst="wav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4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50BFE8-C31A-0C15-B073-979D9D7FC896}"/>
              </a:ext>
            </a:extLst>
          </p:cNvPr>
          <p:cNvSpPr>
            <a:spLocks noGrp="1"/>
          </p:cNvSpPr>
          <p:nvPr>
            <p:ph type="body" idx="1"/>
          </p:nvPr>
        </p:nvSpPr>
        <p:spPr/>
        <p:txBody>
          <a:bodyPr/>
          <a:lstStyle/>
          <a:p>
            <a:r>
              <a:rPr lang="fr-CA" sz="7200" dirty="0"/>
              <a:t>Débats!</a:t>
            </a:r>
          </a:p>
        </p:txBody>
      </p:sp>
      <p:pic>
        <p:nvPicPr>
          <p:cNvPr id="5" name="Espace réservé pour une image  4" descr="Chat contour">
            <a:extLst>
              <a:ext uri="{FF2B5EF4-FFF2-40B4-BE49-F238E27FC236}">
                <a16:creationId xmlns:a16="http://schemas.microsoft.com/office/drawing/2014/main" id="{3F166B08-7F1D-1DBB-3F0B-A7F548C80574}"/>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276207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4656A8-1304-24F6-B527-9B3349B0876A}"/>
              </a:ext>
            </a:extLst>
          </p:cNvPr>
          <p:cNvSpPr>
            <a:spLocks noGrp="1"/>
          </p:cNvSpPr>
          <p:nvPr>
            <p:ph type="body" sz="quarter" idx="15"/>
          </p:nvPr>
        </p:nvSpPr>
        <p:spPr>
          <a:xfrm>
            <a:off x="6599138" y="1371600"/>
            <a:ext cx="4846320" cy="4114800"/>
          </a:xfrm>
        </p:spPr>
        <p:txBody>
          <a:bodyPr/>
          <a:lstStyle/>
          <a:p>
            <a:r>
              <a:rPr lang="fr-FR" sz="2800" dirty="0">
                <a:latin typeface="+mj-lt"/>
                <a:cs typeface="Arial"/>
              </a:rPr>
              <a:t>Qu'est-ce qu'une dictature?</a:t>
            </a:r>
          </a:p>
          <a:p>
            <a:endParaRPr lang="fr-FR" sz="2800" dirty="0">
              <a:latin typeface="+mj-lt"/>
              <a:cs typeface="Calibri"/>
            </a:endParaRPr>
          </a:p>
          <a:p>
            <a:r>
              <a:rPr lang="fr-FR" sz="2800" dirty="0">
                <a:latin typeface="+mj-lt"/>
                <a:cs typeface="Calibri"/>
              </a:rPr>
              <a:t>Qu'est-ce qu'une démocratie ?</a:t>
            </a:r>
          </a:p>
          <a:p>
            <a:endParaRPr lang="fr-FR" sz="2800" dirty="0">
              <a:latin typeface="+mj-lt"/>
              <a:cs typeface="Calibri"/>
            </a:endParaRPr>
          </a:p>
          <a:p>
            <a:r>
              <a:rPr lang="fr-FR" sz="2800" dirty="0">
                <a:latin typeface="+mj-lt"/>
                <a:cs typeface="Calibri"/>
              </a:rPr>
              <a:t>Qu'est-ce qui fait en sorte que le Canada est une démocratie?</a:t>
            </a:r>
          </a:p>
          <a:p>
            <a:endParaRPr lang="fr-CA" dirty="0"/>
          </a:p>
        </p:txBody>
      </p:sp>
      <p:sp>
        <p:nvSpPr>
          <p:cNvPr id="5" name="Larme 4">
            <a:extLst>
              <a:ext uri="{FF2B5EF4-FFF2-40B4-BE49-F238E27FC236}">
                <a16:creationId xmlns:a16="http://schemas.microsoft.com/office/drawing/2014/main" id="{9B3BBAC9-4B5E-B9D4-25B5-5C02F7AA3317}"/>
              </a:ext>
            </a:extLst>
          </p:cNvPr>
          <p:cNvSpPr/>
          <p:nvPr/>
        </p:nvSpPr>
        <p:spPr>
          <a:xfrm>
            <a:off x="746542" y="729000"/>
            <a:ext cx="5400000" cy="5400000"/>
          </a:xfrm>
          <a:prstGeom prst="teardrop">
            <a:avLst/>
          </a:prstGeom>
          <a:solidFill>
            <a:schemeClr val="bg1"/>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E6D90C67-38F3-E60A-C0F6-07A6298CF92F}"/>
              </a:ext>
            </a:extLst>
          </p:cNvPr>
          <p:cNvSpPr txBox="1"/>
          <p:nvPr/>
        </p:nvSpPr>
        <p:spPr>
          <a:xfrm>
            <a:off x="1860315" y="1941698"/>
            <a:ext cx="3576044" cy="2677656"/>
          </a:xfrm>
          <a:prstGeom prst="rect">
            <a:avLst/>
          </a:prstGeom>
          <a:noFill/>
        </p:spPr>
        <p:txBody>
          <a:bodyPr wrap="none" rtlCol="0" anchor="t">
            <a:spAutoFit/>
          </a:bodyPr>
          <a:lstStyle/>
          <a:p>
            <a:pPr algn="ctr"/>
            <a:r>
              <a:rPr lang="fr-CA" sz="5600" dirty="0">
                <a:solidFill>
                  <a:srgbClr val="F6891F"/>
                </a:solidFill>
                <a:latin typeface="+mj-lt"/>
                <a:cs typeface="Arial"/>
              </a:rPr>
              <a:t>Dictature</a:t>
            </a:r>
            <a:br>
              <a:rPr lang="fr-CA" sz="5600" dirty="0">
                <a:latin typeface="+mj-lt"/>
                <a:cs typeface="Arial" panose="020B0604020202020204" pitchFamily="34" charset="0"/>
              </a:rPr>
            </a:br>
            <a:r>
              <a:rPr lang="fr-CA" sz="5600" dirty="0">
                <a:solidFill>
                  <a:srgbClr val="F6891F"/>
                </a:solidFill>
                <a:latin typeface="+mj-lt"/>
                <a:cs typeface="Arial"/>
              </a:rPr>
              <a:t>vs</a:t>
            </a:r>
            <a:br>
              <a:rPr lang="fr-CA" sz="5600" dirty="0">
                <a:latin typeface="+mj-lt"/>
                <a:cs typeface="Arial" panose="020B0604020202020204" pitchFamily="34" charset="0"/>
              </a:rPr>
            </a:br>
            <a:r>
              <a:rPr lang="fr-CA" sz="5600" dirty="0">
                <a:solidFill>
                  <a:srgbClr val="F6891F"/>
                </a:solidFill>
                <a:latin typeface="+mj-lt"/>
                <a:cs typeface="Arial"/>
              </a:rPr>
              <a:t>Démocratie</a:t>
            </a:r>
            <a:endParaRPr lang="fr-CA" sz="5600" dirty="0">
              <a:latin typeface="+mj-lt"/>
              <a:cs typeface="Arial"/>
            </a:endParaRPr>
          </a:p>
        </p:txBody>
      </p:sp>
    </p:spTree>
    <p:extLst>
      <p:ext uri="{BB962C8B-B14F-4D97-AF65-F5344CB8AC3E}">
        <p14:creationId xmlns:p14="http://schemas.microsoft.com/office/powerpoint/2010/main" val="49564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E9350-C3D8-D1AC-D532-DB8F3ADF4748}"/>
              </a:ext>
            </a:extLst>
          </p:cNvPr>
          <p:cNvSpPr>
            <a:spLocks noGrp="1"/>
          </p:cNvSpPr>
          <p:nvPr>
            <p:ph type="title"/>
          </p:nvPr>
        </p:nvSpPr>
        <p:spPr/>
        <p:txBody>
          <a:bodyPr/>
          <a:lstStyle/>
          <a:p>
            <a:r>
              <a:rPr lang="fr-CA" dirty="0"/>
              <a:t>Pour ou contre?</a:t>
            </a:r>
          </a:p>
        </p:txBody>
      </p:sp>
      <p:sp>
        <p:nvSpPr>
          <p:cNvPr id="4" name="Espace réservé du texte 3">
            <a:extLst>
              <a:ext uri="{FF2B5EF4-FFF2-40B4-BE49-F238E27FC236}">
                <a16:creationId xmlns:a16="http://schemas.microsoft.com/office/drawing/2014/main" id="{3BFD9823-5BEC-5AAA-89D1-70B8EF3082B8}"/>
              </a:ext>
            </a:extLst>
          </p:cNvPr>
          <p:cNvSpPr>
            <a:spLocks noGrp="1"/>
          </p:cNvSpPr>
          <p:nvPr>
            <p:ph type="body" sz="quarter" idx="14"/>
          </p:nvPr>
        </p:nvSpPr>
        <p:spPr>
          <a:xfrm>
            <a:off x="744093" y="2343150"/>
            <a:ext cx="5943600" cy="1085850"/>
          </a:xfrm>
        </p:spPr>
        <p:txBody>
          <a:bodyPr/>
          <a:lstStyle/>
          <a:p>
            <a:r>
              <a:rPr lang="fr-CA" sz="2800" dirty="0">
                <a:latin typeface="+mj-lt"/>
              </a:rPr>
              <a:t>Piger les députés au </a:t>
            </a:r>
            <a:r>
              <a:rPr lang="fr-CA" sz="2800" b="1" dirty="0">
                <a:latin typeface="+mj-lt"/>
              </a:rPr>
              <a:t>hasard</a:t>
            </a:r>
            <a:r>
              <a:rPr lang="fr-CA" sz="2800" dirty="0">
                <a:latin typeface="+mj-lt"/>
              </a:rPr>
              <a:t> parmi les citoyens adultes.</a:t>
            </a:r>
            <a:endParaRPr lang="fr-CA" dirty="0"/>
          </a:p>
        </p:txBody>
      </p:sp>
      <p:pic>
        <p:nvPicPr>
          <p:cNvPr id="6" name="Graphique 5" descr="Perte aux machines à sous contour">
            <a:extLst>
              <a:ext uri="{FF2B5EF4-FFF2-40B4-BE49-F238E27FC236}">
                <a16:creationId xmlns:a16="http://schemas.microsoft.com/office/drawing/2014/main" id="{681A2872-1B9E-0DB6-6C31-C26DC5B404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1443" y="4113085"/>
            <a:ext cx="1970532" cy="1970532"/>
          </a:xfrm>
          <a:prstGeom prst="rect">
            <a:avLst/>
          </a:prstGeom>
        </p:spPr>
      </p:pic>
    </p:spTree>
    <p:extLst>
      <p:ext uri="{BB962C8B-B14F-4D97-AF65-F5344CB8AC3E}">
        <p14:creationId xmlns:p14="http://schemas.microsoft.com/office/powerpoint/2010/main" val="269757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9DB05-E68D-F0EA-2BF8-BBEE630A008B}"/>
              </a:ext>
            </a:extLst>
          </p:cNvPr>
          <p:cNvSpPr>
            <a:spLocks noGrp="1"/>
          </p:cNvSpPr>
          <p:nvPr>
            <p:ph type="title"/>
          </p:nvPr>
        </p:nvSpPr>
        <p:spPr/>
        <p:txBody>
          <a:bodyPr/>
          <a:lstStyle/>
          <a:p>
            <a:r>
              <a:rPr lang="fr-CA" dirty="0"/>
              <a:t>Pour ou contre?</a:t>
            </a:r>
          </a:p>
        </p:txBody>
      </p:sp>
      <p:sp>
        <p:nvSpPr>
          <p:cNvPr id="4" name="Espace réservé du texte 3">
            <a:extLst>
              <a:ext uri="{FF2B5EF4-FFF2-40B4-BE49-F238E27FC236}">
                <a16:creationId xmlns:a16="http://schemas.microsoft.com/office/drawing/2014/main" id="{01434303-37A1-0006-1D85-7A8E09AB9606}"/>
              </a:ext>
            </a:extLst>
          </p:cNvPr>
          <p:cNvSpPr>
            <a:spLocks noGrp="1"/>
          </p:cNvSpPr>
          <p:nvPr>
            <p:ph type="body" sz="quarter" idx="14"/>
          </p:nvPr>
        </p:nvSpPr>
        <p:spPr/>
        <p:txBody>
          <a:bodyPr/>
          <a:lstStyle/>
          <a:p>
            <a:r>
              <a:rPr lang="fr-CA" sz="3200" dirty="0"/>
              <a:t>Abolir les élections et les remplacer par des sondages.</a:t>
            </a:r>
          </a:p>
        </p:txBody>
      </p:sp>
      <p:pic>
        <p:nvPicPr>
          <p:cNvPr id="8" name="Graphique 7" descr="Presse-papiers mixte avec un remplissage uni">
            <a:extLst>
              <a:ext uri="{FF2B5EF4-FFF2-40B4-BE49-F238E27FC236}">
                <a16:creationId xmlns:a16="http://schemas.microsoft.com/office/drawing/2014/main" id="{3333DCC7-7CAF-2E27-4743-01E4582F5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2878" y="4343400"/>
            <a:ext cx="1691640" cy="1691640"/>
          </a:xfrm>
          <a:prstGeom prst="rect">
            <a:avLst/>
          </a:prstGeom>
        </p:spPr>
      </p:pic>
    </p:spTree>
    <p:extLst>
      <p:ext uri="{BB962C8B-B14F-4D97-AF65-F5344CB8AC3E}">
        <p14:creationId xmlns:p14="http://schemas.microsoft.com/office/powerpoint/2010/main" val="385382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D98B37-ABEE-3F2F-E592-9ABF07834E45}"/>
              </a:ext>
            </a:extLst>
          </p:cNvPr>
          <p:cNvSpPr>
            <a:spLocks noGrp="1"/>
          </p:cNvSpPr>
          <p:nvPr>
            <p:ph type="title"/>
          </p:nvPr>
        </p:nvSpPr>
        <p:spPr/>
        <p:txBody>
          <a:bodyPr/>
          <a:lstStyle/>
          <a:p>
            <a:r>
              <a:rPr lang="fr-CA" b="0" dirty="0">
                <a:solidFill>
                  <a:schemeClr val="accent1"/>
                </a:solidFill>
              </a:rPr>
              <a:t>Dictature</a:t>
            </a:r>
          </a:p>
        </p:txBody>
      </p:sp>
      <p:sp>
        <p:nvSpPr>
          <p:cNvPr id="4" name="Parchemin horizontal 25">
            <a:extLst>
              <a:ext uri="{FF2B5EF4-FFF2-40B4-BE49-F238E27FC236}">
                <a16:creationId xmlns:a16="http://schemas.microsoft.com/office/drawing/2014/main" id="{F81E13E3-21CF-A666-5C3F-11C0A0DF0FB7}"/>
              </a:ext>
            </a:extLst>
          </p:cNvPr>
          <p:cNvSpPr/>
          <p:nvPr/>
        </p:nvSpPr>
        <p:spPr>
          <a:xfrm>
            <a:off x="5372888" y="4476021"/>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a:solidFill>
                  <a:srgbClr val="F6891F"/>
                </a:solidFill>
                <a:latin typeface="Arial" panose="020B0604020202020204" pitchFamily="34" charset="0"/>
                <a:cs typeface="Arial" panose="020B0604020202020204" pitchFamily="34" charset="0"/>
              </a:rPr>
              <a:t>Loi</a:t>
            </a:r>
          </a:p>
        </p:txBody>
      </p:sp>
      <p:sp>
        <p:nvSpPr>
          <p:cNvPr id="5" name="ZoneTexte 4">
            <a:extLst>
              <a:ext uri="{FF2B5EF4-FFF2-40B4-BE49-F238E27FC236}">
                <a16:creationId xmlns:a16="http://schemas.microsoft.com/office/drawing/2014/main" id="{A82ACFAB-91B4-E9A9-1C76-9CBD0CE12BDD}"/>
              </a:ext>
            </a:extLst>
          </p:cNvPr>
          <p:cNvSpPr txBox="1"/>
          <p:nvPr/>
        </p:nvSpPr>
        <p:spPr>
          <a:xfrm>
            <a:off x="4511825" y="1883733"/>
            <a:ext cx="184731" cy="369332"/>
          </a:xfrm>
          <a:prstGeom prst="rect">
            <a:avLst/>
          </a:prstGeom>
          <a:noFill/>
        </p:spPr>
        <p:txBody>
          <a:bodyPr wrap="none" rtlCol="0">
            <a:spAutoFit/>
          </a:bodyPr>
          <a:lstStyle/>
          <a:p>
            <a:endParaRPr lang="fr-CA"/>
          </a:p>
        </p:txBody>
      </p:sp>
      <p:sp>
        <p:nvSpPr>
          <p:cNvPr id="6" name="Forme libre 21">
            <a:extLst>
              <a:ext uri="{FF2B5EF4-FFF2-40B4-BE49-F238E27FC236}">
                <a16:creationId xmlns:a16="http://schemas.microsoft.com/office/drawing/2014/main" id="{71E81B93-2772-110F-D884-B72371194F5D}"/>
              </a:ext>
            </a:extLst>
          </p:cNvPr>
          <p:cNvSpPr/>
          <p:nvPr/>
        </p:nvSpPr>
        <p:spPr>
          <a:xfrm rot="5400000">
            <a:off x="5906499" y="2050903"/>
            <a:ext cx="379000" cy="567383"/>
          </a:xfrm>
          <a:custGeom>
            <a:avLst/>
            <a:gdLst>
              <a:gd name="connsiteX0" fmla="*/ 0 w 516451"/>
              <a:gd name="connsiteY0" fmla="*/ 354614 h 709228"/>
              <a:gd name="connsiteX1" fmla="*/ 335 w 516451"/>
              <a:gd name="connsiteY1" fmla="*/ 347781 h 709228"/>
              <a:gd name="connsiteX2" fmla="*/ 167665 w 516451"/>
              <a:gd name="connsiteY2" fmla="*/ 243200 h 709228"/>
              <a:gd name="connsiteX3" fmla="*/ 17743 w 516451"/>
              <a:gd name="connsiteY3" fmla="*/ 149499 h 709228"/>
              <a:gd name="connsiteX4" fmla="*/ 19863 w 516451"/>
              <a:gd name="connsiteY4" fmla="*/ 136542 h 709228"/>
              <a:gd name="connsiteX5" fmla="*/ 167665 w 516451"/>
              <a:gd name="connsiteY5" fmla="*/ 44166 h 709228"/>
              <a:gd name="connsiteX6" fmla="*/ 97000 w 516451"/>
              <a:gd name="connsiteY6" fmla="*/ 0 h 709228"/>
              <a:gd name="connsiteX7" fmla="*/ 516451 w 516451"/>
              <a:gd name="connsiteY7" fmla="*/ 0 h 709228"/>
              <a:gd name="connsiteX8" fmla="*/ 430359 w 516451"/>
              <a:gd name="connsiteY8" fmla="*/ 354614 h 709228"/>
              <a:gd name="connsiteX9" fmla="*/ 516451 w 516451"/>
              <a:gd name="connsiteY9" fmla="*/ 709228 h 709228"/>
              <a:gd name="connsiteX10" fmla="*/ 97000 w 516451"/>
              <a:gd name="connsiteY10" fmla="*/ 709228 h 709228"/>
              <a:gd name="connsiteX11" fmla="*/ 167666 w 516451"/>
              <a:gd name="connsiteY11" fmla="*/ 665062 h 709228"/>
              <a:gd name="connsiteX12" fmla="*/ 19863 w 516451"/>
              <a:gd name="connsiteY12" fmla="*/ 572686 h 709228"/>
              <a:gd name="connsiteX13" fmla="*/ 19255 w 516451"/>
              <a:gd name="connsiteY13" fmla="*/ 568970 h 709228"/>
              <a:gd name="connsiteX14" fmla="*/ 167665 w 516451"/>
              <a:gd name="connsiteY14" fmla="*/ 476214 h 709228"/>
              <a:gd name="connsiteX15" fmla="*/ 850 w 516451"/>
              <a:gd name="connsiteY15" fmla="*/ 371955 h 70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451" h="709228">
                <a:moveTo>
                  <a:pt x="0" y="354614"/>
                </a:moveTo>
                <a:lnTo>
                  <a:pt x="335" y="347781"/>
                </a:lnTo>
                <a:lnTo>
                  <a:pt x="167665" y="243200"/>
                </a:lnTo>
                <a:lnTo>
                  <a:pt x="17743" y="149499"/>
                </a:lnTo>
                <a:lnTo>
                  <a:pt x="19863" y="136542"/>
                </a:lnTo>
                <a:lnTo>
                  <a:pt x="167665" y="44166"/>
                </a:lnTo>
                <a:lnTo>
                  <a:pt x="97000" y="0"/>
                </a:lnTo>
                <a:lnTo>
                  <a:pt x="516451" y="0"/>
                </a:lnTo>
                <a:cubicBezTo>
                  <a:pt x="468886" y="0"/>
                  <a:pt x="430359" y="158796"/>
                  <a:pt x="430359" y="354614"/>
                </a:cubicBezTo>
                <a:cubicBezTo>
                  <a:pt x="430359" y="550432"/>
                  <a:pt x="468886" y="709228"/>
                  <a:pt x="516451" y="709228"/>
                </a:cubicBezTo>
                <a:lnTo>
                  <a:pt x="97000" y="709228"/>
                </a:lnTo>
                <a:lnTo>
                  <a:pt x="167666" y="665062"/>
                </a:lnTo>
                <a:lnTo>
                  <a:pt x="19863" y="572686"/>
                </a:lnTo>
                <a:lnTo>
                  <a:pt x="19255" y="568970"/>
                </a:lnTo>
                <a:lnTo>
                  <a:pt x="167665" y="476214"/>
                </a:lnTo>
                <a:lnTo>
                  <a:pt x="850" y="371955"/>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 name="Groupe 6">
            <a:extLst>
              <a:ext uri="{FF2B5EF4-FFF2-40B4-BE49-F238E27FC236}">
                <a16:creationId xmlns:a16="http://schemas.microsoft.com/office/drawing/2014/main" id="{F57F4555-70DD-FAF5-3FAF-051C387B411F}"/>
              </a:ext>
            </a:extLst>
          </p:cNvPr>
          <p:cNvGrpSpPr/>
          <p:nvPr/>
        </p:nvGrpSpPr>
        <p:grpSpPr>
          <a:xfrm>
            <a:off x="4636888" y="5668695"/>
            <a:ext cx="2917977" cy="465771"/>
            <a:chOff x="3112887" y="5989825"/>
            <a:chExt cx="2917977" cy="465771"/>
          </a:xfrm>
        </p:grpSpPr>
        <p:grpSp>
          <p:nvGrpSpPr>
            <p:cNvPr id="8" name="Groupe 7">
              <a:extLst>
                <a:ext uri="{FF2B5EF4-FFF2-40B4-BE49-F238E27FC236}">
                  <a16:creationId xmlns:a16="http://schemas.microsoft.com/office/drawing/2014/main" id="{435067DF-8862-1CBF-82EC-897B79734E7B}"/>
                </a:ext>
              </a:extLst>
            </p:cNvPr>
            <p:cNvGrpSpPr/>
            <p:nvPr/>
          </p:nvGrpSpPr>
          <p:grpSpPr>
            <a:xfrm>
              <a:off x="4006161" y="6242919"/>
              <a:ext cx="135632" cy="210363"/>
              <a:chOff x="3851919" y="1932330"/>
              <a:chExt cx="1440160" cy="2435003"/>
            </a:xfrm>
          </p:grpSpPr>
          <p:sp>
            <p:nvSpPr>
              <p:cNvPr id="122" name="Organigramme : Délai 121">
                <a:extLst>
                  <a:ext uri="{FF2B5EF4-FFF2-40B4-BE49-F238E27FC236}">
                    <a16:creationId xmlns:a16="http://schemas.microsoft.com/office/drawing/2014/main" id="{99DA5930-C2E6-DFA9-919D-3EDA2FF75E1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3" name="Triangle isocèle 122">
                <a:extLst>
                  <a:ext uri="{FF2B5EF4-FFF2-40B4-BE49-F238E27FC236}">
                    <a16:creationId xmlns:a16="http://schemas.microsoft.com/office/drawing/2014/main" id="{5BC05ED3-8D92-4064-886F-6E3B55B8916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Ellipse 123">
                <a:extLst>
                  <a:ext uri="{FF2B5EF4-FFF2-40B4-BE49-F238E27FC236}">
                    <a16:creationId xmlns:a16="http://schemas.microsoft.com/office/drawing/2014/main" id="{7C2C6379-6D7C-D529-1931-88FAFC550DE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9" name="Groupe 8">
              <a:extLst>
                <a:ext uri="{FF2B5EF4-FFF2-40B4-BE49-F238E27FC236}">
                  <a16:creationId xmlns:a16="http://schemas.microsoft.com/office/drawing/2014/main" id="{CCBA77A9-0EF1-6653-082F-ACD79607062C}"/>
                </a:ext>
              </a:extLst>
            </p:cNvPr>
            <p:cNvGrpSpPr/>
            <p:nvPr/>
          </p:nvGrpSpPr>
          <p:grpSpPr>
            <a:xfrm>
              <a:off x="5604902" y="6244727"/>
              <a:ext cx="135632" cy="210363"/>
              <a:chOff x="3851919" y="1932330"/>
              <a:chExt cx="1440160" cy="2435003"/>
            </a:xfrm>
          </p:grpSpPr>
          <p:sp>
            <p:nvSpPr>
              <p:cNvPr id="119" name="Organigramme : Délai 118">
                <a:extLst>
                  <a:ext uri="{FF2B5EF4-FFF2-40B4-BE49-F238E27FC236}">
                    <a16:creationId xmlns:a16="http://schemas.microsoft.com/office/drawing/2014/main" id="{FAA18E1F-0560-5B34-33C6-E7D108750BB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0" name="Triangle isocèle 119">
                <a:extLst>
                  <a:ext uri="{FF2B5EF4-FFF2-40B4-BE49-F238E27FC236}">
                    <a16:creationId xmlns:a16="http://schemas.microsoft.com/office/drawing/2014/main" id="{72320FCC-3055-E4E7-B42D-55C159A02B5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Ellipse 120">
                <a:extLst>
                  <a:ext uri="{FF2B5EF4-FFF2-40B4-BE49-F238E27FC236}">
                    <a16:creationId xmlns:a16="http://schemas.microsoft.com/office/drawing/2014/main" id="{E348C687-A7F0-6C39-72DC-E9D5504FF2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9FCF179C-6C36-B523-5DC0-FE6E073F0901}"/>
                </a:ext>
              </a:extLst>
            </p:cNvPr>
            <p:cNvGrpSpPr/>
            <p:nvPr/>
          </p:nvGrpSpPr>
          <p:grpSpPr>
            <a:xfrm>
              <a:off x="3112887" y="5989825"/>
              <a:ext cx="2917977" cy="465771"/>
              <a:chOff x="3151654" y="6093296"/>
              <a:chExt cx="2917977" cy="465771"/>
            </a:xfrm>
          </p:grpSpPr>
          <p:grpSp>
            <p:nvGrpSpPr>
              <p:cNvPr id="11" name="Groupe 10">
                <a:extLst>
                  <a:ext uri="{FF2B5EF4-FFF2-40B4-BE49-F238E27FC236}">
                    <a16:creationId xmlns:a16="http://schemas.microsoft.com/office/drawing/2014/main" id="{BB091C8E-3CEF-8E53-10C8-9C60840C788A}"/>
                  </a:ext>
                </a:extLst>
              </p:cNvPr>
              <p:cNvGrpSpPr/>
              <p:nvPr/>
            </p:nvGrpSpPr>
            <p:grpSpPr>
              <a:xfrm>
                <a:off x="4138425" y="6093296"/>
                <a:ext cx="135632" cy="210363"/>
                <a:chOff x="3851919" y="1932330"/>
                <a:chExt cx="1440160" cy="2435003"/>
              </a:xfrm>
            </p:grpSpPr>
            <p:sp>
              <p:nvSpPr>
                <p:cNvPr id="116" name="Organigramme : Délai 115">
                  <a:extLst>
                    <a:ext uri="{FF2B5EF4-FFF2-40B4-BE49-F238E27FC236}">
                      <a16:creationId xmlns:a16="http://schemas.microsoft.com/office/drawing/2014/main" id="{AB242F1C-EA53-9BFC-E90F-08A16EC2582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7" name="Triangle isocèle 116">
                  <a:extLst>
                    <a:ext uri="{FF2B5EF4-FFF2-40B4-BE49-F238E27FC236}">
                      <a16:creationId xmlns:a16="http://schemas.microsoft.com/office/drawing/2014/main" id="{2A59163A-6160-965E-BB93-E4F8BA5B6F9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Ellipse 117">
                  <a:extLst>
                    <a:ext uri="{FF2B5EF4-FFF2-40B4-BE49-F238E27FC236}">
                      <a16:creationId xmlns:a16="http://schemas.microsoft.com/office/drawing/2014/main" id="{A242A0D4-1B5B-97E3-5B14-1986D13E652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 name="Groupe 11">
                <a:extLst>
                  <a:ext uri="{FF2B5EF4-FFF2-40B4-BE49-F238E27FC236}">
                    <a16:creationId xmlns:a16="http://schemas.microsoft.com/office/drawing/2014/main" id="{84BF9D64-69D7-AF7E-8C14-F8815C1F914E}"/>
                  </a:ext>
                </a:extLst>
              </p:cNvPr>
              <p:cNvGrpSpPr/>
              <p:nvPr/>
            </p:nvGrpSpPr>
            <p:grpSpPr>
              <a:xfrm>
                <a:off x="4338262" y="6093296"/>
                <a:ext cx="135632" cy="210363"/>
                <a:chOff x="3851919" y="1932330"/>
                <a:chExt cx="1440160" cy="2435003"/>
              </a:xfrm>
            </p:grpSpPr>
            <p:sp>
              <p:nvSpPr>
                <p:cNvPr id="113" name="Organigramme : Délai 112">
                  <a:extLst>
                    <a:ext uri="{FF2B5EF4-FFF2-40B4-BE49-F238E27FC236}">
                      <a16:creationId xmlns:a16="http://schemas.microsoft.com/office/drawing/2014/main" id="{927CCD10-5096-718B-29EE-9C583658545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4" name="Triangle isocèle 113">
                  <a:extLst>
                    <a:ext uri="{FF2B5EF4-FFF2-40B4-BE49-F238E27FC236}">
                      <a16:creationId xmlns:a16="http://schemas.microsoft.com/office/drawing/2014/main" id="{7DEC65B0-3A7E-4EDB-B814-D8D220E26E1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Ellipse 114">
                  <a:extLst>
                    <a:ext uri="{FF2B5EF4-FFF2-40B4-BE49-F238E27FC236}">
                      <a16:creationId xmlns:a16="http://schemas.microsoft.com/office/drawing/2014/main" id="{AF84D8D3-4FAC-DE2B-21E2-0586EC3160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2424C18E-3100-5CC4-17B0-F389B76960B8}"/>
                  </a:ext>
                </a:extLst>
              </p:cNvPr>
              <p:cNvGrpSpPr/>
              <p:nvPr/>
            </p:nvGrpSpPr>
            <p:grpSpPr>
              <a:xfrm>
                <a:off x="4540481" y="6093296"/>
                <a:ext cx="135632" cy="210363"/>
                <a:chOff x="3851919" y="1932330"/>
                <a:chExt cx="1440160" cy="2435003"/>
              </a:xfrm>
            </p:grpSpPr>
            <p:sp>
              <p:nvSpPr>
                <p:cNvPr id="110" name="Organigramme : Délai 109">
                  <a:extLst>
                    <a:ext uri="{FF2B5EF4-FFF2-40B4-BE49-F238E27FC236}">
                      <a16:creationId xmlns:a16="http://schemas.microsoft.com/office/drawing/2014/main" id="{B4847E9D-15E8-0A1F-C120-88A3CEA7547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1" name="Triangle isocèle 110">
                  <a:extLst>
                    <a:ext uri="{FF2B5EF4-FFF2-40B4-BE49-F238E27FC236}">
                      <a16:creationId xmlns:a16="http://schemas.microsoft.com/office/drawing/2014/main" id="{FB32D89B-CD7A-0C6D-3118-9895C650A4F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Ellipse 111">
                  <a:extLst>
                    <a:ext uri="{FF2B5EF4-FFF2-40B4-BE49-F238E27FC236}">
                      <a16:creationId xmlns:a16="http://schemas.microsoft.com/office/drawing/2014/main" id="{96ABB140-3712-A423-BDCC-AB504812ED3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09C10C40-F5F8-23FA-209D-AF40BE4438A6}"/>
                  </a:ext>
                </a:extLst>
              </p:cNvPr>
              <p:cNvGrpSpPr/>
              <p:nvPr/>
            </p:nvGrpSpPr>
            <p:grpSpPr>
              <a:xfrm>
                <a:off x="4743029" y="6093296"/>
                <a:ext cx="135632" cy="210363"/>
                <a:chOff x="3851919" y="1932330"/>
                <a:chExt cx="1440160" cy="2435003"/>
              </a:xfrm>
            </p:grpSpPr>
            <p:sp>
              <p:nvSpPr>
                <p:cNvPr id="107" name="Organigramme : Délai 106">
                  <a:extLst>
                    <a:ext uri="{FF2B5EF4-FFF2-40B4-BE49-F238E27FC236}">
                      <a16:creationId xmlns:a16="http://schemas.microsoft.com/office/drawing/2014/main" id="{31E2C44E-C859-E32B-9240-7B5A8205583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8" name="Triangle isocèle 107">
                  <a:extLst>
                    <a:ext uri="{FF2B5EF4-FFF2-40B4-BE49-F238E27FC236}">
                      <a16:creationId xmlns:a16="http://schemas.microsoft.com/office/drawing/2014/main" id="{0FC12D7C-491B-4DE5-7DA3-6116A6BA6B7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Ellipse 108">
                  <a:extLst>
                    <a:ext uri="{FF2B5EF4-FFF2-40B4-BE49-F238E27FC236}">
                      <a16:creationId xmlns:a16="http://schemas.microsoft.com/office/drawing/2014/main" id="{8DBAC2D3-43C7-9AB8-B0C7-21BEDC63292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0B3C633F-E2D7-36B0-486A-106546E24F90}"/>
                  </a:ext>
                </a:extLst>
              </p:cNvPr>
              <p:cNvGrpSpPr/>
              <p:nvPr/>
            </p:nvGrpSpPr>
            <p:grpSpPr>
              <a:xfrm>
                <a:off x="4934105" y="6093296"/>
                <a:ext cx="135632" cy="210363"/>
                <a:chOff x="3851919" y="1932330"/>
                <a:chExt cx="1440160" cy="2435003"/>
              </a:xfrm>
            </p:grpSpPr>
            <p:sp>
              <p:nvSpPr>
                <p:cNvPr id="104" name="Organigramme : Délai 103">
                  <a:extLst>
                    <a:ext uri="{FF2B5EF4-FFF2-40B4-BE49-F238E27FC236}">
                      <a16:creationId xmlns:a16="http://schemas.microsoft.com/office/drawing/2014/main" id="{C8F0FFEE-3B97-795F-B6C0-95AC3096D1B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5" name="Triangle isocèle 104">
                  <a:extLst>
                    <a:ext uri="{FF2B5EF4-FFF2-40B4-BE49-F238E27FC236}">
                      <a16:creationId xmlns:a16="http://schemas.microsoft.com/office/drawing/2014/main" id="{1FDD0783-AEF0-DB49-4409-305403952D3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Ellipse 105">
                  <a:extLst>
                    <a:ext uri="{FF2B5EF4-FFF2-40B4-BE49-F238E27FC236}">
                      <a16:creationId xmlns:a16="http://schemas.microsoft.com/office/drawing/2014/main" id="{7C0FF39B-3CE6-2667-B8A2-11CD86EA188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F9C0B977-A89B-D816-AA49-10A8C46882D0}"/>
                  </a:ext>
                </a:extLst>
              </p:cNvPr>
              <p:cNvGrpSpPr/>
              <p:nvPr/>
            </p:nvGrpSpPr>
            <p:grpSpPr>
              <a:xfrm>
                <a:off x="5138319" y="6095104"/>
                <a:ext cx="135632" cy="210363"/>
                <a:chOff x="3851919" y="1932330"/>
                <a:chExt cx="1440160" cy="2435003"/>
              </a:xfrm>
            </p:grpSpPr>
            <p:sp>
              <p:nvSpPr>
                <p:cNvPr id="101" name="Organigramme : Délai 100">
                  <a:extLst>
                    <a:ext uri="{FF2B5EF4-FFF2-40B4-BE49-F238E27FC236}">
                      <a16:creationId xmlns:a16="http://schemas.microsoft.com/office/drawing/2014/main" id="{54B7753C-9CB8-E71D-855E-974F9205232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 name="Triangle isocèle 101">
                  <a:extLst>
                    <a:ext uri="{FF2B5EF4-FFF2-40B4-BE49-F238E27FC236}">
                      <a16:creationId xmlns:a16="http://schemas.microsoft.com/office/drawing/2014/main" id="{34A5B010-CEC7-B712-FA9A-1D911C2BA37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Ellipse 102">
                  <a:extLst>
                    <a:ext uri="{FF2B5EF4-FFF2-40B4-BE49-F238E27FC236}">
                      <a16:creationId xmlns:a16="http://schemas.microsoft.com/office/drawing/2014/main" id="{1FDBAF57-C667-533D-35FA-A8CD1483181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58C12E69-6843-CD73-8E2E-E343D8714B30}"/>
                  </a:ext>
                </a:extLst>
              </p:cNvPr>
              <p:cNvGrpSpPr/>
              <p:nvPr/>
            </p:nvGrpSpPr>
            <p:grpSpPr>
              <a:xfrm>
                <a:off x="5338156" y="6095104"/>
                <a:ext cx="135632" cy="210363"/>
                <a:chOff x="3851919" y="1932330"/>
                <a:chExt cx="1440160" cy="2435003"/>
              </a:xfrm>
            </p:grpSpPr>
            <p:sp>
              <p:nvSpPr>
                <p:cNvPr id="98" name="Organigramme : Délai 97">
                  <a:extLst>
                    <a:ext uri="{FF2B5EF4-FFF2-40B4-BE49-F238E27FC236}">
                      <a16:creationId xmlns:a16="http://schemas.microsoft.com/office/drawing/2014/main" id="{63AA2EAE-DE57-6925-4E96-9130164D66F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9" name="Triangle isocèle 98">
                  <a:extLst>
                    <a:ext uri="{FF2B5EF4-FFF2-40B4-BE49-F238E27FC236}">
                      <a16:creationId xmlns:a16="http://schemas.microsoft.com/office/drawing/2014/main" id="{17FAB51E-D10A-4E52-E439-554C3D70BE6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Ellipse 99">
                  <a:extLst>
                    <a:ext uri="{FF2B5EF4-FFF2-40B4-BE49-F238E27FC236}">
                      <a16:creationId xmlns:a16="http://schemas.microsoft.com/office/drawing/2014/main" id="{3048AE52-B40F-A8F0-6AC2-24600E666B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B90331EF-FAEB-4AE4-A818-5DF6280C6480}"/>
                  </a:ext>
                </a:extLst>
              </p:cNvPr>
              <p:cNvGrpSpPr/>
              <p:nvPr/>
            </p:nvGrpSpPr>
            <p:grpSpPr>
              <a:xfrm>
                <a:off x="5540375" y="6095104"/>
                <a:ext cx="135632" cy="210363"/>
                <a:chOff x="3851919" y="1932330"/>
                <a:chExt cx="1440160" cy="2435003"/>
              </a:xfrm>
            </p:grpSpPr>
            <p:sp>
              <p:nvSpPr>
                <p:cNvPr id="95" name="Organigramme : Délai 94">
                  <a:extLst>
                    <a:ext uri="{FF2B5EF4-FFF2-40B4-BE49-F238E27FC236}">
                      <a16:creationId xmlns:a16="http://schemas.microsoft.com/office/drawing/2014/main" id="{546DD1E3-EE26-CFE2-F764-AF06CE88E3C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6" name="Triangle isocèle 95">
                  <a:extLst>
                    <a:ext uri="{FF2B5EF4-FFF2-40B4-BE49-F238E27FC236}">
                      <a16:creationId xmlns:a16="http://schemas.microsoft.com/office/drawing/2014/main" id="{3720D64A-25C0-E821-49DA-43EDC0331BC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Ellipse 96">
                  <a:extLst>
                    <a:ext uri="{FF2B5EF4-FFF2-40B4-BE49-F238E27FC236}">
                      <a16:creationId xmlns:a16="http://schemas.microsoft.com/office/drawing/2014/main" id="{A2E49494-C640-C611-6869-4C489B2B8DF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2EC6B7A3-64A8-BAC9-714F-6A172303BE85}"/>
                  </a:ext>
                </a:extLst>
              </p:cNvPr>
              <p:cNvGrpSpPr/>
              <p:nvPr/>
            </p:nvGrpSpPr>
            <p:grpSpPr>
              <a:xfrm>
                <a:off x="5742923" y="6095104"/>
                <a:ext cx="135632" cy="210363"/>
                <a:chOff x="3851919" y="1932330"/>
                <a:chExt cx="1440160" cy="2435003"/>
              </a:xfrm>
            </p:grpSpPr>
            <p:sp>
              <p:nvSpPr>
                <p:cNvPr id="92" name="Organigramme : Délai 91">
                  <a:extLst>
                    <a:ext uri="{FF2B5EF4-FFF2-40B4-BE49-F238E27FC236}">
                      <a16:creationId xmlns:a16="http://schemas.microsoft.com/office/drawing/2014/main" id="{A3BD6EF1-2975-4EF7-5767-F1090D07E2E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3" name="Triangle isocèle 92">
                  <a:extLst>
                    <a:ext uri="{FF2B5EF4-FFF2-40B4-BE49-F238E27FC236}">
                      <a16:creationId xmlns:a16="http://schemas.microsoft.com/office/drawing/2014/main" id="{2997D65F-F771-C7BE-9BCA-85112CE604D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Ellipse 93">
                  <a:extLst>
                    <a:ext uri="{FF2B5EF4-FFF2-40B4-BE49-F238E27FC236}">
                      <a16:creationId xmlns:a16="http://schemas.microsoft.com/office/drawing/2014/main" id="{99304BAB-834B-D776-BB38-FDC317BE8EC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8A282B14-2765-74C8-570C-3ACD63EE8305}"/>
                  </a:ext>
                </a:extLst>
              </p:cNvPr>
              <p:cNvGrpSpPr/>
              <p:nvPr/>
            </p:nvGrpSpPr>
            <p:grpSpPr>
              <a:xfrm>
                <a:off x="5933999" y="6095104"/>
                <a:ext cx="135632" cy="210363"/>
                <a:chOff x="3851919" y="1932330"/>
                <a:chExt cx="1440160" cy="2435003"/>
              </a:xfrm>
            </p:grpSpPr>
            <p:sp>
              <p:nvSpPr>
                <p:cNvPr id="89" name="Organigramme : Délai 88">
                  <a:extLst>
                    <a:ext uri="{FF2B5EF4-FFF2-40B4-BE49-F238E27FC236}">
                      <a16:creationId xmlns:a16="http://schemas.microsoft.com/office/drawing/2014/main" id="{E510E3C4-FEEF-92D0-A110-29ADC9091B1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0" name="Triangle isocèle 89">
                  <a:extLst>
                    <a:ext uri="{FF2B5EF4-FFF2-40B4-BE49-F238E27FC236}">
                      <a16:creationId xmlns:a16="http://schemas.microsoft.com/office/drawing/2014/main" id="{98907E67-E4BD-2CED-06A9-925852B2841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Ellipse 90">
                  <a:extLst>
                    <a:ext uri="{FF2B5EF4-FFF2-40B4-BE49-F238E27FC236}">
                      <a16:creationId xmlns:a16="http://schemas.microsoft.com/office/drawing/2014/main" id="{C829079E-14FB-A1D2-2289-CD3F5AC5324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F8DC58C5-B3A8-654B-C83D-A1813B015CD4}"/>
                  </a:ext>
                </a:extLst>
              </p:cNvPr>
              <p:cNvGrpSpPr/>
              <p:nvPr/>
            </p:nvGrpSpPr>
            <p:grpSpPr>
              <a:xfrm>
                <a:off x="3151654" y="6095104"/>
                <a:ext cx="135632" cy="210363"/>
                <a:chOff x="3851919" y="1932330"/>
                <a:chExt cx="1440160" cy="2435003"/>
              </a:xfrm>
            </p:grpSpPr>
            <p:sp>
              <p:nvSpPr>
                <p:cNvPr id="86" name="Organigramme : Délai 85">
                  <a:extLst>
                    <a:ext uri="{FF2B5EF4-FFF2-40B4-BE49-F238E27FC236}">
                      <a16:creationId xmlns:a16="http://schemas.microsoft.com/office/drawing/2014/main" id="{D5B3B91B-6661-7042-E003-AF204B89C47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7" name="Triangle isocèle 86">
                  <a:extLst>
                    <a:ext uri="{FF2B5EF4-FFF2-40B4-BE49-F238E27FC236}">
                      <a16:creationId xmlns:a16="http://schemas.microsoft.com/office/drawing/2014/main" id="{75286861-5D9A-4684-08F4-82B5B0B32AA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Ellipse 87">
                  <a:extLst>
                    <a:ext uri="{FF2B5EF4-FFF2-40B4-BE49-F238E27FC236}">
                      <a16:creationId xmlns:a16="http://schemas.microsoft.com/office/drawing/2014/main" id="{0DF68C6A-B102-8B9F-E6A6-DD728359F63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878C93E3-70B4-73E0-C66F-BB8471985215}"/>
                  </a:ext>
                </a:extLst>
              </p:cNvPr>
              <p:cNvGrpSpPr/>
              <p:nvPr/>
            </p:nvGrpSpPr>
            <p:grpSpPr>
              <a:xfrm>
                <a:off x="3351491" y="6095104"/>
                <a:ext cx="135632" cy="210363"/>
                <a:chOff x="3851919" y="1932330"/>
                <a:chExt cx="1440160" cy="2435003"/>
              </a:xfrm>
            </p:grpSpPr>
            <p:sp>
              <p:nvSpPr>
                <p:cNvPr id="83" name="Organigramme : Délai 82">
                  <a:extLst>
                    <a:ext uri="{FF2B5EF4-FFF2-40B4-BE49-F238E27FC236}">
                      <a16:creationId xmlns:a16="http://schemas.microsoft.com/office/drawing/2014/main" id="{C03E72A9-12A5-159F-A222-0AF67BA84E6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Triangle isocèle 83">
                  <a:extLst>
                    <a:ext uri="{FF2B5EF4-FFF2-40B4-BE49-F238E27FC236}">
                      <a16:creationId xmlns:a16="http://schemas.microsoft.com/office/drawing/2014/main" id="{CA8F3E25-67BA-13C3-78C1-D8A722B197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Ellipse 84">
                  <a:extLst>
                    <a:ext uri="{FF2B5EF4-FFF2-40B4-BE49-F238E27FC236}">
                      <a16:creationId xmlns:a16="http://schemas.microsoft.com/office/drawing/2014/main" id="{DE41CCDE-16D5-99BD-373F-7264D471A5A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F9E5656F-D4CF-5B25-4E01-07AB07490800}"/>
                  </a:ext>
                </a:extLst>
              </p:cNvPr>
              <p:cNvGrpSpPr/>
              <p:nvPr/>
            </p:nvGrpSpPr>
            <p:grpSpPr>
              <a:xfrm>
                <a:off x="3553710" y="6095104"/>
                <a:ext cx="135632" cy="210363"/>
                <a:chOff x="3851919" y="1932330"/>
                <a:chExt cx="1440160" cy="2435003"/>
              </a:xfrm>
            </p:grpSpPr>
            <p:sp>
              <p:nvSpPr>
                <p:cNvPr id="80" name="Organigramme : Délai 79">
                  <a:extLst>
                    <a:ext uri="{FF2B5EF4-FFF2-40B4-BE49-F238E27FC236}">
                      <a16:creationId xmlns:a16="http://schemas.microsoft.com/office/drawing/2014/main" id="{1CCA08E0-5BA1-1197-1F61-B7B68D7AD9D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1" name="Triangle isocèle 80">
                  <a:extLst>
                    <a:ext uri="{FF2B5EF4-FFF2-40B4-BE49-F238E27FC236}">
                      <a16:creationId xmlns:a16="http://schemas.microsoft.com/office/drawing/2014/main" id="{35A36573-32EC-5148-CEC4-8EE961A947B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Ellipse 81">
                  <a:extLst>
                    <a:ext uri="{FF2B5EF4-FFF2-40B4-BE49-F238E27FC236}">
                      <a16:creationId xmlns:a16="http://schemas.microsoft.com/office/drawing/2014/main" id="{94E9CF8B-130F-A39A-F35F-4C37F5AF117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440C401F-B4CF-4EE2-A90C-9851D6698E74}"/>
                  </a:ext>
                </a:extLst>
              </p:cNvPr>
              <p:cNvGrpSpPr/>
              <p:nvPr/>
            </p:nvGrpSpPr>
            <p:grpSpPr>
              <a:xfrm>
                <a:off x="3756258" y="6095104"/>
                <a:ext cx="135632" cy="210363"/>
                <a:chOff x="3851919" y="1932330"/>
                <a:chExt cx="1440160" cy="2435003"/>
              </a:xfrm>
            </p:grpSpPr>
            <p:sp>
              <p:nvSpPr>
                <p:cNvPr id="77" name="Organigramme : Délai 76">
                  <a:extLst>
                    <a:ext uri="{FF2B5EF4-FFF2-40B4-BE49-F238E27FC236}">
                      <a16:creationId xmlns:a16="http://schemas.microsoft.com/office/drawing/2014/main" id="{655D83AF-86CE-D5FD-B5E4-E75FA2C1CA1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8" name="Triangle isocèle 77">
                  <a:extLst>
                    <a:ext uri="{FF2B5EF4-FFF2-40B4-BE49-F238E27FC236}">
                      <a16:creationId xmlns:a16="http://schemas.microsoft.com/office/drawing/2014/main" id="{C69D3DEE-0611-C4F8-A755-EE88795FA56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Ellipse 78">
                  <a:extLst>
                    <a:ext uri="{FF2B5EF4-FFF2-40B4-BE49-F238E27FC236}">
                      <a16:creationId xmlns:a16="http://schemas.microsoft.com/office/drawing/2014/main" id="{4A5709DE-D1E2-AFE7-AAC8-A6BB4CC86F2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1112BDBC-F54C-3F2D-26E5-CCD833A23F9C}"/>
                  </a:ext>
                </a:extLst>
              </p:cNvPr>
              <p:cNvGrpSpPr/>
              <p:nvPr/>
            </p:nvGrpSpPr>
            <p:grpSpPr>
              <a:xfrm>
                <a:off x="3947334" y="6095104"/>
                <a:ext cx="135632" cy="210363"/>
                <a:chOff x="3851919" y="1932330"/>
                <a:chExt cx="1440160" cy="2435003"/>
              </a:xfrm>
            </p:grpSpPr>
            <p:sp>
              <p:nvSpPr>
                <p:cNvPr id="74" name="Organigramme : Délai 73">
                  <a:extLst>
                    <a:ext uri="{FF2B5EF4-FFF2-40B4-BE49-F238E27FC236}">
                      <a16:creationId xmlns:a16="http://schemas.microsoft.com/office/drawing/2014/main" id="{7D6DF784-A7BB-3E46-7A12-856A1C2DF5D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5" name="Triangle isocèle 74">
                  <a:extLst>
                    <a:ext uri="{FF2B5EF4-FFF2-40B4-BE49-F238E27FC236}">
                      <a16:creationId xmlns:a16="http://schemas.microsoft.com/office/drawing/2014/main" id="{37514AE7-8C95-9CC2-615B-23557C04C99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Ellipse 75">
                  <a:extLst>
                    <a:ext uri="{FF2B5EF4-FFF2-40B4-BE49-F238E27FC236}">
                      <a16:creationId xmlns:a16="http://schemas.microsoft.com/office/drawing/2014/main" id="{20338AAF-A2D4-842B-2832-00AEE7E0BEF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80BC2648-1AC7-BD5C-9DF8-75C5951F1886}"/>
                  </a:ext>
                </a:extLst>
              </p:cNvPr>
              <p:cNvGrpSpPr/>
              <p:nvPr/>
            </p:nvGrpSpPr>
            <p:grpSpPr>
              <a:xfrm>
                <a:off x="4238502" y="6346896"/>
                <a:ext cx="135632" cy="210363"/>
                <a:chOff x="3851919" y="1932330"/>
                <a:chExt cx="1440160" cy="2435003"/>
              </a:xfrm>
            </p:grpSpPr>
            <p:sp>
              <p:nvSpPr>
                <p:cNvPr id="71" name="Organigramme : Délai 70">
                  <a:extLst>
                    <a:ext uri="{FF2B5EF4-FFF2-40B4-BE49-F238E27FC236}">
                      <a16:creationId xmlns:a16="http://schemas.microsoft.com/office/drawing/2014/main" id="{F0B0B921-6E47-77E0-FDC8-1C3619D627F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2" name="Triangle isocèle 71">
                  <a:extLst>
                    <a:ext uri="{FF2B5EF4-FFF2-40B4-BE49-F238E27FC236}">
                      <a16:creationId xmlns:a16="http://schemas.microsoft.com/office/drawing/2014/main" id="{F3DAB13F-7D6D-453C-51CE-03B3BEF88F6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Ellipse 72">
                  <a:extLst>
                    <a:ext uri="{FF2B5EF4-FFF2-40B4-BE49-F238E27FC236}">
                      <a16:creationId xmlns:a16="http://schemas.microsoft.com/office/drawing/2014/main" id="{93C8E5B6-B013-36E2-4C87-A669B47BE15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C16F40B6-71D8-5690-AED7-C16176B0866C}"/>
                  </a:ext>
                </a:extLst>
              </p:cNvPr>
              <p:cNvGrpSpPr/>
              <p:nvPr/>
            </p:nvGrpSpPr>
            <p:grpSpPr>
              <a:xfrm>
                <a:off x="4440721" y="6346896"/>
                <a:ext cx="135632" cy="210363"/>
                <a:chOff x="3851919" y="1932330"/>
                <a:chExt cx="1440160" cy="2435003"/>
              </a:xfrm>
            </p:grpSpPr>
            <p:sp>
              <p:nvSpPr>
                <p:cNvPr id="68" name="Organigramme : Délai 67">
                  <a:extLst>
                    <a:ext uri="{FF2B5EF4-FFF2-40B4-BE49-F238E27FC236}">
                      <a16:creationId xmlns:a16="http://schemas.microsoft.com/office/drawing/2014/main" id="{57356380-7B83-64D2-285F-8C1CA0421C4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9" name="Triangle isocèle 68">
                  <a:extLst>
                    <a:ext uri="{FF2B5EF4-FFF2-40B4-BE49-F238E27FC236}">
                      <a16:creationId xmlns:a16="http://schemas.microsoft.com/office/drawing/2014/main" id="{8E449653-90DB-4145-CDD6-5BE55EBBB49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Ellipse 69">
                  <a:extLst>
                    <a:ext uri="{FF2B5EF4-FFF2-40B4-BE49-F238E27FC236}">
                      <a16:creationId xmlns:a16="http://schemas.microsoft.com/office/drawing/2014/main" id="{99938D10-F4ED-FFF8-4E96-15303DA3804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6C4C6EE5-948E-3F29-BF19-9F7314369A06}"/>
                  </a:ext>
                </a:extLst>
              </p:cNvPr>
              <p:cNvGrpSpPr/>
              <p:nvPr/>
            </p:nvGrpSpPr>
            <p:grpSpPr>
              <a:xfrm>
                <a:off x="4643269" y="6346896"/>
                <a:ext cx="135632" cy="210363"/>
                <a:chOff x="3851919" y="1932330"/>
                <a:chExt cx="1440160" cy="2435003"/>
              </a:xfrm>
            </p:grpSpPr>
            <p:sp>
              <p:nvSpPr>
                <p:cNvPr id="65" name="Organigramme : Délai 64">
                  <a:extLst>
                    <a:ext uri="{FF2B5EF4-FFF2-40B4-BE49-F238E27FC236}">
                      <a16:creationId xmlns:a16="http://schemas.microsoft.com/office/drawing/2014/main" id="{33DCCA1D-80EC-8354-C5BC-93D7FBAEA49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6" name="Triangle isocèle 65">
                  <a:extLst>
                    <a:ext uri="{FF2B5EF4-FFF2-40B4-BE49-F238E27FC236}">
                      <a16:creationId xmlns:a16="http://schemas.microsoft.com/office/drawing/2014/main" id="{B7643931-DA56-2C5A-1672-895599766AC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Ellipse 66">
                  <a:extLst>
                    <a:ext uri="{FF2B5EF4-FFF2-40B4-BE49-F238E27FC236}">
                      <a16:creationId xmlns:a16="http://schemas.microsoft.com/office/drawing/2014/main" id="{4C7D4683-85C0-A407-D0A9-39D0A6F19ED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44168945-54E5-C28D-D976-192FB07F2838}"/>
                  </a:ext>
                </a:extLst>
              </p:cNvPr>
              <p:cNvGrpSpPr/>
              <p:nvPr/>
            </p:nvGrpSpPr>
            <p:grpSpPr>
              <a:xfrm>
                <a:off x="4834345" y="6346896"/>
                <a:ext cx="135632" cy="210363"/>
                <a:chOff x="3851919" y="1932330"/>
                <a:chExt cx="1440160" cy="2435003"/>
              </a:xfrm>
            </p:grpSpPr>
            <p:sp>
              <p:nvSpPr>
                <p:cNvPr id="62" name="Organigramme : Délai 61">
                  <a:extLst>
                    <a:ext uri="{FF2B5EF4-FFF2-40B4-BE49-F238E27FC236}">
                      <a16:creationId xmlns:a16="http://schemas.microsoft.com/office/drawing/2014/main" id="{7BFA4C14-0F9A-FB5E-E630-D0C931B4F90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3" name="Triangle isocèle 62">
                  <a:extLst>
                    <a:ext uri="{FF2B5EF4-FFF2-40B4-BE49-F238E27FC236}">
                      <a16:creationId xmlns:a16="http://schemas.microsoft.com/office/drawing/2014/main" id="{9D8BA3B3-101B-195F-3530-F39490E4DAD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Ellipse 63">
                  <a:extLst>
                    <a:ext uri="{FF2B5EF4-FFF2-40B4-BE49-F238E27FC236}">
                      <a16:creationId xmlns:a16="http://schemas.microsoft.com/office/drawing/2014/main" id="{5F27B4A0-556E-7BA6-5C93-A6125335F26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EBE6771E-AA44-9430-0B0C-8124B20CDE19}"/>
                  </a:ext>
                </a:extLst>
              </p:cNvPr>
              <p:cNvGrpSpPr/>
              <p:nvPr/>
            </p:nvGrpSpPr>
            <p:grpSpPr>
              <a:xfrm>
                <a:off x="5038559" y="6348704"/>
                <a:ext cx="135632" cy="210363"/>
                <a:chOff x="3851919" y="1932330"/>
                <a:chExt cx="1440160" cy="2435003"/>
              </a:xfrm>
            </p:grpSpPr>
            <p:sp>
              <p:nvSpPr>
                <p:cNvPr id="59" name="Organigramme : Délai 58">
                  <a:extLst>
                    <a:ext uri="{FF2B5EF4-FFF2-40B4-BE49-F238E27FC236}">
                      <a16:creationId xmlns:a16="http://schemas.microsoft.com/office/drawing/2014/main" id="{27547FAB-6E9A-BE5F-226B-D8EF56C5F61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0" name="Triangle isocèle 59">
                  <a:extLst>
                    <a:ext uri="{FF2B5EF4-FFF2-40B4-BE49-F238E27FC236}">
                      <a16:creationId xmlns:a16="http://schemas.microsoft.com/office/drawing/2014/main" id="{FB4FED58-C69B-FE90-F4D2-3DC8159453E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Ellipse 60">
                  <a:extLst>
                    <a:ext uri="{FF2B5EF4-FFF2-40B4-BE49-F238E27FC236}">
                      <a16:creationId xmlns:a16="http://schemas.microsoft.com/office/drawing/2014/main" id="{B3069BA6-3AF5-99D0-1E81-DFE10E56E75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29E496B6-BF9E-FA5D-967A-802FFAB76233}"/>
                  </a:ext>
                </a:extLst>
              </p:cNvPr>
              <p:cNvGrpSpPr/>
              <p:nvPr/>
            </p:nvGrpSpPr>
            <p:grpSpPr>
              <a:xfrm>
                <a:off x="5238396" y="6348704"/>
                <a:ext cx="135632" cy="210363"/>
                <a:chOff x="3851919" y="1932330"/>
                <a:chExt cx="1440160" cy="2435003"/>
              </a:xfrm>
            </p:grpSpPr>
            <p:sp>
              <p:nvSpPr>
                <p:cNvPr id="56" name="Organigramme : Délai 55">
                  <a:extLst>
                    <a:ext uri="{FF2B5EF4-FFF2-40B4-BE49-F238E27FC236}">
                      <a16:creationId xmlns:a16="http://schemas.microsoft.com/office/drawing/2014/main" id="{552920A7-6293-DB49-3407-8065E6F2C8F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Triangle isocèle 56">
                  <a:extLst>
                    <a:ext uri="{FF2B5EF4-FFF2-40B4-BE49-F238E27FC236}">
                      <a16:creationId xmlns:a16="http://schemas.microsoft.com/office/drawing/2014/main" id="{43E3F6EB-9B1D-0466-7B6D-EB4E1912E18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1115AB37-5FAC-7150-5F69-94B7770C5F8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DA79F15E-6723-78CC-ED90-9ECF830A7E80}"/>
                  </a:ext>
                </a:extLst>
              </p:cNvPr>
              <p:cNvGrpSpPr/>
              <p:nvPr/>
            </p:nvGrpSpPr>
            <p:grpSpPr>
              <a:xfrm>
                <a:off x="5440615" y="6348704"/>
                <a:ext cx="135632" cy="210363"/>
                <a:chOff x="3851919" y="1932330"/>
                <a:chExt cx="1440160" cy="2435003"/>
              </a:xfrm>
            </p:grpSpPr>
            <p:sp>
              <p:nvSpPr>
                <p:cNvPr id="53" name="Organigramme : Délai 52">
                  <a:extLst>
                    <a:ext uri="{FF2B5EF4-FFF2-40B4-BE49-F238E27FC236}">
                      <a16:creationId xmlns:a16="http://schemas.microsoft.com/office/drawing/2014/main" id="{2BB601F6-0C25-1821-8823-9FB3EF958D8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Triangle isocèle 53">
                  <a:extLst>
                    <a:ext uri="{FF2B5EF4-FFF2-40B4-BE49-F238E27FC236}">
                      <a16:creationId xmlns:a16="http://schemas.microsoft.com/office/drawing/2014/main" id="{9AFF4C73-D2D6-6575-023A-27A4842856A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Ellipse 54">
                  <a:extLst>
                    <a:ext uri="{FF2B5EF4-FFF2-40B4-BE49-F238E27FC236}">
                      <a16:creationId xmlns:a16="http://schemas.microsoft.com/office/drawing/2014/main" id="{C2AC86E5-C3C7-5F2A-D339-524A7B1AF19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53AE622D-B6A4-5C59-FCE0-96D57480CBFD}"/>
                  </a:ext>
                </a:extLst>
              </p:cNvPr>
              <p:cNvGrpSpPr/>
              <p:nvPr/>
            </p:nvGrpSpPr>
            <p:grpSpPr>
              <a:xfrm>
                <a:off x="3251731" y="6348704"/>
                <a:ext cx="135632" cy="210363"/>
                <a:chOff x="3851919" y="1932330"/>
                <a:chExt cx="1440160" cy="2435003"/>
              </a:xfrm>
            </p:grpSpPr>
            <p:sp>
              <p:nvSpPr>
                <p:cNvPr id="50" name="Organigramme : Délai 49">
                  <a:extLst>
                    <a:ext uri="{FF2B5EF4-FFF2-40B4-BE49-F238E27FC236}">
                      <a16:creationId xmlns:a16="http://schemas.microsoft.com/office/drawing/2014/main" id="{0F716C7F-4713-FEA7-A29D-4D53BED52C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Triangle isocèle 50">
                  <a:extLst>
                    <a:ext uri="{FF2B5EF4-FFF2-40B4-BE49-F238E27FC236}">
                      <a16:creationId xmlns:a16="http://schemas.microsoft.com/office/drawing/2014/main" id="{71F7AB6F-5400-4CBE-81EF-E908B8217C4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Ellipse 51">
                  <a:extLst>
                    <a:ext uri="{FF2B5EF4-FFF2-40B4-BE49-F238E27FC236}">
                      <a16:creationId xmlns:a16="http://schemas.microsoft.com/office/drawing/2014/main" id="{1D0D8CAF-722D-1F0D-B4C2-C8E58C592E5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a:extLst>
                  <a:ext uri="{FF2B5EF4-FFF2-40B4-BE49-F238E27FC236}">
                    <a16:creationId xmlns:a16="http://schemas.microsoft.com/office/drawing/2014/main" id="{8AA15F69-281D-3773-EF81-6373FDB20EAF}"/>
                  </a:ext>
                </a:extLst>
              </p:cNvPr>
              <p:cNvGrpSpPr/>
              <p:nvPr/>
            </p:nvGrpSpPr>
            <p:grpSpPr>
              <a:xfrm>
                <a:off x="3453950" y="6348704"/>
                <a:ext cx="135632" cy="210363"/>
                <a:chOff x="3851919" y="1932330"/>
                <a:chExt cx="1440160" cy="2435003"/>
              </a:xfrm>
            </p:grpSpPr>
            <p:sp>
              <p:nvSpPr>
                <p:cNvPr id="47" name="Organigramme : Délai 46">
                  <a:extLst>
                    <a:ext uri="{FF2B5EF4-FFF2-40B4-BE49-F238E27FC236}">
                      <a16:creationId xmlns:a16="http://schemas.microsoft.com/office/drawing/2014/main" id="{EC9F7C49-C1EB-7422-3A45-75817E7741D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Triangle isocèle 47">
                  <a:extLst>
                    <a:ext uri="{FF2B5EF4-FFF2-40B4-BE49-F238E27FC236}">
                      <a16:creationId xmlns:a16="http://schemas.microsoft.com/office/drawing/2014/main" id="{0608B12B-0269-5A02-9483-4C1D686BC7F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Ellipse 48">
                  <a:extLst>
                    <a:ext uri="{FF2B5EF4-FFF2-40B4-BE49-F238E27FC236}">
                      <a16:creationId xmlns:a16="http://schemas.microsoft.com/office/drawing/2014/main" id="{194606A0-A885-3E68-5E5E-95472DE742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F2EFA124-1058-4E32-8D64-5C97AE7F7ECF}"/>
                  </a:ext>
                </a:extLst>
              </p:cNvPr>
              <p:cNvGrpSpPr/>
              <p:nvPr/>
            </p:nvGrpSpPr>
            <p:grpSpPr>
              <a:xfrm>
                <a:off x="3656498" y="6348704"/>
                <a:ext cx="135632" cy="210363"/>
                <a:chOff x="3851919" y="1932330"/>
                <a:chExt cx="1440160" cy="2435003"/>
              </a:xfrm>
            </p:grpSpPr>
            <p:sp>
              <p:nvSpPr>
                <p:cNvPr id="44" name="Organigramme : Délai 43">
                  <a:extLst>
                    <a:ext uri="{FF2B5EF4-FFF2-40B4-BE49-F238E27FC236}">
                      <a16:creationId xmlns:a16="http://schemas.microsoft.com/office/drawing/2014/main" id="{C1F5EAD5-F315-F125-863E-390FF845A0B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Triangle isocèle 44">
                  <a:extLst>
                    <a:ext uri="{FF2B5EF4-FFF2-40B4-BE49-F238E27FC236}">
                      <a16:creationId xmlns:a16="http://schemas.microsoft.com/office/drawing/2014/main" id="{21BEBD7C-0389-125A-4E60-DC05DAA8098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Ellipse 45">
                  <a:extLst>
                    <a:ext uri="{FF2B5EF4-FFF2-40B4-BE49-F238E27FC236}">
                      <a16:creationId xmlns:a16="http://schemas.microsoft.com/office/drawing/2014/main" id="{87797FE2-B8F9-183D-CA62-A1A95ECB926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6" name="Groupe 35">
                <a:extLst>
                  <a:ext uri="{FF2B5EF4-FFF2-40B4-BE49-F238E27FC236}">
                    <a16:creationId xmlns:a16="http://schemas.microsoft.com/office/drawing/2014/main" id="{D62C0883-D986-5D94-34BF-3EB3BA867ED6}"/>
                  </a:ext>
                </a:extLst>
              </p:cNvPr>
              <p:cNvGrpSpPr/>
              <p:nvPr/>
            </p:nvGrpSpPr>
            <p:grpSpPr>
              <a:xfrm>
                <a:off x="3847574" y="6348704"/>
                <a:ext cx="135632" cy="210363"/>
                <a:chOff x="3851919" y="1932330"/>
                <a:chExt cx="1440160" cy="2435003"/>
              </a:xfrm>
            </p:grpSpPr>
            <p:sp>
              <p:nvSpPr>
                <p:cNvPr id="41" name="Organigramme : Délai 40">
                  <a:extLst>
                    <a:ext uri="{FF2B5EF4-FFF2-40B4-BE49-F238E27FC236}">
                      <a16:creationId xmlns:a16="http://schemas.microsoft.com/office/drawing/2014/main" id="{A1396B46-2644-9ABA-454A-B9AA468FB18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riangle isocèle 41">
                  <a:extLst>
                    <a:ext uri="{FF2B5EF4-FFF2-40B4-BE49-F238E27FC236}">
                      <a16:creationId xmlns:a16="http://schemas.microsoft.com/office/drawing/2014/main" id="{CC4E5656-909E-E50A-7E33-2BC90A158FD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Ellipse 42">
                  <a:extLst>
                    <a:ext uri="{FF2B5EF4-FFF2-40B4-BE49-F238E27FC236}">
                      <a16:creationId xmlns:a16="http://schemas.microsoft.com/office/drawing/2014/main" id="{6A00E742-7305-B037-3E83-107EDE169F1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7" name="Groupe 36">
                <a:extLst>
                  <a:ext uri="{FF2B5EF4-FFF2-40B4-BE49-F238E27FC236}">
                    <a16:creationId xmlns:a16="http://schemas.microsoft.com/office/drawing/2014/main" id="{20F56C75-73BA-D2BE-38F7-86B06A45997A}"/>
                  </a:ext>
                </a:extLst>
              </p:cNvPr>
              <p:cNvGrpSpPr/>
              <p:nvPr/>
            </p:nvGrpSpPr>
            <p:grpSpPr>
              <a:xfrm>
                <a:off x="5847387" y="6348704"/>
                <a:ext cx="135632" cy="210363"/>
                <a:chOff x="3851919" y="1932330"/>
                <a:chExt cx="1440160" cy="2435003"/>
              </a:xfrm>
            </p:grpSpPr>
            <p:sp>
              <p:nvSpPr>
                <p:cNvPr id="38" name="Organigramme : Délai 37">
                  <a:extLst>
                    <a:ext uri="{FF2B5EF4-FFF2-40B4-BE49-F238E27FC236}">
                      <a16:creationId xmlns:a16="http://schemas.microsoft.com/office/drawing/2014/main" id="{DFE70664-5E6A-1518-94E9-7D040C80DF9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Triangle isocèle 38">
                  <a:extLst>
                    <a:ext uri="{FF2B5EF4-FFF2-40B4-BE49-F238E27FC236}">
                      <a16:creationId xmlns:a16="http://schemas.microsoft.com/office/drawing/2014/main" id="{CFB00BB9-0ED2-A3A7-2913-A25DD7D3F1F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Ellipse 39">
                  <a:extLst>
                    <a:ext uri="{FF2B5EF4-FFF2-40B4-BE49-F238E27FC236}">
                      <a16:creationId xmlns:a16="http://schemas.microsoft.com/office/drawing/2014/main" id="{E8A613C6-6AB2-911A-644F-78ACE0508AE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125" name="Flèche courbée vers la droite 145">
            <a:extLst>
              <a:ext uri="{FF2B5EF4-FFF2-40B4-BE49-F238E27FC236}">
                <a16:creationId xmlns:a16="http://schemas.microsoft.com/office/drawing/2014/main" id="{20981066-8942-ED50-5FF2-4BA326BDFD4B}"/>
              </a:ext>
            </a:extLst>
          </p:cNvPr>
          <p:cNvSpPr/>
          <p:nvPr/>
        </p:nvSpPr>
        <p:spPr>
          <a:xfrm>
            <a:off x="4117519" y="3562614"/>
            <a:ext cx="1506139" cy="1696734"/>
          </a:xfrm>
          <a:prstGeom prst="curvedRightArrow">
            <a:avLst>
              <a:gd name="adj1" fmla="val 14880"/>
              <a:gd name="adj2" fmla="val 29482"/>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solidFill>
                <a:schemeClr val="tx1"/>
              </a:solidFill>
            </a:endParaRPr>
          </a:p>
        </p:txBody>
      </p:sp>
      <p:sp>
        <p:nvSpPr>
          <p:cNvPr id="126" name="Flèche courbée vers la droite 146">
            <a:extLst>
              <a:ext uri="{FF2B5EF4-FFF2-40B4-BE49-F238E27FC236}">
                <a16:creationId xmlns:a16="http://schemas.microsoft.com/office/drawing/2014/main" id="{8276FD1B-A9B6-109F-0772-E319C7B29132}"/>
              </a:ext>
            </a:extLst>
          </p:cNvPr>
          <p:cNvSpPr/>
          <p:nvPr/>
        </p:nvSpPr>
        <p:spPr>
          <a:xfrm flipH="1">
            <a:off x="6598794" y="3598358"/>
            <a:ext cx="1612435" cy="2533793"/>
          </a:xfrm>
          <a:prstGeom prst="curvedRightArrow">
            <a:avLst>
              <a:gd name="adj1" fmla="val 14880"/>
              <a:gd name="adj2" fmla="val 29482"/>
              <a:gd name="adj3" fmla="val 25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A">
              <a:solidFill>
                <a:schemeClr val="tx1"/>
              </a:solidFill>
            </a:endParaRPr>
          </a:p>
        </p:txBody>
      </p:sp>
      <p:grpSp>
        <p:nvGrpSpPr>
          <p:cNvPr id="127" name="Groupe 126">
            <a:extLst>
              <a:ext uri="{FF2B5EF4-FFF2-40B4-BE49-F238E27FC236}">
                <a16:creationId xmlns:a16="http://schemas.microsoft.com/office/drawing/2014/main" id="{C0F2D944-BE3F-8514-61A3-3A78C14F1793}"/>
              </a:ext>
            </a:extLst>
          </p:cNvPr>
          <p:cNvGrpSpPr/>
          <p:nvPr/>
        </p:nvGrpSpPr>
        <p:grpSpPr>
          <a:xfrm>
            <a:off x="5519937" y="2583127"/>
            <a:ext cx="1152129" cy="1786931"/>
            <a:chOff x="3851919" y="1932330"/>
            <a:chExt cx="1440160" cy="2435003"/>
          </a:xfrm>
        </p:grpSpPr>
        <p:sp>
          <p:nvSpPr>
            <p:cNvPr id="128" name="Organigramme : Délai 127">
              <a:extLst>
                <a:ext uri="{FF2B5EF4-FFF2-40B4-BE49-F238E27FC236}">
                  <a16:creationId xmlns:a16="http://schemas.microsoft.com/office/drawing/2014/main" id="{85D5537C-A851-A5F1-C487-67A7214F95D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9" name="Triangle isocèle 128">
              <a:extLst>
                <a:ext uri="{FF2B5EF4-FFF2-40B4-BE49-F238E27FC236}">
                  <a16:creationId xmlns:a16="http://schemas.microsoft.com/office/drawing/2014/main" id="{F27034B1-5263-480B-DBD6-072A85AFDEB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0" name="Ellipse 129">
              <a:extLst>
                <a:ext uri="{FF2B5EF4-FFF2-40B4-BE49-F238E27FC236}">
                  <a16:creationId xmlns:a16="http://schemas.microsoft.com/office/drawing/2014/main" id="{828D2BD7-0501-3C9A-83C6-A39F0F85D2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1" name="ZoneTexte 130">
            <a:extLst>
              <a:ext uri="{FF2B5EF4-FFF2-40B4-BE49-F238E27FC236}">
                <a16:creationId xmlns:a16="http://schemas.microsoft.com/office/drawing/2014/main" id="{F97F60AE-B493-5121-8060-DF6B363DA613}"/>
              </a:ext>
            </a:extLst>
          </p:cNvPr>
          <p:cNvSpPr txBox="1"/>
          <p:nvPr/>
        </p:nvSpPr>
        <p:spPr>
          <a:xfrm>
            <a:off x="6659392" y="1964606"/>
            <a:ext cx="3406836" cy="1692771"/>
          </a:xfrm>
          <a:prstGeom prst="rect">
            <a:avLst/>
          </a:prstGeom>
          <a:noFill/>
        </p:spPr>
        <p:txBody>
          <a:bodyPr wrap="square" rtlCol="0" anchor="t">
            <a:spAutoFit/>
          </a:bodyPr>
          <a:lstStyle/>
          <a:p>
            <a:pPr algn="r"/>
            <a:r>
              <a:rPr lang="fr-CA" sz="2600" dirty="0">
                <a:solidFill>
                  <a:srgbClr val="36424B"/>
                </a:solidFill>
                <a:latin typeface="+mj-lt"/>
                <a:cs typeface="Arial"/>
              </a:rPr>
              <a:t>Le gouvernement travaille, selon </a:t>
            </a:r>
            <a:r>
              <a:rPr lang="fr-CA" sz="2600" b="1" dirty="0">
                <a:solidFill>
                  <a:srgbClr val="36424B"/>
                </a:solidFill>
                <a:latin typeface="+mj-lt"/>
                <a:cs typeface="Arial"/>
              </a:rPr>
              <a:t>sa</a:t>
            </a:r>
            <a:r>
              <a:rPr lang="fr-CA" sz="2600" dirty="0">
                <a:solidFill>
                  <a:srgbClr val="36424B"/>
                </a:solidFill>
                <a:latin typeface="+mj-lt"/>
                <a:cs typeface="Arial"/>
              </a:rPr>
              <a:t> </a:t>
            </a:r>
            <a:r>
              <a:rPr lang="fr-CA" sz="2600" b="1" dirty="0">
                <a:solidFill>
                  <a:srgbClr val="36424B"/>
                </a:solidFill>
                <a:latin typeface="+mj-lt"/>
                <a:cs typeface="Arial"/>
              </a:rPr>
              <a:t>volonté</a:t>
            </a:r>
            <a:r>
              <a:rPr lang="fr-CA" sz="2600" dirty="0">
                <a:solidFill>
                  <a:srgbClr val="36424B"/>
                </a:solidFill>
                <a:latin typeface="+mj-lt"/>
                <a:cs typeface="Arial"/>
              </a:rPr>
              <a:t>, pour ses propres intérêts. </a:t>
            </a:r>
            <a:endParaRPr lang="fr-CA" sz="2600" dirty="0">
              <a:solidFill>
                <a:srgbClr val="36424B"/>
              </a:solidFill>
              <a:latin typeface="+mj-lt"/>
              <a:cs typeface="Arial" panose="020B0604020202020204" pitchFamily="34" charset="0"/>
            </a:endParaRPr>
          </a:p>
        </p:txBody>
      </p:sp>
      <p:sp>
        <p:nvSpPr>
          <p:cNvPr id="132" name="ZoneTexte 131">
            <a:extLst>
              <a:ext uri="{FF2B5EF4-FFF2-40B4-BE49-F238E27FC236}">
                <a16:creationId xmlns:a16="http://schemas.microsoft.com/office/drawing/2014/main" id="{9C370530-DBC2-AE74-0AB5-718E3785D166}"/>
              </a:ext>
            </a:extLst>
          </p:cNvPr>
          <p:cNvSpPr txBox="1"/>
          <p:nvPr/>
        </p:nvSpPr>
        <p:spPr>
          <a:xfrm>
            <a:off x="2262727" y="1964607"/>
            <a:ext cx="3003522" cy="1292662"/>
          </a:xfrm>
          <a:prstGeom prst="rect">
            <a:avLst/>
          </a:prstGeom>
          <a:noFill/>
        </p:spPr>
        <p:txBody>
          <a:bodyPr wrap="square" rtlCol="0" anchor="t">
            <a:spAutoFit/>
          </a:bodyPr>
          <a:lstStyle/>
          <a:p>
            <a:r>
              <a:rPr lang="fr-CA" sz="2600" dirty="0">
                <a:solidFill>
                  <a:srgbClr val="36424B"/>
                </a:solidFill>
                <a:latin typeface="+mj-lt"/>
                <a:cs typeface="Arial"/>
              </a:rPr>
              <a:t>Le gouvernement est au-dessus des lois.</a:t>
            </a:r>
          </a:p>
        </p:txBody>
      </p:sp>
    </p:spTree>
    <p:extLst>
      <p:ext uri="{BB962C8B-B14F-4D97-AF65-F5344CB8AC3E}">
        <p14:creationId xmlns:p14="http://schemas.microsoft.com/office/powerpoint/2010/main" val="389556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wipe(down)">
                                      <p:cBhvr>
                                        <p:cTn id="13" dur="600"/>
                                        <p:tgtEl>
                                          <p:spTgt spid="132"/>
                                        </p:tgtEl>
                                      </p:cBhvr>
                                    </p:animEffect>
                                  </p:childTnLst>
                                </p:cTn>
                              </p:par>
                            </p:childTnLst>
                          </p:cTn>
                        </p:par>
                        <p:par>
                          <p:cTn id="14" fill="hold">
                            <p:stCondLst>
                              <p:cond delay="600"/>
                            </p:stCondLst>
                            <p:childTnLst>
                              <p:par>
                                <p:cTn id="15" presetID="22" presetClass="entr" presetSubtype="1" fill="hold" grpId="0" nodeType="after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wipe(up)">
                                      <p:cBhvr>
                                        <p:cTn id="17" dur="500"/>
                                        <p:tgtEl>
                                          <p:spTgt spid="1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wipe(up)">
                                      <p:cBhvr>
                                        <p:cTn id="22" dur="500"/>
                                        <p:tgtEl>
                                          <p:spTgt spid="126"/>
                                        </p:tgtEl>
                                      </p:cBhvr>
                                    </p:animEffect>
                                  </p:childTnLst>
                                </p:cTn>
                              </p:par>
                            </p:childTnLst>
                          </p:cTn>
                        </p:par>
                        <p:par>
                          <p:cTn id="23" fill="hold">
                            <p:stCondLst>
                              <p:cond delay="500"/>
                            </p:stCondLst>
                            <p:childTnLst>
                              <p:par>
                                <p:cTn id="24" presetID="22" presetClass="entr" presetSubtype="1" fill="hold" grpId="0" nodeType="afterEffect">
                                  <p:stCondLst>
                                    <p:cond delay="15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6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5" grpId="0" animBg="1"/>
      <p:bldP spid="126" grpId="0" animBg="1"/>
      <p:bldP spid="131" grpId="0"/>
      <p:bldP spid="1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2D98B37-ABEE-3F2F-E592-9ABF07834E45}"/>
              </a:ext>
            </a:extLst>
          </p:cNvPr>
          <p:cNvSpPr>
            <a:spLocks noGrp="1"/>
          </p:cNvSpPr>
          <p:nvPr>
            <p:ph type="title"/>
          </p:nvPr>
        </p:nvSpPr>
        <p:spPr/>
        <p:txBody>
          <a:bodyPr/>
          <a:lstStyle/>
          <a:p>
            <a:r>
              <a:rPr lang="fr-CA" b="0" dirty="0">
                <a:solidFill>
                  <a:schemeClr val="accent1"/>
                </a:solidFill>
              </a:rPr>
              <a:t>Démocratie</a:t>
            </a:r>
          </a:p>
        </p:txBody>
      </p:sp>
      <p:sp>
        <p:nvSpPr>
          <p:cNvPr id="2" name="ZoneTexte 1">
            <a:extLst>
              <a:ext uri="{FF2B5EF4-FFF2-40B4-BE49-F238E27FC236}">
                <a16:creationId xmlns:a16="http://schemas.microsoft.com/office/drawing/2014/main" id="{81682208-C055-C7AF-CFF6-143C6955F352}"/>
              </a:ext>
            </a:extLst>
          </p:cNvPr>
          <p:cNvSpPr txBox="1"/>
          <p:nvPr/>
        </p:nvSpPr>
        <p:spPr>
          <a:xfrm>
            <a:off x="4457012" y="1916832"/>
            <a:ext cx="184731" cy="369332"/>
          </a:xfrm>
          <a:prstGeom prst="rect">
            <a:avLst/>
          </a:prstGeom>
          <a:noFill/>
        </p:spPr>
        <p:txBody>
          <a:bodyPr wrap="none" rtlCol="0">
            <a:spAutoFit/>
          </a:bodyPr>
          <a:lstStyle/>
          <a:p>
            <a:endParaRPr lang="fr-CA"/>
          </a:p>
        </p:txBody>
      </p:sp>
      <p:grpSp>
        <p:nvGrpSpPr>
          <p:cNvPr id="133" name="Groupe 132">
            <a:extLst>
              <a:ext uri="{FF2B5EF4-FFF2-40B4-BE49-F238E27FC236}">
                <a16:creationId xmlns:a16="http://schemas.microsoft.com/office/drawing/2014/main" id="{941969FB-91C5-43AA-F04F-A81871EEED84}"/>
              </a:ext>
            </a:extLst>
          </p:cNvPr>
          <p:cNvGrpSpPr/>
          <p:nvPr/>
        </p:nvGrpSpPr>
        <p:grpSpPr>
          <a:xfrm>
            <a:off x="5465124" y="2616226"/>
            <a:ext cx="1152129" cy="1786931"/>
            <a:chOff x="3851919" y="1932330"/>
            <a:chExt cx="1440160" cy="2435003"/>
          </a:xfrm>
        </p:grpSpPr>
        <p:sp>
          <p:nvSpPr>
            <p:cNvPr id="134" name="Organigramme : Délai 133">
              <a:extLst>
                <a:ext uri="{FF2B5EF4-FFF2-40B4-BE49-F238E27FC236}">
                  <a16:creationId xmlns:a16="http://schemas.microsoft.com/office/drawing/2014/main" id="{66C6B159-EBDF-2A5D-E7C7-81BD8358E2E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5" name="Triangle isocèle 134">
              <a:extLst>
                <a:ext uri="{FF2B5EF4-FFF2-40B4-BE49-F238E27FC236}">
                  <a16:creationId xmlns:a16="http://schemas.microsoft.com/office/drawing/2014/main" id="{8B4C6AC0-6774-3044-039D-BEE1627D3F2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6" name="Ellipse 135">
              <a:extLst>
                <a:ext uri="{FF2B5EF4-FFF2-40B4-BE49-F238E27FC236}">
                  <a16:creationId xmlns:a16="http://schemas.microsoft.com/office/drawing/2014/main" id="{0CC1B7EE-C52C-9DC1-BAE6-E753DAFAEB3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7" name="Forme libre 21">
            <a:extLst>
              <a:ext uri="{FF2B5EF4-FFF2-40B4-BE49-F238E27FC236}">
                <a16:creationId xmlns:a16="http://schemas.microsoft.com/office/drawing/2014/main" id="{30E6A02E-10F0-72BF-1D5E-7C9D51EB9E99}"/>
              </a:ext>
            </a:extLst>
          </p:cNvPr>
          <p:cNvSpPr/>
          <p:nvPr/>
        </p:nvSpPr>
        <p:spPr>
          <a:xfrm rot="5400000">
            <a:off x="5851686" y="2084002"/>
            <a:ext cx="379000" cy="567383"/>
          </a:xfrm>
          <a:custGeom>
            <a:avLst/>
            <a:gdLst>
              <a:gd name="connsiteX0" fmla="*/ 0 w 516451"/>
              <a:gd name="connsiteY0" fmla="*/ 354614 h 709228"/>
              <a:gd name="connsiteX1" fmla="*/ 335 w 516451"/>
              <a:gd name="connsiteY1" fmla="*/ 347781 h 709228"/>
              <a:gd name="connsiteX2" fmla="*/ 167665 w 516451"/>
              <a:gd name="connsiteY2" fmla="*/ 243200 h 709228"/>
              <a:gd name="connsiteX3" fmla="*/ 17743 w 516451"/>
              <a:gd name="connsiteY3" fmla="*/ 149499 h 709228"/>
              <a:gd name="connsiteX4" fmla="*/ 19863 w 516451"/>
              <a:gd name="connsiteY4" fmla="*/ 136542 h 709228"/>
              <a:gd name="connsiteX5" fmla="*/ 167665 w 516451"/>
              <a:gd name="connsiteY5" fmla="*/ 44166 h 709228"/>
              <a:gd name="connsiteX6" fmla="*/ 97000 w 516451"/>
              <a:gd name="connsiteY6" fmla="*/ 0 h 709228"/>
              <a:gd name="connsiteX7" fmla="*/ 516451 w 516451"/>
              <a:gd name="connsiteY7" fmla="*/ 0 h 709228"/>
              <a:gd name="connsiteX8" fmla="*/ 430359 w 516451"/>
              <a:gd name="connsiteY8" fmla="*/ 354614 h 709228"/>
              <a:gd name="connsiteX9" fmla="*/ 516451 w 516451"/>
              <a:gd name="connsiteY9" fmla="*/ 709228 h 709228"/>
              <a:gd name="connsiteX10" fmla="*/ 97000 w 516451"/>
              <a:gd name="connsiteY10" fmla="*/ 709228 h 709228"/>
              <a:gd name="connsiteX11" fmla="*/ 167666 w 516451"/>
              <a:gd name="connsiteY11" fmla="*/ 665062 h 709228"/>
              <a:gd name="connsiteX12" fmla="*/ 19863 w 516451"/>
              <a:gd name="connsiteY12" fmla="*/ 572686 h 709228"/>
              <a:gd name="connsiteX13" fmla="*/ 19255 w 516451"/>
              <a:gd name="connsiteY13" fmla="*/ 568970 h 709228"/>
              <a:gd name="connsiteX14" fmla="*/ 167665 w 516451"/>
              <a:gd name="connsiteY14" fmla="*/ 476214 h 709228"/>
              <a:gd name="connsiteX15" fmla="*/ 850 w 516451"/>
              <a:gd name="connsiteY15" fmla="*/ 371955 h 70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6451" h="709228">
                <a:moveTo>
                  <a:pt x="0" y="354614"/>
                </a:moveTo>
                <a:lnTo>
                  <a:pt x="335" y="347781"/>
                </a:lnTo>
                <a:lnTo>
                  <a:pt x="167665" y="243200"/>
                </a:lnTo>
                <a:lnTo>
                  <a:pt x="17743" y="149499"/>
                </a:lnTo>
                <a:lnTo>
                  <a:pt x="19863" y="136542"/>
                </a:lnTo>
                <a:lnTo>
                  <a:pt x="167665" y="44166"/>
                </a:lnTo>
                <a:lnTo>
                  <a:pt x="97000" y="0"/>
                </a:lnTo>
                <a:lnTo>
                  <a:pt x="516451" y="0"/>
                </a:lnTo>
                <a:cubicBezTo>
                  <a:pt x="468886" y="0"/>
                  <a:pt x="430359" y="158796"/>
                  <a:pt x="430359" y="354614"/>
                </a:cubicBezTo>
                <a:cubicBezTo>
                  <a:pt x="430359" y="550432"/>
                  <a:pt x="468886" y="709228"/>
                  <a:pt x="516451" y="709228"/>
                </a:cubicBezTo>
                <a:lnTo>
                  <a:pt x="97000" y="709228"/>
                </a:lnTo>
                <a:lnTo>
                  <a:pt x="167666" y="665062"/>
                </a:lnTo>
                <a:lnTo>
                  <a:pt x="19863" y="572686"/>
                </a:lnTo>
                <a:lnTo>
                  <a:pt x="19255" y="568970"/>
                </a:lnTo>
                <a:lnTo>
                  <a:pt x="167665" y="476214"/>
                </a:lnTo>
                <a:lnTo>
                  <a:pt x="850" y="371955"/>
                </a:ln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8" name="ZoneTexte 137">
            <a:extLst>
              <a:ext uri="{FF2B5EF4-FFF2-40B4-BE49-F238E27FC236}">
                <a16:creationId xmlns:a16="http://schemas.microsoft.com/office/drawing/2014/main" id="{18733F9D-07AB-A18E-CA52-1493591D0571}"/>
              </a:ext>
            </a:extLst>
          </p:cNvPr>
          <p:cNvSpPr txBox="1"/>
          <p:nvPr/>
        </p:nvSpPr>
        <p:spPr>
          <a:xfrm>
            <a:off x="2116316" y="2912088"/>
            <a:ext cx="3453351" cy="892552"/>
          </a:xfrm>
          <a:prstGeom prst="rect">
            <a:avLst/>
          </a:prstGeom>
          <a:noFill/>
        </p:spPr>
        <p:txBody>
          <a:bodyPr wrap="square" rtlCol="0" anchor="t">
            <a:spAutoFit/>
          </a:bodyPr>
          <a:lstStyle/>
          <a:p>
            <a:r>
              <a:rPr lang="fr-CA" sz="2600" dirty="0">
                <a:solidFill>
                  <a:srgbClr val="36424B"/>
                </a:solidFill>
                <a:latin typeface="+mj-lt"/>
                <a:cs typeface="Arial"/>
              </a:rPr>
              <a:t>Nul n’est au-dessus </a:t>
            </a:r>
            <a:endParaRPr lang="fr-CA" sz="2600" dirty="0">
              <a:solidFill>
                <a:srgbClr val="36424B"/>
              </a:solidFill>
              <a:latin typeface="+mj-lt"/>
              <a:cs typeface="Arial" panose="020B0604020202020204" pitchFamily="34" charset="0"/>
            </a:endParaRPr>
          </a:p>
          <a:p>
            <a:r>
              <a:rPr lang="fr-CA" sz="2600" dirty="0">
                <a:solidFill>
                  <a:srgbClr val="36424B"/>
                </a:solidFill>
                <a:latin typeface="+mj-lt"/>
                <a:cs typeface="Arial"/>
              </a:rPr>
              <a:t>des lois.</a:t>
            </a:r>
          </a:p>
        </p:txBody>
      </p:sp>
      <p:pic>
        <p:nvPicPr>
          <p:cNvPr id="139" name="Image 138">
            <a:extLst>
              <a:ext uri="{FF2B5EF4-FFF2-40B4-BE49-F238E27FC236}">
                <a16:creationId xmlns:a16="http://schemas.microsoft.com/office/drawing/2014/main" id="{0DE0DBA3-03D5-74A3-51FB-A6940C067902}"/>
              </a:ext>
            </a:extLst>
          </p:cNvPr>
          <p:cNvPicPr>
            <a:picLocks noChangeAspect="1"/>
          </p:cNvPicPr>
          <p:nvPr/>
        </p:nvPicPr>
        <p:blipFill>
          <a:blip r:embed="rId3" cstate="print">
            <a:extLst>
              <a:ext uri="{28A0092B-C50C-407E-A947-70E740481C1C}">
                <a14:useLocalDpi xmlns:a14="http://schemas.microsoft.com/office/drawing/2010/main" val="0"/>
              </a:ext>
            </a:extLst>
          </a:blip>
          <a:srcRect l="21945" t="10103" r="20956" b="42145"/>
          <a:stretch>
            <a:fillRect/>
          </a:stretch>
        </p:blipFill>
        <p:spPr>
          <a:xfrm>
            <a:off x="5465119" y="3381377"/>
            <a:ext cx="1152130" cy="1030052"/>
          </a:xfrm>
          <a:custGeom>
            <a:avLst/>
            <a:gdLst>
              <a:gd name="connsiteX0" fmla="*/ 403510 w 1152130"/>
              <a:gd name="connsiteY0" fmla="*/ 0 h 1030052"/>
              <a:gd name="connsiteX1" fmla="*/ 576068 w 1152130"/>
              <a:gd name="connsiteY1" fmla="*/ 151951 h 1030052"/>
              <a:gd name="connsiteX2" fmla="*/ 748625 w 1152130"/>
              <a:gd name="connsiteY2" fmla="*/ 2 h 1030052"/>
              <a:gd name="connsiteX3" fmla="*/ 800295 w 1152130"/>
              <a:gd name="connsiteY3" fmla="*/ 14715 h 1030052"/>
              <a:gd name="connsiteX4" fmla="*/ 1152130 w 1152130"/>
              <a:gd name="connsiteY4" fmla="*/ 501620 h 1030052"/>
              <a:gd name="connsiteX5" fmla="*/ 1152130 w 1152130"/>
              <a:gd name="connsiteY5" fmla="*/ 1030052 h 1030052"/>
              <a:gd name="connsiteX6" fmla="*/ 1 w 1152130"/>
              <a:gd name="connsiteY6" fmla="*/ 1030052 h 1030052"/>
              <a:gd name="connsiteX7" fmla="*/ 0 w 1152130"/>
              <a:gd name="connsiteY7" fmla="*/ 501620 h 1030052"/>
              <a:gd name="connsiteX8" fmla="*/ 351834 w 1152130"/>
              <a:gd name="connsiteY8" fmla="*/ 14715 h 103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30" h="1030052">
                <a:moveTo>
                  <a:pt x="403510" y="0"/>
                </a:moveTo>
                <a:lnTo>
                  <a:pt x="576068" y="151951"/>
                </a:lnTo>
                <a:lnTo>
                  <a:pt x="748625" y="2"/>
                </a:lnTo>
                <a:lnTo>
                  <a:pt x="800295" y="14715"/>
                </a:lnTo>
                <a:cubicBezTo>
                  <a:pt x="1007054" y="94935"/>
                  <a:pt x="1152130" y="282736"/>
                  <a:pt x="1152130" y="501620"/>
                </a:cubicBezTo>
                <a:lnTo>
                  <a:pt x="1152130" y="1030052"/>
                </a:lnTo>
                <a:lnTo>
                  <a:pt x="1" y="1030052"/>
                </a:lnTo>
                <a:lnTo>
                  <a:pt x="0" y="501620"/>
                </a:lnTo>
                <a:cubicBezTo>
                  <a:pt x="0" y="282736"/>
                  <a:pt x="145076" y="94935"/>
                  <a:pt x="351834" y="14715"/>
                </a:cubicBezTo>
                <a:close/>
              </a:path>
            </a:pathLst>
          </a:custGeom>
          <a:ln w="28575">
            <a:solidFill>
              <a:srgbClr val="36424B"/>
            </a:solidFill>
          </a:ln>
        </p:spPr>
      </p:pic>
      <p:pic>
        <p:nvPicPr>
          <p:cNvPr id="140" name="Image 139">
            <a:extLst>
              <a:ext uri="{FF2B5EF4-FFF2-40B4-BE49-F238E27FC236}">
                <a16:creationId xmlns:a16="http://schemas.microsoft.com/office/drawing/2014/main" id="{9D654512-3B54-0B77-AE0A-19BF9D1A3F57}"/>
              </a:ext>
            </a:extLst>
          </p:cNvPr>
          <p:cNvPicPr>
            <a:picLocks noChangeAspect="1"/>
          </p:cNvPicPr>
          <p:nvPr/>
        </p:nvPicPr>
        <p:blipFill>
          <a:blip r:embed="rId3" cstate="print">
            <a:extLst>
              <a:ext uri="{28A0092B-C50C-407E-A947-70E740481C1C}">
                <a14:useLocalDpi xmlns:a14="http://schemas.microsoft.com/office/drawing/2010/main" val="0"/>
              </a:ext>
            </a:extLst>
          </a:blip>
          <a:srcRect l="32702" t="12981" r="31045" b="55910"/>
          <a:stretch>
            <a:fillRect/>
          </a:stretch>
        </p:blipFill>
        <p:spPr>
          <a:xfrm>
            <a:off x="5675423" y="2612652"/>
            <a:ext cx="731522" cy="671034"/>
          </a:xfrm>
          <a:custGeom>
            <a:avLst/>
            <a:gdLst>
              <a:gd name="connsiteX0" fmla="*/ 365761 w 731522"/>
              <a:gd name="connsiteY0" fmla="*/ 0 h 671034"/>
              <a:gd name="connsiteX1" fmla="*/ 731522 w 731522"/>
              <a:gd name="connsiteY1" fmla="*/ 335517 h 671034"/>
              <a:gd name="connsiteX2" fmla="*/ 365761 w 731522"/>
              <a:gd name="connsiteY2" fmla="*/ 671034 h 671034"/>
              <a:gd name="connsiteX3" fmla="*/ 0 w 731522"/>
              <a:gd name="connsiteY3" fmla="*/ 335517 h 671034"/>
              <a:gd name="connsiteX4" fmla="*/ 365761 w 731522"/>
              <a:gd name="connsiteY4" fmla="*/ 0 h 671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2" h="671034">
                <a:moveTo>
                  <a:pt x="365761" y="0"/>
                </a:moveTo>
                <a:cubicBezTo>
                  <a:pt x="567765" y="0"/>
                  <a:pt x="731522" y="150216"/>
                  <a:pt x="731522" y="335517"/>
                </a:cubicBezTo>
                <a:cubicBezTo>
                  <a:pt x="731522" y="520818"/>
                  <a:pt x="567765" y="671034"/>
                  <a:pt x="365761" y="671034"/>
                </a:cubicBezTo>
                <a:cubicBezTo>
                  <a:pt x="163757" y="671034"/>
                  <a:pt x="0" y="520818"/>
                  <a:pt x="0" y="335517"/>
                </a:cubicBezTo>
                <a:cubicBezTo>
                  <a:pt x="0" y="150216"/>
                  <a:pt x="163757" y="0"/>
                  <a:pt x="365761" y="0"/>
                </a:cubicBezTo>
                <a:close/>
              </a:path>
            </a:pathLst>
          </a:custGeom>
          <a:ln w="28575">
            <a:solidFill>
              <a:srgbClr val="36424B"/>
            </a:solidFill>
          </a:ln>
        </p:spPr>
      </p:pic>
      <p:grpSp>
        <p:nvGrpSpPr>
          <p:cNvPr id="141" name="Groupe 140">
            <a:extLst>
              <a:ext uri="{FF2B5EF4-FFF2-40B4-BE49-F238E27FC236}">
                <a16:creationId xmlns:a16="http://schemas.microsoft.com/office/drawing/2014/main" id="{A9AD07F9-F253-FC19-F79F-3D55A656016B}"/>
              </a:ext>
            </a:extLst>
          </p:cNvPr>
          <p:cNvGrpSpPr/>
          <p:nvPr/>
        </p:nvGrpSpPr>
        <p:grpSpPr>
          <a:xfrm>
            <a:off x="4582075" y="5701794"/>
            <a:ext cx="2917977" cy="465771"/>
            <a:chOff x="3112887" y="5989825"/>
            <a:chExt cx="2917977" cy="465771"/>
          </a:xfrm>
        </p:grpSpPr>
        <p:grpSp>
          <p:nvGrpSpPr>
            <p:cNvPr id="142" name="Groupe 141">
              <a:extLst>
                <a:ext uri="{FF2B5EF4-FFF2-40B4-BE49-F238E27FC236}">
                  <a16:creationId xmlns:a16="http://schemas.microsoft.com/office/drawing/2014/main" id="{FE11FD70-6309-FF41-8AB3-4DB89F326763}"/>
                </a:ext>
              </a:extLst>
            </p:cNvPr>
            <p:cNvGrpSpPr/>
            <p:nvPr/>
          </p:nvGrpSpPr>
          <p:grpSpPr>
            <a:xfrm>
              <a:off x="4006161" y="6242919"/>
              <a:ext cx="135632" cy="210363"/>
              <a:chOff x="3851919" y="1932330"/>
              <a:chExt cx="1440160" cy="2435003"/>
            </a:xfrm>
          </p:grpSpPr>
          <p:sp>
            <p:nvSpPr>
              <p:cNvPr id="256" name="Organigramme : Délai 255">
                <a:extLst>
                  <a:ext uri="{FF2B5EF4-FFF2-40B4-BE49-F238E27FC236}">
                    <a16:creationId xmlns:a16="http://schemas.microsoft.com/office/drawing/2014/main" id="{1BBE69EC-1BC4-82FD-A3E9-B7605881B47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7" name="Triangle isocèle 256">
                <a:extLst>
                  <a:ext uri="{FF2B5EF4-FFF2-40B4-BE49-F238E27FC236}">
                    <a16:creationId xmlns:a16="http://schemas.microsoft.com/office/drawing/2014/main" id="{078C7953-3A25-E09A-C0B2-B0940F6105B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8" name="Ellipse 257">
                <a:extLst>
                  <a:ext uri="{FF2B5EF4-FFF2-40B4-BE49-F238E27FC236}">
                    <a16:creationId xmlns:a16="http://schemas.microsoft.com/office/drawing/2014/main" id="{0E6CD06C-2961-FE17-3CCE-F8547F27C5E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3" name="Groupe 142">
              <a:extLst>
                <a:ext uri="{FF2B5EF4-FFF2-40B4-BE49-F238E27FC236}">
                  <a16:creationId xmlns:a16="http://schemas.microsoft.com/office/drawing/2014/main" id="{BFF2350A-D98B-39FD-6940-46219C69CBCE}"/>
                </a:ext>
              </a:extLst>
            </p:cNvPr>
            <p:cNvGrpSpPr/>
            <p:nvPr/>
          </p:nvGrpSpPr>
          <p:grpSpPr>
            <a:xfrm>
              <a:off x="5604902" y="6244727"/>
              <a:ext cx="135632" cy="210363"/>
              <a:chOff x="3851919" y="1932330"/>
              <a:chExt cx="1440160" cy="2435003"/>
            </a:xfrm>
          </p:grpSpPr>
          <p:sp>
            <p:nvSpPr>
              <p:cNvPr id="253" name="Organigramme : Délai 252">
                <a:extLst>
                  <a:ext uri="{FF2B5EF4-FFF2-40B4-BE49-F238E27FC236}">
                    <a16:creationId xmlns:a16="http://schemas.microsoft.com/office/drawing/2014/main" id="{641D9429-1D06-51EB-6962-20833A8C6A2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4" name="Triangle isocèle 253">
                <a:extLst>
                  <a:ext uri="{FF2B5EF4-FFF2-40B4-BE49-F238E27FC236}">
                    <a16:creationId xmlns:a16="http://schemas.microsoft.com/office/drawing/2014/main" id="{7B114527-A092-9EFD-FEF9-B7CBC75F6A9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5" name="Ellipse 254">
                <a:extLst>
                  <a:ext uri="{FF2B5EF4-FFF2-40B4-BE49-F238E27FC236}">
                    <a16:creationId xmlns:a16="http://schemas.microsoft.com/office/drawing/2014/main" id="{20D34E76-40FE-5F2D-0574-7BA37332B58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4" name="Groupe 143">
              <a:extLst>
                <a:ext uri="{FF2B5EF4-FFF2-40B4-BE49-F238E27FC236}">
                  <a16:creationId xmlns:a16="http://schemas.microsoft.com/office/drawing/2014/main" id="{7828931F-9F42-4F25-6FCE-093A1C3A1A92}"/>
                </a:ext>
              </a:extLst>
            </p:cNvPr>
            <p:cNvGrpSpPr/>
            <p:nvPr/>
          </p:nvGrpSpPr>
          <p:grpSpPr>
            <a:xfrm>
              <a:off x="3112887" y="5989825"/>
              <a:ext cx="2917977" cy="465771"/>
              <a:chOff x="3151654" y="6093296"/>
              <a:chExt cx="2917977" cy="465771"/>
            </a:xfrm>
          </p:grpSpPr>
          <p:grpSp>
            <p:nvGrpSpPr>
              <p:cNvPr id="145" name="Groupe 144">
                <a:extLst>
                  <a:ext uri="{FF2B5EF4-FFF2-40B4-BE49-F238E27FC236}">
                    <a16:creationId xmlns:a16="http://schemas.microsoft.com/office/drawing/2014/main" id="{DF1B30AA-9DC9-26B9-8297-E950FE746365}"/>
                  </a:ext>
                </a:extLst>
              </p:cNvPr>
              <p:cNvGrpSpPr/>
              <p:nvPr/>
            </p:nvGrpSpPr>
            <p:grpSpPr>
              <a:xfrm>
                <a:off x="4138425" y="6093296"/>
                <a:ext cx="135632" cy="210363"/>
                <a:chOff x="3851919" y="1932330"/>
                <a:chExt cx="1440160" cy="2435003"/>
              </a:xfrm>
            </p:grpSpPr>
            <p:sp>
              <p:nvSpPr>
                <p:cNvPr id="250" name="Organigramme : Délai 249">
                  <a:extLst>
                    <a:ext uri="{FF2B5EF4-FFF2-40B4-BE49-F238E27FC236}">
                      <a16:creationId xmlns:a16="http://schemas.microsoft.com/office/drawing/2014/main" id="{464FC8DC-DA40-2EB2-F771-2C0E94DEA76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1" name="Triangle isocèle 250">
                  <a:extLst>
                    <a:ext uri="{FF2B5EF4-FFF2-40B4-BE49-F238E27FC236}">
                      <a16:creationId xmlns:a16="http://schemas.microsoft.com/office/drawing/2014/main" id="{A5F4DC96-A67A-EE81-86E1-BE39E9B3D1B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2" name="Ellipse 251">
                  <a:extLst>
                    <a:ext uri="{FF2B5EF4-FFF2-40B4-BE49-F238E27FC236}">
                      <a16:creationId xmlns:a16="http://schemas.microsoft.com/office/drawing/2014/main" id="{261D699D-7790-B3E6-9292-808D5ED6FDF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6" name="Groupe 145">
                <a:extLst>
                  <a:ext uri="{FF2B5EF4-FFF2-40B4-BE49-F238E27FC236}">
                    <a16:creationId xmlns:a16="http://schemas.microsoft.com/office/drawing/2014/main" id="{3200DE9C-56F1-233A-0E07-4FFCD3DD8946}"/>
                  </a:ext>
                </a:extLst>
              </p:cNvPr>
              <p:cNvGrpSpPr/>
              <p:nvPr/>
            </p:nvGrpSpPr>
            <p:grpSpPr>
              <a:xfrm>
                <a:off x="4338262" y="6093296"/>
                <a:ext cx="135632" cy="210363"/>
                <a:chOff x="3851919" y="1932330"/>
                <a:chExt cx="1440160" cy="2435003"/>
              </a:xfrm>
            </p:grpSpPr>
            <p:sp>
              <p:nvSpPr>
                <p:cNvPr id="247" name="Organigramme : Délai 246">
                  <a:extLst>
                    <a:ext uri="{FF2B5EF4-FFF2-40B4-BE49-F238E27FC236}">
                      <a16:creationId xmlns:a16="http://schemas.microsoft.com/office/drawing/2014/main" id="{AD262E8E-3016-57B0-371E-4D7FFC359E6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8" name="Triangle isocèle 247">
                  <a:extLst>
                    <a:ext uri="{FF2B5EF4-FFF2-40B4-BE49-F238E27FC236}">
                      <a16:creationId xmlns:a16="http://schemas.microsoft.com/office/drawing/2014/main" id="{67038D8E-1830-1790-F1A9-EE26A740B6C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9" name="Ellipse 248">
                  <a:extLst>
                    <a:ext uri="{FF2B5EF4-FFF2-40B4-BE49-F238E27FC236}">
                      <a16:creationId xmlns:a16="http://schemas.microsoft.com/office/drawing/2014/main" id="{473D437A-38AD-B304-11BF-ED2E786B62E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7" name="Groupe 146">
                <a:extLst>
                  <a:ext uri="{FF2B5EF4-FFF2-40B4-BE49-F238E27FC236}">
                    <a16:creationId xmlns:a16="http://schemas.microsoft.com/office/drawing/2014/main" id="{FB1F40FB-B7B2-EFF3-C73B-89AE3A2DE3AB}"/>
                  </a:ext>
                </a:extLst>
              </p:cNvPr>
              <p:cNvGrpSpPr/>
              <p:nvPr/>
            </p:nvGrpSpPr>
            <p:grpSpPr>
              <a:xfrm>
                <a:off x="4540481" y="6093296"/>
                <a:ext cx="135632" cy="210363"/>
                <a:chOff x="3851919" y="1932330"/>
                <a:chExt cx="1440160" cy="2435003"/>
              </a:xfrm>
            </p:grpSpPr>
            <p:sp>
              <p:nvSpPr>
                <p:cNvPr id="244" name="Organigramme : Délai 243">
                  <a:extLst>
                    <a:ext uri="{FF2B5EF4-FFF2-40B4-BE49-F238E27FC236}">
                      <a16:creationId xmlns:a16="http://schemas.microsoft.com/office/drawing/2014/main" id="{52EDBEDA-7380-E610-B120-DF61F5176FC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5" name="Triangle isocèle 244">
                  <a:extLst>
                    <a:ext uri="{FF2B5EF4-FFF2-40B4-BE49-F238E27FC236}">
                      <a16:creationId xmlns:a16="http://schemas.microsoft.com/office/drawing/2014/main" id="{9B033092-1D6B-F04F-D3A5-A66711F230D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6" name="Ellipse 245">
                  <a:extLst>
                    <a:ext uri="{FF2B5EF4-FFF2-40B4-BE49-F238E27FC236}">
                      <a16:creationId xmlns:a16="http://schemas.microsoft.com/office/drawing/2014/main" id="{EF6BABD0-9055-1C38-E226-1CD3585DEDC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8" name="Groupe 147">
                <a:extLst>
                  <a:ext uri="{FF2B5EF4-FFF2-40B4-BE49-F238E27FC236}">
                    <a16:creationId xmlns:a16="http://schemas.microsoft.com/office/drawing/2014/main" id="{056FCA4F-583F-EF61-5107-B909A0BFF27F}"/>
                  </a:ext>
                </a:extLst>
              </p:cNvPr>
              <p:cNvGrpSpPr/>
              <p:nvPr/>
            </p:nvGrpSpPr>
            <p:grpSpPr>
              <a:xfrm>
                <a:off x="4743029" y="6093296"/>
                <a:ext cx="135632" cy="210363"/>
                <a:chOff x="3851919" y="1932330"/>
                <a:chExt cx="1440160" cy="2435003"/>
              </a:xfrm>
            </p:grpSpPr>
            <p:sp>
              <p:nvSpPr>
                <p:cNvPr id="241" name="Organigramme : Délai 240">
                  <a:extLst>
                    <a:ext uri="{FF2B5EF4-FFF2-40B4-BE49-F238E27FC236}">
                      <a16:creationId xmlns:a16="http://schemas.microsoft.com/office/drawing/2014/main" id="{21264FF2-A873-9FCF-677D-0CD38DDF5DA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2" name="Triangle isocèle 241">
                  <a:extLst>
                    <a:ext uri="{FF2B5EF4-FFF2-40B4-BE49-F238E27FC236}">
                      <a16:creationId xmlns:a16="http://schemas.microsoft.com/office/drawing/2014/main" id="{6B8FA58B-219E-A4A6-0BC0-112F9334D66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3" name="Ellipse 242">
                  <a:extLst>
                    <a:ext uri="{FF2B5EF4-FFF2-40B4-BE49-F238E27FC236}">
                      <a16:creationId xmlns:a16="http://schemas.microsoft.com/office/drawing/2014/main" id="{E0A4EFB9-06DF-8CF0-8113-1E74E11EEE0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9" name="Groupe 148">
                <a:extLst>
                  <a:ext uri="{FF2B5EF4-FFF2-40B4-BE49-F238E27FC236}">
                    <a16:creationId xmlns:a16="http://schemas.microsoft.com/office/drawing/2014/main" id="{92434DA2-6399-65A0-4214-CE00007FE41D}"/>
                  </a:ext>
                </a:extLst>
              </p:cNvPr>
              <p:cNvGrpSpPr/>
              <p:nvPr/>
            </p:nvGrpSpPr>
            <p:grpSpPr>
              <a:xfrm>
                <a:off x="4934105" y="6093296"/>
                <a:ext cx="135632" cy="210363"/>
                <a:chOff x="3851919" y="1932330"/>
                <a:chExt cx="1440160" cy="2435003"/>
              </a:xfrm>
            </p:grpSpPr>
            <p:sp>
              <p:nvSpPr>
                <p:cNvPr id="238" name="Organigramme : Délai 237">
                  <a:extLst>
                    <a:ext uri="{FF2B5EF4-FFF2-40B4-BE49-F238E27FC236}">
                      <a16:creationId xmlns:a16="http://schemas.microsoft.com/office/drawing/2014/main" id="{62206FF3-828C-7217-45F3-2A5964034DD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9" name="Triangle isocèle 238">
                  <a:extLst>
                    <a:ext uri="{FF2B5EF4-FFF2-40B4-BE49-F238E27FC236}">
                      <a16:creationId xmlns:a16="http://schemas.microsoft.com/office/drawing/2014/main" id="{536A4332-AF1F-7246-9A96-592F90E8855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0" name="Ellipse 239">
                  <a:extLst>
                    <a:ext uri="{FF2B5EF4-FFF2-40B4-BE49-F238E27FC236}">
                      <a16:creationId xmlns:a16="http://schemas.microsoft.com/office/drawing/2014/main" id="{6A3FBFF5-4B57-CCD5-D4E7-B4B226D2DB5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0" name="Groupe 149">
                <a:extLst>
                  <a:ext uri="{FF2B5EF4-FFF2-40B4-BE49-F238E27FC236}">
                    <a16:creationId xmlns:a16="http://schemas.microsoft.com/office/drawing/2014/main" id="{93714CD5-EC04-27D0-1B1A-F2904C5D9581}"/>
                  </a:ext>
                </a:extLst>
              </p:cNvPr>
              <p:cNvGrpSpPr/>
              <p:nvPr/>
            </p:nvGrpSpPr>
            <p:grpSpPr>
              <a:xfrm>
                <a:off x="5138319" y="6095104"/>
                <a:ext cx="135632" cy="210363"/>
                <a:chOff x="3851919" y="1932330"/>
                <a:chExt cx="1440160" cy="2435003"/>
              </a:xfrm>
            </p:grpSpPr>
            <p:sp>
              <p:nvSpPr>
                <p:cNvPr id="235" name="Organigramme : Délai 234">
                  <a:extLst>
                    <a:ext uri="{FF2B5EF4-FFF2-40B4-BE49-F238E27FC236}">
                      <a16:creationId xmlns:a16="http://schemas.microsoft.com/office/drawing/2014/main" id="{BDC47396-2003-56F5-0DB9-3B5B739A987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6" name="Triangle isocèle 235">
                  <a:extLst>
                    <a:ext uri="{FF2B5EF4-FFF2-40B4-BE49-F238E27FC236}">
                      <a16:creationId xmlns:a16="http://schemas.microsoft.com/office/drawing/2014/main" id="{88D2622D-031E-2998-099E-978573BF1DA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7" name="Ellipse 236">
                  <a:extLst>
                    <a:ext uri="{FF2B5EF4-FFF2-40B4-BE49-F238E27FC236}">
                      <a16:creationId xmlns:a16="http://schemas.microsoft.com/office/drawing/2014/main" id="{113B078C-16C1-1BE2-AD62-C5C688B3802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1" name="Groupe 150">
                <a:extLst>
                  <a:ext uri="{FF2B5EF4-FFF2-40B4-BE49-F238E27FC236}">
                    <a16:creationId xmlns:a16="http://schemas.microsoft.com/office/drawing/2014/main" id="{CAE8A29E-ECB4-2C28-F048-6B48B755A58E}"/>
                  </a:ext>
                </a:extLst>
              </p:cNvPr>
              <p:cNvGrpSpPr/>
              <p:nvPr/>
            </p:nvGrpSpPr>
            <p:grpSpPr>
              <a:xfrm>
                <a:off x="5338156" y="6095104"/>
                <a:ext cx="135632" cy="210363"/>
                <a:chOff x="3851919" y="1932330"/>
                <a:chExt cx="1440160" cy="2435003"/>
              </a:xfrm>
            </p:grpSpPr>
            <p:sp>
              <p:nvSpPr>
                <p:cNvPr id="232" name="Organigramme : Délai 231">
                  <a:extLst>
                    <a:ext uri="{FF2B5EF4-FFF2-40B4-BE49-F238E27FC236}">
                      <a16:creationId xmlns:a16="http://schemas.microsoft.com/office/drawing/2014/main" id="{EEF0C610-CBE1-82A4-DAA6-7CE002B7BC4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3" name="Triangle isocèle 232">
                  <a:extLst>
                    <a:ext uri="{FF2B5EF4-FFF2-40B4-BE49-F238E27FC236}">
                      <a16:creationId xmlns:a16="http://schemas.microsoft.com/office/drawing/2014/main" id="{58850FE6-A920-535E-D6E3-75AB19CC6C9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4" name="Ellipse 233">
                  <a:extLst>
                    <a:ext uri="{FF2B5EF4-FFF2-40B4-BE49-F238E27FC236}">
                      <a16:creationId xmlns:a16="http://schemas.microsoft.com/office/drawing/2014/main" id="{0A1372ED-1AC2-10C6-8900-CAF0CD23290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2" name="Groupe 151">
                <a:extLst>
                  <a:ext uri="{FF2B5EF4-FFF2-40B4-BE49-F238E27FC236}">
                    <a16:creationId xmlns:a16="http://schemas.microsoft.com/office/drawing/2014/main" id="{D515531F-6B28-31FF-13D5-B19B9D2ED7C0}"/>
                  </a:ext>
                </a:extLst>
              </p:cNvPr>
              <p:cNvGrpSpPr/>
              <p:nvPr/>
            </p:nvGrpSpPr>
            <p:grpSpPr>
              <a:xfrm>
                <a:off x="5540375" y="6095104"/>
                <a:ext cx="135632" cy="210363"/>
                <a:chOff x="3851919" y="1932330"/>
                <a:chExt cx="1440160" cy="2435003"/>
              </a:xfrm>
            </p:grpSpPr>
            <p:sp>
              <p:nvSpPr>
                <p:cNvPr id="229" name="Organigramme : Délai 228">
                  <a:extLst>
                    <a:ext uri="{FF2B5EF4-FFF2-40B4-BE49-F238E27FC236}">
                      <a16:creationId xmlns:a16="http://schemas.microsoft.com/office/drawing/2014/main" id="{2C1CB97D-13EF-EC10-B11F-58FE6826BC1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0" name="Triangle isocèle 229">
                  <a:extLst>
                    <a:ext uri="{FF2B5EF4-FFF2-40B4-BE49-F238E27FC236}">
                      <a16:creationId xmlns:a16="http://schemas.microsoft.com/office/drawing/2014/main" id="{104B1F41-15FB-A0F5-8879-E53530EE09E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1" name="Ellipse 230">
                  <a:extLst>
                    <a:ext uri="{FF2B5EF4-FFF2-40B4-BE49-F238E27FC236}">
                      <a16:creationId xmlns:a16="http://schemas.microsoft.com/office/drawing/2014/main" id="{22CE299A-1AA4-E707-34EE-D748FC3713D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3" name="Groupe 152">
                <a:extLst>
                  <a:ext uri="{FF2B5EF4-FFF2-40B4-BE49-F238E27FC236}">
                    <a16:creationId xmlns:a16="http://schemas.microsoft.com/office/drawing/2014/main" id="{43DFF297-FC6E-4313-97E8-29AD697B8C63}"/>
                  </a:ext>
                </a:extLst>
              </p:cNvPr>
              <p:cNvGrpSpPr/>
              <p:nvPr/>
            </p:nvGrpSpPr>
            <p:grpSpPr>
              <a:xfrm>
                <a:off x="5742923" y="6095104"/>
                <a:ext cx="135632" cy="210363"/>
                <a:chOff x="3851919" y="1932330"/>
                <a:chExt cx="1440160" cy="2435003"/>
              </a:xfrm>
            </p:grpSpPr>
            <p:sp>
              <p:nvSpPr>
                <p:cNvPr id="226" name="Organigramme : Délai 225">
                  <a:extLst>
                    <a:ext uri="{FF2B5EF4-FFF2-40B4-BE49-F238E27FC236}">
                      <a16:creationId xmlns:a16="http://schemas.microsoft.com/office/drawing/2014/main" id="{9FF30B46-EB5F-B99F-3623-F19DA9FD8AF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7" name="Triangle isocèle 226">
                  <a:extLst>
                    <a:ext uri="{FF2B5EF4-FFF2-40B4-BE49-F238E27FC236}">
                      <a16:creationId xmlns:a16="http://schemas.microsoft.com/office/drawing/2014/main" id="{9E854144-EA7B-52B2-BED2-E57B16DF3E3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8" name="Ellipse 227">
                  <a:extLst>
                    <a:ext uri="{FF2B5EF4-FFF2-40B4-BE49-F238E27FC236}">
                      <a16:creationId xmlns:a16="http://schemas.microsoft.com/office/drawing/2014/main" id="{4BEF8955-CA28-F0E8-04C9-CB71D865A63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4" name="Groupe 153">
                <a:extLst>
                  <a:ext uri="{FF2B5EF4-FFF2-40B4-BE49-F238E27FC236}">
                    <a16:creationId xmlns:a16="http://schemas.microsoft.com/office/drawing/2014/main" id="{E2A9C309-7BC5-35BB-5324-E6B11CD9DEBF}"/>
                  </a:ext>
                </a:extLst>
              </p:cNvPr>
              <p:cNvGrpSpPr/>
              <p:nvPr/>
            </p:nvGrpSpPr>
            <p:grpSpPr>
              <a:xfrm>
                <a:off x="5933999" y="6095104"/>
                <a:ext cx="135632" cy="210363"/>
                <a:chOff x="3851919" y="1932330"/>
                <a:chExt cx="1440160" cy="2435003"/>
              </a:xfrm>
            </p:grpSpPr>
            <p:sp>
              <p:nvSpPr>
                <p:cNvPr id="223" name="Organigramme : Délai 222">
                  <a:extLst>
                    <a:ext uri="{FF2B5EF4-FFF2-40B4-BE49-F238E27FC236}">
                      <a16:creationId xmlns:a16="http://schemas.microsoft.com/office/drawing/2014/main" id="{1C69BA9A-7BE6-F784-F5C9-C7A29707DCA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4" name="Triangle isocèle 223">
                  <a:extLst>
                    <a:ext uri="{FF2B5EF4-FFF2-40B4-BE49-F238E27FC236}">
                      <a16:creationId xmlns:a16="http://schemas.microsoft.com/office/drawing/2014/main" id="{AF0FC717-6B24-71A7-5A30-90E20141B66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5" name="Ellipse 224">
                  <a:extLst>
                    <a:ext uri="{FF2B5EF4-FFF2-40B4-BE49-F238E27FC236}">
                      <a16:creationId xmlns:a16="http://schemas.microsoft.com/office/drawing/2014/main" id="{E32FAB3E-8EFB-BDD9-A153-32250539EF3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5" name="Groupe 154">
                <a:extLst>
                  <a:ext uri="{FF2B5EF4-FFF2-40B4-BE49-F238E27FC236}">
                    <a16:creationId xmlns:a16="http://schemas.microsoft.com/office/drawing/2014/main" id="{36E042B1-AB1F-49FA-501F-B9FD32C99FC8}"/>
                  </a:ext>
                </a:extLst>
              </p:cNvPr>
              <p:cNvGrpSpPr/>
              <p:nvPr/>
            </p:nvGrpSpPr>
            <p:grpSpPr>
              <a:xfrm>
                <a:off x="3151654" y="6095104"/>
                <a:ext cx="135632" cy="210363"/>
                <a:chOff x="3851919" y="1932330"/>
                <a:chExt cx="1440160" cy="2435003"/>
              </a:xfrm>
            </p:grpSpPr>
            <p:sp>
              <p:nvSpPr>
                <p:cNvPr id="220" name="Organigramme : Délai 219">
                  <a:extLst>
                    <a:ext uri="{FF2B5EF4-FFF2-40B4-BE49-F238E27FC236}">
                      <a16:creationId xmlns:a16="http://schemas.microsoft.com/office/drawing/2014/main" id="{BC6F8646-8E3E-3B84-5CA8-4E77F2EFB4F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1" name="Triangle isocèle 220">
                  <a:extLst>
                    <a:ext uri="{FF2B5EF4-FFF2-40B4-BE49-F238E27FC236}">
                      <a16:creationId xmlns:a16="http://schemas.microsoft.com/office/drawing/2014/main" id="{8332E450-7467-8413-C96B-17E7AD79CDD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2" name="Ellipse 221">
                  <a:extLst>
                    <a:ext uri="{FF2B5EF4-FFF2-40B4-BE49-F238E27FC236}">
                      <a16:creationId xmlns:a16="http://schemas.microsoft.com/office/drawing/2014/main" id="{BBE89791-0158-8A92-DA3A-FB5138C6E41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6" name="Groupe 155">
                <a:extLst>
                  <a:ext uri="{FF2B5EF4-FFF2-40B4-BE49-F238E27FC236}">
                    <a16:creationId xmlns:a16="http://schemas.microsoft.com/office/drawing/2014/main" id="{C6428ED0-72AD-68F8-F949-25355F71379A}"/>
                  </a:ext>
                </a:extLst>
              </p:cNvPr>
              <p:cNvGrpSpPr/>
              <p:nvPr/>
            </p:nvGrpSpPr>
            <p:grpSpPr>
              <a:xfrm>
                <a:off x="3351491" y="6095104"/>
                <a:ext cx="135632" cy="210363"/>
                <a:chOff x="3851919" y="1932330"/>
                <a:chExt cx="1440160" cy="2435003"/>
              </a:xfrm>
            </p:grpSpPr>
            <p:sp>
              <p:nvSpPr>
                <p:cNvPr id="217" name="Organigramme : Délai 216">
                  <a:extLst>
                    <a:ext uri="{FF2B5EF4-FFF2-40B4-BE49-F238E27FC236}">
                      <a16:creationId xmlns:a16="http://schemas.microsoft.com/office/drawing/2014/main" id="{48D1EAD8-E2C9-2B72-A632-58B9E55F28E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8" name="Triangle isocèle 217">
                  <a:extLst>
                    <a:ext uri="{FF2B5EF4-FFF2-40B4-BE49-F238E27FC236}">
                      <a16:creationId xmlns:a16="http://schemas.microsoft.com/office/drawing/2014/main" id="{97AE7DF9-4200-0388-21C5-6FF613A95F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9" name="Ellipse 218">
                  <a:extLst>
                    <a:ext uri="{FF2B5EF4-FFF2-40B4-BE49-F238E27FC236}">
                      <a16:creationId xmlns:a16="http://schemas.microsoft.com/office/drawing/2014/main" id="{031B0202-76C5-6FE4-6670-AEABF9E0EBB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7" name="Groupe 156">
                <a:extLst>
                  <a:ext uri="{FF2B5EF4-FFF2-40B4-BE49-F238E27FC236}">
                    <a16:creationId xmlns:a16="http://schemas.microsoft.com/office/drawing/2014/main" id="{3941E059-7C4D-6805-FEF3-04EE49D7CE51}"/>
                  </a:ext>
                </a:extLst>
              </p:cNvPr>
              <p:cNvGrpSpPr/>
              <p:nvPr/>
            </p:nvGrpSpPr>
            <p:grpSpPr>
              <a:xfrm>
                <a:off x="3553710" y="6095104"/>
                <a:ext cx="135632" cy="210363"/>
                <a:chOff x="3851919" y="1932330"/>
                <a:chExt cx="1440160" cy="2435003"/>
              </a:xfrm>
            </p:grpSpPr>
            <p:sp>
              <p:nvSpPr>
                <p:cNvPr id="214" name="Organigramme : Délai 213">
                  <a:extLst>
                    <a:ext uri="{FF2B5EF4-FFF2-40B4-BE49-F238E27FC236}">
                      <a16:creationId xmlns:a16="http://schemas.microsoft.com/office/drawing/2014/main" id="{59CE1104-662E-BB2D-ACB7-E709D56AD1B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 name="Triangle isocèle 214">
                  <a:extLst>
                    <a:ext uri="{FF2B5EF4-FFF2-40B4-BE49-F238E27FC236}">
                      <a16:creationId xmlns:a16="http://schemas.microsoft.com/office/drawing/2014/main" id="{4FBA377A-F914-D627-7924-B06EE26EE64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6" name="Ellipse 215">
                  <a:extLst>
                    <a:ext uri="{FF2B5EF4-FFF2-40B4-BE49-F238E27FC236}">
                      <a16:creationId xmlns:a16="http://schemas.microsoft.com/office/drawing/2014/main" id="{C439EAF3-53A0-9195-5ECA-8E82F62D160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8" name="Groupe 157">
                <a:extLst>
                  <a:ext uri="{FF2B5EF4-FFF2-40B4-BE49-F238E27FC236}">
                    <a16:creationId xmlns:a16="http://schemas.microsoft.com/office/drawing/2014/main" id="{DDEC4ECD-A04B-91D6-064C-99C004C59177}"/>
                  </a:ext>
                </a:extLst>
              </p:cNvPr>
              <p:cNvGrpSpPr/>
              <p:nvPr/>
            </p:nvGrpSpPr>
            <p:grpSpPr>
              <a:xfrm>
                <a:off x="3756258" y="6095104"/>
                <a:ext cx="135632" cy="210363"/>
                <a:chOff x="3851919" y="1932330"/>
                <a:chExt cx="1440160" cy="2435003"/>
              </a:xfrm>
            </p:grpSpPr>
            <p:sp>
              <p:nvSpPr>
                <p:cNvPr id="211" name="Organigramme : Délai 210">
                  <a:extLst>
                    <a:ext uri="{FF2B5EF4-FFF2-40B4-BE49-F238E27FC236}">
                      <a16:creationId xmlns:a16="http://schemas.microsoft.com/office/drawing/2014/main" id="{70226D55-B160-F0A0-BAE3-0D42013B9E3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2" name="Triangle isocèle 211">
                  <a:extLst>
                    <a:ext uri="{FF2B5EF4-FFF2-40B4-BE49-F238E27FC236}">
                      <a16:creationId xmlns:a16="http://schemas.microsoft.com/office/drawing/2014/main" id="{134B6F22-19C4-8FF9-7829-6E1CB6674CD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3" name="Ellipse 212">
                  <a:extLst>
                    <a:ext uri="{FF2B5EF4-FFF2-40B4-BE49-F238E27FC236}">
                      <a16:creationId xmlns:a16="http://schemas.microsoft.com/office/drawing/2014/main" id="{76FD6FF0-84FA-5199-B9FA-B3E43CB97B1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9" name="Groupe 158">
                <a:extLst>
                  <a:ext uri="{FF2B5EF4-FFF2-40B4-BE49-F238E27FC236}">
                    <a16:creationId xmlns:a16="http://schemas.microsoft.com/office/drawing/2014/main" id="{DB65CF32-0450-036E-D667-2B7B4810B541}"/>
                  </a:ext>
                </a:extLst>
              </p:cNvPr>
              <p:cNvGrpSpPr/>
              <p:nvPr/>
            </p:nvGrpSpPr>
            <p:grpSpPr>
              <a:xfrm>
                <a:off x="3947334" y="6095104"/>
                <a:ext cx="135632" cy="210363"/>
                <a:chOff x="3851919" y="1932330"/>
                <a:chExt cx="1440160" cy="2435003"/>
              </a:xfrm>
            </p:grpSpPr>
            <p:sp>
              <p:nvSpPr>
                <p:cNvPr id="208" name="Organigramme : Délai 207">
                  <a:extLst>
                    <a:ext uri="{FF2B5EF4-FFF2-40B4-BE49-F238E27FC236}">
                      <a16:creationId xmlns:a16="http://schemas.microsoft.com/office/drawing/2014/main" id="{77D8B7BA-C4EF-BF32-9AF5-768B8162AD8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9" name="Triangle isocèle 208">
                  <a:extLst>
                    <a:ext uri="{FF2B5EF4-FFF2-40B4-BE49-F238E27FC236}">
                      <a16:creationId xmlns:a16="http://schemas.microsoft.com/office/drawing/2014/main" id="{10B5EB32-634E-5AF7-A18F-EAFB1079365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0" name="Ellipse 209">
                  <a:extLst>
                    <a:ext uri="{FF2B5EF4-FFF2-40B4-BE49-F238E27FC236}">
                      <a16:creationId xmlns:a16="http://schemas.microsoft.com/office/drawing/2014/main" id="{3A626084-8081-4320-069B-ED83F8174F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0" name="Groupe 159">
                <a:extLst>
                  <a:ext uri="{FF2B5EF4-FFF2-40B4-BE49-F238E27FC236}">
                    <a16:creationId xmlns:a16="http://schemas.microsoft.com/office/drawing/2014/main" id="{FFDEBB67-74D4-213E-8C5F-8012BF80338E}"/>
                  </a:ext>
                </a:extLst>
              </p:cNvPr>
              <p:cNvGrpSpPr/>
              <p:nvPr/>
            </p:nvGrpSpPr>
            <p:grpSpPr>
              <a:xfrm>
                <a:off x="4238502" y="6346896"/>
                <a:ext cx="135632" cy="210363"/>
                <a:chOff x="3851919" y="1932330"/>
                <a:chExt cx="1440160" cy="2435003"/>
              </a:xfrm>
            </p:grpSpPr>
            <p:sp>
              <p:nvSpPr>
                <p:cNvPr id="205" name="Organigramme : Délai 204">
                  <a:extLst>
                    <a:ext uri="{FF2B5EF4-FFF2-40B4-BE49-F238E27FC236}">
                      <a16:creationId xmlns:a16="http://schemas.microsoft.com/office/drawing/2014/main" id="{DB497A9F-E158-F5BD-5D73-A26CB58FF33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6" name="Triangle isocèle 205">
                  <a:extLst>
                    <a:ext uri="{FF2B5EF4-FFF2-40B4-BE49-F238E27FC236}">
                      <a16:creationId xmlns:a16="http://schemas.microsoft.com/office/drawing/2014/main" id="{EC811055-87A3-F988-E5BC-A8057DAB753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7" name="Ellipse 206">
                  <a:extLst>
                    <a:ext uri="{FF2B5EF4-FFF2-40B4-BE49-F238E27FC236}">
                      <a16:creationId xmlns:a16="http://schemas.microsoft.com/office/drawing/2014/main" id="{4221414D-11F8-3879-CC33-4C2AEABCDC1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1" name="Groupe 160">
                <a:extLst>
                  <a:ext uri="{FF2B5EF4-FFF2-40B4-BE49-F238E27FC236}">
                    <a16:creationId xmlns:a16="http://schemas.microsoft.com/office/drawing/2014/main" id="{5834948E-18E1-33DD-3522-ABC38ED6CAC8}"/>
                  </a:ext>
                </a:extLst>
              </p:cNvPr>
              <p:cNvGrpSpPr/>
              <p:nvPr/>
            </p:nvGrpSpPr>
            <p:grpSpPr>
              <a:xfrm>
                <a:off x="4440721" y="6346896"/>
                <a:ext cx="135632" cy="210363"/>
                <a:chOff x="3851919" y="1932330"/>
                <a:chExt cx="1440160" cy="2435003"/>
              </a:xfrm>
            </p:grpSpPr>
            <p:sp>
              <p:nvSpPr>
                <p:cNvPr id="202" name="Organigramme : Délai 201">
                  <a:extLst>
                    <a:ext uri="{FF2B5EF4-FFF2-40B4-BE49-F238E27FC236}">
                      <a16:creationId xmlns:a16="http://schemas.microsoft.com/office/drawing/2014/main" id="{EFE6C7D9-7791-E07E-DCBD-86AA535A9EC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3" name="Triangle isocèle 202">
                  <a:extLst>
                    <a:ext uri="{FF2B5EF4-FFF2-40B4-BE49-F238E27FC236}">
                      <a16:creationId xmlns:a16="http://schemas.microsoft.com/office/drawing/2014/main" id="{19173EEF-5CC0-CEDC-045C-30FD2F1A7A0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 name="Ellipse 203">
                  <a:extLst>
                    <a:ext uri="{FF2B5EF4-FFF2-40B4-BE49-F238E27FC236}">
                      <a16:creationId xmlns:a16="http://schemas.microsoft.com/office/drawing/2014/main" id="{FA505E8C-3A0C-8429-13E5-2BEAB224BAD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2" name="Groupe 161">
                <a:extLst>
                  <a:ext uri="{FF2B5EF4-FFF2-40B4-BE49-F238E27FC236}">
                    <a16:creationId xmlns:a16="http://schemas.microsoft.com/office/drawing/2014/main" id="{DCFD2D62-5AAB-EA17-86F1-EF540F4AD486}"/>
                  </a:ext>
                </a:extLst>
              </p:cNvPr>
              <p:cNvGrpSpPr/>
              <p:nvPr/>
            </p:nvGrpSpPr>
            <p:grpSpPr>
              <a:xfrm>
                <a:off x="4643269" y="6346896"/>
                <a:ext cx="135632" cy="210363"/>
                <a:chOff x="3851919" y="1932330"/>
                <a:chExt cx="1440160" cy="2435003"/>
              </a:xfrm>
            </p:grpSpPr>
            <p:sp>
              <p:nvSpPr>
                <p:cNvPr id="199" name="Organigramme : Délai 198">
                  <a:extLst>
                    <a:ext uri="{FF2B5EF4-FFF2-40B4-BE49-F238E27FC236}">
                      <a16:creationId xmlns:a16="http://schemas.microsoft.com/office/drawing/2014/main" id="{2C96A82B-B7DA-2697-F80B-3A1B2F5C7A8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0" name="Triangle isocèle 199">
                  <a:extLst>
                    <a:ext uri="{FF2B5EF4-FFF2-40B4-BE49-F238E27FC236}">
                      <a16:creationId xmlns:a16="http://schemas.microsoft.com/office/drawing/2014/main" id="{E26E572D-262D-D012-9EBE-CA5FA01247D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1" name="Ellipse 200">
                  <a:extLst>
                    <a:ext uri="{FF2B5EF4-FFF2-40B4-BE49-F238E27FC236}">
                      <a16:creationId xmlns:a16="http://schemas.microsoft.com/office/drawing/2014/main" id="{2ED79B0A-F084-6A38-F5E4-42451B5A520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3" name="Groupe 162">
                <a:extLst>
                  <a:ext uri="{FF2B5EF4-FFF2-40B4-BE49-F238E27FC236}">
                    <a16:creationId xmlns:a16="http://schemas.microsoft.com/office/drawing/2014/main" id="{FF292A61-2081-197E-A0F5-5CAFA55508C4}"/>
                  </a:ext>
                </a:extLst>
              </p:cNvPr>
              <p:cNvGrpSpPr/>
              <p:nvPr/>
            </p:nvGrpSpPr>
            <p:grpSpPr>
              <a:xfrm>
                <a:off x="4834345" y="6346896"/>
                <a:ext cx="135632" cy="210363"/>
                <a:chOff x="3851919" y="1932330"/>
                <a:chExt cx="1440160" cy="2435003"/>
              </a:xfrm>
            </p:grpSpPr>
            <p:sp>
              <p:nvSpPr>
                <p:cNvPr id="196" name="Organigramme : Délai 195">
                  <a:extLst>
                    <a:ext uri="{FF2B5EF4-FFF2-40B4-BE49-F238E27FC236}">
                      <a16:creationId xmlns:a16="http://schemas.microsoft.com/office/drawing/2014/main" id="{AC59CD58-7603-62BB-A449-85C85889345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7" name="Triangle isocèle 196">
                  <a:extLst>
                    <a:ext uri="{FF2B5EF4-FFF2-40B4-BE49-F238E27FC236}">
                      <a16:creationId xmlns:a16="http://schemas.microsoft.com/office/drawing/2014/main" id="{B95323E0-471A-1D38-686F-1C1253A91FF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8" name="Ellipse 197">
                  <a:extLst>
                    <a:ext uri="{FF2B5EF4-FFF2-40B4-BE49-F238E27FC236}">
                      <a16:creationId xmlns:a16="http://schemas.microsoft.com/office/drawing/2014/main" id="{044B0A73-9982-B976-02B2-EF7C466FAE8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4" name="Groupe 163">
                <a:extLst>
                  <a:ext uri="{FF2B5EF4-FFF2-40B4-BE49-F238E27FC236}">
                    <a16:creationId xmlns:a16="http://schemas.microsoft.com/office/drawing/2014/main" id="{0B72507C-9656-7143-7272-C1142F6FD206}"/>
                  </a:ext>
                </a:extLst>
              </p:cNvPr>
              <p:cNvGrpSpPr/>
              <p:nvPr/>
            </p:nvGrpSpPr>
            <p:grpSpPr>
              <a:xfrm>
                <a:off x="5038559" y="6348704"/>
                <a:ext cx="135632" cy="210363"/>
                <a:chOff x="3851919" y="1932330"/>
                <a:chExt cx="1440160" cy="2435003"/>
              </a:xfrm>
            </p:grpSpPr>
            <p:sp>
              <p:nvSpPr>
                <p:cNvPr id="193" name="Organigramme : Délai 192">
                  <a:extLst>
                    <a:ext uri="{FF2B5EF4-FFF2-40B4-BE49-F238E27FC236}">
                      <a16:creationId xmlns:a16="http://schemas.microsoft.com/office/drawing/2014/main" id="{BE5DD7DA-4036-DA85-B842-D4B9E4694EA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4" name="Triangle isocèle 193">
                  <a:extLst>
                    <a:ext uri="{FF2B5EF4-FFF2-40B4-BE49-F238E27FC236}">
                      <a16:creationId xmlns:a16="http://schemas.microsoft.com/office/drawing/2014/main" id="{C7C003BB-3773-8496-9244-C8ED2284C52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5" name="Ellipse 194">
                  <a:extLst>
                    <a:ext uri="{FF2B5EF4-FFF2-40B4-BE49-F238E27FC236}">
                      <a16:creationId xmlns:a16="http://schemas.microsoft.com/office/drawing/2014/main" id="{C09ECE88-83FC-7AF8-6C1C-DCCD809C363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5" name="Groupe 164">
                <a:extLst>
                  <a:ext uri="{FF2B5EF4-FFF2-40B4-BE49-F238E27FC236}">
                    <a16:creationId xmlns:a16="http://schemas.microsoft.com/office/drawing/2014/main" id="{E0D537D8-B97C-FCF9-787C-BB2255A47D97}"/>
                  </a:ext>
                </a:extLst>
              </p:cNvPr>
              <p:cNvGrpSpPr/>
              <p:nvPr/>
            </p:nvGrpSpPr>
            <p:grpSpPr>
              <a:xfrm>
                <a:off x="5238396" y="6348704"/>
                <a:ext cx="135632" cy="210363"/>
                <a:chOff x="3851919" y="1932330"/>
                <a:chExt cx="1440160" cy="2435003"/>
              </a:xfrm>
            </p:grpSpPr>
            <p:sp>
              <p:nvSpPr>
                <p:cNvPr id="190" name="Organigramme : Délai 189">
                  <a:extLst>
                    <a:ext uri="{FF2B5EF4-FFF2-40B4-BE49-F238E27FC236}">
                      <a16:creationId xmlns:a16="http://schemas.microsoft.com/office/drawing/2014/main" id="{752D0B25-8681-A630-D6B3-6CDB373BD6C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1" name="Triangle isocèle 190">
                  <a:extLst>
                    <a:ext uri="{FF2B5EF4-FFF2-40B4-BE49-F238E27FC236}">
                      <a16:creationId xmlns:a16="http://schemas.microsoft.com/office/drawing/2014/main" id="{144D0D15-6E32-DBBA-7FDF-05DC6223A8E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2" name="Ellipse 191">
                  <a:extLst>
                    <a:ext uri="{FF2B5EF4-FFF2-40B4-BE49-F238E27FC236}">
                      <a16:creationId xmlns:a16="http://schemas.microsoft.com/office/drawing/2014/main" id="{5D57EFFF-BD52-F0EB-1AE2-F8DCB5EE943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6" name="Groupe 165">
                <a:extLst>
                  <a:ext uri="{FF2B5EF4-FFF2-40B4-BE49-F238E27FC236}">
                    <a16:creationId xmlns:a16="http://schemas.microsoft.com/office/drawing/2014/main" id="{A09F2563-01F2-2B6A-EB31-C1E5B7F0EBA8}"/>
                  </a:ext>
                </a:extLst>
              </p:cNvPr>
              <p:cNvGrpSpPr/>
              <p:nvPr/>
            </p:nvGrpSpPr>
            <p:grpSpPr>
              <a:xfrm>
                <a:off x="5440615" y="6348704"/>
                <a:ext cx="135632" cy="210363"/>
                <a:chOff x="3851919" y="1932330"/>
                <a:chExt cx="1440160" cy="2435003"/>
              </a:xfrm>
            </p:grpSpPr>
            <p:sp>
              <p:nvSpPr>
                <p:cNvPr id="187" name="Organigramme : Délai 186">
                  <a:extLst>
                    <a:ext uri="{FF2B5EF4-FFF2-40B4-BE49-F238E27FC236}">
                      <a16:creationId xmlns:a16="http://schemas.microsoft.com/office/drawing/2014/main" id="{6E65E940-C820-AB67-7592-A1C17256469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8" name="Triangle isocèle 187">
                  <a:extLst>
                    <a:ext uri="{FF2B5EF4-FFF2-40B4-BE49-F238E27FC236}">
                      <a16:creationId xmlns:a16="http://schemas.microsoft.com/office/drawing/2014/main" id="{AF83E70C-4C81-CB9D-37A6-562A66A8F72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9" name="Ellipse 188">
                  <a:extLst>
                    <a:ext uri="{FF2B5EF4-FFF2-40B4-BE49-F238E27FC236}">
                      <a16:creationId xmlns:a16="http://schemas.microsoft.com/office/drawing/2014/main" id="{3EBFD204-A17F-824E-A120-7651F7C4F38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7" name="Groupe 166">
                <a:extLst>
                  <a:ext uri="{FF2B5EF4-FFF2-40B4-BE49-F238E27FC236}">
                    <a16:creationId xmlns:a16="http://schemas.microsoft.com/office/drawing/2014/main" id="{8D335C12-0C3F-FC55-F201-4C6E6694325F}"/>
                  </a:ext>
                </a:extLst>
              </p:cNvPr>
              <p:cNvGrpSpPr/>
              <p:nvPr/>
            </p:nvGrpSpPr>
            <p:grpSpPr>
              <a:xfrm>
                <a:off x="3251731" y="6348704"/>
                <a:ext cx="135632" cy="210363"/>
                <a:chOff x="3851919" y="1932330"/>
                <a:chExt cx="1440160" cy="2435003"/>
              </a:xfrm>
            </p:grpSpPr>
            <p:sp>
              <p:nvSpPr>
                <p:cNvPr id="184" name="Organigramme : Délai 183">
                  <a:extLst>
                    <a:ext uri="{FF2B5EF4-FFF2-40B4-BE49-F238E27FC236}">
                      <a16:creationId xmlns:a16="http://schemas.microsoft.com/office/drawing/2014/main" id="{2E2EC802-555E-77DD-F337-41CC3F0371D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5" name="Triangle isocèle 184">
                  <a:extLst>
                    <a:ext uri="{FF2B5EF4-FFF2-40B4-BE49-F238E27FC236}">
                      <a16:creationId xmlns:a16="http://schemas.microsoft.com/office/drawing/2014/main" id="{67ACF6AB-119A-B871-F871-B53DF485D5E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6" name="Ellipse 185">
                  <a:extLst>
                    <a:ext uri="{FF2B5EF4-FFF2-40B4-BE49-F238E27FC236}">
                      <a16:creationId xmlns:a16="http://schemas.microsoft.com/office/drawing/2014/main" id="{F185168F-CE8B-D5D4-2445-FBBC8751A07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8" name="Groupe 167">
                <a:extLst>
                  <a:ext uri="{FF2B5EF4-FFF2-40B4-BE49-F238E27FC236}">
                    <a16:creationId xmlns:a16="http://schemas.microsoft.com/office/drawing/2014/main" id="{19215AF8-A557-4C0A-69D8-41ECB2BF2F22}"/>
                  </a:ext>
                </a:extLst>
              </p:cNvPr>
              <p:cNvGrpSpPr/>
              <p:nvPr/>
            </p:nvGrpSpPr>
            <p:grpSpPr>
              <a:xfrm>
                <a:off x="3453950" y="6348704"/>
                <a:ext cx="135632" cy="210363"/>
                <a:chOff x="3851919" y="1932330"/>
                <a:chExt cx="1440160" cy="2435003"/>
              </a:xfrm>
            </p:grpSpPr>
            <p:sp>
              <p:nvSpPr>
                <p:cNvPr id="181" name="Organigramme : Délai 180">
                  <a:extLst>
                    <a:ext uri="{FF2B5EF4-FFF2-40B4-BE49-F238E27FC236}">
                      <a16:creationId xmlns:a16="http://schemas.microsoft.com/office/drawing/2014/main" id="{BBC090DF-D702-DEBD-6407-FE856A11F7C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2" name="Triangle isocèle 181">
                  <a:extLst>
                    <a:ext uri="{FF2B5EF4-FFF2-40B4-BE49-F238E27FC236}">
                      <a16:creationId xmlns:a16="http://schemas.microsoft.com/office/drawing/2014/main" id="{B0C3B099-7AD0-1061-08EA-F8E0D961E4A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3" name="Ellipse 182">
                  <a:extLst>
                    <a:ext uri="{FF2B5EF4-FFF2-40B4-BE49-F238E27FC236}">
                      <a16:creationId xmlns:a16="http://schemas.microsoft.com/office/drawing/2014/main" id="{7D282D48-004D-02C9-8021-DC4FCC62CF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9" name="Groupe 168">
                <a:extLst>
                  <a:ext uri="{FF2B5EF4-FFF2-40B4-BE49-F238E27FC236}">
                    <a16:creationId xmlns:a16="http://schemas.microsoft.com/office/drawing/2014/main" id="{5A737AB4-DD0E-717B-18FF-B34270A50C95}"/>
                  </a:ext>
                </a:extLst>
              </p:cNvPr>
              <p:cNvGrpSpPr/>
              <p:nvPr/>
            </p:nvGrpSpPr>
            <p:grpSpPr>
              <a:xfrm>
                <a:off x="3656498" y="6348704"/>
                <a:ext cx="135632" cy="210363"/>
                <a:chOff x="3851919" y="1932330"/>
                <a:chExt cx="1440160" cy="2435003"/>
              </a:xfrm>
            </p:grpSpPr>
            <p:sp>
              <p:nvSpPr>
                <p:cNvPr id="178" name="Organigramme : Délai 177">
                  <a:extLst>
                    <a:ext uri="{FF2B5EF4-FFF2-40B4-BE49-F238E27FC236}">
                      <a16:creationId xmlns:a16="http://schemas.microsoft.com/office/drawing/2014/main" id="{0D4921B2-85EB-1892-E40D-7878D4CB06B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9" name="Triangle isocèle 178">
                  <a:extLst>
                    <a:ext uri="{FF2B5EF4-FFF2-40B4-BE49-F238E27FC236}">
                      <a16:creationId xmlns:a16="http://schemas.microsoft.com/office/drawing/2014/main" id="{2A1478E6-C5D3-3A0C-5094-A0B724F67625}"/>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0" name="Ellipse 179">
                  <a:extLst>
                    <a:ext uri="{FF2B5EF4-FFF2-40B4-BE49-F238E27FC236}">
                      <a16:creationId xmlns:a16="http://schemas.microsoft.com/office/drawing/2014/main" id="{90CE5A47-3872-275C-5A05-8886BDF3DC7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0" name="Groupe 169">
                <a:extLst>
                  <a:ext uri="{FF2B5EF4-FFF2-40B4-BE49-F238E27FC236}">
                    <a16:creationId xmlns:a16="http://schemas.microsoft.com/office/drawing/2014/main" id="{21439B11-374B-599B-E9DE-8D20B351E810}"/>
                  </a:ext>
                </a:extLst>
              </p:cNvPr>
              <p:cNvGrpSpPr/>
              <p:nvPr/>
            </p:nvGrpSpPr>
            <p:grpSpPr>
              <a:xfrm>
                <a:off x="3847574" y="6348704"/>
                <a:ext cx="135632" cy="210363"/>
                <a:chOff x="3851919" y="1932330"/>
                <a:chExt cx="1440160" cy="2435003"/>
              </a:xfrm>
            </p:grpSpPr>
            <p:sp>
              <p:nvSpPr>
                <p:cNvPr id="175" name="Organigramme : Délai 174">
                  <a:extLst>
                    <a:ext uri="{FF2B5EF4-FFF2-40B4-BE49-F238E27FC236}">
                      <a16:creationId xmlns:a16="http://schemas.microsoft.com/office/drawing/2014/main" id="{D2697EE0-7064-1FA0-6C8B-657DF2E5E98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6" name="Triangle isocèle 175">
                  <a:extLst>
                    <a:ext uri="{FF2B5EF4-FFF2-40B4-BE49-F238E27FC236}">
                      <a16:creationId xmlns:a16="http://schemas.microsoft.com/office/drawing/2014/main" id="{177A8AEC-0E50-F98B-25FC-9D47AFF39B7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7" name="Ellipse 176">
                  <a:extLst>
                    <a:ext uri="{FF2B5EF4-FFF2-40B4-BE49-F238E27FC236}">
                      <a16:creationId xmlns:a16="http://schemas.microsoft.com/office/drawing/2014/main" id="{3E3367F7-FC9C-57E4-4EC0-6A66BAAB3FF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1" name="Groupe 170">
                <a:extLst>
                  <a:ext uri="{FF2B5EF4-FFF2-40B4-BE49-F238E27FC236}">
                    <a16:creationId xmlns:a16="http://schemas.microsoft.com/office/drawing/2014/main" id="{ACF69BEE-0FB9-7DA7-2C93-BB4471ABE19A}"/>
                  </a:ext>
                </a:extLst>
              </p:cNvPr>
              <p:cNvGrpSpPr/>
              <p:nvPr/>
            </p:nvGrpSpPr>
            <p:grpSpPr>
              <a:xfrm>
                <a:off x="5847387" y="6348704"/>
                <a:ext cx="135632" cy="210363"/>
                <a:chOff x="3851919" y="1932330"/>
                <a:chExt cx="1440160" cy="2435003"/>
              </a:xfrm>
            </p:grpSpPr>
            <p:sp>
              <p:nvSpPr>
                <p:cNvPr id="172" name="Organigramme : Délai 171">
                  <a:extLst>
                    <a:ext uri="{FF2B5EF4-FFF2-40B4-BE49-F238E27FC236}">
                      <a16:creationId xmlns:a16="http://schemas.microsoft.com/office/drawing/2014/main" id="{3172D7CF-58EA-B548-E24A-92DB48C5869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3" name="Triangle isocèle 172">
                  <a:extLst>
                    <a:ext uri="{FF2B5EF4-FFF2-40B4-BE49-F238E27FC236}">
                      <a16:creationId xmlns:a16="http://schemas.microsoft.com/office/drawing/2014/main" id="{0D026359-AB0C-B59D-68D9-C50011F4EB8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4" name="Ellipse 173">
                  <a:extLst>
                    <a:ext uri="{FF2B5EF4-FFF2-40B4-BE49-F238E27FC236}">
                      <a16:creationId xmlns:a16="http://schemas.microsoft.com/office/drawing/2014/main" id="{48EAEEB7-2AEB-6633-C988-7DCC7B303E3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259" name="Parchemin horizontal 25">
            <a:extLst>
              <a:ext uri="{FF2B5EF4-FFF2-40B4-BE49-F238E27FC236}">
                <a16:creationId xmlns:a16="http://schemas.microsoft.com/office/drawing/2014/main" id="{65E37B02-F51E-EDD7-600A-6478384355FB}"/>
              </a:ext>
            </a:extLst>
          </p:cNvPr>
          <p:cNvSpPr/>
          <p:nvPr/>
        </p:nvSpPr>
        <p:spPr>
          <a:xfrm>
            <a:off x="5318075" y="4509120"/>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rgbClr val="F6891F"/>
                </a:solidFill>
                <a:latin typeface="Arial" panose="020B0604020202020204" pitchFamily="34" charset="0"/>
                <a:cs typeface="Arial" panose="020B0604020202020204" pitchFamily="34" charset="0"/>
              </a:rPr>
              <a:t>Loi</a:t>
            </a:r>
          </a:p>
        </p:txBody>
      </p:sp>
      <p:sp>
        <p:nvSpPr>
          <p:cNvPr id="260" name="ZoneTexte 259">
            <a:extLst>
              <a:ext uri="{FF2B5EF4-FFF2-40B4-BE49-F238E27FC236}">
                <a16:creationId xmlns:a16="http://schemas.microsoft.com/office/drawing/2014/main" id="{6719E2C4-415D-658A-3740-EBBD50B5A8CE}"/>
              </a:ext>
            </a:extLst>
          </p:cNvPr>
          <p:cNvSpPr txBox="1"/>
          <p:nvPr/>
        </p:nvSpPr>
        <p:spPr>
          <a:xfrm>
            <a:off x="6981910" y="3039094"/>
            <a:ext cx="3218545" cy="2492990"/>
          </a:xfrm>
          <a:prstGeom prst="rect">
            <a:avLst/>
          </a:prstGeom>
          <a:noFill/>
        </p:spPr>
        <p:txBody>
          <a:bodyPr wrap="square" rtlCol="0" anchor="t">
            <a:spAutoFit/>
          </a:bodyPr>
          <a:lstStyle/>
          <a:p>
            <a:pPr algn="r"/>
            <a:r>
              <a:rPr lang="fr-CA" sz="2600" dirty="0">
                <a:solidFill>
                  <a:srgbClr val="36424B"/>
                </a:solidFill>
                <a:latin typeface="+mj-lt"/>
                <a:cs typeface="Arial"/>
              </a:rPr>
              <a:t>Il travaille </a:t>
            </a:r>
            <a:r>
              <a:rPr lang="fr-CA" sz="2600" b="1" dirty="0">
                <a:solidFill>
                  <a:srgbClr val="36424B"/>
                </a:solidFill>
                <a:latin typeface="+mj-lt"/>
                <a:cs typeface="Arial"/>
              </a:rPr>
              <a:t>au service </a:t>
            </a:r>
            <a:r>
              <a:rPr lang="fr-CA" sz="2600" dirty="0">
                <a:solidFill>
                  <a:srgbClr val="36424B"/>
                </a:solidFill>
                <a:latin typeface="+mj-lt"/>
                <a:cs typeface="Arial"/>
              </a:rPr>
              <a:t>de la population.</a:t>
            </a:r>
          </a:p>
          <a:p>
            <a:pPr algn="r"/>
            <a:endParaRPr lang="fr-CA" sz="2600" i="1" dirty="0">
              <a:solidFill>
                <a:srgbClr val="36424B"/>
              </a:solidFill>
              <a:latin typeface="+mj-lt"/>
              <a:cs typeface="Arial" panose="020B0604020202020204" pitchFamily="34" charset="0"/>
            </a:endParaRPr>
          </a:p>
          <a:p>
            <a:pPr algn="r"/>
            <a:r>
              <a:rPr lang="fr-CA" sz="2600" dirty="0">
                <a:solidFill>
                  <a:srgbClr val="36424B"/>
                </a:solidFill>
                <a:latin typeface="+mj-lt"/>
                <a:cs typeface="Arial"/>
              </a:rPr>
              <a:t>On peut le tenir </a:t>
            </a:r>
            <a:r>
              <a:rPr lang="fr-CA" sz="2600" b="1" dirty="0">
                <a:solidFill>
                  <a:srgbClr val="36424B"/>
                </a:solidFill>
                <a:latin typeface="+mj-lt"/>
                <a:cs typeface="Arial"/>
              </a:rPr>
              <a:t>responsable </a:t>
            </a:r>
            <a:r>
              <a:rPr lang="fr-CA" sz="2600" dirty="0">
                <a:solidFill>
                  <a:srgbClr val="36424B"/>
                </a:solidFill>
                <a:latin typeface="+mj-lt"/>
                <a:cs typeface="Arial"/>
              </a:rPr>
              <a:t>de ses actes.</a:t>
            </a:r>
          </a:p>
        </p:txBody>
      </p:sp>
      <p:sp>
        <p:nvSpPr>
          <p:cNvPr id="261" name="ZoneTexte 260">
            <a:extLst>
              <a:ext uri="{FF2B5EF4-FFF2-40B4-BE49-F238E27FC236}">
                <a16:creationId xmlns:a16="http://schemas.microsoft.com/office/drawing/2014/main" id="{993C4CEF-39BB-AFB3-A0F6-90FFD81F3FFD}"/>
              </a:ext>
            </a:extLst>
          </p:cNvPr>
          <p:cNvSpPr txBox="1"/>
          <p:nvPr/>
        </p:nvSpPr>
        <p:spPr>
          <a:xfrm>
            <a:off x="7071350" y="1556793"/>
            <a:ext cx="3073919" cy="1292662"/>
          </a:xfrm>
          <a:prstGeom prst="rect">
            <a:avLst/>
          </a:prstGeom>
          <a:noFill/>
        </p:spPr>
        <p:txBody>
          <a:bodyPr wrap="square" rtlCol="0" anchor="t">
            <a:spAutoFit/>
          </a:bodyPr>
          <a:lstStyle/>
          <a:p>
            <a:pPr algn="r"/>
            <a:r>
              <a:rPr lang="fr-CA" sz="2600" dirty="0">
                <a:solidFill>
                  <a:srgbClr val="36424B"/>
                </a:solidFill>
                <a:latin typeface="+mj-lt"/>
                <a:cs typeface="Arial"/>
              </a:rPr>
              <a:t>Le gouvernement </a:t>
            </a:r>
            <a:r>
              <a:rPr lang="fr-CA" sz="2600" b="1" dirty="0">
                <a:solidFill>
                  <a:srgbClr val="36424B"/>
                </a:solidFill>
                <a:latin typeface="+mj-lt"/>
                <a:cs typeface="Arial"/>
              </a:rPr>
              <a:t>représente</a:t>
            </a:r>
            <a:r>
              <a:rPr lang="fr-CA" sz="2600" dirty="0">
                <a:solidFill>
                  <a:srgbClr val="36424B"/>
                </a:solidFill>
                <a:latin typeface="+mj-lt"/>
                <a:cs typeface="Arial"/>
              </a:rPr>
              <a:t> la population. </a:t>
            </a:r>
            <a:endParaRPr lang="fr-CA" sz="2600" dirty="0">
              <a:solidFill>
                <a:srgbClr val="36424B"/>
              </a:solidFill>
              <a:latin typeface="+mj-lt"/>
              <a:cs typeface="Arial" panose="020B0604020202020204" pitchFamily="34" charset="0"/>
            </a:endParaRPr>
          </a:p>
        </p:txBody>
      </p:sp>
    </p:spTree>
    <p:extLst>
      <p:ext uri="{BB962C8B-B14F-4D97-AF65-F5344CB8AC3E}">
        <p14:creationId xmlns:p14="http://schemas.microsoft.com/office/powerpoint/2010/main" val="8914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15533 L -0.00035 0.00301 " pathEditMode="relative" rAng="0" ptsTypes="AA">
                                      <p:cBhvr>
                                        <p:cTn id="6" dur="2000" spd="-100000" fill="hold"/>
                                        <p:tgtEl>
                                          <p:spTgt spid="141"/>
                                        </p:tgtEl>
                                        <p:attrNameLst>
                                          <p:attrName>ppt_x</p:attrName>
                                          <p:attrName>ppt_y</p:attrName>
                                        </p:attrNameLst>
                                      </p:cBhvr>
                                      <p:rCtr x="-17" y="7917"/>
                                    </p:animMotion>
                                  </p:childTnLst>
                                </p:cTn>
                              </p:par>
                              <p:par>
                                <p:cTn id="7" presetID="42" presetClass="path" presetSubtype="0" accel="50000" decel="50000" fill="hold" grpId="0" nodeType="withEffect">
                                  <p:stCondLst>
                                    <p:cond delay="400"/>
                                  </p:stCondLst>
                                  <p:childTnLst>
                                    <p:animMotion origin="layout" path="M -3.61111E-6 1.48148E-6 L 0.00122 -0.51621 " pathEditMode="relative" rAng="0" ptsTypes="AA">
                                      <p:cBhvr>
                                        <p:cTn id="8" dur="2000" fill="hold"/>
                                        <p:tgtEl>
                                          <p:spTgt spid="259"/>
                                        </p:tgtEl>
                                        <p:attrNameLst>
                                          <p:attrName>ppt_x</p:attrName>
                                          <p:attrName>ppt_y</p:attrName>
                                        </p:attrNameLst>
                                      </p:cBhvr>
                                      <p:rCtr x="52" y="-25810"/>
                                    </p:animMotion>
                                  </p:childTnLst>
                                </p:cTn>
                              </p:par>
                            </p:childTnLst>
                          </p:cTn>
                        </p:par>
                        <p:par>
                          <p:cTn id="9" fill="hold">
                            <p:stCondLst>
                              <p:cond delay="2400"/>
                            </p:stCondLst>
                            <p:childTnLst>
                              <p:par>
                                <p:cTn id="10" presetID="22" presetClass="entr" presetSubtype="8" fill="hold" grpId="0" nodeType="after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wipe(left)">
                                      <p:cBhvr>
                                        <p:cTn id="12" dur="10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141"/>
                                        </p:tgtEl>
                                      </p:cBhvr>
                                    </p:animEffect>
                                    <p:set>
                                      <p:cBhvr>
                                        <p:cTn id="17" dur="1" fill="hold">
                                          <p:stCondLst>
                                            <p:cond delay="1999"/>
                                          </p:stCondLst>
                                        </p:cTn>
                                        <p:tgtEl>
                                          <p:spTgt spid="141"/>
                                        </p:tgtEl>
                                        <p:attrNameLst>
                                          <p:attrName>style.visibility</p:attrName>
                                        </p:attrNameLst>
                                      </p:cBhvr>
                                      <p:to>
                                        <p:strVal val="hidden"/>
                                      </p:to>
                                    </p:set>
                                  </p:childTnLst>
                                </p:cTn>
                              </p:par>
                              <p:par>
                                <p:cTn id="18" presetID="6" presetClass="entr" presetSubtype="32" fill="hold" nodeType="withEffect">
                                  <p:stCondLst>
                                    <p:cond delay="400"/>
                                  </p:stCondLst>
                                  <p:childTnLst>
                                    <p:set>
                                      <p:cBhvr>
                                        <p:cTn id="19" dur="1" fill="hold">
                                          <p:stCondLst>
                                            <p:cond delay="0"/>
                                          </p:stCondLst>
                                        </p:cTn>
                                        <p:tgtEl>
                                          <p:spTgt spid="140"/>
                                        </p:tgtEl>
                                        <p:attrNameLst>
                                          <p:attrName>style.visibility</p:attrName>
                                        </p:attrNameLst>
                                      </p:cBhvr>
                                      <p:to>
                                        <p:strVal val="visible"/>
                                      </p:to>
                                    </p:set>
                                    <p:animEffect transition="in" filter="circle(out)">
                                      <p:cBhvr>
                                        <p:cTn id="20" dur="2200"/>
                                        <p:tgtEl>
                                          <p:spTgt spid="140"/>
                                        </p:tgtEl>
                                      </p:cBhvr>
                                    </p:animEffect>
                                  </p:childTnLst>
                                </p:cTn>
                              </p:par>
                              <p:par>
                                <p:cTn id="21" presetID="6" presetClass="entr" presetSubtype="32" fill="hold" nodeType="withEffect">
                                  <p:stCondLst>
                                    <p:cond delay="400"/>
                                  </p:stCondLst>
                                  <p:childTnLst>
                                    <p:set>
                                      <p:cBhvr>
                                        <p:cTn id="22" dur="1" fill="hold">
                                          <p:stCondLst>
                                            <p:cond delay="0"/>
                                          </p:stCondLst>
                                        </p:cTn>
                                        <p:tgtEl>
                                          <p:spTgt spid="139"/>
                                        </p:tgtEl>
                                        <p:attrNameLst>
                                          <p:attrName>style.visibility</p:attrName>
                                        </p:attrNameLst>
                                      </p:cBhvr>
                                      <p:to>
                                        <p:strVal val="visible"/>
                                      </p:to>
                                    </p:set>
                                    <p:animEffect transition="in" filter="circle(out)">
                                      <p:cBhvr>
                                        <p:cTn id="23" dur="2200"/>
                                        <p:tgtEl>
                                          <p:spTgt spid="139"/>
                                        </p:tgtEl>
                                      </p:cBhvr>
                                    </p:animEffect>
                                  </p:childTnLst>
                                </p:cTn>
                              </p:par>
                            </p:childTnLst>
                          </p:cTn>
                        </p:par>
                        <p:par>
                          <p:cTn id="24" fill="hold">
                            <p:stCondLst>
                              <p:cond delay="2600"/>
                            </p:stCondLst>
                            <p:childTnLst>
                              <p:par>
                                <p:cTn id="25" presetID="32" presetClass="emph" presetSubtype="0" fill="hold" grpId="0" nodeType="afterEffect">
                                  <p:stCondLst>
                                    <p:cond delay="0"/>
                                  </p:stCondLst>
                                  <p:childTnLst>
                                    <p:animRot by="120000">
                                      <p:cBhvr>
                                        <p:cTn id="26" dur="80" fill="hold">
                                          <p:stCondLst>
                                            <p:cond delay="0"/>
                                          </p:stCondLst>
                                        </p:cTn>
                                        <p:tgtEl>
                                          <p:spTgt spid="137"/>
                                        </p:tgtEl>
                                        <p:attrNameLst>
                                          <p:attrName>r</p:attrName>
                                        </p:attrNameLst>
                                      </p:cBhvr>
                                    </p:animRot>
                                    <p:animRot by="-240000">
                                      <p:cBhvr>
                                        <p:cTn id="27" dur="160" fill="hold">
                                          <p:stCondLst>
                                            <p:cond delay="160"/>
                                          </p:stCondLst>
                                        </p:cTn>
                                        <p:tgtEl>
                                          <p:spTgt spid="137"/>
                                        </p:tgtEl>
                                        <p:attrNameLst>
                                          <p:attrName>r</p:attrName>
                                        </p:attrNameLst>
                                      </p:cBhvr>
                                    </p:animRot>
                                    <p:animRot by="240000">
                                      <p:cBhvr>
                                        <p:cTn id="28" dur="160" fill="hold">
                                          <p:stCondLst>
                                            <p:cond delay="320"/>
                                          </p:stCondLst>
                                        </p:cTn>
                                        <p:tgtEl>
                                          <p:spTgt spid="137"/>
                                        </p:tgtEl>
                                        <p:attrNameLst>
                                          <p:attrName>r</p:attrName>
                                        </p:attrNameLst>
                                      </p:cBhvr>
                                    </p:animRot>
                                    <p:animRot by="-240000">
                                      <p:cBhvr>
                                        <p:cTn id="29" dur="160" fill="hold">
                                          <p:stCondLst>
                                            <p:cond delay="480"/>
                                          </p:stCondLst>
                                        </p:cTn>
                                        <p:tgtEl>
                                          <p:spTgt spid="137"/>
                                        </p:tgtEl>
                                        <p:attrNameLst>
                                          <p:attrName>r</p:attrName>
                                        </p:attrNameLst>
                                      </p:cBhvr>
                                    </p:animRot>
                                    <p:animRot by="120000">
                                      <p:cBhvr>
                                        <p:cTn id="30" dur="160" fill="hold">
                                          <p:stCondLst>
                                            <p:cond delay="640"/>
                                          </p:stCondLst>
                                        </p:cTn>
                                        <p:tgtEl>
                                          <p:spTgt spid="137"/>
                                        </p:tgtEl>
                                        <p:attrNameLst>
                                          <p:attrName>r</p:attrName>
                                        </p:attrNameLst>
                                      </p:cBhvr>
                                    </p:animRot>
                                  </p:childTnLst>
                                </p:cTn>
                              </p:par>
                              <p:par>
                                <p:cTn id="31" presetID="27" presetClass="emph" presetSubtype="0" fill="remove" grpId="1" nodeType="withEffect">
                                  <p:stCondLst>
                                    <p:cond delay="0"/>
                                  </p:stCondLst>
                                  <p:childTnLst>
                                    <p:animClr clrSpc="rgb" dir="cw">
                                      <p:cBhvr override="childStyle">
                                        <p:cTn id="32" dur="400" autoRev="1" fill="remove"/>
                                        <p:tgtEl>
                                          <p:spTgt spid="137"/>
                                        </p:tgtEl>
                                        <p:attrNameLst>
                                          <p:attrName>style.color</p:attrName>
                                        </p:attrNameLst>
                                      </p:cBhvr>
                                      <p:to>
                                        <a:srgbClr val="FFFFFF"/>
                                      </p:to>
                                    </p:animClr>
                                    <p:animClr clrSpc="rgb" dir="cw">
                                      <p:cBhvr>
                                        <p:cTn id="33" dur="400" autoRev="1" fill="remove"/>
                                        <p:tgtEl>
                                          <p:spTgt spid="137"/>
                                        </p:tgtEl>
                                        <p:attrNameLst>
                                          <p:attrName>fillcolor</p:attrName>
                                        </p:attrNameLst>
                                      </p:cBhvr>
                                      <p:to>
                                        <a:srgbClr val="FFFFFF"/>
                                      </p:to>
                                    </p:animClr>
                                    <p:set>
                                      <p:cBhvr>
                                        <p:cTn id="34" dur="400" autoRev="1" fill="remove"/>
                                        <p:tgtEl>
                                          <p:spTgt spid="137"/>
                                        </p:tgtEl>
                                        <p:attrNameLst>
                                          <p:attrName>fill.type</p:attrName>
                                        </p:attrNameLst>
                                      </p:cBhvr>
                                      <p:to>
                                        <p:strVal val="solid"/>
                                      </p:to>
                                    </p:set>
                                    <p:set>
                                      <p:cBhvr>
                                        <p:cTn id="35" dur="400" autoRev="1" fill="remove"/>
                                        <p:tgtEl>
                                          <p:spTgt spid="137"/>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0"/>
                                        </p:tgtEl>
                                        <p:attrNameLst>
                                          <p:attrName>style.visibility</p:attrName>
                                        </p:attrNameLst>
                                      </p:cBhvr>
                                      <p:to>
                                        <p:strVal val="visible"/>
                                      </p:to>
                                    </p:set>
                                    <p:animEffect transition="in" filter="wipe(up)">
                                      <p:cBhvr>
                                        <p:cTn id="40" dur="1000"/>
                                        <p:tgtEl>
                                          <p:spTgt spid="2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61"/>
                                        </p:tgtEl>
                                        <p:attrNameLst>
                                          <p:attrName>style.visibility</p:attrName>
                                        </p:attrNameLst>
                                      </p:cBhvr>
                                      <p:to>
                                        <p:strVal val="visible"/>
                                      </p:to>
                                    </p:set>
                                    <p:animEffect transition="in" filter="wipe(up)">
                                      <p:cBhvr>
                                        <p:cTn id="45"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7" grpId="1" animBg="1"/>
      <p:bldP spid="138" grpId="0"/>
      <p:bldP spid="259" grpId="0" animBg="1"/>
      <p:bldP spid="260" grpId="0"/>
      <p:bldP spid="2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319961A-BB73-872D-1D28-093B1ECAFC18}"/>
              </a:ext>
            </a:extLst>
          </p:cNvPr>
          <p:cNvSpPr>
            <a:spLocks noGrp="1"/>
          </p:cNvSpPr>
          <p:nvPr>
            <p:ph type="body" idx="1"/>
          </p:nvPr>
        </p:nvSpPr>
        <p:spPr>
          <a:xfrm>
            <a:off x="733411" y="1150883"/>
            <a:ext cx="5669280" cy="4572000"/>
          </a:xfrm>
        </p:spPr>
        <p:txBody>
          <a:bodyPr/>
          <a:lstStyle/>
          <a:p>
            <a:pPr algn="ctr"/>
            <a:r>
              <a:rPr lang="fr-CA" sz="5400" b="0" dirty="0">
                <a:solidFill>
                  <a:schemeClr val="tx1"/>
                </a:solidFill>
                <a:latin typeface="Arial"/>
                <a:cs typeface="Arial"/>
              </a:rPr>
              <a:t>Mise en place </a:t>
            </a:r>
            <a:endParaRPr lang="fr-FR" sz="5400" b="0" dirty="0">
              <a:solidFill>
                <a:schemeClr val="tx1"/>
              </a:solidFill>
              <a:cs typeface="Calibri"/>
            </a:endParaRPr>
          </a:p>
          <a:p>
            <a:pPr algn="ctr"/>
            <a:r>
              <a:rPr lang="fr-CA" sz="5400" b="0" dirty="0">
                <a:solidFill>
                  <a:schemeClr val="tx1"/>
                </a:solidFill>
                <a:latin typeface="Arial"/>
                <a:cs typeface="Arial"/>
              </a:rPr>
              <a:t>d'une loi</a:t>
            </a:r>
          </a:p>
          <a:p>
            <a:pPr algn="ctr"/>
            <a:endParaRPr lang="fr-CA" sz="5400" b="0" i="1" dirty="0">
              <a:solidFill>
                <a:schemeClr val="tx1"/>
              </a:solidFill>
              <a:cs typeface="Calibri"/>
            </a:endParaRPr>
          </a:p>
          <a:p>
            <a:pPr algn="ctr"/>
            <a:r>
              <a:rPr lang="fr-CA" sz="5400" b="0" dirty="0">
                <a:solidFill>
                  <a:schemeClr val="tx1"/>
                </a:solidFill>
                <a:latin typeface="Arial"/>
                <a:cs typeface="Arial"/>
              </a:rPr>
              <a:t>Athènes </a:t>
            </a:r>
          </a:p>
          <a:p>
            <a:pPr algn="ctr"/>
            <a:r>
              <a:rPr lang="fr-CA" sz="5400" b="0" dirty="0">
                <a:solidFill>
                  <a:schemeClr val="tx1"/>
                </a:solidFill>
                <a:latin typeface="Arial"/>
                <a:cs typeface="Arial"/>
              </a:rPr>
              <a:t>vs</a:t>
            </a:r>
            <a:endParaRPr lang="fr-CA" sz="5400" b="0" dirty="0">
              <a:solidFill>
                <a:schemeClr val="tx1"/>
              </a:solidFill>
              <a:latin typeface="Arial" panose="020B0604020202020204" pitchFamily="34" charset="0"/>
              <a:cs typeface="Arial" panose="020B0604020202020204" pitchFamily="34" charset="0"/>
            </a:endParaRPr>
          </a:p>
          <a:p>
            <a:pPr algn="ctr"/>
            <a:r>
              <a:rPr lang="fr-CA" sz="5400" b="0" dirty="0">
                <a:solidFill>
                  <a:schemeClr val="tx1"/>
                </a:solidFill>
                <a:latin typeface="Arial"/>
                <a:cs typeface="Arial"/>
              </a:rPr>
              <a:t>aujourd'hui</a:t>
            </a:r>
            <a:endParaRPr lang="fr-CA" sz="5400" b="0" dirty="0">
              <a:solidFill>
                <a:schemeClr val="tx1"/>
              </a:solidFill>
              <a:latin typeface="Arial" panose="020B0604020202020204" pitchFamily="34" charset="0"/>
              <a:cs typeface="Arial" panose="020B0604020202020204" pitchFamily="34" charset="0"/>
            </a:endParaRPr>
          </a:p>
        </p:txBody>
      </p:sp>
      <p:pic>
        <p:nvPicPr>
          <p:cNvPr id="5" name="Espace réservé pour une image  4" descr="Tribunal contour">
            <a:extLst>
              <a:ext uri="{FF2B5EF4-FFF2-40B4-BE49-F238E27FC236}">
                <a16:creationId xmlns:a16="http://schemas.microsoft.com/office/drawing/2014/main" id="{5F76A347-23D0-ACDC-6B2A-6F231074B9E4}"/>
              </a:ext>
            </a:extLst>
          </p:cNvPr>
          <p:cNvPicPr>
            <a:picLocks noGrp="1" noChangeAspect="1"/>
          </p:cNvPicPr>
          <p:nvPr>
            <p:ph type="pic" sz="quarter" idx="16"/>
          </p:nvPr>
        </p:nvPicPr>
        <p:blipFill>
          <a:blip r:embed="rId3">
            <a:extLst>
              <a:ext uri="{96DAC541-7B7A-43D3-8B79-37D633B846F1}">
                <asvg:svgBlip xmlns:asvg="http://schemas.microsoft.com/office/drawing/2016/SVG/main" r:embed="rId4"/>
              </a:ext>
            </a:extLst>
          </a:blip>
          <a:srcRect l="20" r="20"/>
          <a:stretch>
            <a:fillRect/>
          </a:stretch>
        </p:blipFill>
        <p:spPr/>
      </p:pic>
    </p:spTree>
    <p:extLst>
      <p:ext uri="{BB962C8B-B14F-4D97-AF65-F5344CB8AC3E}">
        <p14:creationId xmlns:p14="http://schemas.microsoft.com/office/powerpoint/2010/main" val="203364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6E1AAF3-14D8-7022-C8AF-1F33FA1946AC}"/>
              </a:ext>
            </a:extLst>
          </p:cNvPr>
          <p:cNvSpPr txBox="1"/>
          <p:nvPr/>
        </p:nvSpPr>
        <p:spPr>
          <a:xfrm>
            <a:off x="1043553" y="617348"/>
            <a:ext cx="446559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solidFill>
                  <a:schemeClr val="accent1"/>
                </a:solidFill>
                <a:latin typeface="+mj-lt"/>
                <a:cs typeface="Arial"/>
              </a:rPr>
              <a:t>À Athènes vers -500 </a:t>
            </a:r>
          </a:p>
          <a:p>
            <a:r>
              <a:rPr lang="fr-FR" sz="3200" dirty="0">
                <a:solidFill>
                  <a:schemeClr val="accent1"/>
                </a:solidFill>
                <a:latin typeface="+mj-lt"/>
                <a:cs typeface="Calibri"/>
              </a:rPr>
              <a:t>La démocratie directe</a:t>
            </a:r>
          </a:p>
        </p:txBody>
      </p:sp>
      <p:sp>
        <p:nvSpPr>
          <p:cNvPr id="6" name="ZoneTexte 5">
            <a:extLst>
              <a:ext uri="{FF2B5EF4-FFF2-40B4-BE49-F238E27FC236}">
                <a16:creationId xmlns:a16="http://schemas.microsoft.com/office/drawing/2014/main" id="{4C3D90E3-D40F-4404-B0D0-20DE0ED3B66D}"/>
              </a:ext>
            </a:extLst>
          </p:cNvPr>
          <p:cNvSpPr txBox="1"/>
          <p:nvPr/>
        </p:nvSpPr>
        <p:spPr>
          <a:xfrm>
            <a:off x="6844552" y="617348"/>
            <a:ext cx="47273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dirty="0">
                <a:solidFill>
                  <a:schemeClr val="accent1"/>
                </a:solidFill>
                <a:latin typeface="+mj-lt"/>
                <a:cs typeface="Arial"/>
              </a:rPr>
              <a:t>Au Québec aujourd'hui :</a:t>
            </a:r>
          </a:p>
          <a:p>
            <a:r>
              <a:rPr lang="fr-FR" sz="3200" dirty="0">
                <a:solidFill>
                  <a:schemeClr val="accent1"/>
                </a:solidFill>
                <a:latin typeface="+mj-lt"/>
                <a:cs typeface="Calibri"/>
              </a:rPr>
              <a:t>La démocratie indirecte</a:t>
            </a:r>
          </a:p>
        </p:txBody>
      </p:sp>
      <p:sp>
        <p:nvSpPr>
          <p:cNvPr id="7" name="Triangle isocèle 6">
            <a:extLst>
              <a:ext uri="{FF2B5EF4-FFF2-40B4-BE49-F238E27FC236}">
                <a16:creationId xmlns:a16="http://schemas.microsoft.com/office/drawing/2014/main" id="{449580E1-155C-4BBB-2035-0AFABD0A270B}"/>
              </a:ext>
            </a:extLst>
          </p:cNvPr>
          <p:cNvSpPr/>
          <p:nvPr/>
        </p:nvSpPr>
        <p:spPr>
          <a:xfrm flipV="1">
            <a:off x="5381990" y="5754604"/>
            <a:ext cx="127161" cy="559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DC9FC770-2363-1FB1-62BC-88B37A6CCEFE}"/>
              </a:ext>
            </a:extLst>
          </p:cNvPr>
          <p:cNvGrpSpPr/>
          <p:nvPr/>
        </p:nvGrpSpPr>
        <p:grpSpPr>
          <a:xfrm>
            <a:off x="1417838" y="5882607"/>
            <a:ext cx="2917977" cy="465770"/>
            <a:chOff x="3112887" y="5989824"/>
            <a:chExt cx="2917977" cy="465770"/>
          </a:xfrm>
        </p:grpSpPr>
        <p:grpSp>
          <p:nvGrpSpPr>
            <p:cNvPr id="9" name="Groupe 8">
              <a:extLst>
                <a:ext uri="{FF2B5EF4-FFF2-40B4-BE49-F238E27FC236}">
                  <a16:creationId xmlns:a16="http://schemas.microsoft.com/office/drawing/2014/main" id="{49E5A317-169B-22B9-6A77-4B1B49054627}"/>
                </a:ext>
              </a:extLst>
            </p:cNvPr>
            <p:cNvGrpSpPr/>
            <p:nvPr/>
          </p:nvGrpSpPr>
          <p:grpSpPr>
            <a:xfrm>
              <a:off x="4006161" y="6242918"/>
              <a:ext cx="135632" cy="210362"/>
              <a:chOff x="3851919" y="1932330"/>
              <a:chExt cx="1440160" cy="2435003"/>
            </a:xfrm>
          </p:grpSpPr>
          <p:sp>
            <p:nvSpPr>
              <p:cNvPr id="123" name="Organigramme : Délai 122">
                <a:extLst>
                  <a:ext uri="{FF2B5EF4-FFF2-40B4-BE49-F238E27FC236}">
                    <a16:creationId xmlns:a16="http://schemas.microsoft.com/office/drawing/2014/main" id="{A1386002-32DE-4479-2823-3D36D595B3B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4" name="Triangle isocèle 123">
                <a:extLst>
                  <a:ext uri="{FF2B5EF4-FFF2-40B4-BE49-F238E27FC236}">
                    <a16:creationId xmlns:a16="http://schemas.microsoft.com/office/drawing/2014/main" id="{8E1755F3-F401-3998-E4C6-7060DCC0DE7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5" name="Ellipse 124">
                <a:extLst>
                  <a:ext uri="{FF2B5EF4-FFF2-40B4-BE49-F238E27FC236}">
                    <a16:creationId xmlns:a16="http://schemas.microsoft.com/office/drawing/2014/main" id="{7BD717F5-E72B-CF55-D4EC-1D09CA7BF77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a:extLst>
                <a:ext uri="{FF2B5EF4-FFF2-40B4-BE49-F238E27FC236}">
                  <a16:creationId xmlns:a16="http://schemas.microsoft.com/office/drawing/2014/main" id="{D24310FB-8200-2F24-0564-9FFF45B906BA}"/>
                </a:ext>
              </a:extLst>
            </p:cNvPr>
            <p:cNvGrpSpPr/>
            <p:nvPr/>
          </p:nvGrpSpPr>
          <p:grpSpPr>
            <a:xfrm>
              <a:off x="5604902" y="6244726"/>
              <a:ext cx="135632" cy="210362"/>
              <a:chOff x="3851919" y="1932330"/>
              <a:chExt cx="1440160" cy="2435003"/>
            </a:xfrm>
          </p:grpSpPr>
          <p:sp>
            <p:nvSpPr>
              <p:cNvPr id="120" name="Organigramme : Délai 119">
                <a:extLst>
                  <a:ext uri="{FF2B5EF4-FFF2-40B4-BE49-F238E27FC236}">
                    <a16:creationId xmlns:a16="http://schemas.microsoft.com/office/drawing/2014/main" id="{43D0BBA2-2FDB-F9B6-DFA5-C1BC44E752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1" name="Triangle isocèle 120">
                <a:extLst>
                  <a:ext uri="{FF2B5EF4-FFF2-40B4-BE49-F238E27FC236}">
                    <a16:creationId xmlns:a16="http://schemas.microsoft.com/office/drawing/2014/main" id="{4F6C8AA7-54C1-8BD9-5B89-C719083DED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2" name="Ellipse 121">
                <a:extLst>
                  <a:ext uri="{FF2B5EF4-FFF2-40B4-BE49-F238E27FC236}">
                    <a16:creationId xmlns:a16="http://schemas.microsoft.com/office/drawing/2014/main" id="{8ED86E3C-C717-374E-859B-70C93C84CC3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1" name="Groupe 10">
              <a:extLst>
                <a:ext uri="{FF2B5EF4-FFF2-40B4-BE49-F238E27FC236}">
                  <a16:creationId xmlns:a16="http://schemas.microsoft.com/office/drawing/2014/main" id="{5F125907-E447-3107-18DD-3C2DDAC0D6A2}"/>
                </a:ext>
              </a:extLst>
            </p:cNvPr>
            <p:cNvGrpSpPr/>
            <p:nvPr/>
          </p:nvGrpSpPr>
          <p:grpSpPr>
            <a:xfrm>
              <a:off x="3112887" y="5989824"/>
              <a:ext cx="2917977" cy="465770"/>
              <a:chOff x="3151654" y="6093295"/>
              <a:chExt cx="2917977" cy="465770"/>
            </a:xfrm>
          </p:grpSpPr>
          <p:grpSp>
            <p:nvGrpSpPr>
              <p:cNvPr id="12" name="Groupe 11">
                <a:extLst>
                  <a:ext uri="{FF2B5EF4-FFF2-40B4-BE49-F238E27FC236}">
                    <a16:creationId xmlns:a16="http://schemas.microsoft.com/office/drawing/2014/main" id="{D22B4CEA-C982-F729-9053-2F0780DEB551}"/>
                  </a:ext>
                </a:extLst>
              </p:cNvPr>
              <p:cNvGrpSpPr/>
              <p:nvPr/>
            </p:nvGrpSpPr>
            <p:grpSpPr>
              <a:xfrm>
                <a:off x="4138425" y="6093295"/>
                <a:ext cx="135632" cy="210362"/>
                <a:chOff x="3851919" y="1932330"/>
                <a:chExt cx="1440160" cy="2435003"/>
              </a:xfrm>
            </p:grpSpPr>
            <p:sp>
              <p:nvSpPr>
                <p:cNvPr id="117" name="Organigramme : Délai 116">
                  <a:extLst>
                    <a:ext uri="{FF2B5EF4-FFF2-40B4-BE49-F238E27FC236}">
                      <a16:creationId xmlns:a16="http://schemas.microsoft.com/office/drawing/2014/main" id="{1E88D46D-AA6C-4AD7-0E62-F04D2ECC56A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8" name="Triangle isocèle 117">
                  <a:extLst>
                    <a:ext uri="{FF2B5EF4-FFF2-40B4-BE49-F238E27FC236}">
                      <a16:creationId xmlns:a16="http://schemas.microsoft.com/office/drawing/2014/main" id="{A625F7EC-B256-0097-B6C2-52F062930AC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9" name="Ellipse 118">
                  <a:extLst>
                    <a:ext uri="{FF2B5EF4-FFF2-40B4-BE49-F238E27FC236}">
                      <a16:creationId xmlns:a16="http://schemas.microsoft.com/office/drawing/2014/main" id="{67139421-6689-091A-2A07-0C97695B6D5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e 12">
                <a:extLst>
                  <a:ext uri="{FF2B5EF4-FFF2-40B4-BE49-F238E27FC236}">
                    <a16:creationId xmlns:a16="http://schemas.microsoft.com/office/drawing/2014/main" id="{8EC45CD5-ECA2-0128-CF27-A80159E6778E}"/>
                  </a:ext>
                </a:extLst>
              </p:cNvPr>
              <p:cNvGrpSpPr/>
              <p:nvPr/>
            </p:nvGrpSpPr>
            <p:grpSpPr>
              <a:xfrm>
                <a:off x="4338262" y="6093295"/>
                <a:ext cx="135632" cy="210362"/>
                <a:chOff x="3851919" y="1932330"/>
                <a:chExt cx="1440160" cy="2435003"/>
              </a:xfrm>
            </p:grpSpPr>
            <p:sp>
              <p:nvSpPr>
                <p:cNvPr id="114" name="Organigramme : Délai 113">
                  <a:extLst>
                    <a:ext uri="{FF2B5EF4-FFF2-40B4-BE49-F238E27FC236}">
                      <a16:creationId xmlns:a16="http://schemas.microsoft.com/office/drawing/2014/main" id="{1E23D510-C284-224F-8069-CD6ACAB8F3A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5" name="Triangle isocèle 114">
                  <a:extLst>
                    <a:ext uri="{FF2B5EF4-FFF2-40B4-BE49-F238E27FC236}">
                      <a16:creationId xmlns:a16="http://schemas.microsoft.com/office/drawing/2014/main" id="{02338025-D9B8-F51D-EA84-F01BF627BFA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6" name="Ellipse 115">
                  <a:extLst>
                    <a:ext uri="{FF2B5EF4-FFF2-40B4-BE49-F238E27FC236}">
                      <a16:creationId xmlns:a16="http://schemas.microsoft.com/office/drawing/2014/main" id="{B2FB3A32-205B-89F2-6442-EC3370D2177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 name="Groupe 13">
                <a:extLst>
                  <a:ext uri="{FF2B5EF4-FFF2-40B4-BE49-F238E27FC236}">
                    <a16:creationId xmlns:a16="http://schemas.microsoft.com/office/drawing/2014/main" id="{9457E04C-477F-38B7-7418-18013CFE64B7}"/>
                  </a:ext>
                </a:extLst>
              </p:cNvPr>
              <p:cNvGrpSpPr/>
              <p:nvPr/>
            </p:nvGrpSpPr>
            <p:grpSpPr>
              <a:xfrm>
                <a:off x="4540481" y="6093295"/>
                <a:ext cx="135632" cy="210362"/>
                <a:chOff x="3851919" y="1932330"/>
                <a:chExt cx="1440160" cy="2435003"/>
              </a:xfrm>
            </p:grpSpPr>
            <p:sp>
              <p:nvSpPr>
                <p:cNvPr id="111" name="Organigramme : Délai 110">
                  <a:extLst>
                    <a:ext uri="{FF2B5EF4-FFF2-40B4-BE49-F238E27FC236}">
                      <a16:creationId xmlns:a16="http://schemas.microsoft.com/office/drawing/2014/main" id="{7C01609D-37B0-BB18-E1C2-7C39B620065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2" name="Triangle isocèle 111">
                  <a:extLst>
                    <a:ext uri="{FF2B5EF4-FFF2-40B4-BE49-F238E27FC236}">
                      <a16:creationId xmlns:a16="http://schemas.microsoft.com/office/drawing/2014/main" id="{AFE42C82-8B48-FBD0-6973-5FC986A319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3" name="Ellipse 112">
                  <a:extLst>
                    <a:ext uri="{FF2B5EF4-FFF2-40B4-BE49-F238E27FC236}">
                      <a16:creationId xmlns:a16="http://schemas.microsoft.com/office/drawing/2014/main" id="{35BC2DD6-3693-665A-9BAC-B08F336576F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a:extLst>
                  <a:ext uri="{FF2B5EF4-FFF2-40B4-BE49-F238E27FC236}">
                    <a16:creationId xmlns:a16="http://schemas.microsoft.com/office/drawing/2014/main" id="{EFD12A60-1A18-21CF-8EA0-531B4B2AC1C1}"/>
                  </a:ext>
                </a:extLst>
              </p:cNvPr>
              <p:cNvGrpSpPr/>
              <p:nvPr/>
            </p:nvGrpSpPr>
            <p:grpSpPr>
              <a:xfrm>
                <a:off x="4743029" y="6093295"/>
                <a:ext cx="135632" cy="210362"/>
                <a:chOff x="3851919" y="1932330"/>
                <a:chExt cx="1440160" cy="2435003"/>
              </a:xfrm>
            </p:grpSpPr>
            <p:sp>
              <p:nvSpPr>
                <p:cNvPr id="108" name="Organigramme : Délai 107">
                  <a:extLst>
                    <a:ext uri="{FF2B5EF4-FFF2-40B4-BE49-F238E27FC236}">
                      <a16:creationId xmlns:a16="http://schemas.microsoft.com/office/drawing/2014/main" id="{CDAF9CDF-55B5-63C4-C129-A3D43ECE6CD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9" name="Triangle isocèle 108">
                  <a:extLst>
                    <a:ext uri="{FF2B5EF4-FFF2-40B4-BE49-F238E27FC236}">
                      <a16:creationId xmlns:a16="http://schemas.microsoft.com/office/drawing/2014/main" id="{E1F984A8-AE90-2B62-48CA-E34ED608731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0" name="Ellipse 109">
                  <a:extLst>
                    <a:ext uri="{FF2B5EF4-FFF2-40B4-BE49-F238E27FC236}">
                      <a16:creationId xmlns:a16="http://schemas.microsoft.com/office/drawing/2014/main" id="{E8D64E18-7E32-9478-697A-DDACB3FD100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6" name="Groupe 15">
                <a:extLst>
                  <a:ext uri="{FF2B5EF4-FFF2-40B4-BE49-F238E27FC236}">
                    <a16:creationId xmlns:a16="http://schemas.microsoft.com/office/drawing/2014/main" id="{8623958C-0018-F0C8-D729-A7B81E6595FD}"/>
                  </a:ext>
                </a:extLst>
              </p:cNvPr>
              <p:cNvGrpSpPr/>
              <p:nvPr/>
            </p:nvGrpSpPr>
            <p:grpSpPr>
              <a:xfrm>
                <a:off x="4934105" y="6093295"/>
                <a:ext cx="135632" cy="210362"/>
                <a:chOff x="3851919" y="1932330"/>
                <a:chExt cx="1440160" cy="2435003"/>
              </a:xfrm>
            </p:grpSpPr>
            <p:sp>
              <p:nvSpPr>
                <p:cNvPr id="105" name="Organigramme : Délai 104">
                  <a:extLst>
                    <a:ext uri="{FF2B5EF4-FFF2-40B4-BE49-F238E27FC236}">
                      <a16:creationId xmlns:a16="http://schemas.microsoft.com/office/drawing/2014/main" id="{041B8B34-7C52-EF5D-AC72-FE09882941B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6" name="Triangle isocèle 105">
                  <a:extLst>
                    <a:ext uri="{FF2B5EF4-FFF2-40B4-BE49-F238E27FC236}">
                      <a16:creationId xmlns:a16="http://schemas.microsoft.com/office/drawing/2014/main" id="{A8070E16-E021-DA46-1096-CE29DC54CAC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7" name="Ellipse 106">
                  <a:extLst>
                    <a:ext uri="{FF2B5EF4-FFF2-40B4-BE49-F238E27FC236}">
                      <a16:creationId xmlns:a16="http://schemas.microsoft.com/office/drawing/2014/main" id="{E5B789CD-283F-43A0-460A-E00E7B8CC6B4}"/>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7" name="Groupe 16">
                <a:extLst>
                  <a:ext uri="{FF2B5EF4-FFF2-40B4-BE49-F238E27FC236}">
                    <a16:creationId xmlns:a16="http://schemas.microsoft.com/office/drawing/2014/main" id="{153C1806-0C94-B2B9-9295-E43AAAB0068C}"/>
                  </a:ext>
                </a:extLst>
              </p:cNvPr>
              <p:cNvGrpSpPr/>
              <p:nvPr/>
            </p:nvGrpSpPr>
            <p:grpSpPr>
              <a:xfrm>
                <a:off x="5138319" y="6095103"/>
                <a:ext cx="135632" cy="210362"/>
                <a:chOff x="3851919" y="1932330"/>
                <a:chExt cx="1440160" cy="2435003"/>
              </a:xfrm>
            </p:grpSpPr>
            <p:sp>
              <p:nvSpPr>
                <p:cNvPr id="102" name="Organigramme : Délai 101">
                  <a:extLst>
                    <a:ext uri="{FF2B5EF4-FFF2-40B4-BE49-F238E27FC236}">
                      <a16:creationId xmlns:a16="http://schemas.microsoft.com/office/drawing/2014/main" id="{96F4BCE2-F276-64EF-FBFA-FE658398075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 name="Triangle isocèle 102">
                  <a:extLst>
                    <a:ext uri="{FF2B5EF4-FFF2-40B4-BE49-F238E27FC236}">
                      <a16:creationId xmlns:a16="http://schemas.microsoft.com/office/drawing/2014/main" id="{683C3CB2-D473-7306-A8A9-8C06EB14BC1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4" name="Ellipse 103">
                  <a:extLst>
                    <a:ext uri="{FF2B5EF4-FFF2-40B4-BE49-F238E27FC236}">
                      <a16:creationId xmlns:a16="http://schemas.microsoft.com/office/drawing/2014/main" id="{F38BA7EF-FBD8-F3CA-4FBF-3B6421A7A7A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1AC42811-A86F-25C3-8014-26649A2DCF92}"/>
                  </a:ext>
                </a:extLst>
              </p:cNvPr>
              <p:cNvGrpSpPr/>
              <p:nvPr/>
            </p:nvGrpSpPr>
            <p:grpSpPr>
              <a:xfrm>
                <a:off x="5338156" y="6095103"/>
                <a:ext cx="135632" cy="210362"/>
                <a:chOff x="3851919" y="1932330"/>
                <a:chExt cx="1440160" cy="2435003"/>
              </a:xfrm>
            </p:grpSpPr>
            <p:sp>
              <p:nvSpPr>
                <p:cNvPr id="99" name="Organigramme : Délai 98">
                  <a:extLst>
                    <a:ext uri="{FF2B5EF4-FFF2-40B4-BE49-F238E27FC236}">
                      <a16:creationId xmlns:a16="http://schemas.microsoft.com/office/drawing/2014/main" id="{CA87BF15-94A1-1F78-650A-DF5ABE4EFE9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0" name="Triangle isocèle 99">
                  <a:extLst>
                    <a:ext uri="{FF2B5EF4-FFF2-40B4-BE49-F238E27FC236}">
                      <a16:creationId xmlns:a16="http://schemas.microsoft.com/office/drawing/2014/main" id="{0749AF33-89B9-7379-98DC-438A35D5614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1" name="Ellipse 100">
                  <a:extLst>
                    <a:ext uri="{FF2B5EF4-FFF2-40B4-BE49-F238E27FC236}">
                      <a16:creationId xmlns:a16="http://schemas.microsoft.com/office/drawing/2014/main" id="{9870D63B-6FA3-4CE3-6903-64070B3882E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9" name="Groupe 18">
                <a:extLst>
                  <a:ext uri="{FF2B5EF4-FFF2-40B4-BE49-F238E27FC236}">
                    <a16:creationId xmlns:a16="http://schemas.microsoft.com/office/drawing/2014/main" id="{A1ECBBBE-9FF1-F419-3E5D-60B1BE6A891C}"/>
                  </a:ext>
                </a:extLst>
              </p:cNvPr>
              <p:cNvGrpSpPr/>
              <p:nvPr/>
            </p:nvGrpSpPr>
            <p:grpSpPr>
              <a:xfrm>
                <a:off x="5540375" y="6095103"/>
                <a:ext cx="135632" cy="210362"/>
                <a:chOff x="3851919" y="1932330"/>
                <a:chExt cx="1440160" cy="2435003"/>
              </a:xfrm>
            </p:grpSpPr>
            <p:sp>
              <p:nvSpPr>
                <p:cNvPr id="96" name="Organigramme : Délai 95">
                  <a:extLst>
                    <a:ext uri="{FF2B5EF4-FFF2-40B4-BE49-F238E27FC236}">
                      <a16:creationId xmlns:a16="http://schemas.microsoft.com/office/drawing/2014/main" id="{BEC82021-D14A-4642-A251-DA8E4A6E24B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7" name="Triangle isocèle 96">
                  <a:extLst>
                    <a:ext uri="{FF2B5EF4-FFF2-40B4-BE49-F238E27FC236}">
                      <a16:creationId xmlns:a16="http://schemas.microsoft.com/office/drawing/2014/main" id="{FA30D840-85F2-16D3-BAEA-B020B68DE8D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8" name="Ellipse 97">
                  <a:extLst>
                    <a:ext uri="{FF2B5EF4-FFF2-40B4-BE49-F238E27FC236}">
                      <a16:creationId xmlns:a16="http://schemas.microsoft.com/office/drawing/2014/main" id="{D406020A-8DD1-FCB0-B748-4319482C55B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a:extLst>
                  <a:ext uri="{FF2B5EF4-FFF2-40B4-BE49-F238E27FC236}">
                    <a16:creationId xmlns:a16="http://schemas.microsoft.com/office/drawing/2014/main" id="{B9DECCDE-2ACB-7A3A-16CB-AD60B79A9CE3}"/>
                  </a:ext>
                </a:extLst>
              </p:cNvPr>
              <p:cNvGrpSpPr/>
              <p:nvPr/>
            </p:nvGrpSpPr>
            <p:grpSpPr>
              <a:xfrm>
                <a:off x="5742923" y="6095103"/>
                <a:ext cx="135632" cy="210362"/>
                <a:chOff x="3851919" y="1932330"/>
                <a:chExt cx="1440160" cy="2435003"/>
              </a:xfrm>
            </p:grpSpPr>
            <p:sp>
              <p:nvSpPr>
                <p:cNvPr id="93" name="Organigramme : Délai 92">
                  <a:extLst>
                    <a:ext uri="{FF2B5EF4-FFF2-40B4-BE49-F238E27FC236}">
                      <a16:creationId xmlns:a16="http://schemas.microsoft.com/office/drawing/2014/main" id="{F9E2B868-6062-7F6E-1842-34F76C77ED2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4" name="Triangle isocèle 93">
                  <a:extLst>
                    <a:ext uri="{FF2B5EF4-FFF2-40B4-BE49-F238E27FC236}">
                      <a16:creationId xmlns:a16="http://schemas.microsoft.com/office/drawing/2014/main" id="{8821AC2F-A64D-E723-5BEE-52A522CD0F3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5" name="Ellipse 94">
                  <a:extLst>
                    <a:ext uri="{FF2B5EF4-FFF2-40B4-BE49-F238E27FC236}">
                      <a16:creationId xmlns:a16="http://schemas.microsoft.com/office/drawing/2014/main" id="{D5D11A15-42E4-B97B-3F82-A569D7D98650}"/>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75B377AF-A93E-E515-92C5-CC7F4B3D2581}"/>
                  </a:ext>
                </a:extLst>
              </p:cNvPr>
              <p:cNvGrpSpPr/>
              <p:nvPr/>
            </p:nvGrpSpPr>
            <p:grpSpPr>
              <a:xfrm>
                <a:off x="5933999" y="6095103"/>
                <a:ext cx="135632" cy="210362"/>
                <a:chOff x="3851919" y="1932330"/>
                <a:chExt cx="1440160" cy="2435003"/>
              </a:xfrm>
            </p:grpSpPr>
            <p:sp>
              <p:nvSpPr>
                <p:cNvPr id="90" name="Organigramme : Délai 89">
                  <a:extLst>
                    <a:ext uri="{FF2B5EF4-FFF2-40B4-BE49-F238E27FC236}">
                      <a16:creationId xmlns:a16="http://schemas.microsoft.com/office/drawing/2014/main" id="{22C21CD2-9891-86FE-D021-572CCA40C9C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1" name="Triangle isocèle 90">
                  <a:extLst>
                    <a:ext uri="{FF2B5EF4-FFF2-40B4-BE49-F238E27FC236}">
                      <a16:creationId xmlns:a16="http://schemas.microsoft.com/office/drawing/2014/main" id="{4B20CCDB-8CE8-4CE4-47F5-4CC4FB57A77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2" name="Ellipse 91">
                  <a:extLst>
                    <a:ext uri="{FF2B5EF4-FFF2-40B4-BE49-F238E27FC236}">
                      <a16:creationId xmlns:a16="http://schemas.microsoft.com/office/drawing/2014/main" id="{4A8336F6-CF36-5608-E08D-DEE1BE3E838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2" name="Groupe 21">
                <a:extLst>
                  <a:ext uri="{FF2B5EF4-FFF2-40B4-BE49-F238E27FC236}">
                    <a16:creationId xmlns:a16="http://schemas.microsoft.com/office/drawing/2014/main" id="{A836FB71-BF30-8C28-A7EB-88192E30276F}"/>
                  </a:ext>
                </a:extLst>
              </p:cNvPr>
              <p:cNvGrpSpPr/>
              <p:nvPr/>
            </p:nvGrpSpPr>
            <p:grpSpPr>
              <a:xfrm>
                <a:off x="3151654" y="6095103"/>
                <a:ext cx="135632" cy="210362"/>
                <a:chOff x="3851919" y="1932330"/>
                <a:chExt cx="1440160" cy="2435003"/>
              </a:xfrm>
            </p:grpSpPr>
            <p:sp>
              <p:nvSpPr>
                <p:cNvPr id="87" name="Organigramme : Délai 86">
                  <a:extLst>
                    <a:ext uri="{FF2B5EF4-FFF2-40B4-BE49-F238E27FC236}">
                      <a16:creationId xmlns:a16="http://schemas.microsoft.com/office/drawing/2014/main" id="{52B8ECC0-54FC-D583-2AC4-7C6DAF9F07E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8" name="Triangle isocèle 87">
                  <a:extLst>
                    <a:ext uri="{FF2B5EF4-FFF2-40B4-BE49-F238E27FC236}">
                      <a16:creationId xmlns:a16="http://schemas.microsoft.com/office/drawing/2014/main" id="{9547C855-CFC3-E967-D002-DB6C9E89577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9" name="Ellipse 88">
                  <a:extLst>
                    <a:ext uri="{FF2B5EF4-FFF2-40B4-BE49-F238E27FC236}">
                      <a16:creationId xmlns:a16="http://schemas.microsoft.com/office/drawing/2014/main" id="{BF29B519-3C4C-1213-A3F7-1BCEEA5CB89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a:extLst>
                  <a:ext uri="{FF2B5EF4-FFF2-40B4-BE49-F238E27FC236}">
                    <a16:creationId xmlns:a16="http://schemas.microsoft.com/office/drawing/2014/main" id="{358AD6F5-883A-8B2D-3651-EB3135A0044A}"/>
                  </a:ext>
                </a:extLst>
              </p:cNvPr>
              <p:cNvGrpSpPr/>
              <p:nvPr/>
            </p:nvGrpSpPr>
            <p:grpSpPr>
              <a:xfrm>
                <a:off x="3351491" y="6095103"/>
                <a:ext cx="135632" cy="210362"/>
                <a:chOff x="3851919" y="1932330"/>
                <a:chExt cx="1440160" cy="2435003"/>
              </a:xfrm>
            </p:grpSpPr>
            <p:sp>
              <p:nvSpPr>
                <p:cNvPr id="84" name="Organigramme : Délai 83">
                  <a:extLst>
                    <a:ext uri="{FF2B5EF4-FFF2-40B4-BE49-F238E27FC236}">
                      <a16:creationId xmlns:a16="http://schemas.microsoft.com/office/drawing/2014/main" id="{C827FC96-EA13-35BB-4D33-226746FCC2E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5" name="Triangle isocèle 84">
                  <a:extLst>
                    <a:ext uri="{FF2B5EF4-FFF2-40B4-BE49-F238E27FC236}">
                      <a16:creationId xmlns:a16="http://schemas.microsoft.com/office/drawing/2014/main" id="{7A5E4412-073B-4B3E-2ED9-B369874E354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6" name="Ellipse 85">
                  <a:extLst>
                    <a:ext uri="{FF2B5EF4-FFF2-40B4-BE49-F238E27FC236}">
                      <a16:creationId xmlns:a16="http://schemas.microsoft.com/office/drawing/2014/main" id="{1291180E-A8D2-FB73-40DE-DE9F6B60100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4" name="Groupe 23">
                <a:extLst>
                  <a:ext uri="{FF2B5EF4-FFF2-40B4-BE49-F238E27FC236}">
                    <a16:creationId xmlns:a16="http://schemas.microsoft.com/office/drawing/2014/main" id="{2A8AE719-9861-C0E2-9390-91FE3A7C2AAE}"/>
                  </a:ext>
                </a:extLst>
              </p:cNvPr>
              <p:cNvGrpSpPr/>
              <p:nvPr/>
            </p:nvGrpSpPr>
            <p:grpSpPr>
              <a:xfrm>
                <a:off x="3553710" y="6095103"/>
                <a:ext cx="135632" cy="210362"/>
                <a:chOff x="3851919" y="1932330"/>
                <a:chExt cx="1440160" cy="2435003"/>
              </a:xfrm>
            </p:grpSpPr>
            <p:sp>
              <p:nvSpPr>
                <p:cNvPr id="81" name="Organigramme : Délai 80">
                  <a:extLst>
                    <a:ext uri="{FF2B5EF4-FFF2-40B4-BE49-F238E27FC236}">
                      <a16:creationId xmlns:a16="http://schemas.microsoft.com/office/drawing/2014/main" id="{4095C96D-0EB3-B73B-4927-D2AEBA95C4A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2" name="Triangle isocèle 81">
                  <a:extLst>
                    <a:ext uri="{FF2B5EF4-FFF2-40B4-BE49-F238E27FC236}">
                      <a16:creationId xmlns:a16="http://schemas.microsoft.com/office/drawing/2014/main" id="{CB56A6FA-0329-7C06-E18E-18523580BFE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3" name="Ellipse 82">
                  <a:extLst>
                    <a:ext uri="{FF2B5EF4-FFF2-40B4-BE49-F238E27FC236}">
                      <a16:creationId xmlns:a16="http://schemas.microsoft.com/office/drawing/2014/main" id="{3BDAFC3B-9F29-00A5-28EB-443F6CDE894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a:extLst>
                  <a:ext uri="{FF2B5EF4-FFF2-40B4-BE49-F238E27FC236}">
                    <a16:creationId xmlns:a16="http://schemas.microsoft.com/office/drawing/2014/main" id="{0AA53F1A-DC1E-D700-D632-CB31FD296C56}"/>
                  </a:ext>
                </a:extLst>
              </p:cNvPr>
              <p:cNvGrpSpPr/>
              <p:nvPr/>
            </p:nvGrpSpPr>
            <p:grpSpPr>
              <a:xfrm>
                <a:off x="3756258" y="6095103"/>
                <a:ext cx="135632" cy="210362"/>
                <a:chOff x="3851919" y="1932330"/>
                <a:chExt cx="1440160" cy="2435003"/>
              </a:xfrm>
            </p:grpSpPr>
            <p:sp>
              <p:nvSpPr>
                <p:cNvPr id="78" name="Organigramme : Délai 77">
                  <a:extLst>
                    <a:ext uri="{FF2B5EF4-FFF2-40B4-BE49-F238E27FC236}">
                      <a16:creationId xmlns:a16="http://schemas.microsoft.com/office/drawing/2014/main" id="{72A8BC9B-653A-ED76-932F-112FEFA3E46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9" name="Triangle isocèle 78">
                  <a:extLst>
                    <a:ext uri="{FF2B5EF4-FFF2-40B4-BE49-F238E27FC236}">
                      <a16:creationId xmlns:a16="http://schemas.microsoft.com/office/drawing/2014/main" id="{C7AE1273-1E7F-E633-9D61-B908A02EED0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0" name="Ellipse 79">
                  <a:extLst>
                    <a:ext uri="{FF2B5EF4-FFF2-40B4-BE49-F238E27FC236}">
                      <a16:creationId xmlns:a16="http://schemas.microsoft.com/office/drawing/2014/main" id="{6A81FB7A-A5EA-8E51-6D20-24ECEB68C2B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6" name="Groupe 25">
                <a:extLst>
                  <a:ext uri="{FF2B5EF4-FFF2-40B4-BE49-F238E27FC236}">
                    <a16:creationId xmlns:a16="http://schemas.microsoft.com/office/drawing/2014/main" id="{9D702FFF-CAD7-4F76-7D22-40FC2A948F71}"/>
                  </a:ext>
                </a:extLst>
              </p:cNvPr>
              <p:cNvGrpSpPr/>
              <p:nvPr/>
            </p:nvGrpSpPr>
            <p:grpSpPr>
              <a:xfrm>
                <a:off x="3947334" y="6095103"/>
                <a:ext cx="135632" cy="210362"/>
                <a:chOff x="3851919" y="1932330"/>
                <a:chExt cx="1440160" cy="2435003"/>
              </a:xfrm>
            </p:grpSpPr>
            <p:sp>
              <p:nvSpPr>
                <p:cNvPr id="75" name="Organigramme : Délai 74">
                  <a:extLst>
                    <a:ext uri="{FF2B5EF4-FFF2-40B4-BE49-F238E27FC236}">
                      <a16:creationId xmlns:a16="http://schemas.microsoft.com/office/drawing/2014/main" id="{D7337EAB-2B26-A946-206D-2DB2915351F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6" name="Triangle isocèle 75">
                  <a:extLst>
                    <a:ext uri="{FF2B5EF4-FFF2-40B4-BE49-F238E27FC236}">
                      <a16:creationId xmlns:a16="http://schemas.microsoft.com/office/drawing/2014/main" id="{B22BA304-580C-020C-43AD-177BDA46283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7" name="Ellipse 76">
                  <a:extLst>
                    <a:ext uri="{FF2B5EF4-FFF2-40B4-BE49-F238E27FC236}">
                      <a16:creationId xmlns:a16="http://schemas.microsoft.com/office/drawing/2014/main" id="{53BACB1F-AAB7-9E66-567D-4B67F1F75EB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7" name="Groupe 26">
                <a:extLst>
                  <a:ext uri="{FF2B5EF4-FFF2-40B4-BE49-F238E27FC236}">
                    <a16:creationId xmlns:a16="http://schemas.microsoft.com/office/drawing/2014/main" id="{E3BF8835-5844-5AE1-A1A3-3E0178E1F082}"/>
                  </a:ext>
                </a:extLst>
              </p:cNvPr>
              <p:cNvGrpSpPr/>
              <p:nvPr/>
            </p:nvGrpSpPr>
            <p:grpSpPr>
              <a:xfrm>
                <a:off x="4238502" y="6346895"/>
                <a:ext cx="135632" cy="210362"/>
                <a:chOff x="3851919" y="1932330"/>
                <a:chExt cx="1440160" cy="2435003"/>
              </a:xfrm>
            </p:grpSpPr>
            <p:sp>
              <p:nvSpPr>
                <p:cNvPr id="72" name="Organigramme : Délai 71">
                  <a:extLst>
                    <a:ext uri="{FF2B5EF4-FFF2-40B4-BE49-F238E27FC236}">
                      <a16:creationId xmlns:a16="http://schemas.microsoft.com/office/drawing/2014/main" id="{CB407FE0-18B8-8109-BE7D-D69B679218CA}"/>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3" name="Triangle isocèle 72">
                  <a:extLst>
                    <a:ext uri="{FF2B5EF4-FFF2-40B4-BE49-F238E27FC236}">
                      <a16:creationId xmlns:a16="http://schemas.microsoft.com/office/drawing/2014/main" id="{CFF24E56-9754-46CF-3995-F43737D7877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4" name="Ellipse 73">
                  <a:extLst>
                    <a:ext uri="{FF2B5EF4-FFF2-40B4-BE49-F238E27FC236}">
                      <a16:creationId xmlns:a16="http://schemas.microsoft.com/office/drawing/2014/main" id="{2DE64889-4483-6C9B-E733-06E6F1B0D51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8" name="Groupe 27">
                <a:extLst>
                  <a:ext uri="{FF2B5EF4-FFF2-40B4-BE49-F238E27FC236}">
                    <a16:creationId xmlns:a16="http://schemas.microsoft.com/office/drawing/2014/main" id="{5381CF0E-51F2-F3DC-E8D3-FBEA9B32C1C5}"/>
                  </a:ext>
                </a:extLst>
              </p:cNvPr>
              <p:cNvGrpSpPr/>
              <p:nvPr/>
            </p:nvGrpSpPr>
            <p:grpSpPr>
              <a:xfrm>
                <a:off x="4440721" y="6346895"/>
                <a:ext cx="135632" cy="210362"/>
                <a:chOff x="3851919" y="1932330"/>
                <a:chExt cx="1440160" cy="2435003"/>
              </a:xfrm>
            </p:grpSpPr>
            <p:sp>
              <p:nvSpPr>
                <p:cNvPr id="69" name="Organigramme : Délai 68">
                  <a:extLst>
                    <a:ext uri="{FF2B5EF4-FFF2-40B4-BE49-F238E27FC236}">
                      <a16:creationId xmlns:a16="http://schemas.microsoft.com/office/drawing/2014/main" id="{8B746912-7DA9-D682-815B-94158B8A10EF}"/>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0" name="Triangle isocèle 69">
                  <a:extLst>
                    <a:ext uri="{FF2B5EF4-FFF2-40B4-BE49-F238E27FC236}">
                      <a16:creationId xmlns:a16="http://schemas.microsoft.com/office/drawing/2014/main" id="{525DAC28-6D64-2994-2846-066B0EB4960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1" name="Ellipse 70">
                  <a:extLst>
                    <a:ext uri="{FF2B5EF4-FFF2-40B4-BE49-F238E27FC236}">
                      <a16:creationId xmlns:a16="http://schemas.microsoft.com/office/drawing/2014/main" id="{8E587403-D0AC-6938-2C77-A99A506F109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9" name="Groupe 28">
                <a:extLst>
                  <a:ext uri="{FF2B5EF4-FFF2-40B4-BE49-F238E27FC236}">
                    <a16:creationId xmlns:a16="http://schemas.microsoft.com/office/drawing/2014/main" id="{3D875ADC-A7EF-8551-23A6-43731F985B73}"/>
                  </a:ext>
                </a:extLst>
              </p:cNvPr>
              <p:cNvGrpSpPr/>
              <p:nvPr/>
            </p:nvGrpSpPr>
            <p:grpSpPr>
              <a:xfrm>
                <a:off x="4643269" y="6346895"/>
                <a:ext cx="135632" cy="210362"/>
                <a:chOff x="3851919" y="1932330"/>
                <a:chExt cx="1440160" cy="2435003"/>
              </a:xfrm>
            </p:grpSpPr>
            <p:sp>
              <p:nvSpPr>
                <p:cNvPr id="66" name="Organigramme : Délai 65">
                  <a:extLst>
                    <a:ext uri="{FF2B5EF4-FFF2-40B4-BE49-F238E27FC236}">
                      <a16:creationId xmlns:a16="http://schemas.microsoft.com/office/drawing/2014/main" id="{7B1C902C-2720-FE44-D93D-C9344D8D1AD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7" name="Triangle isocèle 66">
                  <a:extLst>
                    <a:ext uri="{FF2B5EF4-FFF2-40B4-BE49-F238E27FC236}">
                      <a16:creationId xmlns:a16="http://schemas.microsoft.com/office/drawing/2014/main" id="{18A3C08A-A535-5DD4-C5C8-078ABDC160B0}"/>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8" name="Ellipse 67">
                  <a:extLst>
                    <a:ext uri="{FF2B5EF4-FFF2-40B4-BE49-F238E27FC236}">
                      <a16:creationId xmlns:a16="http://schemas.microsoft.com/office/drawing/2014/main" id="{E14925FF-11A2-44DA-8715-A2EA50D1AE6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0" name="Groupe 29">
                <a:extLst>
                  <a:ext uri="{FF2B5EF4-FFF2-40B4-BE49-F238E27FC236}">
                    <a16:creationId xmlns:a16="http://schemas.microsoft.com/office/drawing/2014/main" id="{B259131A-1B9E-6DFC-F003-00A1B80AAEFA}"/>
                  </a:ext>
                </a:extLst>
              </p:cNvPr>
              <p:cNvGrpSpPr/>
              <p:nvPr/>
            </p:nvGrpSpPr>
            <p:grpSpPr>
              <a:xfrm>
                <a:off x="4834345" y="6346895"/>
                <a:ext cx="135632" cy="210362"/>
                <a:chOff x="3851919" y="1932330"/>
                <a:chExt cx="1440160" cy="2435003"/>
              </a:xfrm>
            </p:grpSpPr>
            <p:sp>
              <p:nvSpPr>
                <p:cNvPr id="63" name="Organigramme : Délai 62">
                  <a:extLst>
                    <a:ext uri="{FF2B5EF4-FFF2-40B4-BE49-F238E27FC236}">
                      <a16:creationId xmlns:a16="http://schemas.microsoft.com/office/drawing/2014/main" id="{C330833A-FC22-1CE3-4D56-46ACCF685ED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4" name="Triangle isocèle 63">
                  <a:extLst>
                    <a:ext uri="{FF2B5EF4-FFF2-40B4-BE49-F238E27FC236}">
                      <a16:creationId xmlns:a16="http://schemas.microsoft.com/office/drawing/2014/main" id="{A8D13B1C-B572-8474-BAC1-9018E7BE5F5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5" name="Ellipse 64">
                  <a:extLst>
                    <a:ext uri="{FF2B5EF4-FFF2-40B4-BE49-F238E27FC236}">
                      <a16:creationId xmlns:a16="http://schemas.microsoft.com/office/drawing/2014/main" id="{A0F949AC-E76A-2C15-0AC5-9BBB62E1646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1" name="Groupe 30">
                <a:extLst>
                  <a:ext uri="{FF2B5EF4-FFF2-40B4-BE49-F238E27FC236}">
                    <a16:creationId xmlns:a16="http://schemas.microsoft.com/office/drawing/2014/main" id="{C50D2DA4-F50C-E936-F732-2FF8E5B3D68B}"/>
                  </a:ext>
                </a:extLst>
              </p:cNvPr>
              <p:cNvGrpSpPr/>
              <p:nvPr/>
            </p:nvGrpSpPr>
            <p:grpSpPr>
              <a:xfrm>
                <a:off x="5038559" y="6348703"/>
                <a:ext cx="135632" cy="210362"/>
                <a:chOff x="3851919" y="1932330"/>
                <a:chExt cx="1440160" cy="2435003"/>
              </a:xfrm>
            </p:grpSpPr>
            <p:sp>
              <p:nvSpPr>
                <p:cNvPr id="60" name="Organigramme : Délai 59">
                  <a:extLst>
                    <a:ext uri="{FF2B5EF4-FFF2-40B4-BE49-F238E27FC236}">
                      <a16:creationId xmlns:a16="http://schemas.microsoft.com/office/drawing/2014/main" id="{DF1EC6D7-0604-946D-AA83-2A27C33D7F1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1" name="Triangle isocèle 60">
                  <a:extLst>
                    <a:ext uri="{FF2B5EF4-FFF2-40B4-BE49-F238E27FC236}">
                      <a16:creationId xmlns:a16="http://schemas.microsoft.com/office/drawing/2014/main" id="{EA97CAB1-EA3E-FB5B-4ED0-A1686E65847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2" name="Ellipse 61">
                  <a:extLst>
                    <a:ext uri="{FF2B5EF4-FFF2-40B4-BE49-F238E27FC236}">
                      <a16:creationId xmlns:a16="http://schemas.microsoft.com/office/drawing/2014/main" id="{E16F0D87-F2F8-4561-77BE-6D05672A038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2" name="Groupe 31">
                <a:extLst>
                  <a:ext uri="{FF2B5EF4-FFF2-40B4-BE49-F238E27FC236}">
                    <a16:creationId xmlns:a16="http://schemas.microsoft.com/office/drawing/2014/main" id="{8CC4F531-B44E-BBE7-A342-19684A8D1156}"/>
                  </a:ext>
                </a:extLst>
              </p:cNvPr>
              <p:cNvGrpSpPr/>
              <p:nvPr/>
            </p:nvGrpSpPr>
            <p:grpSpPr>
              <a:xfrm>
                <a:off x="5238396" y="6348703"/>
                <a:ext cx="135632" cy="210362"/>
                <a:chOff x="3851919" y="1932330"/>
                <a:chExt cx="1440160" cy="2435003"/>
              </a:xfrm>
            </p:grpSpPr>
            <p:sp>
              <p:nvSpPr>
                <p:cNvPr id="57" name="Organigramme : Délai 56">
                  <a:extLst>
                    <a:ext uri="{FF2B5EF4-FFF2-40B4-BE49-F238E27FC236}">
                      <a16:creationId xmlns:a16="http://schemas.microsoft.com/office/drawing/2014/main" id="{DD7E4D55-D2DC-11BD-654A-DBC509F9227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Triangle isocèle 57">
                  <a:extLst>
                    <a:ext uri="{FF2B5EF4-FFF2-40B4-BE49-F238E27FC236}">
                      <a16:creationId xmlns:a16="http://schemas.microsoft.com/office/drawing/2014/main" id="{86005297-EABC-2098-4EB1-3679EBCC3C1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Ellipse 58">
                  <a:extLst>
                    <a:ext uri="{FF2B5EF4-FFF2-40B4-BE49-F238E27FC236}">
                      <a16:creationId xmlns:a16="http://schemas.microsoft.com/office/drawing/2014/main" id="{D727F906-730A-A515-AB00-ABA7613F050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3" name="Groupe 32">
                <a:extLst>
                  <a:ext uri="{FF2B5EF4-FFF2-40B4-BE49-F238E27FC236}">
                    <a16:creationId xmlns:a16="http://schemas.microsoft.com/office/drawing/2014/main" id="{7869D60C-102C-4592-CFE3-E3CF1F9259C8}"/>
                  </a:ext>
                </a:extLst>
              </p:cNvPr>
              <p:cNvGrpSpPr/>
              <p:nvPr/>
            </p:nvGrpSpPr>
            <p:grpSpPr>
              <a:xfrm>
                <a:off x="5440615" y="6348703"/>
                <a:ext cx="135632" cy="210362"/>
                <a:chOff x="3851919" y="1932330"/>
                <a:chExt cx="1440160" cy="2435003"/>
              </a:xfrm>
            </p:grpSpPr>
            <p:sp>
              <p:nvSpPr>
                <p:cNvPr id="54" name="Organigramme : Délai 53">
                  <a:extLst>
                    <a:ext uri="{FF2B5EF4-FFF2-40B4-BE49-F238E27FC236}">
                      <a16:creationId xmlns:a16="http://schemas.microsoft.com/office/drawing/2014/main" id="{A917EF86-2593-50E7-410D-56659EABEC2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5" name="Triangle isocèle 54">
                  <a:extLst>
                    <a:ext uri="{FF2B5EF4-FFF2-40B4-BE49-F238E27FC236}">
                      <a16:creationId xmlns:a16="http://schemas.microsoft.com/office/drawing/2014/main" id="{5FCCBE3C-8690-6AB1-8520-CAF37122054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6" name="Ellipse 55">
                  <a:extLst>
                    <a:ext uri="{FF2B5EF4-FFF2-40B4-BE49-F238E27FC236}">
                      <a16:creationId xmlns:a16="http://schemas.microsoft.com/office/drawing/2014/main" id="{C27EA94F-F68D-3F4F-A75F-E62ACA28F77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4" name="Groupe 33">
                <a:extLst>
                  <a:ext uri="{FF2B5EF4-FFF2-40B4-BE49-F238E27FC236}">
                    <a16:creationId xmlns:a16="http://schemas.microsoft.com/office/drawing/2014/main" id="{912F21C9-24CA-24EA-814B-5D6463D3AE62}"/>
                  </a:ext>
                </a:extLst>
              </p:cNvPr>
              <p:cNvGrpSpPr/>
              <p:nvPr/>
            </p:nvGrpSpPr>
            <p:grpSpPr>
              <a:xfrm>
                <a:off x="3251731" y="6348703"/>
                <a:ext cx="135632" cy="210362"/>
                <a:chOff x="3851919" y="1932330"/>
                <a:chExt cx="1440160" cy="2435003"/>
              </a:xfrm>
            </p:grpSpPr>
            <p:sp>
              <p:nvSpPr>
                <p:cNvPr id="51" name="Organigramme : Délai 50">
                  <a:extLst>
                    <a:ext uri="{FF2B5EF4-FFF2-40B4-BE49-F238E27FC236}">
                      <a16:creationId xmlns:a16="http://schemas.microsoft.com/office/drawing/2014/main" id="{5D181C5C-DE78-6356-83CE-D7C1DFD29B6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2" name="Triangle isocèle 51">
                  <a:extLst>
                    <a:ext uri="{FF2B5EF4-FFF2-40B4-BE49-F238E27FC236}">
                      <a16:creationId xmlns:a16="http://schemas.microsoft.com/office/drawing/2014/main" id="{5C13654D-E1F3-D98D-81C4-782F164B637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a:extLst>
                    <a:ext uri="{FF2B5EF4-FFF2-40B4-BE49-F238E27FC236}">
                      <a16:creationId xmlns:a16="http://schemas.microsoft.com/office/drawing/2014/main" id="{B69AA12F-1D7F-2284-77A7-DA291B6D5C4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5" name="Groupe 34">
                <a:extLst>
                  <a:ext uri="{FF2B5EF4-FFF2-40B4-BE49-F238E27FC236}">
                    <a16:creationId xmlns:a16="http://schemas.microsoft.com/office/drawing/2014/main" id="{110D4791-1D52-448B-A3C6-E64006FD5C62}"/>
                  </a:ext>
                </a:extLst>
              </p:cNvPr>
              <p:cNvGrpSpPr/>
              <p:nvPr/>
            </p:nvGrpSpPr>
            <p:grpSpPr>
              <a:xfrm>
                <a:off x="3453950" y="6348703"/>
                <a:ext cx="135632" cy="210362"/>
                <a:chOff x="3851919" y="1932330"/>
                <a:chExt cx="1440160" cy="2435003"/>
              </a:xfrm>
            </p:grpSpPr>
            <p:sp>
              <p:nvSpPr>
                <p:cNvPr id="48" name="Organigramme : Délai 47">
                  <a:extLst>
                    <a:ext uri="{FF2B5EF4-FFF2-40B4-BE49-F238E27FC236}">
                      <a16:creationId xmlns:a16="http://schemas.microsoft.com/office/drawing/2014/main" id="{37FFE889-CC1F-24C7-1149-FA749B49100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Triangle isocèle 48">
                  <a:extLst>
                    <a:ext uri="{FF2B5EF4-FFF2-40B4-BE49-F238E27FC236}">
                      <a16:creationId xmlns:a16="http://schemas.microsoft.com/office/drawing/2014/main" id="{E64B8177-C00B-16FC-3142-645B688BC81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Ellipse 49">
                  <a:extLst>
                    <a:ext uri="{FF2B5EF4-FFF2-40B4-BE49-F238E27FC236}">
                      <a16:creationId xmlns:a16="http://schemas.microsoft.com/office/drawing/2014/main" id="{8187BFA8-46A1-7A91-238F-15EBBE55753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6" name="Groupe 35">
                <a:extLst>
                  <a:ext uri="{FF2B5EF4-FFF2-40B4-BE49-F238E27FC236}">
                    <a16:creationId xmlns:a16="http://schemas.microsoft.com/office/drawing/2014/main" id="{8BF94620-3F07-055A-8B2C-FCB51BED0AF9}"/>
                  </a:ext>
                </a:extLst>
              </p:cNvPr>
              <p:cNvGrpSpPr/>
              <p:nvPr/>
            </p:nvGrpSpPr>
            <p:grpSpPr>
              <a:xfrm>
                <a:off x="3656498" y="6348703"/>
                <a:ext cx="135632" cy="210362"/>
                <a:chOff x="3851919" y="1932330"/>
                <a:chExt cx="1440160" cy="2435003"/>
              </a:xfrm>
            </p:grpSpPr>
            <p:sp>
              <p:nvSpPr>
                <p:cNvPr id="45" name="Organigramme : Délai 44">
                  <a:extLst>
                    <a:ext uri="{FF2B5EF4-FFF2-40B4-BE49-F238E27FC236}">
                      <a16:creationId xmlns:a16="http://schemas.microsoft.com/office/drawing/2014/main" id="{41FF6D3D-2F73-1706-C373-9E6721A9601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6" name="Triangle isocèle 45">
                  <a:extLst>
                    <a:ext uri="{FF2B5EF4-FFF2-40B4-BE49-F238E27FC236}">
                      <a16:creationId xmlns:a16="http://schemas.microsoft.com/office/drawing/2014/main" id="{DE7D94EC-5A11-C52B-B4EF-B79F09CEE7C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Ellipse 46">
                  <a:extLst>
                    <a:ext uri="{FF2B5EF4-FFF2-40B4-BE49-F238E27FC236}">
                      <a16:creationId xmlns:a16="http://schemas.microsoft.com/office/drawing/2014/main" id="{F683A398-57A9-4E3D-9F0F-4DBCC51D326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7" name="Groupe 36">
                <a:extLst>
                  <a:ext uri="{FF2B5EF4-FFF2-40B4-BE49-F238E27FC236}">
                    <a16:creationId xmlns:a16="http://schemas.microsoft.com/office/drawing/2014/main" id="{2CE4C103-9CFE-25E0-BEA7-473C706CFA0B}"/>
                  </a:ext>
                </a:extLst>
              </p:cNvPr>
              <p:cNvGrpSpPr/>
              <p:nvPr/>
            </p:nvGrpSpPr>
            <p:grpSpPr>
              <a:xfrm>
                <a:off x="3847574" y="6348703"/>
                <a:ext cx="135632" cy="210362"/>
                <a:chOff x="3851919" y="1932330"/>
                <a:chExt cx="1440160" cy="2435003"/>
              </a:xfrm>
            </p:grpSpPr>
            <p:sp>
              <p:nvSpPr>
                <p:cNvPr id="42" name="Organigramme : Délai 41">
                  <a:extLst>
                    <a:ext uri="{FF2B5EF4-FFF2-40B4-BE49-F238E27FC236}">
                      <a16:creationId xmlns:a16="http://schemas.microsoft.com/office/drawing/2014/main" id="{CBAB321B-E31C-A193-29FA-8DB0A8B0FE5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Triangle isocèle 42">
                  <a:extLst>
                    <a:ext uri="{FF2B5EF4-FFF2-40B4-BE49-F238E27FC236}">
                      <a16:creationId xmlns:a16="http://schemas.microsoft.com/office/drawing/2014/main" id="{09DB0A61-8FCB-0E34-598C-8F571217D0C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Ellipse 43">
                  <a:extLst>
                    <a:ext uri="{FF2B5EF4-FFF2-40B4-BE49-F238E27FC236}">
                      <a16:creationId xmlns:a16="http://schemas.microsoft.com/office/drawing/2014/main" id="{0094A978-AFBF-72EC-C152-C86EC7D0BEE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38" name="Groupe 37">
                <a:extLst>
                  <a:ext uri="{FF2B5EF4-FFF2-40B4-BE49-F238E27FC236}">
                    <a16:creationId xmlns:a16="http://schemas.microsoft.com/office/drawing/2014/main" id="{39DD559D-79B2-50DA-972E-E1B1FB19C124}"/>
                  </a:ext>
                </a:extLst>
              </p:cNvPr>
              <p:cNvGrpSpPr/>
              <p:nvPr/>
            </p:nvGrpSpPr>
            <p:grpSpPr>
              <a:xfrm>
                <a:off x="5847387" y="6348703"/>
                <a:ext cx="135632" cy="210362"/>
                <a:chOff x="3851919" y="1932330"/>
                <a:chExt cx="1440160" cy="2435003"/>
              </a:xfrm>
            </p:grpSpPr>
            <p:sp>
              <p:nvSpPr>
                <p:cNvPr id="39" name="Organigramme : Délai 38">
                  <a:extLst>
                    <a:ext uri="{FF2B5EF4-FFF2-40B4-BE49-F238E27FC236}">
                      <a16:creationId xmlns:a16="http://schemas.microsoft.com/office/drawing/2014/main" id="{76D0CF08-1B28-E826-62F5-1530F05F3DF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Triangle isocèle 39">
                  <a:extLst>
                    <a:ext uri="{FF2B5EF4-FFF2-40B4-BE49-F238E27FC236}">
                      <a16:creationId xmlns:a16="http://schemas.microsoft.com/office/drawing/2014/main" id="{6075CF46-1E96-F8DF-E9F8-F5AA312649C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a:extLst>
                    <a:ext uri="{FF2B5EF4-FFF2-40B4-BE49-F238E27FC236}">
                      <a16:creationId xmlns:a16="http://schemas.microsoft.com/office/drawing/2014/main" id="{11BCD780-1F83-BC80-492B-E290F92636F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grpSp>
        <p:nvGrpSpPr>
          <p:cNvPr id="126" name="Groupe 125">
            <a:extLst>
              <a:ext uri="{FF2B5EF4-FFF2-40B4-BE49-F238E27FC236}">
                <a16:creationId xmlns:a16="http://schemas.microsoft.com/office/drawing/2014/main" id="{3C758D1B-940E-BA5D-DA1A-8F80404779C3}"/>
              </a:ext>
            </a:extLst>
          </p:cNvPr>
          <p:cNvGrpSpPr/>
          <p:nvPr/>
        </p:nvGrpSpPr>
        <p:grpSpPr>
          <a:xfrm>
            <a:off x="7397600" y="5882608"/>
            <a:ext cx="2917977" cy="465770"/>
            <a:chOff x="3112887" y="5989824"/>
            <a:chExt cx="2917977" cy="465770"/>
          </a:xfrm>
        </p:grpSpPr>
        <p:grpSp>
          <p:nvGrpSpPr>
            <p:cNvPr id="127" name="Groupe 126">
              <a:extLst>
                <a:ext uri="{FF2B5EF4-FFF2-40B4-BE49-F238E27FC236}">
                  <a16:creationId xmlns:a16="http://schemas.microsoft.com/office/drawing/2014/main" id="{B1AD9336-611A-7DB6-9BFB-8B301435C26A}"/>
                </a:ext>
              </a:extLst>
            </p:cNvPr>
            <p:cNvGrpSpPr/>
            <p:nvPr/>
          </p:nvGrpSpPr>
          <p:grpSpPr>
            <a:xfrm>
              <a:off x="4006161" y="6242918"/>
              <a:ext cx="135632" cy="210362"/>
              <a:chOff x="3851919" y="1932330"/>
              <a:chExt cx="1440160" cy="2435003"/>
            </a:xfrm>
          </p:grpSpPr>
          <p:sp>
            <p:nvSpPr>
              <p:cNvPr id="241" name="Organigramme : Délai 240">
                <a:extLst>
                  <a:ext uri="{FF2B5EF4-FFF2-40B4-BE49-F238E27FC236}">
                    <a16:creationId xmlns:a16="http://schemas.microsoft.com/office/drawing/2014/main" id="{645BBC14-F77C-0A96-EA40-7F467867F25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2" name="Triangle isocèle 241">
                <a:extLst>
                  <a:ext uri="{FF2B5EF4-FFF2-40B4-BE49-F238E27FC236}">
                    <a16:creationId xmlns:a16="http://schemas.microsoft.com/office/drawing/2014/main" id="{5C1D3D67-D0C6-7F96-73CF-799D2F55FBE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3" name="Ellipse 242">
                <a:extLst>
                  <a:ext uri="{FF2B5EF4-FFF2-40B4-BE49-F238E27FC236}">
                    <a16:creationId xmlns:a16="http://schemas.microsoft.com/office/drawing/2014/main" id="{1F48F771-6E89-ED28-2170-858ACE2AA54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8" name="Groupe 127">
              <a:extLst>
                <a:ext uri="{FF2B5EF4-FFF2-40B4-BE49-F238E27FC236}">
                  <a16:creationId xmlns:a16="http://schemas.microsoft.com/office/drawing/2014/main" id="{BEE946C4-DECC-89A3-52B9-CA5730A46D00}"/>
                </a:ext>
              </a:extLst>
            </p:cNvPr>
            <p:cNvGrpSpPr/>
            <p:nvPr/>
          </p:nvGrpSpPr>
          <p:grpSpPr>
            <a:xfrm>
              <a:off x="5604902" y="6244726"/>
              <a:ext cx="135632" cy="210362"/>
              <a:chOff x="3851919" y="1932330"/>
              <a:chExt cx="1440160" cy="2435003"/>
            </a:xfrm>
          </p:grpSpPr>
          <p:sp>
            <p:nvSpPr>
              <p:cNvPr id="238" name="Organigramme : Délai 237">
                <a:extLst>
                  <a:ext uri="{FF2B5EF4-FFF2-40B4-BE49-F238E27FC236}">
                    <a16:creationId xmlns:a16="http://schemas.microsoft.com/office/drawing/2014/main" id="{4DA46A65-04EF-0E29-0163-B5D86CC84E7D}"/>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9" name="Triangle isocèle 238">
                <a:extLst>
                  <a:ext uri="{FF2B5EF4-FFF2-40B4-BE49-F238E27FC236}">
                    <a16:creationId xmlns:a16="http://schemas.microsoft.com/office/drawing/2014/main" id="{A6F26A38-C0FA-2C13-EF59-49E8B14CB572}"/>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0" name="Ellipse 239">
                <a:extLst>
                  <a:ext uri="{FF2B5EF4-FFF2-40B4-BE49-F238E27FC236}">
                    <a16:creationId xmlns:a16="http://schemas.microsoft.com/office/drawing/2014/main" id="{510B9288-92FD-70A0-C8D0-1B3FBB059B3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29" name="Groupe 128">
              <a:extLst>
                <a:ext uri="{FF2B5EF4-FFF2-40B4-BE49-F238E27FC236}">
                  <a16:creationId xmlns:a16="http://schemas.microsoft.com/office/drawing/2014/main" id="{002DC784-E547-D24D-82A6-1E11E6A6268F}"/>
                </a:ext>
              </a:extLst>
            </p:cNvPr>
            <p:cNvGrpSpPr/>
            <p:nvPr/>
          </p:nvGrpSpPr>
          <p:grpSpPr>
            <a:xfrm>
              <a:off x="3112887" y="5989824"/>
              <a:ext cx="2917977" cy="465770"/>
              <a:chOff x="3151654" y="6093295"/>
              <a:chExt cx="2917977" cy="465770"/>
            </a:xfrm>
          </p:grpSpPr>
          <p:grpSp>
            <p:nvGrpSpPr>
              <p:cNvPr id="130" name="Groupe 129">
                <a:extLst>
                  <a:ext uri="{FF2B5EF4-FFF2-40B4-BE49-F238E27FC236}">
                    <a16:creationId xmlns:a16="http://schemas.microsoft.com/office/drawing/2014/main" id="{9F63830A-9414-3CD9-D264-F9B81F6A6CDE}"/>
                  </a:ext>
                </a:extLst>
              </p:cNvPr>
              <p:cNvGrpSpPr/>
              <p:nvPr/>
            </p:nvGrpSpPr>
            <p:grpSpPr>
              <a:xfrm>
                <a:off x="4138425" y="6093295"/>
                <a:ext cx="135632" cy="210362"/>
                <a:chOff x="3851919" y="1932330"/>
                <a:chExt cx="1440160" cy="2435003"/>
              </a:xfrm>
            </p:grpSpPr>
            <p:sp>
              <p:nvSpPr>
                <p:cNvPr id="235" name="Organigramme : Délai 234">
                  <a:extLst>
                    <a:ext uri="{FF2B5EF4-FFF2-40B4-BE49-F238E27FC236}">
                      <a16:creationId xmlns:a16="http://schemas.microsoft.com/office/drawing/2014/main" id="{9EEA1AC8-33F5-6BA6-7759-5AF11AB8758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6" name="Triangle isocèle 235">
                  <a:extLst>
                    <a:ext uri="{FF2B5EF4-FFF2-40B4-BE49-F238E27FC236}">
                      <a16:creationId xmlns:a16="http://schemas.microsoft.com/office/drawing/2014/main" id="{F90F480C-4457-97D3-CF35-21FB523CE3B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7" name="Ellipse 236">
                  <a:extLst>
                    <a:ext uri="{FF2B5EF4-FFF2-40B4-BE49-F238E27FC236}">
                      <a16:creationId xmlns:a16="http://schemas.microsoft.com/office/drawing/2014/main" id="{CAA1ABA6-A157-1F13-14BD-40985351747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1" name="Groupe 130">
                <a:extLst>
                  <a:ext uri="{FF2B5EF4-FFF2-40B4-BE49-F238E27FC236}">
                    <a16:creationId xmlns:a16="http://schemas.microsoft.com/office/drawing/2014/main" id="{5AEC3155-4413-5E69-5CF4-DF693B3E9364}"/>
                  </a:ext>
                </a:extLst>
              </p:cNvPr>
              <p:cNvGrpSpPr/>
              <p:nvPr/>
            </p:nvGrpSpPr>
            <p:grpSpPr>
              <a:xfrm>
                <a:off x="4338262" y="6093295"/>
                <a:ext cx="135632" cy="210362"/>
                <a:chOff x="3851919" y="1932330"/>
                <a:chExt cx="1440160" cy="2435003"/>
              </a:xfrm>
            </p:grpSpPr>
            <p:sp>
              <p:nvSpPr>
                <p:cNvPr id="232" name="Organigramme : Délai 231">
                  <a:extLst>
                    <a:ext uri="{FF2B5EF4-FFF2-40B4-BE49-F238E27FC236}">
                      <a16:creationId xmlns:a16="http://schemas.microsoft.com/office/drawing/2014/main" id="{1BD17CD3-8FE6-7E45-C4F6-DEB545E5F35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3" name="Triangle isocèle 232">
                  <a:extLst>
                    <a:ext uri="{FF2B5EF4-FFF2-40B4-BE49-F238E27FC236}">
                      <a16:creationId xmlns:a16="http://schemas.microsoft.com/office/drawing/2014/main" id="{535B4A7A-7CD8-D824-5A35-74FAF5EE3DD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4" name="Ellipse 233">
                  <a:extLst>
                    <a:ext uri="{FF2B5EF4-FFF2-40B4-BE49-F238E27FC236}">
                      <a16:creationId xmlns:a16="http://schemas.microsoft.com/office/drawing/2014/main" id="{40CA804D-06EA-CA03-6254-918BEEE14B3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2" name="Groupe 131">
                <a:extLst>
                  <a:ext uri="{FF2B5EF4-FFF2-40B4-BE49-F238E27FC236}">
                    <a16:creationId xmlns:a16="http://schemas.microsoft.com/office/drawing/2014/main" id="{500E7401-6CA8-FE23-3445-9F061AA3E1B1}"/>
                  </a:ext>
                </a:extLst>
              </p:cNvPr>
              <p:cNvGrpSpPr/>
              <p:nvPr/>
            </p:nvGrpSpPr>
            <p:grpSpPr>
              <a:xfrm>
                <a:off x="4540481" y="6093295"/>
                <a:ext cx="135632" cy="210362"/>
                <a:chOff x="3851919" y="1932330"/>
                <a:chExt cx="1440160" cy="2435003"/>
              </a:xfrm>
            </p:grpSpPr>
            <p:sp>
              <p:nvSpPr>
                <p:cNvPr id="229" name="Organigramme : Délai 228">
                  <a:extLst>
                    <a:ext uri="{FF2B5EF4-FFF2-40B4-BE49-F238E27FC236}">
                      <a16:creationId xmlns:a16="http://schemas.microsoft.com/office/drawing/2014/main" id="{1961D11B-0EA8-9584-1542-69D2080B9AE2}"/>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0" name="Triangle isocèle 229">
                  <a:extLst>
                    <a:ext uri="{FF2B5EF4-FFF2-40B4-BE49-F238E27FC236}">
                      <a16:creationId xmlns:a16="http://schemas.microsoft.com/office/drawing/2014/main" id="{C132B4F9-0F72-3469-D670-B4EF12AA215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1" name="Ellipse 230">
                  <a:extLst>
                    <a:ext uri="{FF2B5EF4-FFF2-40B4-BE49-F238E27FC236}">
                      <a16:creationId xmlns:a16="http://schemas.microsoft.com/office/drawing/2014/main" id="{FFDBD1AD-CAED-41F5-008F-58C5B63FA5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3" name="Groupe 132">
                <a:extLst>
                  <a:ext uri="{FF2B5EF4-FFF2-40B4-BE49-F238E27FC236}">
                    <a16:creationId xmlns:a16="http://schemas.microsoft.com/office/drawing/2014/main" id="{8AF4AF6E-D74E-9DE5-B738-D21A8EAC08C9}"/>
                  </a:ext>
                </a:extLst>
              </p:cNvPr>
              <p:cNvGrpSpPr/>
              <p:nvPr/>
            </p:nvGrpSpPr>
            <p:grpSpPr>
              <a:xfrm>
                <a:off x="4743029" y="6093295"/>
                <a:ext cx="135632" cy="210362"/>
                <a:chOff x="3851919" y="1932330"/>
                <a:chExt cx="1440160" cy="2435003"/>
              </a:xfrm>
            </p:grpSpPr>
            <p:sp>
              <p:nvSpPr>
                <p:cNvPr id="226" name="Organigramme : Délai 225">
                  <a:extLst>
                    <a:ext uri="{FF2B5EF4-FFF2-40B4-BE49-F238E27FC236}">
                      <a16:creationId xmlns:a16="http://schemas.microsoft.com/office/drawing/2014/main" id="{F5CCE0BD-1683-1E46-E9A9-CA9D518D9D18}"/>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7" name="Triangle isocèle 226">
                  <a:extLst>
                    <a:ext uri="{FF2B5EF4-FFF2-40B4-BE49-F238E27FC236}">
                      <a16:creationId xmlns:a16="http://schemas.microsoft.com/office/drawing/2014/main" id="{AE13F4C4-B184-92A7-D670-5C2D0BB5626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8" name="Ellipse 227">
                  <a:extLst>
                    <a:ext uri="{FF2B5EF4-FFF2-40B4-BE49-F238E27FC236}">
                      <a16:creationId xmlns:a16="http://schemas.microsoft.com/office/drawing/2014/main" id="{A76F304B-FFBF-6058-E506-54527679210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4" name="Groupe 133">
                <a:extLst>
                  <a:ext uri="{FF2B5EF4-FFF2-40B4-BE49-F238E27FC236}">
                    <a16:creationId xmlns:a16="http://schemas.microsoft.com/office/drawing/2014/main" id="{9F7C94D3-3C26-A69C-EE79-10B6ADFAADE5}"/>
                  </a:ext>
                </a:extLst>
              </p:cNvPr>
              <p:cNvGrpSpPr/>
              <p:nvPr/>
            </p:nvGrpSpPr>
            <p:grpSpPr>
              <a:xfrm>
                <a:off x="4934105" y="6093295"/>
                <a:ext cx="135632" cy="210362"/>
                <a:chOff x="3851919" y="1932330"/>
                <a:chExt cx="1440160" cy="2435003"/>
              </a:xfrm>
            </p:grpSpPr>
            <p:sp>
              <p:nvSpPr>
                <p:cNvPr id="223" name="Organigramme : Délai 222">
                  <a:extLst>
                    <a:ext uri="{FF2B5EF4-FFF2-40B4-BE49-F238E27FC236}">
                      <a16:creationId xmlns:a16="http://schemas.microsoft.com/office/drawing/2014/main" id="{22634EC3-F22E-BDDD-D156-919CDCD6593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4" name="Triangle isocèle 223">
                  <a:extLst>
                    <a:ext uri="{FF2B5EF4-FFF2-40B4-BE49-F238E27FC236}">
                      <a16:creationId xmlns:a16="http://schemas.microsoft.com/office/drawing/2014/main" id="{1B526ADA-3A6D-4EA6-CDF1-3B47A53CE3C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5" name="Ellipse 224">
                  <a:extLst>
                    <a:ext uri="{FF2B5EF4-FFF2-40B4-BE49-F238E27FC236}">
                      <a16:creationId xmlns:a16="http://schemas.microsoft.com/office/drawing/2014/main" id="{64FE203D-4AEC-5A3F-4E7C-9493178020E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5" name="Groupe 134">
                <a:extLst>
                  <a:ext uri="{FF2B5EF4-FFF2-40B4-BE49-F238E27FC236}">
                    <a16:creationId xmlns:a16="http://schemas.microsoft.com/office/drawing/2014/main" id="{EB2842EC-54C4-84D5-15D5-F1EAA273AE3C}"/>
                  </a:ext>
                </a:extLst>
              </p:cNvPr>
              <p:cNvGrpSpPr/>
              <p:nvPr/>
            </p:nvGrpSpPr>
            <p:grpSpPr>
              <a:xfrm>
                <a:off x="5138319" y="6095103"/>
                <a:ext cx="135632" cy="210362"/>
                <a:chOff x="3851919" y="1932330"/>
                <a:chExt cx="1440160" cy="2435003"/>
              </a:xfrm>
            </p:grpSpPr>
            <p:sp>
              <p:nvSpPr>
                <p:cNvPr id="220" name="Organigramme : Délai 219">
                  <a:extLst>
                    <a:ext uri="{FF2B5EF4-FFF2-40B4-BE49-F238E27FC236}">
                      <a16:creationId xmlns:a16="http://schemas.microsoft.com/office/drawing/2014/main" id="{453C5E51-3A62-9BDD-F06C-5EED714D2B1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1" name="Triangle isocèle 220">
                  <a:extLst>
                    <a:ext uri="{FF2B5EF4-FFF2-40B4-BE49-F238E27FC236}">
                      <a16:creationId xmlns:a16="http://schemas.microsoft.com/office/drawing/2014/main" id="{F391D59B-73AC-68EE-038A-8577304294B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2" name="Ellipse 221">
                  <a:extLst>
                    <a:ext uri="{FF2B5EF4-FFF2-40B4-BE49-F238E27FC236}">
                      <a16:creationId xmlns:a16="http://schemas.microsoft.com/office/drawing/2014/main" id="{B1E43D6F-0CC2-34EA-1A36-B1097EE624FC}"/>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6" name="Groupe 135">
                <a:extLst>
                  <a:ext uri="{FF2B5EF4-FFF2-40B4-BE49-F238E27FC236}">
                    <a16:creationId xmlns:a16="http://schemas.microsoft.com/office/drawing/2014/main" id="{A6C7B522-D365-A093-EFFD-1C790ADA3DDF}"/>
                  </a:ext>
                </a:extLst>
              </p:cNvPr>
              <p:cNvGrpSpPr/>
              <p:nvPr/>
            </p:nvGrpSpPr>
            <p:grpSpPr>
              <a:xfrm>
                <a:off x="5338156" y="6095103"/>
                <a:ext cx="135632" cy="210362"/>
                <a:chOff x="3851919" y="1932330"/>
                <a:chExt cx="1440160" cy="2435003"/>
              </a:xfrm>
            </p:grpSpPr>
            <p:sp>
              <p:nvSpPr>
                <p:cNvPr id="217" name="Organigramme : Délai 216">
                  <a:extLst>
                    <a:ext uri="{FF2B5EF4-FFF2-40B4-BE49-F238E27FC236}">
                      <a16:creationId xmlns:a16="http://schemas.microsoft.com/office/drawing/2014/main" id="{0B28E9C5-308A-6AAB-198B-D82A7FD1990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8" name="Triangle isocèle 217">
                  <a:extLst>
                    <a:ext uri="{FF2B5EF4-FFF2-40B4-BE49-F238E27FC236}">
                      <a16:creationId xmlns:a16="http://schemas.microsoft.com/office/drawing/2014/main" id="{6A6A5527-40E0-300D-F644-B0D54E129F1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9" name="Ellipse 218">
                  <a:extLst>
                    <a:ext uri="{FF2B5EF4-FFF2-40B4-BE49-F238E27FC236}">
                      <a16:creationId xmlns:a16="http://schemas.microsoft.com/office/drawing/2014/main" id="{D3BD810B-D29F-D14D-F13F-CBEA68004C75}"/>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7" name="Groupe 136">
                <a:extLst>
                  <a:ext uri="{FF2B5EF4-FFF2-40B4-BE49-F238E27FC236}">
                    <a16:creationId xmlns:a16="http://schemas.microsoft.com/office/drawing/2014/main" id="{8D260880-BD3A-2D3D-D5A9-245F9609708B}"/>
                  </a:ext>
                </a:extLst>
              </p:cNvPr>
              <p:cNvGrpSpPr/>
              <p:nvPr/>
            </p:nvGrpSpPr>
            <p:grpSpPr>
              <a:xfrm>
                <a:off x="5540375" y="6095103"/>
                <a:ext cx="135632" cy="210362"/>
                <a:chOff x="3851919" y="1932330"/>
                <a:chExt cx="1440160" cy="2435003"/>
              </a:xfrm>
            </p:grpSpPr>
            <p:sp>
              <p:nvSpPr>
                <p:cNvPr id="214" name="Organigramme : Délai 213">
                  <a:extLst>
                    <a:ext uri="{FF2B5EF4-FFF2-40B4-BE49-F238E27FC236}">
                      <a16:creationId xmlns:a16="http://schemas.microsoft.com/office/drawing/2014/main" id="{A97F5D5C-96EB-EDD2-C2CB-6B058B53E1C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 name="Triangle isocèle 214">
                  <a:extLst>
                    <a:ext uri="{FF2B5EF4-FFF2-40B4-BE49-F238E27FC236}">
                      <a16:creationId xmlns:a16="http://schemas.microsoft.com/office/drawing/2014/main" id="{8B934B0F-A2D6-E4AA-78BE-8B3D7B0E4631}"/>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6" name="Ellipse 215">
                  <a:extLst>
                    <a:ext uri="{FF2B5EF4-FFF2-40B4-BE49-F238E27FC236}">
                      <a16:creationId xmlns:a16="http://schemas.microsoft.com/office/drawing/2014/main" id="{C597359F-2AEB-159D-BEB2-702642D2BB7B}"/>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8" name="Groupe 137">
                <a:extLst>
                  <a:ext uri="{FF2B5EF4-FFF2-40B4-BE49-F238E27FC236}">
                    <a16:creationId xmlns:a16="http://schemas.microsoft.com/office/drawing/2014/main" id="{91DED874-DDCF-AB0F-608C-0BB1A3926FFB}"/>
                  </a:ext>
                </a:extLst>
              </p:cNvPr>
              <p:cNvGrpSpPr/>
              <p:nvPr/>
            </p:nvGrpSpPr>
            <p:grpSpPr>
              <a:xfrm>
                <a:off x="5742923" y="6095103"/>
                <a:ext cx="135632" cy="210362"/>
                <a:chOff x="3851919" y="1932330"/>
                <a:chExt cx="1440160" cy="2435003"/>
              </a:xfrm>
            </p:grpSpPr>
            <p:sp>
              <p:nvSpPr>
                <p:cNvPr id="211" name="Organigramme : Délai 210">
                  <a:extLst>
                    <a:ext uri="{FF2B5EF4-FFF2-40B4-BE49-F238E27FC236}">
                      <a16:creationId xmlns:a16="http://schemas.microsoft.com/office/drawing/2014/main" id="{D15FEF8D-D1DE-F68D-E8E7-B1B8DDA6694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2" name="Triangle isocèle 211">
                  <a:extLst>
                    <a:ext uri="{FF2B5EF4-FFF2-40B4-BE49-F238E27FC236}">
                      <a16:creationId xmlns:a16="http://schemas.microsoft.com/office/drawing/2014/main" id="{98A6680A-7941-65E4-4ABE-CF579A354276}"/>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3" name="Ellipse 212">
                  <a:extLst>
                    <a:ext uri="{FF2B5EF4-FFF2-40B4-BE49-F238E27FC236}">
                      <a16:creationId xmlns:a16="http://schemas.microsoft.com/office/drawing/2014/main" id="{FED2681A-BD31-4F18-52B2-5F07BC985A73}"/>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9" name="Groupe 138">
                <a:extLst>
                  <a:ext uri="{FF2B5EF4-FFF2-40B4-BE49-F238E27FC236}">
                    <a16:creationId xmlns:a16="http://schemas.microsoft.com/office/drawing/2014/main" id="{39FCE325-4F2C-082B-16D9-4CE56364F4D7}"/>
                  </a:ext>
                </a:extLst>
              </p:cNvPr>
              <p:cNvGrpSpPr/>
              <p:nvPr/>
            </p:nvGrpSpPr>
            <p:grpSpPr>
              <a:xfrm>
                <a:off x="5933999" y="6095103"/>
                <a:ext cx="135632" cy="210362"/>
                <a:chOff x="3851919" y="1932330"/>
                <a:chExt cx="1440160" cy="2435003"/>
              </a:xfrm>
            </p:grpSpPr>
            <p:sp>
              <p:nvSpPr>
                <p:cNvPr id="208" name="Organigramme : Délai 207">
                  <a:extLst>
                    <a:ext uri="{FF2B5EF4-FFF2-40B4-BE49-F238E27FC236}">
                      <a16:creationId xmlns:a16="http://schemas.microsoft.com/office/drawing/2014/main" id="{45646113-1E46-A173-E30E-AFBFB2E644A0}"/>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9" name="Triangle isocèle 208">
                  <a:extLst>
                    <a:ext uri="{FF2B5EF4-FFF2-40B4-BE49-F238E27FC236}">
                      <a16:creationId xmlns:a16="http://schemas.microsoft.com/office/drawing/2014/main" id="{AE6FCAEE-46B6-022C-2A30-C5728AB5CADB}"/>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0" name="Ellipse 209">
                  <a:extLst>
                    <a:ext uri="{FF2B5EF4-FFF2-40B4-BE49-F238E27FC236}">
                      <a16:creationId xmlns:a16="http://schemas.microsoft.com/office/drawing/2014/main" id="{FF9846C7-2BBF-E855-49A2-998FD3389C9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0" name="Groupe 139">
                <a:extLst>
                  <a:ext uri="{FF2B5EF4-FFF2-40B4-BE49-F238E27FC236}">
                    <a16:creationId xmlns:a16="http://schemas.microsoft.com/office/drawing/2014/main" id="{7BD9263D-70B5-FEA3-614D-1BEC4E813055}"/>
                  </a:ext>
                </a:extLst>
              </p:cNvPr>
              <p:cNvGrpSpPr/>
              <p:nvPr/>
            </p:nvGrpSpPr>
            <p:grpSpPr>
              <a:xfrm>
                <a:off x="3151654" y="6095103"/>
                <a:ext cx="135632" cy="210362"/>
                <a:chOff x="3851919" y="1932330"/>
                <a:chExt cx="1440160" cy="2435003"/>
              </a:xfrm>
            </p:grpSpPr>
            <p:sp>
              <p:nvSpPr>
                <p:cNvPr id="205" name="Organigramme : Délai 204">
                  <a:extLst>
                    <a:ext uri="{FF2B5EF4-FFF2-40B4-BE49-F238E27FC236}">
                      <a16:creationId xmlns:a16="http://schemas.microsoft.com/office/drawing/2014/main" id="{A89FA73B-100A-CD74-D74E-B1F93CAFCCC9}"/>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6" name="Triangle isocèle 205">
                  <a:extLst>
                    <a:ext uri="{FF2B5EF4-FFF2-40B4-BE49-F238E27FC236}">
                      <a16:creationId xmlns:a16="http://schemas.microsoft.com/office/drawing/2014/main" id="{FDF68122-0275-30F7-7E33-966E2D66C44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7" name="Ellipse 206">
                  <a:extLst>
                    <a:ext uri="{FF2B5EF4-FFF2-40B4-BE49-F238E27FC236}">
                      <a16:creationId xmlns:a16="http://schemas.microsoft.com/office/drawing/2014/main" id="{4BA8F0A3-AD9F-D7E3-FAEF-0F83CDE9B5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1" name="Groupe 140">
                <a:extLst>
                  <a:ext uri="{FF2B5EF4-FFF2-40B4-BE49-F238E27FC236}">
                    <a16:creationId xmlns:a16="http://schemas.microsoft.com/office/drawing/2014/main" id="{18636BD9-6ABC-3B6C-2034-297BCA50E794}"/>
                  </a:ext>
                </a:extLst>
              </p:cNvPr>
              <p:cNvGrpSpPr/>
              <p:nvPr/>
            </p:nvGrpSpPr>
            <p:grpSpPr>
              <a:xfrm>
                <a:off x="3351491" y="6095103"/>
                <a:ext cx="135632" cy="210362"/>
                <a:chOff x="3851919" y="1932330"/>
                <a:chExt cx="1440160" cy="2435003"/>
              </a:xfrm>
            </p:grpSpPr>
            <p:sp>
              <p:nvSpPr>
                <p:cNvPr id="202" name="Organigramme : Délai 201">
                  <a:extLst>
                    <a:ext uri="{FF2B5EF4-FFF2-40B4-BE49-F238E27FC236}">
                      <a16:creationId xmlns:a16="http://schemas.microsoft.com/office/drawing/2014/main" id="{BC3F5F38-0268-91E4-5039-4DEE879FAB4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3" name="Triangle isocèle 202">
                  <a:extLst>
                    <a:ext uri="{FF2B5EF4-FFF2-40B4-BE49-F238E27FC236}">
                      <a16:creationId xmlns:a16="http://schemas.microsoft.com/office/drawing/2014/main" id="{FDFF8538-D4D2-3C2D-60C5-BA754C7C6EED}"/>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4" name="Ellipse 203">
                  <a:extLst>
                    <a:ext uri="{FF2B5EF4-FFF2-40B4-BE49-F238E27FC236}">
                      <a16:creationId xmlns:a16="http://schemas.microsoft.com/office/drawing/2014/main" id="{D2432102-2EA8-4A7D-1694-969132547DB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2" name="Groupe 141">
                <a:extLst>
                  <a:ext uri="{FF2B5EF4-FFF2-40B4-BE49-F238E27FC236}">
                    <a16:creationId xmlns:a16="http://schemas.microsoft.com/office/drawing/2014/main" id="{22E81038-65A0-1162-E66F-7D3F238BA6B0}"/>
                  </a:ext>
                </a:extLst>
              </p:cNvPr>
              <p:cNvGrpSpPr/>
              <p:nvPr/>
            </p:nvGrpSpPr>
            <p:grpSpPr>
              <a:xfrm>
                <a:off x="3553710" y="6095103"/>
                <a:ext cx="135632" cy="210362"/>
                <a:chOff x="3851919" y="1932330"/>
                <a:chExt cx="1440160" cy="2435003"/>
              </a:xfrm>
            </p:grpSpPr>
            <p:sp>
              <p:nvSpPr>
                <p:cNvPr id="199" name="Organigramme : Délai 198">
                  <a:extLst>
                    <a:ext uri="{FF2B5EF4-FFF2-40B4-BE49-F238E27FC236}">
                      <a16:creationId xmlns:a16="http://schemas.microsoft.com/office/drawing/2014/main" id="{FF7ACC8F-3331-C956-7CD5-9158C6BD6B5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0" name="Triangle isocèle 199">
                  <a:extLst>
                    <a:ext uri="{FF2B5EF4-FFF2-40B4-BE49-F238E27FC236}">
                      <a16:creationId xmlns:a16="http://schemas.microsoft.com/office/drawing/2014/main" id="{F4F5B9E6-3AD6-88F0-BA27-5F2B6A303E39}"/>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1" name="Ellipse 200">
                  <a:extLst>
                    <a:ext uri="{FF2B5EF4-FFF2-40B4-BE49-F238E27FC236}">
                      <a16:creationId xmlns:a16="http://schemas.microsoft.com/office/drawing/2014/main" id="{2A9FF770-0002-5729-7191-51273CE9B5A7}"/>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3" name="Groupe 142">
                <a:extLst>
                  <a:ext uri="{FF2B5EF4-FFF2-40B4-BE49-F238E27FC236}">
                    <a16:creationId xmlns:a16="http://schemas.microsoft.com/office/drawing/2014/main" id="{5E512506-2C42-7A99-4C3D-3641FA7C7E21}"/>
                  </a:ext>
                </a:extLst>
              </p:cNvPr>
              <p:cNvGrpSpPr/>
              <p:nvPr/>
            </p:nvGrpSpPr>
            <p:grpSpPr>
              <a:xfrm>
                <a:off x="3756258" y="6095103"/>
                <a:ext cx="135632" cy="210362"/>
                <a:chOff x="3851919" y="1932330"/>
                <a:chExt cx="1440160" cy="2435003"/>
              </a:xfrm>
            </p:grpSpPr>
            <p:sp>
              <p:nvSpPr>
                <p:cNvPr id="196" name="Organigramme : Délai 195">
                  <a:extLst>
                    <a:ext uri="{FF2B5EF4-FFF2-40B4-BE49-F238E27FC236}">
                      <a16:creationId xmlns:a16="http://schemas.microsoft.com/office/drawing/2014/main" id="{751FEC1A-94F8-9D59-DA05-2501AA43562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7" name="Triangle isocèle 196">
                  <a:extLst>
                    <a:ext uri="{FF2B5EF4-FFF2-40B4-BE49-F238E27FC236}">
                      <a16:creationId xmlns:a16="http://schemas.microsoft.com/office/drawing/2014/main" id="{7DBD81F6-D0D4-9576-96CF-839136BCCF2E}"/>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8" name="Ellipse 197">
                  <a:extLst>
                    <a:ext uri="{FF2B5EF4-FFF2-40B4-BE49-F238E27FC236}">
                      <a16:creationId xmlns:a16="http://schemas.microsoft.com/office/drawing/2014/main" id="{458915F9-E42C-4C46-8667-999ED4A8BE3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4" name="Groupe 143">
                <a:extLst>
                  <a:ext uri="{FF2B5EF4-FFF2-40B4-BE49-F238E27FC236}">
                    <a16:creationId xmlns:a16="http://schemas.microsoft.com/office/drawing/2014/main" id="{7000E618-9880-807F-0480-7B14D1192CD1}"/>
                  </a:ext>
                </a:extLst>
              </p:cNvPr>
              <p:cNvGrpSpPr/>
              <p:nvPr/>
            </p:nvGrpSpPr>
            <p:grpSpPr>
              <a:xfrm>
                <a:off x="3947334" y="6095103"/>
                <a:ext cx="135632" cy="210362"/>
                <a:chOff x="3851919" y="1932330"/>
                <a:chExt cx="1440160" cy="2435003"/>
              </a:xfrm>
            </p:grpSpPr>
            <p:sp>
              <p:nvSpPr>
                <p:cNvPr id="193" name="Organigramme : Délai 192">
                  <a:extLst>
                    <a:ext uri="{FF2B5EF4-FFF2-40B4-BE49-F238E27FC236}">
                      <a16:creationId xmlns:a16="http://schemas.microsoft.com/office/drawing/2014/main" id="{6F84AF4C-0B63-8D6B-94FF-9A0A1477812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4" name="Triangle isocèle 193">
                  <a:extLst>
                    <a:ext uri="{FF2B5EF4-FFF2-40B4-BE49-F238E27FC236}">
                      <a16:creationId xmlns:a16="http://schemas.microsoft.com/office/drawing/2014/main" id="{29270227-BB88-424B-7DF5-A69FF270CF1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5" name="Ellipse 194">
                  <a:extLst>
                    <a:ext uri="{FF2B5EF4-FFF2-40B4-BE49-F238E27FC236}">
                      <a16:creationId xmlns:a16="http://schemas.microsoft.com/office/drawing/2014/main" id="{F6B5E5C2-CD50-51F4-C111-47107B58485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5" name="Groupe 144">
                <a:extLst>
                  <a:ext uri="{FF2B5EF4-FFF2-40B4-BE49-F238E27FC236}">
                    <a16:creationId xmlns:a16="http://schemas.microsoft.com/office/drawing/2014/main" id="{35195928-E32C-CE32-BA8C-BE7904C127A2}"/>
                  </a:ext>
                </a:extLst>
              </p:cNvPr>
              <p:cNvGrpSpPr/>
              <p:nvPr/>
            </p:nvGrpSpPr>
            <p:grpSpPr>
              <a:xfrm>
                <a:off x="4238502" y="6346895"/>
                <a:ext cx="135632" cy="210362"/>
                <a:chOff x="3851919" y="1932330"/>
                <a:chExt cx="1440160" cy="2435003"/>
              </a:xfrm>
            </p:grpSpPr>
            <p:sp>
              <p:nvSpPr>
                <p:cNvPr id="190" name="Organigramme : Délai 189">
                  <a:extLst>
                    <a:ext uri="{FF2B5EF4-FFF2-40B4-BE49-F238E27FC236}">
                      <a16:creationId xmlns:a16="http://schemas.microsoft.com/office/drawing/2014/main" id="{2025E3E1-3DB1-3C1F-3BAA-392936DEF9A3}"/>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1" name="Triangle isocèle 190">
                  <a:extLst>
                    <a:ext uri="{FF2B5EF4-FFF2-40B4-BE49-F238E27FC236}">
                      <a16:creationId xmlns:a16="http://schemas.microsoft.com/office/drawing/2014/main" id="{048EC21B-BB37-40FB-1698-20866A7F579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2" name="Ellipse 191">
                  <a:extLst>
                    <a:ext uri="{FF2B5EF4-FFF2-40B4-BE49-F238E27FC236}">
                      <a16:creationId xmlns:a16="http://schemas.microsoft.com/office/drawing/2014/main" id="{6642D556-A113-8647-8E02-9E7747FF419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6" name="Groupe 145">
                <a:extLst>
                  <a:ext uri="{FF2B5EF4-FFF2-40B4-BE49-F238E27FC236}">
                    <a16:creationId xmlns:a16="http://schemas.microsoft.com/office/drawing/2014/main" id="{6B6314C2-23B4-F13C-1E52-8070D52E126F}"/>
                  </a:ext>
                </a:extLst>
              </p:cNvPr>
              <p:cNvGrpSpPr/>
              <p:nvPr/>
            </p:nvGrpSpPr>
            <p:grpSpPr>
              <a:xfrm>
                <a:off x="4440721" y="6346895"/>
                <a:ext cx="135632" cy="210362"/>
                <a:chOff x="3851919" y="1932330"/>
                <a:chExt cx="1440160" cy="2435003"/>
              </a:xfrm>
            </p:grpSpPr>
            <p:sp>
              <p:nvSpPr>
                <p:cNvPr id="187" name="Organigramme : Délai 186">
                  <a:extLst>
                    <a:ext uri="{FF2B5EF4-FFF2-40B4-BE49-F238E27FC236}">
                      <a16:creationId xmlns:a16="http://schemas.microsoft.com/office/drawing/2014/main" id="{2E0FB7FF-916B-BCC6-3963-2262277E898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8" name="Triangle isocèle 187">
                  <a:extLst>
                    <a:ext uri="{FF2B5EF4-FFF2-40B4-BE49-F238E27FC236}">
                      <a16:creationId xmlns:a16="http://schemas.microsoft.com/office/drawing/2014/main" id="{50C7F789-195D-7606-959B-661FF2FA365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9" name="Ellipse 188">
                  <a:extLst>
                    <a:ext uri="{FF2B5EF4-FFF2-40B4-BE49-F238E27FC236}">
                      <a16:creationId xmlns:a16="http://schemas.microsoft.com/office/drawing/2014/main" id="{8B884D67-E0DB-1241-82EE-A1D30ADA1CDA}"/>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7" name="Groupe 146">
                <a:extLst>
                  <a:ext uri="{FF2B5EF4-FFF2-40B4-BE49-F238E27FC236}">
                    <a16:creationId xmlns:a16="http://schemas.microsoft.com/office/drawing/2014/main" id="{5929086B-1352-4D06-527B-7898AB4EDEB4}"/>
                  </a:ext>
                </a:extLst>
              </p:cNvPr>
              <p:cNvGrpSpPr/>
              <p:nvPr/>
            </p:nvGrpSpPr>
            <p:grpSpPr>
              <a:xfrm>
                <a:off x="4643269" y="6346895"/>
                <a:ext cx="135632" cy="210362"/>
                <a:chOff x="3851919" y="1932330"/>
                <a:chExt cx="1440160" cy="2435003"/>
              </a:xfrm>
            </p:grpSpPr>
            <p:sp>
              <p:nvSpPr>
                <p:cNvPr id="184" name="Organigramme : Délai 183">
                  <a:extLst>
                    <a:ext uri="{FF2B5EF4-FFF2-40B4-BE49-F238E27FC236}">
                      <a16:creationId xmlns:a16="http://schemas.microsoft.com/office/drawing/2014/main" id="{C8684C6E-0F9A-445E-BC74-DD8D8CB0793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5" name="Triangle isocèle 184">
                  <a:extLst>
                    <a:ext uri="{FF2B5EF4-FFF2-40B4-BE49-F238E27FC236}">
                      <a16:creationId xmlns:a16="http://schemas.microsoft.com/office/drawing/2014/main" id="{46FD58B7-F008-83E9-6165-5270EE23EF9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6" name="Ellipse 185">
                  <a:extLst>
                    <a:ext uri="{FF2B5EF4-FFF2-40B4-BE49-F238E27FC236}">
                      <a16:creationId xmlns:a16="http://schemas.microsoft.com/office/drawing/2014/main" id="{624649E6-AAF7-9DBF-184A-F3603E8E4898}"/>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8" name="Groupe 147">
                <a:extLst>
                  <a:ext uri="{FF2B5EF4-FFF2-40B4-BE49-F238E27FC236}">
                    <a16:creationId xmlns:a16="http://schemas.microsoft.com/office/drawing/2014/main" id="{079C3A91-89AD-B035-1128-FE55618C5E77}"/>
                  </a:ext>
                </a:extLst>
              </p:cNvPr>
              <p:cNvGrpSpPr/>
              <p:nvPr/>
            </p:nvGrpSpPr>
            <p:grpSpPr>
              <a:xfrm>
                <a:off x="4834345" y="6346895"/>
                <a:ext cx="135632" cy="210362"/>
                <a:chOff x="3851919" y="1932330"/>
                <a:chExt cx="1440160" cy="2435003"/>
              </a:xfrm>
            </p:grpSpPr>
            <p:sp>
              <p:nvSpPr>
                <p:cNvPr id="181" name="Organigramme : Délai 180">
                  <a:extLst>
                    <a:ext uri="{FF2B5EF4-FFF2-40B4-BE49-F238E27FC236}">
                      <a16:creationId xmlns:a16="http://schemas.microsoft.com/office/drawing/2014/main" id="{DA5776DD-D925-0696-C018-18A2CB53C63E}"/>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2" name="Triangle isocèle 181">
                  <a:extLst>
                    <a:ext uri="{FF2B5EF4-FFF2-40B4-BE49-F238E27FC236}">
                      <a16:creationId xmlns:a16="http://schemas.microsoft.com/office/drawing/2014/main" id="{FB8FA3FD-9A38-8CA4-ADA3-2E00B93EFABF}"/>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3" name="Ellipse 182">
                  <a:extLst>
                    <a:ext uri="{FF2B5EF4-FFF2-40B4-BE49-F238E27FC236}">
                      <a16:creationId xmlns:a16="http://schemas.microsoft.com/office/drawing/2014/main" id="{BFED35EC-5D9C-0502-856A-08256AF64F0F}"/>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49" name="Groupe 148">
                <a:extLst>
                  <a:ext uri="{FF2B5EF4-FFF2-40B4-BE49-F238E27FC236}">
                    <a16:creationId xmlns:a16="http://schemas.microsoft.com/office/drawing/2014/main" id="{A0E21A2C-7A80-6A45-AC13-8310FA4BAE9A}"/>
                  </a:ext>
                </a:extLst>
              </p:cNvPr>
              <p:cNvGrpSpPr/>
              <p:nvPr/>
            </p:nvGrpSpPr>
            <p:grpSpPr>
              <a:xfrm>
                <a:off x="5038559" y="6348703"/>
                <a:ext cx="135632" cy="210362"/>
                <a:chOff x="3851919" y="1932330"/>
                <a:chExt cx="1440160" cy="2435003"/>
              </a:xfrm>
            </p:grpSpPr>
            <p:sp>
              <p:nvSpPr>
                <p:cNvPr id="178" name="Organigramme : Délai 177">
                  <a:extLst>
                    <a:ext uri="{FF2B5EF4-FFF2-40B4-BE49-F238E27FC236}">
                      <a16:creationId xmlns:a16="http://schemas.microsoft.com/office/drawing/2014/main" id="{AB8CDECA-3473-0E5F-B5D7-86C6FDF9A7EB}"/>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9" name="Triangle isocèle 178">
                  <a:extLst>
                    <a:ext uri="{FF2B5EF4-FFF2-40B4-BE49-F238E27FC236}">
                      <a16:creationId xmlns:a16="http://schemas.microsoft.com/office/drawing/2014/main" id="{47EB1E1D-E249-5615-1267-8B1FFE809E84}"/>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0" name="Ellipse 179">
                  <a:extLst>
                    <a:ext uri="{FF2B5EF4-FFF2-40B4-BE49-F238E27FC236}">
                      <a16:creationId xmlns:a16="http://schemas.microsoft.com/office/drawing/2014/main" id="{C9CB5B03-4D4C-AA3C-D29E-27F6D0C8F4B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0" name="Groupe 149">
                <a:extLst>
                  <a:ext uri="{FF2B5EF4-FFF2-40B4-BE49-F238E27FC236}">
                    <a16:creationId xmlns:a16="http://schemas.microsoft.com/office/drawing/2014/main" id="{C4B9528E-5B2D-BB46-F05C-2B5150301E21}"/>
                  </a:ext>
                </a:extLst>
              </p:cNvPr>
              <p:cNvGrpSpPr/>
              <p:nvPr/>
            </p:nvGrpSpPr>
            <p:grpSpPr>
              <a:xfrm>
                <a:off x="5238396" y="6348703"/>
                <a:ext cx="135632" cy="210362"/>
                <a:chOff x="3851919" y="1932330"/>
                <a:chExt cx="1440160" cy="2435003"/>
              </a:xfrm>
            </p:grpSpPr>
            <p:sp>
              <p:nvSpPr>
                <p:cNvPr id="175" name="Organigramme : Délai 174">
                  <a:extLst>
                    <a:ext uri="{FF2B5EF4-FFF2-40B4-BE49-F238E27FC236}">
                      <a16:creationId xmlns:a16="http://schemas.microsoft.com/office/drawing/2014/main" id="{EF807273-A59B-FE08-A060-3418D3262B01}"/>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6" name="Triangle isocèle 175">
                  <a:extLst>
                    <a:ext uri="{FF2B5EF4-FFF2-40B4-BE49-F238E27FC236}">
                      <a16:creationId xmlns:a16="http://schemas.microsoft.com/office/drawing/2014/main" id="{A1441BB2-08B1-9B01-0430-07FBE3B88B98}"/>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7" name="Ellipse 176">
                  <a:extLst>
                    <a:ext uri="{FF2B5EF4-FFF2-40B4-BE49-F238E27FC236}">
                      <a16:creationId xmlns:a16="http://schemas.microsoft.com/office/drawing/2014/main" id="{64396CD9-3F5F-23AE-2592-632AA08C2611}"/>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1" name="Groupe 150">
                <a:extLst>
                  <a:ext uri="{FF2B5EF4-FFF2-40B4-BE49-F238E27FC236}">
                    <a16:creationId xmlns:a16="http://schemas.microsoft.com/office/drawing/2014/main" id="{C03CDF87-7EE3-EFEC-CCA0-F7FD54C7E57F}"/>
                  </a:ext>
                </a:extLst>
              </p:cNvPr>
              <p:cNvGrpSpPr/>
              <p:nvPr/>
            </p:nvGrpSpPr>
            <p:grpSpPr>
              <a:xfrm>
                <a:off x="5440615" y="6348703"/>
                <a:ext cx="135632" cy="210362"/>
                <a:chOff x="3851919" y="1932330"/>
                <a:chExt cx="1440160" cy="2435003"/>
              </a:xfrm>
            </p:grpSpPr>
            <p:sp>
              <p:nvSpPr>
                <p:cNvPr id="172" name="Organigramme : Délai 171">
                  <a:extLst>
                    <a:ext uri="{FF2B5EF4-FFF2-40B4-BE49-F238E27FC236}">
                      <a16:creationId xmlns:a16="http://schemas.microsoft.com/office/drawing/2014/main" id="{A9EBB5B5-0D4C-FAB1-B378-8ED909F4D584}"/>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3" name="Triangle isocèle 172">
                  <a:extLst>
                    <a:ext uri="{FF2B5EF4-FFF2-40B4-BE49-F238E27FC236}">
                      <a16:creationId xmlns:a16="http://schemas.microsoft.com/office/drawing/2014/main" id="{AE897BBB-4B70-0C2A-8401-73EFCAAA349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4" name="Ellipse 173">
                  <a:extLst>
                    <a:ext uri="{FF2B5EF4-FFF2-40B4-BE49-F238E27FC236}">
                      <a16:creationId xmlns:a16="http://schemas.microsoft.com/office/drawing/2014/main" id="{1978F86B-D14B-040D-9F76-6D8FD081072D}"/>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2" name="Groupe 151">
                <a:extLst>
                  <a:ext uri="{FF2B5EF4-FFF2-40B4-BE49-F238E27FC236}">
                    <a16:creationId xmlns:a16="http://schemas.microsoft.com/office/drawing/2014/main" id="{8C074FFF-5F1B-685C-3EEB-90008527B88F}"/>
                  </a:ext>
                </a:extLst>
              </p:cNvPr>
              <p:cNvGrpSpPr/>
              <p:nvPr/>
            </p:nvGrpSpPr>
            <p:grpSpPr>
              <a:xfrm>
                <a:off x="3251731" y="6348703"/>
                <a:ext cx="135632" cy="210362"/>
                <a:chOff x="3851919" y="1932330"/>
                <a:chExt cx="1440160" cy="2435003"/>
              </a:xfrm>
            </p:grpSpPr>
            <p:sp>
              <p:nvSpPr>
                <p:cNvPr id="169" name="Organigramme : Délai 168">
                  <a:extLst>
                    <a:ext uri="{FF2B5EF4-FFF2-40B4-BE49-F238E27FC236}">
                      <a16:creationId xmlns:a16="http://schemas.microsoft.com/office/drawing/2014/main" id="{D347603A-F822-2ABE-ECD6-50CE35984C96}"/>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0" name="Triangle isocèle 169">
                  <a:extLst>
                    <a:ext uri="{FF2B5EF4-FFF2-40B4-BE49-F238E27FC236}">
                      <a16:creationId xmlns:a16="http://schemas.microsoft.com/office/drawing/2014/main" id="{ECE0FED4-50C2-A0EE-12C2-C97CB29F48F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1" name="Ellipse 170">
                  <a:extLst>
                    <a:ext uri="{FF2B5EF4-FFF2-40B4-BE49-F238E27FC236}">
                      <a16:creationId xmlns:a16="http://schemas.microsoft.com/office/drawing/2014/main" id="{8F6C2B56-9D8D-62F6-8F80-3400EC2872F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3" name="Groupe 152">
                <a:extLst>
                  <a:ext uri="{FF2B5EF4-FFF2-40B4-BE49-F238E27FC236}">
                    <a16:creationId xmlns:a16="http://schemas.microsoft.com/office/drawing/2014/main" id="{0CC288F6-8837-FD2E-C0D9-3A971691B95B}"/>
                  </a:ext>
                </a:extLst>
              </p:cNvPr>
              <p:cNvGrpSpPr/>
              <p:nvPr/>
            </p:nvGrpSpPr>
            <p:grpSpPr>
              <a:xfrm>
                <a:off x="3453950" y="6348703"/>
                <a:ext cx="135632" cy="210362"/>
                <a:chOff x="3851919" y="1932330"/>
                <a:chExt cx="1440160" cy="2435003"/>
              </a:xfrm>
            </p:grpSpPr>
            <p:sp>
              <p:nvSpPr>
                <p:cNvPr id="166" name="Organigramme : Délai 165">
                  <a:extLst>
                    <a:ext uri="{FF2B5EF4-FFF2-40B4-BE49-F238E27FC236}">
                      <a16:creationId xmlns:a16="http://schemas.microsoft.com/office/drawing/2014/main" id="{C3E3C586-52F3-6371-9B44-015BA0D3623C}"/>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7" name="Triangle isocèle 166">
                  <a:extLst>
                    <a:ext uri="{FF2B5EF4-FFF2-40B4-BE49-F238E27FC236}">
                      <a16:creationId xmlns:a16="http://schemas.microsoft.com/office/drawing/2014/main" id="{4A437074-6827-9F50-8B06-04FF9579E727}"/>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8" name="Ellipse 167">
                  <a:extLst>
                    <a:ext uri="{FF2B5EF4-FFF2-40B4-BE49-F238E27FC236}">
                      <a16:creationId xmlns:a16="http://schemas.microsoft.com/office/drawing/2014/main" id="{5D401954-0DAF-F28B-3AED-8906A50F271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4" name="Groupe 153">
                <a:extLst>
                  <a:ext uri="{FF2B5EF4-FFF2-40B4-BE49-F238E27FC236}">
                    <a16:creationId xmlns:a16="http://schemas.microsoft.com/office/drawing/2014/main" id="{57837F15-9510-48C5-4033-8FF3FC3096BF}"/>
                  </a:ext>
                </a:extLst>
              </p:cNvPr>
              <p:cNvGrpSpPr/>
              <p:nvPr/>
            </p:nvGrpSpPr>
            <p:grpSpPr>
              <a:xfrm>
                <a:off x="3656498" y="6348703"/>
                <a:ext cx="135632" cy="210362"/>
                <a:chOff x="3851919" y="1932330"/>
                <a:chExt cx="1440160" cy="2435003"/>
              </a:xfrm>
            </p:grpSpPr>
            <p:sp>
              <p:nvSpPr>
                <p:cNvPr id="163" name="Organigramme : Délai 162">
                  <a:extLst>
                    <a:ext uri="{FF2B5EF4-FFF2-40B4-BE49-F238E27FC236}">
                      <a16:creationId xmlns:a16="http://schemas.microsoft.com/office/drawing/2014/main" id="{409430B7-3640-90F0-DD83-A2761FDB8B7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4" name="Triangle isocèle 163">
                  <a:extLst>
                    <a:ext uri="{FF2B5EF4-FFF2-40B4-BE49-F238E27FC236}">
                      <a16:creationId xmlns:a16="http://schemas.microsoft.com/office/drawing/2014/main" id="{9679AA4E-F95C-0B7D-E69C-D9964EBCFE7C}"/>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5" name="Ellipse 164">
                  <a:extLst>
                    <a:ext uri="{FF2B5EF4-FFF2-40B4-BE49-F238E27FC236}">
                      <a16:creationId xmlns:a16="http://schemas.microsoft.com/office/drawing/2014/main" id="{47B91BB7-9464-D59D-D7DD-552BF7C03276}"/>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5" name="Groupe 154">
                <a:extLst>
                  <a:ext uri="{FF2B5EF4-FFF2-40B4-BE49-F238E27FC236}">
                    <a16:creationId xmlns:a16="http://schemas.microsoft.com/office/drawing/2014/main" id="{37375ADD-5326-217B-B702-041546975FFB}"/>
                  </a:ext>
                </a:extLst>
              </p:cNvPr>
              <p:cNvGrpSpPr/>
              <p:nvPr/>
            </p:nvGrpSpPr>
            <p:grpSpPr>
              <a:xfrm>
                <a:off x="3847574" y="6348703"/>
                <a:ext cx="135632" cy="210362"/>
                <a:chOff x="3851919" y="1932330"/>
                <a:chExt cx="1440160" cy="2435003"/>
              </a:xfrm>
            </p:grpSpPr>
            <p:sp>
              <p:nvSpPr>
                <p:cNvPr id="160" name="Organigramme : Délai 159">
                  <a:extLst>
                    <a:ext uri="{FF2B5EF4-FFF2-40B4-BE49-F238E27FC236}">
                      <a16:creationId xmlns:a16="http://schemas.microsoft.com/office/drawing/2014/main" id="{B44442E6-569D-E7DA-8746-184CE648DC27}"/>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1" name="Triangle isocèle 160">
                  <a:extLst>
                    <a:ext uri="{FF2B5EF4-FFF2-40B4-BE49-F238E27FC236}">
                      <a16:creationId xmlns:a16="http://schemas.microsoft.com/office/drawing/2014/main" id="{478095A1-A9B6-9840-ABF0-9225783F80BA}"/>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2" name="Ellipse 161">
                  <a:extLst>
                    <a:ext uri="{FF2B5EF4-FFF2-40B4-BE49-F238E27FC236}">
                      <a16:creationId xmlns:a16="http://schemas.microsoft.com/office/drawing/2014/main" id="{FFE71219-44D1-DCC7-A8DC-59AA0C5CD699}"/>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6" name="Groupe 155">
                <a:extLst>
                  <a:ext uri="{FF2B5EF4-FFF2-40B4-BE49-F238E27FC236}">
                    <a16:creationId xmlns:a16="http://schemas.microsoft.com/office/drawing/2014/main" id="{6C992154-4C47-76A3-B028-F712825420F0}"/>
                  </a:ext>
                </a:extLst>
              </p:cNvPr>
              <p:cNvGrpSpPr/>
              <p:nvPr/>
            </p:nvGrpSpPr>
            <p:grpSpPr>
              <a:xfrm>
                <a:off x="5847387" y="6348703"/>
                <a:ext cx="135632" cy="210362"/>
                <a:chOff x="3851919" y="1932330"/>
                <a:chExt cx="1440160" cy="2435003"/>
              </a:xfrm>
            </p:grpSpPr>
            <p:sp>
              <p:nvSpPr>
                <p:cNvPr id="157" name="Organigramme : Délai 156">
                  <a:extLst>
                    <a:ext uri="{FF2B5EF4-FFF2-40B4-BE49-F238E27FC236}">
                      <a16:creationId xmlns:a16="http://schemas.microsoft.com/office/drawing/2014/main" id="{A648CE18-765D-7191-80FC-2FB53D7BF315}"/>
                    </a:ext>
                  </a:extLst>
                </p:cNvPr>
                <p:cNvSpPr/>
                <p:nvPr/>
              </p:nvSpPr>
              <p:spPr>
                <a:xfrm rot="16200000" flipV="1">
                  <a:off x="3851919" y="2927173"/>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8" name="Triangle isocèle 157">
                  <a:extLst>
                    <a:ext uri="{FF2B5EF4-FFF2-40B4-BE49-F238E27FC236}">
                      <a16:creationId xmlns:a16="http://schemas.microsoft.com/office/drawing/2014/main" id="{5181294B-2E81-E4A1-EB90-71A3ECA29213}"/>
                    </a:ext>
                  </a:extLst>
                </p:cNvPr>
                <p:cNvSpPr/>
                <p:nvPr/>
              </p:nvSpPr>
              <p:spPr>
                <a:xfrm flipV="1">
                  <a:off x="3896890" y="2522694"/>
                  <a:ext cx="1350218"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9" name="Ellipse 158">
                  <a:extLst>
                    <a:ext uri="{FF2B5EF4-FFF2-40B4-BE49-F238E27FC236}">
                      <a16:creationId xmlns:a16="http://schemas.microsoft.com/office/drawing/2014/main" id="{A4F89832-BB11-5346-8B6B-5DC180A48E62}"/>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sp>
        <p:nvSpPr>
          <p:cNvPr id="244" name="Flèche : haut 243">
            <a:extLst>
              <a:ext uri="{FF2B5EF4-FFF2-40B4-BE49-F238E27FC236}">
                <a16:creationId xmlns:a16="http://schemas.microsoft.com/office/drawing/2014/main" id="{1695ADE6-9D59-B162-7ABF-ED20EA299403}"/>
              </a:ext>
            </a:extLst>
          </p:cNvPr>
          <p:cNvSpPr/>
          <p:nvPr/>
        </p:nvSpPr>
        <p:spPr>
          <a:xfrm>
            <a:off x="8720869" y="5032067"/>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45" name="Flèche : haut 244">
            <a:extLst>
              <a:ext uri="{FF2B5EF4-FFF2-40B4-BE49-F238E27FC236}">
                <a16:creationId xmlns:a16="http://schemas.microsoft.com/office/drawing/2014/main" id="{9532088F-357A-C680-02C5-F6EC208BE493}"/>
              </a:ext>
            </a:extLst>
          </p:cNvPr>
          <p:cNvSpPr/>
          <p:nvPr/>
        </p:nvSpPr>
        <p:spPr>
          <a:xfrm>
            <a:off x="2611954" y="2998035"/>
            <a:ext cx="542440" cy="2040609"/>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246" name="Groupe 245">
            <a:extLst>
              <a:ext uri="{FF2B5EF4-FFF2-40B4-BE49-F238E27FC236}">
                <a16:creationId xmlns:a16="http://schemas.microsoft.com/office/drawing/2014/main" id="{BDD9CB66-0074-117D-4149-B25B6D40FEB1}"/>
              </a:ext>
            </a:extLst>
          </p:cNvPr>
          <p:cNvGrpSpPr/>
          <p:nvPr/>
        </p:nvGrpSpPr>
        <p:grpSpPr>
          <a:xfrm>
            <a:off x="8606683" y="3771331"/>
            <a:ext cx="764672" cy="1141170"/>
            <a:chOff x="3876242" y="1932330"/>
            <a:chExt cx="1440160" cy="2435002"/>
          </a:xfrm>
        </p:grpSpPr>
        <p:sp>
          <p:nvSpPr>
            <p:cNvPr id="247" name="Organigramme : Délai 246">
              <a:extLst>
                <a:ext uri="{FF2B5EF4-FFF2-40B4-BE49-F238E27FC236}">
                  <a16:creationId xmlns:a16="http://schemas.microsoft.com/office/drawing/2014/main" id="{D02C6F24-98B3-B654-28A6-8A41D92D8C37}"/>
                </a:ext>
              </a:extLst>
            </p:cNvPr>
            <p:cNvSpPr/>
            <p:nvPr/>
          </p:nvSpPr>
          <p:spPr>
            <a:xfrm rot="16200000" flipV="1">
              <a:off x="3876242" y="2927172"/>
              <a:ext cx="1440160" cy="1440160"/>
            </a:xfrm>
            <a:prstGeom prst="flowChartDelay">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8" name="Triangle isocèle 247">
              <a:extLst>
                <a:ext uri="{FF2B5EF4-FFF2-40B4-BE49-F238E27FC236}">
                  <a16:creationId xmlns:a16="http://schemas.microsoft.com/office/drawing/2014/main" id="{9E4A62C5-C701-7A6C-A47C-7DDD10CCAE33}"/>
                </a:ext>
              </a:extLst>
            </p:cNvPr>
            <p:cNvSpPr/>
            <p:nvPr/>
          </p:nvSpPr>
          <p:spPr>
            <a:xfrm flipV="1">
              <a:off x="3896889" y="2522695"/>
              <a:ext cx="1350218" cy="64807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9" name="Ellipse 248">
              <a:extLst>
                <a:ext uri="{FF2B5EF4-FFF2-40B4-BE49-F238E27FC236}">
                  <a16:creationId xmlns:a16="http://schemas.microsoft.com/office/drawing/2014/main" id="{32AC25CB-EB98-5DA4-AA31-2109CF10203E}"/>
                </a:ext>
              </a:extLst>
            </p:cNvPr>
            <p:cNvSpPr/>
            <p:nvPr/>
          </p:nvSpPr>
          <p:spPr>
            <a:xfrm>
              <a:off x="4114800" y="1932330"/>
              <a:ext cx="914400" cy="914400"/>
            </a:xfrm>
            <a:prstGeom prst="ellipse">
              <a:avLst/>
            </a:prstGeom>
            <a:solidFill>
              <a:srgbClr val="333F48"/>
            </a:solidFill>
            <a:ln>
              <a:solidFill>
                <a:srgbClr val="333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50" name="Flèche : haut 249">
            <a:extLst>
              <a:ext uri="{FF2B5EF4-FFF2-40B4-BE49-F238E27FC236}">
                <a16:creationId xmlns:a16="http://schemas.microsoft.com/office/drawing/2014/main" id="{F3148FAC-8254-2A24-1347-7E3252BE1363}"/>
              </a:ext>
            </a:extLst>
          </p:cNvPr>
          <p:cNvSpPr/>
          <p:nvPr/>
        </p:nvSpPr>
        <p:spPr>
          <a:xfrm>
            <a:off x="8669207" y="2901049"/>
            <a:ext cx="542440" cy="749084"/>
          </a:xfrm>
          <a:prstGeom prst="upArrow">
            <a:avLst/>
          </a:prstGeom>
          <a:solidFill>
            <a:srgbClr val="ED7D3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1" name="ZoneTexte 250">
            <a:extLst>
              <a:ext uri="{FF2B5EF4-FFF2-40B4-BE49-F238E27FC236}">
                <a16:creationId xmlns:a16="http://schemas.microsoft.com/office/drawing/2014/main" id="{91C02E6F-84DB-B10D-712B-744B13995481}"/>
              </a:ext>
            </a:extLst>
          </p:cNvPr>
          <p:cNvSpPr txBox="1"/>
          <p:nvPr/>
        </p:nvSpPr>
        <p:spPr>
          <a:xfrm>
            <a:off x="9528875" y="3899041"/>
            <a:ext cx="156791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1900" dirty="0">
                <a:latin typeface="+mj-lt"/>
                <a:cs typeface="Calibri"/>
              </a:rPr>
              <a:t>Représentant</a:t>
            </a:r>
          </a:p>
          <a:p>
            <a:r>
              <a:rPr lang="fr-FR" sz="1900" dirty="0">
                <a:latin typeface="+mj-lt"/>
                <a:cs typeface="Calibri"/>
              </a:rPr>
              <a:t>(député)</a:t>
            </a:r>
          </a:p>
        </p:txBody>
      </p:sp>
      <p:sp>
        <p:nvSpPr>
          <p:cNvPr id="252" name="Parchemin horizontal 25">
            <a:extLst>
              <a:ext uri="{FF2B5EF4-FFF2-40B4-BE49-F238E27FC236}">
                <a16:creationId xmlns:a16="http://schemas.microsoft.com/office/drawing/2014/main" id="{C58CE53F-344B-62C0-2BA2-D1EA720E80F4}"/>
              </a:ext>
            </a:extLst>
          </p:cNvPr>
          <p:cNvSpPr/>
          <p:nvPr/>
        </p:nvSpPr>
        <p:spPr>
          <a:xfrm>
            <a:off x="8133600" y="1719425"/>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a:solidFill>
                  <a:srgbClr val="F6891F"/>
                </a:solidFill>
                <a:latin typeface="Arial" panose="020B0604020202020204" pitchFamily="34" charset="0"/>
                <a:cs typeface="Arial" panose="020B0604020202020204" pitchFamily="34" charset="0"/>
              </a:rPr>
              <a:t>Loi</a:t>
            </a:r>
          </a:p>
        </p:txBody>
      </p:sp>
      <p:sp>
        <p:nvSpPr>
          <p:cNvPr id="253" name="Parchemin horizontal 25">
            <a:extLst>
              <a:ext uri="{FF2B5EF4-FFF2-40B4-BE49-F238E27FC236}">
                <a16:creationId xmlns:a16="http://schemas.microsoft.com/office/drawing/2014/main" id="{94E01E9E-F9C0-83C6-DEDD-3231FEAF2935}"/>
              </a:ext>
            </a:extLst>
          </p:cNvPr>
          <p:cNvSpPr/>
          <p:nvPr/>
        </p:nvSpPr>
        <p:spPr>
          <a:xfrm>
            <a:off x="2152619" y="1719425"/>
            <a:ext cx="1450501" cy="1033272"/>
          </a:xfrm>
          <a:prstGeom prst="horizontalScroll">
            <a:avLst/>
          </a:prstGeom>
          <a:solidFill>
            <a:schemeClr val="bg1"/>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a:solidFill>
                  <a:srgbClr val="F6891F"/>
                </a:solidFill>
                <a:latin typeface="Arial" panose="020B0604020202020204" pitchFamily="34" charset="0"/>
                <a:cs typeface="Arial" panose="020B0604020202020204" pitchFamily="34" charset="0"/>
              </a:rPr>
              <a:t>Loi</a:t>
            </a:r>
          </a:p>
        </p:txBody>
      </p:sp>
    </p:spTree>
    <p:extLst>
      <p:ext uri="{BB962C8B-B14F-4D97-AF65-F5344CB8AC3E}">
        <p14:creationId xmlns:p14="http://schemas.microsoft.com/office/powerpoint/2010/main" val="16812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15533 L -0.00035 0.00301 " pathEditMode="relative" rAng="0" ptsTypes="AA">
                                      <p:cBhvr>
                                        <p:cTn id="6" dur="2000" spd="-100000" fill="hold"/>
                                        <p:tgtEl>
                                          <p:spTgt spid="8"/>
                                        </p:tgtEl>
                                        <p:attrNameLst>
                                          <p:attrName>ppt_x</p:attrName>
                                          <p:attrName>ppt_y</p:attrName>
                                        </p:attrNameLst>
                                      </p:cBhvr>
                                      <p:rCtr x="-17" y="7917"/>
                                    </p:animMotion>
                                  </p:childTnLst>
                                </p:cTn>
                              </p:par>
                            </p:childTnLst>
                          </p:cTn>
                        </p:par>
                      </p:childTnLst>
                    </p:cTn>
                  </p:par>
                  <p:par>
                    <p:cTn id="7" fill="hold">
                      <p:stCondLst>
                        <p:cond delay="indefinite"/>
                      </p:stCondLst>
                      <p:childTnLst>
                        <p:par>
                          <p:cTn id="8" fill="hold">
                            <p:stCondLst>
                              <p:cond delay="0"/>
                            </p:stCondLst>
                            <p:childTnLst>
                              <p:par>
                                <p:cTn id="9" presetID="6" presetClass="exit" presetSubtype="16" fill="hold" nodeType="clickEffect">
                                  <p:stCondLst>
                                    <p:cond delay="0"/>
                                  </p:stCondLst>
                                  <p:childTnLst>
                                    <p:animEffect transition="out" filter="circle(in)">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15533 L -0.00035 0.00301 " pathEditMode="relative" rAng="0" ptsTypes="AA">
                                      <p:cBhvr>
                                        <p:cTn id="15" dur="2000" spd="-100000" fill="hold"/>
                                        <p:tgtEl>
                                          <p:spTgt spid="126"/>
                                        </p:tgtEl>
                                        <p:attrNameLst>
                                          <p:attrName>ppt_x</p:attrName>
                                          <p:attrName>ppt_y</p:attrName>
                                        </p:attrNameLst>
                                      </p:cBhvr>
                                      <p:rCtr x="-17" y="7917"/>
                                    </p:animMotion>
                                  </p:childTnLst>
                                </p:cTn>
                              </p:par>
                            </p:childTnLst>
                          </p:cTn>
                        </p:par>
                      </p:childTnLst>
                    </p:cTn>
                  </p:par>
                  <p:par>
                    <p:cTn id="16" fill="hold">
                      <p:stCondLst>
                        <p:cond delay="indefinite"/>
                      </p:stCondLst>
                      <p:childTnLst>
                        <p:par>
                          <p:cTn id="17" fill="hold">
                            <p:stCondLst>
                              <p:cond delay="0"/>
                            </p:stCondLst>
                            <p:childTnLst>
                              <p:par>
                                <p:cTn id="18" presetID="6" presetClass="exit" presetSubtype="16" fill="hold" nodeType="clickEffect">
                                  <p:stCondLst>
                                    <p:cond delay="0"/>
                                  </p:stCondLst>
                                  <p:childTnLst>
                                    <p:animEffect transition="out" filter="circle(in)">
                                      <p:cBhvr>
                                        <p:cTn id="19" dur="2000"/>
                                        <p:tgtEl>
                                          <p:spTgt spid="126"/>
                                        </p:tgtEl>
                                      </p:cBhvr>
                                    </p:animEffect>
                                    <p:set>
                                      <p:cBhvr>
                                        <p:cTn id="20" dur="1" fill="hold">
                                          <p:stCondLst>
                                            <p:cond delay="1999"/>
                                          </p:stCondLst>
                                        </p:cTn>
                                        <p:tgtEl>
                                          <p:spTgt spid="126"/>
                                        </p:tgtEl>
                                        <p:attrNameLst>
                                          <p:attrName>style.visibility</p:attrName>
                                        </p:attrNameLst>
                                      </p:cBhvr>
                                      <p:to>
                                        <p:strVal val="hidden"/>
                                      </p:to>
                                    </p:set>
                                  </p:childTnLst>
                                </p:cTn>
                              </p:par>
                              <p:par>
                                <p:cTn id="21" presetID="42" presetClass="path" presetSubtype="0" accel="50000" decel="50000" fill="hold" grpId="0" nodeType="withEffect">
                                  <p:stCondLst>
                                    <p:cond delay="400"/>
                                  </p:stCondLst>
                                  <p:childTnLst>
                                    <p:animMotion origin="layout" path="M -3.61111E-6 1.48148E-6 L 0.00122 -0.51621 " pathEditMode="relative" rAng="0" ptsTypes="AA">
                                      <p:cBhvr>
                                        <p:cTn id="22" dur="2000" fill="hold"/>
                                        <p:tgtEl>
                                          <p:spTgt spid="252"/>
                                        </p:tgtEl>
                                        <p:attrNameLst>
                                          <p:attrName>ppt_x</p:attrName>
                                          <p:attrName>ppt_y</p:attrName>
                                        </p:attrNameLst>
                                      </p:cBhvr>
                                      <p:rCtr x="52" y="-25810"/>
                                    </p:animMotion>
                                  </p:childTnLst>
                                </p:cTn>
                              </p:par>
                              <p:par>
                                <p:cTn id="23" presetID="42" presetClass="path" presetSubtype="0" accel="50000" decel="50000" fill="hold" grpId="0" nodeType="withEffect">
                                  <p:stCondLst>
                                    <p:cond delay="400"/>
                                  </p:stCondLst>
                                  <p:childTnLst>
                                    <p:animMotion origin="layout" path="M -3.61111E-6 1.48148E-6 L 0.00122 -0.51621 " pathEditMode="relative" rAng="0" ptsTypes="AA">
                                      <p:cBhvr>
                                        <p:cTn id="24" dur="2000" fill="hold"/>
                                        <p:tgtEl>
                                          <p:spTgt spid="253"/>
                                        </p:tgtEl>
                                        <p:attrNameLst>
                                          <p:attrName>ppt_x</p:attrName>
                                          <p:attrName>ppt_y</p:attrName>
                                        </p:attrNameLst>
                                      </p:cBhvr>
                                      <p:rCtr x="52" y="-2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2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F1203A8-0DAA-14FE-7982-E22E7963F5A7}"/>
              </a:ext>
            </a:extLst>
          </p:cNvPr>
          <p:cNvSpPr txBox="1"/>
          <p:nvPr/>
        </p:nvSpPr>
        <p:spPr>
          <a:xfrm>
            <a:off x="193264" y="692723"/>
            <a:ext cx="64757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chemeClr val="accent1"/>
                </a:solidFill>
                <a:latin typeface="Arial"/>
                <a:cs typeface="Segoe UI"/>
              </a:rPr>
              <a:t>La mise en place d'une loi</a:t>
            </a:r>
            <a:endParaRPr lang="fr-FR" sz="3200" dirty="0">
              <a:solidFill>
                <a:schemeClr val="accent1"/>
              </a:solidFill>
              <a:latin typeface="Arial"/>
              <a:cs typeface="Segoe UI"/>
            </a:endParaRPr>
          </a:p>
          <a:p>
            <a:r>
              <a:rPr lang="fr-FR" sz="2400" dirty="0">
                <a:solidFill>
                  <a:schemeClr val="accent1"/>
                </a:solidFill>
                <a:latin typeface="Arial"/>
                <a:cs typeface="Segoe UI"/>
              </a:rPr>
              <a:t>À Athènes vers -500 :​ La démocratie directe</a:t>
            </a:r>
            <a:endParaRPr lang="fr-FR" sz="2400" dirty="0">
              <a:solidFill>
                <a:schemeClr val="accent1"/>
              </a:solidFill>
              <a:latin typeface="Arial"/>
              <a:cs typeface="Calibri"/>
            </a:endParaRPr>
          </a:p>
        </p:txBody>
      </p:sp>
      <p:sp>
        <p:nvSpPr>
          <p:cNvPr id="6" name="ZoneTexte 5">
            <a:extLst>
              <a:ext uri="{FF2B5EF4-FFF2-40B4-BE49-F238E27FC236}">
                <a16:creationId xmlns:a16="http://schemas.microsoft.com/office/drawing/2014/main" id="{F9D3CEC6-C893-E3F3-2864-7BC16E9CDBA9}"/>
              </a:ext>
            </a:extLst>
          </p:cNvPr>
          <p:cNvSpPr txBox="1"/>
          <p:nvPr/>
        </p:nvSpPr>
        <p:spPr>
          <a:xfrm>
            <a:off x="6864234" y="696795"/>
            <a:ext cx="5150552" cy="9541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dirty="0">
                <a:solidFill>
                  <a:srgbClr val="000000"/>
                </a:solidFill>
                <a:latin typeface="+mj-lt"/>
                <a:cs typeface="Arial"/>
              </a:rPr>
              <a:t>Étape 1:  Rédaction du projet </a:t>
            </a:r>
            <a:endParaRPr lang="fr-FR" dirty="0">
              <a:latin typeface="+mj-lt"/>
              <a:cs typeface="Arial"/>
            </a:endParaRPr>
          </a:p>
          <a:p>
            <a:pPr algn="ctr"/>
            <a:r>
              <a:rPr lang="fr-FR" sz="2800" dirty="0">
                <a:solidFill>
                  <a:srgbClr val="000000"/>
                </a:solidFill>
                <a:latin typeface="+mj-lt"/>
                <a:cs typeface="Arial"/>
              </a:rPr>
              <a:t>de loi</a:t>
            </a:r>
            <a:endParaRPr lang="fr-FR" sz="2800" dirty="0">
              <a:solidFill>
                <a:srgbClr val="000000"/>
              </a:solidFill>
              <a:latin typeface="+mj-lt"/>
              <a:cs typeface="Calibri"/>
            </a:endParaRPr>
          </a:p>
        </p:txBody>
      </p:sp>
      <p:sp>
        <p:nvSpPr>
          <p:cNvPr id="7" name="ZoneTexte 6">
            <a:extLst>
              <a:ext uri="{FF2B5EF4-FFF2-40B4-BE49-F238E27FC236}">
                <a16:creationId xmlns:a16="http://schemas.microsoft.com/office/drawing/2014/main" id="{03871466-ECA6-663F-4136-5E8410AE244A}"/>
              </a:ext>
            </a:extLst>
          </p:cNvPr>
          <p:cNvSpPr txBox="1"/>
          <p:nvPr/>
        </p:nvSpPr>
        <p:spPr>
          <a:xfrm>
            <a:off x="464696" y="2788170"/>
            <a:ext cx="802723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latin typeface="Arial"/>
                <a:cs typeface="Arial"/>
              </a:rPr>
              <a:t>Les lois sont écrites par les membres de l’institution démocratique nommée _______________.  </a:t>
            </a:r>
          </a:p>
          <a:p>
            <a:r>
              <a:rPr lang="fr-FR" sz="2400">
                <a:latin typeface="Arial"/>
                <a:cs typeface="Arial"/>
              </a:rPr>
              <a:t>Cette institution est formée de ___________ citoyens . Ceux-ci sont ___________________ à chaque année parmi tous les citoyens de la ville.</a:t>
            </a:r>
          </a:p>
          <a:p>
            <a:endParaRPr lang="fr-FR" sz="2400">
              <a:latin typeface="Arial"/>
              <a:cs typeface="Calibri"/>
            </a:endParaRPr>
          </a:p>
          <a:p>
            <a:r>
              <a:rPr lang="fr-FR" sz="2400">
                <a:latin typeface="Arial"/>
                <a:cs typeface="Calibri"/>
              </a:rPr>
              <a:t>Ils discutent puis écrivent des propositions de projet de loi. Ensuite, ils les présentent...</a:t>
            </a:r>
          </a:p>
        </p:txBody>
      </p:sp>
      <p:sp>
        <p:nvSpPr>
          <p:cNvPr id="9" name="ZoneTexte 8">
            <a:extLst>
              <a:ext uri="{FF2B5EF4-FFF2-40B4-BE49-F238E27FC236}">
                <a16:creationId xmlns:a16="http://schemas.microsoft.com/office/drawing/2014/main" id="{CD1A8C2D-0E77-F851-949B-52BFD21D3005}"/>
              </a:ext>
            </a:extLst>
          </p:cNvPr>
          <p:cNvSpPr txBox="1"/>
          <p:nvPr/>
        </p:nvSpPr>
        <p:spPr>
          <a:xfrm>
            <a:off x="4379343" y="3099759"/>
            <a:ext cx="107542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a:solidFill>
                  <a:srgbClr val="FF0000"/>
                </a:solidFill>
                <a:cs typeface="Calibri"/>
              </a:rPr>
              <a:t>Boulè</a:t>
            </a:r>
          </a:p>
        </p:txBody>
      </p:sp>
      <p:sp>
        <p:nvSpPr>
          <p:cNvPr id="10" name="ZoneTexte 9">
            <a:extLst>
              <a:ext uri="{FF2B5EF4-FFF2-40B4-BE49-F238E27FC236}">
                <a16:creationId xmlns:a16="http://schemas.microsoft.com/office/drawing/2014/main" id="{FA09B424-E5B3-60D4-3F85-3AFE140DA4DD}"/>
              </a:ext>
            </a:extLst>
          </p:cNvPr>
          <p:cNvSpPr txBox="1"/>
          <p:nvPr/>
        </p:nvSpPr>
        <p:spPr>
          <a:xfrm>
            <a:off x="5285117" y="3504324"/>
            <a:ext cx="91727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a:solidFill>
                  <a:srgbClr val="FF0000"/>
                </a:solidFill>
                <a:cs typeface="Calibri"/>
              </a:rPr>
              <a:t>500</a:t>
            </a:r>
            <a:endParaRPr lang="fr-FR">
              <a:solidFill>
                <a:srgbClr val="FF0000"/>
              </a:solidFill>
              <a:cs typeface="Calibri"/>
            </a:endParaRPr>
          </a:p>
        </p:txBody>
      </p:sp>
      <p:sp>
        <p:nvSpPr>
          <p:cNvPr id="11" name="ZoneTexte 10">
            <a:extLst>
              <a:ext uri="{FF2B5EF4-FFF2-40B4-BE49-F238E27FC236}">
                <a16:creationId xmlns:a16="http://schemas.microsoft.com/office/drawing/2014/main" id="{F128C97B-B280-199B-DFBE-9086FEBB8BFF}"/>
              </a:ext>
            </a:extLst>
          </p:cNvPr>
          <p:cNvSpPr txBox="1"/>
          <p:nvPr/>
        </p:nvSpPr>
        <p:spPr>
          <a:xfrm>
            <a:off x="3042250" y="3865852"/>
            <a:ext cx="2412521"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solidFill>
                  <a:srgbClr val="FF0000"/>
                </a:solidFill>
                <a:cs typeface="Calibri"/>
              </a:rPr>
              <a:t>tirés</a:t>
            </a:r>
            <a:r>
              <a:rPr lang="fr-FR" sz="2400" b="1">
                <a:solidFill>
                  <a:srgbClr val="FF0000"/>
                </a:solidFill>
                <a:cs typeface="Calibri"/>
              </a:rPr>
              <a:t> au sort</a:t>
            </a:r>
          </a:p>
        </p:txBody>
      </p:sp>
      <p:pic>
        <p:nvPicPr>
          <p:cNvPr id="2" name="Image 2">
            <a:extLst>
              <a:ext uri="{FF2B5EF4-FFF2-40B4-BE49-F238E27FC236}">
                <a16:creationId xmlns:a16="http://schemas.microsoft.com/office/drawing/2014/main" id="{71FE864C-2D17-47B2-0BA4-8B1FDD64DFC7}"/>
              </a:ext>
            </a:extLst>
          </p:cNvPr>
          <p:cNvPicPr>
            <a:picLocks noChangeAspect="1"/>
          </p:cNvPicPr>
          <p:nvPr/>
        </p:nvPicPr>
        <p:blipFill>
          <a:blip r:embed="rId3"/>
          <a:stretch>
            <a:fillRect/>
          </a:stretch>
        </p:blipFill>
        <p:spPr>
          <a:xfrm>
            <a:off x="8966200" y="2446763"/>
            <a:ext cx="2743200" cy="2726473"/>
          </a:xfrm>
          <a:prstGeom prst="rect">
            <a:avLst/>
          </a:prstGeom>
        </p:spPr>
      </p:pic>
    </p:spTree>
    <p:extLst>
      <p:ext uri="{BB962C8B-B14F-4D97-AF65-F5344CB8AC3E}">
        <p14:creationId xmlns:p14="http://schemas.microsoft.com/office/powerpoint/2010/main" val="153960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B61F739-D655-1409-5C7C-42BE4A97DFAD}"/>
              </a:ext>
            </a:extLst>
          </p:cNvPr>
          <p:cNvSpPr txBox="1"/>
          <p:nvPr/>
        </p:nvSpPr>
        <p:spPr>
          <a:xfrm>
            <a:off x="255723" y="630264"/>
            <a:ext cx="64757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chemeClr val="accent1"/>
                </a:solidFill>
                <a:cs typeface="Segoe UI"/>
              </a:rPr>
              <a:t>La mise en place d'une loi</a:t>
            </a:r>
            <a:endParaRPr lang="fr-FR" sz="3200" dirty="0">
              <a:solidFill>
                <a:schemeClr val="accent1"/>
              </a:solidFill>
              <a:cs typeface="Segoe UI"/>
            </a:endParaRPr>
          </a:p>
          <a:p>
            <a:r>
              <a:rPr lang="fr-FR" sz="2400" dirty="0">
                <a:solidFill>
                  <a:schemeClr val="accent1"/>
                </a:solidFill>
                <a:cs typeface="Segoe UI"/>
              </a:rPr>
              <a:t>À Athènes vers -500 :​ La démocratie directe</a:t>
            </a:r>
            <a:endParaRPr lang="fr-FR" sz="2400" dirty="0">
              <a:solidFill>
                <a:schemeClr val="accent1"/>
              </a:solidFill>
              <a:cs typeface="Calibri"/>
            </a:endParaRPr>
          </a:p>
        </p:txBody>
      </p:sp>
      <p:sp>
        <p:nvSpPr>
          <p:cNvPr id="5" name="ZoneTexte 4">
            <a:extLst>
              <a:ext uri="{FF2B5EF4-FFF2-40B4-BE49-F238E27FC236}">
                <a16:creationId xmlns:a16="http://schemas.microsoft.com/office/drawing/2014/main" id="{97C58C29-FC48-A1DE-C1FB-B27425B62315}"/>
              </a:ext>
            </a:extLst>
          </p:cNvPr>
          <p:cNvSpPr txBox="1"/>
          <p:nvPr/>
        </p:nvSpPr>
        <p:spPr>
          <a:xfrm>
            <a:off x="6742143" y="708815"/>
            <a:ext cx="4719232" cy="954107"/>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a:solidFill>
                  <a:srgbClr val="000000"/>
                </a:solidFill>
              </a:rPr>
              <a:t>Étape 2 :  Vote sur le projet de loi </a:t>
            </a:r>
            <a:endParaRPr lang="fr-FR" sz="2800">
              <a:solidFill>
                <a:srgbClr val="000000"/>
              </a:solidFill>
              <a:cs typeface="Calibri"/>
            </a:endParaRPr>
          </a:p>
        </p:txBody>
      </p:sp>
      <p:sp>
        <p:nvSpPr>
          <p:cNvPr id="6" name="ZoneTexte 5">
            <a:extLst>
              <a:ext uri="{FF2B5EF4-FFF2-40B4-BE49-F238E27FC236}">
                <a16:creationId xmlns:a16="http://schemas.microsoft.com/office/drawing/2014/main" id="{C9731EA0-C05E-06DB-2730-50A3F6736E15}"/>
              </a:ext>
            </a:extLst>
          </p:cNvPr>
          <p:cNvSpPr txBox="1"/>
          <p:nvPr/>
        </p:nvSpPr>
        <p:spPr>
          <a:xfrm>
            <a:off x="402237" y="2226040"/>
            <a:ext cx="875529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Les projets de loi préparés par la Boulè sont ensuite présentés à ____________________________, qui est en quelque sorte l'assemblée des citoyens. </a:t>
            </a:r>
            <a:endParaRPr lang="fr-FR" sz="2400" dirty="0">
              <a:cs typeface="Calibri"/>
            </a:endParaRPr>
          </a:p>
          <a:p>
            <a:endParaRPr lang="fr-FR" sz="2400" dirty="0"/>
          </a:p>
          <a:p>
            <a:r>
              <a:rPr lang="fr-FR" sz="2400" dirty="0"/>
              <a:t>Tous les citoyens peuvent se présenter pour ___________ pour ou contre les projets de loi présentés. Si la _________________ des citoyens présents votent pour, on dit que la loi est ______________. Si la majorité vote contre, celle-ci est __________. </a:t>
            </a:r>
            <a:endParaRPr lang="fr-FR" sz="2400" dirty="0">
              <a:cs typeface="Calibri"/>
            </a:endParaRPr>
          </a:p>
          <a:p>
            <a:endParaRPr lang="fr-FR" sz="2400" dirty="0">
              <a:cs typeface="Calibri"/>
            </a:endParaRPr>
          </a:p>
          <a:p>
            <a:r>
              <a:rPr lang="fr-FR" sz="2400" dirty="0">
                <a:cs typeface="Calibri"/>
              </a:rPr>
              <a:t>La présence d'un minimum de ________ citoyens était requise, sur les 34 000 que comptait Athènes à l'époque.</a:t>
            </a:r>
          </a:p>
        </p:txBody>
      </p:sp>
      <p:sp>
        <p:nvSpPr>
          <p:cNvPr id="8" name="ZoneTexte 7">
            <a:extLst>
              <a:ext uri="{FF2B5EF4-FFF2-40B4-BE49-F238E27FC236}">
                <a16:creationId xmlns:a16="http://schemas.microsoft.com/office/drawing/2014/main" id="{2593430C-698D-85B7-BED7-CA320BE0406A}"/>
              </a:ext>
            </a:extLst>
          </p:cNvPr>
          <p:cNvSpPr txBox="1"/>
          <p:nvPr/>
        </p:nvSpPr>
        <p:spPr>
          <a:xfrm>
            <a:off x="1647646" y="2582173"/>
            <a:ext cx="157863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l'</a:t>
            </a:r>
            <a:r>
              <a:rPr lang="fr-FR" sz="2400" b="1" dirty="0" err="1">
                <a:solidFill>
                  <a:srgbClr val="FF0000"/>
                </a:solidFill>
                <a:cs typeface="Calibri"/>
              </a:rPr>
              <a:t>Écclésia</a:t>
            </a:r>
            <a:endParaRPr lang="fr-FR" sz="2400" b="1">
              <a:solidFill>
                <a:srgbClr val="FF0000"/>
              </a:solidFill>
              <a:cs typeface="Calibri"/>
            </a:endParaRPr>
          </a:p>
        </p:txBody>
      </p:sp>
      <p:sp>
        <p:nvSpPr>
          <p:cNvPr id="9" name="ZoneTexte 8">
            <a:extLst>
              <a:ext uri="{FF2B5EF4-FFF2-40B4-BE49-F238E27FC236}">
                <a16:creationId xmlns:a16="http://schemas.microsoft.com/office/drawing/2014/main" id="{95768907-FB82-32FC-0817-0B2B299F515F}"/>
              </a:ext>
            </a:extLst>
          </p:cNvPr>
          <p:cNvSpPr txBox="1"/>
          <p:nvPr/>
        </p:nvSpPr>
        <p:spPr>
          <a:xfrm>
            <a:off x="6883928" y="3615686"/>
            <a:ext cx="114072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voter</a:t>
            </a:r>
            <a:endParaRPr lang="fr-FR" dirty="0"/>
          </a:p>
        </p:txBody>
      </p:sp>
      <p:sp>
        <p:nvSpPr>
          <p:cNvPr id="10" name="ZoneTexte 9">
            <a:extLst>
              <a:ext uri="{FF2B5EF4-FFF2-40B4-BE49-F238E27FC236}">
                <a16:creationId xmlns:a16="http://schemas.microsoft.com/office/drawing/2014/main" id="{1AA93370-5231-1C4C-0CC7-F3B0317B9B57}"/>
              </a:ext>
            </a:extLst>
          </p:cNvPr>
          <p:cNvSpPr txBox="1"/>
          <p:nvPr/>
        </p:nvSpPr>
        <p:spPr>
          <a:xfrm>
            <a:off x="773337" y="4371416"/>
            <a:ext cx="157863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majorité</a:t>
            </a:r>
          </a:p>
        </p:txBody>
      </p:sp>
      <p:sp>
        <p:nvSpPr>
          <p:cNvPr id="11" name="ZoneTexte 10">
            <a:extLst>
              <a:ext uri="{FF2B5EF4-FFF2-40B4-BE49-F238E27FC236}">
                <a16:creationId xmlns:a16="http://schemas.microsoft.com/office/drawing/2014/main" id="{ABEB0FAD-6EDE-1317-01B2-5846D3EB54C8}"/>
              </a:ext>
            </a:extLst>
          </p:cNvPr>
          <p:cNvSpPr txBox="1"/>
          <p:nvPr/>
        </p:nvSpPr>
        <p:spPr>
          <a:xfrm>
            <a:off x="2569068" y="4801492"/>
            <a:ext cx="143486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adoptée</a:t>
            </a:r>
            <a:endParaRPr lang="fr-FR" dirty="0"/>
          </a:p>
        </p:txBody>
      </p:sp>
      <p:sp>
        <p:nvSpPr>
          <p:cNvPr id="12" name="ZoneTexte 11">
            <a:extLst>
              <a:ext uri="{FF2B5EF4-FFF2-40B4-BE49-F238E27FC236}">
                <a16:creationId xmlns:a16="http://schemas.microsoft.com/office/drawing/2014/main" id="{59CC5B66-AADB-F6DA-27B2-16E0C6271C5B}"/>
              </a:ext>
            </a:extLst>
          </p:cNvPr>
          <p:cNvSpPr txBox="1"/>
          <p:nvPr/>
        </p:nvSpPr>
        <p:spPr>
          <a:xfrm>
            <a:off x="2231432" y="5179981"/>
            <a:ext cx="147799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rejetée</a:t>
            </a:r>
          </a:p>
        </p:txBody>
      </p:sp>
      <p:sp>
        <p:nvSpPr>
          <p:cNvPr id="13" name="ZoneTexte 12">
            <a:extLst>
              <a:ext uri="{FF2B5EF4-FFF2-40B4-BE49-F238E27FC236}">
                <a16:creationId xmlns:a16="http://schemas.microsoft.com/office/drawing/2014/main" id="{91499FEC-6540-2B3C-58D9-88FDB2307BB9}"/>
              </a:ext>
            </a:extLst>
          </p:cNvPr>
          <p:cNvSpPr txBox="1"/>
          <p:nvPr/>
        </p:nvSpPr>
        <p:spPr>
          <a:xfrm>
            <a:off x="4917309" y="5766071"/>
            <a:ext cx="1118559"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500</a:t>
            </a:r>
          </a:p>
        </p:txBody>
      </p:sp>
      <p:pic>
        <p:nvPicPr>
          <p:cNvPr id="2" name="Image 2">
            <a:extLst>
              <a:ext uri="{FF2B5EF4-FFF2-40B4-BE49-F238E27FC236}">
                <a16:creationId xmlns:a16="http://schemas.microsoft.com/office/drawing/2014/main" id="{B252744C-4BC9-7825-2601-362C0230F1D4}"/>
              </a:ext>
            </a:extLst>
          </p:cNvPr>
          <p:cNvPicPr>
            <a:picLocks noChangeAspect="1"/>
          </p:cNvPicPr>
          <p:nvPr/>
        </p:nvPicPr>
        <p:blipFill>
          <a:blip r:embed="rId3"/>
          <a:stretch>
            <a:fillRect/>
          </a:stretch>
        </p:blipFill>
        <p:spPr>
          <a:xfrm>
            <a:off x="9245600" y="2688063"/>
            <a:ext cx="2743200" cy="2726473"/>
          </a:xfrm>
          <a:prstGeom prst="rect">
            <a:avLst/>
          </a:prstGeom>
        </p:spPr>
      </p:pic>
    </p:spTree>
    <p:extLst>
      <p:ext uri="{BB962C8B-B14F-4D97-AF65-F5344CB8AC3E}">
        <p14:creationId xmlns:p14="http://schemas.microsoft.com/office/powerpoint/2010/main" val="237843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2312618-BC1A-032E-AF27-E5AAD3710C67}"/>
              </a:ext>
            </a:extLst>
          </p:cNvPr>
          <p:cNvSpPr txBox="1"/>
          <p:nvPr/>
        </p:nvSpPr>
        <p:spPr>
          <a:xfrm>
            <a:off x="255723" y="630264"/>
            <a:ext cx="64757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600" dirty="0">
                <a:solidFill>
                  <a:schemeClr val="accent1"/>
                </a:solidFill>
                <a:cs typeface="Segoe UI"/>
              </a:rPr>
              <a:t>La mise en place d'une loi</a:t>
            </a:r>
            <a:endParaRPr lang="fr-FR" sz="3200" dirty="0">
              <a:solidFill>
                <a:schemeClr val="accent1"/>
              </a:solidFill>
              <a:cs typeface="Segoe UI"/>
            </a:endParaRPr>
          </a:p>
          <a:p>
            <a:r>
              <a:rPr lang="fr-FR" sz="2400" dirty="0">
                <a:solidFill>
                  <a:schemeClr val="accent1"/>
                </a:solidFill>
                <a:cs typeface="Segoe UI"/>
              </a:rPr>
              <a:t>À Athènes vers -500 :​ La démocratie directe</a:t>
            </a:r>
            <a:endParaRPr lang="fr-FR" sz="2400" dirty="0">
              <a:solidFill>
                <a:schemeClr val="accent1"/>
              </a:solidFill>
              <a:cs typeface="Calibri"/>
            </a:endParaRPr>
          </a:p>
        </p:txBody>
      </p:sp>
      <p:sp>
        <p:nvSpPr>
          <p:cNvPr id="5" name="ZoneTexte 4">
            <a:extLst>
              <a:ext uri="{FF2B5EF4-FFF2-40B4-BE49-F238E27FC236}">
                <a16:creationId xmlns:a16="http://schemas.microsoft.com/office/drawing/2014/main" id="{EBE1FC6F-8A8C-B5FF-BB81-C503F299F22E}"/>
              </a:ext>
            </a:extLst>
          </p:cNvPr>
          <p:cNvSpPr txBox="1"/>
          <p:nvPr/>
        </p:nvSpPr>
        <p:spPr>
          <a:xfrm>
            <a:off x="6897507" y="798707"/>
            <a:ext cx="4922703" cy="523220"/>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dirty="0">
                <a:solidFill>
                  <a:srgbClr val="000000"/>
                </a:solidFill>
              </a:rPr>
              <a:t>Étape 3 :  Application de la loi</a:t>
            </a:r>
            <a:endParaRPr lang="fr-FR" sz="2800" dirty="0">
              <a:solidFill>
                <a:srgbClr val="000000"/>
              </a:solidFill>
              <a:cs typeface="Calibri"/>
            </a:endParaRPr>
          </a:p>
        </p:txBody>
      </p:sp>
      <p:sp>
        <p:nvSpPr>
          <p:cNvPr id="7" name="ZoneTexte 6">
            <a:extLst>
              <a:ext uri="{FF2B5EF4-FFF2-40B4-BE49-F238E27FC236}">
                <a16:creationId xmlns:a16="http://schemas.microsoft.com/office/drawing/2014/main" id="{13179B3C-6957-B616-A171-B5DB00ABC95F}"/>
              </a:ext>
            </a:extLst>
          </p:cNvPr>
          <p:cNvSpPr txBox="1"/>
          <p:nvPr/>
        </p:nvSpPr>
        <p:spPr>
          <a:xfrm>
            <a:off x="114926" y="2750695"/>
            <a:ext cx="8764247"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t>Lorsqu'une personne est accusée d'avoir commis un crime, mais que celle-ci nie sa culpabilité, il faut tenir un _____________.</a:t>
            </a:r>
          </a:p>
          <a:p>
            <a:endParaRPr lang="fr-FR" sz="2400" dirty="0">
              <a:cs typeface="Calibri"/>
            </a:endParaRPr>
          </a:p>
          <a:p>
            <a:r>
              <a:rPr lang="fr-FR" sz="2400" dirty="0">
                <a:cs typeface="Calibri"/>
              </a:rPr>
              <a:t>Chez les Athéniens, __________ citoyens tirés au sort écoutaient les __________ et regardaient les preuves. Ils votaient ensuite. Si la _______________ d'entre eux croyaient l'accusé coupable, il l'était déclaré automatiquement. Ce « tribunal du peuple » était nommé _______________. </a:t>
            </a:r>
          </a:p>
        </p:txBody>
      </p:sp>
      <p:sp>
        <p:nvSpPr>
          <p:cNvPr id="8" name="ZoneTexte 7">
            <a:extLst>
              <a:ext uri="{FF2B5EF4-FFF2-40B4-BE49-F238E27FC236}">
                <a16:creationId xmlns:a16="http://schemas.microsoft.com/office/drawing/2014/main" id="{27905CBD-9FA3-41BC-9C61-319602BC4069}"/>
              </a:ext>
            </a:extLst>
          </p:cNvPr>
          <p:cNvSpPr txBox="1"/>
          <p:nvPr/>
        </p:nvSpPr>
        <p:spPr>
          <a:xfrm>
            <a:off x="427008" y="3460585"/>
            <a:ext cx="1262332"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procès</a:t>
            </a:r>
          </a:p>
        </p:txBody>
      </p:sp>
      <p:sp>
        <p:nvSpPr>
          <p:cNvPr id="9" name="ZoneTexte 8">
            <a:extLst>
              <a:ext uri="{FF2B5EF4-FFF2-40B4-BE49-F238E27FC236}">
                <a16:creationId xmlns:a16="http://schemas.microsoft.com/office/drawing/2014/main" id="{1D63CFA5-45AF-7A6E-7971-4755FFFC51C3}"/>
              </a:ext>
            </a:extLst>
          </p:cNvPr>
          <p:cNvSpPr txBox="1"/>
          <p:nvPr/>
        </p:nvSpPr>
        <p:spPr>
          <a:xfrm>
            <a:off x="3272981" y="4169607"/>
            <a:ext cx="91727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6000</a:t>
            </a:r>
            <a:endParaRPr lang="fr-FR" dirty="0"/>
          </a:p>
        </p:txBody>
      </p:sp>
      <p:sp>
        <p:nvSpPr>
          <p:cNvPr id="10" name="ZoneTexte 9">
            <a:extLst>
              <a:ext uri="{FF2B5EF4-FFF2-40B4-BE49-F238E27FC236}">
                <a16:creationId xmlns:a16="http://schemas.microsoft.com/office/drawing/2014/main" id="{272AD830-EF5E-6128-BA35-6DFC0CA85DB5}"/>
              </a:ext>
            </a:extLst>
          </p:cNvPr>
          <p:cNvSpPr txBox="1"/>
          <p:nvPr/>
        </p:nvSpPr>
        <p:spPr>
          <a:xfrm>
            <a:off x="2357194" y="4560234"/>
            <a:ext cx="1595888"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témoins</a:t>
            </a:r>
          </a:p>
        </p:txBody>
      </p:sp>
      <p:sp>
        <p:nvSpPr>
          <p:cNvPr id="11" name="ZoneTexte 10">
            <a:extLst>
              <a:ext uri="{FF2B5EF4-FFF2-40B4-BE49-F238E27FC236}">
                <a16:creationId xmlns:a16="http://schemas.microsoft.com/office/drawing/2014/main" id="{5B2814D9-8D02-C3DB-8B03-426355F35F48}"/>
              </a:ext>
            </a:extLst>
          </p:cNvPr>
          <p:cNvSpPr txBox="1"/>
          <p:nvPr/>
        </p:nvSpPr>
        <p:spPr>
          <a:xfrm>
            <a:off x="3909062" y="4943561"/>
            <a:ext cx="1506747"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majorité</a:t>
            </a:r>
          </a:p>
        </p:txBody>
      </p:sp>
      <p:sp>
        <p:nvSpPr>
          <p:cNvPr id="12" name="ZoneTexte 11">
            <a:extLst>
              <a:ext uri="{FF2B5EF4-FFF2-40B4-BE49-F238E27FC236}">
                <a16:creationId xmlns:a16="http://schemas.microsoft.com/office/drawing/2014/main" id="{484F72BA-E283-5E4D-5C44-27586CBCCC1D}"/>
              </a:ext>
            </a:extLst>
          </p:cNvPr>
          <p:cNvSpPr txBox="1"/>
          <p:nvPr/>
        </p:nvSpPr>
        <p:spPr>
          <a:xfrm>
            <a:off x="5161473" y="5604314"/>
            <a:ext cx="1362974"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b="1" dirty="0">
                <a:solidFill>
                  <a:srgbClr val="FF0000"/>
                </a:solidFill>
                <a:cs typeface="Calibri"/>
              </a:rPr>
              <a:t>Héliée</a:t>
            </a:r>
          </a:p>
        </p:txBody>
      </p:sp>
      <p:pic>
        <p:nvPicPr>
          <p:cNvPr id="2" name="Image 2">
            <a:extLst>
              <a:ext uri="{FF2B5EF4-FFF2-40B4-BE49-F238E27FC236}">
                <a16:creationId xmlns:a16="http://schemas.microsoft.com/office/drawing/2014/main" id="{0777B7C3-8E3E-BDC0-DBF8-5FBCCBB66AB4}"/>
              </a:ext>
            </a:extLst>
          </p:cNvPr>
          <p:cNvPicPr>
            <a:picLocks noChangeAspect="1"/>
          </p:cNvPicPr>
          <p:nvPr/>
        </p:nvPicPr>
        <p:blipFill>
          <a:blip r:embed="rId3"/>
          <a:stretch>
            <a:fillRect/>
          </a:stretch>
        </p:blipFill>
        <p:spPr>
          <a:xfrm>
            <a:off x="9169400" y="2637263"/>
            <a:ext cx="2743200" cy="2726473"/>
          </a:xfrm>
          <a:prstGeom prst="rect">
            <a:avLst/>
          </a:prstGeom>
        </p:spPr>
      </p:pic>
    </p:spTree>
    <p:extLst>
      <p:ext uri="{BB962C8B-B14F-4D97-AF65-F5344CB8AC3E}">
        <p14:creationId xmlns:p14="http://schemas.microsoft.com/office/powerpoint/2010/main" val="23692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5B9818581084FA07A511A975E73B0" ma:contentTypeVersion="17" ma:contentTypeDescription="Crée un document." ma:contentTypeScope="" ma:versionID="1f7ea3eb946b8bd924f1523f12c25c57">
  <xsd:schema xmlns:xsd="http://www.w3.org/2001/XMLSchema" xmlns:xs="http://www.w3.org/2001/XMLSchema" xmlns:p="http://schemas.microsoft.com/office/2006/metadata/properties" xmlns:ns2="26cc9b95-bf92-4103-b8de-0e6845ac7fa9" xmlns:ns3="580a2e17-f139-49de-a9ea-8883fe6eb758" targetNamespace="http://schemas.microsoft.com/office/2006/metadata/properties" ma:root="true" ma:fieldsID="34354321830c6c3f46cb4e7c59429611" ns2:_="" ns3:_="">
    <xsd:import namespace="26cc9b95-bf92-4103-b8de-0e6845ac7fa9"/>
    <xsd:import namespace="580a2e17-f139-49de-a9ea-8883fe6eb758"/>
    <xsd:element name="properties">
      <xsd:complexType>
        <xsd:sequence>
          <xsd:element name="documentManagement">
            <xsd:complexType>
              <xsd:all>
                <xsd:element ref="ns2:Titre_x0020_anglais" minOccurs="0"/>
                <xsd:element ref="ns2:MiseAJour"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OCR" minOccurs="0"/>
                <xsd:element ref="ns2:Notes1" minOccurs="0"/>
                <xsd:element ref="ns2:Type_x0020_d_x0027_activité"/>
                <xsd:element ref="ns2:EnLigneEN" minOccurs="0"/>
                <xsd:element ref="ns2:EnLigneF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c9b95-bf92-4103-b8de-0e6845ac7fa9" elementFormDefault="qualified">
    <xsd:import namespace="http://schemas.microsoft.com/office/2006/documentManagement/types"/>
    <xsd:import namespace="http://schemas.microsoft.com/office/infopath/2007/PartnerControls"/>
    <xsd:element name="Titre_x0020_anglais" ma:index="8" nillable="true" ma:displayName="Nom anglais" ma:internalName="Titre_x0020_anglais">
      <xsd:simpleType>
        <xsd:restriction base="dms:Text">
          <xsd:maxLength value="255"/>
        </xsd:restriction>
      </xsd:simpleType>
    </xsd:element>
    <xsd:element name="MiseAJour" ma:index="9" nillable="true" ma:displayName="Mise à jour" ma:format="DateOnly" ma:internalName="MiseAJour">
      <xsd:simpleType>
        <xsd:restriction base="dms:DateTime"/>
      </xsd:simpleType>
    </xsd:element>
    <xsd:element name="Notes1" ma:index="16" nillable="true" ma:displayName="Notes / Commentaires" ma:internalName="Notes1">
      <xsd:simpleType>
        <xsd:restriction base="dms:Note">
          <xsd:maxLength value="255"/>
        </xsd:restriction>
      </xsd:simpleType>
    </xsd:element>
    <xsd:element name="Type_x0020_d_x0027_activité" ma:index="17" ma:displayName="Type d'activité" ma:default="Faites un choix" ma:format="Dropdown" ma:indexed="true" ma:internalName="Type_x0020_d_x0027_activit_x00e9_">
      <xsd:simpleType>
        <xsd:restriction base="dms:Choice">
          <xsd:enumeration value="Faites un choix"/>
          <xsd:enumeration value="Atelier en classe"/>
          <xsd:enumeration value="Trousse pédagogique"/>
          <xsd:enumeration value="Contenu éducatif"/>
          <xsd:enumeration value="Quiz"/>
          <xsd:enumeration value="Video"/>
          <xsd:enumeration value="Autre"/>
        </xsd:restriction>
      </xsd:simpleType>
    </xsd:element>
    <xsd:element name="EnLigneEN" ma:index="18" nillable="true" ma:displayName="En ligne (ANG)" ma:default="0" ma:internalName="EnLigneEN">
      <xsd:simpleType>
        <xsd:restriction base="dms:Boolean"/>
      </xsd:simpleType>
    </xsd:element>
    <xsd:element name="EnLigneFR" ma:index="19" nillable="true" ma:displayName="En ligne (FR)" ma:default="0" ma:internalName="EnLigneFR">
      <xsd:simpleType>
        <xsd:restriction base="dms:Boolean"/>
      </xsd:simpleType>
    </xsd:element>
    <xsd:element name="TaxCatchAll" ma:index="25" nillable="true" ma:displayName="Taxonomy Catch All Column" ma:hidden="true" ma:list="{c6c74e4d-993a-416b-b18b-696c2c352dd1}" ma:internalName="TaxCatchAll" ma:showField="CatchAllData" ma:web="26cc9b95-bf92-4103-b8de-0e6845ac7f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0a2e17-f139-49de-a9ea-8883fe6eb7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Date" ma:index="26"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0a2e17-f139-49de-a9ea-8883fe6eb758">
      <Terms xmlns="http://schemas.microsoft.com/office/infopath/2007/PartnerControls"/>
    </lcf76f155ced4ddcb4097134ff3c332f>
    <TaxCatchAll xmlns="26cc9b95-bf92-4103-b8de-0e6845ac7fa9" xsi:nil="true"/>
    <EnLigneEN xmlns="26cc9b95-bf92-4103-b8de-0e6845ac7fa9">false</EnLigneEN>
    <Type_x0020_d_x0027_activité xmlns="26cc9b95-bf92-4103-b8de-0e6845ac7fa9">Trousse pédagogique</Type_x0020_d_x0027_activité>
    <Titre_x0020_anglais xmlns="26cc9b95-bf92-4103-b8de-0e6845ac7fa9" xsi:nil="true"/>
    <MiseAJour xmlns="26cc9b95-bf92-4103-b8de-0e6845ac7fa9" xsi:nil="true"/>
    <Notes1 xmlns="26cc9b95-bf92-4103-b8de-0e6845ac7fa9" xsi:nil="true"/>
    <EnLigneFR xmlns="26cc9b95-bf92-4103-b8de-0e6845ac7fa9">true</EnLigneFR>
    <Date xmlns="580a2e17-f139-49de-a9ea-8883fe6eb758" xsi:nil="true"/>
  </documentManagement>
</p:properties>
</file>

<file path=customXml/itemProps1.xml><?xml version="1.0" encoding="utf-8"?>
<ds:datastoreItem xmlns:ds="http://schemas.openxmlformats.org/officeDocument/2006/customXml" ds:itemID="{0607456B-834E-4A2D-8561-FD9F773BC5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c9b95-bf92-4103-b8de-0e6845ac7fa9"/>
    <ds:schemaRef ds:uri="580a2e17-f139-49de-a9ea-8883fe6eb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8937B8FB-EB27-400B-9495-8EF1A31EAD1C}">
  <ds:schemaRefs>
    <ds:schemaRef ds:uri="26cc9b95-bf92-4103-b8de-0e6845ac7fa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0a2e17-f139-49de-a9ea-8883fe6eb75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1003</TotalTime>
  <Words>4559</Words>
  <Application>Microsoft Office PowerPoint</Application>
  <PresentationFormat>Grand écran</PresentationFormat>
  <Paragraphs>427</Paragraphs>
  <Slides>23</Slides>
  <Notes>19</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éducaloi - Atelier 2021</vt:lpstr>
      <vt:lpstr>La démocratie athénienne</vt:lpstr>
      <vt:lpstr>Présentation PowerPoint</vt:lpstr>
      <vt:lpstr>Dictature</vt:lpstr>
      <vt:lpstr>Démocratie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citoyen athénien</vt:lpstr>
      <vt:lpstr>Le citoyen athénien </vt:lpstr>
      <vt:lpstr>Le citoyen canadien</vt:lpstr>
      <vt:lpstr>Le citoyen canadien</vt:lpstr>
      <vt:lpstr>Présentation PowerPoint</vt:lpstr>
      <vt:lpstr>Pour ou contre?</vt:lpstr>
      <vt:lpstr>Pour ou contre?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Kim Bélanger-Baillargeon</cp:lastModifiedBy>
  <cp:revision>202</cp:revision>
  <dcterms:created xsi:type="dcterms:W3CDTF">2021-02-22T16:21:34Z</dcterms:created>
  <dcterms:modified xsi:type="dcterms:W3CDTF">2022-12-23T19:57:39Z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0x010100F085B9818581084FA07A511A975E73B0</vt:lpwstr>
  </property>
  <property fmtid="{D5CDD505-2E9C-101B-9397-08002B2CF9AE}" pid="3" name="_dlc_DocIdItemGuid">
    <vt:lpwstr>80e05ff0-c4b6-4e70-966b-2196b93d9129</vt:lpwstr>
  </property>
  <property fmtid="{D5CDD505-2E9C-101B-9397-08002B2CF9AE}" pid="4" name="Order">
    <vt:r8>204105600</vt:r8>
  </property>
  <property fmtid="{D5CDD505-2E9C-101B-9397-08002B2CF9AE}" pid="5" name="xd_Signature">
    <vt:bool>false</vt:bool>
  </property>
  <property fmtid="{D5CDD505-2E9C-101B-9397-08002B2CF9AE}" pid="6" name="xd_ProgID">
    <vt:lpwstr/>
  </property>
  <property fmtid="{D5CDD505-2E9C-101B-9397-08002B2CF9AE}" pid="7" name="_dlc_DocId">
    <vt:lpwstr>EDUC-718269152-2041056</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dlc_DocIdUrl">
    <vt:lpwstr>https://educaloi.sharepoint.com/ms/_layouts/15/DocIdRedir.aspx?ID=EDUC-718269152-2041056, EDUC-718269152-2041056</vt:lpwstr>
  </property>
  <property fmtid="{D5CDD505-2E9C-101B-9397-08002B2CF9AE}" pid="13" name="MediaServiceImageTags">
    <vt:lpwstr/>
  </property>
</Properties>
</file>