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8" r:id="rId5"/>
    <p:sldMasterId id="2147483687" r:id="rId6"/>
  </p:sldMasterIdLst>
  <p:notesMasterIdLst>
    <p:notesMasterId r:id="rId30"/>
  </p:notesMasterIdLst>
  <p:sldIdLst>
    <p:sldId id="261"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4A090-C8B5-4779-9830-1ACEE5126C35}" v="1" dt="2023-08-17T18:35:50.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1"/>
    <p:restoredTop sz="59346" autoAdjust="0"/>
  </p:normalViewPr>
  <p:slideViewPr>
    <p:cSldViewPr snapToGrid="0" snapToObjects="1" showGuides="1">
      <p:cViewPr varScale="1">
        <p:scale>
          <a:sx n="67" d="100"/>
          <a:sy n="67" d="100"/>
        </p:scale>
        <p:origin x="2508" y="7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Bélanger-Baillargeon" userId="S::kim.belanger-baillargeon@educaloi.qc.ca::61e8c17a-4f44-4a20-848f-58a57c92f1ad" providerId="AD" clId="Web-{411E9CCD-F709-677D-372C-EA8BAB1531E4}"/>
    <pc:docChg chg="modSld">
      <pc:chgData name="Kim Bélanger-Baillargeon" userId="S::kim.belanger-baillargeon@educaloi.qc.ca::61e8c17a-4f44-4a20-848f-58a57c92f1ad" providerId="AD" clId="Web-{411E9CCD-F709-677D-372C-EA8BAB1531E4}" dt="2022-12-23T19:57:32.591" v="13" actId="1076"/>
      <pc:docMkLst>
        <pc:docMk/>
      </pc:docMkLst>
      <pc:sldChg chg="addSp delSp modSp modNotes">
        <pc:chgData name="Kim Bélanger-Baillargeon" userId="S::kim.belanger-baillargeon@educaloi.qc.ca::61e8c17a-4f44-4a20-848f-58a57c92f1ad" providerId="AD" clId="Web-{411E9CCD-F709-677D-372C-EA8BAB1531E4}" dt="2022-12-23T19:57:06.793" v="4"/>
        <pc:sldMkLst>
          <pc:docMk/>
          <pc:sldMk cId="387620748" sldId="261"/>
        </pc:sldMkLst>
        <pc:picChg chg="del">
          <ac:chgData name="Kim Bélanger-Baillargeon" userId="S::kim.belanger-baillargeon@educaloi.qc.ca::61e8c17a-4f44-4a20-848f-58a57c92f1ad" providerId="AD" clId="Web-{411E9CCD-F709-677D-372C-EA8BAB1531E4}" dt="2022-12-23T19:56:55.684" v="0"/>
          <ac:picMkLst>
            <pc:docMk/>
            <pc:sldMk cId="387620748" sldId="261"/>
            <ac:picMk id="2" creationId="{313BC22D-85A4-6750-319C-E66C5E02E2D7}"/>
          </ac:picMkLst>
        </pc:picChg>
        <pc:picChg chg="add mod">
          <ac:chgData name="Kim Bélanger-Baillargeon" userId="S::kim.belanger-baillargeon@educaloi.qc.ca::61e8c17a-4f44-4a20-848f-58a57c92f1ad" providerId="AD" clId="Web-{411E9CCD-F709-677D-372C-EA8BAB1531E4}" dt="2022-12-23T19:57:00.402" v="3" actId="14100"/>
          <ac:picMkLst>
            <pc:docMk/>
            <pc:sldMk cId="387620748" sldId="261"/>
            <ac:picMk id="4" creationId="{469B4E0C-CC93-C254-A492-4E11562F12AD}"/>
          </ac:picMkLst>
        </pc:picChg>
      </pc:sldChg>
      <pc:sldChg chg="addSp delSp modSp">
        <pc:chgData name="Kim Bélanger-Baillargeon" userId="S::kim.belanger-baillargeon@educaloi.qc.ca::61e8c17a-4f44-4a20-848f-58a57c92f1ad" providerId="AD" clId="Web-{411E9CCD-F709-677D-372C-EA8BAB1531E4}" dt="2022-12-23T19:57:19.106" v="7" actId="1076"/>
        <pc:sldMkLst>
          <pc:docMk/>
          <pc:sldMk cId="1539600904" sldId="338"/>
        </pc:sldMkLst>
        <pc:picChg chg="add mod">
          <ac:chgData name="Kim Bélanger-Baillargeon" userId="S::kim.belanger-baillargeon@educaloi.qc.ca::61e8c17a-4f44-4a20-848f-58a57c92f1ad" providerId="AD" clId="Web-{411E9CCD-F709-677D-372C-EA8BAB1531E4}" dt="2022-12-23T19:57:19.106" v="7" actId="1076"/>
          <ac:picMkLst>
            <pc:docMk/>
            <pc:sldMk cId="1539600904" sldId="338"/>
            <ac:picMk id="2" creationId="{71FE864C-2D17-47B2-0BA4-8B1FDD64DFC7}"/>
          </ac:picMkLst>
        </pc:picChg>
        <pc:picChg chg="del">
          <ac:chgData name="Kim Bélanger-Baillargeon" userId="S::kim.belanger-baillargeon@educaloi.qc.ca::61e8c17a-4f44-4a20-848f-58a57c92f1ad" providerId="AD" clId="Web-{411E9CCD-F709-677D-372C-EA8BAB1531E4}" dt="2022-12-23T19:57:16.559" v="5"/>
          <ac:picMkLst>
            <pc:docMk/>
            <pc:sldMk cId="1539600904" sldId="338"/>
            <ac:picMk id="8" creationId="{6000A3DC-089F-C742-8744-07C6C6D05A13}"/>
          </ac:picMkLst>
        </pc:picChg>
      </pc:sldChg>
      <pc:sldChg chg="addSp delSp modSp">
        <pc:chgData name="Kim Bélanger-Baillargeon" userId="S::kim.belanger-baillargeon@educaloi.qc.ca::61e8c17a-4f44-4a20-848f-58a57c92f1ad" providerId="AD" clId="Web-{411E9CCD-F709-677D-372C-EA8BAB1531E4}" dt="2022-12-23T19:57:24.388" v="10" actId="1076"/>
        <pc:sldMkLst>
          <pc:docMk/>
          <pc:sldMk cId="2378430292" sldId="339"/>
        </pc:sldMkLst>
        <pc:picChg chg="add mod">
          <ac:chgData name="Kim Bélanger-Baillargeon" userId="S::kim.belanger-baillargeon@educaloi.qc.ca::61e8c17a-4f44-4a20-848f-58a57c92f1ad" providerId="AD" clId="Web-{411E9CCD-F709-677D-372C-EA8BAB1531E4}" dt="2022-12-23T19:57:24.388" v="10" actId="1076"/>
          <ac:picMkLst>
            <pc:docMk/>
            <pc:sldMk cId="2378430292" sldId="339"/>
            <ac:picMk id="2" creationId="{B252744C-4BC9-7825-2601-362C0230F1D4}"/>
          </ac:picMkLst>
        </pc:picChg>
        <pc:picChg chg="del">
          <ac:chgData name="Kim Bélanger-Baillargeon" userId="S::kim.belanger-baillargeon@educaloi.qc.ca::61e8c17a-4f44-4a20-848f-58a57c92f1ad" providerId="AD" clId="Web-{411E9CCD-F709-677D-372C-EA8BAB1531E4}" dt="2022-12-23T19:57:21.341" v="8"/>
          <ac:picMkLst>
            <pc:docMk/>
            <pc:sldMk cId="2378430292" sldId="339"/>
            <ac:picMk id="7" creationId="{FAAF469D-DE8C-342C-CA73-24D20796FBB5}"/>
          </ac:picMkLst>
        </pc:picChg>
      </pc:sldChg>
      <pc:sldChg chg="addSp delSp modSp">
        <pc:chgData name="Kim Bélanger-Baillargeon" userId="S::kim.belanger-baillargeon@educaloi.qc.ca::61e8c17a-4f44-4a20-848f-58a57c92f1ad" providerId="AD" clId="Web-{411E9CCD-F709-677D-372C-EA8BAB1531E4}" dt="2022-12-23T19:57:32.591" v="13" actId="1076"/>
        <pc:sldMkLst>
          <pc:docMk/>
          <pc:sldMk cId="2369272860" sldId="340"/>
        </pc:sldMkLst>
        <pc:picChg chg="add mod">
          <ac:chgData name="Kim Bélanger-Baillargeon" userId="S::kim.belanger-baillargeon@educaloi.qc.ca::61e8c17a-4f44-4a20-848f-58a57c92f1ad" providerId="AD" clId="Web-{411E9CCD-F709-677D-372C-EA8BAB1531E4}" dt="2022-12-23T19:57:32.591" v="13" actId="1076"/>
          <ac:picMkLst>
            <pc:docMk/>
            <pc:sldMk cId="2369272860" sldId="340"/>
            <ac:picMk id="2" creationId="{0777B7C3-8E3E-BDC0-DBF8-5FBCCBB66AB4}"/>
          </ac:picMkLst>
        </pc:picChg>
        <pc:picChg chg="del">
          <ac:chgData name="Kim Bélanger-Baillargeon" userId="S::kim.belanger-baillargeon@educaloi.qc.ca::61e8c17a-4f44-4a20-848f-58a57c92f1ad" providerId="AD" clId="Web-{411E9CCD-F709-677D-372C-EA8BAB1531E4}" dt="2022-12-23T19:57:27.731" v="11"/>
          <ac:picMkLst>
            <pc:docMk/>
            <pc:sldMk cId="2369272860" sldId="340"/>
            <ac:picMk id="6" creationId="{385EAEC8-8194-C91A-22E2-BBBD879A14BA}"/>
          </ac:picMkLst>
        </pc:picChg>
      </pc:sldChg>
    </pc:docChg>
  </pc:docChgLst>
  <pc:docChgLst>
    <pc:chgData name="Thais Cattani Perroni" userId="cfd5eeab-e9e1-4b2a-b5a4-3d687f911c86" providerId="ADAL" clId="{0F44A090-C8B5-4779-9830-1ACEE5126C35}"/>
    <pc:docChg chg="addSld delSld modSld addMainMaster">
      <pc:chgData name="Thais Cattani Perroni" userId="cfd5eeab-e9e1-4b2a-b5a4-3d687f911c86" providerId="ADAL" clId="{0F44A090-C8B5-4779-9830-1ACEE5126C35}" dt="2023-08-17T18:35:50.734" v="6"/>
      <pc:docMkLst>
        <pc:docMk/>
      </pc:docMkLst>
      <pc:sldChg chg="del">
        <pc:chgData name="Thais Cattani Perroni" userId="cfd5eeab-e9e1-4b2a-b5a4-3d687f911c86" providerId="ADAL" clId="{0F44A090-C8B5-4779-9830-1ACEE5126C35}" dt="2023-08-17T18:35:45.095" v="4" actId="47"/>
        <pc:sldMkLst>
          <pc:docMk/>
          <pc:sldMk cId="103938082" sldId="326"/>
        </pc:sldMkLst>
      </pc:sldChg>
      <pc:sldChg chg="del">
        <pc:chgData name="Thais Cattani Perroni" userId="cfd5eeab-e9e1-4b2a-b5a4-3d687f911c86" providerId="ADAL" clId="{0F44A090-C8B5-4779-9830-1ACEE5126C35}" dt="2023-08-17T18:35:46.216" v="5" actId="47"/>
        <pc:sldMkLst>
          <pc:docMk/>
          <pc:sldMk cId="2303950096" sldId="332"/>
        </pc:sldMkLst>
      </pc:sldChg>
      <pc:sldChg chg="add modTransition">
        <pc:chgData name="Thais Cattani Perroni" userId="cfd5eeab-e9e1-4b2a-b5a4-3d687f911c86" providerId="ADAL" clId="{0F44A090-C8B5-4779-9830-1ACEE5126C35}" dt="2023-08-17T18:35:50.734" v="6"/>
        <pc:sldMkLst>
          <pc:docMk/>
          <pc:sldMk cId="1497452260" sldId="353"/>
        </pc:sldMkLst>
      </pc:sldChg>
      <pc:sldChg chg="add">
        <pc:chgData name="Thais Cattani Perroni" userId="cfd5eeab-e9e1-4b2a-b5a4-3d687f911c86" providerId="ADAL" clId="{0F44A090-C8B5-4779-9830-1ACEE5126C35}" dt="2023-08-17T18:35:39.472" v="3"/>
        <pc:sldMkLst>
          <pc:docMk/>
          <pc:sldMk cId="336480826" sldId="354"/>
        </pc:sldMkLst>
      </pc:sldChg>
      <pc:sldMasterChg chg="add addSldLayout">
        <pc:chgData name="Thais Cattani Perroni" userId="cfd5eeab-e9e1-4b2a-b5a4-3d687f911c86" providerId="ADAL" clId="{0F44A090-C8B5-4779-9830-1ACEE5126C35}" dt="2023-08-17T18:35:39.472" v="2" actId="27028"/>
        <pc:sldMasterMkLst>
          <pc:docMk/>
          <pc:sldMasterMk cId="3025158510" sldId="2147483687"/>
        </pc:sldMasterMkLst>
        <pc:sldLayoutChg chg="add">
          <pc:chgData name="Thais Cattani Perroni" userId="cfd5eeab-e9e1-4b2a-b5a4-3d687f911c86" providerId="ADAL" clId="{0F44A090-C8B5-4779-9830-1ACEE5126C35}" dt="2023-08-17T18:35:39.472" v="2" actId="27028"/>
          <pc:sldLayoutMkLst>
            <pc:docMk/>
            <pc:sldMasterMk cId="3025158510" sldId="2147483687"/>
            <pc:sldLayoutMk cId="3705162789" sldId="2147483713"/>
          </pc:sldLayoutMkLst>
        </pc:sldLayoutChg>
      </pc:sldMasterChg>
      <pc:sldMasterChg chg="add addSldLayout">
        <pc:chgData name="Thais Cattani Perroni" userId="cfd5eeab-e9e1-4b2a-b5a4-3d687f911c86" providerId="ADAL" clId="{0F44A090-C8B5-4779-9830-1ACEE5126C35}" dt="2023-08-17T18:35:39.133" v="0" actId="27028"/>
        <pc:sldMasterMkLst>
          <pc:docMk/>
          <pc:sldMasterMk cId="2268999798" sldId="2147483748"/>
        </pc:sldMasterMkLst>
        <pc:sldLayoutChg chg="add">
          <pc:chgData name="Thais Cattani Perroni" userId="cfd5eeab-e9e1-4b2a-b5a4-3d687f911c86" providerId="ADAL" clId="{0F44A090-C8B5-4779-9830-1ACEE5126C35}" dt="2023-08-17T18:35:39.133" v="0" actId="27028"/>
          <pc:sldLayoutMkLst>
            <pc:docMk/>
            <pc:sldMasterMk cId="2268999798" sldId="2147483748"/>
            <pc:sldLayoutMk cId="1383557213" sldId="2147483747"/>
          </pc:sldLayoutMkLst>
        </pc:sldLayoutChg>
      </pc:sldMasterChg>
    </pc:docChg>
  </pc:docChgLst>
  <pc:docChgLst>
    <pc:chgData name="Kim Bélanger-Baillargeon" userId="61e8c17a-4f44-4a20-848f-58a57c92f1ad" providerId="ADAL" clId="{D73DE111-E5D9-43F2-AB03-0B4A9DAF351D}"/>
    <pc:docChg chg="custSel addSld modSld">
      <pc:chgData name="Kim Bélanger-Baillargeon" userId="61e8c17a-4f44-4a20-848f-58a57c92f1ad" providerId="ADAL" clId="{D73DE111-E5D9-43F2-AB03-0B4A9DAF351D}" dt="2022-12-20T21:38:35.358" v="316"/>
      <pc:docMkLst>
        <pc:docMk/>
      </pc:docMkLst>
      <pc:sldChg chg="addSp delSp modSp new mod modAnim modNotesTx">
        <pc:chgData name="Kim Bélanger-Baillargeon" userId="61e8c17a-4f44-4a20-848f-58a57c92f1ad" providerId="ADAL" clId="{D73DE111-E5D9-43F2-AB03-0B4A9DAF351D}" dt="2022-12-20T21:19:04.185" v="12" actId="1076"/>
        <pc:sldMkLst>
          <pc:docMk/>
          <pc:sldMk cId="2142906626" sldId="341"/>
        </pc:sldMkLst>
        <pc:spChg chg="del">
          <ac:chgData name="Kim Bélanger-Baillargeon" userId="61e8c17a-4f44-4a20-848f-58a57c92f1ad" providerId="ADAL" clId="{D73DE111-E5D9-43F2-AB03-0B4A9DAF351D}" dt="2022-12-20T21:15:29.893" v="2" actId="478"/>
          <ac:spMkLst>
            <pc:docMk/>
            <pc:sldMk cId="2142906626" sldId="341"/>
            <ac:spMk id="2" creationId="{EABED445-F927-B792-D1E5-EABDA6E05F30}"/>
          </ac:spMkLst>
        </pc:spChg>
        <pc:spChg chg="del">
          <ac:chgData name="Kim Bélanger-Baillargeon" userId="61e8c17a-4f44-4a20-848f-58a57c92f1ad" providerId="ADAL" clId="{D73DE111-E5D9-43F2-AB03-0B4A9DAF351D}" dt="2022-12-20T21:15:29.893" v="2" actId="478"/>
          <ac:spMkLst>
            <pc:docMk/>
            <pc:sldMk cId="2142906626" sldId="341"/>
            <ac:spMk id="3" creationId="{F5456FA6-A3A6-9E5D-604D-7AB41114814B}"/>
          </ac:spMkLst>
        </pc:spChg>
        <pc:spChg chg="add mod">
          <ac:chgData name="Kim Bélanger-Baillargeon" userId="61e8c17a-4f44-4a20-848f-58a57c92f1ad" providerId="ADAL" clId="{D73DE111-E5D9-43F2-AB03-0B4A9DAF351D}" dt="2022-12-20T21:19:02.180" v="11" actId="404"/>
          <ac:spMkLst>
            <pc:docMk/>
            <pc:sldMk cId="2142906626" sldId="341"/>
            <ac:spMk id="4" creationId="{2C118C57-50F2-0A93-8161-9A8BDF5E9B09}"/>
          </ac:spMkLst>
        </pc:spChg>
        <pc:spChg chg="add mod">
          <ac:chgData name="Kim Bélanger-Baillargeon" userId="61e8c17a-4f44-4a20-848f-58a57c92f1ad" providerId="ADAL" clId="{D73DE111-E5D9-43F2-AB03-0B4A9DAF351D}" dt="2022-12-20T21:19:04.185" v="12" actId="1076"/>
          <ac:spMkLst>
            <pc:docMk/>
            <pc:sldMk cId="2142906626" sldId="341"/>
            <ac:spMk id="5" creationId="{3BE65D67-7F9E-3035-EAA3-E3362CBAFF83}"/>
          </ac:spMkLst>
        </pc:spChg>
        <pc:spChg chg="add mod">
          <ac:chgData name="Kim Bélanger-Baillargeon" userId="61e8c17a-4f44-4a20-848f-58a57c92f1ad" providerId="ADAL" clId="{D73DE111-E5D9-43F2-AB03-0B4A9DAF351D}" dt="2022-12-20T21:15:30.700" v="3"/>
          <ac:spMkLst>
            <pc:docMk/>
            <pc:sldMk cId="2142906626" sldId="341"/>
            <ac:spMk id="7" creationId="{5291B76F-A262-F0D9-9700-E4EA36048438}"/>
          </ac:spMkLst>
        </pc:spChg>
        <pc:spChg chg="add mod">
          <ac:chgData name="Kim Bélanger-Baillargeon" userId="61e8c17a-4f44-4a20-848f-58a57c92f1ad" providerId="ADAL" clId="{D73DE111-E5D9-43F2-AB03-0B4A9DAF351D}" dt="2022-12-20T21:15:55.601" v="7" actId="1076"/>
          <ac:spMkLst>
            <pc:docMk/>
            <pc:sldMk cId="2142906626" sldId="341"/>
            <ac:spMk id="8" creationId="{6FA09009-090A-4493-E39A-615320132793}"/>
          </ac:spMkLst>
        </pc:spChg>
        <pc:spChg chg="add mod">
          <ac:chgData name="Kim Bélanger-Baillargeon" userId="61e8c17a-4f44-4a20-848f-58a57c92f1ad" providerId="ADAL" clId="{D73DE111-E5D9-43F2-AB03-0B4A9DAF351D}" dt="2022-12-20T21:15:57.938" v="8" actId="14100"/>
          <ac:spMkLst>
            <pc:docMk/>
            <pc:sldMk cId="2142906626" sldId="341"/>
            <ac:spMk id="9" creationId="{82FE2039-D3C5-DCCD-9967-394622539258}"/>
          </ac:spMkLst>
        </pc:spChg>
        <pc:spChg chg="add mod">
          <ac:chgData name="Kim Bélanger-Baillargeon" userId="61e8c17a-4f44-4a20-848f-58a57c92f1ad" providerId="ADAL" clId="{D73DE111-E5D9-43F2-AB03-0B4A9DAF351D}" dt="2022-12-20T21:16:01.145" v="9" actId="1076"/>
          <ac:spMkLst>
            <pc:docMk/>
            <pc:sldMk cId="2142906626" sldId="341"/>
            <ac:spMk id="10" creationId="{F0CAE441-3278-7109-DC44-A1135A409825}"/>
          </ac:spMkLst>
        </pc:spChg>
        <pc:picChg chg="add mod">
          <ac:chgData name="Kim Bélanger-Baillargeon" userId="61e8c17a-4f44-4a20-848f-58a57c92f1ad" providerId="ADAL" clId="{D73DE111-E5D9-43F2-AB03-0B4A9DAF351D}" dt="2022-12-20T21:15:30.700" v="3"/>
          <ac:picMkLst>
            <pc:docMk/>
            <pc:sldMk cId="2142906626" sldId="341"/>
            <ac:picMk id="6" creationId="{33DD1E99-8BEF-FEC3-E61B-DCEF7880531C}"/>
          </ac:picMkLst>
        </pc:picChg>
      </pc:sldChg>
      <pc:sldChg chg="addSp delSp modSp new mod modAnim modNotesTx">
        <pc:chgData name="Kim Bélanger-Baillargeon" userId="61e8c17a-4f44-4a20-848f-58a57c92f1ad" providerId="ADAL" clId="{D73DE111-E5D9-43F2-AB03-0B4A9DAF351D}" dt="2022-12-20T21:20:01.760" v="25"/>
        <pc:sldMkLst>
          <pc:docMk/>
          <pc:sldMk cId="554796263" sldId="342"/>
        </pc:sldMkLst>
        <pc:spChg chg="del">
          <ac:chgData name="Kim Bélanger-Baillargeon" userId="61e8c17a-4f44-4a20-848f-58a57c92f1ad" providerId="ADAL" clId="{D73DE111-E5D9-43F2-AB03-0B4A9DAF351D}" dt="2022-12-20T21:19:19.058" v="13" actId="478"/>
          <ac:spMkLst>
            <pc:docMk/>
            <pc:sldMk cId="554796263" sldId="342"/>
            <ac:spMk id="2" creationId="{42B6AE1A-A257-299E-20DA-CEE00B281C2D}"/>
          </ac:spMkLst>
        </pc:spChg>
        <pc:spChg chg="del">
          <ac:chgData name="Kim Bélanger-Baillargeon" userId="61e8c17a-4f44-4a20-848f-58a57c92f1ad" providerId="ADAL" clId="{D73DE111-E5D9-43F2-AB03-0B4A9DAF351D}" dt="2022-12-20T21:19:19.058" v="13" actId="478"/>
          <ac:spMkLst>
            <pc:docMk/>
            <pc:sldMk cId="554796263" sldId="342"/>
            <ac:spMk id="3" creationId="{0A4AC55D-5A84-9D92-8FEB-11F19A7A539F}"/>
          </ac:spMkLst>
        </pc:spChg>
        <pc:spChg chg="add del mod">
          <ac:chgData name="Kim Bélanger-Baillargeon" userId="61e8c17a-4f44-4a20-848f-58a57c92f1ad" providerId="ADAL" clId="{D73DE111-E5D9-43F2-AB03-0B4A9DAF351D}" dt="2022-12-20T21:19:26.718" v="15"/>
          <ac:spMkLst>
            <pc:docMk/>
            <pc:sldMk cId="554796263" sldId="342"/>
            <ac:spMk id="4" creationId="{144AC9A4-D800-DDBF-30DF-89EDC6A66C4B}"/>
          </ac:spMkLst>
        </pc:spChg>
        <pc:spChg chg="add del mod">
          <ac:chgData name="Kim Bélanger-Baillargeon" userId="61e8c17a-4f44-4a20-848f-58a57c92f1ad" providerId="ADAL" clId="{D73DE111-E5D9-43F2-AB03-0B4A9DAF351D}" dt="2022-12-20T21:19:26.718" v="15"/>
          <ac:spMkLst>
            <pc:docMk/>
            <pc:sldMk cId="554796263" sldId="342"/>
            <ac:spMk id="5" creationId="{57C297EA-FF2C-B3AA-44BD-42F6AE899B17}"/>
          </ac:spMkLst>
        </pc:spChg>
        <pc:spChg chg="add del mod">
          <ac:chgData name="Kim Bélanger-Baillargeon" userId="61e8c17a-4f44-4a20-848f-58a57c92f1ad" providerId="ADAL" clId="{D73DE111-E5D9-43F2-AB03-0B4A9DAF351D}" dt="2022-12-20T21:19:26.718" v="15"/>
          <ac:spMkLst>
            <pc:docMk/>
            <pc:sldMk cId="554796263" sldId="342"/>
            <ac:spMk id="7" creationId="{978C311B-C395-16BE-ED9A-C42C8A744FA0}"/>
          </ac:spMkLst>
        </pc:spChg>
        <pc:spChg chg="add del mod">
          <ac:chgData name="Kim Bélanger-Baillargeon" userId="61e8c17a-4f44-4a20-848f-58a57c92f1ad" providerId="ADAL" clId="{D73DE111-E5D9-43F2-AB03-0B4A9DAF351D}" dt="2022-12-20T21:19:26.718" v="15"/>
          <ac:spMkLst>
            <pc:docMk/>
            <pc:sldMk cId="554796263" sldId="342"/>
            <ac:spMk id="8" creationId="{75F45061-5167-481C-C275-FF4B4A4DF05F}"/>
          </ac:spMkLst>
        </pc:spChg>
        <pc:spChg chg="add del mod">
          <ac:chgData name="Kim Bélanger-Baillargeon" userId="61e8c17a-4f44-4a20-848f-58a57c92f1ad" providerId="ADAL" clId="{D73DE111-E5D9-43F2-AB03-0B4A9DAF351D}" dt="2022-12-20T21:19:26.718" v="15"/>
          <ac:spMkLst>
            <pc:docMk/>
            <pc:sldMk cId="554796263" sldId="342"/>
            <ac:spMk id="9" creationId="{4A346756-8DB6-677D-1EF1-4841C078BDEE}"/>
          </ac:spMkLst>
        </pc:spChg>
        <pc:spChg chg="add del mod">
          <ac:chgData name="Kim Bélanger-Baillargeon" userId="61e8c17a-4f44-4a20-848f-58a57c92f1ad" providerId="ADAL" clId="{D73DE111-E5D9-43F2-AB03-0B4A9DAF351D}" dt="2022-12-20T21:19:26.718" v="15"/>
          <ac:spMkLst>
            <pc:docMk/>
            <pc:sldMk cId="554796263" sldId="342"/>
            <ac:spMk id="10" creationId="{6804AE62-A0C3-F86B-B5B3-9C4BF1256F14}"/>
          </ac:spMkLst>
        </pc:spChg>
        <pc:spChg chg="add mod">
          <ac:chgData name="Kim Bélanger-Baillargeon" userId="61e8c17a-4f44-4a20-848f-58a57c92f1ad" providerId="ADAL" clId="{D73DE111-E5D9-43F2-AB03-0B4A9DAF351D}" dt="2022-12-20T21:19:44.220" v="19" actId="404"/>
          <ac:spMkLst>
            <pc:docMk/>
            <pc:sldMk cId="554796263" sldId="342"/>
            <ac:spMk id="11" creationId="{551AFCC7-F915-C6F8-1E7A-42A6F4DCFB64}"/>
          </ac:spMkLst>
        </pc:spChg>
        <pc:spChg chg="add mod">
          <ac:chgData name="Kim Bélanger-Baillargeon" userId="61e8c17a-4f44-4a20-848f-58a57c92f1ad" providerId="ADAL" clId="{D73DE111-E5D9-43F2-AB03-0B4A9DAF351D}" dt="2022-12-20T21:19:39.011" v="17" actId="1076"/>
          <ac:spMkLst>
            <pc:docMk/>
            <pc:sldMk cId="554796263" sldId="342"/>
            <ac:spMk id="12" creationId="{F8137B31-BF31-3A56-12E4-EE24FF95B448}"/>
          </ac:spMkLst>
        </pc:spChg>
        <pc:spChg chg="add mod">
          <ac:chgData name="Kim Bélanger-Baillargeon" userId="61e8c17a-4f44-4a20-848f-58a57c92f1ad" providerId="ADAL" clId="{D73DE111-E5D9-43F2-AB03-0B4A9DAF351D}" dt="2022-12-20T21:19:33.914" v="16"/>
          <ac:spMkLst>
            <pc:docMk/>
            <pc:sldMk cId="554796263" sldId="342"/>
            <ac:spMk id="14" creationId="{A2CBFE85-D59D-D4A5-351C-BE1630A30CE4}"/>
          </ac:spMkLst>
        </pc:spChg>
        <pc:spChg chg="add mod">
          <ac:chgData name="Kim Bélanger-Baillargeon" userId="61e8c17a-4f44-4a20-848f-58a57c92f1ad" providerId="ADAL" clId="{D73DE111-E5D9-43F2-AB03-0B4A9DAF351D}" dt="2022-12-20T21:19:49.449" v="21" actId="1076"/>
          <ac:spMkLst>
            <pc:docMk/>
            <pc:sldMk cId="554796263" sldId="342"/>
            <ac:spMk id="15" creationId="{32C9F9D0-5481-5B69-CE1E-52E37EF7916B}"/>
          </ac:spMkLst>
        </pc:spChg>
        <pc:spChg chg="add mod">
          <ac:chgData name="Kim Bélanger-Baillargeon" userId="61e8c17a-4f44-4a20-848f-58a57c92f1ad" providerId="ADAL" clId="{D73DE111-E5D9-43F2-AB03-0B4A9DAF351D}" dt="2022-12-20T21:19:52.914" v="23" actId="1076"/>
          <ac:spMkLst>
            <pc:docMk/>
            <pc:sldMk cId="554796263" sldId="342"/>
            <ac:spMk id="16" creationId="{123EA45B-78AA-E4BA-FFDB-527679B1ADAB}"/>
          </ac:spMkLst>
        </pc:spChg>
        <pc:spChg chg="add mod">
          <ac:chgData name="Kim Bélanger-Baillargeon" userId="61e8c17a-4f44-4a20-848f-58a57c92f1ad" providerId="ADAL" clId="{D73DE111-E5D9-43F2-AB03-0B4A9DAF351D}" dt="2022-12-20T21:19:56.194" v="24" actId="1076"/>
          <ac:spMkLst>
            <pc:docMk/>
            <pc:sldMk cId="554796263" sldId="342"/>
            <ac:spMk id="17" creationId="{4441DCC1-9C3A-BAF0-1B29-97B2AAD4D9A6}"/>
          </ac:spMkLst>
        </pc:spChg>
        <pc:picChg chg="add del mod">
          <ac:chgData name="Kim Bélanger-Baillargeon" userId="61e8c17a-4f44-4a20-848f-58a57c92f1ad" providerId="ADAL" clId="{D73DE111-E5D9-43F2-AB03-0B4A9DAF351D}" dt="2022-12-20T21:19:26.718" v="15"/>
          <ac:picMkLst>
            <pc:docMk/>
            <pc:sldMk cId="554796263" sldId="342"/>
            <ac:picMk id="6" creationId="{BE35E1AF-EF7C-7C28-5DC2-0B80ECE05C60}"/>
          </ac:picMkLst>
        </pc:picChg>
        <pc:picChg chg="add mod">
          <ac:chgData name="Kim Bélanger-Baillargeon" userId="61e8c17a-4f44-4a20-848f-58a57c92f1ad" providerId="ADAL" clId="{D73DE111-E5D9-43F2-AB03-0B4A9DAF351D}" dt="2022-12-20T21:19:33.914" v="16"/>
          <ac:picMkLst>
            <pc:docMk/>
            <pc:sldMk cId="554796263" sldId="342"/>
            <ac:picMk id="13" creationId="{9F9DA411-4AC5-FA23-7701-26A31A65E3D3}"/>
          </ac:picMkLst>
        </pc:picChg>
      </pc:sldChg>
      <pc:sldChg chg="addSp delSp modSp new mod modAnim modNotesTx">
        <pc:chgData name="Kim Bélanger-Baillargeon" userId="61e8c17a-4f44-4a20-848f-58a57c92f1ad" providerId="ADAL" clId="{D73DE111-E5D9-43F2-AB03-0B4A9DAF351D}" dt="2022-12-20T21:21:06.627" v="41"/>
        <pc:sldMkLst>
          <pc:docMk/>
          <pc:sldMk cId="144412935" sldId="343"/>
        </pc:sldMkLst>
        <pc:spChg chg="del">
          <ac:chgData name="Kim Bélanger-Baillargeon" userId="61e8c17a-4f44-4a20-848f-58a57c92f1ad" providerId="ADAL" clId="{D73DE111-E5D9-43F2-AB03-0B4A9DAF351D}" dt="2022-12-20T21:20:27.681" v="27" actId="478"/>
          <ac:spMkLst>
            <pc:docMk/>
            <pc:sldMk cId="144412935" sldId="343"/>
            <ac:spMk id="2" creationId="{BAA80FE0-621E-D59A-CC42-8227AC84C9E4}"/>
          </ac:spMkLst>
        </pc:spChg>
        <pc:spChg chg="del">
          <ac:chgData name="Kim Bélanger-Baillargeon" userId="61e8c17a-4f44-4a20-848f-58a57c92f1ad" providerId="ADAL" clId="{D73DE111-E5D9-43F2-AB03-0B4A9DAF351D}" dt="2022-12-20T21:20:27.681" v="27" actId="478"/>
          <ac:spMkLst>
            <pc:docMk/>
            <pc:sldMk cId="144412935" sldId="343"/>
            <ac:spMk id="3" creationId="{08180351-93B9-D11B-6690-591B30A8BDCA}"/>
          </ac:spMkLst>
        </pc:spChg>
        <pc:spChg chg="add mod">
          <ac:chgData name="Kim Bélanger-Baillargeon" userId="61e8c17a-4f44-4a20-848f-58a57c92f1ad" providerId="ADAL" clId="{D73DE111-E5D9-43F2-AB03-0B4A9DAF351D}" dt="2022-12-20T21:20:44.676" v="34" actId="207"/>
          <ac:spMkLst>
            <pc:docMk/>
            <pc:sldMk cId="144412935" sldId="343"/>
            <ac:spMk id="4" creationId="{2D6E7720-233C-353F-4A8E-7C319B13F47C}"/>
          </ac:spMkLst>
        </pc:spChg>
        <pc:spChg chg="add mod">
          <ac:chgData name="Kim Bélanger-Baillargeon" userId="61e8c17a-4f44-4a20-848f-58a57c92f1ad" providerId="ADAL" clId="{D73DE111-E5D9-43F2-AB03-0B4A9DAF351D}" dt="2022-12-20T21:20:39.962" v="33" actId="208"/>
          <ac:spMkLst>
            <pc:docMk/>
            <pc:sldMk cId="144412935" sldId="343"/>
            <ac:spMk id="6" creationId="{37C46D8E-8788-56D2-1CE1-018E7800B708}"/>
          </ac:spMkLst>
        </pc:spChg>
        <pc:spChg chg="add mod">
          <ac:chgData name="Kim Bélanger-Baillargeon" userId="61e8c17a-4f44-4a20-848f-58a57c92f1ad" providerId="ADAL" clId="{D73DE111-E5D9-43F2-AB03-0B4A9DAF351D}" dt="2022-12-20T21:20:28.267" v="28"/>
          <ac:spMkLst>
            <pc:docMk/>
            <pc:sldMk cId="144412935" sldId="343"/>
            <ac:spMk id="7" creationId="{36820F73-3DAA-EA42-2AE3-B93936C3CA7B}"/>
          </ac:spMkLst>
        </pc:spChg>
        <pc:spChg chg="add mod">
          <ac:chgData name="Kim Bélanger-Baillargeon" userId="61e8c17a-4f44-4a20-848f-58a57c92f1ad" providerId="ADAL" clId="{D73DE111-E5D9-43F2-AB03-0B4A9DAF351D}" dt="2022-12-20T21:20:48.913" v="35" actId="1076"/>
          <ac:spMkLst>
            <pc:docMk/>
            <pc:sldMk cId="144412935" sldId="343"/>
            <ac:spMk id="8" creationId="{5F39CBAD-2E0F-8638-2DFE-1534039A2DEB}"/>
          </ac:spMkLst>
        </pc:spChg>
        <pc:spChg chg="add mod">
          <ac:chgData name="Kim Bélanger-Baillargeon" userId="61e8c17a-4f44-4a20-848f-58a57c92f1ad" providerId="ADAL" clId="{D73DE111-E5D9-43F2-AB03-0B4A9DAF351D}" dt="2022-12-20T21:20:52.930" v="37" actId="1076"/>
          <ac:spMkLst>
            <pc:docMk/>
            <pc:sldMk cId="144412935" sldId="343"/>
            <ac:spMk id="9" creationId="{5C9B8796-B857-1BAC-D2D9-E53E4F6500C5}"/>
          </ac:spMkLst>
        </pc:spChg>
        <pc:spChg chg="add mod">
          <ac:chgData name="Kim Bélanger-Baillargeon" userId="61e8c17a-4f44-4a20-848f-58a57c92f1ad" providerId="ADAL" clId="{D73DE111-E5D9-43F2-AB03-0B4A9DAF351D}" dt="2022-12-20T21:20:55.481" v="38" actId="1076"/>
          <ac:spMkLst>
            <pc:docMk/>
            <pc:sldMk cId="144412935" sldId="343"/>
            <ac:spMk id="10" creationId="{73E6A42D-CB6C-1BF1-03CE-2B09221A1299}"/>
          </ac:spMkLst>
        </pc:spChg>
        <pc:spChg chg="add mod">
          <ac:chgData name="Kim Bélanger-Baillargeon" userId="61e8c17a-4f44-4a20-848f-58a57c92f1ad" providerId="ADAL" clId="{D73DE111-E5D9-43F2-AB03-0B4A9DAF351D}" dt="2022-12-20T21:20:58.610" v="39" actId="1076"/>
          <ac:spMkLst>
            <pc:docMk/>
            <pc:sldMk cId="144412935" sldId="343"/>
            <ac:spMk id="11" creationId="{D710304C-DA76-F916-37F9-1A4D602DE407}"/>
          </ac:spMkLst>
        </pc:spChg>
        <pc:spChg chg="add mod">
          <ac:chgData name="Kim Bélanger-Baillargeon" userId="61e8c17a-4f44-4a20-848f-58a57c92f1ad" providerId="ADAL" clId="{D73DE111-E5D9-43F2-AB03-0B4A9DAF351D}" dt="2022-12-20T21:21:02.177" v="40" actId="1076"/>
          <ac:spMkLst>
            <pc:docMk/>
            <pc:sldMk cId="144412935" sldId="343"/>
            <ac:spMk id="12" creationId="{9471AFB3-5FD6-AB62-3515-9C374A1ABE66}"/>
          </ac:spMkLst>
        </pc:spChg>
        <pc:picChg chg="add mod">
          <ac:chgData name="Kim Bélanger-Baillargeon" userId="61e8c17a-4f44-4a20-848f-58a57c92f1ad" providerId="ADAL" clId="{D73DE111-E5D9-43F2-AB03-0B4A9DAF351D}" dt="2022-12-20T21:20:28.267" v="28"/>
          <ac:picMkLst>
            <pc:docMk/>
            <pc:sldMk cId="144412935" sldId="343"/>
            <ac:picMk id="5" creationId="{B56969A7-3C84-12F8-5C42-64EFB885F088}"/>
          </ac:picMkLst>
        </pc:picChg>
      </pc:sldChg>
      <pc:sldChg chg="addSp delSp modSp new mod modNotesTx">
        <pc:chgData name="Kim Bélanger-Baillargeon" userId="61e8c17a-4f44-4a20-848f-58a57c92f1ad" providerId="ADAL" clId="{D73DE111-E5D9-43F2-AB03-0B4A9DAF351D}" dt="2022-12-20T21:22:21.536" v="51"/>
        <pc:sldMkLst>
          <pc:docMk/>
          <pc:sldMk cId="2295576911" sldId="344"/>
        </pc:sldMkLst>
        <pc:spChg chg="del">
          <ac:chgData name="Kim Bélanger-Baillargeon" userId="61e8c17a-4f44-4a20-848f-58a57c92f1ad" providerId="ADAL" clId="{D73DE111-E5D9-43F2-AB03-0B4A9DAF351D}" dt="2022-12-20T21:21:47.818" v="43" actId="478"/>
          <ac:spMkLst>
            <pc:docMk/>
            <pc:sldMk cId="2295576911" sldId="344"/>
            <ac:spMk id="2" creationId="{A42601F4-2D74-A5CB-30E3-F32C33C0A23B}"/>
          </ac:spMkLst>
        </pc:spChg>
        <pc:spChg chg="del">
          <ac:chgData name="Kim Bélanger-Baillargeon" userId="61e8c17a-4f44-4a20-848f-58a57c92f1ad" providerId="ADAL" clId="{D73DE111-E5D9-43F2-AB03-0B4A9DAF351D}" dt="2022-12-20T21:21:48.706" v="44" actId="478"/>
          <ac:spMkLst>
            <pc:docMk/>
            <pc:sldMk cId="2295576911" sldId="344"/>
            <ac:spMk id="3" creationId="{E4100963-65F9-DA51-7DB3-0775CEE5076B}"/>
          </ac:spMkLst>
        </pc:spChg>
        <pc:spChg chg="add mod">
          <ac:chgData name="Kim Bélanger-Baillargeon" userId="61e8c17a-4f44-4a20-848f-58a57c92f1ad" providerId="ADAL" clId="{D73DE111-E5D9-43F2-AB03-0B4A9DAF351D}" dt="2022-12-20T21:21:51.787" v="46" actId="1076"/>
          <ac:spMkLst>
            <pc:docMk/>
            <pc:sldMk cId="2295576911" sldId="344"/>
            <ac:spMk id="4" creationId="{1CBA604A-FF48-01D2-1801-47166A5A0900}"/>
          </ac:spMkLst>
        </pc:spChg>
        <pc:spChg chg="add mod">
          <ac:chgData name="Kim Bélanger-Baillargeon" userId="61e8c17a-4f44-4a20-848f-58a57c92f1ad" providerId="ADAL" clId="{D73DE111-E5D9-43F2-AB03-0B4A9DAF351D}" dt="2022-12-20T21:22:02.741" v="50" actId="207"/>
          <ac:spMkLst>
            <pc:docMk/>
            <pc:sldMk cId="2295576911" sldId="344"/>
            <ac:spMk id="5" creationId="{DA8F592B-4F11-4FE4-8308-A121EF744DE4}"/>
          </ac:spMkLst>
        </pc:spChg>
        <pc:picChg chg="add mod">
          <ac:chgData name="Kim Bélanger-Baillargeon" userId="61e8c17a-4f44-4a20-848f-58a57c92f1ad" providerId="ADAL" clId="{D73DE111-E5D9-43F2-AB03-0B4A9DAF351D}" dt="2022-12-20T21:21:51.787" v="46" actId="1076"/>
          <ac:picMkLst>
            <pc:docMk/>
            <pc:sldMk cId="2295576911" sldId="344"/>
            <ac:picMk id="6" creationId="{FE43F9EA-239D-EC68-B60B-0DE73EA3D793}"/>
          </ac:picMkLst>
        </pc:picChg>
      </pc:sldChg>
      <pc:sldChg chg="addSp delSp modSp new mod">
        <pc:chgData name="Kim Bélanger-Baillargeon" userId="61e8c17a-4f44-4a20-848f-58a57c92f1ad" providerId="ADAL" clId="{D73DE111-E5D9-43F2-AB03-0B4A9DAF351D}" dt="2022-12-20T21:28:03.609" v="113" actId="931"/>
        <pc:sldMkLst>
          <pc:docMk/>
          <pc:sldMk cId="2952847740" sldId="345"/>
        </pc:sldMkLst>
        <pc:spChg chg="mod">
          <ac:chgData name="Kim Bélanger-Baillargeon" userId="61e8c17a-4f44-4a20-848f-58a57c92f1ad" providerId="ADAL" clId="{D73DE111-E5D9-43F2-AB03-0B4A9DAF351D}" dt="2022-12-20T21:23:01.746" v="112" actId="1076"/>
          <ac:spMkLst>
            <pc:docMk/>
            <pc:sldMk cId="2952847740" sldId="345"/>
            <ac:spMk id="2" creationId="{DE979F92-1368-681D-49E8-22C4649FA23F}"/>
          </ac:spMkLst>
        </pc:spChg>
        <pc:spChg chg="del">
          <ac:chgData name="Kim Bélanger-Baillargeon" userId="61e8c17a-4f44-4a20-848f-58a57c92f1ad" providerId="ADAL" clId="{D73DE111-E5D9-43F2-AB03-0B4A9DAF351D}" dt="2022-12-20T21:28:03.609" v="113" actId="931"/>
          <ac:spMkLst>
            <pc:docMk/>
            <pc:sldMk cId="2952847740" sldId="345"/>
            <ac:spMk id="3" creationId="{06BCB5FF-349A-781A-EB4E-02CC354A9D79}"/>
          </ac:spMkLst>
        </pc:spChg>
        <pc:picChg chg="add mod">
          <ac:chgData name="Kim Bélanger-Baillargeon" userId="61e8c17a-4f44-4a20-848f-58a57c92f1ad" providerId="ADAL" clId="{D73DE111-E5D9-43F2-AB03-0B4A9DAF351D}" dt="2022-12-20T21:28:03.609" v="113" actId="931"/>
          <ac:picMkLst>
            <pc:docMk/>
            <pc:sldMk cId="2952847740" sldId="345"/>
            <ac:picMk id="5" creationId="{86A8E06C-C635-F6E6-0F87-C87DE65731C1}"/>
          </ac:picMkLst>
        </pc:picChg>
      </pc:sldChg>
      <pc:sldChg chg="addSp modSp new mod modNotesTx">
        <pc:chgData name="Kim Bélanger-Baillargeon" userId="61e8c17a-4f44-4a20-848f-58a57c92f1ad" providerId="ADAL" clId="{D73DE111-E5D9-43F2-AB03-0B4A9DAF351D}" dt="2022-12-20T21:29:46.364" v="150" actId="113"/>
        <pc:sldMkLst>
          <pc:docMk/>
          <pc:sldMk cId="2491613279" sldId="346"/>
        </pc:sldMkLst>
        <pc:spChg chg="mod">
          <ac:chgData name="Kim Bélanger-Baillargeon" userId="61e8c17a-4f44-4a20-848f-58a57c92f1ad" providerId="ADAL" clId="{D73DE111-E5D9-43F2-AB03-0B4A9DAF351D}" dt="2022-12-20T21:28:57.730" v="143" actId="1076"/>
          <ac:spMkLst>
            <pc:docMk/>
            <pc:sldMk cId="2491613279" sldId="346"/>
            <ac:spMk id="2" creationId="{62E93268-B38F-B0D2-92DE-054B474A6B41}"/>
          </ac:spMkLst>
        </pc:spChg>
        <pc:spChg chg="mod">
          <ac:chgData name="Kim Bélanger-Baillargeon" userId="61e8c17a-4f44-4a20-848f-58a57c92f1ad" providerId="ADAL" clId="{D73DE111-E5D9-43F2-AB03-0B4A9DAF351D}" dt="2022-12-20T21:29:46.364" v="150" actId="113"/>
          <ac:spMkLst>
            <pc:docMk/>
            <pc:sldMk cId="2491613279" sldId="346"/>
            <ac:spMk id="3" creationId="{23F941F4-5B1C-C876-521A-5F4085C26690}"/>
          </ac:spMkLst>
        </pc:spChg>
        <pc:picChg chg="add mod">
          <ac:chgData name="Kim Bélanger-Baillargeon" userId="61e8c17a-4f44-4a20-848f-58a57c92f1ad" providerId="ADAL" clId="{D73DE111-E5D9-43F2-AB03-0B4A9DAF351D}" dt="2022-12-20T21:29:35.090" v="148" actId="14100"/>
          <ac:picMkLst>
            <pc:docMk/>
            <pc:sldMk cId="2491613279" sldId="346"/>
            <ac:picMk id="5" creationId="{C58E7DEF-6355-07D8-B01B-F05C6E842B75}"/>
          </ac:picMkLst>
        </pc:picChg>
      </pc:sldChg>
      <pc:sldChg chg="addSp delSp modSp new mod">
        <pc:chgData name="Kim Bélanger-Baillargeon" userId="61e8c17a-4f44-4a20-848f-58a57c92f1ad" providerId="ADAL" clId="{D73DE111-E5D9-43F2-AB03-0B4A9DAF351D}" dt="2022-12-20T21:30:15.610" v="176" actId="1076"/>
        <pc:sldMkLst>
          <pc:docMk/>
          <pc:sldMk cId="1444291796" sldId="347"/>
        </pc:sldMkLst>
        <pc:spChg chg="del">
          <ac:chgData name="Kim Bélanger-Baillargeon" userId="61e8c17a-4f44-4a20-848f-58a57c92f1ad" providerId="ADAL" clId="{D73DE111-E5D9-43F2-AB03-0B4A9DAF351D}" dt="2022-12-20T21:30:12.145" v="174" actId="478"/>
          <ac:spMkLst>
            <pc:docMk/>
            <pc:sldMk cId="1444291796" sldId="347"/>
            <ac:spMk id="2" creationId="{11B2DBD5-10F7-F8D2-D4B4-4BD263333D3C}"/>
          </ac:spMkLst>
        </pc:spChg>
        <pc:spChg chg="mod">
          <ac:chgData name="Kim Bélanger-Baillargeon" userId="61e8c17a-4f44-4a20-848f-58a57c92f1ad" providerId="ADAL" clId="{D73DE111-E5D9-43F2-AB03-0B4A9DAF351D}" dt="2022-12-20T21:30:01.155" v="173" actId="207"/>
          <ac:spMkLst>
            <pc:docMk/>
            <pc:sldMk cId="1444291796" sldId="347"/>
            <ac:spMk id="3" creationId="{7D62712C-F4DB-90E8-4CC9-A7ED4A4BF136}"/>
          </ac:spMkLst>
        </pc:spChg>
        <pc:spChg chg="add mod">
          <ac:chgData name="Kim Bélanger-Baillargeon" userId="61e8c17a-4f44-4a20-848f-58a57c92f1ad" providerId="ADAL" clId="{D73DE111-E5D9-43F2-AB03-0B4A9DAF351D}" dt="2022-12-20T21:30:15.610" v="176" actId="1076"/>
          <ac:spMkLst>
            <pc:docMk/>
            <pc:sldMk cId="1444291796" sldId="347"/>
            <ac:spMk id="5" creationId="{A109FEAB-7694-08B6-4E72-7B58332C6F16}"/>
          </ac:spMkLst>
        </pc:spChg>
        <pc:spChg chg="add mod">
          <ac:chgData name="Kim Bélanger-Baillargeon" userId="61e8c17a-4f44-4a20-848f-58a57c92f1ad" providerId="ADAL" clId="{D73DE111-E5D9-43F2-AB03-0B4A9DAF351D}" dt="2022-12-20T21:30:15.610" v="176" actId="1076"/>
          <ac:spMkLst>
            <pc:docMk/>
            <pc:sldMk cId="1444291796" sldId="347"/>
            <ac:spMk id="6" creationId="{8AA479D2-498F-0439-851D-1576B1E27ACD}"/>
          </ac:spMkLst>
        </pc:spChg>
        <pc:picChg chg="add mod">
          <ac:chgData name="Kim Bélanger-Baillargeon" userId="61e8c17a-4f44-4a20-848f-58a57c92f1ad" providerId="ADAL" clId="{D73DE111-E5D9-43F2-AB03-0B4A9DAF351D}" dt="2022-12-20T21:29:40.764" v="149"/>
          <ac:picMkLst>
            <pc:docMk/>
            <pc:sldMk cId="1444291796" sldId="347"/>
            <ac:picMk id="4" creationId="{9F69AE5A-0857-39B4-DA8C-239C83FBC734}"/>
          </ac:picMkLst>
        </pc:picChg>
      </pc:sldChg>
      <pc:sldChg chg="addSp delSp modSp new mod modNotesTx">
        <pc:chgData name="Kim Bélanger-Baillargeon" userId="61e8c17a-4f44-4a20-848f-58a57c92f1ad" providerId="ADAL" clId="{D73DE111-E5D9-43F2-AB03-0B4A9DAF351D}" dt="2022-12-20T21:32:25.186" v="206"/>
        <pc:sldMkLst>
          <pc:docMk/>
          <pc:sldMk cId="2743011269" sldId="348"/>
        </pc:sldMkLst>
        <pc:spChg chg="mod">
          <ac:chgData name="Kim Bélanger-Baillargeon" userId="61e8c17a-4f44-4a20-848f-58a57c92f1ad" providerId="ADAL" clId="{D73DE111-E5D9-43F2-AB03-0B4A9DAF351D}" dt="2022-12-20T21:32:10.650" v="205"/>
          <ac:spMkLst>
            <pc:docMk/>
            <pc:sldMk cId="2743011269" sldId="348"/>
            <ac:spMk id="2" creationId="{59A09BBC-9872-8DAF-C1F1-8975C587ECCB}"/>
          </ac:spMkLst>
        </pc:spChg>
        <pc:spChg chg="mod">
          <ac:chgData name="Kim Bélanger-Baillargeon" userId="61e8c17a-4f44-4a20-848f-58a57c92f1ad" providerId="ADAL" clId="{D73DE111-E5D9-43F2-AB03-0B4A9DAF351D}" dt="2022-12-20T21:31:44.802" v="204" actId="113"/>
          <ac:spMkLst>
            <pc:docMk/>
            <pc:sldMk cId="2743011269" sldId="348"/>
            <ac:spMk id="3" creationId="{B920FFE8-4266-BE81-1A2E-53F5E6A6ED9F}"/>
          </ac:spMkLst>
        </pc:spChg>
        <pc:spChg chg="add del mod">
          <ac:chgData name="Kim Bélanger-Baillargeon" userId="61e8c17a-4f44-4a20-848f-58a57c92f1ad" providerId="ADAL" clId="{D73DE111-E5D9-43F2-AB03-0B4A9DAF351D}" dt="2022-12-20T21:31:05.186" v="178"/>
          <ac:spMkLst>
            <pc:docMk/>
            <pc:sldMk cId="2743011269" sldId="348"/>
            <ac:spMk id="4" creationId="{2E76DCA5-3C54-AB58-CD87-876B42DF12F2}"/>
          </ac:spMkLst>
        </pc:spChg>
        <pc:spChg chg="add del mod">
          <ac:chgData name="Kim Bélanger-Baillargeon" userId="61e8c17a-4f44-4a20-848f-58a57c92f1ad" providerId="ADAL" clId="{D73DE111-E5D9-43F2-AB03-0B4A9DAF351D}" dt="2022-12-20T21:31:05.186" v="178"/>
          <ac:spMkLst>
            <pc:docMk/>
            <pc:sldMk cId="2743011269" sldId="348"/>
            <ac:spMk id="5" creationId="{403262D4-C4B5-1017-C156-369154C22AB5}"/>
          </ac:spMkLst>
        </pc:spChg>
        <pc:spChg chg="add mod">
          <ac:chgData name="Kim Bélanger-Baillargeon" userId="61e8c17a-4f44-4a20-848f-58a57c92f1ad" providerId="ADAL" clId="{D73DE111-E5D9-43F2-AB03-0B4A9DAF351D}" dt="2022-12-20T21:31:19.106" v="181" actId="1076"/>
          <ac:spMkLst>
            <pc:docMk/>
            <pc:sldMk cId="2743011269" sldId="348"/>
            <ac:spMk id="6" creationId="{9814966B-390F-AB00-DA3D-81A84C425CAA}"/>
          </ac:spMkLst>
        </pc:spChg>
      </pc:sldChg>
      <pc:sldChg chg="addSp modSp new mod modNotesTx">
        <pc:chgData name="Kim Bélanger-Baillargeon" userId="61e8c17a-4f44-4a20-848f-58a57c92f1ad" providerId="ADAL" clId="{D73DE111-E5D9-43F2-AB03-0B4A9DAF351D}" dt="2022-12-20T21:32:58.079" v="209"/>
        <pc:sldMkLst>
          <pc:docMk/>
          <pc:sldMk cId="3953476654" sldId="349"/>
        </pc:sldMkLst>
        <pc:spChg chg="mod">
          <ac:chgData name="Kim Bélanger-Baillargeon" userId="61e8c17a-4f44-4a20-848f-58a57c92f1ad" providerId="ADAL" clId="{D73DE111-E5D9-43F2-AB03-0B4A9DAF351D}" dt="2022-12-20T21:32:45.552" v="208"/>
          <ac:spMkLst>
            <pc:docMk/>
            <pc:sldMk cId="3953476654" sldId="349"/>
            <ac:spMk id="2" creationId="{F2113780-2DC4-B154-CABA-3D85A5594B00}"/>
          </ac:spMkLst>
        </pc:spChg>
        <pc:spChg chg="mod">
          <ac:chgData name="Kim Bélanger-Baillargeon" userId="61e8c17a-4f44-4a20-848f-58a57c92f1ad" providerId="ADAL" clId="{D73DE111-E5D9-43F2-AB03-0B4A9DAF351D}" dt="2022-12-20T21:32:39.421" v="207"/>
          <ac:spMkLst>
            <pc:docMk/>
            <pc:sldMk cId="3953476654" sldId="349"/>
            <ac:spMk id="3" creationId="{215FC35D-354C-4755-DDDD-4AEC31F1C832}"/>
          </ac:spMkLst>
        </pc:spChg>
        <pc:spChg chg="add mod">
          <ac:chgData name="Kim Bélanger-Baillargeon" userId="61e8c17a-4f44-4a20-848f-58a57c92f1ad" providerId="ADAL" clId="{D73DE111-E5D9-43F2-AB03-0B4A9DAF351D}" dt="2022-12-20T21:31:24.314" v="183" actId="1076"/>
          <ac:spMkLst>
            <pc:docMk/>
            <pc:sldMk cId="3953476654" sldId="349"/>
            <ac:spMk id="4" creationId="{9814966B-390F-AB00-DA3D-81A84C425CAA}"/>
          </ac:spMkLst>
        </pc:spChg>
      </pc:sldChg>
      <pc:sldChg chg="addSp delSp modSp new mod modNotesTx">
        <pc:chgData name="Kim Bélanger-Baillargeon" userId="61e8c17a-4f44-4a20-848f-58a57c92f1ad" providerId="ADAL" clId="{D73DE111-E5D9-43F2-AB03-0B4A9DAF351D}" dt="2022-12-20T21:34:16.522" v="221"/>
        <pc:sldMkLst>
          <pc:docMk/>
          <pc:sldMk cId="2762070563" sldId="350"/>
        </pc:sldMkLst>
        <pc:spChg chg="mod">
          <ac:chgData name="Kim Bélanger-Baillargeon" userId="61e8c17a-4f44-4a20-848f-58a57c92f1ad" providerId="ADAL" clId="{D73DE111-E5D9-43F2-AB03-0B4A9DAF351D}" dt="2022-12-20T21:33:19.859" v="219" actId="403"/>
          <ac:spMkLst>
            <pc:docMk/>
            <pc:sldMk cId="2762070563" sldId="350"/>
            <ac:spMk id="2" creationId="{4550BFE8-C31A-0C15-B073-979D9D7FC896}"/>
          </ac:spMkLst>
        </pc:spChg>
        <pc:spChg chg="del">
          <ac:chgData name="Kim Bélanger-Baillargeon" userId="61e8c17a-4f44-4a20-848f-58a57c92f1ad" providerId="ADAL" clId="{D73DE111-E5D9-43F2-AB03-0B4A9DAF351D}" dt="2022-12-20T21:33:43.757" v="220" actId="931"/>
          <ac:spMkLst>
            <pc:docMk/>
            <pc:sldMk cId="2762070563" sldId="350"/>
            <ac:spMk id="3" creationId="{B949D3E7-AF80-CF23-921B-6658DA3E3F05}"/>
          </ac:spMkLst>
        </pc:spChg>
        <pc:picChg chg="add mod">
          <ac:chgData name="Kim Bélanger-Baillargeon" userId="61e8c17a-4f44-4a20-848f-58a57c92f1ad" providerId="ADAL" clId="{D73DE111-E5D9-43F2-AB03-0B4A9DAF351D}" dt="2022-12-20T21:33:43.757" v="220" actId="931"/>
          <ac:picMkLst>
            <pc:docMk/>
            <pc:sldMk cId="2762070563" sldId="350"/>
            <ac:picMk id="5" creationId="{3F166B08-7F1D-1DBB-3F0B-A7F548C80574}"/>
          </ac:picMkLst>
        </pc:picChg>
      </pc:sldChg>
      <pc:sldChg chg="addSp delSp modSp new mod modNotesTx">
        <pc:chgData name="Kim Bélanger-Baillargeon" userId="61e8c17a-4f44-4a20-848f-58a57c92f1ad" providerId="ADAL" clId="{D73DE111-E5D9-43F2-AB03-0B4A9DAF351D}" dt="2022-12-20T21:36:28.833" v="308" actId="1076"/>
        <pc:sldMkLst>
          <pc:docMk/>
          <pc:sldMk cId="2697577331" sldId="351"/>
        </pc:sldMkLst>
        <pc:spChg chg="mod">
          <ac:chgData name="Kim Bélanger-Baillargeon" userId="61e8c17a-4f44-4a20-848f-58a57c92f1ad" providerId="ADAL" clId="{D73DE111-E5D9-43F2-AB03-0B4A9DAF351D}" dt="2022-12-20T21:34:39.746" v="238" actId="20577"/>
          <ac:spMkLst>
            <pc:docMk/>
            <pc:sldMk cId="2697577331" sldId="351"/>
            <ac:spMk id="2" creationId="{19FE9350-C3D8-D1AC-D532-DB8F3ADF4748}"/>
          </ac:spMkLst>
        </pc:spChg>
        <pc:spChg chg="del">
          <ac:chgData name="Kim Bélanger-Baillargeon" userId="61e8c17a-4f44-4a20-848f-58a57c92f1ad" providerId="ADAL" clId="{D73DE111-E5D9-43F2-AB03-0B4A9DAF351D}" dt="2022-12-20T21:34:42.082" v="239" actId="478"/>
          <ac:spMkLst>
            <pc:docMk/>
            <pc:sldMk cId="2697577331" sldId="351"/>
            <ac:spMk id="3" creationId="{88BB598C-DE72-9F26-34BB-5FC3B6FF5E3A}"/>
          </ac:spMkLst>
        </pc:spChg>
        <pc:spChg chg="mod">
          <ac:chgData name="Kim Bélanger-Baillargeon" userId="61e8c17a-4f44-4a20-848f-58a57c92f1ad" providerId="ADAL" clId="{D73DE111-E5D9-43F2-AB03-0B4A9DAF351D}" dt="2022-12-20T21:36:28.833" v="308" actId="1076"/>
          <ac:spMkLst>
            <pc:docMk/>
            <pc:sldMk cId="2697577331" sldId="351"/>
            <ac:spMk id="4" creationId="{3BFD9823-5BEC-5AAA-89D1-70B8EF3082B8}"/>
          </ac:spMkLst>
        </pc:spChg>
        <pc:picChg chg="add mod">
          <ac:chgData name="Kim Bélanger-Baillargeon" userId="61e8c17a-4f44-4a20-848f-58a57c92f1ad" providerId="ADAL" clId="{D73DE111-E5D9-43F2-AB03-0B4A9DAF351D}" dt="2022-12-20T21:35:26.443" v="247" actId="208"/>
          <ac:picMkLst>
            <pc:docMk/>
            <pc:sldMk cId="2697577331" sldId="351"/>
            <ac:picMk id="6" creationId="{681A2872-1B9E-0DB6-6C31-C26DC5B404D8}"/>
          </ac:picMkLst>
        </pc:picChg>
      </pc:sldChg>
      <pc:sldChg chg="addSp delSp modSp new mod modNotesTx">
        <pc:chgData name="Kim Bélanger-Baillargeon" userId="61e8c17a-4f44-4a20-848f-58a57c92f1ad" providerId="ADAL" clId="{D73DE111-E5D9-43F2-AB03-0B4A9DAF351D}" dt="2022-12-20T21:38:35.358" v="316"/>
        <pc:sldMkLst>
          <pc:docMk/>
          <pc:sldMk cId="3853825250" sldId="352"/>
        </pc:sldMkLst>
        <pc:spChg chg="mod">
          <ac:chgData name="Kim Bélanger-Baillargeon" userId="61e8c17a-4f44-4a20-848f-58a57c92f1ad" providerId="ADAL" clId="{D73DE111-E5D9-43F2-AB03-0B4A9DAF351D}" dt="2022-12-20T21:36:01.032" v="250"/>
          <ac:spMkLst>
            <pc:docMk/>
            <pc:sldMk cId="3853825250" sldId="352"/>
            <ac:spMk id="2" creationId="{5259DB05-E68D-F0EA-2BF8-BBEE630A008B}"/>
          </ac:spMkLst>
        </pc:spChg>
        <pc:spChg chg="del">
          <ac:chgData name="Kim Bélanger-Baillargeon" userId="61e8c17a-4f44-4a20-848f-58a57c92f1ad" providerId="ADAL" clId="{D73DE111-E5D9-43F2-AB03-0B4A9DAF351D}" dt="2022-12-20T21:36:02.914" v="251" actId="478"/>
          <ac:spMkLst>
            <pc:docMk/>
            <pc:sldMk cId="3853825250" sldId="352"/>
            <ac:spMk id="3" creationId="{7737B30B-CE9B-D54B-43AA-8B656CB7E3C3}"/>
          </ac:spMkLst>
        </pc:spChg>
        <pc:spChg chg="mod">
          <ac:chgData name="Kim Bélanger-Baillargeon" userId="61e8c17a-4f44-4a20-848f-58a57c92f1ad" providerId="ADAL" clId="{D73DE111-E5D9-43F2-AB03-0B4A9DAF351D}" dt="2022-12-20T21:36:23.002" v="307" actId="403"/>
          <ac:spMkLst>
            <pc:docMk/>
            <pc:sldMk cId="3853825250" sldId="352"/>
            <ac:spMk id="4" creationId="{01434303-37A1-0006-1D85-7A8E09AB9606}"/>
          </ac:spMkLst>
        </pc:spChg>
        <pc:picChg chg="add del">
          <ac:chgData name="Kim Bélanger-Baillargeon" userId="61e8c17a-4f44-4a20-848f-58a57c92f1ad" providerId="ADAL" clId="{D73DE111-E5D9-43F2-AB03-0B4A9DAF351D}" dt="2022-12-20T21:38:10.834" v="311" actId="478"/>
          <ac:picMkLst>
            <pc:docMk/>
            <pc:sldMk cId="3853825250" sldId="352"/>
            <ac:picMk id="6" creationId="{EE3B8719-5474-1976-BA44-A8DAF396BE84}"/>
          </ac:picMkLst>
        </pc:picChg>
        <pc:picChg chg="add mod">
          <ac:chgData name="Kim Bélanger-Baillargeon" userId="61e8c17a-4f44-4a20-848f-58a57c92f1ad" providerId="ADAL" clId="{D73DE111-E5D9-43F2-AB03-0B4A9DAF351D}" dt="2022-12-20T21:38:27.284" v="315" actId="208"/>
          <ac:picMkLst>
            <pc:docMk/>
            <pc:sldMk cId="3853825250" sldId="352"/>
            <ac:picMk id="8" creationId="{3333DCC7-7CAF-2E27-4743-01E4582F5649}"/>
          </ac:picMkLst>
        </pc:picChg>
      </pc:sldChg>
    </pc:docChg>
  </pc:docChgLst>
  <pc:docChgLst>
    <pc:chgData name="Kim Bélanger-Baillargeon" userId="61e8c17a-4f44-4a20-848f-58a57c92f1ad" providerId="ADAL" clId="{071EBCB4-2384-4F5F-9EB2-8F016159C650}"/>
    <pc:docChg chg="custSel addSld delSld modSld">
      <pc:chgData name="Kim Bélanger-Baillargeon" userId="61e8c17a-4f44-4a20-848f-58a57c92f1ad" providerId="ADAL" clId="{071EBCB4-2384-4F5F-9EB2-8F016159C650}" dt="2022-12-19T21:45:40.259" v="115" actId="207"/>
      <pc:docMkLst>
        <pc:docMk/>
      </pc:docMkLst>
      <pc:sldChg chg="del">
        <pc:chgData name="Kim Bélanger-Baillargeon" userId="61e8c17a-4f44-4a20-848f-58a57c92f1ad" providerId="ADAL" clId="{071EBCB4-2384-4F5F-9EB2-8F016159C650}" dt="2022-12-19T21:19:56.356" v="16" actId="2696"/>
        <pc:sldMkLst>
          <pc:docMk/>
          <pc:sldMk cId="1581538156" sldId="258"/>
        </pc:sldMkLst>
      </pc:sldChg>
      <pc:sldChg chg="addSp delSp modSp mod modNotesTx">
        <pc:chgData name="Kim Bélanger-Baillargeon" userId="61e8c17a-4f44-4a20-848f-58a57c92f1ad" providerId="ADAL" clId="{071EBCB4-2384-4F5F-9EB2-8F016159C650}" dt="2022-12-19T21:19:28.504" v="15"/>
        <pc:sldMkLst>
          <pc:docMk/>
          <pc:sldMk cId="387620748" sldId="261"/>
        </pc:sldMkLst>
        <pc:spChg chg="mod">
          <ac:chgData name="Kim Bélanger-Baillargeon" userId="61e8c17a-4f44-4a20-848f-58a57c92f1ad" providerId="ADAL" clId="{071EBCB4-2384-4F5F-9EB2-8F016159C650}" dt="2022-12-19T21:17:25.280" v="14" actId="1076"/>
          <ac:spMkLst>
            <pc:docMk/>
            <pc:sldMk cId="387620748" sldId="261"/>
            <ac:spMk id="3" creationId="{D5092838-4393-0744-83F8-A0F8497A27E1}"/>
          </ac:spMkLst>
        </pc:spChg>
        <pc:spChg chg="del">
          <ac:chgData name="Kim Bélanger-Baillargeon" userId="61e8c17a-4f44-4a20-848f-58a57c92f1ad" providerId="ADAL" clId="{071EBCB4-2384-4F5F-9EB2-8F016159C650}" dt="2022-12-19T21:16:47.991" v="2" actId="478"/>
          <ac:spMkLst>
            <pc:docMk/>
            <pc:sldMk cId="387620748" sldId="261"/>
            <ac:spMk id="4" creationId="{DD2B239E-1FDD-274F-8094-A964DF8F1BEC}"/>
          </ac:spMkLst>
        </pc:spChg>
        <pc:spChg chg="mod">
          <ac:chgData name="Kim Bélanger-Baillargeon" userId="61e8c17a-4f44-4a20-848f-58a57c92f1ad" providerId="ADAL" clId="{071EBCB4-2384-4F5F-9EB2-8F016159C650}" dt="2022-12-19T21:17:05.121" v="9" actId="14100"/>
          <ac:spMkLst>
            <pc:docMk/>
            <pc:sldMk cId="387620748" sldId="261"/>
            <ac:spMk id="8" creationId="{EB706226-4730-FA4D-ABEC-69D1B174C6AA}"/>
          </ac:spMkLst>
        </pc:spChg>
        <pc:picChg chg="add mod">
          <ac:chgData name="Kim Bélanger-Baillargeon" userId="61e8c17a-4f44-4a20-848f-58a57c92f1ad" providerId="ADAL" clId="{071EBCB4-2384-4F5F-9EB2-8F016159C650}" dt="2022-12-19T21:16:48.475" v="3"/>
          <ac:picMkLst>
            <pc:docMk/>
            <pc:sldMk cId="387620748" sldId="261"/>
            <ac:picMk id="2" creationId="{313BC22D-85A4-6750-319C-E66C5E02E2D7}"/>
          </ac:picMkLst>
        </pc:picChg>
      </pc:sldChg>
      <pc:sldChg chg="del">
        <pc:chgData name="Kim Bélanger-Baillargeon" userId="61e8c17a-4f44-4a20-848f-58a57c92f1ad" providerId="ADAL" clId="{071EBCB4-2384-4F5F-9EB2-8F016159C650}" dt="2022-12-19T21:19:56.356" v="16" actId="2696"/>
        <pc:sldMkLst>
          <pc:docMk/>
          <pc:sldMk cId="2826379576" sldId="263"/>
        </pc:sldMkLst>
      </pc:sldChg>
      <pc:sldChg chg="del">
        <pc:chgData name="Kim Bélanger-Baillargeon" userId="61e8c17a-4f44-4a20-848f-58a57c92f1ad" providerId="ADAL" clId="{071EBCB4-2384-4F5F-9EB2-8F016159C650}" dt="2022-12-19T21:19:56.356" v="16" actId="2696"/>
        <pc:sldMkLst>
          <pc:docMk/>
          <pc:sldMk cId="3697603542" sldId="266"/>
        </pc:sldMkLst>
      </pc:sldChg>
      <pc:sldChg chg="del">
        <pc:chgData name="Kim Bélanger-Baillargeon" userId="61e8c17a-4f44-4a20-848f-58a57c92f1ad" providerId="ADAL" clId="{071EBCB4-2384-4F5F-9EB2-8F016159C650}" dt="2022-12-19T21:19:56.356" v="16" actId="2696"/>
        <pc:sldMkLst>
          <pc:docMk/>
          <pc:sldMk cId="2761164563" sldId="267"/>
        </pc:sldMkLst>
      </pc:sldChg>
      <pc:sldChg chg="del">
        <pc:chgData name="Kim Bélanger-Baillargeon" userId="61e8c17a-4f44-4a20-848f-58a57c92f1ad" providerId="ADAL" clId="{071EBCB4-2384-4F5F-9EB2-8F016159C650}" dt="2022-12-19T21:19:56.356" v="16" actId="2696"/>
        <pc:sldMkLst>
          <pc:docMk/>
          <pc:sldMk cId="2710397120" sldId="268"/>
        </pc:sldMkLst>
      </pc:sldChg>
      <pc:sldChg chg="del">
        <pc:chgData name="Kim Bélanger-Baillargeon" userId="61e8c17a-4f44-4a20-848f-58a57c92f1ad" providerId="ADAL" clId="{071EBCB4-2384-4F5F-9EB2-8F016159C650}" dt="2022-12-19T21:19:56.356" v="16" actId="2696"/>
        <pc:sldMkLst>
          <pc:docMk/>
          <pc:sldMk cId="2421384270" sldId="269"/>
        </pc:sldMkLst>
      </pc:sldChg>
      <pc:sldChg chg="del">
        <pc:chgData name="Kim Bélanger-Baillargeon" userId="61e8c17a-4f44-4a20-848f-58a57c92f1ad" providerId="ADAL" clId="{071EBCB4-2384-4F5F-9EB2-8F016159C650}" dt="2022-12-19T21:19:56.356" v="16" actId="2696"/>
        <pc:sldMkLst>
          <pc:docMk/>
          <pc:sldMk cId="3633348750" sldId="270"/>
        </pc:sldMkLst>
      </pc:sldChg>
      <pc:sldChg chg="del">
        <pc:chgData name="Kim Bélanger-Baillargeon" userId="61e8c17a-4f44-4a20-848f-58a57c92f1ad" providerId="ADAL" clId="{071EBCB4-2384-4F5F-9EB2-8F016159C650}" dt="2022-12-19T21:19:56.356" v="16" actId="2696"/>
        <pc:sldMkLst>
          <pc:docMk/>
          <pc:sldMk cId="1521540336" sldId="271"/>
        </pc:sldMkLst>
      </pc:sldChg>
      <pc:sldChg chg="del">
        <pc:chgData name="Kim Bélanger-Baillargeon" userId="61e8c17a-4f44-4a20-848f-58a57c92f1ad" providerId="ADAL" clId="{071EBCB4-2384-4F5F-9EB2-8F016159C650}" dt="2022-12-19T21:19:56.356" v="16" actId="2696"/>
        <pc:sldMkLst>
          <pc:docMk/>
          <pc:sldMk cId="2236163849" sldId="272"/>
        </pc:sldMkLst>
      </pc:sldChg>
      <pc:sldChg chg="del">
        <pc:chgData name="Kim Bélanger-Baillargeon" userId="61e8c17a-4f44-4a20-848f-58a57c92f1ad" providerId="ADAL" clId="{071EBCB4-2384-4F5F-9EB2-8F016159C650}" dt="2022-12-19T21:19:56.356" v="16" actId="2696"/>
        <pc:sldMkLst>
          <pc:docMk/>
          <pc:sldMk cId="1237255691" sldId="273"/>
        </pc:sldMkLst>
      </pc:sldChg>
      <pc:sldChg chg="del">
        <pc:chgData name="Kim Bélanger-Baillargeon" userId="61e8c17a-4f44-4a20-848f-58a57c92f1ad" providerId="ADAL" clId="{071EBCB4-2384-4F5F-9EB2-8F016159C650}" dt="2022-12-19T21:19:56.356" v="16" actId="2696"/>
        <pc:sldMkLst>
          <pc:docMk/>
          <pc:sldMk cId="1481830264" sldId="274"/>
        </pc:sldMkLst>
      </pc:sldChg>
      <pc:sldChg chg="del">
        <pc:chgData name="Kim Bélanger-Baillargeon" userId="61e8c17a-4f44-4a20-848f-58a57c92f1ad" providerId="ADAL" clId="{071EBCB4-2384-4F5F-9EB2-8F016159C650}" dt="2022-12-19T21:19:56.356" v="16" actId="2696"/>
        <pc:sldMkLst>
          <pc:docMk/>
          <pc:sldMk cId="3037727270" sldId="275"/>
        </pc:sldMkLst>
      </pc:sldChg>
      <pc:sldChg chg="del">
        <pc:chgData name="Kim Bélanger-Baillargeon" userId="61e8c17a-4f44-4a20-848f-58a57c92f1ad" providerId="ADAL" clId="{071EBCB4-2384-4F5F-9EB2-8F016159C650}" dt="2022-12-19T21:19:56.356" v="16" actId="2696"/>
        <pc:sldMkLst>
          <pc:docMk/>
          <pc:sldMk cId="1664878773" sldId="276"/>
        </pc:sldMkLst>
      </pc:sldChg>
      <pc:sldChg chg="del">
        <pc:chgData name="Kim Bélanger-Baillargeon" userId="61e8c17a-4f44-4a20-848f-58a57c92f1ad" providerId="ADAL" clId="{071EBCB4-2384-4F5F-9EB2-8F016159C650}" dt="2022-12-19T21:19:56.356" v="16" actId="2696"/>
        <pc:sldMkLst>
          <pc:docMk/>
          <pc:sldMk cId="2193327019" sldId="277"/>
        </pc:sldMkLst>
      </pc:sldChg>
      <pc:sldChg chg="del">
        <pc:chgData name="Kim Bélanger-Baillargeon" userId="61e8c17a-4f44-4a20-848f-58a57c92f1ad" providerId="ADAL" clId="{071EBCB4-2384-4F5F-9EB2-8F016159C650}" dt="2022-12-19T21:19:56.356" v="16" actId="2696"/>
        <pc:sldMkLst>
          <pc:docMk/>
          <pc:sldMk cId="3905683981" sldId="278"/>
        </pc:sldMkLst>
      </pc:sldChg>
      <pc:sldChg chg="del">
        <pc:chgData name="Kim Bélanger-Baillargeon" userId="61e8c17a-4f44-4a20-848f-58a57c92f1ad" providerId="ADAL" clId="{071EBCB4-2384-4F5F-9EB2-8F016159C650}" dt="2022-12-19T21:19:56.356" v="16" actId="2696"/>
        <pc:sldMkLst>
          <pc:docMk/>
          <pc:sldMk cId="4150871822" sldId="280"/>
        </pc:sldMkLst>
      </pc:sldChg>
      <pc:sldChg chg="del">
        <pc:chgData name="Kim Bélanger-Baillargeon" userId="61e8c17a-4f44-4a20-848f-58a57c92f1ad" providerId="ADAL" clId="{071EBCB4-2384-4F5F-9EB2-8F016159C650}" dt="2022-12-19T21:19:56.356" v="16" actId="2696"/>
        <pc:sldMkLst>
          <pc:docMk/>
          <pc:sldMk cId="779627954" sldId="281"/>
        </pc:sldMkLst>
      </pc:sldChg>
      <pc:sldChg chg="del">
        <pc:chgData name="Kim Bélanger-Baillargeon" userId="61e8c17a-4f44-4a20-848f-58a57c92f1ad" providerId="ADAL" clId="{071EBCB4-2384-4F5F-9EB2-8F016159C650}" dt="2022-12-19T21:19:56.356" v="16" actId="2696"/>
        <pc:sldMkLst>
          <pc:docMk/>
          <pc:sldMk cId="1461120729" sldId="314"/>
        </pc:sldMkLst>
      </pc:sldChg>
      <pc:sldChg chg="del">
        <pc:chgData name="Kim Bélanger-Baillargeon" userId="61e8c17a-4f44-4a20-848f-58a57c92f1ad" providerId="ADAL" clId="{071EBCB4-2384-4F5F-9EB2-8F016159C650}" dt="2022-12-19T21:19:56.356" v="16" actId="2696"/>
        <pc:sldMkLst>
          <pc:docMk/>
          <pc:sldMk cId="3544659978" sldId="315"/>
        </pc:sldMkLst>
      </pc:sldChg>
      <pc:sldChg chg="del">
        <pc:chgData name="Kim Bélanger-Baillargeon" userId="61e8c17a-4f44-4a20-848f-58a57c92f1ad" providerId="ADAL" clId="{071EBCB4-2384-4F5F-9EB2-8F016159C650}" dt="2022-12-19T21:19:56.356" v="16" actId="2696"/>
        <pc:sldMkLst>
          <pc:docMk/>
          <pc:sldMk cId="4206589456" sldId="316"/>
        </pc:sldMkLst>
      </pc:sldChg>
      <pc:sldChg chg="del">
        <pc:chgData name="Kim Bélanger-Baillargeon" userId="61e8c17a-4f44-4a20-848f-58a57c92f1ad" providerId="ADAL" clId="{071EBCB4-2384-4F5F-9EB2-8F016159C650}" dt="2022-12-19T21:19:56.356" v="16" actId="2696"/>
        <pc:sldMkLst>
          <pc:docMk/>
          <pc:sldMk cId="1286252925" sldId="317"/>
        </pc:sldMkLst>
      </pc:sldChg>
      <pc:sldChg chg="del">
        <pc:chgData name="Kim Bélanger-Baillargeon" userId="61e8c17a-4f44-4a20-848f-58a57c92f1ad" providerId="ADAL" clId="{071EBCB4-2384-4F5F-9EB2-8F016159C650}" dt="2022-12-19T21:19:56.356" v="16" actId="2696"/>
        <pc:sldMkLst>
          <pc:docMk/>
          <pc:sldMk cId="4029774393" sldId="318"/>
        </pc:sldMkLst>
      </pc:sldChg>
      <pc:sldChg chg="del">
        <pc:chgData name="Kim Bélanger-Baillargeon" userId="61e8c17a-4f44-4a20-848f-58a57c92f1ad" providerId="ADAL" clId="{071EBCB4-2384-4F5F-9EB2-8F016159C650}" dt="2022-12-19T21:19:56.356" v="16" actId="2696"/>
        <pc:sldMkLst>
          <pc:docMk/>
          <pc:sldMk cId="3081994381" sldId="319"/>
        </pc:sldMkLst>
      </pc:sldChg>
      <pc:sldChg chg="addSp delSp modSp new mod modNotesTx">
        <pc:chgData name="Kim Bélanger-Baillargeon" userId="61e8c17a-4f44-4a20-848f-58a57c92f1ad" providerId="ADAL" clId="{071EBCB4-2384-4F5F-9EB2-8F016159C650}" dt="2022-12-19T21:20:44.809" v="26"/>
        <pc:sldMkLst>
          <pc:docMk/>
          <pc:sldMk cId="495641495" sldId="333"/>
        </pc:sldMkLst>
        <pc:spChg chg="del">
          <ac:chgData name="Kim Bélanger-Baillargeon" userId="61e8c17a-4f44-4a20-848f-58a57c92f1ad" providerId="ADAL" clId="{071EBCB4-2384-4F5F-9EB2-8F016159C650}" dt="2022-12-19T21:20:15.281" v="19" actId="478"/>
          <ac:spMkLst>
            <pc:docMk/>
            <pc:sldMk cId="495641495" sldId="333"/>
            <ac:spMk id="2" creationId="{AC4F1541-30AD-64CC-658E-72875FC84C3A}"/>
          </ac:spMkLst>
        </pc:spChg>
        <pc:spChg chg="mod">
          <ac:chgData name="Kim Bélanger-Baillargeon" userId="61e8c17a-4f44-4a20-848f-58a57c92f1ad" providerId="ADAL" clId="{071EBCB4-2384-4F5F-9EB2-8F016159C650}" dt="2022-12-19T21:20:34.798" v="25" actId="1076"/>
          <ac:spMkLst>
            <pc:docMk/>
            <pc:sldMk cId="495641495" sldId="333"/>
            <ac:spMk id="3" creationId="{054656A8-1304-24F6-B527-9B3349B0876A}"/>
          </ac:spMkLst>
        </pc:spChg>
        <pc:spChg chg="del">
          <ac:chgData name="Kim Bélanger-Baillargeon" userId="61e8c17a-4f44-4a20-848f-58a57c92f1ad" providerId="ADAL" clId="{071EBCB4-2384-4F5F-9EB2-8F016159C650}" dt="2022-12-19T21:20:10.854" v="18" actId="478"/>
          <ac:spMkLst>
            <pc:docMk/>
            <pc:sldMk cId="495641495" sldId="333"/>
            <ac:spMk id="4" creationId="{A90EF035-DFE9-391E-4010-AEBE4FEB3D20}"/>
          </ac:spMkLst>
        </pc:spChg>
        <pc:spChg chg="add mod">
          <ac:chgData name="Kim Bélanger-Baillargeon" userId="61e8c17a-4f44-4a20-848f-58a57c92f1ad" providerId="ADAL" clId="{071EBCB4-2384-4F5F-9EB2-8F016159C650}" dt="2022-12-19T21:20:25.554" v="22" actId="1076"/>
          <ac:spMkLst>
            <pc:docMk/>
            <pc:sldMk cId="495641495" sldId="333"/>
            <ac:spMk id="5" creationId="{9B3BBAC9-4B5E-B9D4-25B5-5C02F7AA3317}"/>
          </ac:spMkLst>
        </pc:spChg>
        <pc:spChg chg="add mod">
          <ac:chgData name="Kim Bélanger-Baillargeon" userId="61e8c17a-4f44-4a20-848f-58a57c92f1ad" providerId="ADAL" clId="{071EBCB4-2384-4F5F-9EB2-8F016159C650}" dt="2022-12-19T21:20:27.751" v="23" actId="1076"/>
          <ac:spMkLst>
            <pc:docMk/>
            <pc:sldMk cId="495641495" sldId="333"/>
            <ac:spMk id="6" creationId="{E6D90C67-38F3-E60A-C0F6-07A6298CF92F}"/>
          </ac:spMkLst>
        </pc:spChg>
      </pc:sldChg>
      <pc:sldChg chg="del">
        <pc:chgData name="Kim Bélanger-Baillargeon" userId="61e8c17a-4f44-4a20-848f-58a57c92f1ad" providerId="ADAL" clId="{071EBCB4-2384-4F5F-9EB2-8F016159C650}" dt="2022-12-19T21:19:56.356" v="16" actId="2696"/>
        <pc:sldMkLst>
          <pc:docMk/>
          <pc:sldMk cId="836512014" sldId="333"/>
        </pc:sldMkLst>
      </pc:sldChg>
      <pc:sldChg chg="addSp delSp modSp new mod modAnim modNotesTx">
        <pc:chgData name="Kim Bélanger-Baillargeon" userId="61e8c17a-4f44-4a20-848f-58a57c92f1ad" providerId="ADAL" clId="{071EBCB4-2384-4F5F-9EB2-8F016159C650}" dt="2022-12-19T21:23:02.424" v="41"/>
        <pc:sldMkLst>
          <pc:docMk/>
          <pc:sldMk cId="3895569105" sldId="334"/>
        </pc:sldMkLst>
        <pc:spChg chg="del">
          <ac:chgData name="Kim Bélanger-Baillargeon" userId="61e8c17a-4f44-4a20-848f-58a57c92f1ad" providerId="ADAL" clId="{071EBCB4-2384-4F5F-9EB2-8F016159C650}" dt="2022-12-19T21:22:47.262" v="39" actId="478"/>
          <ac:spMkLst>
            <pc:docMk/>
            <pc:sldMk cId="3895569105" sldId="334"/>
            <ac:spMk id="2" creationId="{4E50A455-FD4F-D42A-2FBB-80957B418F7F}"/>
          </ac:spMkLst>
        </pc:spChg>
        <pc:spChg chg="mod">
          <ac:chgData name="Kim Bélanger-Baillargeon" userId="61e8c17a-4f44-4a20-848f-58a57c92f1ad" providerId="ADAL" clId="{071EBCB4-2384-4F5F-9EB2-8F016159C650}" dt="2022-12-19T21:22:39.028" v="38" actId="113"/>
          <ac:spMkLst>
            <pc:docMk/>
            <pc:sldMk cId="3895569105" sldId="334"/>
            <ac:spMk id="3" creationId="{92D98B37-ABEE-3F2F-E592-9ABF07834E45}"/>
          </ac:spMkLst>
        </pc:spChg>
        <pc:spChg chg="add mod">
          <ac:chgData name="Kim Bélanger-Baillargeon" userId="61e8c17a-4f44-4a20-848f-58a57c92f1ad" providerId="ADAL" clId="{071EBCB4-2384-4F5F-9EB2-8F016159C650}" dt="2022-12-19T21:22:48.260" v="40"/>
          <ac:spMkLst>
            <pc:docMk/>
            <pc:sldMk cId="3895569105" sldId="334"/>
            <ac:spMk id="4" creationId="{F81E13E3-21CF-A666-5C3F-11C0A0DF0FB7}"/>
          </ac:spMkLst>
        </pc:spChg>
        <pc:spChg chg="add mod">
          <ac:chgData name="Kim Bélanger-Baillargeon" userId="61e8c17a-4f44-4a20-848f-58a57c92f1ad" providerId="ADAL" clId="{071EBCB4-2384-4F5F-9EB2-8F016159C650}" dt="2022-12-19T21:22:48.260" v="40"/>
          <ac:spMkLst>
            <pc:docMk/>
            <pc:sldMk cId="3895569105" sldId="334"/>
            <ac:spMk id="5" creationId="{A82ACFAB-91B4-E9A9-1C76-9CBD0CE12BDD}"/>
          </ac:spMkLst>
        </pc:spChg>
        <pc:spChg chg="add mod">
          <ac:chgData name="Kim Bélanger-Baillargeon" userId="61e8c17a-4f44-4a20-848f-58a57c92f1ad" providerId="ADAL" clId="{071EBCB4-2384-4F5F-9EB2-8F016159C650}" dt="2022-12-19T21:22:48.260" v="40"/>
          <ac:spMkLst>
            <pc:docMk/>
            <pc:sldMk cId="3895569105" sldId="334"/>
            <ac:spMk id="6" creationId="{71E81B93-2772-110F-D884-B72371194F5D}"/>
          </ac:spMkLst>
        </pc:spChg>
        <pc:spChg chg="mod">
          <ac:chgData name="Kim Bélanger-Baillargeon" userId="61e8c17a-4f44-4a20-848f-58a57c92f1ad" providerId="ADAL" clId="{071EBCB4-2384-4F5F-9EB2-8F016159C650}" dt="2022-12-19T21:22:48.260" v="40"/>
          <ac:spMkLst>
            <pc:docMk/>
            <pc:sldMk cId="3895569105" sldId="334"/>
            <ac:spMk id="38" creationId="{DFE70664-5E6A-1518-94E9-7D040C80DF9B}"/>
          </ac:spMkLst>
        </pc:spChg>
        <pc:spChg chg="mod">
          <ac:chgData name="Kim Bélanger-Baillargeon" userId="61e8c17a-4f44-4a20-848f-58a57c92f1ad" providerId="ADAL" clId="{071EBCB4-2384-4F5F-9EB2-8F016159C650}" dt="2022-12-19T21:22:48.260" v="40"/>
          <ac:spMkLst>
            <pc:docMk/>
            <pc:sldMk cId="3895569105" sldId="334"/>
            <ac:spMk id="39" creationId="{CFB00BB9-0ED2-A3A7-2913-A25DD7D3F1F7}"/>
          </ac:spMkLst>
        </pc:spChg>
        <pc:spChg chg="mod">
          <ac:chgData name="Kim Bélanger-Baillargeon" userId="61e8c17a-4f44-4a20-848f-58a57c92f1ad" providerId="ADAL" clId="{071EBCB4-2384-4F5F-9EB2-8F016159C650}" dt="2022-12-19T21:22:48.260" v="40"/>
          <ac:spMkLst>
            <pc:docMk/>
            <pc:sldMk cId="3895569105" sldId="334"/>
            <ac:spMk id="40" creationId="{E8A613C6-6AB2-911A-644F-78ACE0508AEB}"/>
          </ac:spMkLst>
        </pc:spChg>
        <pc:spChg chg="mod">
          <ac:chgData name="Kim Bélanger-Baillargeon" userId="61e8c17a-4f44-4a20-848f-58a57c92f1ad" providerId="ADAL" clId="{071EBCB4-2384-4F5F-9EB2-8F016159C650}" dt="2022-12-19T21:22:48.260" v="40"/>
          <ac:spMkLst>
            <pc:docMk/>
            <pc:sldMk cId="3895569105" sldId="334"/>
            <ac:spMk id="41" creationId="{A1396B46-2644-9ABA-454A-B9AA468FB18E}"/>
          </ac:spMkLst>
        </pc:spChg>
        <pc:spChg chg="mod">
          <ac:chgData name="Kim Bélanger-Baillargeon" userId="61e8c17a-4f44-4a20-848f-58a57c92f1ad" providerId="ADAL" clId="{071EBCB4-2384-4F5F-9EB2-8F016159C650}" dt="2022-12-19T21:22:48.260" v="40"/>
          <ac:spMkLst>
            <pc:docMk/>
            <pc:sldMk cId="3895569105" sldId="334"/>
            <ac:spMk id="42" creationId="{CC4E5656-909E-E50A-7E33-2BC90A158FD6}"/>
          </ac:spMkLst>
        </pc:spChg>
        <pc:spChg chg="mod">
          <ac:chgData name="Kim Bélanger-Baillargeon" userId="61e8c17a-4f44-4a20-848f-58a57c92f1ad" providerId="ADAL" clId="{071EBCB4-2384-4F5F-9EB2-8F016159C650}" dt="2022-12-19T21:22:48.260" v="40"/>
          <ac:spMkLst>
            <pc:docMk/>
            <pc:sldMk cId="3895569105" sldId="334"/>
            <ac:spMk id="43" creationId="{6A00E742-7305-B037-3E83-107EDE169F16}"/>
          </ac:spMkLst>
        </pc:spChg>
        <pc:spChg chg="mod">
          <ac:chgData name="Kim Bélanger-Baillargeon" userId="61e8c17a-4f44-4a20-848f-58a57c92f1ad" providerId="ADAL" clId="{071EBCB4-2384-4F5F-9EB2-8F016159C650}" dt="2022-12-19T21:22:48.260" v="40"/>
          <ac:spMkLst>
            <pc:docMk/>
            <pc:sldMk cId="3895569105" sldId="334"/>
            <ac:spMk id="44" creationId="{C1F5EAD5-F315-F125-863E-390FF845A0B1}"/>
          </ac:spMkLst>
        </pc:spChg>
        <pc:spChg chg="mod">
          <ac:chgData name="Kim Bélanger-Baillargeon" userId="61e8c17a-4f44-4a20-848f-58a57c92f1ad" providerId="ADAL" clId="{071EBCB4-2384-4F5F-9EB2-8F016159C650}" dt="2022-12-19T21:22:48.260" v="40"/>
          <ac:spMkLst>
            <pc:docMk/>
            <pc:sldMk cId="3895569105" sldId="334"/>
            <ac:spMk id="45" creationId="{21BEBD7C-0389-125A-4E60-DC05DAA80980}"/>
          </ac:spMkLst>
        </pc:spChg>
        <pc:spChg chg="mod">
          <ac:chgData name="Kim Bélanger-Baillargeon" userId="61e8c17a-4f44-4a20-848f-58a57c92f1ad" providerId="ADAL" clId="{071EBCB4-2384-4F5F-9EB2-8F016159C650}" dt="2022-12-19T21:22:48.260" v="40"/>
          <ac:spMkLst>
            <pc:docMk/>
            <pc:sldMk cId="3895569105" sldId="334"/>
            <ac:spMk id="46" creationId="{87797FE2-B8F9-183D-CA62-A1A95ECB9261}"/>
          </ac:spMkLst>
        </pc:spChg>
        <pc:spChg chg="mod">
          <ac:chgData name="Kim Bélanger-Baillargeon" userId="61e8c17a-4f44-4a20-848f-58a57c92f1ad" providerId="ADAL" clId="{071EBCB4-2384-4F5F-9EB2-8F016159C650}" dt="2022-12-19T21:22:48.260" v="40"/>
          <ac:spMkLst>
            <pc:docMk/>
            <pc:sldMk cId="3895569105" sldId="334"/>
            <ac:spMk id="47" creationId="{EC9F7C49-C1EB-7422-3A45-75817E7741D0}"/>
          </ac:spMkLst>
        </pc:spChg>
        <pc:spChg chg="mod">
          <ac:chgData name="Kim Bélanger-Baillargeon" userId="61e8c17a-4f44-4a20-848f-58a57c92f1ad" providerId="ADAL" clId="{071EBCB4-2384-4F5F-9EB2-8F016159C650}" dt="2022-12-19T21:22:48.260" v="40"/>
          <ac:spMkLst>
            <pc:docMk/>
            <pc:sldMk cId="3895569105" sldId="334"/>
            <ac:spMk id="48" creationId="{0608B12B-0269-5A02-9483-4C1D686BC7FD}"/>
          </ac:spMkLst>
        </pc:spChg>
        <pc:spChg chg="mod">
          <ac:chgData name="Kim Bélanger-Baillargeon" userId="61e8c17a-4f44-4a20-848f-58a57c92f1ad" providerId="ADAL" clId="{071EBCB4-2384-4F5F-9EB2-8F016159C650}" dt="2022-12-19T21:22:48.260" v="40"/>
          <ac:spMkLst>
            <pc:docMk/>
            <pc:sldMk cId="3895569105" sldId="334"/>
            <ac:spMk id="49" creationId="{194606A0-A885-3E68-5E5E-95472DE742A6}"/>
          </ac:spMkLst>
        </pc:spChg>
        <pc:spChg chg="mod">
          <ac:chgData name="Kim Bélanger-Baillargeon" userId="61e8c17a-4f44-4a20-848f-58a57c92f1ad" providerId="ADAL" clId="{071EBCB4-2384-4F5F-9EB2-8F016159C650}" dt="2022-12-19T21:22:48.260" v="40"/>
          <ac:spMkLst>
            <pc:docMk/>
            <pc:sldMk cId="3895569105" sldId="334"/>
            <ac:spMk id="50" creationId="{0F716C7F-4713-FEA7-A29D-4D53BED52C31}"/>
          </ac:spMkLst>
        </pc:spChg>
        <pc:spChg chg="mod">
          <ac:chgData name="Kim Bélanger-Baillargeon" userId="61e8c17a-4f44-4a20-848f-58a57c92f1ad" providerId="ADAL" clId="{071EBCB4-2384-4F5F-9EB2-8F016159C650}" dt="2022-12-19T21:22:48.260" v="40"/>
          <ac:spMkLst>
            <pc:docMk/>
            <pc:sldMk cId="3895569105" sldId="334"/>
            <ac:spMk id="51" creationId="{71F7AB6F-5400-4CBE-81EF-E908B8217C47}"/>
          </ac:spMkLst>
        </pc:spChg>
        <pc:spChg chg="mod">
          <ac:chgData name="Kim Bélanger-Baillargeon" userId="61e8c17a-4f44-4a20-848f-58a57c92f1ad" providerId="ADAL" clId="{071EBCB4-2384-4F5F-9EB2-8F016159C650}" dt="2022-12-19T21:22:48.260" v="40"/>
          <ac:spMkLst>
            <pc:docMk/>
            <pc:sldMk cId="3895569105" sldId="334"/>
            <ac:spMk id="52" creationId="{1D0D8CAF-722D-1F0D-B4C2-C8E58C592E56}"/>
          </ac:spMkLst>
        </pc:spChg>
        <pc:spChg chg="mod">
          <ac:chgData name="Kim Bélanger-Baillargeon" userId="61e8c17a-4f44-4a20-848f-58a57c92f1ad" providerId="ADAL" clId="{071EBCB4-2384-4F5F-9EB2-8F016159C650}" dt="2022-12-19T21:22:48.260" v="40"/>
          <ac:spMkLst>
            <pc:docMk/>
            <pc:sldMk cId="3895569105" sldId="334"/>
            <ac:spMk id="53" creationId="{2BB601F6-0C25-1821-8823-9FB3EF958D8F}"/>
          </ac:spMkLst>
        </pc:spChg>
        <pc:spChg chg="mod">
          <ac:chgData name="Kim Bélanger-Baillargeon" userId="61e8c17a-4f44-4a20-848f-58a57c92f1ad" providerId="ADAL" clId="{071EBCB4-2384-4F5F-9EB2-8F016159C650}" dt="2022-12-19T21:22:48.260" v="40"/>
          <ac:spMkLst>
            <pc:docMk/>
            <pc:sldMk cId="3895569105" sldId="334"/>
            <ac:spMk id="54" creationId="{9AFF4C73-D2D6-6575-023A-27A4842856A2}"/>
          </ac:spMkLst>
        </pc:spChg>
        <pc:spChg chg="mod">
          <ac:chgData name="Kim Bélanger-Baillargeon" userId="61e8c17a-4f44-4a20-848f-58a57c92f1ad" providerId="ADAL" clId="{071EBCB4-2384-4F5F-9EB2-8F016159C650}" dt="2022-12-19T21:22:48.260" v="40"/>
          <ac:spMkLst>
            <pc:docMk/>
            <pc:sldMk cId="3895569105" sldId="334"/>
            <ac:spMk id="55" creationId="{C2AC86E5-C3C7-5F2A-D339-524A7B1AF199}"/>
          </ac:spMkLst>
        </pc:spChg>
        <pc:spChg chg="mod">
          <ac:chgData name="Kim Bélanger-Baillargeon" userId="61e8c17a-4f44-4a20-848f-58a57c92f1ad" providerId="ADAL" clId="{071EBCB4-2384-4F5F-9EB2-8F016159C650}" dt="2022-12-19T21:22:48.260" v="40"/>
          <ac:spMkLst>
            <pc:docMk/>
            <pc:sldMk cId="3895569105" sldId="334"/>
            <ac:spMk id="56" creationId="{552920A7-6293-DB49-3407-8065E6F2C8FE}"/>
          </ac:spMkLst>
        </pc:spChg>
        <pc:spChg chg="mod">
          <ac:chgData name="Kim Bélanger-Baillargeon" userId="61e8c17a-4f44-4a20-848f-58a57c92f1ad" providerId="ADAL" clId="{071EBCB4-2384-4F5F-9EB2-8F016159C650}" dt="2022-12-19T21:22:48.260" v="40"/>
          <ac:spMkLst>
            <pc:docMk/>
            <pc:sldMk cId="3895569105" sldId="334"/>
            <ac:spMk id="57" creationId="{43E3F6EB-9B1D-0466-7B6D-EB4E1912E181}"/>
          </ac:spMkLst>
        </pc:spChg>
        <pc:spChg chg="mod">
          <ac:chgData name="Kim Bélanger-Baillargeon" userId="61e8c17a-4f44-4a20-848f-58a57c92f1ad" providerId="ADAL" clId="{071EBCB4-2384-4F5F-9EB2-8F016159C650}" dt="2022-12-19T21:22:48.260" v="40"/>
          <ac:spMkLst>
            <pc:docMk/>
            <pc:sldMk cId="3895569105" sldId="334"/>
            <ac:spMk id="58" creationId="{1115AB37-5FAC-7150-5F69-94B7770C5F8D}"/>
          </ac:spMkLst>
        </pc:spChg>
        <pc:spChg chg="mod">
          <ac:chgData name="Kim Bélanger-Baillargeon" userId="61e8c17a-4f44-4a20-848f-58a57c92f1ad" providerId="ADAL" clId="{071EBCB4-2384-4F5F-9EB2-8F016159C650}" dt="2022-12-19T21:22:48.260" v="40"/>
          <ac:spMkLst>
            <pc:docMk/>
            <pc:sldMk cId="3895569105" sldId="334"/>
            <ac:spMk id="59" creationId="{27547FAB-6E9A-BE5F-226B-D8EF56C5F610}"/>
          </ac:spMkLst>
        </pc:spChg>
        <pc:spChg chg="mod">
          <ac:chgData name="Kim Bélanger-Baillargeon" userId="61e8c17a-4f44-4a20-848f-58a57c92f1ad" providerId="ADAL" clId="{071EBCB4-2384-4F5F-9EB2-8F016159C650}" dt="2022-12-19T21:22:48.260" v="40"/>
          <ac:spMkLst>
            <pc:docMk/>
            <pc:sldMk cId="3895569105" sldId="334"/>
            <ac:spMk id="60" creationId="{FB4FED58-C69B-FE90-F4D2-3DC8159453E0}"/>
          </ac:spMkLst>
        </pc:spChg>
        <pc:spChg chg="mod">
          <ac:chgData name="Kim Bélanger-Baillargeon" userId="61e8c17a-4f44-4a20-848f-58a57c92f1ad" providerId="ADAL" clId="{071EBCB4-2384-4F5F-9EB2-8F016159C650}" dt="2022-12-19T21:22:48.260" v="40"/>
          <ac:spMkLst>
            <pc:docMk/>
            <pc:sldMk cId="3895569105" sldId="334"/>
            <ac:spMk id="61" creationId="{B3069BA6-3AF5-99D0-1E81-DFE10E56E753}"/>
          </ac:spMkLst>
        </pc:spChg>
        <pc:spChg chg="mod">
          <ac:chgData name="Kim Bélanger-Baillargeon" userId="61e8c17a-4f44-4a20-848f-58a57c92f1ad" providerId="ADAL" clId="{071EBCB4-2384-4F5F-9EB2-8F016159C650}" dt="2022-12-19T21:22:48.260" v="40"/>
          <ac:spMkLst>
            <pc:docMk/>
            <pc:sldMk cId="3895569105" sldId="334"/>
            <ac:spMk id="62" creationId="{7BFA4C14-0F9A-FB5E-E630-D0C931B4F90F}"/>
          </ac:spMkLst>
        </pc:spChg>
        <pc:spChg chg="mod">
          <ac:chgData name="Kim Bélanger-Baillargeon" userId="61e8c17a-4f44-4a20-848f-58a57c92f1ad" providerId="ADAL" clId="{071EBCB4-2384-4F5F-9EB2-8F016159C650}" dt="2022-12-19T21:22:48.260" v="40"/>
          <ac:spMkLst>
            <pc:docMk/>
            <pc:sldMk cId="3895569105" sldId="334"/>
            <ac:spMk id="63" creationId="{9D8BA3B3-101B-195F-3530-F39490E4DAD3}"/>
          </ac:spMkLst>
        </pc:spChg>
        <pc:spChg chg="mod">
          <ac:chgData name="Kim Bélanger-Baillargeon" userId="61e8c17a-4f44-4a20-848f-58a57c92f1ad" providerId="ADAL" clId="{071EBCB4-2384-4F5F-9EB2-8F016159C650}" dt="2022-12-19T21:22:48.260" v="40"/>
          <ac:spMkLst>
            <pc:docMk/>
            <pc:sldMk cId="3895569105" sldId="334"/>
            <ac:spMk id="64" creationId="{5F27B4A0-556E-7BA6-5C93-A6125335F261}"/>
          </ac:spMkLst>
        </pc:spChg>
        <pc:spChg chg="mod">
          <ac:chgData name="Kim Bélanger-Baillargeon" userId="61e8c17a-4f44-4a20-848f-58a57c92f1ad" providerId="ADAL" clId="{071EBCB4-2384-4F5F-9EB2-8F016159C650}" dt="2022-12-19T21:22:48.260" v="40"/>
          <ac:spMkLst>
            <pc:docMk/>
            <pc:sldMk cId="3895569105" sldId="334"/>
            <ac:spMk id="65" creationId="{33DCCA1D-80EC-8354-C5BC-93D7FBAEA494}"/>
          </ac:spMkLst>
        </pc:spChg>
        <pc:spChg chg="mod">
          <ac:chgData name="Kim Bélanger-Baillargeon" userId="61e8c17a-4f44-4a20-848f-58a57c92f1ad" providerId="ADAL" clId="{071EBCB4-2384-4F5F-9EB2-8F016159C650}" dt="2022-12-19T21:22:48.260" v="40"/>
          <ac:spMkLst>
            <pc:docMk/>
            <pc:sldMk cId="3895569105" sldId="334"/>
            <ac:spMk id="66" creationId="{B7643931-DA56-2C5A-1672-895599766ACA}"/>
          </ac:spMkLst>
        </pc:spChg>
        <pc:spChg chg="mod">
          <ac:chgData name="Kim Bélanger-Baillargeon" userId="61e8c17a-4f44-4a20-848f-58a57c92f1ad" providerId="ADAL" clId="{071EBCB4-2384-4F5F-9EB2-8F016159C650}" dt="2022-12-19T21:22:48.260" v="40"/>
          <ac:spMkLst>
            <pc:docMk/>
            <pc:sldMk cId="3895569105" sldId="334"/>
            <ac:spMk id="67" creationId="{4C7D4683-85C0-A407-D0A9-39D0A6F19ED1}"/>
          </ac:spMkLst>
        </pc:spChg>
        <pc:spChg chg="mod">
          <ac:chgData name="Kim Bélanger-Baillargeon" userId="61e8c17a-4f44-4a20-848f-58a57c92f1ad" providerId="ADAL" clId="{071EBCB4-2384-4F5F-9EB2-8F016159C650}" dt="2022-12-19T21:22:48.260" v="40"/>
          <ac:spMkLst>
            <pc:docMk/>
            <pc:sldMk cId="3895569105" sldId="334"/>
            <ac:spMk id="68" creationId="{57356380-7B83-64D2-285F-8C1CA0421C49}"/>
          </ac:spMkLst>
        </pc:spChg>
        <pc:spChg chg="mod">
          <ac:chgData name="Kim Bélanger-Baillargeon" userId="61e8c17a-4f44-4a20-848f-58a57c92f1ad" providerId="ADAL" clId="{071EBCB4-2384-4F5F-9EB2-8F016159C650}" dt="2022-12-19T21:22:48.260" v="40"/>
          <ac:spMkLst>
            <pc:docMk/>
            <pc:sldMk cId="3895569105" sldId="334"/>
            <ac:spMk id="69" creationId="{8E449653-90DB-4145-CDD6-5BE55EBBB49F}"/>
          </ac:spMkLst>
        </pc:spChg>
        <pc:spChg chg="mod">
          <ac:chgData name="Kim Bélanger-Baillargeon" userId="61e8c17a-4f44-4a20-848f-58a57c92f1ad" providerId="ADAL" clId="{071EBCB4-2384-4F5F-9EB2-8F016159C650}" dt="2022-12-19T21:22:48.260" v="40"/>
          <ac:spMkLst>
            <pc:docMk/>
            <pc:sldMk cId="3895569105" sldId="334"/>
            <ac:spMk id="70" creationId="{99938D10-F4ED-FFF8-4E96-15303DA38046}"/>
          </ac:spMkLst>
        </pc:spChg>
        <pc:spChg chg="mod">
          <ac:chgData name="Kim Bélanger-Baillargeon" userId="61e8c17a-4f44-4a20-848f-58a57c92f1ad" providerId="ADAL" clId="{071EBCB4-2384-4F5F-9EB2-8F016159C650}" dt="2022-12-19T21:22:48.260" v="40"/>
          <ac:spMkLst>
            <pc:docMk/>
            <pc:sldMk cId="3895569105" sldId="334"/>
            <ac:spMk id="71" creationId="{F0B0B921-6E47-77E0-FDC8-1C3619D627F3}"/>
          </ac:spMkLst>
        </pc:spChg>
        <pc:spChg chg="mod">
          <ac:chgData name="Kim Bélanger-Baillargeon" userId="61e8c17a-4f44-4a20-848f-58a57c92f1ad" providerId="ADAL" clId="{071EBCB4-2384-4F5F-9EB2-8F016159C650}" dt="2022-12-19T21:22:48.260" v="40"/>
          <ac:spMkLst>
            <pc:docMk/>
            <pc:sldMk cId="3895569105" sldId="334"/>
            <ac:spMk id="72" creationId="{F3DAB13F-7D6D-453C-51CE-03B3BEF88F69}"/>
          </ac:spMkLst>
        </pc:spChg>
        <pc:spChg chg="mod">
          <ac:chgData name="Kim Bélanger-Baillargeon" userId="61e8c17a-4f44-4a20-848f-58a57c92f1ad" providerId="ADAL" clId="{071EBCB4-2384-4F5F-9EB2-8F016159C650}" dt="2022-12-19T21:22:48.260" v="40"/>
          <ac:spMkLst>
            <pc:docMk/>
            <pc:sldMk cId="3895569105" sldId="334"/>
            <ac:spMk id="73" creationId="{93C8E5B6-B013-36E2-4C87-A669B47BE156}"/>
          </ac:spMkLst>
        </pc:spChg>
        <pc:spChg chg="mod">
          <ac:chgData name="Kim Bélanger-Baillargeon" userId="61e8c17a-4f44-4a20-848f-58a57c92f1ad" providerId="ADAL" clId="{071EBCB4-2384-4F5F-9EB2-8F016159C650}" dt="2022-12-19T21:22:48.260" v="40"/>
          <ac:spMkLst>
            <pc:docMk/>
            <pc:sldMk cId="3895569105" sldId="334"/>
            <ac:spMk id="74" creationId="{7D6DF784-A7BB-3E46-7A12-856A1C2DF5D1}"/>
          </ac:spMkLst>
        </pc:spChg>
        <pc:spChg chg="mod">
          <ac:chgData name="Kim Bélanger-Baillargeon" userId="61e8c17a-4f44-4a20-848f-58a57c92f1ad" providerId="ADAL" clId="{071EBCB4-2384-4F5F-9EB2-8F016159C650}" dt="2022-12-19T21:22:48.260" v="40"/>
          <ac:spMkLst>
            <pc:docMk/>
            <pc:sldMk cId="3895569105" sldId="334"/>
            <ac:spMk id="75" creationId="{37514AE7-8C95-9CC2-615B-23557C04C992}"/>
          </ac:spMkLst>
        </pc:spChg>
        <pc:spChg chg="mod">
          <ac:chgData name="Kim Bélanger-Baillargeon" userId="61e8c17a-4f44-4a20-848f-58a57c92f1ad" providerId="ADAL" clId="{071EBCB4-2384-4F5F-9EB2-8F016159C650}" dt="2022-12-19T21:22:48.260" v="40"/>
          <ac:spMkLst>
            <pc:docMk/>
            <pc:sldMk cId="3895569105" sldId="334"/>
            <ac:spMk id="76" creationId="{20338AAF-A2D4-842B-2832-00AEE7E0BEF0}"/>
          </ac:spMkLst>
        </pc:spChg>
        <pc:spChg chg="mod">
          <ac:chgData name="Kim Bélanger-Baillargeon" userId="61e8c17a-4f44-4a20-848f-58a57c92f1ad" providerId="ADAL" clId="{071EBCB4-2384-4F5F-9EB2-8F016159C650}" dt="2022-12-19T21:22:48.260" v="40"/>
          <ac:spMkLst>
            <pc:docMk/>
            <pc:sldMk cId="3895569105" sldId="334"/>
            <ac:spMk id="77" creationId="{655D83AF-86CE-D5FD-B5E4-E75FA2C1CA1E}"/>
          </ac:spMkLst>
        </pc:spChg>
        <pc:spChg chg="mod">
          <ac:chgData name="Kim Bélanger-Baillargeon" userId="61e8c17a-4f44-4a20-848f-58a57c92f1ad" providerId="ADAL" clId="{071EBCB4-2384-4F5F-9EB2-8F016159C650}" dt="2022-12-19T21:22:48.260" v="40"/>
          <ac:spMkLst>
            <pc:docMk/>
            <pc:sldMk cId="3895569105" sldId="334"/>
            <ac:spMk id="78" creationId="{C69D3DEE-0611-C4F8-A755-EE88795FA568}"/>
          </ac:spMkLst>
        </pc:spChg>
        <pc:spChg chg="mod">
          <ac:chgData name="Kim Bélanger-Baillargeon" userId="61e8c17a-4f44-4a20-848f-58a57c92f1ad" providerId="ADAL" clId="{071EBCB4-2384-4F5F-9EB2-8F016159C650}" dt="2022-12-19T21:22:48.260" v="40"/>
          <ac:spMkLst>
            <pc:docMk/>
            <pc:sldMk cId="3895569105" sldId="334"/>
            <ac:spMk id="79" creationId="{4A5709DE-D1E2-AFE7-AAC8-A6BB4CC86F21}"/>
          </ac:spMkLst>
        </pc:spChg>
        <pc:spChg chg="mod">
          <ac:chgData name="Kim Bélanger-Baillargeon" userId="61e8c17a-4f44-4a20-848f-58a57c92f1ad" providerId="ADAL" clId="{071EBCB4-2384-4F5F-9EB2-8F016159C650}" dt="2022-12-19T21:22:48.260" v="40"/>
          <ac:spMkLst>
            <pc:docMk/>
            <pc:sldMk cId="3895569105" sldId="334"/>
            <ac:spMk id="80" creationId="{1CCA08E0-5BA1-1197-1F61-B7B68D7AD9D7}"/>
          </ac:spMkLst>
        </pc:spChg>
        <pc:spChg chg="mod">
          <ac:chgData name="Kim Bélanger-Baillargeon" userId="61e8c17a-4f44-4a20-848f-58a57c92f1ad" providerId="ADAL" clId="{071EBCB4-2384-4F5F-9EB2-8F016159C650}" dt="2022-12-19T21:22:48.260" v="40"/>
          <ac:spMkLst>
            <pc:docMk/>
            <pc:sldMk cId="3895569105" sldId="334"/>
            <ac:spMk id="81" creationId="{35A36573-32EC-5148-CEC4-8EE961A947B5}"/>
          </ac:spMkLst>
        </pc:spChg>
        <pc:spChg chg="mod">
          <ac:chgData name="Kim Bélanger-Baillargeon" userId="61e8c17a-4f44-4a20-848f-58a57c92f1ad" providerId="ADAL" clId="{071EBCB4-2384-4F5F-9EB2-8F016159C650}" dt="2022-12-19T21:22:48.260" v="40"/>
          <ac:spMkLst>
            <pc:docMk/>
            <pc:sldMk cId="3895569105" sldId="334"/>
            <ac:spMk id="82" creationId="{94E9CF8B-130F-A39A-F35F-4C37F5AF117E}"/>
          </ac:spMkLst>
        </pc:spChg>
        <pc:spChg chg="mod">
          <ac:chgData name="Kim Bélanger-Baillargeon" userId="61e8c17a-4f44-4a20-848f-58a57c92f1ad" providerId="ADAL" clId="{071EBCB4-2384-4F5F-9EB2-8F016159C650}" dt="2022-12-19T21:22:48.260" v="40"/>
          <ac:spMkLst>
            <pc:docMk/>
            <pc:sldMk cId="3895569105" sldId="334"/>
            <ac:spMk id="83" creationId="{C03E72A9-12A5-159F-A222-0AF67BA84E61}"/>
          </ac:spMkLst>
        </pc:spChg>
        <pc:spChg chg="mod">
          <ac:chgData name="Kim Bélanger-Baillargeon" userId="61e8c17a-4f44-4a20-848f-58a57c92f1ad" providerId="ADAL" clId="{071EBCB4-2384-4F5F-9EB2-8F016159C650}" dt="2022-12-19T21:22:48.260" v="40"/>
          <ac:spMkLst>
            <pc:docMk/>
            <pc:sldMk cId="3895569105" sldId="334"/>
            <ac:spMk id="84" creationId="{CA8F3E25-67BA-13C3-78C1-D8A722B197B6}"/>
          </ac:spMkLst>
        </pc:spChg>
        <pc:spChg chg="mod">
          <ac:chgData name="Kim Bélanger-Baillargeon" userId="61e8c17a-4f44-4a20-848f-58a57c92f1ad" providerId="ADAL" clId="{071EBCB4-2384-4F5F-9EB2-8F016159C650}" dt="2022-12-19T21:22:48.260" v="40"/>
          <ac:spMkLst>
            <pc:docMk/>
            <pc:sldMk cId="3895569105" sldId="334"/>
            <ac:spMk id="85" creationId="{DE41CCDE-16D5-99BD-373F-7264D471A5A3}"/>
          </ac:spMkLst>
        </pc:spChg>
        <pc:spChg chg="mod">
          <ac:chgData name="Kim Bélanger-Baillargeon" userId="61e8c17a-4f44-4a20-848f-58a57c92f1ad" providerId="ADAL" clId="{071EBCB4-2384-4F5F-9EB2-8F016159C650}" dt="2022-12-19T21:22:48.260" v="40"/>
          <ac:spMkLst>
            <pc:docMk/>
            <pc:sldMk cId="3895569105" sldId="334"/>
            <ac:spMk id="86" creationId="{D5B3B91B-6661-7042-E003-AF204B89C47D}"/>
          </ac:spMkLst>
        </pc:spChg>
        <pc:spChg chg="mod">
          <ac:chgData name="Kim Bélanger-Baillargeon" userId="61e8c17a-4f44-4a20-848f-58a57c92f1ad" providerId="ADAL" clId="{071EBCB4-2384-4F5F-9EB2-8F016159C650}" dt="2022-12-19T21:22:48.260" v="40"/>
          <ac:spMkLst>
            <pc:docMk/>
            <pc:sldMk cId="3895569105" sldId="334"/>
            <ac:spMk id="87" creationId="{75286861-5D9A-4684-08F4-82B5B0B32AA2}"/>
          </ac:spMkLst>
        </pc:spChg>
        <pc:spChg chg="mod">
          <ac:chgData name="Kim Bélanger-Baillargeon" userId="61e8c17a-4f44-4a20-848f-58a57c92f1ad" providerId="ADAL" clId="{071EBCB4-2384-4F5F-9EB2-8F016159C650}" dt="2022-12-19T21:22:48.260" v="40"/>
          <ac:spMkLst>
            <pc:docMk/>
            <pc:sldMk cId="3895569105" sldId="334"/>
            <ac:spMk id="88" creationId="{0DF68C6A-B102-8B9F-E6A6-DD728359F63E}"/>
          </ac:spMkLst>
        </pc:spChg>
        <pc:spChg chg="mod">
          <ac:chgData name="Kim Bélanger-Baillargeon" userId="61e8c17a-4f44-4a20-848f-58a57c92f1ad" providerId="ADAL" clId="{071EBCB4-2384-4F5F-9EB2-8F016159C650}" dt="2022-12-19T21:22:48.260" v="40"/>
          <ac:spMkLst>
            <pc:docMk/>
            <pc:sldMk cId="3895569105" sldId="334"/>
            <ac:spMk id="89" creationId="{E510E3C4-FEEF-92D0-A110-29ADC9091B13}"/>
          </ac:spMkLst>
        </pc:spChg>
        <pc:spChg chg="mod">
          <ac:chgData name="Kim Bélanger-Baillargeon" userId="61e8c17a-4f44-4a20-848f-58a57c92f1ad" providerId="ADAL" clId="{071EBCB4-2384-4F5F-9EB2-8F016159C650}" dt="2022-12-19T21:22:48.260" v="40"/>
          <ac:spMkLst>
            <pc:docMk/>
            <pc:sldMk cId="3895569105" sldId="334"/>
            <ac:spMk id="90" creationId="{98907E67-E4BD-2CED-06A9-925852B2841C}"/>
          </ac:spMkLst>
        </pc:spChg>
        <pc:spChg chg="mod">
          <ac:chgData name="Kim Bélanger-Baillargeon" userId="61e8c17a-4f44-4a20-848f-58a57c92f1ad" providerId="ADAL" clId="{071EBCB4-2384-4F5F-9EB2-8F016159C650}" dt="2022-12-19T21:22:48.260" v="40"/>
          <ac:spMkLst>
            <pc:docMk/>
            <pc:sldMk cId="3895569105" sldId="334"/>
            <ac:spMk id="91" creationId="{C829079E-14FB-A1D2-2289-CD3F5AC53245}"/>
          </ac:spMkLst>
        </pc:spChg>
        <pc:spChg chg="mod">
          <ac:chgData name="Kim Bélanger-Baillargeon" userId="61e8c17a-4f44-4a20-848f-58a57c92f1ad" providerId="ADAL" clId="{071EBCB4-2384-4F5F-9EB2-8F016159C650}" dt="2022-12-19T21:22:48.260" v="40"/>
          <ac:spMkLst>
            <pc:docMk/>
            <pc:sldMk cId="3895569105" sldId="334"/>
            <ac:spMk id="92" creationId="{A3BD6EF1-2975-4EF7-5767-F1090D07E2EB}"/>
          </ac:spMkLst>
        </pc:spChg>
        <pc:spChg chg="mod">
          <ac:chgData name="Kim Bélanger-Baillargeon" userId="61e8c17a-4f44-4a20-848f-58a57c92f1ad" providerId="ADAL" clId="{071EBCB4-2384-4F5F-9EB2-8F016159C650}" dt="2022-12-19T21:22:48.260" v="40"/>
          <ac:spMkLst>
            <pc:docMk/>
            <pc:sldMk cId="3895569105" sldId="334"/>
            <ac:spMk id="93" creationId="{2997D65F-F771-C7BE-9BCA-85112CE604D0}"/>
          </ac:spMkLst>
        </pc:spChg>
        <pc:spChg chg="mod">
          <ac:chgData name="Kim Bélanger-Baillargeon" userId="61e8c17a-4f44-4a20-848f-58a57c92f1ad" providerId="ADAL" clId="{071EBCB4-2384-4F5F-9EB2-8F016159C650}" dt="2022-12-19T21:22:48.260" v="40"/>
          <ac:spMkLst>
            <pc:docMk/>
            <pc:sldMk cId="3895569105" sldId="334"/>
            <ac:spMk id="94" creationId="{99304BAB-834B-D776-BB38-FDC317BE8ECE}"/>
          </ac:spMkLst>
        </pc:spChg>
        <pc:spChg chg="mod">
          <ac:chgData name="Kim Bélanger-Baillargeon" userId="61e8c17a-4f44-4a20-848f-58a57c92f1ad" providerId="ADAL" clId="{071EBCB4-2384-4F5F-9EB2-8F016159C650}" dt="2022-12-19T21:22:48.260" v="40"/>
          <ac:spMkLst>
            <pc:docMk/>
            <pc:sldMk cId="3895569105" sldId="334"/>
            <ac:spMk id="95" creationId="{546DD1E3-EE26-CFE2-F764-AF06CE88E3C6}"/>
          </ac:spMkLst>
        </pc:spChg>
        <pc:spChg chg="mod">
          <ac:chgData name="Kim Bélanger-Baillargeon" userId="61e8c17a-4f44-4a20-848f-58a57c92f1ad" providerId="ADAL" clId="{071EBCB4-2384-4F5F-9EB2-8F016159C650}" dt="2022-12-19T21:22:48.260" v="40"/>
          <ac:spMkLst>
            <pc:docMk/>
            <pc:sldMk cId="3895569105" sldId="334"/>
            <ac:spMk id="96" creationId="{3720D64A-25C0-E821-49DA-43EDC0331BC0}"/>
          </ac:spMkLst>
        </pc:spChg>
        <pc:spChg chg="mod">
          <ac:chgData name="Kim Bélanger-Baillargeon" userId="61e8c17a-4f44-4a20-848f-58a57c92f1ad" providerId="ADAL" clId="{071EBCB4-2384-4F5F-9EB2-8F016159C650}" dt="2022-12-19T21:22:48.260" v="40"/>
          <ac:spMkLst>
            <pc:docMk/>
            <pc:sldMk cId="3895569105" sldId="334"/>
            <ac:spMk id="97" creationId="{A2E49494-C640-C611-6869-4C489B2B8DFC}"/>
          </ac:spMkLst>
        </pc:spChg>
        <pc:spChg chg="mod">
          <ac:chgData name="Kim Bélanger-Baillargeon" userId="61e8c17a-4f44-4a20-848f-58a57c92f1ad" providerId="ADAL" clId="{071EBCB4-2384-4F5F-9EB2-8F016159C650}" dt="2022-12-19T21:22:48.260" v="40"/>
          <ac:spMkLst>
            <pc:docMk/>
            <pc:sldMk cId="3895569105" sldId="334"/>
            <ac:spMk id="98" creationId="{63AA2EAE-DE57-6925-4E96-9130164D66F9}"/>
          </ac:spMkLst>
        </pc:spChg>
        <pc:spChg chg="mod">
          <ac:chgData name="Kim Bélanger-Baillargeon" userId="61e8c17a-4f44-4a20-848f-58a57c92f1ad" providerId="ADAL" clId="{071EBCB4-2384-4F5F-9EB2-8F016159C650}" dt="2022-12-19T21:22:48.260" v="40"/>
          <ac:spMkLst>
            <pc:docMk/>
            <pc:sldMk cId="3895569105" sldId="334"/>
            <ac:spMk id="99" creationId="{17FAB51E-D10A-4E52-E439-554C3D70BE61}"/>
          </ac:spMkLst>
        </pc:spChg>
        <pc:spChg chg="mod">
          <ac:chgData name="Kim Bélanger-Baillargeon" userId="61e8c17a-4f44-4a20-848f-58a57c92f1ad" providerId="ADAL" clId="{071EBCB4-2384-4F5F-9EB2-8F016159C650}" dt="2022-12-19T21:22:48.260" v="40"/>
          <ac:spMkLst>
            <pc:docMk/>
            <pc:sldMk cId="3895569105" sldId="334"/>
            <ac:spMk id="100" creationId="{3048AE52-B40F-A8F0-6AC2-24600E666BA6}"/>
          </ac:spMkLst>
        </pc:spChg>
        <pc:spChg chg="mod">
          <ac:chgData name="Kim Bélanger-Baillargeon" userId="61e8c17a-4f44-4a20-848f-58a57c92f1ad" providerId="ADAL" clId="{071EBCB4-2384-4F5F-9EB2-8F016159C650}" dt="2022-12-19T21:22:48.260" v="40"/>
          <ac:spMkLst>
            <pc:docMk/>
            <pc:sldMk cId="3895569105" sldId="334"/>
            <ac:spMk id="101" creationId="{54B7753C-9CB8-E71D-855E-974F92052325}"/>
          </ac:spMkLst>
        </pc:spChg>
        <pc:spChg chg="mod">
          <ac:chgData name="Kim Bélanger-Baillargeon" userId="61e8c17a-4f44-4a20-848f-58a57c92f1ad" providerId="ADAL" clId="{071EBCB4-2384-4F5F-9EB2-8F016159C650}" dt="2022-12-19T21:22:48.260" v="40"/>
          <ac:spMkLst>
            <pc:docMk/>
            <pc:sldMk cId="3895569105" sldId="334"/>
            <ac:spMk id="102" creationId="{34A5B010-CEC7-B712-FA9A-1D911C2BA37F}"/>
          </ac:spMkLst>
        </pc:spChg>
        <pc:spChg chg="mod">
          <ac:chgData name="Kim Bélanger-Baillargeon" userId="61e8c17a-4f44-4a20-848f-58a57c92f1ad" providerId="ADAL" clId="{071EBCB4-2384-4F5F-9EB2-8F016159C650}" dt="2022-12-19T21:22:48.260" v="40"/>
          <ac:spMkLst>
            <pc:docMk/>
            <pc:sldMk cId="3895569105" sldId="334"/>
            <ac:spMk id="103" creationId="{1FDBAF57-C667-533D-35FA-A8CD14831813}"/>
          </ac:spMkLst>
        </pc:spChg>
        <pc:spChg chg="mod">
          <ac:chgData name="Kim Bélanger-Baillargeon" userId="61e8c17a-4f44-4a20-848f-58a57c92f1ad" providerId="ADAL" clId="{071EBCB4-2384-4F5F-9EB2-8F016159C650}" dt="2022-12-19T21:22:48.260" v="40"/>
          <ac:spMkLst>
            <pc:docMk/>
            <pc:sldMk cId="3895569105" sldId="334"/>
            <ac:spMk id="104" creationId="{C8F0FFEE-3B97-795F-B6C0-95AC3096D1B5}"/>
          </ac:spMkLst>
        </pc:spChg>
        <pc:spChg chg="mod">
          <ac:chgData name="Kim Bélanger-Baillargeon" userId="61e8c17a-4f44-4a20-848f-58a57c92f1ad" providerId="ADAL" clId="{071EBCB4-2384-4F5F-9EB2-8F016159C650}" dt="2022-12-19T21:22:48.260" v="40"/>
          <ac:spMkLst>
            <pc:docMk/>
            <pc:sldMk cId="3895569105" sldId="334"/>
            <ac:spMk id="105" creationId="{1FDD0783-AEF0-DB49-4409-305403952D3A}"/>
          </ac:spMkLst>
        </pc:spChg>
        <pc:spChg chg="mod">
          <ac:chgData name="Kim Bélanger-Baillargeon" userId="61e8c17a-4f44-4a20-848f-58a57c92f1ad" providerId="ADAL" clId="{071EBCB4-2384-4F5F-9EB2-8F016159C650}" dt="2022-12-19T21:22:48.260" v="40"/>
          <ac:spMkLst>
            <pc:docMk/>
            <pc:sldMk cId="3895569105" sldId="334"/>
            <ac:spMk id="106" creationId="{7C0FF39B-3CE6-2667-B8A2-11CD86EA1881}"/>
          </ac:spMkLst>
        </pc:spChg>
        <pc:spChg chg="mod">
          <ac:chgData name="Kim Bélanger-Baillargeon" userId="61e8c17a-4f44-4a20-848f-58a57c92f1ad" providerId="ADAL" clId="{071EBCB4-2384-4F5F-9EB2-8F016159C650}" dt="2022-12-19T21:22:48.260" v="40"/>
          <ac:spMkLst>
            <pc:docMk/>
            <pc:sldMk cId="3895569105" sldId="334"/>
            <ac:spMk id="107" creationId="{31E2C44E-C859-E32B-9240-7B5A8205583D}"/>
          </ac:spMkLst>
        </pc:spChg>
        <pc:spChg chg="mod">
          <ac:chgData name="Kim Bélanger-Baillargeon" userId="61e8c17a-4f44-4a20-848f-58a57c92f1ad" providerId="ADAL" clId="{071EBCB4-2384-4F5F-9EB2-8F016159C650}" dt="2022-12-19T21:22:48.260" v="40"/>
          <ac:spMkLst>
            <pc:docMk/>
            <pc:sldMk cId="3895569105" sldId="334"/>
            <ac:spMk id="108" creationId="{0FC12D7C-491B-4DE5-7DA3-6116A6BA6B75}"/>
          </ac:spMkLst>
        </pc:spChg>
        <pc:spChg chg="mod">
          <ac:chgData name="Kim Bélanger-Baillargeon" userId="61e8c17a-4f44-4a20-848f-58a57c92f1ad" providerId="ADAL" clId="{071EBCB4-2384-4F5F-9EB2-8F016159C650}" dt="2022-12-19T21:22:48.260" v="40"/>
          <ac:spMkLst>
            <pc:docMk/>
            <pc:sldMk cId="3895569105" sldId="334"/>
            <ac:spMk id="109" creationId="{8DBAC2D3-43C7-9AB8-B0C7-21BEDC632921}"/>
          </ac:spMkLst>
        </pc:spChg>
        <pc:spChg chg="mod">
          <ac:chgData name="Kim Bélanger-Baillargeon" userId="61e8c17a-4f44-4a20-848f-58a57c92f1ad" providerId="ADAL" clId="{071EBCB4-2384-4F5F-9EB2-8F016159C650}" dt="2022-12-19T21:22:48.260" v="40"/>
          <ac:spMkLst>
            <pc:docMk/>
            <pc:sldMk cId="3895569105" sldId="334"/>
            <ac:spMk id="110" creationId="{B4847E9D-15E8-0A1F-C120-88A3CEA75471}"/>
          </ac:spMkLst>
        </pc:spChg>
        <pc:spChg chg="mod">
          <ac:chgData name="Kim Bélanger-Baillargeon" userId="61e8c17a-4f44-4a20-848f-58a57c92f1ad" providerId="ADAL" clId="{071EBCB4-2384-4F5F-9EB2-8F016159C650}" dt="2022-12-19T21:22:48.260" v="40"/>
          <ac:spMkLst>
            <pc:docMk/>
            <pc:sldMk cId="3895569105" sldId="334"/>
            <ac:spMk id="111" creationId="{FB32D89B-CD7A-0C6D-3118-9895C650A4FD}"/>
          </ac:spMkLst>
        </pc:spChg>
        <pc:spChg chg="mod">
          <ac:chgData name="Kim Bélanger-Baillargeon" userId="61e8c17a-4f44-4a20-848f-58a57c92f1ad" providerId="ADAL" clId="{071EBCB4-2384-4F5F-9EB2-8F016159C650}" dt="2022-12-19T21:22:48.260" v="40"/>
          <ac:spMkLst>
            <pc:docMk/>
            <pc:sldMk cId="3895569105" sldId="334"/>
            <ac:spMk id="112" creationId="{96ABB140-3712-A423-BDCC-AB504812ED3C}"/>
          </ac:spMkLst>
        </pc:spChg>
        <pc:spChg chg="mod">
          <ac:chgData name="Kim Bélanger-Baillargeon" userId="61e8c17a-4f44-4a20-848f-58a57c92f1ad" providerId="ADAL" clId="{071EBCB4-2384-4F5F-9EB2-8F016159C650}" dt="2022-12-19T21:22:48.260" v="40"/>
          <ac:spMkLst>
            <pc:docMk/>
            <pc:sldMk cId="3895569105" sldId="334"/>
            <ac:spMk id="113" creationId="{927CCD10-5096-718B-29EE-9C5836585456}"/>
          </ac:spMkLst>
        </pc:spChg>
        <pc:spChg chg="mod">
          <ac:chgData name="Kim Bélanger-Baillargeon" userId="61e8c17a-4f44-4a20-848f-58a57c92f1ad" providerId="ADAL" clId="{071EBCB4-2384-4F5F-9EB2-8F016159C650}" dt="2022-12-19T21:22:48.260" v="40"/>
          <ac:spMkLst>
            <pc:docMk/>
            <pc:sldMk cId="3895569105" sldId="334"/>
            <ac:spMk id="114" creationId="{7DEC65B0-3A7E-4EDB-B814-D8D220E26E18}"/>
          </ac:spMkLst>
        </pc:spChg>
        <pc:spChg chg="mod">
          <ac:chgData name="Kim Bélanger-Baillargeon" userId="61e8c17a-4f44-4a20-848f-58a57c92f1ad" providerId="ADAL" clId="{071EBCB4-2384-4F5F-9EB2-8F016159C650}" dt="2022-12-19T21:22:48.260" v="40"/>
          <ac:spMkLst>
            <pc:docMk/>
            <pc:sldMk cId="3895569105" sldId="334"/>
            <ac:spMk id="115" creationId="{AF84D8D3-4FAC-DE2B-21E2-0586EC316033}"/>
          </ac:spMkLst>
        </pc:spChg>
        <pc:spChg chg="mod">
          <ac:chgData name="Kim Bélanger-Baillargeon" userId="61e8c17a-4f44-4a20-848f-58a57c92f1ad" providerId="ADAL" clId="{071EBCB4-2384-4F5F-9EB2-8F016159C650}" dt="2022-12-19T21:22:48.260" v="40"/>
          <ac:spMkLst>
            <pc:docMk/>
            <pc:sldMk cId="3895569105" sldId="334"/>
            <ac:spMk id="116" creationId="{AB242F1C-EA53-9BFC-E90F-08A16EC25821}"/>
          </ac:spMkLst>
        </pc:spChg>
        <pc:spChg chg="mod">
          <ac:chgData name="Kim Bélanger-Baillargeon" userId="61e8c17a-4f44-4a20-848f-58a57c92f1ad" providerId="ADAL" clId="{071EBCB4-2384-4F5F-9EB2-8F016159C650}" dt="2022-12-19T21:22:48.260" v="40"/>
          <ac:spMkLst>
            <pc:docMk/>
            <pc:sldMk cId="3895569105" sldId="334"/>
            <ac:spMk id="117" creationId="{2A59163A-6160-965E-BB93-E4F8BA5B6F9E}"/>
          </ac:spMkLst>
        </pc:spChg>
        <pc:spChg chg="mod">
          <ac:chgData name="Kim Bélanger-Baillargeon" userId="61e8c17a-4f44-4a20-848f-58a57c92f1ad" providerId="ADAL" clId="{071EBCB4-2384-4F5F-9EB2-8F016159C650}" dt="2022-12-19T21:22:48.260" v="40"/>
          <ac:spMkLst>
            <pc:docMk/>
            <pc:sldMk cId="3895569105" sldId="334"/>
            <ac:spMk id="118" creationId="{A242A0D4-1B5B-97E3-5B14-1986D13E652C}"/>
          </ac:spMkLst>
        </pc:spChg>
        <pc:spChg chg="mod">
          <ac:chgData name="Kim Bélanger-Baillargeon" userId="61e8c17a-4f44-4a20-848f-58a57c92f1ad" providerId="ADAL" clId="{071EBCB4-2384-4F5F-9EB2-8F016159C650}" dt="2022-12-19T21:22:48.260" v="40"/>
          <ac:spMkLst>
            <pc:docMk/>
            <pc:sldMk cId="3895569105" sldId="334"/>
            <ac:spMk id="119" creationId="{FAA18E1F-0560-5B34-33C6-E7D108750BB3}"/>
          </ac:spMkLst>
        </pc:spChg>
        <pc:spChg chg="mod">
          <ac:chgData name="Kim Bélanger-Baillargeon" userId="61e8c17a-4f44-4a20-848f-58a57c92f1ad" providerId="ADAL" clId="{071EBCB4-2384-4F5F-9EB2-8F016159C650}" dt="2022-12-19T21:22:48.260" v="40"/>
          <ac:spMkLst>
            <pc:docMk/>
            <pc:sldMk cId="3895569105" sldId="334"/>
            <ac:spMk id="120" creationId="{72320FCC-3055-E4E7-B42D-55C159A02B56}"/>
          </ac:spMkLst>
        </pc:spChg>
        <pc:spChg chg="mod">
          <ac:chgData name="Kim Bélanger-Baillargeon" userId="61e8c17a-4f44-4a20-848f-58a57c92f1ad" providerId="ADAL" clId="{071EBCB4-2384-4F5F-9EB2-8F016159C650}" dt="2022-12-19T21:22:48.260" v="40"/>
          <ac:spMkLst>
            <pc:docMk/>
            <pc:sldMk cId="3895569105" sldId="334"/>
            <ac:spMk id="121" creationId="{E348C687-A7F0-6C39-72DC-E9D5504FF2FE}"/>
          </ac:spMkLst>
        </pc:spChg>
        <pc:spChg chg="mod">
          <ac:chgData name="Kim Bélanger-Baillargeon" userId="61e8c17a-4f44-4a20-848f-58a57c92f1ad" providerId="ADAL" clId="{071EBCB4-2384-4F5F-9EB2-8F016159C650}" dt="2022-12-19T21:22:48.260" v="40"/>
          <ac:spMkLst>
            <pc:docMk/>
            <pc:sldMk cId="3895569105" sldId="334"/>
            <ac:spMk id="122" creationId="{99DA5930-C2E6-DFA9-919D-3EDA2FF75E19}"/>
          </ac:spMkLst>
        </pc:spChg>
        <pc:spChg chg="mod">
          <ac:chgData name="Kim Bélanger-Baillargeon" userId="61e8c17a-4f44-4a20-848f-58a57c92f1ad" providerId="ADAL" clId="{071EBCB4-2384-4F5F-9EB2-8F016159C650}" dt="2022-12-19T21:22:48.260" v="40"/>
          <ac:spMkLst>
            <pc:docMk/>
            <pc:sldMk cId="3895569105" sldId="334"/>
            <ac:spMk id="123" creationId="{5BC05ED3-8D92-4064-886F-6E3B55B8916A}"/>
          </ac:spMkLst>
        </pc:spChg>
        <pc:spChg chg="mod">
          <ac:chgData name="Kim Bélanger-Baillargeon" userId="61e8c17a-4f44-4a20-848f-58a57c92f1ad" providerId="ADAL" clId="{071EBCB4-2384-4F5F-9EB2-8F016159C650}" dt="2022-12-19T21:22:48.260" v="40"/>
          <ac:spMkLst>
            <pc:docMk/>
            <pc:sldMk cId="3895569105" sldId="334"/>
            <ac:spMk id="124" creationId="{7C2C6379-6D7C-D529-1931-88FAFC550DEA}"/>
          </ac:spMkLst>
        </pc:spChg>
        <pc:spChg chg="add mod">
          <ac:chgData name="Kim Bélanger-Baillargeon" userId="61e8c17a-4f44-4a20-848f-58a57c92f1ad" providerId="ADAL" clId="{071EBCB4-2384-4F5F-9EB2-8F016159C650}" dt="2022-12-19T21:22:48.260" v="40"/>
          <ac:spMkLst>
            <pc:docMk/>
            <pc:sldMk cId="3895569105" sldId="334"/>
            <ac:spMk id="125" creationId="{20981066-8942-ED50-5FF2-4BA326BDFD4B}"/>
          </ac:spMkLst>
        </pc:spChg>
        <pc:spChg chg="add mod">
          <ac:chgData name="Kim Bélanger-Baillargeon" userId="61e8c17a-4f44-4a20-848f-58a57c92f1ad" providerId="ADAL" clId="{071EBCB4-2384-4F5F-9EB2-8F016159C650}" dt="2022-12-19T21:22:48.260" v="40"/>
          <ac:spMkLst>
            <pc:docMk/>
            <pc:sldMk cId="3895569105" sldId="334"/>
            <ac:spMk id="126" creationId="{8276FD1B-A9B6-109F-0772-E319C7B29132}"/>
          </ac:spMkLst>
        </pc:spChg>
        <pc:spChg chg="mod">
          <ac:chgData name="Kim Bélanger-Baillargeon" userId="61e8c17a-4f44-4a20-848f-58a57c92f1ad" providerId="ADAL" clId="{071EBCB4-2384-4F5F-9EB2-8F016159C650}" dt="2022-12-19T21:22:48.260" v="40"/>
          <ac:spMkLst>
            <pc:docMk/>
            <pc:sldMk cId="3895569105" sldId="334"/>
            <ac:spMk id="128" creationId="{85D5537C-A851-A5F1-C487-67A7214F95DB}"/>
          </ac:spMkLst>
        </pc:spChg>
        <pc:spChg chg="mod">
          <ac:chgData name="Kim Bélanger-Baillargeon" userId="61e8c17a-4f44-4a20-848f-58a57c92f1ad" providerId="ADAL" clId="{071EBCB4-2384-4F5F-9EB2-8F016159C650}" dt="2022-12-19T21:22:48.260" v="40"/>
          <ac:spMkLst>
            <pc:docMk/>
            <pc:sldMk cId="3895569105" sldId="334"/>
            <ac:spMk id="129" creationId="{F27034B1-5263-480B-DBD6-072A85AFDEB6}"/>
          </ac:spMkLst>
        </pc:spChg>
        <pc:spChg chg="mod">
          <ac:chgData name="Kim Bélanger-Baillargeon" userId="61e8c17a-4f44-4a20-848f-58a57c92f1ad" providerId="ADAL" clId="{071EBCB4-2384-4F5F-9EB2-8F016159C650}" dt="2022-12-19T21:22:48.260" v="40"/>
          <ac:spMkLst>
            <pc:docMk/>
            <pc:sldMk cId="3895569105" sldId="334"/>
            <ac:spMk id="130" creationId="{828D2BD7-0501-3C9A-83C6-A39F0F85D218}"/>
          </ac:spMkLst>
        </pc:spChg>
        <pc:spChg chg="add mod">
          <ac:chgData name="Kim Bélanger-Baillargeon" userId="61e8c17a-4f44-4a20-848f-58a57c92f1ad" providerId="ADAL" clId="{071EBCB4-2384-4F5F-9EB2-8F016159C650}" dt="2022-12-19T21:22:48.260" v="40"/>
          <ac:spMkLst>
            <pc:docMk/>
            <pc:sldMk cId="3895569105" sldId="334"/>
            <ac:spMk id="131" creationId="{F97F60AE-B493-5121-8060-DF6B363DA613}"/>
          </ac:spMkLst>
        </pc:spChg>
        <pc:spChg chg="add mod">
          <ac:chgData name="Kim Bélanger-Baillargeon" userId="61e8c17a-4f44-4a20-848f-58a57c92f1ad" providerId="ADAL" clId="{071EBCB4-2384-4F5F-9EB2-8F016159C650}" dt="2022-12-19T21:22:48.260" v="40"/>
          <ac:spMkLst>
            <pc:docMk/>
            <pc:sldMk cId="3895569105" sldId="334"/>
            <ac:spMk id="132" creationId="{9C370530-DBC2-AE74-0AB5-718E3785D166}"/>
          </ac:spMkLst>
        </pc:spChg>
        <pc:grpChg chg="add mod">
          <ac:chgData name="Kim Bélanger-Baillargeon" userId="61e8c17a-4f44-4a20-848f-58a57c92f1ad" providerId="ADAL" clId="{071EBCB4-2384-4F5F-9EB2-8F016159C650}" dt="2022-12-19T21:22:48.260" v="40"/>
          <ac:grpSpMkLst>
            <pc:docMk/>
            <pc:sldMk cId="3895569105" sldId="334"/>
            <ac:grpSpMk id="7" creationId="{F57F4555-70DD-FAF5-3FAF-051C387B411F}"/>
          </ac:grpSpMkLst>
        </pc:grpChg>
        <pc:grpChg chg="mod">
          <ac:chgData name="Kim Bélanger-Baillargeon" userId="61e8c17a-4f44-4a20-848f-58a57c92f1ad" providerId="ADAL" clId="{071EBCB4-2384-4F5F-9EB2-8F016159C650}" dt="2022-12-19T21:22:48.260" v="40"/>
          <ac:grpSpMkLst>
            <pc:docMk/>
            <pc:sldMk cId="3895569105" sldId="334"/>
            <ac:grpSpMk id="8" creationId="{435067DF-8862-1CBF-82EC-897B79734E7B}"/>
          </ac:grpSpMkLst>
        </pc:grpChg>
        <pc:grpChg chg="mod">
          <ac:chgData name="Kim Bélanger-Baillargeon" userId="61e8c17a-4f44-4a20-848f-58a57c92f1ad" providerId="ADAL" clId="{071EBCB4-2384-4F5F-9EB2-8F016159C650}" dt="2022-12-19T21:22:48.260" v="40"/>
          <ac:grpSpMkLst>
            <pc:docMk/>
            <pc:sldMk cId="3895569105" sldId="334"/>
            <ac:grpSpMk id="9" creationId="{CCBA77A9-0EF1-6653-082F-ACD79607062C}"/>
          </ac:grpSpMkLst>
        </pc:grpChg>
        <pc:grpChg chg="mod">
          <ac:chgData name="Kim Bélanger-Baillargeon" userId="61e8c17a-4f44-4a20-848f-58a57c92f1ad" providerId="ADAL" clId="{071EBCB4-2384-4F5F-9EB2-8F016159C650}" dt="2022-12-19T21:22:48.260" v="40"/>
          <ac:grpSpMkLst>
            <pc:docMk/>
            <pc:sldMk cId="3895569105" sldId="334"/>
            <ac:grpSpMk id="10" creationId="{9FCF179C-6C36-B523-5DC0-FE6E073F0901}"/>
          </ac:grpSpMkLst>
        </pc:grpChg>
        <pc:grpChg chg="mod">
          <ac:chgData name="Kim Bélanger-Baillargeon" userId="61e8c17a-4f44-4a20-848f-58a57c92f1ad" providerId="ADAL" clId="{071EBCB4-2384-4F5F-9EB2-8F016159C650}" dt="2022-12-19T21:22:48.260" v="40"/>
          <ac:grpSpMkLst>
            <pc:docMk/>
            <pc:sldMk cId="3895569105" sldId="334"/>
            <ac:grpSpMk id="11" creationId="{BB091C8E-3CEF-8E53-10C8-9C60840C788A}"/>
          </ac:grpSpMkLst>
        </pc:grpChg>
        <pc:grpChg chg="mod">
          <ac:chgData name="Kim Bélanger-Baillargeon" userId="61e8c17a-4f44-4a20-848f-58a57c92f1ad" providerId="ADAL" clId="{071EBCB4-2384-4F5F-9EB2-8F016159C650}" dt="2022-12-19T21:22:48.260" v="40"/>
          <ac:grpSpMkLst>
            <pc:docMk/>
            <pc:sldMk cId="3895569105" sldId="334"/>
            <ac:grpSpMk id="12" creationId="{84BF9D64-69D7-AF7E-8C14-F8815C1F914E}"/>
          </ac:grpSpMkLst>
        </pc:grpChg>
        <pc:grpChg chg="mod">
          <ac:chgData name="Kim Bélanger-Baillargeon" userId="61e8c17a-4f44-4a20-848f-58a57c92f1ad" providerId="ADAL" clId="{071EBCB4-2384-4F5F-9EB2-8F016159C650}" dt="2022-12-19T21:22:48.260" v="40"/>
          <ac:grpSpMkLst>
            <pc:docMk/>
            <pc:sldMk cId="3895569105" sldId="334"/>
            <ac:grpSpMk id="13" creationId="{2424C18E-3100-5CC4-17B0-F389B76960B8}"/>
          </ac:grpSpMkLst>
        </pc:grpChg>
        <pc:grpChg chg="mod">
          <ac:chgData name="Kim Bélanger-Baillargeon" userId="61e8c17a-4f44-4a20-848f-58a57c92f1ad" providerId="ADAL" clId="{071EBCB4-2384-4F5F-9EB2-8F016159C650}" dt="2022-12-19T21:22:48.260" v="40"/>
          <ac:grpSpMkLst>
            <pc:docMk/>
            <pc:sldMk cId="3895569105" sldId="334"/>
            <ac:grpSpMk id="14" creationId="{09C10C40-F5F8-23FA-209D-AF40BE4438A6}"/>
          </ac:grpSpMkLst>
        </pc:grpChg>
        <pc:grpChg chg="mod">
          <ac:chgData name="Kim Bélanger-Baillargeon" userId="61e8c17a-4f44-4a20-848f-58a57c92f1ad" providerId="ADAL" clId="{071EBCB4-2384-4F5F-9EB2-8F016159C650}" dt="2022-12-19T21:22:48.260" v="40"/>
          <ac:grpSpMkLst>
            <pc:docMk/>
            <pc:sldMk cId="3895569105" sldId="334"/>
            <ac:grpSpMk id="15" creationId="{0B3C633F-E2D7-36B0-486A-106546E24F90}"/>
          </ac:grpSpMkLst>
        </pc:grpChg>
        <pc:grpChg chg="mod">
          <ac:chgData name="Kim Bélanger-Baillargeon" userId="61e8c17a-4f44-4a20-848f-58a57c92f1ad" providerId="ADAL" clId="{071EBCB4-2384-4F5F-9EB2-8F016159C650}" dt="2022-12-19T21:22:48.260" v="40"/>
          <ac:grpSpMkLst>
            <pc:docMk/>
            <pc:sldMk cId="3895569105" sldId="334"/>
            <ac:grpSpMk id="16" creationId="{F9C0B977-A89B-D816-AA49-10A8C46882D0}"/>
          </ac:grpSpMkLst>
        </pc:grpChg>
        <pc:grpChg chg="mod">
          <ac:chgData name="Kim Bélanger-Baillargeon" userId="61e8c17a-4f44-4a20-848f-58a57c92f1ad" providerId="ADAL" clId="{071EBCB4-2384-4F5F-9EB2-8F016159C650}" dt="2022-12-19T21:22:48.260" v="40"/>
          <ac:grpSpMkLst>
            <pc:docMk/>
            <pc:sldMk cId="3895569105" sldId="334"/>
            <ac:grpSpMk id="17" creationId="{58C12E69-6843-CD73-8E2E-E343D8714B30}"/>
          </ac:grpSpMkLst>
        </pc:grpChg>
        <pc:grpChg chg="mod">
          <ac:chgData name="Kim Bélanger-Baillargeon" userId="61e8c17a-4f44-4a20-848f-58a57c92f1ad" providerId="ADAL" clId="{071EBCB4-2384-4F5F-9EB2-8F016159C650}" dt="2022-12-19T21:22:48.260" v="40"/>
          <ac:grpSpMkLst>
            <pc:docMk/>
            <pc:sldMk cId="3895569105" sldId="334"/>
            <ac:grpSpMk id="18" creationId="{B90331EF-FAEB-4AE4-A818-5DF6280C6480}"/>
          </ac:grpSpMkLst>
        </pc:grpChg>
        <pc:grpChg chg="mod">
          <ac:chgData name="Kim Bélanger-Baillargeon" userId="61e8c17a-4f44-4a20-848f-58a57c92f1ad" providerId="ADAL" clId="{071EBCB4-2384-4F5F-9EB2-8F016159C650}" dt="2022-12-19T21:22:48.260" v="40"/>
          <ac:grpSpMkLst>
            <pc:docMk/>
            <pc:sldMk cId="3895569105" sldId="334"/>
            <ac:grpSpMk id="19" creationId="{2EC6B7A3-64A8-BAC9-714F-6A172303BE85}"/>
          </ac:grpSpMkLst>
        </pc:grpChg>
        <pc:grpChg chg="mod">
          <ac:chgData name="Kim Bélanger-Baillargeon" userId="61e8c17a-4f44-4a20-848f-58a57c92f1ad" providerId="ADAL" clId="{071EBCB4-2384-4F5F-9EB2-8F016159C650}" dt="2022-12-19T21:22:48.260" v="40"/>
          <ac:grpSpMkLst>
            <pc:docMk/>
            <pc:sldMk cId="3895569105" sldId="334"/>
            <ac:grpSpMk id="20" creationId="{8A282B14-2765-74C8-570C-3ACD63EE8305}"/>
          </ac:grpSpMkLst>
        </pc:grpChg>
        <pc:grpChg chg="mod">
          <ac:chgData name="Kim Bélanger-Baillargeon" userId="61e8c17a-4f44-4a20-848f-58a57c92f1ad" providerId="ADAL" clId="{071EBCB4-2384-4F5F-9EB2-8F016159C650}" dt="2022-12-19T21:22:48.260" v="40"/>
          <ac:grpSpMkLst>
            <pc:docMk/>
            <pc:sldMk cId="3895569105" sldId="334"/>
            <ac:grpSpMk id="21" creationId="{F8DC58C5-B3A8-654B-C83D-A1813B015CD4}"/>
          </ac:grpSpMkLst>
        </pc:grpChg>
        <pc:grpChg chg="mod">
          <ac:chgData name="Kim Bélanger-Baillargeon" userId="61e8c17a-4f44-4a20-848f-58a57c92f1ad" providerId="ADAL" clId="{071EBCB4-2384-4F5F-9EB2-8F016159C650}" dt="2022-12-19T21:22:48.260" v="40"/>
          <ac:grpSpMkLst>
            <pc:docMk/>
            <pc:sldMk cId="3895569105" sldId="334"/>
            <ac:grpSpMk id="22" creationId="{878C93E3-70B4-73E0-C66F-BB8471985215}"/>
          </ac:grpSpMkLst>
        </pc:grpChg>
        <pc:grpChg chg="mod">
          <ac:chgData name="Kim Bélanger-Baillargeon" userId="61e8c17a-4f44-4a20-848f-58a57c92f1ad" providerId="ADAL" clId="{071EBCB4-2384-4F5F-9EB2-8F016159C650}" dt="2022-12-19T21:22:48.260" v="40"/>
          <ac:grpSpMkLst>
            <pc:docMk/>
            <pc:sldMk cId="3895569105" sldId="334"/>
            <ac:grpSpMk id="23" creationId="{F9E5656F-D4CF-5B25-4E01-07AB07490800}"/>
          </ac:grpSpMkLst>
        </pc:grpChg>
        <pc:grpChg chg="mod">
          <ac:chgData name="Kim Bélanger-Baillargeon" userId="61e8c17a-4f44-4a20-848f-58a57c92f1ad" providerId="ADAL" clId="{071EBCB4-2384-4F5F-9EB2-8F016159C650}" dt="2022-12-19T21:22:48.260" v="40"/>
          <ac:grpSpMkLst>
            <pc:docMk/>
            <pc:sldMk cId="3895569105" sldId="334"/>
            <ac:grpSpMk id="24" creationId="{440C401F-B4CF-4EE2-A90C-9851D6698E74}"/>
          </ac:grpSpMkLst>
        </pc:grpChg>
        <pc:grpChg chg="mod">
          <ac:chgData name="Kim Bélanger-Baillargeon" userId="61e8c17a-4f44-4a20-848f-58a57c92f1ad" providerId="ADAL" clId="{071EBCB4-2384-4F5F-9EB2-8F016159C650}" dt="2022-12-19T21:22:48.260" v="40"/>
          <ac:grpSpMkLst>
            <pc:docMk/>
            <pc:sldMk cId="3895569105" sldId="334"/>
            <ac:grpSpMk id="25" creationId="{1112BDBC-F54C-3F2D-26E5-CCD833A23F9C}"/>
          </ac:grpSpMkLst>
        </pc:grpChg>
        <pc:grpChg chg="mod">
          <ac:chgData name="Kim Bélanger-Baillargeon" userId="61e8c17a-4f44-4a20-848f-58a57c92f1ad" providerId="ADAL" clId="{071EBCB4-2384-4F5F-9EB2-8F016159C650}" dt="2022-12-19T21:22:48.260" v="40"/>
          <ac:grpSpMkLst>
            <pc:docMk/>
            <pc:sldMk cId="3895569105" sldId="334"/>
            <ac:grpSpMk id="26" creationId="{80BC2648-1AC7-BD5C-9DF8-75C5951F1886}"/>
          </ac:grpSpMkLst>
        </pc:grpChg>
        <pc:grpChg chg="mod">
          <ac:chgData name="Kim Bélanger-Baillargeon" userId="61e8c17a-4f44-4a20-848f-58a57c92f1ad" providerId="ADAL" clId="{071EBCB4-2384-4F5F-9EB2-8F016159C650}" dt="2022-12-19T21:22:48.260" v="40"/>
          <ac:grpSpMkLst>
            <pc:docMk/>
            <pc:sldMk cId="3895569105" sldId="334"/>
            <ac:grpSpMk id="27" creationId="{C16F40B6-71D8-5690-AED7-C16176B0866C}"/>
          </ac:grpSpMkLst>
        </pc:grpChg>
        <pc:grpChg chg="mod">
          <ac:chgData name="Kim Bélanger-Baillargeon" userId="61e8c17a-4f44-4a20-848f-58a57c92f1ad" providerId="ADAL" clId="{071EBCB4-2384-4F5F-9EB2-8F016159C650}" dt="2022-12-19T21:22:48.260" v="40"/>
          <ac:grpSpMkLst>
            <pc:docMk/>
            <pc:sldMk cId="3895569105" sldId="334"/>
            <ac:grpSpMk id="28" creationId="{6C4C6EE5-948E-3F29-BF19-9F7314369A06}"/>
          </ac:grpSpMkLst>
        </pc:grpChg>
        <pc:grpChg chg="mod">
          <ac:chgData name="Kim Bélanger-Baillargeon" userId="61e8c17a-4f44-4a20-848f-58a57c92f1ad" providerId="ADAL" clId="{071EBCB4-2384-4F5F-9EB2-8F016159C650}" dt="2022-12-19T21:22:48.260" v="40"/>
          <ac:grpSpMkLst>
            <pc:docMk/>
            <pc:sldMk cId="3895569105" sldId="334"/>
            <ac:grpSpMk id="29" creationId="{44168945-54E5-C28D-D976-192FB07F2838}"/>
          </ac:grpSpMkLst>
        </pc:grpChg>
        <pc:grpChg chg="mod">
          <ac:chgData name="Kim Bélanger-Baillargeon" userId="61e8c17a-4f44-4a20-848f-58a57c92f1ad" providerId="ADAL" clId="{071EBCB4-2384-4F5F-9EB2-8F016159C650}" dt="2022-12-19T21:22:48.260" v="40"/>
          <ac:grpSpMkLst>
            <pc:docMk/>
            <pc:sldMk cId="3895569105" sldId="334"/>
            <ac:grpSpMk id="30" creationId="{EBE6771E-AA44-9430-0B0C-8124B20CDE19}"/>
          </ac:grpSpMkLst>
        </pc:grpChg>
        <pc:grpChg chg="mod">
          <ac:chgData name="Kim Bélanger-Baillargeon" userId="61e8c17a-4f44-4a20-848f-58a57c92f1ad" providerId="ADAL" clId="{071EBCB4-2384-4F5F-9EB2-8F016159C650}" dt="2022-12-19T21:22:48.260" v="40"/>
          <ac:grpSpMkLst>
            <pc:docMk/>
            <pc:sldMk cId="3895569105" sldId="334"/>
            <ac:grpSpMk id="31" creationId="{29E496B6-BF9E-FA5D-967A-802FFAB76233}"/>
          </ac:grpSpMkLst>
        </pc:grpChg>
        <pc:grpChg chg="mod">
          <ac:chgData name="Kim Bélanger-Baillargeon" userId="61e8c17a-4f44-4a20-848f-58a57c92f1ad" providerId="ADAL" clId="{071EBCB4-2384-4F5F-9EB2-8F016159C650}" dt="2022-12-19T21:22:48.260" v="40"/>
          <ac:grpSpMkLst>
            <pc:docMk/>
            <pc:sldMk cId="3895569105" sldId="334"/>
            <ac:grpSpMk id="32" creationId="{DA79F15E-6723-78CC-ED90-9ECF830A7E80}"/>
          </ac:grpSpMkLst>
        </pc:grpChg>
        <pc:grpChg chg="mod">
          <ac:chgData name="Kim Bélanger-Baillargeon" userId="61e8c17a-4f44-4a20-848f-58a57c92f1ad" providerId="ADAL" clId="{071EBCB4-2384-4F5F-9EB2-8F016159C650}" dt="2022-12-19T21:22:48.260" v="40"/>
          <ac:grpSpMkLst>
            <pc:docMk/>
            <pc:sldMk cId="3895569105" sldId="334"/>
            <ac:grpSpMk id="33" creationId="{53AE622D-B6A4-5C59-FCE0-96D57480CBFD}"/>
          </ac:grpSpMkLst>
        </pc:grpChg>
        <pc:grpChg chg="mod">
          <ac:chgData name="Kim Bélanger-Baillargeon" userId="61e8c17a-4f44-4a20-848f-58a57c92f1ad" providerId="ADAL" clId="{071EBCB4-2384-4F5F-9EB2-8F016159C650}" dt="2022-12-19T21:22:48.260" v="40"/>
          <ac:grpSpMkLst>
            <pc:docMk/>
            <pc:sldMk cId="3895569105" sldId="334"/>
            <ac:grpSpMk id="34" creationId="{8AA15F69-281D-3773-EF81-6373FDB20EAF}"/>
          </ac:grpSpMkLst>
        </pc:grpChg>
        <pc:grpChg chg="mod">
          <ac:chgData name="Kim Bélanger-Baillargeon" userId="61e8c17a-4f44-4a20-848f-58a57c92f1ad" providerId="ADAL" clId="{071EBCB4-2384-4F5F-9EB2-8F016159C650}" dt="2022-12-19T21:22:48.260" v="40"/>
          <ac:grpSpMkLst>
            <pc:docMk/>
            <pc:sldMk cId="3895569105" sldId="334"/>
            <ac:grpSpMk id="35" creationId="{F2EFA124-1058-4E32-8D64-5C97AE7F7ECF}"/>
          </ac:grpSpMkLst>
        </pc:grpChg>
        <pc:grpChg chg="mod">
          <ac:chgData name="Kim Bélanger-Baillargeon" userId="61e8c17a-4f44-4a20-848f-58a57c92f1ad" providerId="ADAL" clId="{071EBCB4-2384-4F5F-9EB2-8F016159C650}" dt="2022-12-19T21:22:48.260" v="40"/>
          <ac:grpSpMkLst>
            <pc:docMk/>
            <pc:sldMk cId="3895569105" sldId="334"/>
            <ac:grpSpMk id="36" creationId="{D62C0883-D986-5D94-34BF-3EB3BA867ED6}"/>
          </ac:grpSpMkLst>
        </pc:grpChg>
        <pc:grpChg chg="mod">
          <ac:chgData name="Kim Bélanger-Baillargeon" userId="61e8c17a-4f44-4a20-848f-58a57c92f1ad" providerId="ADAL" clId="{071EBCB4-2384-4F5F-9EB2-8F016159C650}" dt="2022-12-19T21:22:48.260" v="40"/>
          <ac:grpSpMkLst>
            <pc:docMk/>
            <pc:sldMk cId="3895569105" sldId="334"/>
            <ac:grpSpMk id="37" creationId="{20F56C75-73BA-D2BE-38F7-86B06A45997A}"/>
          </ac:grpSpMkLst>
        </pc:grpChg>
        <pc:grpChg chg="add mod">
          <ac:chgData name="Kim Bélanger-Baillargeon" userId="61e8c17a-4f44-4a20-848f-58a57c92f1ad" providerId="ADAL" clId="{071EBCB4-2384-4F5F-9EB2-8F016159C650}" dt="2022-12-19T21:22:48.260" v="40"/>
          <ac:grpSpMkLst>
            <pc:docMk/>
            <pc:sldMk cId="3895569105" sldId="334"/>
            <ac:grpSpMk id="127" creationId="{C0F2D944-BE3F-8514-61A3-3A78C14F1793}"/>
          </ac:grpSpMkLst>
        </pc:grpChg>
      </pc:sldChg>
      <pc:sldChg chg="addSp delSp modSp add mod delAnim modAnim modNotesTx">
        <pc:chgData name="Kim Bélanger-Baillargeon" userId="61e8c17a-4f44-4a20-848f-58a57c92f1ad" providerId="ADAL" clId="{071EBCB4-2384-4F5F-9EB2-8F016159C650}" dt="2022-12-19T21:24:50.700" v="55"/>
        <pc:sldMkLst>
          <pc:docMk/>
          <pc:sldMk cId="891493007" sldId="335"/>
        </pc:sldMkLst>
        <pc:spChg chg="add mod">
          <ac:chgData name="Kim Bélanger-Baillargeon" userId="61e8c17a-4f44-4a20-848f-58a57c92f1ad" providerId="ADAL" clId="{071EBCB4-2384-4F5F-9EB2-8F016159C650}" dt="2022-12-19T21:24:43.302" v="54"/>
          <ac:spMkLst>
            <pc:docMk/>
            <pc:sldMk cId="891493007" sldId="335"/>
            <ac:spMk id="2" creationId="{81682208-C055-C7AF-CFF6-143C6955F352}"/>
          </ac:spMkLst>
        </pc:spChg>
        <pc:spChg chg="mod">
          <ac:chgData name="Kim Bélanger-Baillargeon" userId="61e8c17a-4f44-4a20-848f-58a57c92f1ad" providerId="ADAL" clId="{071EBCB4-2384-4F5F-9EB2-8F016159C650}" dt="2022-12-19T21:24:33.215" v="52" actId="20577"/>
          <ac:spMkLst>
            <pc:docMk/>
            <pc:sldMk cId="891493007" sldId="335"/>
            <ac:spMk id="3" creationId="{92D98B37-ABEE-3F2F-E592-9ABF07834E45}"/>
          </ac:spMkLst>
        </pc:spChg>
        <pc:spChg chg="del">
          <ac:chgData name="Kim Bélanger-Baillargeon" userId="61e8c17a-4f44-4a20-848f-58a57c92f1ad" providerId="ADAL" clId="{071EBCB4-2384-4F5F-9EB2-8F016159C650}" dt="2022-12-19T21:24:42.826" v="53" actId="478"/>
          <ac:spMkLst>
            <pc:docMk/>
            <pc:sldMk cId="891493007" sldId="335"/>
            <ac:spMk id="4" creationId="{F81E13E3-21CF-A666-5C3F-11C0A0DF0FB7}"/>
          </ac:spMkLst>
        </pc:spChg>
        <pc:spChg chg="del">
          <ac:chgData name="Kim Bélanger-Baillargeon" userId="61e8c17a-4f44-4a20-848f-58a57c92f1ad" providerId="ADAL" clId="{071EBCB4-2384-4F5F-9EB2-8F016159C650}" dt="2022-12-19T21:24:42.826" v="53" actId="478"/>
          <ac:spMkLst>
            <pc:docMk/>
            <pc:sldMk cId="891493007" sldId="335"/>
            <ac:spMk id="5" creationId="{A82ACFAB-91B4-E9A9-1C76-9CBD0CE12BDD}"/>
          </ac:spMkLst>
        </pc:spChg>
        <pc:spChg chg="del">
          <ac:chgData name="Kim Bélanger-Baillargeon" userId="61e8c17a-4f44-4a20-848f-58a57c92f1ad" providerId="ADAL" clId="{071EBCB4-2384-4F5F-9EB2-8F016159C650}" dt="2022-12-19T21:24:42.826" v="53" actId="478"/>
          <ac:spMkLst>
            <pc:docMk/>
            <pc:sldMk cId="891493007" sldId="335"/>
            <ac:spMk id="6" creationId="{71E81B93-2772-110F-D884-B72371194F5D}"/>
          </ac:spMkLst>
        </pc:spChg>
        <pc:spChg chg="del">
          <ac:chgData name="Kim Bélanger-Baillargeon" userId="61e8c17a-4f44-4a20-848f-58a57c92f1ad" providerId="ADAL" clId="{071EBCB4-2384-4F5F-9EB2-8F016159C650}" dt="2022-12-19T21:24:42.826" v="53" actId="478"/>
          <ac:spMkLst>
            <pc:docMk/>
            <pc:sldMk cId="891493007" sldId="335"/>
            <ac:spMk id="125" creationId="{20981066-8942-ED50-5FF2-4BA326BDFD4B}"/>
          </ac:spMkLst>
        </pc:spChg>
        <pc:spChg chg="del">
          <ac:chgData name="Kim Bélanger-Baillargeon" userId="61e8c17a-4f44-4a20-848f-58a57c92f1ad" providerId="ADAL" clId="{071EBCB4-2384-4F5F-9EB2-8F016159C650}" dt="2022-12-19T21:24:42.826" v="53" actId="478"/>
          <ac:spMkLst>
            <pc:docMk/>
            <pc:sldMk cId="891493007" sldId="335"/>
            <ac:spMk id="126" creationId="{8276FD1B-A9B6-109F-0772-E319C7B29132}"/>
          </ac:spMkLst>
        </pc:spChg>
        <pc:spChg chg="del">
          <ac:chgData name="Kim Bélanger-Baillargeon" userId="61e8c17a-4f44-4a20-848f-58a57c92f1ad" providerId="ADAL" clId="{071EBCB4-2384-4F5F-9EB2-8F016159C650}" dt="2022-12-19T21:24:42.826" v="53" actId="478"/>
          <ac:spMkLst>
            <pc:docMk/>
            <pc:sldMk cId="891493007" sldId="335"/>
            <ac:spMk id="131" creationId="{F97F60AE-B493-5121-8060-DF6B363DA613}"/>
          </ac:spMkLst>
        </pc:spChg>
        <pc:spChg chg="del">
          <ac:chgData name="Kim Bélanger-Baillargeon" userId="61e8c17a-4f44-4a20-848f-58a57c92f1ad" providerId="ADAL" clId="{071EBCB4-2384-4F5F-9EB2-8F016159C650}" dt="2022-12-19T21:24:42.826" v="53" actId="478"/>
          <ac:spMkLst>
            <pc:docMk/>
            <pc:sldMk cId="891493007" sldId="335"/>
            <ac:spMk id="132" creationId="{9C370530-DBC2-AE74-0AB5-718E3785D166}"/>
          </ac:spMkLst>
        </pc:spChg>
        <pc:spChg chg="mod">
          <ac:chgData name="Kim Bélanger-Baillargeon" userId="61e8c17a-4f44-4a20-848f-58a57c92f1ad" providerId="ADAL" clId="{071EBCB4-2384-4F5F-9EB2-8F016159C650}" dt="2022-12-19T21:24:43.302" v="54"/>
          <ac:spMkLst>
            <pc:docMk/>
            <pc:sldMk cId="891493007" sldId="335"/>
            <ac:spMk id="134" creationId="{66C6B159-EBDF-2A5D-E7C7-81BD8358E2E5}"/>
          </ac:spMkLst>
        </pc:spChg>
        <pc:spChg chg="mod">
          <ac:chgData name="Kim Bélanger-Baillargeon" userId="61e8c17a-4f44-4a20-848f-58a57c92f1ad" providerId="ADAL" clId="{071EBCB4-2384-4F5F-9EB2-8F016159C650}" dt="2022-12-19T21:24:43.302" v="54"/>
          <ac:spMkLst>
            <pc:docMk/>
            <pc:sldMk cId="891493007" sldId="335"/>
            <ac:spMk id="135" creationId="{8B4C6AC0-6774-3044-039D-BEE1627D3F21}"/>
          </ac:spMkLst>
        </pc:spChg>
        <pc:spChg chg="mod">
          <ac:chgData name="Kim Bélanger-Baillargeon" userId="61e8c17a-4f44-4a20-848f-58a57c92f1ad" providerId="ADAL" clId="{071EBCB4-2384-4F5F-9EB2-8F016159C650}" dt="2022-12-19T21:24:43.302" v="54"/>
          <ac:spMkLst>
            <pc:docMk/>
            <pc:sldMk cId="891493007" sldId="335"/>
            <ac:spMk id="136" creationId="{0CC1B7EE-C52C-9DC1-BAE6-E753DAFAEB34}"/>
          </ac:spMkLst>
        </pc:spChg>
        <pc:spChg chg="add mod">
          <ac:chgData name="Kim Bélanger-Baillargeon" userId="61e8c17a-4f44-4a20-848f-58a57c92f1ad" providerId="ADAL" clId="{071EBCB4-2384-4F5F-9EB2-8F016159C650}" dt="2022-12-19T21:24:43.302" v="54"/>
          <ac:spMkLst>
            <pc:docMk/>
            <pc:sldMk cId="891493007" sldId="335"/>
            <ac:spMk id="137" creationId="{30E6A02E-10F0-72BF-1D5E-7C9D51EB9E99}"/>
          </ac:spMkLst>
        </pc:spChg>
        <pc:spChg chg="add mod">
          <ac:chgData name="Kim Bélanger-Baillargeon" userId="61e8c17a-4f44-4a20-848f-58a57c92f1ad" providerId="ADAL" clId="{071EBCB4-2384-4F5F-9EB2-8F016159C650}" dt="2022-12-19T21:24:43.302" v="54"/>
          <ac:spMkLst>
            <pc:docMk/>
            <pc:sldMk cId="891493007" sldId="335"/>
            <ac:spMk id="138" creationId="{18733F9D-07AB-A18E-CA52-1493591D0571}"/>
          </ac:spMkLst>
        </pc:spChg>
        <pc:spChg chg="mod">
          <ac:chgData name="Kim Bélanger-Baillargeon" userId="61e8c17a-4f44-4a20-848f-58a57c92f1ad" providerId="ADAL" clId="{071EBCB4-2384-4F5F-9EB2-8F016159C650}" dt="2022-12-19T21:24:43.302" v="54"/>
          <ac:spMkLst>
            <pc:docMk/>
            <pc:sldMk cId="891493007" sldId="335"/>
            <ac:spMk id="172" creationId="{3172D7CF-58EA-B548-E24A-92DB48C5869B}"/>
          </ac:spMkLst>
        </pc:spChg>
        <pc:spChg chg="mod">
          <ac:chgData name="Kim Bélanger-Baillargeon" userId="61e8c17a-4f44-4a20-848f-58a57c92f1ad" providerId="ADAL" clId="{071EBCB4-2384-4F5F-9EB2-8F016159C650}" dt="2022-12-19T21:24:43.302" v="54"/>
          <ac:spMkLst>
            <pc:docMk/>
            <pc:sldMk cId="891493007" sldId="335"/>
            <ac:spMk id="173" creationId="{0D026359-AB0C-B59D-68D9-C50011F4EB84}"/>
          </ac:spMkLst>
        </pc:spChg>
        <pc:spChg chg="mod">
          <ac:chgData name="Kim Bélanger-Baillargeon" userId="61e8c17a-4f44-4a20-848f-58a57c92f1ad" providerId="ADAL" clId="{071EBCB4-2384-4F5F-9EB2-8F016159C650}" dt="2022-12-19T21:24:43.302" v="54"/>
          <ac:spMkLst>
            <pc:docMk/>
            <pc:sldMk cId="891493007" sldId="335"/>
            <ac:spMk id="174" creationId="{48EAEEB7-2AEB-6633-C988-7DCC7B303E39}"/>
          </ac:spMkLst>
        </pc:spChg>
        <pc:spChg chg="mod">
          <ac:chgData name="Kim Bélanger-Baillargeon" userId="61e8c17a-4f44-4a20-848f-58a57c92f1ad" providerId="ADAL" clId="{071EBCB4-2384-4F5F-9EB2-8F016159C650}" dt="2022-12-19T21:24:43.302" v="54"/>
          <ac:spMkLst>
            <pc:docMk/>
            <pc:sldMk cId="891493007" sldId="335"/>
            <ac:spMk id="175" creationId="{D2697EE0-7064-1FA0-6C8B-657DF2E5E98A}"/>
          </ac:spMkLst>
        </pc:spChg>
        <pc:spChg chg="mod">
          <ac:chgData name="Kim Bélanger-Baillargeon" userId="61e8c17a-4f44-4a20-848f-58a57c92f1ad" providerId="ADAL" clId="{071EBCB4-2384-4F5F-9EB2-8F016159C650}" dt="2022-12-19T21:24:43.302" v="54"/>
          <ac:spMkLst>
            <pc:docMk/>
            <pc:sldMk cId="891493007" sldId="335"/>
            <ac:spMk id="176" creationId="{177A8AEC-0E50-F98B-25FC-9D47AFF39B7C}"/>
          </ac:spMkLst>
        </pc:spChg>
        <pc:spChg chg="mod">
          <ac:chgData name="Kim Bélanger-Baillargeon" userId="61e8c17a-4f44-4a20-848f-58a57c92f1ad" providerId="ADAL" clId="{071EBCB4-2384-4F5F-9EB2-8F016159C650}" dt="2022-12-19T21:24:43.302" v="54"/>
          <ac:spMkLst>
            <pc:docMk/>
            <pc:sldMk cId="891493007" sldId="335"/>
            <ac:spMk id="177" creationId="{3E3367F7-FC9C-57E4-4EC0-6A66BAAB3FFF}"/>
          </ac:spMkLst>
        </pc:spChg>
        <pc:spChg chg="mod">
          <ac:chgData name="Kim Bélanger-Baillargeon" userId="61e8c17a-4f44-4a20-848f-58a57c92f1ad" providerId="ADAL" clId="{071EBCB4-2384-4F5F-9EB2-8F016159C650}" dt="2022-12-19T21:24:43.302" v="54"/>
          <ac:spMkLst>
            <pc:docMk/>
            <pc:sldMk cId="891493007" sldId="335"/>
            <ac:spMk id="178" creationId="{0D4921B2-85EB-1892-E40D-7878D4CB06BC}"/>
          </ac:spMkLst>
        </pc:spChg>
        <pc:spChg chg="mod">
          <ac:chgData name="Kim Bélanger-Baillargeon" userId="61e8c17a-4f44-4a20-848f-58a57c92f1ad" providerId="ADAL" clId="{071EBCB4-2384-4F5F-9EB2-8F016159C650}" dt="2022-12-19T21:24:43.302" v="54"/>
          <ac:spMkLst>
            <pc:docMk/>
            <pc:sldMk cId="891493007" sldId="335"/>
            <ac:spMk id="179" creationId="{2A1478E6-C5D3-3A0C-5094-A0B724F67625}"/>
          </ac:spMkLst>
        </pc:spChg>
        <pc:spChg chg="mod">
          <ac:chgData name="Kim Bélanger-Baillargeon" userId="61e8c17a-4f44-4a20-848f-58a57c92f1ad" providerId="ADAL" clId="{071EBCB4-2384-4F5F-9EB2-8F016159C650}" dt="2022-12-19T21:24:43.302" v="54"/>
          <ac:spMkLst>
            <pc:docMk/>
            <pc:sldMk cId="891493007" sldId="335"/>
            <ac:spMk id="180" creationId="{90CE5A47-3872-275C-5A05-8886BDF3DC75}"/>
          </ac:spMkLst>
        </pc:spChg>
        <pc:spChg chg="mod">
          <ac:chgData name="Kim Bélanger-Baillargeon" userId="61e8c17a-4f44-4a20-848f-58a57c92f1ad" providerId="ADAL" clId="{071EBCB4-2384-4F5F-9EB2-8F016159C650}" dt="2022-12-19T21:24:43.302" v="54"/>
          <ac:spMkLst>
            <pc:docMk/>
            <pc:sldMk cId="891493007" sldId="335"/>
            <ac:spMk id="181" creationId="{BBC090DF-D702-DEBD-6407-FE856A11F7C6}"/>
          </ac:spMkLst>
        </pc:spChg>
        <pc:spChg chg="mod">
          <ac:chgData name="Kim Bélanger-Baillargeon" userId="61e8c17a-4f44-4a20-848f-58a57c92f1ad" providerId="ADAL" clId="{071EBCB4-2384-4F5F-9EB2-8F016159C650}" dt="2022-12-19T21:24:43.302" v="54"/>
          <ac:spMkLst>
            <pc:docMk/>
            <pc:sldMk cId="891493007" sldId="335"/>
            <ac:spMk id="182" creationId="{B0C3B099-7AD0-1061-08EA-F8E0D961E4AF}"/>
          </ac:spMkLst>
        </pc:spChg>
        <pc:spChg chg="mod">
          <ac:chgData name="Kim Bélanger-Baillargeon" userId="61e8c17a-4f44-4a20-848f-58a57c92f1ad" providerId="ADAL" clId="{071EBCB4-2384-4F5F-9EB2-8F016159C650}" dt="2022-12-19T21:24:43.302" v="54"/>
          <ac:spMkLst>
            <pc:docMk/>
            <pc:sldMk cId="891493007" sldId="335"/>
            <ac:spMk id="183" creationId="{7D282D48-004D-02C9-8021-DC4FCC62CF3D}"/>
          </ac:spMkLst>
        </pc:spChg>
        <pc:spChg chg="mod">
          <ac:chgData name="Kim Bélanger-Baillargeon" userId="61e8c17a-4f44-4a20-848f-58a57c92f1ad" providerId="ADAL" clId="{071EBCB4-2384-4F5F-9EB2-8F016159C650}" dt="2022-12-19T21:24:43.302" v="54"/>
          <ac:spMkLst>
            <pc:docMk/>
            <pc:sldMk cId="891493007" sldId="335"/>
            <ac:spMk id="184" creationId="{2E2EC802-555E-77DD-F337-41CC3F0371DC}"/>
          </ac:spMkLst>
        </pc:spChg>
        <pc:spChg chg="mod">
          <ac:chgData name="Kim Bélanger-Baillargeon" userId="61e8c17a-4f44-4a20-848f-58a57c92f1ad" providerId="ADAL" clId="{071EBCB4-2384-4F5F-9EB2-8F016159C650}" dt="2022-12-19T21:24:43.302" v="54"/>
          <ac:spMkLst>
            <pc:docMk/>
            <pc:sldMk cId="891493007" sldId="335"/>
            <ac:spMk id="185" creationId="{67ACF6AB-119A-B871-F871-B53DF485D5E6}"/>
          </ac:spMkLst>
        </pc:spChg>
        <pc:spChg chg="mod">
          <ac:chgData name="Kim Bélanger-Baillargeon" userId="61e8c17a-4f44-4a20-848f-58a57c92f1ad" providerId="ADAL" clId="{071EBCB4-2384-4F5F-9EB2-8F016159C650}" dt="2022-12-19T21:24:43.302" v="54"/>
          <ac:spMkLst>
            <pc:docMk/>
            <pc:sldMk cId="891493007" sldId="335"/>
            <ac:spMk id="186" creationId="{F185168F-CE8B-D5D4-2445-FBBC8751A072}"/>
          </ac:spMkLst>
        </pc:spChg>
        <pc:spChg chg="mod">
          <ac:chgData name="Kim Bélanger-Baillargeon" userId="61e8c17a-4f44-4a20-848f-58a57c92f1ad" providerId="ADAL" clId="{071EBCB4-2384-4F5F-9EB2-8F016159C650}" dt="2022-12-19T21:24:43.302" v="54"/>
          <ac:spMkLst>
            <pc:docMk/>
            <pc:sldMk cId="891493007" sldId="335"/>
            <ac:spMk id="187" creationId="{6E65E940-C820-AB67-7592-A1C17256469E}"/>
          </ac:spMkLst>
        </pc:spChg>
        <pc:spChg chg="mod">
          <ac:chgData name="Kim Bélanger-Baillargeon" userId="61e8c17a-4f44-4a20-848f-58a57c92f1ad" providerId="ADAL" clId="{071EBCB4-2384-4F5F-9EB2-8F016159C650}" dt="2022-12-19T21:24:43.302" v="54"/>
          <ac:spMkLst>
            <pc:docMk/>
            <pc:sldMk cId="891493007" sldId="335"/>
            <ac:spMk id="188" creationId="{AF83E70C-4C81-CB9D-37A6-562A66A8F724}"/>
          </ac:spMkLst>
        </pc:spChg>
        <pc:spChg chg="mod">
          <ac:chgData name="Kim Bélanger-Baillargeon" userId="61e8c17a-4f44-4a20-848f-58a57c92f1ad" providerId="ADAL" clId="{071EBCB4-2384-4F5F-9EB2-8F016159C650}" dt="2022-12-19T21:24:43.302" v="54"/>
          <ac:spMkLst>
            <pc:docMk/>
            <pc:sldMk cId="891493007" sldId="335"/>
            <ac:spMk id="189" creationId="{3EBFD204-A17F-824E-A120-7651F7C4F380}"/>
          </ac:spMkLst>
        </pc:spChg>
        <pc:spChg chg="mod">
          <ac:chgData name="Kim Bélanger-Baillargeon" userId="61e8c17a-4f44-4a20-848f-58a57c92f1ad" providerId="ADAL" clId="{071EBCB4-2384-4F5F-9EB2-8F016159C650}" dt="2022-12-19T21:24:43.302" v="54"/>
          <ac:spMkLst>
            <pc:docMk/>
            <pc:sldMk cId="891493007" sldId="335"/>
            <ac:spMk id="190" creationId="{752D0B25-8681-A630-D6B3-6CDB373BD6C2}"/>
          </ac:spMkLst>
        </pc:spChg>
        <pc:spChg chg="mod">
          <ac:chgData name="Kim Bélanger-Baillargeon" userId="61e8c17a-4f44-4a20-848f-58a57c92f1ad" providerId="ADAL" clId="{071EBCB4-2384-4F5F-9EB2-8F016159C650}" dt="2022-12-19T21:24:43.302" v="54"/>
          <ac:spMkLst>
            <pc:docMk/>
            <pc:sldMk cId="891493007" sldId="335"/>
            <ac:spMk id="191" creationId="{144D0D15-6E32-DBBA-7FDF-05DC6223A8EB}"/>
          </ac:spMkLst>
        </pc:spChg>
        <pc:spChg chg="mod">
          <ac:chgData name="Kim Bélanger-Baillargeon" userId="61e8c17a-4f44-4a20-848f-58a57c92f1ad" providerId="ADAL" clId="{071EBCB4-2384-4F5F-9EB2-8F016159C650}" dt="2022-12-19T21:24:43.302" v="54"/>
          <ac:spMkLst>
            <pc:docMk/>
            <pc:sldMk cId="891493007" sldId="335"/>
            <ac:spMk id="192" creationId="{5D57EFFF-BD52-F0EB-1AE2-F8DCB5EE9432}"/>
          </ac:spMkLst>
        </pc:spChg>
        <pc:spChg chg="mod">
          <ac:chgData name="Kim Bélanger-Baillargeon" userId="61e8c17a-4f44-4a20-848f-58a57c92f1ad" providerId="ADAL" clId="{071EBCB4-2384-4F5F-9EB2-8F016159C650}" dt="2022-12-19T21:24:43.302" v="54"/>
          <ac:spMkLst>
            <pc:docMk/>
            <pc:sldMk cId="891493007" sldId="335"/>
            <ac:spMk id="193" creationId="{BE5DD7DA-4036-DA85-B842-D4B9E4694EA6}"/>
          </ac:spMkLst>
        </pc:spChg>
        <pc:spChg chg="mod">
          <ac:chgData name="Kim Bélanger-Baillargeon" userId="61e8c17a-4f44-4a20-848f-58a57c92f1ad" providerId="ADAL" clId="{071EBCB4-2384-4F5F-9EB2-8F016159C650}" dt="2022-12-19T21:24:43.302" v="54"/>
          <ac:spMkLst>
            <pc:docMk/>
            <pc:sldMk cId="891493007" sldId="335"/>
            <ac:spMk id="194" creationId="{C7C003BB-3773-8496-9244-C8ED2284C52D}"/>
          </ac:spMkLst>
        </pc:spChg>
        <pc:spChg chg="mod">
          <ac:chgData name="Kim Bélanger-Baillargeon" userId="61e8c17a-4f44-4a20-848f-58a57c92f1ad" providerId="ADAL" clId="{071EBCB4-2384-4F5F-9EB2-8F016159C650}" dt="2022-12-19T21:24:43.302" v="54"/>
          <ac:spMkLst>
            <pc:docMk/>
            <pc:sldMk cId="891493007" sldId="335"/>
            <ac:spMk id="195" creationId="{C09ECE88-83FC-7AF8-6C1C-DCCD809C363A}"/>
          </ac:spMkLst>
        </pc:spChg>
        <pc:spChg chg="mod">
          <ac:chgData name="Kim Bélanger-Baillargeon" userId="61e8c17a-4f44-4a20-848f-58a57c92f1ad" providerId="ADAL" clId="{071EBCB4-2384-4F5F-9EB2-8F016159C650}" dt="2022-12-19T21:24:43.302" v="54"/>
          <ac:spMkLst>
            <pc:docMk/>
            <pc:sldMk cId="891493007" sldId="335"/>
            <ac:spMk id="196" creationId="{AC59CD58-7603-62BB-A449-85C858893458}"/>
          </ac:spMkLst>
        </pc:spChg>
        <pc:spChg chg="mod">
          <ac:chgData name="Kim Bélanger-Baillargeon" userId="61e8c17a-4f44-4a20-848f-58a57c92f1ad" providerId="ADAL" clId="{071EBCB4-2384-4F5F-9EB2-8F016159C650}" dt="2022-12-19T21:24:43.302" v="54"/>
          <ac:spMkLst>
            <pc:docMk/>
            <pc:sldMk cId="891493007" sldId="335"/>
            <ac:spMk id="197" creationId="{B95323E0-471A-1D38-686F-1C1253A91FF4}"/>
          </ac:spMkLst>
        </pc:spChg>
        <pc:spChg chg="mod">
          <ac:chgData name="Kim Bélanger-Baillargeon" userId="61e8c17a-4f44-4a20-848f-58a57c92f1ad" providerId="ADAL" clId="{071EBCB4-2384-4F5F-9EB2-8F016159C650}" dt="2022-12-19T21:24:43.302" v="54"/>
          <ac:spMkLst>
            <pc:docMk/>
            <pc:sldMk cId="891493007" sldId="335"/>
            <ac:spMk id="198" creationId="{044B0A73-9982-B976-02B2-EF7C466FAE8F}"/>
          </ac:spMkLst>
        </pc:spChg>
        <pc:spChg chg="mod">
          <ac:chgData name="Kim Bélanger-Baillargeon" userId="61e8c17a-4f44-4a20-848f-58a57c92f1ad" providerId="ADAL" clId="{071EBCB4-2384-4F5F-9EB2-8F016159C650}" dt="2022-12-19T21:24:43.302" v="54"/>
          <ac:spMkLst>
            <pc:docMk/>
            <pc:sldMk cId="891493007" sldId="335"/>
            <ac:spMk id="199" creationId="{2C96A82B-B7DA-2697-F80B-3A1B2F5C7A88}"/>
          </ac:spMkLst>
        </pc:spChg>
        <pc:spChg chg="mod">
          <ac:chgData name="Kim Bélanger-Baillargeon" userId="61e8c17a-4f44-4a20-848f-58a57c92f1ad" providerId="ADAL" clId="{071EBCB4-2384-4F5F-9EB2-8F016159C650}" dt="2022-12-19T21:24:43.302" v="54"/>
          <ac:spMkLst>
            <pc:docMk/>
            <pc:sldMk cId="891493007" sldId="335"/>
            <ac:spMk id="200" creationId="{E26E572D-262D-D012-9EBE-CA5FA01247D2}"/>
          </ac:spMkLst>
        </pc:spChg>
        <pc:spChg chg="mod">
          <ac:chgData name="Kim Bélanger-Baillargeon" userId="61e8c17a-4f44-4a20-848f-58a57c92f1ad" providerId="ADAL" clId="{071EBCB4-2384-4F5F-9EB2-8F016159C650}" dt="2022-12-19T21:24:43.302" v="54"/>
          <ac:spMkLst>
            <pc:docMk/>
            <pc:sldMk cId="891493007" sldId="335"/>
            <ac:spMk id="201" creationId="{2ED79B0A-F084-6A38-F5E4-42451B5A5205}"/>
          </ac:spMkLst>
        </pc:spChg>
        <pc:spChg chg="mod">
          <ac:chgData name="Kim Bélanger-Baillargeon" userId="61e8c17a-4f44-4a20-848f-58a57c92f1ad" providerId="ADAL" clId="{071EBCB4-2384-4F5F-9EB2-8F016159C650}" dt="2022-12-19T21:24:43.302" v="54"/>
          <ac:spMkLst>
            <pc:docMk/>
            <pc:sldMk cId="891493007" sldId="335"/>
            <ac:spMk id="202" creationId="{EFE6C7D9-7791-E07E-DCBD-86AA535A9ECA}"/>
          </ac:spMkLst>
        </pc:spChg>
        <pc:spChg chg="mod">
          <ac:chgData name="Kim Bélanger-Baillargeon" userId="61e8c17a-4f44-4a20-848f-58a57c92f1ad" providerId="ADAL" clId="{071EBCB4-2384-4F5F-9EB2-8F016159C650}" dt="2022-12-19T21:24:43.302" v="54"/>
          <ac:spMkLst>
            <pc:docMk/>
            <pc:sldMk cId="891493007" sldId="335"/>
            <ac:spMk id="203" creationId="{19173EEF-5CC0-CEDC-045C-30FD2F1A7A07}"/>
          </ac:spMkLst>
        </pc:spChg>
        <pc:spChg chg="mod">
          <ac:chgData name="Kim Bélanger-Baillargeon" userId="61e8c17a-4f44-4a20-848f-58a57c92f1ad" providerId="ADAL" clId="{071EBCB4-2384-4F5F-9EB2-8F016159C650}" dt="2022-12-19T21:24:43.302" v="54"/>
          <ac:spMkLst>
            <pc:docMk/>
            <pc:sldMk cId="891493007" sldId="335"/>
            <ac:spMk id="204" creationId="{FA505E8C-3A0C-8429-13E5-2BEAB224BAD1}"/>
          </ac:spMkLst>
        </pc:spChg>
        <pc:spChg chg="mod">
          <ac:chgData name="Kim Bélanger-Baillargeon" userId="61e8c17a-4f44-4a20-848f-58a57c92f1ad" providerId="ADAL" clId="{071EBCB4-2384-4F5F-9EB2-8F016159C650}" dt="2022-12-19T21:24:43.302" v="54"/>
          <ac:spMkLst>
            <pc:docMk/>
            <pc:sldMk cId="891493007" sldId="335"/>
            <ac:spMk id="205" creationId="{DB497A9F-E158-F5BD-5D73-A26CB58FF33E}"/>
          </ac:spMkLst>
        </pc:spChg>
        <pc:spChg chg="mod">
          <ac:chgData name="Kim Bélanger-Baillargeon" userId="61e8c17a-4f44-4a20-848f-58a57c92f1ad" providerId="ADAL" clId="{071EBCB4-2384-4F5F-9EB2-8F016159C650}" dt="2022-12-19T21:24:43.302" v="54"/>
          <ac:spMkLst>
            <pc:docMk/>
            <pc:sldMk cId="891493007" sldId="335"/>
            <ac:spMk id="206" creationId="{EC811055-87A3-F988-E5BC-A8057DAB7532}"/>
          </ac:spMkLst>
        </pc:spChg>
        <pc:spChg chg="mod">
          <ac:chgData name="Kim Bélanger-Baillargeon" userId="61e8c17a-4f44-4a20-848f-58a57c92f1ad" providerId="ADAL" clId="{071EBCB4-2384-4F5F-9EB2-8F016159C650}" dt="2022-12-19T21:24:43.302" v="54"/>
          <ac:spMkLst>
            <pc:docMk/>
            <pc:sldMk cId="891493007" sldId="335"/>
            <ac:spMk id="207" creationId="{4221414D-11F8-3879-CC33-4C2AEABCDC1D}"/>
          </ac:spMkLst>
        </pc:spChg>
        <pc:spChg chg="mod">
          <ac:chgData name="Kim Bélanger-Baillargeon" userId="61e8c17a-4f44-4a20-848f-58a57c92f1ad" providerId="ADAL" clId="{071EBCB4-2384-4F5F-9EB2-8F016159C650}" dt="2022-12-19T21:24:43.302" v="54"/>
          <ac:spMkLst>
            <pc:docMk/>
            <pc:sldMk cId="891493007" sldId="335"/>
            <ac:spMk id="208" creationId="{77D8B7BA-C4EF-BF32-9AF5-768B8162AD89}"/>
          </ac:spMkLst>
        </pc:spChg>
        <pc:spChg chg="mod">
          <ac:chgData name="Kim Bélanger-Baillargeon" userId="61e8c17a-4f44-4a20-848f-58a57c92f1ad" providerId="ADAL" clId="{071EBCB4-2384-4F5F-9EB2-8F016159C650}" dt="2022-12-19T21:24:43.302" v="54"/>
          <ac:spMkLst>
            <pc:docMk/>
            <pc:sldMk cId="891493007" sldId="335"/>
            <ac:spMk id="209" creationId="{10B5EB32-634E-5AF7-A18F-EAFB10793655}"/>
          </ac:spMkLst>
        </pc:spChg>
        <pc:spChg chg="mod">
          <ac:chgData name="Kim Bélanger-Baillargeon" userId="61e8c17a-4f44-4a20-848f-58a57c92f1ad" providerId="ADAL" clId="{071EBCB4-2384-4F5F-9EB2-8F016159C650}" dt="2022-12-19T21:24:43.302" v="54"/>
          <ac:spMkLst>
            <pc:docMk/>
            <pc:sldMk cId="891493007" sldId="335"/>
            <ac:spMk id="210" creationId="{3A626084-8081-4320-069B-ED83F8174F18}"/>
          </ac:spMkLst>
        </pc:spChg>
        <pc:spChg chg="mod">
          <ac:chgData name="Kim Bélanger-Baillargeon" userId="61e8c17a-4f44-4a20-848f-58a57c92f1ad" providerId="ADAL" clId="{071EBCB4-2384-4F5F-9EB2-8F016159C650}" dt="2022-12-19T21:24:43.302" v="54"/>
          <ac:spMkLst>
            <pc:docMk/>
            <pc:sldMk cId="891493007" sldId="335"/>
            <ac:spMk id="211" creationId="{70226D55-B160-F0A0-BAE3-0D42013B9E39}"/>
          </ac:spMkLst>
        </pc:spChg>
        <pc:spChg chg="mod">
          <ac:chgData name="Kim Bélanger-Baillargeon" userId="61e8c17a-4f44-4a20-848f-58a57c92f1ad" providerId="ADAL" clId="{071EBCB4-2384-4F5F-9EB2-8F016159C650}" dt="2022-12-19T21:24:43.302" v="54"/>
          <ac:spMkLst>
            <pc:docMk/>
            <pc:sldMk cId="891493007" sldId="335"/>
            <ac:spMk id="212" creationId="{134B6F22-19C4-8FF9-7829-6E1CB6674CD4}"/>
          </ac:spMkLst>
        </pc:spChg>
        <pc:spChg chg="mod">
          <ac:chgData name="Kim Bélanger-Baillargeon" userId="61e8c17a-4f44-4a20-848f-58a57c92f1ad" providerId="ADAL" clId="{071EBCB4-2384-4F5F-9EB2-8F016159C650}" dt="2022-12-19T21:24:43.302" v="54"/>
          <ac:spMkLst>
            <pc:docMk/>
            <pc:sldMk cId="891493007" sldId="335"/>
            <ac:spMk id="213" creationId="{76FD6FF0-84FA-5199-B9FA-B3E43CB97B16}"/>
          </ac:spMkLst>
        </pc:spChg>
        <pc:spChg chg="mod">
          <ac:chgData name="Kim Bélanger-Baillargeon" userId="61e8c17a-4f44-4a20-848f-58a57c92f1ad" providerId="ADAL" clId="{071EBCB4-2384-4F5F-9EB2-8F016159C650}" dt="2022-12-19T21:24:43.302" v="54"/>
          <ac:spMkLst>
            <pc:docMk/>
            <pc:sldMk cId="891493007" sldId="335"/>
            <ac:spMk id="214" creationId="{59CE1104-662E-BB2D-ACB7-E709D56AD1BB}"/>
          </ac:spMkLst>
        </pc:spChg>
        <pc:spChg chg="mod">
          <ac:chgData name="Kim Bélanger-Baillargeon" userId="61e8c17a-4f44-4a20-848f-58a57c92f1ad" providerId="ADAL" clId="{071EBCB4-2384-4F5F-9EB2-8F016159C650}" dt="2022-12-19T21:24:43.302" v="54"/>
          <ac:spMkLst>
            <pc:docMk/>
            <pc:sldMk cId="891493007" sldId="335"/>
            <ac:spMk id="215" creationId="{4FBA377A-F914-D627-7924-B06EE26EE640}"/>
          </ac:spMkLst>
        </pc:spChg>
        <pc:spChg chg="mod">
          <ac:chgData name="Kim Bélanger-Baillargeon" userId="61e8c17a-4f44-4a20-848f-58a57c92f1ad" providerId="ADAL" clId="{071EBCB4-2384-4F5F-9EB2-8F016159C650}" dt="2022-12-19T21:24:43.302" v="54"/>
          <ac:spMkLst>
            <pc:docMk/>
            <pc:sldMk cId="891493007" sldId="335"/>
            <ac:spMk id="216" creationId="{C439EAF3-53A0-9195-5ECA-8E82F62D1608}"/>
          </ac:spMkLst>
        </pc:spChg>
        <pc:spChg chg="mod">
          <ac:chgData name="Kim Bélanger-Baillargeon" userId="61e8c17a-4f44-4a20-848f-58a57c92f1ad" providerId="ADAL" clId="{071EBCB4-2384-4F5F-9EB2-8F016159C650}" dt="2022-12-19T21:24:43.302" v="54"/>
          <ac:spMkLst>
            <pc:docMk/>
            <pc:sldMk cId="891493007" sldId="335"/>
            <ac:spMk id="217" creationId="{48D1EAD8-E2C9-2B72-A632-58B9E55F28EF}"/>
          </ac:spMkLst>
        </pc:spChg>
        <pc:spChg chg="mod">
          <ac:chgData name="Kim Bélanger-Baillargeon" userId="61e8c17a-4f44-4a20-848f-58a57c92f1ad" providerId="ADAL" clId="{071EBCB4-2384-4F5F-9EB2-8F016159C650}" dt="2022-12-19T21:24:43.302" v="54"/>
          <ac:spMkLst>
            <pc:docMk/>
            <pc:sldMk cId="891493007" sldId="335"/>
            <ac:spMk id="218" creationId="{97AE7DF9-4200-0388-21C5-6FF613A95F31}"/>
          </ac:spMkLst>
        </pc:spChg>
        <pc:spChg chg="mod">
          <ac:chgData name="Kim Bélanger-Baillargeon" userId="61e8c17a-4f44-4a20-848f-58a57c92f1ad" providerId="ADAL" clId="{071EBCB4-2384-4F5F-9EB2-8F016159C650}" dt="2022-12-19T21:24:43.302" v="54"/>
          <ac:spMkLst>
            <pc:docMk/>
            <pc:sldMk cId="891493007" sldId="335"/>
            <ac:spMk id="219" creationId="{031B0202-76C5-6FE4-6670-AEABF9E0EBB1}"/>
          </ac:spMkLst>
        </pc:spChg>
        <pc:spChg chg="mod">
          <ac:chgData name="Kim Bélanger-Baillargeon" userId="61e8c17a-4f44-4a20-848f-58a57c92f1ad" providerId="ADAL" clId="{071EBCB4-2384-4F5F-9EB2-8F016159C650}" dt="2022-12-19T21:24:43.302" v="54"/>
          <ac:spMkLst>
            <pc:docMk/>
            <pc:sldMk cId="891493007" sldId="335"/>
            <ac:spMk id="220" creationId="{BC6F8646-8E3E-3B84-5CA8-4E77F2EFB4F2}"/>
          </ac:spMkLst>
        </pc:spChg>
        <pc:spChg chg="mod">
          <ac:chgData name="Kim Bélanger-Baillargeon" userId="61e8c17a-4f44-4a20-848f-58a57c92f1ad" providerId="ADAL" clId="{071EBCB4-2384-4F5F-9EB2-8F016159C650}" dt="2022-12-19T21:24:43.302" v="54"/>
          <ac:spMkLst>
            <pc:docMk/>
            <pc:sldMk cId="891493007" sldId="335"/>
            <ac:spMk id="221" creationId="{8332E450-7467-8413-C96B-17E7AD79CDDA}"/>
          </ac:spMkLst>
        </pc:spChg>
        <pc:spChg chg="mod">
          <ac:chgData name="Kim Bélanger-Baillargeon" userId="61e8c17a-4f44-4a20-848f-58a57c92f1ad" providerId="ADAL" clId="{071EBCB4-2384-4F5F-9EB2-8F016159C650}" dt="2022-12-19T21:24:43.302" v="54"/>
          <ac:spMkLst>
            <pc:docMk/>
            <pc:sldMk cId="891493007" sldId="335"/>
            <ac:spMk id="222" creationId="{BBE89791-0158-8A92-DA3A-FB5138C6E41A}"/>
          </ac:spMkLst>
        </pc:spChg>
        <pc:spChg chg="mod">
          <ac:chgData name="Kim Bélanger-Baillargeon" userId="61e8c17a-4f44-4a20-848f-58a57c92f1ad" providerId="ADAL" clId="{071EBCB4-2384-4F5F-9EB2-8F016159C650}" dt="2022-12-19T21:24:43.302" v="54"/>
          <ac:spMkLst>
            <pc:docMk/>
            <pc:sldMk cId="891493007" sldId="335"/>
            <ac:spMk id="223" creationId="{1C69BA9A-7BE6-F784-F5C9-C7A29707DCA7}"/>
          </ac:spMkLst>
        </pc:spChg>
        <pc:spChg chg="mod">
          <ac:chgData name="Kim Bélanger-Baillargeon" userId="61e8c17a-4f44-4a20-848f-58a57c92f1ad" providerId="ADAL" clId="{071EBCB4-2384-4F5F-9EB2-8F016159C650}" dt="2022-12-19T21:24:43.302" v="54"/>
          <ac:spMkLst>
            <pc:docMk/>
            <pc:sldMk cId="891493007" sldId="335"/>
            <ac:spMk id="224" creationId="{AF0FC717-6B24-71A7-5A30-90E20141B667}"/>
          </ac:spMkLst>
        </pc:spChg>
        <pc:spChg chg="mod">
          <ac:chgData name="Kim Bélanger-Baillargeon" userId="61e8c17a-4f44-4a20-848f-58a57c92f1ad" providerId="ADAL" clId="{071EBCB4-2384-4F5F-9EB2-8F016159C650}" dt="2022-12-19T21:24:43.302" v="54"/>
          <ac:spMkLst>
            <pc:docMk/>
            <pc:sldMk cId="891493007" sldId="335"/>
            <ac:spMk id="225" creationId="{E32FAB3E-8EFB-BDD9-A153-32250539EF3C}"/>
          </ac:spMkLst>
        </pc:spChg>
        <pc:spChg chg="mod">
          <ac:chgData name="Kim Bélanger-Baillargeon" userId="61e8c17a-4f44-4a20-848f-58a57c92f1ad" providerId="ADAL" clId="{071EBCB4-2384-4F5F-9EB2-8F016159C650}" dt="2022-12-19T21:24:43.302" v="54"/>
          <ac:spMkLst>
            <pc:docMk/>
            <pc:sldMk cId="891493007" sldId="335"/>
            <ac:spMk id="226" creationId="{9FF30B46-EB5F-B99F-3623-F19DA9FD8AFB}"/>
          </ac:spMkLst>
        </pc:spChg>
        <pc:spChg chg="mod">
          <ac:chgData name="Kim Bélanger-Baillargeon" userId="61e8c17a-4f44-4a20-848f-58a57c92f1ad" providerId="ADAL" clId="{071EBCB4-2384-4F5F-9EB2-8F016159C650}" dt="2022-12-19T21:24:43.302" v="54"/>
          <ac:spMkLst>
            <pc:docMk/>
            <pc:sldMk cId="891493007" sldId="335"/>
            <ac:spMk id="227" creationId="{9E854144-EA7B-52B2-BED2-E57B16DF3E35}"/>
          </ac:spMkLst>
        </pc:spChg>
        <pc:spChg chg="mod">
          <ac:chgData name="Kim Bélanger-Baillargeon" userId="61e8c17a-4f44-4a20-848f-58a57c92f1ad" providerId="ADAL" clId="{071EBCB4-2384-4F5F-9EB2-8F016159C650}" dt="2022-12-19T21:24:43.302" v="54"/>
          <ac:spMkLst>
            <pc:docMk/>
            <pc:sldMk cId="891493007" sldId="335"/>
            <ac:spMk id="228" creationId="{4BEF8955-CA28-F0E8-04C9-CB71D865A634}"/>
          </ac:spMkLst>
        </pc:spChg>
        <pc:spChg chg="mod">
          <ac:chgData name="Kim Bélanger-Baillargeon" userId="61e8c17a-4f44-4a20-848f-58a57c92f1ad" providerId="ADAL" clId="{071EBCB4-2384-4F5F-9EB2-8F016159C650}" dt="2022-12-19T21:24:43.302" v="54"/>
          <ac:spMkLst>
            <pc:docMk/>
            <pc:sldMk cId="891493007" sldId="335"/>
            <ac:spMk id="229" creationId="{2C1CB97D-13EF-EC10-B11F-58FE6826BC11}"/>
          </ac:spMkLst>
        </pc:spChg>
        <pc:spChg chg="mod">
          <ac:chgData name="Kim Bélanger-Baillargeon" userId="61e8c17a-4f44-4a20-848f-58a57c92f1ad" providerId="ADAL" clId="{071EBCB4-2384-4F5F-9EB2-8F016159C650}" dt="2022-12-19T21:24:43.302" v="54"/>
          <ac:spMkLst>
            <pc:docMk/>
            <pc:sldMk cId="891493007" sldId="335"/>
            <ac:spMk id="230" creationId="{104B1F41-15FB-A0F5-8879-E53530EE09EF}"/>
          </ac:spMkLst>
        </pc:spChg>
        <pc:spChg chg="mod">
          <ac:chgData name="Kim Bélanger-Baillargeon" userId="61e8c17a-4f44-4a20-848f-58a57c92f1ad" providerId="ADAL" clId="{071EBCB4-2384-4F5F-9EB2-8F016159C650}" dt="2022-12-19T21:24:43.302" v="54"/>
          <ac:spMkLst>
            <pc:docMk/>
            <pc:sldMk cId="891493007" sldId="335"/>
            <ac:spMk id="231" creationId="{22CE299A-1AA4-E707-34EE-D748FC3713DA}"/>
          </ac:spMkLst>
        </pc:spChg>
        <pc:spChg chg="mod">
          <ac:chgData name="Kim Bélanger-Baillargeon" userId="61e8c17a-4f44-4a20-848f-58a57c92f1ad" providerId="ADAL" clId="{071EBCB4-2384-4F5F-9EB2-8F016159C650}" dt="2022-12-19T21:24:43.302" v="54"/>
          <ac:spMkLst>
            <pc:docMk/>
            <pc:sldMk cId="891493007" sldId="335"/>
            <ac:spMk id="232" creationId="{EEF0C610-CBE1-82A4-DAA6-7CE002B7BC46}"/>
          </ac:spMkLst>
        </pc:spChg>
        <pc:spChg chg="mod">
          <ac:chgData name="Kim Bélanger-Baillargeon" userId="61e8c17a-4f44-4a20-848f-58a57c92f1ad" providerId="ADAL" clId="{071EBCB4-2384-4F5F-9EB2-8F016159C650}" dt="2022-12-19T21:24:43.302" v="54"/>
          <ac:spMkLst>
            <pc:docMk/>
            <pc:sldMk cId="891493007" sldId="335"/>
            <ac:spMk id="233" creationId="{58850FE6-A920-535E-D6E3-75AB19CC6C9F}"/>
          </ac:spMkLst>
        </pc:spChg>
        <pc:spChg chg="mod">
          <ac:chgData name="Kim Bélanger-Baillargeon" userId="61e8c17a-4f44-4a20-848f-58a57c92f1ad" providerId="ADAL" clId="{071EBCB4-2384-4F5F-9EB2-8F016159C650}" dt="2022-12-19T21:24:43.302" v="54"/>
          <ac:spMkLst>
            <pc:docMk/>
            <pc:sldMk cId="891493007" sldId="335"/>
            <ac:spMk id="234" creationId="{0A1372ED-1AC2-10C6-8900-CAF0CD232905}"/>
          </ac:spMkLst>
        </pc:spChg>
        <pc:spChg chg="mod">
          <ac:chgData name="Kim Bélanger-Baillargeon" userId="61e8c17a-4f44-4a20-848f-58a57c92f1ad" providerId="ADAL" clId="{071EBCB4-2384-4F5F-9EB2-8F016159C650}" dt="2022-12-19T21:24:43.302" v="54"/>
          <ac:spMkLst>
            <pc:docMk/>
            <pc:sldMk cId="891493007" sldId="335"/>
            <ac:spMk id="235" creationId="{BDC47396-2003-56F5-0DB9-3B5B739A9874}"/>
          </ac:spMkLst>
        </pc:spChg>
        <pc:spChg chg="mod">
          <ac:chgData name="Kim Bélanger-Baillargeon" userId="61e8c17a-4f44-4a20-848f-58a57c92f1ad" providerId="ADAL" clId="{071EBCB4-2384-4F5F-9EB2-8F016159C650}" dt="2022-12-19T21:24:43.302" v="54"/>
          <ac:spMkLst>
            <pc:docMk/>
            <pc:sldMk cId="891493007" sldId="335"/>
            <ac:spMk id="236" creationId="{88D2622D-031E-2998-099E-978573BF1DA3}"/>
          </ac:spMkLst>
        </pc:spChg>
        <pc:spChg chg="mod">
          <ac:chgData name="Kim Bélanger-Baillargeon" userId="61e8c17a-4f44-4a20-848f-58a57c92f1ad" providerId="ADAL" clId="{071EBCB4-2384-4F5F-9EB2-8F016159C650}" dt="2022-12-19T21:24:43.302" v="54"/>
          <ac:spMkLst>
            <pc:docMk/>
            <pc:sldMk cId="891493007" sldId="335"/>
            <ac:spMk id="237" creationId="{113B078C-16C1-1BE2-AD62-C5C688B3802A}"/>
          </ac:spMkLst>
        </pc:spChg>
        <pc:spChg chg="mod">
          <ac:chgData name="Kim Bélanger-Baillargeon" userId="61e8c17a-4f44-4a20-848f-58a57c92f1ad" providerId="ADAL" clId="{071EBCB4-2384-4F5F-9EB2-8F016159C650}" dt="2022-12-19T21:24:43.302" v="54"/>
          <ac:spMkLst>
            <pc:docMk/>
            <pc:sldMk cId="891493007" sldId="335"/>
            <ac:spMk id="238" creationId="{62206FF3-828C-7217-45F3-2A5964034DDB}"/>
          </ac:spMkLst>
        </pc:spChg>
        <pc:spChg chg="mod">
          <ac:chgData name="Kim Bélanger-Baillargeon" userId="61e8c17a-4f44-4a20-848f-58a57c92f1ad" providerId="ADAL" clId="{071EBCB4-2384-4F5F-9EB2-8F016159C650}" dt="2022-12-19T21:24:43.302" v="54"/>
          <ac:spMkLst>
            <pc:docMk/>
            <pc:sldMk cId="891493007" sldId="335"/>
            <ac:spMk id="239" creationId="{536A4332-AF1F-7246-9A96-592F90E88552}"/>
          </ac:spMkLst>
        </pc:spChg>
        <pc:spChg chg="mod">
          <ac:chgData name="Kim Bélanger-Baillargeon" userId="61e8c17a-4f44-4a20-848f-58a57c92f1ad" providerId="ADAL" clId="{071EBCB4-2384-4F5F-9EB2-8F016159C650}" dt="2022-12-19T21:24:43.302" v="54"/>
          <ac:spMkLst>
            <pc:docMk/>
            <pc:sldMk cId="891493007" sldId="335"/>
            <ac:spMk id="240" creationId="{6A3FBFF5-4B57-CCD5-D4E7-B4B226D2DB50}"/>
          </ac:spMkLst>
        </pc:spChg>
        <pc:spChg chg="mod">
          <ac:chgData name="Kim Bélanger-Baillargeon" userId="61e8c17a-4f44-4a20-848f-58a57c92f1ad" providerId="ADAL" clId="{071EBCB4-2384-4F5F-9EB2-8F016159C650}" dt="2022-12-19T21:24:43.302" v="54"/>
          <ac:spMkLst>
            <pc:docMk/>
            <pc:sldMk cId="891493007" sldId="335"/>
            <ac:spMk id="241" creationId="{21264FF2-A873-9FCF-677D-0CD38DDF5DAF}"/>
          </ac:spMkLst>
        </pc:spChg>
        <pc:spChg chg="mod">
          <ac:chgData name="Kim Bélanger-Baillargeon" userId="61e8c17a-4f44-4a20-848f-58a57c92f1ad" providerId="ADAL" clId="{071EBCB4-2384-4F5F-9EB2-8F016159C650}" dt="2022-12-19T21:24:43.302" v="54"/>
          <ac:spMkLst>
            <pc:docMk/>
            <pc:sldMk cId="891493007" sldId="335"/>
            <ac:spMk id="242" creationId="{6B8FA58B-219E-A4A6-0BC0-112F9334D661}"/>
          </ac:spMkLst>
        </pc:spChg>
        <pc:spChg chg="mod">
          <ac:chgData name="Kim Bélanger-Baillargeon" userId="61e8c17a-4f44-4a20-848f-58a57c92f1ad" providerId="ADAL" clId="{071EBCB4-2384-4F5F-9EB2-8F016159C650}" dt="2022-12-19T21:24:43.302" v="54"/>
          <ac:spMkLst>
            <pc:docMk/>
            <pc:sldMk cId="891493007" sldId="335"/>
            <ac:spMk id="243" creationId="{E0A4EFB9-06DF-8CF0-8113-1E74E11EEE07}"/>
          </ac:spMkLst>
        </pc:spChg>
        <pc:spChg chg="mod">
          <ac:chgData name="Kim Bélanger-Baillargeon" userId="61e8c17a-4f44-4a20-848f-58a57c92f1ad" providerId="ADAL" clId="{071EBCB4-2384-4F5F-9EB2-8F016159C650}" dt="2022-12-19T21:24:43.302" v="54"/>
          <ac:spMkLst>
            <pc:docMk/>
            <pc:sldMk cId="891493007" sldId="335"/>
            <ac:spMk id="244" creationId="{52EDBEDA-7380-E610-B120-DF61F5176FC1}"/>
          </ac:spMkLst>
        </pc:spChg>
        <pc:spChg chg="mod">
          <ac:chgData name="Kim Bélanger-Baillargeon" userId="61e8c17a-4f44-4a20-848f-58a57c92f1ad" providerId="ADAL" clId="{071EBCB4-2384-4F5F-9EB2-8F016159C650}" dt="2022-12-19T21:24:43.302" v="54"/>
          <ac:spMkLst>
            <pc:docMk/>
            <pc:sldMk cId="891493007" sldId="335"/>
            <ac:spMk id="245" creationId="{9B033092-1D6B-F04F-D3A5-A66711F230D3}"/>
          </ac:spMkLst>
        </pc:spChg>
        <pc:spChg chg="mod">
          <ac:chgData name="Kim Bélanger-Baillargeon" userId="61e8c17a-4f44-4a20-848f-58a57c92f1ad" providerId="ADAL" clId="{071EBCB4-2384-4F5F-9EB2-8F016159C650}" dt="2022-12-19T21:24:43.302" v="54"/>
          <ac:spMkLst>
            <pc:docMk/>
            <pc:sldMk cId="891493007" sldId="335"/>
            <ac:spMk id="246" creationId="{EF6BABD0-9055-1C38-E226-1CD3585DEDCE}"/>
          </ac:spMkLst>
        </pc:spChg>
        <pc:spChg chg="mod">
          <ac:chgData name="Kim Bélanger-Baillargeon" userId="61e8c17a-4f44-4a20-848f-58a57c92f1ad" providerId="ADAL" clId="{071EBCB4-2384-4F5F-9EB2-8F016159C650}" dt="2022-12-19T21:24:43.302" v="54"/>
          <ac:spMkLst>
            <pc:docMk/>
            <pc:sldMk cId="891493007" sldId="335"/>
            <ac:spMk id="247" creationId="{AD262E8E-3016-57B0-371E-4D7FFC359E68}"/>
          </ac:spMkLst>
        </pc:spChg>
        <pc:spChg chg="mod">
          <ac:chgData name="Kim Bélanger-Baillargeon" userId="61e8c17a-4f44-4a20-848f-58a57c92f1ad" providerId="ADAL" clId="{071EBCB4-2384-4F5F-9EB2-8F016159C650}" dt="2022-12-19T21:24:43.302" v="54"/>
          <ac:spMkLst>
            <pc:docMk/>
            <pc:sldMk cId="891493007" sldId="335"/>
            <ac:spMk id="248" creationId="{67038D8E-1830-1790-F1A9-EE26A740B6CA}"/>
          </ac:spMkLst>
        </pc:spChg>
        <pc:spChg chg="mod">
          <ac:chgData name="Kim Bélanger-Baillargeon" userId="61e8c17a-4f44-4a20-848f-58a57c92f1ad" providerId="ADAL" clId="{071EBCB4-2384-4F5F-9EB2-8F016159C650}" dt="2022-12-19T21:24:43.302" v="54"/>
          <ac:spMkLst>
            <pc:docMk/>
            <pc:sldMk cId="891493007" sldId="335"/>
            <ac:spMk id="249" creationId="{473D437A-38AD-B304-11BF-ED2E786B62EF}"/>
          </ac:spMkLst>
        </pc:spChg>
        <pc:spChg chg="mod">
          <ac:chgData name="Kim Bélanger-Baillargeon" userId="61e8c17a-4f44-4a20-848f-58a57c92f1ad" providerId="ADAL" clId="{071EBCB4-2384-4F5F-9EB2-8F016159C650}" dt="2022-12-19T21:24:43.302" v="54"/>
          <ac:spMkLst>
            <pc:docMk/>
            <pc:sldMk cId="891493007" sldId="335"/>
            <ac:spMk id="250" creationId="{464FC8DC-DA40-2EB2-F771-2C0E94DEA76E}"/>
          </ac:spMkLst>
        </pc:spChg>
        <pc:spChg chg="mod">
          <ac:chgData name="Kim Bélanger-Baillargeon" userId="61e8c17a-4f44-4a20-848f-58a57c92f1ad" providerId="ADAL" clId="{071EBCB4-2384-4F5F-9EB2-8F016159C650}" dt="2022-12-19T21:24:43.302" v="54"/>
          <ac:spMkLst>
            <pc:docMk/>
            <pc:sldMk cId="891493007" sldId="335"/>
            <ac:spMk id="251" creationId="{A5F4DC96-A67A-EE81-86E1-BE39E9B3D1B8}"/>
          </ac:spMkLst>
        </pc:spChg>
        <pc:spChg chg="mod">
          <ac:chgData name="Kim Bélanger-Baillargeon" userId="61e8c17a-4f44-4a20-848f-58a57c92f1ad" providerId="ADAL" clId="{071EBCB4-2384-4F5F-9EB2-8F016159C650}" dt="2022-12-19T21:24:43.302" v="54"/>
          <ac:spMkLst>
            <pc:docMk/>
            <pc:sldMk cId="891493007" sldId="335"/>
            <ac:spMk id="252" creationId="{261D699D-7790-B3E6-9292-808D5ED6FDFD}"/>
          </ac:spMkLst>
        </pc:spChg>
        <pc:spChg chg="mod">
          <ac:chgData name="Kim Bélanger-Baillargeon" userId="61e8c17a-4f44-4a20-848f-58a57c92f1ad" providerId="ADAL" clId="{071EBCB4-2384-4F5F-9EB2-8F016159C650}" dt="2022-12-19T21:24:43.302" v="54"/>
          <ac:spMkLst>
            <pc:docMk/>
            <pc:sldMk cId="891493007" sldId="335"/>
            <ac:spMk id="253" creationId="{641D9429-1D06-51EB-6962-20833A8C6A2E}"/>
          </ac:spMkLst>
        </pc:spChg>
        <pc:spChg chg="mod">
          <ac:chgData name="Kim Bélanger-Baillargeon" userId="61e8c17a-4f44-4a20-848f-58a57c92f1ad" providerId="ADAL" clId="{071EBCB4-2384-4F5F-9EB2-8F016159C650}" dt="2022-12-19T21:24:43.302" v="54"/>
          <ac:spMkLst>
            <pc:docMk/>
            <pc:sldMk cId="891493007" sldId="335"/>
            <ac:spMk id="254" creationId="{7B114527-A092-9EFD-FEF9-B7CBC75F6A95}"/>
          </ac:spMkLst>
        </pc:spChg>
        <pc:spChg chg="mod">
          <ac:chgData name="Kim Bélanger-Baillargeon" userId="61e8c17a-4f44-4a20-848f-58a57c92f1ad" providerId="ADAL" clId="{071EBCB4-2384-4F5F-9EB2-8F016159C650}" dt="2022-12-19T21:24:43.302" v="54"/>
          <ac:spMkLst>
            <pc:docMk/>
            <pc:sldMk cId="891493007" sldId="335"/>
            <ac:spMk id="255" creationId="{20D34E76-40FE-5F2D-0574-7BA37332B580}"/>
          </ac:spMkLst>
        </pc:spChg>
        <pc:spChg chg="mod">
          <ac:chgData name="Kim Bélanger-Baillargeon" userId="61e8c17a-4f44-4a20-848f-58a57c92f1ad" providerId="ADAL" clId="{071EBCB4-2384-4F5F-9EB2-8F016159C650}" dt="2022-12-19T21:24:43.302" v="54"/>
          <ac:spMkLst>
            <pc:docMk/>
            <pc:sldMk cId="891493007" sldId="335"/>
            <ac:spMk id="256" creationId="{1BBE69EC-1BC4-82FD-A3E9-B7605881B471}"/>
          </ac:spMkLst>
        </pc:spChg>
        <pc:spChg chg="mod">
          <ac:chgData name="Kim Bélanger-Baillargeon" userId="61e8c17a-4f44-4a20-848f-58a57c92f1ad" providerId="ADAL" clId="{071EBCB4-2384-4F5F-9EB2-8F016159C650}" dt="2022-12-19T21:24:43.302" v="54"/>
          <ac:spMkLst>
            <pc:docMk/>
            <pc:sldMk cId="891493007" sldId="335"/>
            <ac:spMk id="257" creationId="{078C7953-3A25-E09A-C0B2-B0940F6105B3}"/>
          </ac:spMkLst>
        </pc:spChg>
        <pc:spChg chg="mod">
          <ac:chgData name="Kim Bélanger-Baillargeon" userId="61e8c17a-4f44-4a20-848f-58a57c92f1ad" providerId="ADAL" clId="{071EBCB4-2384-4F5F-9EB2-8F016159C650}" dt="2022-12-19T21:24:43.302" v="54"/>
          <ac:spMkLst>
            <pc:docMk/>
            <pc:sldMk cId="891493007" sldId="335"/>
            <ac:spMk id="258" creationId="{0E6CD06C-2961-FE17-3CCE-F8547F27C5EC}"/>
          </ac:spMkLst>
        </pc:spChg>
        <pc:spChg chg="add mod">
          <ac:chgData name="Kim Bélanger-Baillargeon" userId="61e8c17a-4f44-4a20-848f-58a57c92f1ad" providerId="ADAL" clId="{071EBCB4-2384-4F5F-9EB2-8F016159C650}" dt="2022-12-19T21:24:43.302" v="54"/>
          <ac:spMkLst>
            <pc:docMk/>
            <pc:sldMk cId="891493007" sldId="335"/>
            <ac:spMk id="259" creationId="{65E37B02-F51E-EDD7-600A-6478384355FB}"/>
          </ac:spMkLst>
        </pc:spChg>
        <pc:spChg chg="add mod">
          <ac:chgData name="Kim Bélanger-Baillargeon" userId="61e8c17a-4f44-4a20-848f-58a57c92f1ad" providerId="ADAL" clId="{071EBCB4-2384-4F5F-9EB2-8F016159C650}" dt="2022-12-19T21:24:43.302" v="54"/>
          <ac:spMkLst>
            <pc:docMk/>
            <pc:sldMk cId="891493007" sldId="335"/>
            <ac:spMk id="260" creationId="{6719E2C4-415D-658A-3740-EBBD50B5A8CE}"/>
          </ac:spMkLst>
        </pc:spChg>
        <pc:spChg chg="add mod">
          <ac:chgData name="Kim Bélanger-Baillargeon" userId="61e8c17a-4f44-4a20-848f-58a57c92f1ad" providerId="ADAL" clId="{071EBCB4-2384-4F5F-9EB2-8F016159C650}" dt="2022-12-19T21:24:43.302" v="54"/>
          <ac:spMkLst>
            <pc:docMk/>
            <pc:sldMk cId="891493007" sldId="335"/>
            <ac:spMk id="261" creationId="{993C4CEF-39BB-AFB3-A0F6-90FFD81F3FFD}"/>
          </ac:spMkLst>
        </pc:spChg>
        <pc:grpChg chg="del">
          <ac:chgData name="Kim Bélanger-Baillargeon" userId="61e8c17a-4f44-4a20-848f-58a57c92f1ad" providerId="ADAL" clId="{071EBCB4-2384-4F5F-9EB2-8F016159C650}" dt="2022-12-19T21:24:42.826" v="53" actId="478"/>
          <ac:grpSpMkLst>
            <pc:docMk/>
            <pc:sldMk cId="891493007" sldId="335"/>
            <ac:grpSpMk id="7" creationId="{F57F4555-70DD-FAF5-3FAF-051C387B411F}"/>
          </ac:grpSpMkLst>
        </pc:grpChg>
        <pc:grpChg chg="del">
          <ac:chgData name="Kim Bélanger-Baillargeon" userId="61e8c17a-4f44-4a20-848f-58a57c92f1ad" providerId="ADAL" clId="{071EBCB4-2384-4F5F-9EB2-8F016159C650}" dt="2022-12-19T21:24:42.826" v="53" actId="478"/>
          <ac:grpSpMkLst>
            <pc:docMk/>
            <pc:sldMk cId="891493007" sldId="335"/>
            <ac:grpSpMk id="127" creationId="{C0F2D944-BE3F-8514-61A3-3A78C14F1793}"/>
          </ac:grpSpMkLst>
        </pc:grpChg>
        <pc:grpChg chg="add mod">
          <ac:chgData name="Kim Bélanger-Baillargeon" userId="61e8c17a-4f44-4a20-848f-58a57c92f1ad" providerId="ADAL" clId="{071EBCB4-2384-4F5F-9EB2-8F016159C650}" dt="2022-12-19T21:24:43.302" v="54"/>
          <ac:grpSpMkLst>
            <pc:docMk/>
            <pc:sldMk cId="891493007" sldId="335"/>
            <ac:grpSpMk id="133" creationId="{941969FB-91C5-43AA-F04F-A81871EEED84}"/>
          </ac:grpSpMkLst>
        </pc:grpChg>
        <pc:grpChg chg="add mod">
          <ac:chgData name="Kim Bélanger-Baillargeon" userId="61e8c17a-4f44-4a20-848f-58a57c92f1ad" providerId="ADAL" clId="{071EBCB4-2384-4F5F-9EB2-8F016159C650}" dt="2022-12-19T21:24:43.302" v="54"/>
          <ac:grpSpMkLst>
            <pc:docMk/>
            <pc:sldMk cId="891493007" sldId="335"/>
            <ac:grpSpMk id="141" creationId="{A9AD07F9-F253-FC19-F79F-3D55A656016B}"/>
          </ac:grpSpMkLst>
        </pc:grpChg>
        <pc:grpChg chg="mod">
          <ac:chgData name="Kim Bélanger-Baillargeon" userId="61e8c17a-4f44-4a20-848f-58a57c92f1ad" providerId="ADAL" clId="{071EBCB4-2384-4F5F-9EB2-8F016159C650}" dt="2022-12-19T21:24:43.302" v="54"/>
          <ac:grpSpMkLst>
            <pc:docMk/>
            <pc:sldMk cId="891493007" sldId="335"/>
            <ac:grpSpMk id="142" creationId="{FE11FD70-6309-FF41-8AB3-4DB89F326763}"/>
          </ac:grpSpMkLst>
        </pc:grpChg>
        <pc:grpChg chg="mod">
          <ac:chgData name="Kim Bélanger-Baillargeon" userId="61e8c17a-4f44-4a20-848f-58a57c92f1ad" providerId="ADAL" clId="{071EBCB4-2384-4F5F-9EB2-8F016159C650}" dt="2022-12-19T21:24:43.302" v="54"/>
          <ac:grpSpMkLst>
            <pc:docMk/>
            <pc:sldMk cId="891493007" sldId="335"/>
            <ac:grpSpMk id="143" creationId="{BFF2350A-D98B-39FD-6940-46219C69CBCE}"/>
          </ac:grpSpMkLst>
        </pc:grpChg>
        <pc:grpChg chg="mod">
          <ac:chgData name="Kim Bélanger-Baillargeon" userId="61e8c17a-4f44-4a20-848f-58a57c92f1ad" providerId="ADAL" clId="{071EBCB4-2384-4F5F-9EB2-8F016159C650}" dt="2022-12-19T21:24:43.302" v="54"/>
          <ac:grpSpMkLst>
            <pc:docMk/>
            <pc:sldMk cId="891493007" sldId="335"/>
            <ac:grpSpMk id="144" creationId="{7828931F-9F42-4F25-6FCE-093A1C3A1A92}"/>
          </ac:grpSpMkLst>
        </pc:grpChg>
        <pc:grpChg chg="mod">
          <ac:chgData name="Kim Bélanger-Baillargeon" userId="61e8c17a-4f44-4a20-848f-58a57c92f1ad" providerId="ADAL" clId="{071EBCB4-2384-4F5F-9EB2-8F016159C650}" dt="2022-12-19T21:24:43.302" v="54"/>
          <ac:grpSpMkLst>
            <pc:docMk/>
            <pc:sldMk cId="891493007" sldId="335"/>
            <ac:grpSpMk id="145" creationId="{DF1B30AA-9DC9-26B9-8297-E950FE746365}"/>
          </ac:grpSpMkLst>
        </pc:grpChg>
        <pc:grpChg chg="mod">
          <ac:chgData name="Kim Bélanger-Baillargeon" userId="61e8c17a-4f44-4a20-848f-58a57c92f1ad" providerId="ADAL" clId="{071EBCB4-2384-4F5F-9EB2-8F016159C650}" dt="2022-12-19T21:24:43.302" v="54"/>
          <ac:grpSpMkLst>
            <pc:docMk/>
            <pc:sldMk cId="891493007" sldId="335"/>
            <ac:grpSpMk id="146" creationId="{3200DE9C-56F1-233A-0E07-4FFCD3DD8946}"/>
          </ac:grpSpMkLst>
        </pc:grpChg>
        <pc:grpChg chg="mod">
          <ac:chgData name="Kim Bélanger-Baillargeon" userId="61e8c17a-4f44-4a20-848f-58a57c92f1ad" providerId="ADAL" clId="{071EBCB4-2384-4F5F-9EB2-8F016159C650}" dt="2022-12-19T21:24:43.302" v="54"/>
          <ac:grpSpMkLst>
            <pc:docMk/>
            <pc:sldMk cId="891493007" sldId="335"/>
            <ac:grpSpMk id="147" creationId="{FB1F40FB-B7B2-EFF3-C73B-89AE3A2DE3AB}"/>
          </ac:grpSpMkLst>
        </pc:grpChg>
        <pc:grpChg chg="mod">
          <ac:chgData name="Kim Bélanger-Baillargeon" userId="61e8c17a-4f44-4a20-848f-58a57c92f1ad" providerId="ADAL" clId="{071EBCB4-2384-4F5F-9EB2-8F016159C650}" dt="2022-12-19T21:24:43.302" v="54"/>
          <ac:grpSpMkLst>
            <pc:docMk/>
            <pc:sldMk cId="891493007" sldId="335"/>
            <ac:grpSpMk id="148" creationId="{056FCA4F-583F-EF61-5107-B909A0BFF27F}"/>
          </ac:grpSpMkLst>
        </pc:grpChg>
        <pc:grpChg chg="mod">
          <ac:chgData name="Kim Bélanger-Baillargeon" userId="61e8c17a-4f44-4a20-848f-58a57c92f1ad" providerId="ADAL" clId="{071EBCB4-2384-4F5F-9EB2-8F016159C650}" dt="2022-12-19T21:24:43.302" v="54"/>
          <ac:grpSpMkLst>
            <pc:docMk/>
            <pc:sldMk cId="891493007" sldId="335"/>
            <ac:grpSpMk id="149" creationId="{92434DA2-6399-65A0-4214-CE00007FE41D}"/>
          </ac:grpSpMkLst>
        </pc:grpChg>
        <pc:grpChg chg="mod">
          <ac:chgData name="Kim Bélanger-Baillargeon" userId="61e8c17a-4f44-4a20-848f-58a57c92f1ad" providerId="ADAL" clId="{071EBCB4-2384-4F5F-9EB2-8F016159C650}" dt="2022-12-19T21:24:43.302" v="54"/>
          <ac:grpSpMkLst>
            <pc:docMk/>
            <pc:sldMk cId="891493007" sldId="335"/>
            <ac:grpSpMk id="150" creationId="{93714CD5-EC04-27D0-1B1A-F2904C5D9581}"/>
          </ac:grpSpMkLst>
        </pc:grpChg>
        <pc:grpChg chg="mod">
          <ac:chgData name="Kim Bélanger-Baillargeon" userId="61e8c17a-4f44-4a20-848f-58a57c92f1ad" providerId="ADAL" clId="{071EBCB4-2384-4F5F-9EB2-8F016159C650}" dt="2022-12-19T21:24:43.302" v="54"/>
          <ac:grpSpMkLst>
            <pc:docMk/>
            <pc:sldMk cId="891493007" sldId="335"/>
            <ac:grpSpMk id="151" creationId="{CAE8A29E-ECB4-2C28-F048-6B48B755A58E}"/>
          </ac:grpSpMkLst>
        </pc:grpChg>
        <pc:grpChg chg="mod">
          <ac:chgData name="Kim Bélanger-Baillargeon" userId="61e8c17a-4f44-4a20-848f-58a57c92f1ad" providerId="ADAL" clId="{071EBCB4-2384-4F5F-9EB2-8F016159C650}" dt="2022-12-19T21:24:43.302" v="54"/>
          <ac:grpSpMkLst>
            <pc:docMk/>
            <pc:sldMk cId="891493007" sldId="335"/>
            <ac:grpSpMk id="152" creationId="{D515531F-6B28-31FF-13D5-B19B9D2ED7C0}"/>
          </ac:grpSpMkLst>
        </pc:grpChg>
        <pc:grpChg chg="mod">
          <ac:chgData name="Kim Bélanger-Baillargeon" userId="61e8c17a-4f44-4a20-848f-58a57c92f1ad" providerId="ADAL" clId="{071EBCB4-2384-4F5F-9EB2-8F016159C650}" dt="2022-12-19T21:24:43.302" v="54"/>
          <ac:grpSpMkLst>
            <pc:docMk/>
            <pc:sldMk cId="891493007" sldId="335"/>
            <ac:grpSpMk id="153" creationId="{43DFF297-FC6E-4313-97E8-29AD697B8C63}"/>
          </ac:grpSpMkLst>
        </pc:grpChg>
        <pc:grpChg chg="mod">
          <ac:chgData name="Kim Bélanger-Baillargeon" userId="61e8c17a-4f44-4a20-848f-58a57c92f1ad" providerId="ADAL" clId="{071EBCB4-2384-4F5F-9EB2-8F016159C650}" dt="2022-12-19T21:24:43.302" v="54"/>
          <ac:grpSpMkLst>
            <pc:docMk/>
            <pc:sldMk cId="891493007" sldId="335"/>
            <ac:grpSpMk id="154" creationId="{E2A9C309-7BC5-35BB-5324-E6B11CD9DEBF}"/>
          </ac:grpSpMkLst>
        </pc:grpChg>
        <pc:grpChg chg="mod">
          <ac:chgData name="Kim Bélanger-Baillargeon" userId="61e8c17a-4f44-4a20-848f-58a57c92f1ad" providerId="ADAL" clId="{071EBCB4-2384-4F5F-9EB2-8F016159C650}" dt="2022-12-19T21:24:43.302" v="54"/>
          <ac:grpSpMkLst>
            <pc:docMk/>
            <pc:sldMk cId="891493007" sldId="335"/>
            <ac:grpSpMk id="155" creationId="{36E042B1-AB1F-49FA-501F-B9FD32C99FC8}"/>
          </ac:grpSpMkLst>
        </pc:grpChg>
        <pc:grpChg chg="mod">
          <ac:chgData name="Kim Bélanger-Baillargeon" userId="61e8c17a-4f44-4a20-848f-58a57c92f1ad" providerId="ADAL" clId="{071EBCB4-2384-4F5F-9EB2-8F016159C650}" dt="2022-12-19T21:24:43.302" v="54"/>
          <ac:grpSpMkLst>
            <pc:docMk/>
            <pc:sldMk cId="891493007" sldId="335"/>
            <ac:grpSpMk id="156" creationId="{C6428ED0-72AD-68F8-F949-25355F71379A}"/>
          </ac:grpSpMkLst>
        </pc:grpChg>
        <pc:grpChg chg="mod">
          <ac:chgData name="Kim Bélanger-Baillargeon" userId="61e8c17a-4f44-4a20-848f-58a57c92f1ad" providerId="ADAL" clId="{071EBCB4-2384-4F5F-9EB2-8F016159C650}" dt="2022-12-19T21:24:43.302" v="54"/>
          <ac:grpSpMkLst>
            <pc:docMk/>
            <pc:sldMk cId="891493007" sldId="335"/>
            <ac:grpSpMk id="157" creationId="{3941E059-7C4D-6805-FEF3-04EE49D7CE51}"/>
          </ac:grpSpMkLst>
        </pc:grpChg>
        <pc:grpChg chg="mod">
          <ac:chgData name="Kim Bélanger-Baillargeon" userId="61e8c17a-4f44-4a20-848f-58a57c92f1ad" providerId="ADAL" clId="{071EBCB4-2384-4F5F-9EB2-8F016159C650}" dt="2022-12-19T21:24:43.302" v="54"/>
          <ac:grpSpMkLst>
            <pc:docMk/>
            <pc:sldMk cId="891493007" sldId="335"/>
            <ac:grpSpMk id="158" creationId="{DDEC4ECD-A04B-91D6-064C-99C004C59177}"/>
          </ac:grpSpMkLst>
        </pc:grpChg>
        <pc:grpChg chg="mod">
          <ac:chgData name="Kim Bélanger-Baillargeon" userId="61e8c17a-4f44-4a20-848f-58a57c92f1ad" providerId="ADAL" clId="{071EBCB4-2384-4F5F-9EB2-8F016159C650}" dt="2022-12-19T21:24:43.302" v="54"/>
          <ac:grpSpMkLst>
            <pc:docMk/>
            <pc:sldMk cId="891493007" sldId="335"/>
            <ac:grpSpMk id="159" creationId="{DB65CF32-0450-036E-D667-2B7B4810B541}"/>
          </ac:grpSpMkLst>
        </pc:grpChg>
        <pc:grpChg chg="mod">
          <ac:chgData name="Kim Bélanger-Baillargeon" userId="61e8c17a-4f44-4a20-848f-58a57c92f1ad" providerId="ADAL" clId="{071EBCB4-2384-4F5F-9EB2-8F016159C650}" dt="2022-12-19T21:24:43.302" v="54"/>
          <ac:grpSpMkLst>
            <pc:docMk/>
            <pc:sldMk cId="891493007" sldId="335"/>
            <ac:grpSpMk id="160" creationId="{FFDEBB67-74D4-213E-8C5F-8012BF80338E}"/>
          </ac:grpSpMkLst>
        </pc:grpChg>
        <pc:grpChg chg="mod">
          <ac:chgData name="Kim Bélanger-Baillargeon" userId="61e8c17a-4f44-4a20-848f-58a57c92f1ad" providerId="ADAL" clId="{071EBCB4-2384-4F5F-9EB2-8F016159C650}" dt="2022-12-19T21:24:43.302" v="54"/>
          <ac:grpSpMkLst>
            <pc:docMk/>
            <pc:sldMk cId="891493007" sldId="335"/>
            <ac:grpSpMk id="161" creationId="{5834948E-18E1-33DD-3522-ABC38ED6CAC8}"/>
          </ac:grpSpMkLst>
        </pc:grpChg>
        <pc:grpChg chg="mod">
          <ac:chgData name="Kim Bélanger-Baillargeon" userId="61e8c17a-4f44-4a20-848f-58a57c92f1ad" providerId="ADAL" clId="{071EBCB4-2384-4F5F-9EB2-8F016159C650}" dt="2022-12-19T21:24:43.302" v="54"/>
          <ac:grpSpMkLst>
            <pc:docMk/>
            <pc:sldMk cId="891493007" sldId="335"/>
            <ac:grpSpMk id="162" creationId="{DCFD2D62-5AAB-EA17-86F1-EF540F4AD486}"/>
          </ac:grpSpMkLst>
        </pc:grpChg>
        <pc:grpChg chg="mod">
          <ac:chgData name="Kim Bélanger-Baillargeon" userId="61e8c17a-4f44-4a20-848f-58a57c92f1ad" providerId="ADAL" clId="{071EBCB4-2384-4F5F-9EB2-8F016159C650}" dt="2022-12-19T21:24:43.302" v="54"/>
          <ac:grpSpMkLst>
            <pc:docMk/>
            <pc:sldMk cId="891493007" sldId="335"/>
            <ac:grpSpMk id="163" creationId="{FF292A61-2081-197E-A0F5-5CAFA55508C4}"/>
          </ac:grpSpMkLst>
        </pc:grpChg>
        <pc:grpChg chg="mod">
          <ac:chgData name="Kim Bélanger-Baillargeon" userId="61e8c17a-4f44-4a20-848f-58a57c92f1ad" providerId="ADAL" clId="{071EBCB4-2384-4F5F-9EB2-8F016159C650}" dt="2022-12-19T21:24:43.302" v="54"/>
          <ac:grpSpMkLst>
            <pc:docMk/>
            <pc:sldMk cId="891493007" sldId="335"/>
            <ac:grpSpMk id="164" creationId="{0B72507C-9656-7143-7272-C1142F6FD206}"/>
          </ac:grpSpMkLst>
        </pc:grpChg>
        <pc:grpChg chg="mod">
          <ac:chgData name="Kim Bélanger-Baillargeon" userId="61e8c17a-4f44-4a20-848f-58a57c92f1ad" providerId="ADAL" clId="{071EBCB4-2384-4F5F-9EB2-8F016159C650}" dt="2022-12-19T21:24:43.302" v="54"/>
          <ac:grpSpMkLst>
            <pc:docMk/>
            <pc:sldMk cId="891493007" sldId="335"/>
            <ac:grpSpMk id="165" creationId="{E0D537D8-B97C-FCF9-787C-BB2255A47D97}"/>
          </ac:grpSpMkLst>
        </pc:grpChg>
        <pc:grpChg chg="mod">
          <ac:chgData name="Kim Bélanger-Baillargeon" userId="61e8c17a-4f44-4a20-848f-58a57c92f1ad" providerId="ADAL" clId="{071EBCB4-2384-4F5F-9EB2-8F016159C650}" dt="2022-12-19T21:24:43.302" v="54"/>
          <ac:grpSpMkLst>
            <pc:docMk/>
            <pc:sldMk cId="891493007" sldId="335"/>
            <ac:grpSpMk id="166" creationId="{A09F2563-01F2-2B6A-EB31-C1E5B7F0EBA8}"/>
          </ac:grpSpMkLst>
        </pc:grpChg>
        <pc:grpChg chg="mod">
          <ac:chgData name="Kim Bélanger-Baillargeon" userId="61e8c17a-4f44-4a20-848f-58a57c92f1ad" providerId="ADAL" clId="{071EBCB4-2384-4F5F-9EB2-8F016159C650}" dt="2022-12-19T21:24:43.302" v="54"/>
          <ac:grpSpMkLst>
            <pc:docMk/>
            <pc:sldMk cId="891493007" sldId="335"/>
            <ac:grpSpMk id="167" creationId="{8D335C12-0C3F-FC55-F201-4C6E6694325F}"/>
          </ac:grpSpMkLst>
        </pc:grpChg>
        <pc:grpChg chg="mod">
          <ac:chgData name="Kim Bélanger-Baillargeon" userId="61e8c17a-4f44-4a20-848f-58a57c92f1ad" providerId="ADAL" clId="{071EBCB4-2384-4F5F-9EB2-8F016159C650}" dt="2022-12-19T21:24:43.302" v="54"/>
          <ac:grpSpMkLst>
            <pc:docMk/>
            <pc:sldMk cId="891493007" sldId="335"/>
            <ac:grpSpMk id="168" creationId="{19215AF8-A557-4C0A-69D8-41ECB2BF2F22}"/>
          </ac:grpSpMkLst>
        </pc:grpChg>
        <pc:grpChg chg="mod">
          <ac:chgData name="Kim Bélanger-Baillargeon" userId="61e8c17a-4f44-4a20-848f-58a57c92f1ad" providerId="ADAL" clId="{071EBCB4-2384-4F5F-9EB2-8F016159C650}" dt="2022-12-19T21:24:43.302" v="54"/>
          <ac:grpSpMkLst>
            <pc:docMk/>
            <pc:sldMk cId="891493007" sldId="335"/>
            <ac:grpSpMk id="169" creationId="{5A737AB4-DD0E-717B-18FF-B34270A50C95}"/>
          </ac:grpSpMkLst>
        </pc:grpChg>
        <pc:grpChg chg="mod">
          <ac:chgData name="Kim Bélanger-Baillargeon" userId="61e8c17a-4f44-4a20-848f-58a57c92f1ad" providerId="ADAL" clId="{071EBCB4-2384-4F5F-9EB2-8F016159C650}" dt="2022-12-19T21:24:43.302" v="54"/>
          <ac:grpSpMkLst>
            <pc:docMk/>
            <pc:sldMk cId="891493007" sldId="335"/>
            <ac:grpSpMk id="170" creationId="{21439B11-374B-599B-E9DE-8D20B351E810}"/>
          </ac:grpSpMkLst>
        </pc:grpChg>
        <pc:grpChg chg="mod">
          <ac:chgData name="Kim Bélanger-Baillargeon" userId="61e8c17a-4f44-4a20-848f-58a57c92f1ad" providerId="ADAL" clId="{071EBCB4-2384-4F5F-9EB2-8F016159C650}" dt="2022-12-19T21:24:43.302" v="54"/>
          <ac:grpSpMkLst>
            <pc:docMk/>
            <pc:sldMk cId="891493007" sldId="335"/>
            <ac:grpSpMk id="171" creationId="{ACF69BEE-0FB9-7DA7-2C93-BB4471ABE19A}"/>
          </ac:grpSpMkLst>
        </pc:grpChg>
        <pc:picChg chg="add mod">
          <ac:chgData name="Kim Bélanger-Baillargeon" userId="61e8c17a-4f44-4a20-848f-58a57c92f1ad" providerId="ADAL" clId="{071EBCB4-2384-4F5F-9EB2-8F016159C650}" dt="2022-12-19T21:24:43.302" v="54"/>
          <ac:picMkLst>
            <pc:docMk/>
            <pc:sldMk cId="891493007" sldId="335"/>
            <ac:picMk id="139" creationId="{0DE0DBA3-03D5-74A3-51FB-A6940C067902}"/>
          </ac:picMkLst>
        </pc:picChg>
        <pc:picChg chg="add mod">
          <ac:chgData name="Kim Bélanger-Baillargeon" userId="61e8c17a-4f44-4a20-848f-58a57c92f1ad" providerId="ADAL" clId="{071EBCB4-2384-4F5F-9EB2-8F016159C650}" dt="2022-12-19T21:24:43.302" v="54"/>
          <ac:picMkLst>
            <pc:docMk/>
            <pc:sldMk cId="891493007" sldId="335"/>
            <ac:picMk id="140" creationId="{9D654512-3B54-0B77-AE0A-19BF9D1A3F57}"/>
          </ac:picMkLst>
        </pc:picChg>
      </pc:sldChg>
      <pc:sldChg chg="addSp delSp modSp new mod">
        <pc:chgData name="Kim Bélanger-Baillargeon" userId="61e8c17a-4f44-4a20-848f-58a57c92f1ad" providerId="ADAL" clId="{071EBCB4-2384-4F5F-9EB2-8F016159C650}" dt="2022-12-19T21:27:23.242" v="67" actId="931"/>
        <pc:sldMkLst>
          <pc:docMk/>
          <pc:sldMk cId="2033645994" sldId="336"/>
        </pc:sldMkLst>
        <pc:spChg chg="mod">
          <ac:chgData name="Kim Bélanger-Baillargeon" userId="61e8c17a-4f44-4a20-848f-58a57c92f1ad" providerId="ADAL" clId="{071EBCB4-2384-4F5F-9EB2-8F016159C650}" dt="2022-12-19T21:25:26.701" v="66" actId="1076"/>
          <ac:spMkLst>
            <pc:docMk/>
            <pc:sldMk cId="2033645994" sldId="336"/>
            <ac:spMk id="2" creationId="{0319961A-BB73-872D-1D28-093B1ECAFC18}"/>
          </ac:spMkLst>
        </pc:spChg>
        <pc:spChg chg="del">
          <ac:chgData name="Kim Bélanger-Baillargeon" userId="61e8c17a-4f44-4a20-848f-58a57c92f1ad" providerId="ADAL" clId="{071EBCB4-2384-4F5F-9EB2-8F016159C650}" dt="2022-12-19T21:27:23.242" v="67" actId="931"/>
          <ac:spMkLst>
            <pc:docMk/>
            <pc:sldMk cId="2033645994" sldId="336"/>
            <ac:spMk id="3" creationId="{17D75A04-76E0-81E2-054F-67E4E7DB2BAB}"/>
          </ac:spMkLst>
        </pc:spChg>
        <pc:picChg chg="add mod">
          <ac:chgData name="Kim Bélanger-Baillargeon" userId="61e8c17a-4f44-4a20-848f-58a57c92f1ad" providerId="ADAL" clId="{071EBCB4-2384-4F5F-9EB2-8F016159C650}" dt="2022-12-19T21:27:23.242" v="67" actId="931"/>
          <ac:picMkLst>
            <pc:docMk/>
            <pc:sldMk cId="2033645994" sldId="336"/>
            <ac:picMk id="5" creationId="{5F76A347-23D0-ACDC-6B2A-6F231074B9E4}"/>
          </ac:picMkLst>
        </pc:picChg>
      </pc:sldChg>
      <pc:sldChg chg="addSp delSp modSp new mod modAnim modNotesTx">
        <pc:chgData name="Kim Bélanger-Baillargeon" userId="61e8c17a-4f44-4a20-848f-58a57c92f1ad" providerId="ADAL" clId="{071EBCB4-2384-4F5F-9EB2-8F016159C650}" dt="2022-12-19T21:40:25.540" v="78"/>
        <pc:sldMkLst>
          <pc:docMk/>
          <pc:sldMk cId="1681298599" sldId="337"/>
        </pc:sldMkLst>
        <pc:spChg chg="del">
          <ac:chgData name="Kim Bélanger-Baillargeon" userId="61e8c17a-4f44-4a20-848f-58a57c92f1ad" providerId="ADAL" clId="{071EBCB4-2384-4F5F-9EB2-8F016159C650}" dt="2022-12-19T21:39:46.985" v="70" actId="478"/>
          <ac:spMkLst>
            <pc:docMk/>
            <pc:sldMk cId="1681298599" sldId="337"/>
            <ac:spMk id="2" creationId="{0552F345-1795-F61C-BA24-8D506BD12F72}"/>
          </ac:spMkLst>
        </pc:spChg>
        <pc:spChg chg="del">
          <ac:chgData name="Kim Bélanger-Baillargeon" userId="61e8c17a-4f44-4a20-848f-58a57c92f1ad" providerId="ADAL" clId="{071EBCB4-2384-4F5F-9EB2-8F016159C650}" dt="2022-12-19T21:39:47.559" v="71" actId="478"/>
          <ac:spMkLst>
            <pc:docMk/>
            <pc:sldMk cId="1681298599" sldId="337"/>
            <ac:spMk id="3" creationId="{4CB02932-7DD9-B08C-886C-99E959EBC7D0}"/>
          </ac:spMkLst>
        </pc:spChg>
        <pc:spChg chg="del">
          <ac:chgData name="Kim Bélanger-Baillargeon" userId="61e8c17a-4f44-4a20-848f-58a57c92f1ad" providerId="ADAL" clId="{071EBCB4-2384-4F5F-9EB2-8F016159C650}" dt="2022-12-19T21:39:46.049" v="69" actId="478"/>
          <ac:spMkLst>
            <pc:docMk/>
            <pc:sldMk cId="1681298599" sldId="337"/>
            <ac:spMk id="4" creationId="{E5640C70-7E3F-7FBB-450B-E7ACEF9DC8E0}"/>
          </ac:spMkLst>
        </pc:spChg>
        <pc:spChg chg="add mod">
          <ac:chgData name="Kim Bélanger-Baillargeon" userId="61e8c17a-4f44-4a20-848f-58a57c92f1ad" providerId="ADAL" clId="{071EBCB4-2384-4F5F-9EB2-8F016159C650}" dt="2022-12-19T21:40:14.909" v="76" actId="207"/>
          <ac:spMkLst>
            <pc:docMk/>
            <pc:sldMk cId="1681298599" sldId="337"/>
            <ac:spMk id="5" creationId="{F6E1AAF3-14D8-7022-C8AF-1F33FA1946AC}"/>
          </ac:spMkLst>
        </pc:spChg>
        <pc:spChg chg="add mod">
          <ac:chgData name="Kim Bélanger-Baillargeon" userId="61e8c17a-4f44-4a20-848f-58a57c92f1ad" providerId="ADAL" clId="{071EBCB4-2384-4F5F-9EB2-8F016159C650}" dt="2022-12-19T21:40:19.379" v="77" actId="207"/>
          <ac:spMkLst>
            <pc:docMk/>
            <pc:sldMk cId="1681298599" sldId="337"/>
            <ac:spMk id="6" creationId="{4C3D90E3-D40F-4404-B0D0-20DE0ED3B66D}"/>
          </ac:spMkLst>
        </pc:spChg>
        <pc:spChg chg="add mod">
          <ac:chgData name="Kim Bélanger-Baillargeon" userId="61e8c17a-4f44-4a20-848f-58a57c92f1ad" providerId="ADAL" clId="{071EBCB4-2384-4F5F-9EB2-8F016159C650}" dt="2022-12-19T21:39:59.134" v="72"/>
          <ac:spMkLst>
            <pc:docMk/>
            <pc:sldMk cId="1681298599" sldId="337"/>
            <ac:spMk id="7" creationId="{449580E1-155C-4BBB-2035-0AFABD0A270B}"/>
          </ac:spMkLst>
        </pc:spChg>
        <pc:spChg chg="mod">
          <ac:chgData name="Kim Bélanger-Baillargeon" userId="61e8c17a-4f44-4a20-848f-58a57c92f1ad" providerId="ADAL" clId="{071EBCB4-2384-4F5F-9EB2-8F016159C650}" dt="2022-12-19T21:39:59.134" v="72"/>
          <ac:spMkLst>
            <pc:docMk/>
            <pc:sldMk cId="1681298599" sldId="337"/>
            <ac:spMk id="39" creationId="{76D0CF08-1B28-E826-62F5-1530F05F3DF6}"/>
          </ac:spMkLst>
        </pc:spChg>
        <pc:spChg chg="mod">
          <ac:chgData name="Kim Bélanger-Baillargeon" userId="61e8c17a-4f44-4a20-848f-58a57c92f1ad" providerId="ADAL" clId="{071EBCB4-2384-4F5F-9EB2-8F016159C650}" dt="2022-12-19T21:39:59.134" v="72"/>
          <ac:spMkLst>
            <pc:docMk/>
            <pc:sldMk cId="1681298599" sldId="337"/>
            <ac:spMk id="40" creationId="{6075CF46-1E96-F8DF-E9F8-F5AA312649C2}"/>
          </ac:spMkLst>
        </pc:spChg>
        <pc:spChg chg="mod">
          <ac:chgData name="Kim Bélanger-Baillargeon" userId="61e8c17a-4f44-4a20-848f-58a57c92f1ad" providerId="ADAL" clId="{071EBCB4-2384-4F5F-9EB2-8F016159C650}" dt="2022-12-19T21:39:59.134" v="72"/>
          <ac:spMkLst>
            <pc:docMk/>
            <pc:sldMk cId="1681298599" sldId="337"/>
            <ac:spMk id="41" creationId="{11BCD780-1F83-BC80-492B-E290F92636FA}"/>
          </ac:spMkLst>
        </pc:spChg>
        <pc:spChg chg="mod">
          <ac:chgData name="Kim Bélanger-Baillargeon" userId="61e8c17a-4f44-4a20-848f-58a57c92f1ad" providerId="ADAL" clId="{071EBCB4-2384-4F5F-9EB2-8F016159C650}" dt="2022-12-19T21:39:59.134" v="72"/>
          <ac:spMkLst>
            <pc:docMk/>
            <pc:sldMk cId="1681298599" sldId="337"/>
            <ac:spMk id="42" creationId="{CBAB321B-E31C-A193-29FA-8DB0A8B0FE52}"/>
          </ac:spMkLst>
        </pc:spChg>
        <pc:spChg chg="mod">
          <ac:chgData name="Kim Bélanger-Baillargeon" userId="61e8c17a-4f44-4a20-848f-58a57c92f1ad" providerId="ADAL" clId="{071EBCB4-2384-4F5F-9EB2-8F016159C650}" dt="2022-12-19T21:39:59.134" v="72"/>
          <ac:spMkLst>
            <pc:docMk/>
            <pc:sldMk cId="1681298599" sldId="337"/>
            <ac:spMk id="43" creationId="{09DB0A61-8FCB-0E34-598C-8F571217D0C1}"/>
          </ac:spMkLst>
        </pc:spChg>
        <pc:spChg chg="mod">
          <ac:chgData name="Kim Bélanger-Baillargeon" userId="61e8c17a-4f44-4a20-848f-58a57c92f1ad" providerId="ADAL" clId="{071EBCB4-2384-4F5F-9EB2-8F016159C650}" dt="2022-12-19T21:39:59.134" v="72"/>
          <ac:spMkLst>
            <pc:docMk/>
            <pc:sldMk cId="1681298599" sldId="337"/>
            <ac:spMk id="44" creationId="{0094A978-AFBF-72EC-C152-C86EC7D0BEEB}"/>
          </ac:spMkLst>
        </pc:spChg>
        <pc:spChg chg="mod">
          <ac:chgData name="Kim Bélanger-Baillargeon" userId="61e8c17a-4f44-4a20-848f-58a57c92f1ad" providerId="ADAL" clId="{071EBCB4-2384-4F5F-9EB2-8F016159C650}" dt="2022-12-19T21:39:59.134" v="72"/>
          <ac:spMkLst>
            <pc:docMk/>
            <pc:sldMk cId="1681298599" sldId="337"/>
            <ac:spMk id="45" creationId="{41FF6D3D-2F73-1706-C373-9E6721A96014}"/>
          </ac:spMkLst>
        </pc:spChg>
        <pc:spChg chg="mod">
          <ac:chgData name="Kim Bélanger-Baillargeon" userId="61e8c17a-4f44-4a20-848f-58a57c92f1ad" providerId="ADAL" clId="{071EBCB4-2384-4F5F-9EB2-8F016159C650}" dt="2022-12-19T21:39:59.134" v="72"/>
          <ac:spMkLst>
            <pc:docMk/>
            <pc:sldMk cId="1681298599" sldId="337"/>
            <ac:spMk id="46" creationId="{DE7D94EC-5A11-C52B-B4EF-B79F09CEE7C2}"/>
          </ac:spMkLst>
        </pc:spChg>
        <pc:spChg chg="mod">
          <ac:chgData name="Kim Bélanger-Baillargeon" userId="61e8c17a-4f44-4a20-848f-58a57c92f1ad" providerId="ADAL" clId="{071EBCB4-2384-4F5F-9EB2-8F016159C650}" dt="2022-12-19T21:39:59.134" v="72"/>
          <ac:spMkLst>
            <pc:docMk/>
            <pc:sldMk cId="1681298599" sldId="337"/>
            <ac:spMk id="47" creationId="{F683A398-57A9-4E3D-9F0F-4DBCC51D326F}"/>
          </ac:spMkLst>
        </pc:spChg>
        <pc:spChg chg="mod">
          <ac:chgData name="Kim Bélanger-Baillargeon" userId="61e8c17a-4f44-4a20-848f-58a57c92f1ad" providerId="ADAL" clId="{071EBCB4-2384-4F5F-9EB2-8F016159C650}" dt="2022-12-19T21:39:59.134" v="72"/>
          <ac:spMkLst>
            <pc:docMk/>
            <pc:sldMk cId="1681298599" sldId="337"/>
            <ac:spMk id="48" creationId="{37FFE889-CC1F-24C7-1149-FA749B491009}"/>
          </ac:spMkLst>
        </pc:spChg>
        <pc:spChg chg="mod">
          <ac:chgData name="Kim Bélanger-Baillargeon" userId="61e8c17a-4f44-4a20-848f-58a57c92f1ad" providerId="ADAL" clId="{071EBCB4-2384-4F5F-9EB2-8F016159C650}" dt="2022-12-19T21:39:59.134" v="72"/>
          <ac:spMkLst>
            <pc:docMk/>
            <pc:sldMk cId="1681298599" sldId="337"/>
            <ac:spMk id="49" creationId="{E64B8177-C00B-16FC-3142-645B688BC81C}"/>
          </ac:spMkLst>
        </pc:spChg>
        <pc:spChg chg="mod">
          <ac:chgData name="Kim Bélanger-Baillargeon" userId="61e8c17a-4f44-4a20-848f-58a57c92f1ad" providerId="ADAL" clId="{071EBCB4-2384-4F5F-9EB2-8F016159C650}" dt="2022-12-19T21:39:59.134" v="72"/>
          <ac:spMkLst>
            <pc:docMk/>
            <pc:sldMk cId="1681298599" sldId="337"/>
            <ac:spMk id="50" creationId="{8187BFA8-46A1-7A91-238F-15EBBE55753B}"/>
          </ac:spMkLst>
        </pc:spChg>
        <pc:spChg chg="mod">
          <ac:chgData name="Kim Bélanger-Baillargeon" userId="61e8c17a-4f44-4a20-848f-58a57c92f1ad" providerId="ADAL" clId="{071EBCB4-2384-4F5F-9EB2-8F016159C650}" dt="2022-12-19T21:39:59.134" v="72"/>
          <ac:spMkLst>
            <pc:docMk/>
            <pc:sldMk cId="1681298599" sldId="337"/>
            <ac:spMk id="51" creationId="{5D181C5C-DE78-6356-83CE-D7C1DFD29B6E}"/>
          </ac:spMkLst>
        </pc:spChg>
        <pc:spChg chg="mod">
          <ac:chgData name="Kim Bélanger-Baillargeon" userId="61e8c17a-4f44-4a20-848f-58a57c92f1ad" providerId="ADAL" clId="{071EBCB4-2384-4F5F-9EB2-8F016159C650}" dt="2022-12-19T21:39:59.134" v="72"/>
          <ac:spMkLst>
            <pc:docMk/>
            <pc:sldMk cId="1681298599" sldId="337"/>
            <ac:spMk id="52" creationId="{5C13654D-E1F3-D98D-81C4-782F164B6379}"/>
          </ac:spMkLst>
        </pc:spChg>
        <pc:spChg chg="mod">
          <ac:chgData name="Kim Bélanger-Baillargeon" userId="61e8c17a-4f44-4a20-848f-58a57c92f1ad" providerId="ADAL" clId="{071EBCB4-2384-4F5F-9EB2-8F016159C650}" dt="2022-12-19T21:39:59.134" v="72"/>
          <ac:spMkLst>
            <pc:docMk/>
            <pc:sldMk cId="1681298599" sldId="337"/>
            <ac:spMk id="53" creationId="{B69AA12F-1D7F-2284-77A7-DA291B6D5C42}"/>
          </ac:spMkLst>
        </pc:spChg>
        <pc:spChg chg="mod">
          <ac:chgData name="Kim Bélanger-Baillargeon" userId="61e8c17a-4f44-4a20-848f-58a57c92f1ad" providerId="ADAL" clId="{071EBCB4-2384-4F5F-9EB2-8F016159C650}" dt="2022-12-19T21:39:59.134" v="72"/>
          <ac:spMkLst>
            <pc:docMk/>
            <pc:sldMk cId="1681298599" sldId="337"/>
            <ac:spMk id="54" creationId="{A917EF86-2593-50E7-410D-56659EABEC2E}"/>
          </ac:spMkLst>
        </pc:spChg>
        <pc:spChg chg="mod">
          <ac:chgData name="Kim Bélanger-Baillargeon" userId="61e8c17a-4f44-4a20-848f-58a57c92f1ad" providerId="ADAL" clId="{071EBCB4-2384-4F5F-9EB2-8F016159C650}" dt="2022-12-19T21:39:59.134" v="72"/>
          <ac:spMkLst>
            <pc:docMk/>
            <pc:sldMk cId="1681298599" sldId="337"/>
            <ac:spMk id="55" creationId="{5FCCBE3C-8690-6AB1-8520-CAF37122054D}"/>
          </ac:spMkLst>
        </pc:spChg>
        <pc:spChg chg="mod">
          <ac:chgData name="Kim Bélanger-Baillargeon" userId="61e8c17a-4f44-4a20-848f-58a57c92f1ad" providerId="ADAL" clId="{071EBCB4-2384-4F5F-9EB2-8F016159C650}" dt="2022-12-19T21:39:59.134" v="72"/>
          <ac:spMkLst>
            <pc:docMk/>
            <pc:sldMk cId="1681298599" sldId="337"/>
            <ac:spMk id="56" creationId="{C27EA94F-F68D-3F4F-A75F-E62ACA28F776}"/>
          </ac:spMkLst>
        </pc:spChg>
        <pc:spChg chg="mod">
          <ac:chgData name="Kim Bélanger-Baillargeon" userId="61e8c17a-4f44-4a20-848f-58a57c92f1ad" providerId="ADAL" clId="{071EBCB4-2384-4F5F-9EB2-8F016159C650}" dt="2022-12-19T21:39:59.134" v="72"/>
          <ac:spMkLst>
            <pc:docMk/>
            <pc:sldMk cId="1681298599" sldId="337"/>
            <ac:spMk id="57" creationId="{DD7E4D55-D2DC-11BD-654A-DBC509F9227B}"/>
          </ac:spMkLst>
        </pc:spChg>
        <pc:spChg chg="mod">
          <ac:chgData name="Kim Bélanger-Baillargeon" userId="61e8c17a-4f44-4a20-848f-58a57c92f1ad" providerId="ADAL" clId="{071EBCB4-2384-4F5F-9EB2-8F016159C650}" dt="2022-12-19T21:39:59.134" v="72"/>
          <ac:spMkLst>
            <pc:docMk/>
            <pc:sldMk cId="1681298599" sldId="337"/>
            <ac:spMk id="58" creationId="{86005297-EABC-2098-4EB1-3679EBCC3C1B}"/>
          </ac:spMkLst>
        </pc:spChg>
        <pc:spChg chg="mod">
          <ac:chgData name="Kim Bélanger-Baillargeon" userId="61e8c17a-4f44-4a20-848f-58a57c92f1ad" providerId="ADAL" clId="{071EBCB4-2384-4F5F-9EB2-8F016159C650}" dt="2022-12-19T21:39:59.134" v="72"/>
          <ac:spMkLst>
            <pc:docMk/>
            <pc:sldMk cId="1681298599" sldId="337"/>
            <ac:spMk id="59" creationId="{D727F906-730A-A515-AB00-ABA7613F0509}"/>
          </ac:spMkLst>
        </pc:spChg>
        <pc:spChg chg="mod">
          <ac:chgData name="Kim Bélanger-Baillargeon" userId="61e8c17a-4f44-4a20-848f-58a57c92f1ad" providerId="ADAL" clId="{071EBCB4-2384-4F5F-9EB2-8F016159C650}" dt="2022-12-19T21:39:59.134" v="72"/>
          <ac:spMkLst>
            <pc:docMk/>
            <pc:sldMk cId="1681298599" sldId="337"/>
            <ac:spMk id="60" creationId="{DF1EC6D7-0604-946D-AA83-2A27C33D7F1B}"/>
          </ac:spMkLst>
        </pc:spChg>
        <pc:spChg chg="mod">
          <ac:chgData name="Kim Bélanger-Baillargeon" userId="61e8c17a-4f44-4a20-848f-58a57c92f1ad" providerId="ADAL" clId="{071EBCB4-2384-4F5F-9EB2-8F016159C650}" dt="2022-12-19T21:39:59.134" v="72"/>
          <ac:spMkLst>
            <pc:docMk/>
            <pc:sldMk cId="1681298599" sldId="337"/>
            <ac:spMk id="61" creationId="{EA97CAB1-EA3E-FB5B-4ED0-A1686E658474}"/>
          </ac:spMkLst>
        </pc:spChg>
        <pc:spChg chg="mod">
          <ac:chgData name="Kim Bélanger-Baillargeon" userId="61e8c17a-4f44-4a20-848f-58a57c92f1ad" providerId="ADAL" clId="{071EBCB4-2384-4F5F-9EB2-8F016159C650}" dt="2022-12-19T21:39:59.134" v="72"/>
          <ac:spMkLst>
            <pc:docMk/>
            <pc:sldMk cId="1681298599" sldId="337"/>
            <ac:spMk id="62" creationId="{E16F0D87-F2F8-4561-77BE-6D05672A0386}"/>
          </ac:spMkLst>
        </pc:spChg>
        <pc:spChg chg="mod">
          <ac:chgData name="Kim Bélanger-Baillargeon" userId="61e8c17a-4f44-4a20-848f-58a57c92f1ad" providerId="ADAL" clId="{071EBCB4-2384-4F5F-9EB2-8F016159C650}" dt="2022-12-19T21:39:59.134" v="72"/>
          <ac:spMkLst>
            <pc:docMk/>
            <pc:sldMk cId="1681298599" sldId="337"/>
            <ac:spMk id="63" creationId="{C330833A-FC22-1CE3-4D56-46ACCF685ED1}"/>
          </ac:spMkLst>
        </pc:spChg>
        <pc:spChg chg="mod">
          <ac:chgData name="Kim Bélanger-Baillargeon" userId="61e8c17a-4f44-4a20-848f-58a57c92f1ad" providerId="ADAL" clId="{071EBCB4-2384-4F5F-9EB2-8F016159C650}" dt="2022-12-19T21:39:59.134" v="72"/>
          <ac:spMkLst>
            <pc:docMk/>
            <pc:sldMk cId="1681298599" sldId="337"/>
            <ac:spMk id="64" creationId="{A8D13B1C-B572-8474-BAC1-9018E7BE5F5F}"/>
          </ac:spMkLst>
        </pc:spChg>
        <pc:spChg chg="mod">
          <ac:chgData name="Kim Bélanger-Baillargeon" userId="61e8c17a-4f44-4a20-848f-58a57c92f1ad" providerId="ADAL" clId="{071EBCB4-2384-4F5F-9EB2-8F016159C650}" dt="2022-12-19T21:39:59.134" v="72"/>
          <ac:spMkLst>
            <pc:docMk/>
            <pc:sldMk cId="1681298599" sldId="337"/>
            <ac:spMk id="65" creationId="{A0F949AC-E76A-2C15-0AC5-9BBB62E16467}"/>
          </ac:spMkLst>
        </pc:spChg>
        <pc:spChg chg="mod">
          <ac:chgData name="Kim Bélanger-Baillargeon" userId="61e8c17a-4f44-4a20-848f-58a57c92f1ad" providerId="ADAL" clId="{071EBCB4-2384-4F5F-9EB2-8F016159C650}" dt="2022-12-19T21:39:59.134" v="72"/>
          <ac:spMkLst>
            <pc:docMk/>
            <pc:sldMk cId="1681298599" sldId="337"/>
            <ac:spMk id="66" creationId="{7B1C902C-2720-FE44-D93D-C9344D8D1ADC}"/>
          </ac:spMkLst>
        </pc:spChg>
        <pc:spChg chg="mod">
          <ac:chgData name="Kim Bélanger-Baillargeon" userId="61e8c17a-4f44-4a20-848f-58a57c92f1ad" providerId="ADAL" clId="{071EBCB4-2384-4F5F-9EB2-8F016159C650}" dt="2022-12-19T21:39:59.134" v="72"/>
          <ac:spMkLst>
            <pc:docMk/>
            <pc:sldMk cId="1681298599" sldId="337"/>
            <ac:spMk id="67" creationId="{18A3C08A-A535-5DD4-C5C8-078ABDC160B0}"/>
          </ac:spMkLst>
        </pc:spChg>
        <pc:spChg chg="mod">
          <ac:chgData name="Kim Bélanger-Baillargeon" userId="61e8c17a-4f44-4a20-848f-58a57c92f1ad" providerId="ADAL" clId="{071EBCB4-2384-4F5F-9EB2-8F016159C650}" dt="2022-12-19T21:39:59.134" v="72"/>
          <ac:spMkLst>
            <pc:docMk/>
            <pc:sldMk cId="1681298599" sldId="337"/>
            <ac:spMk id="68" creationId="{E14925FF-11A2-44DA-8715-A2EA50D1AE6B}"/>
          </ac:spMkLst>
        </pc:spChg>
        <pc:spChg chg="mod">
          <ac:chgData name="Kim Bélanger-Baillargeon" userId="61e8c17a-4f44-4a20-848f-58a57c92f1ad" providerId="ADAL" clId="{071EBCB4-2384-4F5F-9EB2-8F016159C650}" dt="2022-12-19T21:39:59.134" v="72"/>
          <ac:spMkLst>
            <pc:docMk/>
            <pc:sldMk cId="1681298599" sldId="337"/>
            <ac:spMk id="69" creationId="{8B746912-7DA9-D682-815B-94158B8A10EF}"/>
          </ac:spMkLst>
        </pc:spChg>
        <pc:spChg chg="mod">
          <ac:chgData name="Kim Bélanger-Baillargeon" userId="61e8c17a-4f44-4a20-848f-58a57c92f1ad" providerId="ADAL" clId="{071EBCB4-2384-4F5F-9EB2-8F016159C650}" dt="2022-12-19T21:39:59.134" v="72"/>
          <ac:spMkLst>
            <pc:docMk/>
            <pc:sldMk cId="1681298599" sldId="337"/>
            <ac:spMk id="70" creationId="{525DAC28-6D64-2994-2846-066B0EB4960A}"/>
          </ac:spMkLst>
        </pc:spChg>
        <pc:spChg chg="mod">
          <ac:chgData name="Kim Bélanger-Baillargeon" userId="61e8c17a-4f44-4a20-848f-58a57c92f1ad" providerId="ADAL" clId="{071EBCB4-2384-4F5F-9EB2-8F016159C650}" dt="2022-12-19T21:39:59.134" v="72"/>
          <ac:spMkLst>
            <pc:docMk/>
            <pc:sldMk cId="1681298599" sldId="337"/>
            <ac:spMk id="71" creationId="{8E587403-D0AC-6938-2C77-A99A506F1098}"/>
          </ac:spMkLst>
        </pc:spChg>
        <pc:spChg chg="mod">
          <ac:chgData name="Kim Bélanger-Baillargeon" userId="61e8c17a-4f44-4a20-848f-58a57c92f1ad" providerId="ADAL" clId="{071EBCB4-2384-4F5F-9EB2-8F016159C650}" dt="2022-12-19T21:39:59.134" v="72"/>
          <ac:spMkLst>
            <pc:docMk/>
            <pc:sldMk cId="1681298599" sldId="337"/>
            <ac:spMk id="72" creationId="{CB407FE0-18B8-8109-BE7D-D69B679218CA}"/>
          </ac:spMkLst>
        </pc:spChg>
        <pc:spChg chg="mod">
          <ac:chgData name="Kim Bélanger-Baillargeon" userId="61e8c17a-4f44-4a20-848f-58a57c92f1ad" providerId="ADAL" clId="{071EBCB4-2384-4F5F-9EB2-8F016159C650}" dt="2022-12-19T21:39:59.134" v="72"/>
          <ac:spMkLst>
            <pc:docMk/>
            <pc:sldMk cId="1681298599" sldId="337"/>
            <ac:spMk id="73" creationId="{CFF24E56-9754-46CF-3995-F43737D78773}"/>
          </ac:spMkLst>
        </pc:spChg>
        <pc:spChg chg="mod">
          <ac:chgData name="Kim Bélanger-Baillargeon" userId="61e8c17a-4f44-4a20-848f-58a57c92f1ad" providerId="ADAL" clId="{071EBCB4-2384-4F5F-9EB2-8F016159C650}" dt="2022-12-19T21:39:59.134" v="72"/>
          <ac:spMkLst>
            <pc:docMk/>
            <pc:sldMk cId="1681298599" sldId="337"/>
            <ac:spMk id="74" creationId="{2DE64889-4483-6C9B-E733-06E6F1B0D518}"/>
          </ac:spMkLst>
        </pc:spChg>
        <pc:spChg chg="mod">
          <ac:chgData name="Kim Bélanger-Baillargeon" userId="61e8c17a-4f44-4a20-848f-58a57c92f1ad" providerId="ADAL" clId="{071EBCB4-2384-4F5F-9EB2-8F016159C650}" dt="2022-12-19T21:39:59.134" v="72"/>
          <ac:spMkLst>
            <pc:docMk/>
            <pc:sldMk cId="1681298599" sldId="337"/>
            <ac:spMk id="75" creationId="{D7337EAB-2B26-A946-206D-2DB2915351FF}"/>
          </ac:spMkLst>
        </pc:spChg>
        <pc:spChg chg="mod">
          <ac:chgData name="Kim Bélanger-Baillargeon" userId="61e8c17a-4f44-4a20-848f-58a57c92f1ad" providerId="ADAL" clId="{071EBCB4-2384-4F5F-9EB2-8F016159C650}" dt="2022-12-19T21:39:59.134" v="72"/>
          <ac:spMkLst>
            <pc:docMk/>
            <pc:sldMk cId="1681298599" sldId="337"/>
            <ac:spMk id="76" creationId="{B22BA304-580C-020C-43AD-177BDA462834}"/>
          </ac:spMkLst>
        </pc:spChg>
        <pc:spChg chg="mod">
          <ac:chgData name="Kim Bélanger-Baillargeon" userId="61e8c17a-4f44-4a20-848f-58a57c92f1ad" providerId="ADAL" clId="{071EBCB4-2384-4F5F-9EB2-8F016159C650}" dt="2022-12-19T21:39:59.134" v="72"/>
          <ac:spMkLst>
            <pc:docMk/>
            <pc:sldMk cId="1681298599" sldId="337"/>
            <ac:spMk id="77" creationId="{53BACB1F-AAB7-9E66-567D-4B67F1F75EBE}"/>
          </ac:spMkLst>
        </pc:spChg>
        <pc:spChg chg="mod">
          <ac:chgData name="Kim Bélanger-Baillargeon" userId="61e8c17a-4f44-4a20-848f-58a57c92f1ad" providerId="ADAL" clId="{071EBCB4-2384-4F5F-9EB2-8F016159C650}" dt="2022-12-19T21:39:59.134" v="72"/>
          <ac:spMkLst>
            <pc:docMk/>
            <pc:sldMk cId="1681298599" sldId="337"/>
            <ac:spMk id="78" creationId="{72A8BC9B-653A-ED76-932F-112FEFA3E46D}"/>
          </ac:spMkLst>
        </pc:spChg>
        <pc:spChg chg="mod">
          <ac:chgData name="Kim Bélanger-Baillargeon" userId="61e8c17a-4f44-4a20-848f-58a57c92f1ad" providerId="ADAL" clId="{071EBCB4-2384-4F5F-9EB2-8F016159C650}" dt="2022-12-19T21:39:59.134" v="72"/>
          <ac:spMkLst>
            <pc:docMk/>
            <pc:sldMk cId="1681298599" sldId="337"/>
            <ac:spMk id="79" creationId="{C7AE1273-1E7F-E633-9D61-B908A02EED08}"/>
          </ac:spMkLst>
        </pc:spChg>
        <pc:spChg chg="mod">
          <ac:chgData name="Kim Bélanger-Baillargeon" userId="61e8c17a-4f44-4a20-848f-58a57c92f1ad" providerId="ADAL" clId="{071EBCB4-2384-4F5F-9EB2-8F016159C650}" dt="2022-12-19T21:39:59.134" v="72"/>
          <ac:spMkLst>
            <pc:docMk/>
            <pc:sldMk cId="1681298599" sldId="337"/>
            <ac:spMk id="80" creationId="{6A81FB7A-A5EA-8E51-6D20-24ECEB68C2B5}"/>
          </ac:spMkLst>
        </pc:spChg>
        <pc:spChg chg="mod">
          <ac:chgData name="Kim Bélanger-Baillargeon" userId="61e8c17a-4f44-4a20-848f-58a57c92f1ad" providerId="ADAL" clId="{071EBCB4-2384-4F5F-9EB2-8F016159C650}" dt="2022-12-19T21:39:59.134" v="72"/>
          <ac:spMkLst>
            <pc:docMk/>
            <pc:sldMk cId="1681298599" sldId="337"/>
            <ac:spMk id="81" creationId="{4095C96D-0EB3-B73B-4927-D2AEBA95C4A2}"/>
          </ac:spMkLst>
        </pc:spChg>
        <pc:spChg chg="mod">
          <ac:chgData name="Kim Bélanger-Baillargeon" userId="61e8c17a-4f44-4a20-848f-58a57c92f1ad" providerId="ADAL" clId="{071EBCB4-2384-4F5F-9EB2-8F016159C650}" dt="2022-12-19T21:39:59.134" v="72"/>
          <ac:spMkLst>
            <pc:docMk/>
            <pc:sldMk cId="1681298599" sldId="337"/>
            <ac:spMk id="82" creationId="{CB56A6FA-0329-7C06-E18E-18523580BFE2}"/>
          </ac:spMkLst>
        </pc:spChg>
        <pc:spChg chg="mod">
          <ac:chgData name="Kim Bélanger-Baillargeon" userId="61e8c17a-4f44-4a20-848f-58a57c92f1ad" providerId="ADAL" clId="{071EBCB4-2384-4F5F-9EB2-8F016159C650}" dt="2022-12-19T21:39:59.134" v="72"/>
          <ac:spMkLst>
            <pc:docMk/>
            <pc:sldMk cId="1681298599" sldId="337"/>
            <ac:spMk id="83" creationId="{3BDAFC3B-9F29-00A5-28EB-443F6CDE894B}"/>
          </ac:spMkLst>
        </pc:spChg>
        <pc:spChg chg="mod">
          <ac:chgData name="Kim Bélanger-Baillargeon" userId="61e8c17a-4f44-4a20-848f-58a57c92f1ad" providerId="ADAL" clId="{071EBCB4-2384-4F5F-9EB2-8F016159C650}" dt="2022-12-19T21:39:59.134" v="72"/>
          <ac:spMkLst>
            <pc:docMk/>
            <pc:sldMk cId="1681298599" sldId="337"/>
            <ac:spMk id="84" creationId="{C827FC96-EA13-35BB-4D33-226746FCC2EE}"/>
          </ac:spMkLst>
        </pc:spChg>
        <pc:spChg chg="mod">
          <ac:chgData name="Kim Bélanger-Baillargeon" userId="61e8c17a-4f44-4a20-848f-58a57c92f1ad" providerId="ADAL" clId="{071EBCB4-2384-4F5F-9EB2-8F016159C650}" dt="2022-12-19T21:39:59.134" v="72"/>
          <ac:spMkLst>
            <pc:docMk/>
            <pc:sldMk cId="1681298599" sldId="337"/>
            <ac:spMk id="85" creationId="{7A5E4412-073B-4B3E-2ED9-B369874E354B}"/>
          </ac:spMkLst>
        </pc:spChg>
        <pc:spChg chg="mod">
          <ac:chgData name="Kim Bélanger-Baillargeon" userId="61e8c17a-4f44-4a20-848f-58a57c92f1ad" providerId="ADAL" clId="{071EBCB4-2384-4F5F-9EB2-8F016159C650}" dt="2022-12-19T21:39:59.134" v="72"/>
          <ac:spMkLst>
            <pc:docMk/>
            <pc:sldMk cId="1681298599" sldId="337"/>
            <ac:spMk id="86" creationId="{1291180E-A8D2-FB73-40DE-DE9F6B601009}"/>
          </ac:spMkLst>
        </pc:spChg>
        <pc:spChg chg="mod">
          <ac:chgData name="Kim Bélanger-Baillargeon" userId="61e8c17a-4f44-4a20-848f-58a57c92f1ad" providerId="ADAL" clId="{071EBCB4-2384-4F5F-9EB2-8F016159C650}" dt="2022-12-19T21:39:59.134" v="72"/>
          <ac:spMkLst>
            <pc:docMk/>
            <pc:sldMk cId="1681298599" sldId="337"/>
            <ac:spMk id="87" creationId="{52B8ECC0-54FC-D583-2AC4-7C6DAF9F07E0}"/>
          </ac:spMkLst>
        </pc:spChg>
        <pc:spChg chg="mod">
          <ac:chgData name="Kim Bélanger-Baillargeon" userId="61e8c17a-4f44-4a20-848f-58a57c92f1ad" providerId="ADAL" clId="{071EBCB4-2384-4F5F-9EB2-8F016159C650}" dt="2022-12-19T21:39:59.134" v="72"/>
          <ac:spMkLst>
            <pc:docMk/>
            <pc:sldMk cId="1681298599" sldId="337"/>
            <ac:spMk id="88" creationId="{9547C855-CFC3-E967-D002-DB6C9E895778}"/>
          </ac:spMkLst>
        </pc:spChg>
        <pc:spChg chg="mod">
          <ac:chgData name="Kim Bélanger-Baillargeon" userId="61e8c17a-4f44-4a20-848f-58a57c92f1ad" providerId="ADAL" clId="{071EBCB4-2384-4F5F-9EB2-8F016159C650}" dt="2022-12-19T21:39:59.134" v="72"/>
          <ac:spMkLst>
            <pc:docMk/>
            <pc:sldMk cId="1681298599" sldId="337"/>
            <ac:spMk id="89" creationId="{BF29B519-3C4C-1213-A3F7-1BCEEA5CB897}"/>
          </ac:spMkLst>
        </pc:spChg>
        <pc:spChg chg="mod">
          <ac:chgData name="Kim Bélanger-Baillargeon" userId="61e8c17a-4f44-4a20-848f-58a57c92f1ad" providerId="ADAL" clId="{071EBCB4-2384-4F5F-9EB2-8F016159C650}" dt="2022-12-19T21:39:59.134" v="72"/>
          <ac:spMkLst>
            <pc:docMk/>
            <pc:sldMk cId="1681298599" sldId="337"/>
            <ac:spMk id="90" creationId="{22C21CD2-9891-86FE-D021-572CCA40C9C8}"/>
          </ac:spMkLst>
        </pc:spChg>
        <pc:spChg chg="mod">
          <ac:chgData name="Kim Bélanger-Baillargeon" userId="61e8c17a-4f44-4a20-848f-58a57c92f1ad" providerId="ADAL" clId="{071EBCB4-2384-4F5F-9EB2-8F016159C650}" dt="2022-12-19T21:39:59.134" v="72"/>
          <ac:spMkLst>
            <pc:docMk/>
            <pc:sldMk cId="1681298599" sldId="337"/>
            <ac:spMk id="91" creationId="{4B20CCDB-8CE8-4CE4-47F5-4CC4FB57A77F}"/>
          </ac:spMkLst>
        </pc:spChg>
        <pc:spChg chg="mod">
          <ac:chgData name="Kim Bélanger-Baillargeon" userId="61e8c17a-4f44-4a20-848f-58a57c92f1ad" providerId="ADAL" clId="{071EBCB4-2384-4F5F-9EB2-8F016159C650}" dt="2022-12-19T21:39:59.134" v="72"/>
          <ac:spMkLst>
            <pc:docMk/>
            <pc:sldMk cId="1681298599" sldId="337"/>
            <ac:spMk id="92" creationId="{4A8336F6-CF36-5608-E08D-DEE1BE3E838A}"/>
          </ac:spMkLst>
        </pc:spChg>
        <pc:spChg chg="mod">
          <ac:chgData name="Kim Bélanger-Baillargeon" userId="61e8c17a-4f44-4a20-848f-58a57c92f1ad" providerId="ADAL" clId="{071EBCB4-2384-4F5F-9EB2-8F016159C650}" dt="2022-12-19T21:39:59.134" v="72"/>
          <ac:spMkLst>
            <pc:docMk/>
            <pc:sldMk cId="1681298599" sldId="337"/>
            <ac:spMk id="93" creationId="{F9E2B868-6062-7F6E-1842-34F76C77ED27}"/>
          </ac:spMkLst>
        </pc:spChg>
        <pc:spChg chg="mod">
          <ac:chgData name="Kim Bélanger-Baillargeon" userId="61e8c17a-4f44-4a20-848f-58a57c92f1ad" providerId="ADAL" clId="{071EBCB4-2384-4F5F-9EB2-8F016159C650}" dt="2022-12-19T21:39:59.134" v="72"/>
          <ac:spMkLst>
            <pc:docMk/>
            <pc:sldMk cId="1681298599" sldId="337"/>
            <ac:spMk id="94" creationId="{8821AC2F-A64D-E723-5BEE-52A522CD0F33}"/>
          </ac:spMkLst>
        </pc:spChg>
        <pc:spChg chg="mod">
          <ac:chgData name="Kim Bélanger-Baillargeon" userId="61e8c17a-4f44-4a20-848f-58a57c92f1ad" providerId="ADAL" clId="{071EBCB4-2384-4F5F-9EB2-8F016159C650}" dt="2022-12-19T21:39:59.134" v="72"/>
          <ac:spMkLst>
            <pc:docMk/>
            <pc:sldMk cId="1681298599" sldId="337"/>
            <ac:spMk id="95" creationId="{D5D11A15-42E4-B97B-3F82-A569D7D98650}"/>
          </ac:spMkLst>
        </pc:spChg>
        <pc:spChg chg="mod">
          <ac:chgData name="Kim Bélanger-Baillargeon" userId="61e8c17a-4f44-4a20-848f-58a57c92f1ad" providerId="ADAL" clId="{071EBCB4-2384-4F5F-9EB2-8F016159C650}" dt="2022-12-19T21:39:59.134" v="72"/>
          <ac:spMkLst>
            <pc:docMk/>
            <pc:sldMk cId="1681298599" sldId="337"/>
            <ac:spMk id="96" creationId="{BEC82021-D14A-4642-A251-DA8E4A6E24B7}"/>
          </ac:spMkLst>
        </pc:spChg>
        <pc:spChg chg="mod">
          <ac:chgData name="Kim Bélanger-Baillargeon" userId="61e8c17a-4f44-4a20-848f-58a57c92f1ad" providerId="ADAL" clId="{071EBCB4-2384-4F5F-9EB2-8F016159C650}" dt="2022-12-19T21:39:59.134" v="72"/>
          <ac:spMkLst>
            <pc:docMk/>
            <pc:sldMk cId="1681298599" sldId="337"/>
            <ac:spMk id="97" creationId="{FA30D840-85F2-16D3-BAEA-B020B68DE8DF}"/>
          </ac:spMkLst>
        </pc:spChg>
        <pc:spChg chg="mod">
          <ac:chgData name="Kim Bélanger-Baillargeon" userId="61e8c17a-4f44-4a20-848f-58a57c92f1ad" providerId="ADAL" clId="{071EBCB4-2384-4F5F-9EB2-8F016159C650}" dt="2022-12-19T21:39:59.134" v="72"/>
          <ac:spMkLst>
            <pc:docMk/>
            <pc:sldMk cId="1681298599" sldId="337"/>
            <ac:spMk id="98" creationId="{D406020A-8DD1-FCB0-B748-4319482C55BB}"/>
          </ac:spMkLst>
        </pc:spChg>
        <pc:spChg chg="mod">
          <ac:chgData name="Kim Bélanger-Baillargeon" userId="61e8c17a-4f44-4a20-848f-58a57c92f1ad" providerId="ADAL" clId="{071EBCB4-2384-4F5F-9EB2-8F016159C650}" dt="2022-12-19T21:39:59.134" v="72"/>
          <ac:spMkLst>
            <pc:docMk/>
            <pc:sldMk cId="1681298599" sldId="337"/>
            <ac:spMk id="99" creationId="{CA87BF15-94A1-1F78-650A-DF5ABE4EFE98}"/>
          </ac:spMkLst>
        </pc:spChg>
        <pc:spChg chg="mod">
          <ac:chgData name="Kim Bélanger-Baillargeon" userId="61e8c17a-4f44-4a20-848f-58a57c92f1ad" providerId="ADAL" clId="{071EBCB4-2384-4F5F-9EB2-8F016159C650}" dt="2022-12-19T21:39:59.134" v="72"/>
          <ac:spMkLst>
            <pc:docMk/>
            <pc:sldMk cId="1681298599" sldId="337"/>
            <ac:spMk id="100" creationId="{0749AF33-89B9-7379-98DC-438A35D56140}"/>
          </ac:spMkLst>
        </pc:spChg>
        <pc:spChg chg="mod">
          <ac:chgData name="Kim Bélanger-Baillargeon" userId="61e8c17a-4f44-4a20-848f-58a57c92f1ad" providerId="ADAL" clId="{071EBCB4-2384-4F5F-9EB2-8F016159C650}" dt="2022-12-19T21:39:59.134" v="72"/>
          <ac:spMkLst>
            <pc:docMk/>
            <pc:sldMk cId="1681298599" sldId="337"/>
            <ac:spMk id="101" creationId="{9870D63B-6FA3-4CE3-6903-64070B3882E9}"/>
          </ac:spMkLst>
        </pc:spChg>
        <pc:spChg chg="mod">
          <ac:chgData name="Kim Bélanger-Baillargeon" userId="61e8c17a-4f44-4a20-848f-58a57c92f1ad" providerId="ADAL" clId="{071EBCB4-2384-4F5F-9EB2-8F016159C650}" dt="2022-12-19T21:39:59.134" v="72"/>
          <ac:spMkLst>
            <pc:docMk/>
            <pc:sldMk cId="1681298599" sldId="337"/>
            <ac:spMk id="102" creationId="{96F4BCE2-F276-64EF-FBFA-FE6583980757}"/>
          </ac:spMkLst>
        </pc:spChg>
        <pc:spChg chg="mod">
          <ac:chgData name="Kim Bélanger-Baillargeon" userId="61e8c17a-4f44-4a20-848f-58a57c92f1ad" providerId="ADAL" clId="{071EBCB4-2384-4F5F-9EB2-8F016159C650}" dt="2022-12-19T21:39:59.134" v="72"/>
          <ac:spMkLst>
            <pc:docMk/>
            <pc:sldMk cId="1681298599" sldId="337"/>
            <ac:spMk id="103" creationId="{683C3CB2-D473-7306-A8A9-8C06EB14BC12}"/>
          </ac:spMkLst>
        </pc:spChg>
        <pc:spChg chg="mod">
          <ac:chgData name="Kim Bélanger-Baillargeon" userId="61e8c17a-4f44-4a20-848f-58a57c92f1ad" providerId="ADAL" clId="{071EBCB4-2384-4F5F-9EB2-8F016159C650}" dt="2022-12-19T21:39:59.134" v="72"/>
          <ac:spMkLst>
            <pc:docMk/>
            <pc:sldMk cId="1681298599" sldId="337"/>
            <ac:spMk id="104" creationId="{F38BA7EF-FBD8-F3CA-4FBF-3B6421A7A7A6}"/>
          </ac:spMkLst>
        </pc:spChg>
        <pc:spChg chg="mod">
          <ac:chgData name="Kim Bélanger-Baillargeon" userId="61e8c17a-4f44-4a20-848f-58a57c92f1ad" providerId="ADAL" clId="{071EBCB4-2384-4F5F-9EB2-8F016159C650}" dt="2022-12-19T21:39:59.134" v="72"/>
          <ac:spMkLst>
            <pc:docMk/>
            <pc:sldMk cId="1681298599" sldId="337"/>
            <ac:spMk id="105" creationId="{041B8B34-7C52-EF5D-AC72-FE09882941B6}"/>
          </ac:spMkLst>
        </pc:spChg>
        <pc:spChg chg="mod">
          <ac:chgData name="Kim Bélanger-Baillargeon" userId="61e8c17a-4f44-4a20-848f-58a57c92f1ad" providerId="ADAL" clId="{071EBCB4-2384-4F5F-9EB2-8F016159C650}" dt="2022-12-19T21:39:59.134" v="72"/>
          <ac:spMkLst>
            <pc:docMk/>
            <pc:sldMk cId="1681298599" sldId="337"/>
            <ac:spMk id="106" creationId="{A8070E16-E021-DA46-1096-CE29DC54CACF}"/>
          </ac:spMkLst>
        </pc:spChg>
        <pc:spChg chg="mod">
          <ac:chgData name="Kim Bélanger-Baillargeon" userId="61e8c17a-4f44-4a20-848f-58a57c92f1ad" providerId="ADAL" clId="{071EBCB4-2384-4F5F-9EB2-8F016159C650}" dt="2022-12-19T21:39:59.134" v="72"/>
          <ac:spMkLst>
            <pc:docMk/>
            <pc:sldMk cId="1681298599" sldId="337"/>
            <ac:spMk id="107" creationId="{E5B789CD-283F-43A0-460A-E00E7B8CC6B4}"/>
          </ac:spMkLst>
        </pc:spChg>
        <pc:spChg chg="mod">
          <ac:chgData name="Kim Bélanger-Baillargeon" userId="61e8c17a-4f44-4a20-848f-58a57c92f1ad" providerId="ADAL" clId="{071EBCB4-2384-4F5F-9EB2-8F016159C650}" dt="2022-12-19T21:39:59.134" v="72"/>
          <ac:spMkLst>
            <pc:docMk/>
            <pc:sldMk cId="1681298599" sldId="337"/>
            <ac:spMk id="108" creationId="{CDAF9CDF-55B5-63C4-C129-A3D43ECE6CDF}"/>
          </ac:spMkLst>
        </pc:spChg>
        <pc:spChg chg="mod">
          <ac:chgData name="Kim Bélanger-Baillargeon" userId="61e8c17a-4f44-4a20-848f-58a57c92f1ad" providerId="ADAL" clId="{071EBCB4-2384-4F5F-9EB2-8F016159C650}" dt="2022-12-19T21:39:59.134" v="72"/>
          <ac:spMkLst>
            <pc:docMk/>
            <pc:sldMk cId="1681298599" sldId="337"/>
            <ac:spMk id="109" creationId="{E1F984A8-AE90-2B62-48CA-E34ED6087319}"/>
          </ac:spMkLst>
        </pc:spChg>
        <pc:spChg chg="mod">
          <ac:chgData name="Kim Bélanger-Baillargeon" userId="61e8c17a-4f44-4a20-848f-58a57c92f1ad" providerId="ADAL" clId="{071EBCB4-2384-4F5F-9EB2-8F016159C650}" dt="2022-12-19T21:39:59.134" v="72"/>
          <ac:spMkLst>
            <pc:docMk/>
            <pc:sldMk cId="1681298599" sldId="337"/>
            <ac:spMk id="110" creationId="{E8D64E18-7E32-9478-697A-DDACB3FD1006}"/>
          </ac:spMkLst>
        </pc:spChg>
        <pc:spChg chg="mod">
          <ac:chgData name="Kim Bélanger-Baillargeon" userId="61e8c17a-4f44-4a20-848f-58a57c92f1ad" providerId="ADAL" clId="{071EBCB4-2384-4F5F-9EB2-8F016159C650}" dt="2022-12-19T21:39:59.134" v="72"/>
          <ac:spMkLst>
            <pc:docMk/>
            <pc:sldMk cId="1681298599" sldId="337"/>
            <ac:spMk id="111" creationId="{7C01609D-37B0-BB18-E1C2-7C39B620065E}"/>
          </ac:spMkLst>
        </pc:spChg>
        <pc:spChg chg="mod">
          <ac:chgData name="Kim Bélanger-Baillargeon" userId="61e8c17a-4f44-4a20-848f-58a57c92f1ad" providerId="ADAL" clId="{071EBCB4-2384-4F5F-9EB2-8F016159C650}" dt="2022-12-19T21:39:59.134" v="72"/>
          <ac:spMkLst>
            <pc:docMk/>
            <pc:sldMk cId="1681298599" sldId="337"/>
            <ac:spMk id="112" creationId="{AFE42C82-8B48-FBD0-6973-5FC986A31913}"/>
          </ac:spMkLst>
        </pc:spChg>
        <pc:spChg chg="mod">
          <ac:chgData name="Kim Bélanger-Baillargeon" userId="61e8c17a-4f44-4a20-848f-58a57c92f1ad" providerId="ADAL" clId="{071EBCB4-2384-4F5F-9EB2-8F016159C650}" dt="2022-12-19T21:39:59.134" v="72"/>
          <ac:spMkLst>
            <pc:docMk/>
            <pc:sldMk cId="1681298599" sldId="337"/>
            <ac:spMk id="113" creationId="{35BC2DD6-3693-665A-9BAC-B08F336576F0}"/>
          </ac:spMkLst>
        </pc:spChg>
        <pc:spChg chg="mod">
          <ac:chgData name="Kim Bélanger-Baillargeon" userId="61e8c17a-4f44-4a20-848f-58a57c92f1ad" providerId="ADAL" clId="{071EBCB4-2384-4F5F-9EB2-8F016159C650}" dt="2022-12-19T21:39:59.134" v="72"/>
          <ac:spMkLst>
            <pc:docMk/>
            <pc:sldMk cId="1681298599" sldId="337"/>
            <ac:spMk id="114" creationId="{1E23D510-C284-224F-8069-CD6ACAB8F3A8}"/>
          </ac:spMkLst>
        </pc:spChg>
        <pc:spChg chg="mod">
          <ac:chgData name="Kim Bélanger-Baillargeon" userId="61e8c17a-4f44-4a20-848f-58a57c92f1ad" providerId="ADAL" clId="{071EBCB4-2384-4F5F-9EB2-8F016159C650}" dt="2022-12-19T21:39:59.134" v="72"/>
          <ac:spMkLst>
            <pc:docMk/>
            <pc:sldMk cId="1681298599" sldId="337"/>
            <ac:spMk id="115" creationId="{02338025-D9B8-F51D-EA84-F01BF627BFAA}"/>
          </ac:spMkLst>
        </pc:spChg>
        <pc:spChg chg="mod">
          <ac:chgData name="Kim Bélanger-Baillargeon" userId="61e8c17a-4f44-4a20-848f-58a57c92f1ad" providerId="ADAL" clId="{071EBCB4-2384-4F5F-9EB2-8F016159C650}" dt="2022-12-19T21:39:59.134" v="72"/>
          <ac:spMkLst>
            <pc:docMk/>
            <pc:sldMk cId="1681298599" sldId="337"/>
            <ac:spMk id="116" creationId="{B2FB3A32-205B-89F2-6442-EC3370D21774}"/>
          </ac:spMkLst>
        </pc:spChg>
        <pc:spChg chg="mod">
          <ac:chgData name="Kim Bélanger-Baillargeon" userId="61e8c17a-4f44-4a20-848f-58a57c92f1ad" providerId="ADAL" clId="{071EBCB4-2384-4F5F-9EB2-8F016159C650}" dt="2022-12-19T21:39:59.134" v="72"/>
          <ac:spMkLst>
            <pc:docMk/>
            <pc:sldMk cId="1681298599" sldId="337"/>
            <ac:spMk id="117" creationId="{1E88D46D-AA6C-4AD7-0E62-F04D2ECC56A6}"/>
          </ac:spMkLst>
        </pc:spChg>
        <pc:spChg chg="mod">
          <ac:chgData name="Kim Bélanger-Baillargeon" userId="61e8c17a-4f44-4a20-848f-58a57c92f1ad" providerId="ADAL" clId="{071EBCB4-2384-4F5F-9EB2-8F016159C650}" dt="2022-12-19T21:39:59.134" v="72"/>
          <ac:spMkLst>
            <pc:docMk/>
            <pc:sldMk cId="1681298599" sldId="337"/>
            <ac:spMk id="118" creationId="{A625F7EC-B256-0097-B6C2-52F062930AC4}"/>
          </ac:spMkLst>
        </pc:spChg>
        <pc:spChg chg="mod">
          <ac:chgData name="Kim Bélanger-Baillargeon" userId="61e8c17a-4f44-4a20-848f-58a57c92f1ad" providerId="ADAL" clId="{071EBCB4-2384-4F5F-9EB2-8F016159C650}" dt="2022-12-19T21:39:59.134" v="72"/>
          <ac:spMkLst>
            <pc:docMk/>
            <pc:sldMk cId="1681298599" sldId="337"/>
            <ac:spMk id="119" creationId="{67139421-6689-091A-2A07-0C97695B6D5E}"/>
          </ac:spMkLst>
        </pc:spChg>
        <pc:spChg chg="mod">
          <ac:chgData name="Kim Bélanger-Baillargeon" userId="61e8c17a-4f44-4a20-848f-58a57c92f1ad" providerId="ADAL" clId="{071EBCB4-2384-4F5F-9EB2-8F016159C650}" dt="2022-12-19T21:39:59.134" v="72"/>
          <ac:spMkLst>
            <pc:docMk/>
            <pc:sldMk cId="1681298599" sldId="337"/>
            <ac:spMk id="120" creationId="{43D0BBA2-2FDB-F9B6-DFA5-C1BC44E75231}"/>
          </ac:spMkLst>
        </pc:spChg>
        <pc:spChg chg="mod">
          <ac:chgData name="Kim Bélanger-Baillargeon" userId="61e8c17a-4f44-4a20-848f-58a57c92f1ad" providerId="ADAL" clId="{071EBCB4-2384-4F5F-9EB2-8F016159C650}" dt="2022-12-19T21:39:59.134" v="72"/>
          <ac:spMkLst>
            <pc:docMk/>
            <pc:sldMk cId="1681298599" sldId="337"/>
            <ac:spMk id="121" creationId="{4F6C8AA7-54C1-8BD9-5B89-C719083DED31}"/>
          </ac:spMkLst>
        </pc:spChg>
        <pc:spChg chg="mod">
          <ac:chgData name="Kim Bélanger-Baillargeon" userId="61e8c17a-4f44-4a20-848f-58a57c92f1ad" providerId="ADAL" clId="{071EBCB4-2384-4F5F-9EB2-8F016159C650}" dt="2022-12-19T21:39:59.134" v="72"/>
          <ac:spMkLst>
            <pc:docMk/>
            <pc:sldMk cId="1681298599" sldId="337"/>
            <ac:spMk id="122" creationId="{8ED86E3C-C717-374E-859B-70C93C84CC38}"/>
          </ac:spMkLst>
        </pc:spChg>
        <pc:spChg chg="mod">
          <ac:chgData name="Kim Bélanger-Baillargeon" userId="61e8c17a-4f44-4a20-848f-58a57c92f1ad" providerId="ADAL" clId="{071EBCB4-2384-4F5F-9EB2-8F016159C650}" dt="2022-12-19T21:39:59.134" v="72"/>
          <ac:spMkLst>
            <pc:docMk/>
            <pc:sldMk cId="1681298599" sldId="337"/>
            <ac:spMk id="123" creationId="{A1386002-32DE-4479-2823-3D36D595B3BD}"/>
          </ac:spMkLst>
        </pc:spChg>
        <pc:spChg chg="mod">
          <ac:chgData name="Kim Bélanger-Baillargeon" userId="61e8c17a-4f44-4a20-848f-58a57c92f1ad" providerId="ADAL" clId="{071EBCB4-2384-4F5F-9EB2-8F016159C650}" dt="2022-12-19T21:39:59.134" v="72"/>
          <ac:spMkLst>
            <pc:docMk/>
            <pc:sldMk cId="1681298599" sldId="337"/>
            <ac:spMk id="124" creationId="{8E1755F3-F401-3998-E4C6-7060DCC0DE7E}"/>
          </ac:spMkLst>
        </pc:spChg>
        <pc:spChg chg="mod">
          <ac:chgData name="Kim Bélanger-Baillargeon" userId="61e8c17a-4f44-4a20-848f-58a57c92f1ad" providerId="ADAL" clId="{071EBCB4-2384-4F5F-9EB2-8F016159C650}" dt="2022-12-19T21:39:59.134" v="72"/>
          <ac:spMkLst>
            <pc:docMk/>
            <pc:sldMk cId="1681298599" sldId="337"/>
            <ac:spMk id="125" creationId="{7BD717F5-E72B-CF55-D4EC-1D09CA7BF77E}"/>
          </ac:spMkLst>
        </pc:spChg>
        <pc:spChg chg="mod">
          <ac:chgData name="Kim Bélanger-Baillargeon" userId="61e8c17a-4f44-4a20-848f-58a57c92f1ad" providerId="ADAL" clId="{071EBCB4-2384-4F5F-9EB2-8F016159C650}" dt="2022-12-19T21:39:59.134" v="72"/>
          <ac:spMkLst>
            <pc:docMk/>
            <pc:sldMk cId="1681298599" sldId="337"/>
            <ac:spMk id="157" creationId="{A648CE18-765D-7191-80FC-2FB53D7BF315}"/>
          </ac:spMkLst>
        </pc:spChg>
        <pc:spChg chg="mod">
          <ac:chgData name="Kim Bélanger-Baillargeon" userId="61e8c17a-4f44-4a20-848f-58a57c92f1ad" providerId="ADAL" clId="{071EBCB4-2384-4F5F-9EB2-8F016159C650}" dt="2022-12-19T21:39:59.134" v="72"/>
          <ac:spMkLst>
            <pc:docMk/>
            <pc:sldMk cId="1681298599" sldId="337"/>
            <ac:spMk id="158" creationId="{5181294B-2E81-E4A1-EB90-71A3ECA29213}"/>
          </ac:spMkLst>
        </pc:spChg>
        <pc:spChg chg="mod">
          <ac:chgData name="Kim Bélanger-Baillargeon" userId="61e8c17a-4f44-4a20-848f-58a57c92f1ad" providerId="ADAL" clId="{071EBCB4-2384-4F5F-9EB2-8F016159C650}" dt="2022-12-19T21:39:59.134" v="72"/>
          <ac:spMkLst>
            <pc:docMk/>
            <pc:sldMk cId="1681298599" sldId="337"/>
            <ac:spMk id="159" creationId="{A4F89832-BB11-5346-8B6B-5DC180A48E62}"/>
          </ac:spMkLst>
        </pc:spChg>
        <pc:spChg chg="mod">
          <ac:chgData name="Kim Bélanger-Baillargeon" userId="61e8c17a-4f44-4a20-848f-58a57c92f1ad" providerId="ADAL" clId="{071EBCB4-2384-4F5F-9EB2-8F016159C650}" dt="2022-12-19T21:39:59.134" v="72"/>
          <ac:spMkLst>
            <pc:docMk/>
            <pc:sldMk cId="1681298599" sldId="337"/>
            <ac:spMk id="160" creationId="{B44442E6-569D-E7DA-8746-184CE648DC27}"/>
          </ac:spMkLst>
        </pc:spChg>
        <pc:spChg chg="mod">
          <ac:chgData name="Kim Bélanger-Baillargeon" userId="61e8c17a-4f44-4a20-848f-58a57c92f1ad" providerId="ADAL" clId="{071EBCB4-2384-4F5F-9EB2-8F016159C650}" dt="2022-12-19T21:39:59.134" v="72"/>
          <ac:spMkLst>
            <pc:docMk/>
            <pc:sldMk cId="1681298599" sldId="337"/>
            <ac:spMk id="161" creationId="{478095A1-A9B6-9840-ABF0-9225783F80BA}"/>
          </ac:spMkLst>
        </pc:spChg>
        <pc:spChg chg="mod">
          <ac:chgData name="Kim Bélanger-Baillargeon" userId="61e8c17a-4f44-4a20-848f-58a57c92f1ad" providerId="ADAL" clId="{071EBCB4-2384-4F5F-9EB2-8F016159C650}" dt="2022-12-19T21:39:59.134" v="72"/>
          <ac:spMkLst>
            <pc:docMk/>
            <pc:sldMk cId="1681298599" sldId="337"/>
            <ac:spMk id="162" creationId="{FFE71219-44D1-DCC7-A8DC-59AA0C5CD699}"/>
          </ac:spMkLst>
        </pc:spChg>
        <pc:spChg chg="mod">
          <ac:chgData name="Kim Bélanger-Baillargeon" userId="61e8c17a-4f44-4a20-848f-58a57c92f1ad" providerId="ADAL" clId="{071EBCB4-2384-4F5F-9EB2-8F016159C650}" dt="2022-12-19T21:39:59.134" v="72"/>
          <ac:spMkLst>
            <pc:docMk/>
            <pc:sldMk cId="1681298599" sldId="337"/>
            <ac:spMk id="163" creationId="{409430B7-3640-90F0-DD83-A2761FDB8B75}"/>
          </ac:spMkLst>
        </pc:spChg>
        <pc:spChg chg="mod">
          <ac:chgData name="Kim Bélanger-Baillargeon" userId="61e8c17a-4f44-4a20-848f-58a57c92f1ad" providerId="ADAL" clId="{071EBCB4-2384-4F5F-9EB2-8F016159C650}" dt="2022-12-19T21:39:59.134" v="72"/>
          <ac:spMkLst>
            <pc:docMk/>
            <pc:sldMk cId="1681298599" sldId="337"/>
            <ac:spMk id="164" creationId="{9679AA4E-F95C-0B7D-E69C-D9964EBCFE7C}"/>
          </ac:spMkLst>
        </pc:spChg>
        <pc:spChg chg="mod">
          <ac:chgData name="Kim Bélanger-Baillargeon" userId="61e8c17a-4f44-4a20-848f-58a57c92f1ad" providerId="ADAL" clId="{071EBCB4-2384-4F5F-9EB2-8F016159C650}" dt="2022-12-19T21:39:59.134" v="72"/>
          <ac:spMkLst>
            <pc:docMk/>
            <pc:sldMk cId="1681298599" sldId="337"/>
            <ac:spMk id="165" creationId="{47B91BB7-9464-D59D-D7DD-552BF7C03276}"/>
          </ac:spMkLst>
        </pc:spChg>
        <pc:spChg chg="mod">
          <ac:chgData name="Kim Bélanger-Baillargeon" userId="61e8c17a-4f44-4a20-848f-58a57c92f1ad" providerId="ADAL" clId="{071EBCB4-2384-4F5F-9EB2-8F016159C650}" dt="2022-12-19T21:39:59.134" v="72"/>
          <ac:spMkLst>
            <pc:docMk/>
            <pc:sldMk cId="1681298599" sldId="337"/>
            <ac:spMk id="166" creationId="{C3E3C586-52F3-6371-9B44-015BA0D3623C}"/>
          </ac:spMkLst>
        </pc:spChg>
        <pc:spChg chg="mod">
          <ac:chgData name="Kim Bélanger-Baillargeon" userId="61e8c17a-4f44-4a20-848f-58a57c92f1ad" providerId="ADAL" clId="{071EBCB4-2384-4F5F-9EB2-8F016159C650}" dt="2022-12-19T21:39:59.134" v="72"/>
          <ac:spMkLst>
            <pc:docMk/>
            <pc:sldMk cId="1681298599" sldId="337"/>
            <ac:spMk id="167" creationId="{4A437074-6827-9F50-8B06-04FF9579E727}"/>
          </ac:spMkLst>
        </pc:spChg>
        <pc:spChg chg="mod">
          <ac:chgData name="Kim Bélanger-Baillargeon" userId="61e8c17a-4f44-4a20-848f-58a57c92f1ad" providerId="ADAL" clId="{071EBCB4-2384-4F5F-9EB2-8F016159C650}" dt="2022-12-19T21:39:59.134" v="72"/>
          <ac:spMkLst>
            <pc:docMk/>
            <pc:sldMk cId="1681298599" sldId="337"/>
            <ac:spMk id="168" creationId="{5D401954-0DAF-F28B-3AED-8906A50F2719}"/>
          </ac:spMkLst>
        </pc:spChg>
        <pc:spChg chg="mod">
          <ac:chgData name="Kim Bélanger-Baillargeon" userId="61e8c17a-4f44-4a20-848f-58a57c92f1ad" providerId="ADAL" clId="{071EBCB4-2384-4F5F-9EB2-8F016159C650}" dt="2022-12-19T21:39:59.134" v="72"/>
          <ac:spMkLst>
            <pc:docMk/>
            <pc:sldMk cId="1681298599" sldId="337"/>
            <ac:spMk id="169" creationId="{D347603A-F822-2ABE-ECD6-50CE35984C96}"/>
          </ac:spMkLst>
        </pc:spChg>
        <pc:spChg chg="mod">
          <ac:chgData name="Kim Bélanger-Baillargeon" userId="61e8c17a-4f44-4a20-848f-58a57c92f1ad" providerId="ADAL" clId="{071EBCB4-2384-4F5F-9EB2-8F016159C650}" dt="2022-12-19T21:39:59.134" v="72"/>
          <ac:spMkLst>
            <pc:docMk/>
            <pc:sldMk cId="1681298599" sldId="337"/>
            <ac:spMk id="170" creationId="{ECE0FED4-50C2-A0EE-12C2-C97CB29F48FC}"/>
          </ac:spMkLst>
        </pc:spChg>
        <pc:spChg chg="mod">
          <ac:chgData name="Kim Bélanger-Baillargeon" userId="61e8c17a-4f44-4a20-848f-58a57c92f1ad" providerId="ADAL" clId="{071EBCB4-2384-4F5F-9EB2-8F016159C650}" dt="2022-12-19T21:39:59.134" v="72"/>
          <ac:spMkLst>
            <pc:docMk/>
            <pc:sldMk cId="1681298599" sldId="337"/>
            <ac:spMk id="171" creationId="{8F6C2B56-9D8D-62F6-8F80-3400EC2872FE}"/>
          </ac:spMkLst>
        </pc:spChg>
        <pc:spChg chg="mod">
          <ac:chgData name="Kim Bélanger-Baillargeon" userId="61e8c17a-4f44-4a20-848f-58a57c92f1ad" providerId="ADAL" clId="{071EBCB4-2384-4F5F-9EB2-8F016159C650}" dt="2022-12-19T21:39:59.134" v="72"/>
          <ac:spMkLst>
            <pc:docMk/>
            <pc:sldMk cId="1681298599" sldId="337"/>
            <ac:spMk id="172" creationId="{A9EBB5B5-0D4C-FAB1-B378-8ED909F4D584}"/>
          </ac:spMkLst>
        </pc:spChg>
        <pc:spChg chg="mod">
          <ac:chgData name="Kim Bélanger-Baillargeon" userId="61e8c17a-4f44-4a20-848f-58a57c92f1ad" providerId="ADAL" clId="{071EBCB4-2384-4F5F-9EB2-8F016159C650}" dt="2022-12-19T21:39:59.134" v="72"/>
          <ac:spMkLst>
            <pc:docMk/>
            <pc:sldMk cId="1681298599" sldId="337"/>
            <ac:spMk id="173" creationId="{AE897BBB-4B70-0C2A-8401-73EFCAAA3497}"/>
          </ac:spMkLst>
        </pc:spChg>
        <pc:spChg chg="mod">
          <ac:chgData name="Kim Bélanger-Baillargeon" userId="61e8c17a-4f44-4a20-848f-58a57c92f1ad" providerId="ADAL" clId="{071EBCB4-2384-4F5F-9EB2-8F016159C650}" dt="2022-12-19T21:39:59.134" v="72"/>
          <ac:spMkLst>
            <pc:docMk/>
            <pc:sldMk cId="1681298599" sldId="337"/>
            <ac:spMk id="174" creationId="{1978F86B-D14B-040D-9F76-6D8FD081072D}"/>
          </ac:spMkLst>
        </pc:spChg>
        <pc:spChg chg="mod">
          <ac:chgData name="Kim Bélanger-Baillargeon" userId="61e8c17a-4f44-4a20-848f-58a57c92f1ad" providerId="ADAL" clId="{071EBCB4-2384-4F5F-9EB2-8F016159C650}" dt="2022-12-19T21:39:59.134" v="72"/>
          <ac:spMkLst>
            <pc:docMk/>
            <pc:sldMk cId="1681298599" sldId="337"/>
            <ac:spMk id="175" creationId="{EF807273-A59B-FE08-A060-3418D3262B01}"/>
          </ac:spMkLst>
        </pc:spChg>
        <pc:spChg chg="mod">
          <ac:chgData name="Kim Bélanger-Baillargeon" userId="61e8c17a-4f44-4a20-848f-58a57c92f1ad" providerId="ADAL" clId="{071EBCB4-2384-4F5F-9EB2-8F016159C650}" dt="2022-12-19T21:39:59.134" v="72"/>
          <ac:spMkLst>
            <pc:docMk/>
            <pc:sldMk cId="1681298599" sldId="337"/>
            <ac:spMk id="176" creationId="{A1441BB2-08B1-9B01-0430-07FBE3B88B98}"/>
          </ac:spMkLst>
        </pc:spChg>
        <pc:spChg chg="mod">
          <ac:chgData name="Kim Bélanger-Baillargeon" userId="61e8c17a-4f44-4a20-848f-58a57c92f1ad" providerId="ADAL" clId="{071EBCB4-2384-4F5F-9EB2-8F016159C650}" dt="2022-12-19T21:39:59.134" v="72"/>
          <ac:spMkLst>
            <pc:docMk/>
            <pc:sldMk cId="1681298599" sldId="337"/>
            <ac:spMk id="177" creationId="{64396CD9-3F5F-23AE-2592-632AA08C2611}"/>
          </ac:spMkLst>
        </pc:spChg>
        <pc:spChg chg="mod">
          <ac:chgData name="Kim Bélanger-Baillargeon" userId="61e8c17a-4f44-4a20-848f-58a57c92f1ad" providerId="ADAL" clId="{071EBCB4-2384-4F5F-9EB2-8F016159C650}" dt="2022-12-19T21:39:59.134" v="72"/>
          <ac:spMkLst>
            <pc:docMk/>
            <pc:sldMk cId="1681298599" sldId="337"/>
            <ac:spMk id="178" creationId="{AB8CDECA-3473-0E5F-B5D7-86C6FDF9A7EB}"/>
          </ac:spMkLst>
        </pc:spChg>
        <pc:spChg chg="mod">
          <ac:chgData name="Kim Bélanger-Baillargeon" userId="61e8c17a-4f44-4a20-848f-58a57c92f1ad" providerId="ADAL" clId="{071EBCB4-2384-4F5F-9EB2-8F016159C650}" dt="2022-12-19T21:39:59.134" v="72"/>
          <ac:spMkLst>
            <pc:docMk/>
            <pc:sldMk cId="1681298599" sldId="337"/>
            <ac:spMk id="179" creationId="{47EB1E1D-E249-5615-1267-8B1FFE809E84}"/>
          </ac:spMkLst>
        </pc:spChg>
        <pc:spChg chg="mod">
          <ac:chgData name="Kim Bélanger-Baillargeon" userId="61e8c17a-4f44-4a20-848f-58a57c92f1ad" providerId="ADAL" clId="{071EBCB4-2384-4F5F-9EB2-8F016159C650}" dt="2022-12-19T21:39:59.134" v="72"/>
          <ac:spMkLst>
            <pc:docMk/>
            <pc:sldMk cId="1681298599" sldId="337"/>
            <ac:spMk id="180" creationId="{C9CB5B03-4D4C-AA3C-D29E-27F6D0C8F4BD}"/>
          </ac:spMkLst>
        </pc:spChg>
        <pc:spChg chg="mod">
          <ac:chgData name="Kim Bélanger-Baillargeon" userId="61e8c17a-4f44-4a20-848f-58a57c92f1ad" providerId="ADAL" clId="{071EBCB4-2384-4F5F-9EB2-8F016159C650}" dt="2022-12-19T21:39:59.134" v="72"/>
          <ac:spMkLst>
            <pc:docMk/>
            <pc:sldMk cId="1681298599" sldId="337"/>
            <ac:spMk id="181" creationId="{DA5776DD-D925-0696-C018-18A2CB53C63E}"/>
          </ac:spMkLst>
        </pc:spChg>
        <pc:spChg chg="mod">
          <ac:chgData name="Kim Bélanger-Baillargeon" userId="61e8c17a-4f44-4a20-848f-58a57c92f1ad" providerId="ADAL" clId="{071EBCB4-2384-4F5F-9EB2-8F016159C650}" dt="2022-12-19T21:39:59.134" v="72"/>
          <ac:spMkLst>
            <pc:docMk/>
            <pc:sldMk cId="1681298599" sldId="337"/>
            <ac:spMk id="182" creationId="{FB8FA3FD-9A38-8CA4-ADA3-2E00B93EFABF}"/>
          </ac:spMkLst>
        </pc:spChg>
        <pc:spChg chg="mod">
          <ac:chgData name="Kim Bélanger-Baillargeon" userId="61e8c17a-4f44-4a20-848f-58a57c92f1ad" providerId="ADAL" clId="{071EBCB4-2384-4F5F-9EB2-8F016159C650}" dt="2022-12-19T21:39:59.134" v="72"/>
          <ac:spMkLst>
            <pc:docMk/>
            <pc:sldMk cId="1681298599" sldId="337"/>
            <ac:spMk id="183" creationId="{BFED35EC-5D9C-0502-856A-08256AF64F0F}"/>
          </ac:spMkLst>
        </pc:spChg>
        <pc:spChg chg="mod">
          <ac:chgData name="Kim Bélanger-Baillargeon" userId="61e8c17a-4f44-4a20-848f-58a57c92f1ad" providerId="ADAL" clId="{071EBCB4-2384-4F5F-9EB2-8F016159C650}" dt="2022-12-19T21:39:59.134" v="72"/>
          <ac:spMkLst>
            <pc:docMk/>
            <pc:sldMk cId="1681298599" sldId="337"/>
            <ac:spMk id="184" creationId="{C8684C6E-0F9A-445E-BC74-DD8D8CB07936}"/>
          </ac:spMkLst>
        </pc:spChg>
        <pc:spChg chg="mod">
          <ac:chgData name="Kim Bélanger-Baillargeon" userId="61e8c17a-4f44-4a20-848f-58a57c92f1ad" providerId="ADAL" clId="{071EBCB4-2384-4F5F-9EB2-8F016159C650}" dt="2022-12-19T21:39:59.134" v="72"/>
          <ac:spMkLst>
            <pc:docMk/>
            <pc:sldMk cId="1681298599" sldId="337"/>
            <ac:spMk id="185" creationId="{46FD58B7-F008-83E9-6165-5270EE23EF98}"/>
          </ac:spMkLst>
        </pc:spChg>
        <pc:spChg chg="mod">
          <ac:chgData name="Kim Bélanger-Baillargeon" userId="61e8c17a-4f44-4a20-848f-58a57c92f1ad" providerId="ADAL" clId="{071EBCB4-2384-4F5F-9EB2-8F016159C650}" dt="2022-12-19T21:39:59.134" v="72"/>
          <ac:spMkLst>
            <pc:docMk/>
            <pc:sldMk cId="1681298599" sldId="337"/>
            <ac:spMk id="186" creationId="{624649E6-AAF7-9DBF-184A-F3603E8E4898}"/>
          </ac:spMkLst>
        </pc:spChg>
        <pc:spChg chg="mod">
          <ac:chgData name="Kim Bélanger-Baillargeon" userId="61e8c17a-4f44-4a20-848f-58a57c92f1ad" providerId="ADAL" clId="{071EBCB4-2384-4F5F-9EB2-8F016159C650}" dt="2022-12-19T21:39:59.134" v="72"/>
          <ac:spMkLst>
            <pc:docMk/>
            <pc:sldMk cId="1681298599" sldId="337"/>
            <ac:spMk id="187" creationId="{2E0FB7FF-916B-BCC6-3963-2262277E8987}"/>
          </ac:spMkLst>
        </pc:spChg>
        <pc:spChg chg="mod">
          <ac:chgData name="Kim Bélanger-Baillargeon" userId="61e8c17a-4f44-4a20-848f-58a57c92f1ad" providerId="ADAL" clId="{071EBCB4-2384-4F5F-9EB2-8F016159C650}" dt="2022-12-19T21:39:59.134" v="72"/>
          <ac:spMkLst>
            <pc:docMk/>
            <pc:sldMk cId="1681298599" sldId="337"/>
            <ac:spMk id="188" creationId="{50C7F789-195D-7606-959B-661FF2FA365C}"/>
          </ac:spMkLst>
        </pc:spChg>
        <pc:spChg chg="mod">
          <ac:chgData name="Kim Bélanger-Baillargeon" userId="61e8c17a-4f44-4a20-848f-58a57c92f1ad" providerId="ADAL" clId="{071EBCB4-2384-4F5F-9EB2-8F016159C650}" dt="2022-12-19T21:39:59.134" v="72"/>
          <ac:spMkLst>
            <pc:docMk/>
            <pc:sldMk cId="1681298599" sldId="337"/>
            <ac:spMk id="189" creationId="{8B884D67-E0DB-1241-82EE-A1D30ADA1CDA}"/>
          </ac:spMkLst>
        </pc:spChg>
        <pc:spChg chg="mod">
          <ac:chgData name="Kim Bélanger-Baillargeon" userId="61e8c17a-4f44-4a20-848f-58a57c92f1ad" providerId="ADAL" clId="{071EBCB4-2384-4F5F-9EB2-8F016159C650}" dt="2022-12-19T21:39:59.134" v="72"/>
          <ac:spMkLst>
            <pc:docMk/>
            <pc:sldMk cId="1681298599" sldId="337"/>
            <ac:spMk id="190" creationId="{2025E3E1-3DB1-3C1F-3BAA-392936DEF9A3}"/>
          </ac:spMkLst>
        </pc:spChg>
        <pc:spChg chg="mod">
          <ac:chgData name="Kim Bélanger-Baillargeon" userId="61e8c17a-4f44-4a20-848f-58a57c92f1ad" providerId="ADAL" clId="{071EBCB4-2384-4F5F-9EB2-8F016159C650}" dt="2022-12-19T21:39:59.134" v="72"/>
          <ac:spMkLst>
            <pc:docMk/>
            <pc:sldMk cId="1681298599" sldId="337"/>
            <ac:spMk id="191" creationId="{048EC21B-BB37-40FB-1698-20866A7F5793}"/>
          </ac:spMkLst>
        </pc:spChg>
        <pc:spChg chg="mod">
          <ac:chgData name="Kim Bélanger-Baillargeon" userId="61e8c17a-4f44-4a20-848f-58a57c92f1ad" providerId="ADAL" clId="{071EBCB4-2384-4F5F-9EB2-8F016159C650}" dt="2022-12-19T21:39:59.134" v="72"/>
          <ac:spMkLst>
            <pc:docMk/>
            <pc:sldMk cId="1681298599" sldId="337"/>
            <ac:spMk id="192" creationId="{6642D556-A113-8647-8E02-9E7747FF4196}"/>
          </ac:spMkLst>
        </pc:spChg>
        <pc:spChg chg="mod">
          <ac:chgData name="Kim Bélanger-Baillargeon" userId="61e8c17a-4f44-4a20-848f-58a57c92f1ad" providerId="ADAL" clId="{071EBCB4-2384-4F5F-9EB2-8F016159C650}" dt="2022-12-19T21:39:59.134" v="72"/>
          <ac:spMkLst>
            <pc:docMk/>
            <pc:sldMk cId="1681298599" sldId="337"/>
            <ac:spMk id="193" creationId="{6F84AF4C-0B63-8D6B-94FF-9A0A14778124}"/>
          </ac:spMkLst>
        </pc:spChg>
        <pc:spChg chg="mod">
          <ac:chgData name="Kim Bélanger-Baillargeon" userId="61e8c17a-4f44-4a20-848f-58a57c92f1ad" providerId="ADAL" clId="{071EBCB4-2384-4F5F-9EB2-8F016159C650}" dt="2022-12-19T21:39:59.134" v="72"/>
          <ac:spMkLst>
            <pc:docMk/>
            <pc:sldMk cId="1681298599" sldId="337"/>
            <ac:spMk id="194" creationId="{29270227-BB88-424B-7DF5-A69FF270CF1A}"/>
          </ac:spMkLst>
        </pc:spChg>
        <pc:spChg chg="mod">
          <ac:chgData name="Kim Bélanger-Baillargeon" userId="61e8c17a-4f44-4a20-848f-58a57c92f1ad" providerId="ADAL" clId="{071EBCB4-2384-4F5F-9EB2-8F016159C650}" dt="2022-12-19T21:39:59.134" v="72"/>
          <ac:spMkLst>
            <pc:docMk/>
            <pc:sldMk cId="1681298599" sldId="337"/>
            <ac:spMk id="195" creationId="{F6B5E5C2-CD50-51F4-C111-47107B58485F}"/>
          </ac:spMkLst>
        </pc:spChg>
        <pc:spChg chg="mod">
          <ac:chgData name="Kim Bélanger-Baillargeon" userId="61e8c17a-4f44-4a20-848f-58a57c92f1ad" providerId="ADAL" clId="{071EBCB4-2384-4F5F-9EB2-8F016159C650}" dt="2022-12-19T21:39:59.134" v="72"/>
          <ac:spMkLst>
            <pc:docMk/>
            <pc:sldMk cId="1681298599" sldId="337"/>
            <ac:spMk id="196" creationId="{751FEC1A-94F8-9D59-DA05-2501AA435625}"/>
          </ac:spMkLst>
        </pc:spChg>
        <pc:spChg chg="mod">
          <ac:chgData name="Kim Bélanger-Baillargeon" userId="61e8c17a-4f44-4a20-848f-58a57c92f1ad" providerId="ADAL" clId="{071EBCB4-2384-4F5F-9EB2-8F016159C650}" dt="2022-12-19T21:39:59.134" v="72"/>
          <ac:spMkLst>
            <pc:docMk/>
            <pc:sldMk cId="1681298599" sldId="337"/>
            <ac:spMk id="197" creationId="{7DBD81F6-D0D4-9576-96CF-839136BCCF2E}"/>
          </ac:spMkLst>
        </pc:spChg>
        <pc:spChg chg="mod">
          <ac:chgData name="Kim Bélanger-Baillargeon" userId="61e8c17a-4f44-4a20-848f-58a57c92f1ad" providerId="ADAL" clId="{071EBCB4-2384-4F5F-9EB2-8F016159C650}" dt="2022-12-19T21:39:59.134" v="72"/>
          <ac:spMkLst>
            <pc:docMk/>
            <pc:sldMk cId="1681298599" sldId="337"/>
            <ac:spMk id="198" creationId="{458915F9-E42C-4C46-8667-999ED4A8BE3D}"/>
          </ac:spMkLst>
        </pc:spChg>
        <pc:spChg chg="mod">
          <ac:chgData name="Kim Bélanger-Baillargeon" userId="61e8c17a-4f44-4a20-848f-58a57c92f1ad" providerId="ADAL" clId="{071EBCB4-2384-4F5F-9EB2-8F016159C650}" dt="2022-12-19T21:39:59.134" v="72"/>
          <ac:spMkLst>
            <pc:docMk/>
            <pc:sldMk cId="1681298599" sldId="337"/>
            <ac:spMk id="199" creationId="{FF7ACC8F-3331-C956-7CD5-9158C6BD6B53}"/>
          </ac:spMkLst>
        </pc:spChg>
        <pc:spChg chg="mod">
          <ac:chgData name="Kim Bélanger-Baillargeon" userId="61e8c17a-4f44-4a20-848f-58a57c92f1ad" providerId="ADAL" clId="{071EBCB4-2384-4F5F-9EB2-8F016159C650}" dt="2022-12-19T21:39:59.134" v="72"/>
          <ac:spMkLst>
            <pc:docMk/>
            <pc:sldMk cId="1681298599" sldId="337"/>
            <ac:spMk id="200" creationId="{F4F5B9E6-3AD6-88F0-BA27-5F2B6A303E39}"/>
          </ac:spMkLst>
        </pc:spChg>
        <pc:spChg chg="mod">
          <ac:chgData name="Kim Bélanger-Baillargeon" userId="61e8c17a-4f44-4a20-848f-58a57c92f1ad" providerId="ADAL" clId="{071EBCB4-2384-4F5F-9EB2-8F016159C650}" dt="2022-12-19T21:39:59.134" v="72"/>
          <ac:spMkLst>
            <pc:docMk/>
            <pc:sldMk cId="1681298599" sldId="337"/>
            <ac:spMk id="201" creationId="{2A9FF770-0002-5729-7191-51273CE9B5A7}"/>
          </ac:spMkLst>
        </pc:spChg>
        <pc:spChg chg="mod">
          <ac:chgData name="Kim Bélanger-Baillargeon" userId="61e8c17a-4f44-4a20-848f-58a57c92f1ad" providerId="ADAL" clId="{071EBCB4-2384-4F5F-9EB2-8F016159C650}" dt="2022-12-19T21:39:59.134" v="72"/>
          <ac:spMkLst>
            <pc:docMk/>
            <pc:sldMk cId="1681298599" sldId="337"/>
            <ac:spMk id="202" creationId="{BC3F5F38-0268-91E4-5039-4DEE879FAB4C}"/>
          </ac:spMkLst>
        </pc:spChg>
        <pc:spChg chg="mod">
          <ac:chgData name="Kim Bélanger-Baillargeon" userId="61e8c17a-4f44-4a20-848f-58a57c92f1ad" providerId="ADAL" clId="{071EBCB4-2384-4F5F-9EB2-8F016159C650}" dt="2022-12-19T21:39:59.134" v="72"/>
          <ac:spMkLst>
            <pc:docMk/>
            <pc:sldMk cId="1681298599" sldId="337"/>
            <ac:spMk id="203" creationId="{FDFF8538-D4D2-3C2D-60C5-BA754C7C6EED}"/>
          </ac:spMkLst>
        </pc:spChg>
        <pc:spChg chg="mod">
          <ac:chgData name="Kim Bélanger-Baillargeon" userId="61e8c17a-4f44-4a20-848f-58a57c92f1ad" providerId="ADAL" clId="{071EBCB4-2384-4F5F-9EB2-8F016159C650}" dt="2022-12-19T21:39:59.134" v="72"/>
          <ac:spMkLst>
            <pc:docMk/>
            <pc:sldMk cId="1681298599" sldId="337"/>
            <ac:spMk id="204" creationId="{D2432102-2EA8-4A7D-1694-969132547DBE}"/>
          </ac:spMkLst>
        </pc:spChg>
        <pc:spChg chg="mod">
          <ac:chgData name="Kim Bélanger-Baillargeon" userId="61e8c17a-4f44-4a20-848f-58a57c92f1ad" providerId="ADAL" clId="{071EBCB4-2384-4F5F-9EB2-8F016159C650}" dt="2022-12-19T21:39:59.134" v="72"/>
          <ac:spMkLst>
            <pc:docMk/>
            <pc:sldMk cId="1681298599" sldId="337"/>
            <ac:spMk id="205" creationId="{A89FA73B-100A-CD74-D74E-B1F93CAFCCC9}"/>
          </ac:spMkLst>
        </pc:spChg>
        <pc:spChg chg="mod">
          <ac:chgData name="Kim Bélanger-Baillargeon" userId="61e8c17a-4f44-4a20-848f-58a57c92f1ad" providerId="ADAL" clId="{071EBCB4-2384-4F5F-9EB2-8F016159C650}" dt="2022-12-19T21:39:59.134" v="72"/>
          <ac:spMkLst>
            <pc:docMk/>
            <pc:sldMk cId="1681298599" sldId="337"/>
            <ac:spMk id="206" creationId="{FDF68122-0275-30F7-7E33-966E2D66C44E}"/>
          </ac:spMkLst>
        </pc:spChg>
        <pc:spChg chg="mod">
          <ac:chgData name="Kim Bélanger-Baillargeon" userId="61e8c17a-4f44-4a20-848f-58a57c92f1ad" providerId="ADAL" clId="{071EBCB4-2384-4F5F-9EB2-8F016159C650}" dt="2022-12-19T21:39:59.134" v="72"/>
          <ac:spMkLst>
            <pc:docMk/>
            <pc:sldMk cId="1681298599" sldId="337"/>
            <ac:spMk id="207" creationId="{4BA8F0A3-AD9F-D7E3-FAEF-0F83CDE9B5FE}"/>
          </ac:spMkLst>
        </pc:spChg>
        <pc:spChg chg="mod">
          <ac:chgData name="Kim Bélanger-Baillargeon" userId="61e8c17a-4f44-4a20-848f-58a57c92f1ad" providerId="ADAL" clId="{071EBCB4-2384-4F5F-9EB2-8F016159C650}" dt="2022-12-19T21:39:59.134" v="72"/>
          <ac:spMkLst>
            <pc:docMk/>
            <pc:sldMk cId="1681298599" sldId="337"/>
            <ac:spMk id="208" creationId="{45646113-1E46-A173-E30E-AFBFB2E644A0}"/>
          </ac:spMkLst>
        </pc:spChg>
        <pc:spChg chg="mod">
          <ac:chgData name="Kim Bélanger-Baillargeon" userId="61e8c17a-4f44-4a20-848f-58a57c92f1ad" providerId="ADAL" clId="{071EBCB4-2384-4F5F-9EB2-8F016159C650}" dt="2022-12-19T21:39:59.134" v="72"/>
          <ac:spMkLst>
            <pc:docMk/>
            <pc:sldMk cId="1681298599" sldId="337"/>
            <ac:spMk id="209" creationId="{AE6FCAEE-46B6-022C-2A30-C5728AB5CADB}"/>
          </ac:spMkLst>
        </pc:spChg>
        <pc:spChg chg="mod">
          <ac:chgData name="Kim Bélanger-Baillargeon" userId="61e8c17a-4f44-4a20-848f-58a57c92f1ad" providerId="ADAL" clId="{071EBCB4-2384-4F5F-9EB2-8F016159C650}" dt="2022-12-19T21:39:59.134" v="72"/>
          <ac:spMkLst>
            <pc:docMk/>
            <pc:sldMk cId="1681298599" sldId="337"/>
            <ac:spMk id="210" creationId="{FF9846C7-2BBF-E855-49A2-998FD3389C9F}"/>
          </ac:spMkLst>
        </pc:spChg>
        <pc:spChg chg="mod">
          <ac:chgData name="Kim Bélanger-Baillargeon" userId="61e8c17a-4f44-4a20-848f-58a57c92f1ad" providerId="ADAL" clId="{071EBCB4-2384-4F5F-9EB2-8F016159C650}" dt="2022-12-19T21:39:59.134" v="72"/>
          <ac:spMkLst>
            <pc:docMk/>
            <pc:sldMk cId="1681298599" sldId="337"/>
            <ac:spMk id="211" creationId="{D15FEF8D-D1DE-F68D-E8E7-B1B8DDA66944}"/>
          </ac:spMkLst>
        </pc:spChg>
        <pc:spChg chg="mod">
          <ac:chgData name="Kim Bélanger-Baillargeon" userId="61e8c17a-4f44-4a20-848f-58a57c92f1ad" providerId="ADAL" clId="{071EBCB4-2384-4F5F-9EB2-8F016159C650}" dt="2022-12-19T21:39:59.134" v="72"/>
          <ac:spMkLst>
            <pc:docMk/>
            <pc:sldMk cId="1681298599" sldId="337"/>
            <ac:spMk id="212" creationId="{98A6680A-7941-65E4-4ABE-CF579A354276}"/>
          </ac:spMkLst>
        </pc:spChg>
        <pc:spChg chg="mod">
          <ac:chgData name="Kim Bélanger-Baillargeon" userId="61e8c17a-4f44-4a20-848f-58a57c92f1ad" providerId="ADAL" clId="{071EBCB4-2384-4F5F-9EB2-8F016159C650}" dt="2022-12-19T21:39:59.134" v="72"/>
          <ac:spMkLst>
            <pc:docMk/>
            <pc:sldMk cId="1681298599" sldId="337"/>
            <ac:spMk id="213" creationId="{FED2681A-BD31-4F18-52B2-5F07BC985A73}"/>
          </ac:spMkLst>
        </pc:spChg>
        <pc:spChg chg="mod">
          <ac:chgData name="Kim Bélanger-Baillargeon" userId="61e8c17a-4f44-4a20-848f-58a57c92f1ad" providerId="ADAL" clId="{071EBCB4-2384-4F5F-9EB2-8F016159C650}" dt="2022-12-19T21:39:59.134" v="72"/>
          <ac:spMkLst>
            <pc:docMk/>
            <pc:sldMk cId="1681298599" sldId="337"/>
            <ac:spMk id="214" creationId="{A97F5D5C-96EB-EDD2-C2CB-6B058B53E1C1}"/>
          </ac:spMkLst>
        </pc:spChg>
        <pc:spChg chg="mod">
          <ac:chgData name="Kim Bélanger-Baillargeon" userId="61e8c17a-4f44-4a20-848f-58a57c92f1ad" providerId="ADAL" clId="{071EBCB4-2384-4F5F-9EB2-8F016159C650}" dt="2022-12-19T21:39:59.134" v="72"/>
          <ac:spMkLst>
            <pc:docMk/>
            <pc:sldMk cId="1681298599" sldId="337"/>
            <ac:spMk id="215" creationId="{8B934B0F-A2D6-E4AA-78BE-8B3D7B0E4631}"/>
          </ac:spMkLst>
        </pc:spChg>
        <pc:spChg chg="mod">
          <ac:chgData name="Kim Bélanger-Baillargeon" userId="61e8c17a-4f44-4a20-848f-58a57c92f1ad" providerId="ADAL" clId="{071EBCB4-2384-4F5F-9EB2-8F016159C650}" dt="2022-12-19T21:39:59.134" v="72"/>
          <ac:spMkLst>
            <pc:docMk/>
            <pc:sldMk cId="1681298599" sldId="337"/>
            <ac:spMk id="216" creationId="{C597359F-2AEB-159D-BEB2-702642D2BB7B}"/>
          </ac:spMkLst>
        </pc:spChg>
        <pc:spChg chg="mod">
          <ac:chgData name="Kim Bélanger-Baillargeon" userId="61e8c17a-4f44-4a20-848f-58a57c92f1ad" providerId="ADAL" clId="{071EBCB4-2384-4F5F-9EB2-8F016159C650}" dt="2022-12-19T21:39:59.134" v="72"/>
          <ac:spMkLst>
            <pc:docMk/>
            <pc:sldMk cId="1681298599" sldId="337"/>
            <ac:spMk id="217" creationId="{0B28E9C5-308A-6AAB-198B-D82A7FD1990B}"/>
          </ac:spMkLst>
        </pc:spChg>
        <pc:spChg chg="mod">
          <ac:chgData name="Kim Bélanger-Baillargeon" userId="61e8c17a-4f44-4a20-848f-58a57c92f1ad" providerId="ADAL" clId="{071EBCB4-2384-4F5F-9EB2-8F016159C650}" dt="2022-12-19T21:39:59.134" v="72"/>
          <ac:spMkLst>
            <pc:docMk/>
            <pc:sldMk cId="1681298599" sldId="337"/>
            <ac:spMk id="218" creationId="{6A6A5527-40E0-300D-F644-B0D54E129F14}"/>
          </ac:spMkLst>
        </pc:spChg>
        <pc:spChg chg="mod">
          <ac:chgData name="Kim Bélanger-Baillargeon" userId="61e8c17a-4f44-4a20-848f-58a57c92f1ad" providerId="ADAL" clId="{071EBCB4-2384-4F5F-9EB2-8F016159C650}" dt="2022-12-19T21:39:59.134" v="72"/>
          <ac:spMkLst>
            <pc:docMk/>
            <pc:sldMk cId="1681298599" sldId="337"/>
            <ac:spMk id="219" creationId="{D3BD810B-D29F-D14D-F13F-CBEA68004C75}"/>
          </ac:spMkLst>
        </pc:spChg>
        <pc:spChg chg="mod">
          <ac:chgData name="Kim Bélanger-Baillargeon" userId="61e8c17a-4f44-4a20-848f-58a57c92f1ad" providerId="ADAL" clId="{071EBCB4-2384-4F5F-9EB2-8F016159C650}" dt="2022-12-19T21:39:59.134" v="72"/>
          <ac:spMkLst>
            <pc:docMk/>
            <pc:sldMk cId="1681298599" sldId="337"/>
            <ac:spMk id="220" creationId="{453C5E51-3A62-9BDD-F06C-5EED714D2B13}"/>
          </ac:spMkLst>
        </pc:spChg>
        <pc:spChg chg="mod">
          <ac:chgData name="Kim Bélanger-Baillargeon" userId="61e8c17a-4f44-4a20-848f-58a57c92f1ad" providerId="ADAL" clId="{071EBCB4-2384-4F5F-9EB2-8F016159C650}" dt="2022-12-19T21:39:59.134" v="72"/>
          <ac:spMkLst>
            <pc:docMk/>
            <pc:sldMk cId="1681298599" sldId="337"/>
            <ac:spMk id="221" creationId="{F391D59B-73AC-68EE-038A-8577304294B4}"/>
          </ac:spMkLst>
        </pc:spChg>
        <pc:spChg chg="mod">
          <ac:chgData name="Kim Bélanger-Baillargeon" userId="61e8c17a-4f44-4a20-848f-58a57c92f1ad" providerId="ADAL" clId="{071EBCB4-2384-4F5F-9EB2-8F016159C650}" dt="2022-12-19T21:39:59.134" v="72"/>
          <ac:spMkLst>
            <pc:docMk/>
            <pc:sldMk cId="1681298599" sldId="337"/>
            <ac:spMk id="222" creationId="{B1E43D6F-0CC2-34EA-1A36-B1097EE624FC}"/>
          </ac:spMkLst>
        </pc:spChg>
        <pc:spChg chg="mod">
          <ac:chgData name="Kim Bélanger-Baillargeon" userId="61e8c17a-4f44-4a20-848f-58a57c92f1ad" providerId="ADAL" clId="{071EBCB4-2384-4F5F-9EB2-8F016159C650}" dt="2022-12-19T21:39:59.134" v="72"/>
          <ac:spMkLst>
            <pc:docMk/>
            <pc:sldMk cId="1681298599" sldId="337"/>
            <ac:spMk id="223" creationId="{22634EC3-F22E-BDDD-D156-919CDCD65931}"/>
          </ac:spMkLst>
        </pc:spChg>
        <pc:spChg chg="mod">
          <ac:chgData name="Kim Bélanger-Baillargeon" userId="61e8c17a-4f44-4a20-848f-58a57c92f1ad" providerId="ADAL" clId="{071EBCB4-2384-4F5F-9EB2-8F016159C650}" dt="2022-12-19T21:39:59.134" v="72"/>
          <ac:spMkLst>
            <pc:docMk/>
            <pc:sldMk cId="1681298599" sldId="337"/>
            <ac:spMk id="224" creationId="{1B526ADA-3A6D-4EA6-CDF1-3B47A53CE3C6}"/>
          </ac:spMkLst>
        </pc:spChg>
        <pc:spChg chg="mod">
          <ac:chgData name="Kim Bélanger-Baillargeon" userId="61e8c17a-4f44-4a20-848f-58a57c92f1ad" providerId="ADAL" clId="{071EBCB4-2384-4F5F-9EB2-8F016159C650}" dt="2022-12-19T21:39:59.134" v="72"/>
          <ac:spMkLst>
            <pc:docMk/>
            <pc:sldMk cId="1681298599" sldId="337"/>
            <ac:spMk id="225" creationId="{64FE203D-4AEC-5A3F-4E7C-9493178020E1}"/>
          </ac:spMkLst>
        </pc:spChg>
        <pc:spChg chg="mod">
          <ac:chgData name="Kim Bélanger-Baillargeon" userId="61e8c17a-4f44-4a20-848f-58a57c92f1ad" providerId="ADAL" clId="{071EBCB4-2384-4F5F-9EB2-8F016159C650}" dt="2022-12-19T21:39:59.134" v="72"/>
          <ac:spMkLst>
            <pc:docMk/>
            <pc:sldMk cId="1681298599" sldId="337"/>
            <ac:spMk id="226" creationId="{F5CCE0BD-1683-1E46-E9A9-CA9D518D9D18}"/>
          </ac:spMkLst>
        </pc:spChg>
        <pc:spChg chg="mod">
          <ac:chgData name="Kim Bélanger-Baillargeon" userId="61e8c17a-4f44-4a20-848f-58a57c92f1ad" providerId="ADAL" clId="{071EBCB4-2384-4F5F-9EB2-8F016159C650}" dt="2022-12-19T21:39:59.134" v="72"/>
          <ac:spMkLst>
            <pc:docMk/>
            <pc:sldMk cId="1681298599" sldId="337"/>
            <ac:spMk id="227" creationId="{AE13F4C4-B184-92A7-D670-5C2D0BB5626F}"/>
          </ac:spMkLst>
        </pc:spChg>
        <pc:spChg chg="mod">
          <ac:chgData name="Kim Bélanger-Baillargeon" userId="61e8c17a-4f44-4a20-848f-58a57c92f1ad" providerId="ADAL" clId="{071EBCB4-2384-4F5F-9EB2-8F016159C650}" dt="2022-12-19T21:39:59.134" v="72"/>
          <ac:spMkLst>
            <pc:docMk/>
            <pc:sldMk cId="1681298599" sldId="337"/>
            <ac:spMk id="228" creationId="{A76F304B-FFBF-6058-E506-545276792102}"/>
          </ac:spMkLst>
        </pc:spChg>
        <pc:spChg chg="mod">
          <ac:chgData name="Kim Bélanger-Baillargeon" userId="61e8c17a-4f44-4a20-848f-58a57c92f1ad" providerId="ADAL" clId="{071EBCB4-2384-4F5F-9EB2-8F016159C650}" dt="2022-12-19T21:39:59.134" v="72"/>
          <ac:spMkLst>
            <pc:docMk/>
            <pc:sldMk cId="1681298599" sldId="337"/>
            <ac:spMk id="229" creationId="{1961D11B-0EA8-9584-1542-69D2080B9AE2}"/>
          </ac:spMkLst>
        </pc:spChg>
        <pc:spChg chg="mod">
          <ac:chgData name="Kim Bélanger-Baillargeon" userId="61e8c17a-4f44-4a20-848f-58a57c92f1ad" providerId="ADAL" clId="{071EBCB4-2384-4F5F-9EB2-8F016159C650}" dt="2022-12-19T21:39:59.134" v="72"/>
          <ac:spMkLst>
            <pc:docMk/>
            <pc:sldMk cId="1681298599" sldId="337"/>
            <ac:spMk id="230" creationId="{C132B4F9-0F72-3469-D670-B4EF12AA2158}"/>
          </ac:spMkLst>
        </pc:spChg>
        <pc:spChg chg="mod">
          <ac:chgData name="Kim Bélanger-Baillargeon" userId="61e8c17a-4f44-4a20-848f-58a57c92f1ad" providerId="ADAL" clId="{071EBCB4-2384-4F5F-9EB2-8F016159C650}" dt="2022-12-19T21:39:59.134" v="72"/>
          <ac:spMkLst>
            <pc:docMk/>
            <pc:sldMk cId="1681298599" sldId="337"/>
            <ac:spMk id="231" creationId="{FFDBD1AD-CAED-41F5-008F-58C5B63FA5FE}"/>
          </ac:spMkLst>
        </pc:spChg>
        <pc:spChg chg="mod">
          <ac:chgData name="Kim Bélanger-Baillargeon" userId="61e8c17a-4f44-4a20-848f-58a57c92f1ad" providerId="ADAL" clId="{071EBCB4-2384-4F5F-9EB2-8F016159C650}" dt="2022-12-19T21:39:59.134" v="72"/>
          <ac:spMkLst>
            <pc:docMk/>
            <pc:sldMk cId="1681298599" sldId="337"/>
            <ac:spMk id="232" creationId="{1BD17CD3-8FE6-7E45-C4F6-DEB545E5F352}"/>
          </ac:spMkLst>
        </pc:spChg>
        <pc:spChg chg="mod">
          <ac:chgData name="Kim Bélanger-Baillargeon" userId="61e8c17a-4f44-4a20-848f-58a57c92f1ad" providerId="ADAL" clId="{071EBCB4-2384-4F5F-9EB2-8F016159C650}" dt="2022-12-19T21:39:59.134" v="72"/>
          <ac:spMkLst>
            <pc:docMk/>
            <pc:sldMk cId="1681298599" sldId="337"/>
            <ac:spMk id="233" creationId="{535B4A7A-7CD8-D824-5A35-74FAF5EE3DDD}"/>
          </ac:spMkLst>
        </pc:spChg>
        <pc:spChg chg="mod">
          <ac:chgData name="Kim Bélanger-Baillargeon" userId="61e8c17a-4f44-4a20-848f-58a57c92f1ad" providerId="ADAL" clId="{071EBCB4-2384-4F5F-9EB2-8F016159C650}" dt="2022-12-19T21:39:59.134" v="72"/>
          <ac:spMkLst>
            <pc:docMk/>
            <pc:sldMk cId="1681298599" sldId="337"/>
            <ac:spMk id="234" creationId="{40CA804D-06EA-CA03-6254-918BEEE14B35}"/>
          </ac:spMkLst>
        </pc:spChg>
        <pc:spChg chg="mod">
          <ac:chgData name="Kim Bélanger-Baillargeon" userId="61e8c17a-4f44-4a20-848f-58a57c92f1ad" providerId="ADAL" clId="{071EBCB4-2384-4F5F-9EB2-8F016159C650}" dt="2022-12-19T21:39:59.134" v="72"/>
          <ac:spMkLst>
            <pc:docMk/>
            <pc:sldMk cId="1681298599" sldId="337"/>
            <ac:spMk id="235" creationId="{9EEA1AC8-33F5-6BA6-7759-5AF11AB87589}"/>
          </ac:spMkLst>
        </pc:spChg>
        <pc:spChg chg="mod">
          <ac:chgData name="Kim Bélanger-Baillargeon" userId="61e8c17a-4f44-4a20-848f-58a57c92f1ad" providerId="ADAL" clId="{071EBCB4-2384-4F5F-9EB2-8F016159C650}" dt="2022-12-19T21:39:59.134" v="72"/>
          <ac:spMkLst>
            <pc:docMk/>
            <pc:sldMk cId="1681298599" sldId="337"/>
            <ac:spMk id="236" creationId="{F90F480C-4457-97D3-CF35-21FB523CE3BB}"/>
          </ac:spMkLst>
        </pc:spChg>
        <pc:spChg chg="mod">
          <ac:chgData name="Kim Bélanger-Baillargeon" userId="61e8c17a-4f44-4a20-848f-58a57c92f1ad" providerId="ADAL" clId="{071EBCB4-2384-4F5F-9EB2-8F016159C650}" dt="2022-12-19T21:39:59.134" v="72"/>
          <ac:spMkLst>
            <pc:docMk/>
            <pc:sldMk cId="1681298599" sldId="337"/>
            <ac:spMk id="237" creationId="{CAA1ABA6-A157-1F13-14BD-40985351747C}"/>
          </ac:spMkLst>
        </pc:spChg>
        <pc:spChg chg="mod">
          <ac:chgData name="Kim Bélanger-Baillargeon" userId="61e8c17a-4f44-4a20-848f-58a57c92f1ad" providerId="ADAL" clId="{071EBCB4-2384-4F5F-9EB2-8F016159C650}" dt="2022-12-19T21:39:59.134" v="72"/>
          <ac:spMkLst>
            <pc:docMk/>
            <pc:sldMk cId="1681298599" sldId="337"/>
            <ac:spMk id="238" creationId="{4DA46A65-04EF-0E29-0163-B5D86CC84E7D}"/>
          </ac:spMkLst>
        </pc:spChg>
        <pc:spChg chg="mod">
          <ac:chgData name="Kim Bélanger-Baillargeon" userId="61e8c17a-4f44-4a20-848f-58a57c92f1ad" providerId="ADAL" clId="{071EBCB4-2384-4F5F-9EB2-8F016159C650}" dt="2022-12-19T21:39:59.134" v="72"/>
          <ac:spMkLst>
            <pc:docMk/>
            <pc:sldMk cId="1681298599" sldId="337"/>
            <ac:spMk id="239" creationId="{A6F26A38-C0FA-2C13-EF59-49E8B14CB572}"/>
          </ac:spMkLst>
        </pc:spChg>
        <pc:spChg chg="mod">
          <ac:chgData name="Kim Bélanger-Baillargeon" userId="61e8c17a-4f44-4a20-848f-58a57c92f1ad" providerId="ADAL" clId="{071EBCB4-2384-4F5F-9EB2-8F016159C650}" dt="2022-12-19T21:39:59.134" v="72"/>
          <ac:spMkLst>
            <pc:docMk/>
            <pc:sldMk cId="1681298599" sldId="337"/>
            <ac:spMk id="240" creationId="{510B9288-92FD-70A0-C8D0-1B3FBB059B33}"/>
          </ac:spMkLst>
        </pc:spChg>
        <pc:spChg chg="mod">
          <ac:chgData name="Kim Bélanger-Baillargeon" userId="61e8c17a-4f44-4a20-848f-58a57c92f1ad" providerId="ADAL" clId="{071EBCB4-2384-4F5F-9EB2-8F016159C650}" dt="2022-12-19T21:39:59.134" v="72"/>
          <ac:spMkLst>
            <pc:docMk/>
            <pc:sldMk cId="1681298599" sldId="337"/>
            <ac:spMk id="241" creationId="{645BBC14-F77C-0A96-EA40-7F467867F258}"/>
          </ac:spMkLst>
        </pc:spChg>
        <pc:spChg chg="mod">
          <ac:chgData name="Kim Bélanger-Baillargeon" userId="61e8c17a-4f44-4a20-848f-58a57c92f1ad" providerId="ADAL" clId="{071EBCB4-2384-4F5F-9EB2-8F016159C650}" dt="2022-12-19T21:39:59.134" v="72"/>
          <ac:spMkLst>
            <pc:docMk/>
            <pc:sldMk cId="1681298599" sldId="337"/>
            <ac:spMk id="242" creationId="{5C1D3D67-D0C6-7F96-73CF-799D2F55FBEB}"/>
          </ac:spMkLst>
        </pc:spChg>
        <pc:spChg chg="mod">
          <ac:chgData name="Kim Bélanger-Baillargeon" userId="61e8c17a-4f44-4a20-848f-58a57c92f1ad" providerId="ADAL" clId="{071EBCB4-2384-4F5F-9EB2-8F016159C650}" dt="2022-12-19T21:39:59.134" v="72"/>
          <ac:spMkLst>
            <pc:docMk/>
            <pc:sldMk cId="1681298599" sldId="337"/>
            <ac:spMk id="243" creationId="{1F48F771-6E89-ED28-2170-858ACE2AA543}"/>
          </ac:spMkLst>
        </pc:spChg>
        <pc:spChg chg="add mod">
          <ac:chgData name="Kim Bélanger-Baillargeon" userId="61e8c17a-4f44-4a20-848f-58a57c92f1ad" providerId="ADAL" clId="{071EBCB4-2384-4F5F-9EB2-8F016159C650}" dt="2022-12-19T21:39:59.134" v="72"/>
          <ac:spMkLst>
            <pc:docMk/>
            <pc:sldMk cId="1681298599" sldId="337"/>
            <ac:spMk id="244" creationId="{1695ADE6-9D59-B162-7ABF-ED20EA299403}"/>
          </ac:spMkLst>
        </pc:spChg>
        <pc:spChg chg="add mod">
          <ac:chgData name="Kim Bélanger-Baillargeon" userId="61e8c17a-4f44-4a20-848f-58a57c92f1ad" providerId="ADAL" clId="{071EBCB4-2384-4F5F-9EB2-8F016159C650}" dt="2022-12-19T21:39:59.134" v="72"/>
          <ac:spMkLst>
            <pc:docMk/>
            <pc:sldMk cId="1681298599" sldId="337"/>
            <ac:spMk id="245" creationId="{9532088F-357A-C680-02C5-F6EC208BE493}"/>
          </ac:spMkLst>
        </pc:spChg>
        <pc:spChg chg="mod">
          <ac:chgData name="Kim Bélanger-Baillargeon" userId="61e8c17a-4f44-4a20-848f-58a57c92f1ad" providerId="ADAL" clId="{071EBCB4-2384-4F5F-9EB2-8F016159C650}" dt="2022-12-19T21:39:59.134" v="72"/>
          <ac:spMkLst>
            <pc:docMk/>
            <pc:sldMk cId="1681298599" sldId="337"/>
            <ac:spMk id="247" creationId="{D02C6F24-98B3-B654-28A6-8A41D92D8C37}"/>
          </ac:spMkLst>
        </pc:spChg>
        <pc:spChg chg="mod">
          <ac:chgData name="Kim Bélanger-Baillargeon" userId="61e8c17a-4f44-4a20-848f-58a57c92f1ad" providerId="ADAL" clId="{071EBCB4-2384-4F5F-9EB2-8F016159C650}" dt="2022-12-19T21:39:59.134" v="72"/>
          <ac:spMkLst>
            <pc:docMk/>
            <pc:sldMk cId="1681298599" sldId="337"/>
            <ac:spMk id="248" creationId="{9E4A62C5-C701-7A6C-A47C-7DDD10CCAE33}"/>
          </ac:spMkLst>
        </pc:spChg>
        <pc:spChg chg="mod">
          <ac:chgData name="Kim Bélanger-Baillargeon" userId="61e8c17a-4f44-4a20-848f-58a57c92f1ad" providerId="ADAL" clId="{071EBCB4-2384-4F5F-9EB2-8F016159C650}" dt="2022-12-19T21:39:59.134" v="72"/>
          <ac:spMkLst>
            <pc:docMk/>
            <pc:sldMk cId="1681298599" sldId="337"/>
            <ac:spMk id="249" creationId="{32AC25CB-EB98-5DA4-AA31-2109CF10203E}"/>
          </ac:spMkLst>
        </pc:spChg>
        <pc:spChg chg="add mod">
          <ac:chgData name="Kim Bélanger-Baillargeon" userId="61e8c17a-4f44-4a20-848f-58a57c92f1ad" providerId="ADAL" clId="{071EBCB4-2384-4F5F-9EB2-8F016159C650}" dt="2022-12-19T21:39:59.134" v="72"/>
          <ac:spMkLst>
            <pc:docMk/>
            <pc:sldMk cId="1681298599" sldId="337"/>
            <ac:spMk id="250" creationId="{F3148FAC-8254-2A24-1347-7E3252BE1363}"/>
          </ac:spMkLst>
        </pc:spChg>
        <pc:spChg chg="add mod">
          <ac:chgData name="Kim Bélanger-Baillargeon" userId="61e8c17a-4f44-4a20-848f-58a57c92f1ad" providerId="ADAL" clId="{071EBCB4-2384-4F5F-9EB2-8F016159C650}" dt="2022-12-19T21:39:59.134" v="72"/>
          <ac:spMkLst>
            <pc:docMk/>
            <pc:sldMk cId="1681298599" sldId="337"/>
            <ac:spMk id="251" creationId="{91C02E6F-84DB-B10D-712B-744B13995481}"/>
          </ac:spMkLst>
        </pc:spChg>
        <pc:spChg chg="add mod">
          <ac:chgData name="Kim Bélanger-Baillargeon" userId="61e8c17a-4f44-4a20-848f-58a57c92f1ad" providerId="ADAL" clId="{071EBCB4-2384-4F5F-9EB2-8F016159C650}" dt="2022-12-19T21:39:59.134" v="72"/>
          <ac:spMkLst>
            <pc:docMk/>
            <pc:sldMk cId="1681298599" sldId="337"/>
            <ac:spMk id="252" creationId="{C58CE53F-344B-62C0-2BA2-D1EA720E80F4}"/>
          </ac:spMkLst>
        </pc:spChg>
        <pc:spChg chg="add mod">
          <ac:chgData name="Kim Bélanger-Baillargeon" userId="61e8c17a-4f44-4a20-848f-58a57c92f1ad" providerId="ADAL" clId="{071EBCB4-2384-4F5F-9EB2-8F016159C650}" dt="2022-12-19T21:39:59.134" v="72"/>
          <ac:spMkLst>
            <pc:docMk/>
            <pc:sldMk cId="1681298599" sldId="337"/>
            <ac:spMk id="253" creationId="{94E01E9E-F9C0-83C6-DEDD-3231FEAF2935}"/>
          </ac:spMkLst>
        </pc:spChg>
        <pc:grpChg chg="add mod">
          <ac:chgData name="Kim Bélanger-Baillargeon" userId="61e8c17a-4f44-4a20-848f-58a57c92f1ad" providerId="ADAL" clId="{071EBCB4-2384-4F5F-9EB2-8F016159C650}" dt="2022-12-19T21:39:59.134" v="72"/>
          <ac:grpSpMkLst>
            <pc:docMk/>
            <pc:sldMk cId="1681298599" sldId="337"/>
            <ac:grpSpMk id="8" creationId="{DC9FC770-2363-1FB1-62BC-88B37A6CCEFE}"/>
          </ac:grpSpMkLst>
        </pc:grpChg>
        <pc:grpChg chg="mod">
          <ac:chgData name="Kim Bélanger-Baillargeon" userId="61e8c17a-4f44-4a20-848f-58a57c92f1ad" providerId="ADAL" clId="{071EBCB4-2384-4F5F-9EB2-8F016159C650}" dt="2022-12-19T21:39:59.134" v="72"/>
          <ac:grpSpMkLst>
            <pc:docMk/>
            <pc:sldMk cId="1681298599" sldId="337"/>
            <ac:grpSpMk id="9" creationId="{49E5A317-169B-22B9-6A77-4B1B49054627}"/>
          </ac:grpSpMkLst>
        </pc:grpChg>
        <pc:grpChg chg="mod">
          <ac:chgData name="Kim Bélanger-Baillargeon" userId="61e8c17a-4f44-4a20-848f-58a57c92f1ad" providerId="ADAL" clId="{071EBCB4-2384-4F5F-9EB2-8F016159C650}" dt="2022-12-19T21:39:59.134" v="72"/>
          <ac:grpSpMkLst>
            <pc:docMk/>
            <pc:sldMk cId="1681298599" sldId="337"/>
            <ac:grpSpMk id="10" creationId="{D24310FB-8200-2F24-0564-9FFF45B906BA}"/>
          </ac:grpSpMkLst>
        </pc:grpChg>
        <pc:grpChg chg="mod">
          <ac:chgData name="Kim Bélanger-Baillargeon" userId="61e8c17a-4f44-4a20-848f-58a57c92f1ad" providerId="ADAL" clId="{071EBCB4-2384-4F5F-9EB2-8F016159C650}" dt="2022-12-19T21:39:59.134" v="72"/>
          <ac:grpSpMkLst>
            <pc:docMk/>
            <pc:sldMk cId="1681298599" sldId="337"/>
            <ac:grpSpMk id="11" creationId="{5F125907-E447-3107-18DD-3C2DDAC0D6A2}"/>
          </ac:grpSpMkLst>
        </pc:grpChg>
        <pc:grpChg chg="mod">
          <ac:chgData name="Kim Bélanger-Baillargeon" userId="61e8c17a-4f44-4a20-848f-58a57c92f1ad" providerId="ADAL" clId="{071EBCB4-2384-4F5F-9EB2-8F016159C650}" dt="2022-12-19T21:39:59.134" v="72"/>
          <ac:grpSpMkLst>
            <pc:docMk/>
            <pc:sldMk cId="1681298599" sldId="337"/>
            <ac:grpSpMk id="12" creationId="{D22B4CEA-C982-F729-9053-2F0780DEB551}"/>
          </ac:grpSpMkLst>
        </pc:grpChg>
        <pc:grpChg chg="mod">
          <ac:chgData name="Kim Bélanger-Baillargeon" userId="61e8c17a-4f44-4a20-848f-58a57c92f1ad" providerId="ADAL" clId="{071EBCB4-2384-4F5F-9EB2-8F016159C650}" dt="2022-12-19T21:39:59.134" v="72"/>
          <ac:grpSpMkLst>
            <pc:docMk/>
            <pc:sldMk cId="1681298599" sldId="337"/>
            <ac:grpSpMk id="13" creationId="{8EC45CD5-ECA2-0128-CF27-A80159E6778E}"/>
          </ac:grpSpMkLst>
        </pc:grpChg>
        <pc:grpChg chg="mod">
          <ac:chgData name="Kim Bélanger-Baillargeon" userId="61e8c17a-4f44-4a20-848f-58a57c92f1ad" providerId="ADAL" clId="{071EBCB4-2384-4F5F-9EB2-8F016159C650}" dt="2022-12-19T21:39:59.134" v="72"/>
          <ac:grpSpMkLst>
            <pc:docMk/>
            <pc:sldMk cId="1681298599" sldId="337"/>
            <ac:grpSpMk id="14" creationId="{9457E04C-477F-38B7-7418-18013CFE64B7}"/>
          </ac:grpSpMkLst>
        </pc:grpChg>
        <pc:grpChg chg="mod">
          <ac:chgData name="Kim Bélanger-Baillargeon" userId="61e8c17a-4f44-4a20-848f-58a57c92f1ad" providerId="ADAL" clId="{071EBCB4-2384-4F5F-9EB2-8F016159C650}" dt="2022-12-19T21:39:59.134" v="72"/>
          <ac:grpSpMkLst>
            <pc:docMk/>
            <pc:sldMk cId="1681298599" sldId="337"/>
            <ac:grpSpMk id="15" creationId="{EFD12A60-1A18-21CF-8EA0-531B4B2AC1C1}"/>
          </ac:grpSpMkLst>
        </pc:grpChg>
        <pc:grpChg chg="mod">
          <ac:chgData name="Kim Bélanger-Baillargeon" userId="61e8c17a-4f44-4a20-848f-58a57c92f1ad" providerId="ADAL" clId="{071EBCB4-2384-4F5F-9EB2-8F016159C650}" dt="2022-12-19T21:39:59.134" v="72"/>
          <ac:grpSpMkLst>
            <pc:docMk/>
            <pc:sldMk cId="1681298599" sldId="337"/>
            <ac:grpSpMk id="16" creationId="{8623958C-0018-F0C8-D729-A7B81E6595FD}"/>
          </ac:grpSpMkLst>
        </pc:grpChg>
        <pc:grpChg chg="mod">
          <ac:chgData name="Kim Bélanger-Baillargeon" userId="61e8c17a-4f44-4a20-848f-58a57c92f1ad" providerId="ADAL" clId="{071EBCB4-2384-4F5F-9EB2-8F016159C650}" dt="2022-12-19T21:39:59.134" v="72"/>
          <ac:grpSpMkLst>
            <pc:docMk/>
            <pc:sldMk cId="1681298599" sldId="337"/>
            <ac:grpSpMk id="17" creationId="{153C1806-0C94-B2B9-9295-E43AAAB0068C}"/>
          </ac:grpSpMkLst>
        </pc:grpChg>
        <pc:grpChg chg="mod">
          <ac:chgData name="Kim Bélanger-Baillargeon" userId="61e8c17a-4f44-4a20-848f-58a57c92f1ad" providerId="ADAL" clId="{071EBCB4-2384-4F5F-9EB2-8F016159C650}" dt="2022-12-19T21:39:59.134" v="72"/>
          <ac:grpSpMkLst>
            <pc:docMk/>
            <pc:sldMk cId="1681298599" sldId="337"/>
            <ac:grpSpMk id="18" creationId="{1AC42811-A86F-25C3-8014-26649A2DCF92}"/>
          </ac:grpSpMkLst>
        </pc:grpChg>
        <pc:grpChg chg="mod">
          <ac:chgData name="Kim Bélanger-Baillargeon" userId="61e8c17a-4f44-4a20-848f-58a57c92f1ad" providerId="ADAL" clId="{071EBCB4-2384-4F5F-9EB2-8F016159C650}" dt="2022-12-19T21:39:59.134" v="72"/>
          <ac:grpSpMkLst>
            <pc:docMk/>
            <pc:sldMk cId="1681298599" sldId="337"/>
            <ac:grpSpMk id="19" creationId="{A1ECBBBE-9FF1-F419-3E5D-60B1BE6A891C}"/>
          </ac:grpSpMkLst>
        </pc:grpChg>
        <pc:grpChg chg="mod">
          <ac:chgData name="Kim Bélanger-Baillargeon" userId="61e8c17a-4f44-4a20-848f-58a57c92f1ad" providerId="ADAL" clId="{071EBCB4-2384-4F5F-9EB2-8F016159C650}" dt="2022-12-19T21:39:59.134" v="72"/>
          <ac:grpSpMkLst>
            <pc:docMk/>
            <pc:sldMk cId="1681298599" sldId="337"/>
            <ac:grpSpMk id="20" creationId="{B9DECCDE-2ACB-7A3A-16CB-AD60B79A9CE3}"/>
          </ac:grpSpMkLst>
        </pc:grpChg>
        <pc:grpChg chg="mod">
          <ac:chgData name="Kim Bélanger-Baillargeon" userId="61e8c17a-4f44-4a20-848f-58a57c92f1ad" providerId="ADAL" clId="{071EBCB4-2384-4F5F-9EB2-8F016159C650}" dt="2022-12-19T21:39:59.134" v="72"/>
          <ac:grpSpMkLst>
            <pc:docMk/>
            <pc:sldMk cId="1681298599" sldId="337"/>
            <ac:grpSpMk id="21" creationId="{75B377AF-A93E-E515-92C5-CC7F4B3D2581}"/>
          </ac:grpSpMkLst>
        </pc:grpChg>
        <pc:grpChg chg="mod">
          <ac:chgData name="Kim Bélanger-Baillargeon" userId="61e8c17a-4f44-4a20-848f-58a57c92f1ad" providerId="ADAL" clId="{071EBCB4-2384-4F5F-9EB2-8F016159C650}" dt="2022-12-19T21:39:59.134" v="72"/>
          <ac:grpSpMkLst>
            <pc:docMk/>
            <pc:sldMk cId="1681298599" sldId="337"/>
            <ac:grpSpMk id="22" creationId="{A836FB71-BF30-8C28-A7EB-88192E30276F}"/>
          </ac:grpSpMkLst>
        </pc:grpChg>
        <pc:grpChg chg="mod">
          <ac:chgData name="Kim Bélanger-Baillargeon" userId="61e8c17a-4f44-4a20-848f-58a57c92f1ad" providerId="ADAL" clId="{071EBCB4-2384-4F5F-9EB2-8F016159C650}" dt="2022-12-19T21:39:59.134" v="72"/>
          <ac:grpSpMkLst>
            <pc:docMk/>
            <pc:sldMk cId="1681298599" sldId="337"/>
            <ac:grpSpMk id="23" creationId="{358AD6F5-883A-8B2D-3651-EB3135A0044A}"/>
          </ac:grpSpMkLst>
        </pc:grpChg>
        <pc:grpChg chg="mod">
          <ac:chgData name="Kim Bélanger-Baillargeon" userId="61e8c17a-4f44-4a20-848f-58a57c92f1ad" providerId="ADAL" clId="{071EBCB4-2384-4F5F-9EB2-8F016159C650}" dt="2022-12-19T21:39:59.134" v="72"/>
          <ac:grpSpMkLst>
            <pc:docMk/>
            <pc:sldMk cId="1681298599" sldId="337"/>
            <ac:grpSpMk id="24" creationId="{2A8AE719-9861-C0E2-9390-91FE3A7C2AAE}"/>
          </ac:grpSpMkLst>
        </pc:grpChg>
        <pc:grpChg chg="mod">
          <ac:chgData name="Kim Bélanger-Baillargeon" userId="61e8c17a-4f44-4a20-848f-58a57c92f1ad" providerId="ADAL" clId="{071EBCB4-2384-4F5F-9EB2-8F016159C650}" dt="2022-12-19T21:39:59.134" v="72"/>
          <ac:grpSpMkLst>
            <pc:docMk/>
            <pc:sldMk cId="1681298599" sldId="337"/>
            <ac:grpSpMk id="25" creationId="{0AA53F1A-DC1E-D700-D632-CB31FD296C56}"/>
          </ac:grpSpMkLst>
        </pc:grpChg>
        <pc:grpChg chg="mod">
          <ac:chgData name="Kim Bélanger-Baillargeon" userId="61e8c17a-4f44-4a20-848f-58a57c92f1ad" providerId="ADAL" clId="{071EBCB4-2384-4F5F-9EB2-8F016159C650}" dt="2022-12-19T21:39:59.134" v="72"/>
          <ac:grpSpMkLst>
            <pc:docMk/>
            <pc:sldMk cId="1681298599" sldId="337"/>
            <ac:grpSpMk id="26" creationId="{9D702FFF-CAD7-4F76-7D22-40FC2A948F71}"/>
          </ac:grpSpMkLst>
        </pc:grpChg>
        <pc:grpChg chg="mod">
          <ac:chgData name="Kim Bélanger-Baillargeon" userId="61e8c17a-4f44-4a20-848f-58a57c92f1ad" providerId="ADAL" clId="{071EBCB4-2384-4F5F-9EB2-8F016159C650}" dt="2022-12-19T21:39:59.134" v="72"/>
          <ac:grpSpMkLst>
            <pc:docMk/>
            <pc:sldMk cId="1681298599" sldId="337"/>
            <ac:grpSpMk id="27" creationId="{E3BF8835-5844-5AE1-A1A3-3E0178E1F082}"/>
          </ac:grpSpMkLst>
        </pc:grpChg>
        <pc:grpChg chg="mod">
          <ac:chgData name="Kim Bélanger-Baillargeon" userId="61e8c17a-4f44-4a20-848f-58a57c92f1ad" providerId="ADAL" clId="{071EBCB4-2384-4F5F-9EB2-8F016159C650}" dt="2022-12-19T21:39:59.134" v="72"/>
          <ac:grpSpMkLst>
            <pc:docMk/>
            <pc:sldMk cId="1681298599" sldId="337"/>
            <ac:grpSpMk id="28" creationId="{5381CF0E-51F2-F3DC-E8D3-FBEA9B32C1C5}"/>
          </ac:grpSpMkLst>
        </pc:grpChg>
        <pc:grpChg chg="mod">
          <ac:chgData name="Kim Bélanger-Baillargeon" userId="61e8c17a-4f44-4a20-848f-58a57c92f1ad" providerId="ADAL" clId="{071EBCB4-2384-4F5F-9EB2-8F016159C650}" dt="2022-12-19T21:39:59.134" v="72"/>
          <ac:grpSpMkLst>
            <pc:docMk/>
            <pc:sldMk cId="1681298599" sldId="337"/>
            <ac:grpSpMk id="29" creationId="{3D875ADC-A7EF-8551-23A6-43731F985B73}"/>
          </ac:grpSpMkLst>
        </pc:grpChg>
        <pc:grpChg chg="mod">
          <ac:chgData name="Kim Bélanger-Baillargeon" userId="61e8c17a-4f44-4a20-848f-58a57c92f1ad" providerId="ADAL" clId="{071EBCB4-2384-4F5F-9EB2-8F016159C650}" dt="2022-12-19T21:39:59.134" v="72"/>
          <ac:grpSpMkLst>
            <pc:docMk/>
            <pc:sldMk cId="1681298599" sldId="337"/>
            <ac:grpSpMk id="30" creationId="{B259131A-1B9E-6DFC-F003-00A1B80AAEFA}"/>
          </ac:grpSpMkLst>
        </pc:grpChg>
        <pc:grpChg chg="mod">
          <ac:chgData name="Kim Bélanger-Baillargeon" userId="61e8c17a-4f44-4a20-848f-58a57c92f1ad" providerId="ADAL" clId="{071EBCB4-2384-4F5F-9EB2-8F016159C650}" dt="2022-12-19T21:39:59.134" v="72"/>
          <ac:grpSpMkLst>
            <pc:docMk/>
            <pc:sldMk cId="1681298599" sldId="337"/>
            <ac:grpSpMk id="31" creationId="{C50D2DA4-F50C-E936-F732-2FF8E5B3D68B}"/>
          </ac:grpSpMkLst>
        </pc:grpChg>
        <pc:grpChg chg="mod">
          <ac:chgData name="Kim Bélanger-Baillargeon" userId="61e8c17a-4f44-4a20-848f-58a57c92f1ad" providerId="ADAL" clId="{071EBCB4-2384-4F5F-9EB2-8F016159C650}" dt="2022-12-19T21:39:59.134" v="72"/>
          <ac:grpSpMkLst>
            <pc:docMk/>
            <pc:sldMk cId="1681298599" sldId="337"/>
            <ac:grpSpMk id="32" creationId="{8CC4F531-B44E-BBE7-A342-19684A8D1156}"/>
          </ac:grpSpMkLst>
        </pc:grpChg>
        <pc:grpChg chg="mod">
          <ac:chgData name="Kim Bélanger-Baillargeon" userId="61e8c17a-4f44-4a20-848f-58a57c92f1ad" providerId="ADAL" clId="{071EBCB4-2384-4F5F-9EB2-8F016159C650}" dt="2022-12-19T21:39:59.134" v="72"/>
          <ac:grpSpMkLst>
            <pc:docMk/>
            <pc:sldMk cId="1681298599" sldId="337"/>
            <ac:grpSpMk id="33" creationId="{7869D60C-102C-4592-CFE3-E3CF1F9259C8}"/>
          </ac:grpSpMkLst>
        </pc:grpChg>
        <pc:grpChg chg="mod">
          <ac:chgData name="Kim Bélanger-Baillargeon" userId="61e8c17a-4f44-4a20-848f-58a57c92f1ad" providerId="ADAL" clId="{071EBCB4-2384-4F5F-9EB2-8F016159C650}" dt="2022-12-19T21:39:59.134" v="72"/>
          <ac:grpSpMkLst>
            <pc:docMk/>
            <pc:sldMk cId="1681298599" sldId="337"/>
            <ac:grpSpMk id="34" creationId="{912F21C9-24CA-24EA-814B-5D6463D3AE62}"/>
          </ac:grpSpMkLst>
        </pc:grpChg>
        <pc:grpChg chg="mod">
          <ac:chgData name="Kim Bélanger-Baillargeon" userId="61e8c17a-4f44-4a20-848f-58a57c92f1ad" providerId="ADAL" clId="{071EBCB4-2384-4F5F-9EB2-8F016159C650}" dt="2022-12-19T21:39:59.134" v="72"/>
          <ac:grpSpMkLst>
            <pc:docMk/>
            <pc:sldMk cId="1681298599" sldId="337"/>
            <ac:grpSpMk id="35" creationId="{110D4791-1D52-448B-A3C6-E64006FD5C62}"/>
          </ac:grpSpMkLst>
        </pc:grpChg>
        <pc:grpChg chg="mod">
          <ac:chgData name="Kim Bélanger-Baillargeon" userId="61e8c17a-4f44-4a20-848f-58a57c92f1ad" providerId="ADAL" clId="{071EBCB4-2384-4F5F-9EB2-8F016159C650}" dt="2022-12-19T21:39:59.134" v="72"/>
          <ac:grpSpMkLst>
            <pc:docMk/>
            <pc:sldMk cId="1681298599" sldId="337"/>
            <ac:grpSpMk id="36" creationId="{8BF94620-3F07-055A-8B2C-FCB51BED0AF9}"/>
          </ac:grpSpMkLst>
        </pc:grpChg>
        <pc:grpChg chg="mod">
          <ac:chgData name="Kim Bélanger-Baillargeon" userId="61e8c17a-4f44-4a20-848f-58a57c92f1ad" providerId="ADAL" clId="{071EBCB4-2384-4F5F-9EB2-8F016159C650}" dt="2022-12-19T21:39:59.134" v="72"/>
          <ac:grpSpMkLst>
            <pc:docMk/>
            <pc:sldMk cId="1681298599" sldId="337"/>
            <ac:grpSpMk id="37" creationId="{2CE4C103-9CFE-25E0-BEA7-473C706CFA0B}"/>
          </ac:grpSpMkLst>
        </pc:grpChg>
        <pc:grpChg chg="mod">
          <ac:chgData name="Kim Bélanger-Baillargeon" userId="61e8c17a-4f44-4a20-848f-58a57c92f1ad" providerId="ADAL" clId="{071EBCB4-2384-4F5F-9EB2-8F016159C650}" dt="2022-12-19T21:39:59.134" v="72"/>
          <ac:grpSpMkLst>
            <pc:docMk/>
            <pc:sldMk cId="1681298599" sldId="337"/>
            <ac:grpSpMk id="38" creationId="{39DD559D-79B2-50DA-972E-E1B1FB19C124}"/>
          </ac:grpSpMkLst>
        </pc:grpChg>
        <pc:grpChg chg="add mod">
          <ac:chgData name="Kim Bélanger-Baillargeon" userId="61e8c17a-4f44-4a20-848f-58a57c92f1ad" providerId="ADAL" clId="{071EBCB4-2384-4F5F-9EB2-8F016159C650}" dt="2022-12-19T21:39:59.134" v="72"/>
          <ac:grpSpMkLst>
            <pc:docMk/>
            <pc:sldMk cId="1681298599" sldId="337"/>
            <ac:grpSpMk id="126" creationId="{3C758D1B-940E-BA5D-DA1A-8F80404779C3}"/>
          </ac:grpSpMkLst>
        </pc:grpChg>
        <pc:grpChg chg="mod">
          <ac:chgData name="Kim Bélanger-Baillargeon" userId="61e8c17a-4f44-4a20-848f-58a57c92f1ad" providerId="ADAL" clId="{071EBCB4-2384-4F5F-9EB2-8F016159C650}" dt="2022-12-19T21:39:59.134" v="72"/>
          <ac:grpSpMkLst>
            <pc:docMk/>
            <pc:sldMk cId="1681298599" sldId="337"/>
            <ac:grpSpMk id="127" creationId="{B1AD9336-611A-7DB6-9BFB-8B301435C26A}"/>
          </ac:grpSpMkLst>
        </pc:grpChg>
        <pc:grpChg chg="mod">
          <ac:chgData name="Kim Bélanger-Baillargeon" userId="61e8c17a-4f44-4a20-848f-58a57c92f1ad" providerId="ADAL" clId="{071EBCB4-2384-4F5F-9EB2-8F016159C650}" dt="2022-12-19T21:39:59.134" v="72"/>
          <ac:grpSpMkLst>
            <pc:docMk/>
            <pc:sldMk cId="1681298599" sldId="337"/>
            <ac:grpSpMk id="128" creationId="{BEE946C4-DECC-89A3-52B9-CA5730A46D00}"/>
          </ac:grpSpMkLst>
        </pc:grpChg>
        <pc:grpChg chg="mod">
          <ac:chgData name="Kim Bélanger-Baillargeon" userId="61e8c17a-4f44-4a20-848f-58a57c92f1ad" providerId="ADAL" clId="{071EBCB4-2384-4F5F-9EB2-8F016159C650}" dt="2022-12-19T21:39:59.134" v="72"/>
          <ac:grpSpMkLst>
            <pc:docMk/>
            <pc:sldMk cId="1681298599" sldId="337"/>
            <ac:grpSpMk id="129" creationId="{002DC784-E547-D24D-82A6-1E11E6A6268F}"/>
          </ac:grpSpMkLst>
        </pc:grpChg>
        <pc:grpChg chg="mod">
          <ac:chgData name="Kim Bélanger-Baillargeon" userId="61e8c17a-4f44-4a20-848f-58a57c92f1ad" providerId="ADAL" clId="{071EBCB4-2384-4F5F-9EB2-8F016159C650}" dt="2022-12-19T21:39:59.134" v="72"/>
          <ac:grpSpMkLst>
            <pc:docMk/>
            <pc:sldMk cId="1681298599" sldId="337"/>
            <ac:grpSpMk id="130" creationId="{9F63830A-9414-3CD9-D264-F9B81F6A6CDE}"/>
          </ac:grpSpMkLst>
        </pc:grpChg>
        <pc:grpChg chg="mod">
          <ac:chgData name="Kim Bélanger-Baillargeon" userId="61e8c17a-4f44-4a20-848f-58a57c92f1ad" providerId="ADAL" clId="{071EBCB4-2384-4F5F-9EB2-8F016159C650}" dt="2022-12-19T21:39:59.134" v="72"/>
          <ac:grpSpMkLst>
            <pc:docMk/>
            <pc:sldMk cId="1681298599" sldId="337"/>
            <ac:grpSpMk id="131" creationId="{5AEC3155-4413-5E69-5CF4-DF693B3E9364}"/>
          </ac:grpSpMkLst>
        </pc:grpChg>
        <pc:grpChg chg="mod">
          <ac:chgData name="Kim Bélanger-Baillargeon" userId="61e8c17a-4f44-4a20-848f-58a57c92f1ad" providerId="ADAL" clId="{071EBCB4-2384-4F5F-9EB2-8F016159C650}" dt="2022-12-19T21:39:59.134" v="72"/>
          <ac:grpSpMkLst>
            <pc:docMk/>
            <pc:sldMk cId="1681298599" sldId="337"/>
            <ac:grpSpMk id="132" creationId="{500E7401-6CA8-FE23-3445-9F061AA3E1B1}"/>
          </ac:grpSpMkLst>
        </pc:grpChg>
        <pc:grpChg chg="mod">
          <ac:chgData name="Kim Bélanger-Baillargeon" userId="61e8c17a-4f44-4a20-848f-58a57c92f1ad" providerId="ADAL" clId="{071EBCB4-2384-4F5F-9EB2-8F016159C650}" dt="2022-12-19T21:39:59.134" v="72"/>
          <ac:grpSpMkLst>
            <pc:docMk/>
            <pc:sldMk cId="1681298599" sldId="337"/>
            <ac:grpSpMk id="133" creationId="{8AF4AF6E-D74E-9DE5-B738-D21A8EAC08C9}"/>
          </ac:grpSpMkLst>
        </pc:grpChg>
        <pc:grpChg chg="mod">
          <ac:chgData name="Kim Bélanger-Baillargeon" userId="61e8c17a-4f44-4a20-848f-58a57c92f1ad" providerId="ADAL" clId="{071EBCB4-2384-4F5F-9EB2-8F016159C650}" dt="2022-12-19T21:39:59.134" v="72"/>
          <ac:grpSpMkLst>
            <pc:docMk/>
            <pc:sldMk cId="1681298599" sldId="337"/>
            <ac:grpSpMk id="134" creationId="{9F7C94D3-3C26-A69C-EE79-10B6ADFAADE5}"/>
          </ac:grpSpMkLst>
        </pc:grpChg>
        <pc:grpChg chg="mod">
          <ac:chgData name="Kim Bélanger-Baillargeon" userId="61e8c17a-4f44-4a20-848f-58a57c92f1ad" providerId="ADAL" clId="{071EBCB4-2384-4F5F-9EB2-8F016159C650}" dt="2022-12-19T21:39:59.134" v="72"/>
          <ac:grpSpMkLst>
            <pc:docMk/>
            <pc:sldMk cId="1681298599" sldId="337"/>
            <ac:grpSpMk id="135" creationId="{EB2842EC-54C4-84D5-15D5-F1EAA273AE3C}"/>
          </ac:grpSpMkLst>
        </pc:grpChg>
        <pc:grpChg chg="mod">
          <ac:chgData name="Kim Bélanger-Baillargeon" userId="61e8c17a-4f44-4a20-848f-58a57c92f1ad" providerId="ADAL" clId="{071EBCB4-2384-4F5F-9EB2-8F016159C650}" dt="2022-12-19T21:39:59.134" v="72"/>
          <ac:grpSpMkLst>
            <pc:docMk/>
            <pc:sldMk cId="1681298599" sldId="337"/>
            <ac:grpSpMk id="136" creationId="{A6C7B522-D365-A093-EFFD-1C790ADA3DDF}"/>
          </ac:grpSpMkLst>
        </pc:grpChg>
        <pc:grpChg chg="mod">
          <ac:chgData name="Kim Bélanger-Baillargeon" userId="61e8c17a-4f44-4a20-848f-58a57c92f1ad" providerId="ADAL" clId="{071EBCB4-2384-4F5F-9EB2-8F016159C650}" dt="2022-12-19T21:39:59.134" v="72"/>
          <ac:grpSpMkLst>
            <pc:docMk/>
            <pc:sldMk cId="1681298599" sldId="337"/>
            <ac:grpSpMk id="137" creationId="{8D260880-BD3A-2D3D-D5A9-245F9609708B}"/>
          </ac:grpSpMkLst>
        </pc:grpChg>
        <pc:grpChg chg="mod">
          <ac:chgData name="Kim Bélanger-Baillargeon" userId="61e8c17a-4f44-4a20-848f-58a57c92f1ad" providerId="ADAL" clId="{071EBCB4-2384-4F5F-9EB2-8F016159C650}" dt="2022-12-19T21:39:59.134" v="72"/>
          <ac:grpSpMkLst>
            <pc:docMk/>
            <pc:sldMk cId="1681298599" sldId="337"/>
            <ac:grpSpMk id="138" creationId="{91DED874-DDCF-AB0F-608C-0BB1A3926FFB}"/>
          </ac:grpSpMkLst>
        </pc:grpChg>
        <pc:grpChg chg="mod">
          <ac:chgData name="Kim Bélanger-Baillargeon" userId="61e8c17a-4f44-4a20-848f-58a57c92f1ad" providerId="ADAL" clId="{071EBCB4-2384-4F5F-9EB2-8F016159C650}" dt="2022-12-19T21:39:59.134" v="72"/>
          <ac:grpSpMkLst>
            <pc:docMk/>
            <pc:sldMk cId="1681298599" sldId="337"/>
            <ac:grpSpMk id="139" creationId="{39FCE325-4F2C-082B-16D9-4CE56364F4D7}"/>
          </ac:grpSpMkLst>
        </pc:grpChg>
        <pc:grpChg chg="mod">
          <ac:chgData name="Kim Bélanger-Baillargeon" userId="61e8c17a-4f44-4a20-848f-58a57c92f1ad" providerId="ADAL" clId="{071EBCB4-2384-4F5F-9EB2-8F016159C650}" dt="2022-12-19T21:39:59.134" v="72"/>
          <ac:grpSpMkLst>
            <pc:docMk/>
            <pc:sldMk cId="1681298599" sldId="337"/>
            <ac:grpSpMk id="140" creationId="{7BD9263D-70B5-FEA3-614D-1BEC4E813055}"/>
          </ac:grpSpMkLst>
        </pc:grpChg>
        <pc:grpChg chg="mod">
          <ac:chgData name="Kim Bélanger-Baillargeon" userId="61e8c17a-4f44-4a20-848f-58a57c92f1ad" providerId="ADAL" clId="{071EBCB4-2384-4F5F-9EB2-8F016159C650}" dt="2022-12-19T21:39:59.134" v="72"/>
          <ac:grpSpMkLst>
            <pc:docMk/>
            <pc:sldMk cId="1681298599" sldId="337"/>
            <ac:grpSpMk id="141" creationId="{18636BD9-6ABC-3B6C-2034-297BCA50E794}"/>
          </ac:grpSpMkLst>
        </pc:grpChg>
        <pc:grpChg chg="mod">
          <ac:chgData name="Kim Bélanger-Baillargeon" userId="61e8c17a-4f44-4a20-848f-58a57c92f1ad" providerId="ADAL" clId="{071EBCB4-2384-4F5F-9EB2-8F016159C650}" dt="2022-12-19T21:39:59.134" v="72"/>
          <ac:grpSpMkLst>
            <pc:docMk/>
            <pc:sldMk cId="1681298599" sldId="337"/>
            <ac:grpSpMk id="142" creationId="{22E81038-65A0-1162-E66F-7D3F238BA6B0}"/>
          </ac:grpSpMkLst>
        </pc:grpChg>
        <pc:grpChg chg="mod">
          <ac:chgData name="Kim Bélanger-Baillargeon" userId="61e8c17a-4f44-4a20-848f-58a57c92f1ad" providerId="ADAL" clId="{071EBCB4-2384-4F5F-9EB2-8F016159C650}" dt="2022-12-19T21:39:59.134" v="72"/>
          <ac:grpSpMkLst>
            <pc:docMk/>
            <pc:sldMk cId="1681298599" sldId="337"/>
            <ac:grpSpMk id="143" creationId="{5E512506-2C42-7A99-4C3D-3641FA7C7E21}"/>
          </ac:grpSpMkLst>
        </pc:grpChg>
        <pc:grpChg chg="mod">
          <ac:chgData name="Kim Bélanger-Baillargeon" userId="61e8c17a-4f44-4a20-848f-58a57c92f1ad" providerId="ADAL" clId="{071EBCB4-2384-4F5F-9EB2-8F016159C650}" dt="2022-12-19T21:39:59.134" v="72"/>
          <ac:grpSpMkLst>
            <pc:docMk/>
            <pc:sldMk cId="1681298599" sldId="337"/>
            <ac:grpSpMk id="144" creationId="{7000E618-9880-807F-0480-7B14D1192CD1}"/>
          </ac:grpSpMkLst>
        </pc:grpChg>
        <pc:grpChg chg="mod">
          <ac:chgData name="Kim Bélanger-Baillargeon" userId="61e8c17a-4f44-4a20-848f-58a57c92f1ad" providerId="ADAL" clId="{071EBCB4-2384-4F5F-9EB2-8F016159C650}" dt="2022-12-19T21:39:59.134" v="72"/>
          <ac:grpSpMkLst>
            <pc:docMk/>
            <pc:sldMk cId="1681298599" sldId="337"/>
            <ac:grpSpMk id="145" creationId="{35195928-E32C-CE32-BA8C-BE7904C127A2}"/>
          </ac:grpSpMkLst>
        </pc:grpChg>
        <pc:grpChg chg="mod">
          <ac:chgData name="Kim Bélanger-Baillargeon" userId="61e8c17a-4f44-4a20-848f-58a57c92f1ad" providerId="ADAL" clId="{071EBCB4-2384-4F5F-9EB2-8F016159C650}" dt="2022-12-19T21:39:59.134" v="72"/>
          <ac:grpSpMkLst>
            <pc:docMk/>
            <pc:sldMk cId="1681298599" sldId="337"/>
            <ac:grpSpMk id="146" creationId="{6B6314C2-23B4-F13C-1E52-8070D52E126F}"/>
          </ac:grpSpMkLst>
        </pc:grpChg>
        <pc:grpChg chg="mod">
          <ac:chgData name="Kim Bélanger-Baillargeon" userId="61e8c17a-4f44-4a20-848f-58a57c92f1ad" providerId="ADAL" clId="{071EBCB4-2384-4F5F-9EB2-8F016159C650}" dt="2022-12-19T21:39:59.134" v="72"/>
          <ac:grpSpMkLst>
            <pc:docMk/>
            <pc:sldMk cId="1681298599" sldId="337"/>
            <ac:grpSpMk id="147" creationId="{5929086B-1352-4D06-527B-7898AB4EDEB4}"/>
          </ac:grpSpMkLst>
        </pc:grpChg>
        <pc:grpChg chg="mod">
          <ac:chgData name="Kim Bélanger-Baillargeon" userId="61e8c17a-4f44-4a20-848f-58a57c92f1ad" providerId="ADAL" clId="{071EBCB4-2384-4F5F-9EB2-8F016159C650}" dt="2022-12-19T21:39:59.134" v="72"/>
          <ac:grpSpMkLst>
            <pc:docMk/>
            <pc:sldMk cId="1681298599" sldId="337"/>
            <ac:grpSpMk id="148" creationId="{079C3A91-89AD-B035-1128-FE55618C5E77}"/>
          </ac:grpSpMkLst>
        </pc:grpChg>
        <pc:grpChg chg="mod">
          <ac:chgData name="Kim Bélanger-Baillargeon" userId="61e8c17a-4f44-4a20-848f-58a57c92f1ad" providerId="ADAL" clId="{071EBCB4-2384-4F5F-9EB2-8F016159C650}" dt="2022-12-19T21:39:59.134" v="72"/>
          <ac:grpSpMkLst>
            <pc:docMk/>
            <pc:sldMk cId="1681298599" sldId="337"/>
            <ac:grpSpMk id="149" creationId="{A0E21A2C-7A80-6A45-AC13-8310FA4BAE9A}"/>
          </ac:grpSpMkLst>
        </pc:grpChg>
        <pc:grpChg chg="mod">
          <ac:chgData name="Kim Bélanger-Baillargeon" userId="61e8c17a-4f44-4a20-848f-58a57c92f1ad" providerId="ADAL" clId="{071EBCB4-2384-4F5F-9EB2-8F016159C650}" dt="2022-12-19T21:39:59.134" v="72"/>
          <ac:grpSpMkLst>
            <pc:docMk/>
            <pc:sldMk cId="1681298599" sldId="337"/>
            <ac:grpSpMk id="150" creationId="{C4B9528E-5B2D-BB46-F05C-2B5150301E21}"/>
          </ac:grpSpMkLst>
        </pc:grpChg>
        <pc:grpChg chg="mod">
          <ac:chgData name="Kim Bélanger-Baillargeon" userId="61e8c17a-4f44-4a20-848f-58a57c92f1ad" providerId="ADAL" clId="{071EBCB4-2384-4F5F-9EB2-8F016159C650}" dt="2022-12-19T21:39:59.134" v="72"/>
          <ac:grpSpMkLst>
            <pc:docMk/>
            <pc:sldMk cId="1681298599" sldId="337"/>
            <ac:grpSpMk id="151" creationId="{C03CDF87-7EE3-EFEC-CCA0-F7FD54C7E57F}"/>
          </ac:grpSpMkLst>
        </pc:grpChg>
        <pc:grpChg chg="mod">
          <ac:chgData name="Kim Bélanger-Baillargeon" userId="61e8c17a-4f44-4a20-848f-58a57c92f1ad" providerId="ADAL" clId="{071EBCB4-2384-4F5F-9EB2-8F016159C650}" dt="2022-12-19T21:39:59.134" v="72"/>
          <ac:grpSpMkLst>
            <pc:docMk/>
            <pc:sldMk cId="1681298599" sldId="337"/>
            <ac:grpSpMk id="152" creationId="{8C074FFF-5F1B-685C-3EEB-90008527B88F}"/>
          </ac:grpSpMkLst>
        </pc:grpChg>
        <pc:grpChg chg="mod">
          <ac:chgData name="Kim Bélanger-Baillargeon" userId="61e8c17a-4f44-4a20-848f-58a57c92f1ad" providerId="ADAL" clId="{071EBCB4-2384-4F5F-9EB2-8F016159C650}" dt="2022-12-19T21:39:59.134" v="72"/>
          <ac:grpSpMkLst>
            <pc:docMk/>
            <pc:sldMk cId="1681298599" sldId="337"/>
            <ac:grpSpMk id="153" creationId="{0CC288F6-8837-FD2E-C0D9-3A971691B95B}"/>
          </ac:grpSpMkLst>
        </pc:grpChg>
        <pc:grpChg chg="mod">
          <ac:chgData name="Kim Bélanger-Baillargeon" userId="61e8c17a-4f44-4a20-848f-58a57c92f1ad" providerId="ADAL" clId="{071EBCB4-2384-4F5F-9EB2-8F016159C650}" dt="2022-12-19T21:39:59.134" v="72"/>
          <ac:grpSpMkLst>
            <pc:docMk/>
            <pc:sldMk cId="1681298599" sldId="337"/>
            <ac:grpSpMk id="154" creationId="{57837F15-9510-48C5-4033-8FF3FC3096BF}"/>
          </ac:grpSpMkLst>
        </pc:grpChg>
        <pc:grpChg chg="mod">
          <ac:chgData name="Kim Bélanger-Baillargeon" userId="61e8c17a-4f44-4a20-848f-58a57c92f1ad" providerId="ADAL" clId="{071EBCB4-2384-4F5F-9EB2-8F016159C650}" dt="2022-12-19T21:39:59.134" v="72"/>
          <ac:grpSpMkLst>
            <pc:docMk/>
            <pc:sldMk cId="1681298599" sldId="337"/>
            <ac:grpSpMk id="155" creationId="{37375ADD-5326-217B-B702-041546975FFB}"/>
          </ac:grpSpMkLst>
        </pc:grpChg>
        <pc:grpChg chg="mod">
          <ac:chgData name="Kim Bélanger-Baillargeon" userId="61e8c17a-4f44-4a20-848f-58a57c92f1ad" providerId="ADAL" clId="{071EBCB4-2384-4F5F-9EB2-8F016159C650}" dt="2022-12-19T21:39:59.134" v="72"/>
          <ac:grpSpMkLst>
            <pc:docMk/>
            <pc:sldMk cId="1681298599" sldId="337"/>
            <ac:grpSpMk id="156" creationId="{6C992154-4C47-76A3-B028-F712825420F0}"/>
          </ac:grpSpMkLst>
        </pc:grpChg>
        <pc:grpChg chg="add mod">
          <ac:chgData name="Kim Bélanger-Baillargeon" userId="61e8c17a-4f44-4a20-848f-58a57c92f1ad" providerId="ADAL" clId="{071EBCB4-2384-4F5F-9EB2-8F016159C650}" dt="2022-12-19T21:39:59.134" v="72"/>
          <ac:grpSpMkLst>
            <pc:docMk/>
            <pc:sldMk cId="1681298599" sldId="337"/>
            <ac:grpSpMk id="246" creationId="{BDD9CB66-0074-117D-4149-B25B6D40FEB1}"/>
          </ac:grpSpMkLst>
        </pc:grpChg>
      </pc:sldChg>
      <pc:sldChg chg="addSp delSp modSp new mod modAnim modNotesTx">
        <pc:chgData name="Kim Bélanger-Baillargeon" userId="61e8c17a-4f44-4a20-848f-58a57c92f1ad" providerId="ADAL" clId="{071EBCB4-2384-4F5F-9EB2-8F016159C650}" dt="2022-12-19T21:45:40.259" v="115" actId="207"/>
        <pc:sldMkLst>
          <pc:docMk/>
          <pc:sldMk cId="1539600904" sldId="338"/>
        </pc:sldMkLst>
        <pc:spChg chg="del">
          <ac:chgData name="Kim Bélanger-Baillargeon" userId="61e8c17a-4f44-4a20-848f-58a57c92f1ad" providerId="ADAL" clId="{071EBCB4-2384-4F5F-9EB2-8F016159C650}" dt="2022-12-19T21:40:42.947" v="80" actId="478"/>
          <ac:spMkLst>
            <pc:docMk/>
            <pc:sldMk cId="1539600904" sldId="338"/>
            <ac:spMk id="2" creationId="{4F39862E-DB9C-43D5-DB61-2B62BDBE5B5B}"/>
          </ac:spMkLst>
        </pc:spChg>
        <pc:spChg chg="del">
          <ac:chgData name="Kim Bélanger-Baillargeon" userId="61e8c17a-4f44-4a20-848f-58a57c92f1ad" providerId="ADAL" clId="{071EBCB4-2384-4F5F-9EB2-8F016159C650}" dt="2022-12-19T21:40:42.947" v="80" actId="478"/>
          <ac:spMkLst>
            <pc:docMk/>
            <pc:sldMk cId="1539600904" sldId="338"/>
            <ac:spMk id="3" creationId="{332F60C4-C427-EDB6-917F-D8B4402B61AA}"/>
          </ac:spMkLst>
        </pc:spChg>
        <pc:spChg chg="del">
          <ac:chgData name="Kim Bélanger-Baillargeon" userId="61e8c17a-4f44-4a20-848f-58a57c92f1ad" providerId="ADAL" clId="{071EBCB4-2384-4F5F-9EB2-8F016159C650}" dt="2022-12-19T21:40:42.947" v="80" actId="478"/>
          <ac:spMkLst>
            <pc:docMk/>
            <pc:sldMk cId="1539600904" sldId="338"/>
            <ac:spMk id="4" creationId="{AC81DDD9-F935-559D-3853-D102F62EEA49}"/>
          </ac:spMkLst>
        </pc:spChg>
        <pc:spChg chg="add mod">
          <ac:chgData name="Kim Bélanger-Baillargeon" userId="61e8c17a-4f44-4a20-848f-58a57c92f1ad" providerId="ADAL" clId="{071EBCB4-2384-4F5F-9EB2-8F016159C650}" dt="2022-12-19T21:45:40.259" v="115" actId="207"/>
          <ac:spMkLst>
            <pc:docMk/>
            <pc:sldMk cId="1539600904" sldId="338"/>
            <ac:spMk id="5" creationId="{0F1203A8-0DAA-14FE-7982-E22E7963F5A7}"/>
          </ac:spMkLst>
        </pc:spChg>
        <pc:spChg chg="add mod">
          <ac:chgData name="Kim Bélanger-Baillargeon" userId="61e8c17a-4f44-4a20-848f-58a57c92f1ad" providerId="ADAL" clId="{071EBCB4-2384-4F5F-9EB2-8F016159C650}" dt="2022-12-19T21:45:35.134" v="114" actId="208"/>
          <ac:spMkLst>
            <pc:docMk/>
            <pc:sldMk cId="1539600904" sldId="338"/>
            <ac:spMk id="6" creationId="{F9D3CEC6-C893-E3F3-2864-7BC16E9CDBA9}"/>
          </ac:spMkLst>
        </pc:spChg>
        <pc:spChg chg="add mod">
          <ac:chgData name="Kim Bélanger-Baillargeon" userId="61e8c17a-4f44-4a20-848f-58a57c92f1ad" providerId="ADAL" clId="{071EBCB4-2384-4F5F-9EB2-8F016159C650}" dt="2022-12-19T21:40:51.263" v="81"/>
          <ac:spMkLst>
            <pc:docMk/>
            <pc:sldMk cId="1539600904" sldId="338"/>
            <ac:spMk id="7" creationId="{03871466-ECA6-663F-4136-5E8410AE244A}"/>
          </ac:spMkLst>
        </pc:spChg>
        <pc:spChg chg="add mod">
          <ac:chgData name="Kim Bélanger-Baillargeon" userId="61e8c17a-4f44-4a20-848f-58a57c92f1ad" providerId="ADAL" clId="{071EBCB4-2384-4F5F-9EB2-8F016159C650}" dt="2022-12-19T21:40:59.014" v="82" actId="14100"/>
          <ac:spMkLst>
            <pc:docMk/>
            <pc:sldMk cId="1539600904" sldId="338"/>
            <ac:spMk id="9" creationId="{CD1A8C2D-0E77-F851-949B-52BFD21D3005}"/>
          </ac:spMkLst>
        </pc:spChg>
        <pc:spChg chg="add mod">
          <ac:chgData name="Kim Bélanger-Baillargeon" userId="61e8c17a-4f44-4a20-848f-58a57c92f1ad" providerId="ADAL" clId="{071EBCB4-2384-4F5F-9EB2-8F016159C650}" dt="2022-12-19T21:40:51.263" v="81"/>
          <ac:spMkLst>
            <pc:docMk/>
            <pc:sldMk cId="1539600904" sldId="338"/>
            <ac:spMk id="10" creationId="{FA09B424-E5B3-60D4-3F85-3AFE140DA4DD}"/>
          </ac:spMkLst>
        </pc:spChg>
        <pc:spChg chg="add mod">
          <ac:chgData name="Kim Bélanger-Baillargeon" userId="61e8c17a-4f44-4a20-848f-58a57c92f1ad" providerId="ADAL" clId="{071EBCB4-2384-4F5F-9EB2-8F016159C650}" dt="2022-12-19T21:40:51.263" v="81"/>
          <ac:spMkLst>
            <pc:docMk/>
            <pc:sldMk cId="1539600904" sldId="338"/>
            <ac:spMk id="11" creationId="{F128C97B-B280-199B-DFBE-9086FEBB8BFF}"/>
          </ac:spMkLst>
        </pc:spChg>
        <pc:picChg chg="add mod">
          <ac:chgData name="Kim Bélanger-Baillargeon" userId="61e8c17a-4f44-4a20-848f-58a57c92f1ad" providerId="ADAL" clId="{071EBCB4-2384-4F5F-9EB2-8F016159C650}" dt="2022-12-19T21:40:51.263" v="81"/>
          <ac:picMkLst>
            <pc:docMk/>
            <pc:sldMk cId="1539600904" sldId="338"/>
            <ac:picMk id="8" creationId="{6000A3DC-089F-C742-8744-07C6C6D05A13}"/>
          </ac:picMkLst>
        </pc:picChg>
      </pc:sldChg>
      <pc:sldChg chg="addSp delSp modSp new mod modAnim modNotesTx">
        <pc:chgData name="Kim Bélanger-Baillargeon" userId="61e8c17a-4f44-4a20-848f-58a57c92f1ad" providerId="ADAL" clId="{071EBCB4-2384-4F5F-9EB2-8F016159C650}" dt="2022-12-19T21:45:23.982" v="113" actId="207"/>
        <pc:sldMkLst>
          <pc:docMk/>
          <pc:sldMk cId="2378430292" sldId="339"/>
        </pc:sldMkLst>
        <pc:spChg chg="del">
          <ac:chgData name="Kim Bélanger-Baillargeon" userId="61e8c17a-4f44-4a20-848f-58a57c92f1ad" providerId="ADAL" clId="{071EBCB4-2384-4F5F-9EB2-8F016159C650}" dt="2022-12-19T21:41:18.604" v="85" actId="478"/>
          <ac:spMkLst>
            <pc:docMk/>
            <pc:sldMk cId="2378430292" sldId="339"/>
            <ac:spMk id="2" creationId="{2A69B35E-E232-9CF4-B34F-18D9545290DA}"/>
          </ac:spMkLst>
        </pc:spChg>
        <pc:spChg chg="del">
          <ac:chgData name="Kim Bélanger-Baillargeon" userId="61e8c17a-4f44-4a20-848f-58a57c92f1ad" providerId="ADAL" clId="{071EBCB4-2384-4F5F-9EB2-8F016159C650}" dt="2022-12-19T21:41:18.604" v="85" actId="478"/>
          <ac:spMkLst>
            <pc:docMk/>
            <pc:sldMk cId="2378430292" sldId="339"/>
            <ac:spMk id="3" creationId="{92BE9634-0F7A-F5B3-A982-5C3D828893A5}"/>
          </ac:spMkLst>
        </pc:spChg>
        <pc:spChg chg="add mod">
          <ac:chgData name="Kim Bélanger-Baillargeon" userId="61e8c17a-4f44-4a20-848f-58a57c92f1ad" providerId="ADAL" clId="{071EBCB4-2384-4F5F-9EB2-8F016159C650}" dt="2022-12-19T21:45:23.982" v="113" actId="207"/>
          <ac:spMkLst>
            <pc:docMk/>
            <pc:sldMk cId="2378430292" sldId="339"/>
            <ac:spMk id="4" creationId="{9B61F739-D655-1409-5C7C-42BE4A97DFAD}"/>
          </ac:spMkLst>
        </pc:spChg>
        <pc:spChg chg="add mod">
          <ac:chgData name="Kim Bélanger-Baillargeon" userId="61e8c17a-4f44-4a20-848f-58a57c92f1ad" providerId="ADAL" clId="{071EBCB4-2384-4F5F-9EB2-8F016159C650}" dt="2022-12-19T21:45:17.575" v="111" actId="208"/>
          <ac:spMkLst>
            <pc:docMk/>
            <pc:sldMk cId="2378430292" sldId="339"/>
            <ac:spMk id="5" creationId="{97C58C29-FC48-A1DE-C1FB-B27425B62315}"/>
          </ac:spMkLst>
        </pc:spChg>
        <pc:spChg chg="add mod">
          <ac:chgData name="Kim Bélanger-Baillargeon" userId="61e8c17a-4f44-4a20-848f-58a57c92f1ad" providerId="ADAL" clId="{071EBCB4-2384-4F5F-9EB2-8F016159C650}" dt="2022-12-19T21:41:25.130" v="86"/>
          <ac:spMkLst>
            <pc:docMk/>
            <pc:sldMk cId="2378430292" sldId="339"/>
            <ac:spMk id="6" creationId="{C9731EA0-C05E-06DB-2730-50A3F6736E15}"/>
          </ac:spMkLst>
        </pc:spChg>
        <pc:spChg chg="add mod">
          <ac:chgData name="Kim Bélanger-Baillargeon" userId="61e8c17a-4f44-4a20-848f-58a57c92f1ad" providerId="ADAL" clId="{071EBCB4-2384-4F5F-9EB2-8F016159C650}" dt="2022-12-19T21:41:25.130" v="86"/>
          <ac:spMkLst>
            <pc:docMk/>
            <pc:sldMk cId="2378430292" sldId="339"/>
            <ac:spMk id="8" creationId="{2593430C-698D-85B7-BED7-CA320BE0406A}"/>
          </ac:spMkLst>
        </pc:spChg>
        <pc:spChg chg="add mod">
          <ac:chgData name="Kim Bélanger-Baillargeon" userId="61e8c17a-4f44-4a20-848f-58a57c92f1ad" providerId="ADAL" clId="{071EBCB4-2384-4F5F-9EB2-8F016159C650}" dt="2022-12-19T21:41:46.429" v="91" actId="14100"/>
          <ac:spMkLst>
            <pc:docMk/>
            <pc:sldMk cId="2378430292" sldId="339"/>
            <ac:spMk id="9" creationId="{95768907-FB82-32FC-0817-0B2B299F515F}"/>
          </ac:spMkLst>
        </pc:spChg>
        <pc:spChg chg="add mod">
          <ac:chgData name="Kim Bélanger-Baillargeon" userId="61e8c17a-4f44-4a20-848f-58a57c92f1ad" providerId="ADAL" clId="{071EBCB4-2384-4F5F-9EB2-8F016159C650}" dt="2022-12-19T21:41:42.169" v="90" actId="1076"/>
          <ac:spMkLst>
            <pc:docMk/>
            <pc:sldMk cId="2378430292" sldId="339"/>
            <ac:spMk id="10" creationId="{1AA93370-5231-1C4C-0CC7-F3B0317B9B57}"/>
          </ac:spMkLst>
        </pc:spChg>
        <pc:spChg chg="add mod">
          <ac:chgData name="Kim Bélanger-Baillargeon" userId="61e8c17a-4f44-4a20-848f-58a57c92f1ad" providerId="ADAL" clId="{071EBCB4-2384-4F5F-9EB2-8F016159C650}" dt="2022-12-19T21:41:52.562" v="92" actId="1076"/>
          <ac:spMkLst>
            <pc:docMk/>
            <pc:sldMk cId="2378430292" sldId="339"/>
            <ac:spMk id="11" creationId="{ABEB0FAD-6EDE-1317-01B2-5846D3EB54C8}"/>
          </ac:spMkLst>
        </pc:spChg>
        <pc:spChg chg="add mod">
          <ac:chgData name="Kim Bélanger-Baillargeon" userId="61e8c17a-4f44-4a20-848f-58a57c92f1ad" providerId="ADAL" clId="{071EBCB4-2384-4F5F-9EB2-8F016159C650}" dt="2022-12-19T21:42:00.113" v="95" actId="313"/>
          <ac:spMkLst>
            <pc:docMk/>
            <pc:sldMk cId="2378430292" sldId="339"/>
            <ac:spMk id="12" creationId="{59CC5B66-AADB-F6DA-27B2-16E0C6271C5B}"/>
          </ac:spMkLst>
        </pc:spChg>
        <pc:spChg chg="add mod">
          <ac:chgData name="Kim Bélanger-Baillargeon" userId="61e8c17a-4f44-4a20-848f-58a57c92f1ad" providerId="ADAL" clId="{071EBCB4-2384-4F5F-9EB2-8F016159C650}" dt="2022-12-19T21:41:58.324" v="94" actId="1076"/>
          <ac:spMkLst>
            <pc:docMk/>
            <pc:sldMk cId="2378430292" sldId="339"/>
            <ac:spMk id="13" creationId="{91499FEC-6540-2B3C-58D9-88FDB2307BB9}"/>
          </ac:spMkLst>
        </pc:spChg>
        <pc:picChg chg="add mod">
          <ac:chgData name="Kim Bélanger-Baillargeon" userId="61e8c17a-4f44-4a20-848f-58a57c92f1ad" providerId="ADAL" clId="{071EBCB4-2384-4F5F-9EB2-8F016159C650}" dt="2022-12-19T21:41:25.130" v="86"/>
          <ac:picMkLst>
            <pc:docMk/>
            <pc:sldMk cId="2378430292" sldId="339"/>
            <ac:picMk id="7" creationId="{FAAF469D-DE8C-342C-CA73-24D20796FBB5}"/>
          </ac:picMkLst>
        </pc:picChg>
      </pc:sldChg>
      <pc:sldChg chg="addSp delSp modSp new mod modAnim modNotesTx">
        <pc:chgData name="Kim Bélanger-Baillargeon" userId="61e8c17a-4f44-4a20-848f-58a57c92f1ad" providerId="ADAL" clId="{071EBCB4-2384-4F5F-9EB2-8F016159C650}" dt="2022-12-19T21:45:11.726" v="110" actId="1076"/>
        <pc:sldMkLst>
          <pc:docMk/>
          <pc:sldMk cId="2369272860" sldId="340"/>
        </pc:sldMkLst>
        <pc:spChg chg="del">
          <ac:chgData name="Kim Bélanger-Baillargeon" userId="61e8c17a-4f44-4a20-848f-58a57c92f1ad" providerId="ADAL" clId="{071EBCB4-2384-4F5F-9EB2-8F016159C650}" dt="2022-12-19T21:43:27.330" v="98" actId="478"/>
          <ac:spMkLst>
            <pc:docMk/>
            <pc:sldMk cId="2369272860" sldId="340"/>
            <ac:spMk id="2" creationId="{8C7DC40E-E069-A2D8-E882-62AF1717F5DC}"/>
          </ac:spMkLst>
        </pc:spChg>
        <pc:spChg chg="del">
          <ac:chgData name="Kim Bélanger-Baillargeon" userId="61e8c17a-4f44-4a20-848f-58a57c92f1ad" providerId="ADAL" clId="{071EBCB4-2384-4F5F-9EB2-8F016159C650}" dt="2022-12-19T21:43:27.330" v="98" actId="478"/>
          <ac:spMkLst>
            <pc:docMk/>
            <pc:sldMk cId="2369272860" sldId="340"/>
            <ac:spMk id="3" creationId="{288BB724-A09F-53D6-27A1-62CC5026528B}"/>
          </ac:spMkLst>
        </pc:spChg>
        <pc:spChg chg="add mod">
          <ac:chgData name="Kim Bélanger-Baillargeon" userId="61e8c17a-4f44-4a20-848f-58a57c92f1ad" providerId="ADAL" clId="{071EBCB4-2384-4F5F-9EB2-8F016159C650}" dt="2022-12-19T21:45:07.525" v="109" actId="207"/>
          <ac:spMkLst>
            <pc:docMk/>
            <pc:sldMk cId="2369272860" sldId="340"/>
            <ac:spMk id="4" creationId="{C2312618-BC1A-032E-AF27-E5AAD3710C67}"/>
          </ac:spMkLst>
        </pc:spChg>
        <pc:spChg chg="add mod">
          <ac:chgData name="Kim Bélanger-Baillargeon" userId="61e8c17a-4f44-4a20-848f-58a57c92f1ad" providerId="ADAL" clId="{071EBCB4-2384-4F5F-9EB2-8F016159C650}" dt="2022-12-19T21:45:11.726" v="110" actId="1076"/>
          <ac:spMkLst>
            <pc:docMk/>
            <pc:sldMk cId="2369272860" sldId="340"/>
            <ac:spMk id="5" creationId="{EBE1FC6F-8A8C-B5FF-BB81-C503F299F22E}"/>
          </ac:spMkLst>
        </pc:spChg>
        <pc:spChg chg="add mod">
          <ac:chgData name="Kim Bélanger-Baillargeon" userId="61e8c17a-4f44-4a20-848f-58a57c92f1ad" providerId="ADAL" clId="{071EBCB4-2384-4F5F-9EB2-8F016159C650}" dt="2022-12-19T21:43:36.974" v="99"/>
          <ac:spMkLst>
            <pc:docMk/>
            <pc:sldMk cId="2369272860" sldId="340"/>
            <ac:spMk id="7" creationId="{13179B3C-6957-B616-A171-B5DB00ABC95F}"/>
          </ac:spMkLst>
        </pc:spChg>
        <pc:spChg chg="add mod">
          <ac:chgData name="Kim Bélanger-Baillargeon" userId="61e8c17a-4f44-4a20-848f-58a57c92f1ad" providerId="ADAL" clId="{071EBCB4-2384-4F5F-9EB2-8F016159C650}" dt="2022-12-19T21:43:45.476" v="100" actId="1076"/>
          <ac:spMkLst>
            <pc:docMk/>
            <pc:sldMk cId="2369272860" sldId="340"/>
            <ac:spMk id="8" creationId="{27905CBD-9FA3-41BC-9C61-319602BC4069}"/>
          </ac:spMkLst>
        </pc:spChg>
        <pc:spChg chg="add mod">
          <ac:chgData name="Kim Bélanger-Baillargeon" userId="61e8c17a-4f44-4a20-848f-58a57c92f1ad" providerId="ADAL" clId="{071EBCB4-2384-4F5F-9EB2-8F016159C650}" dt="2022-12-19T21:43:52.893" v="102" actId="1076"/>
          <ac:spMkLst>
            <pc:docMk/>
            <pc:sldMk cId="2369272860" sldId="340"/>
            <ac:spMk id="9" creationId="{1D63CFA5-45AF-7A6E-7971-4755FFFC51C3}"/>
          </ac:spMkLst>
        </pc:spChg>
        <pc:spChg chg="add mod">
          <ac:chgData name="Kim Bélanger-Baillargeon" userId="61e8c17a-4f44-4a20-848f-58a57c92f1ad" providerId="ADAL" clId="{071EBCB4-2384-4F5F-9EB2-8F016159C650}" dt="2022-12-19T21:43:57.093" v="104" actId="1076"/>
          <ac:spMkLst>
            <pc:docMk/>
            <pc:sldMk cId="2369272860" sldId="340"/>
            <ac:spMk id="10" creationId="{272AD830-EF5E-6128-BA35-6DFC0CA85DB5}"/>
          </ac:spMkLst>
        </pc:spChg>
        <pc:spChg chg="add mod">
          <ac:chgData name="Kim Bélanger-Baillargeon" userId="61e8c17a-4f44-4a20-848f-58a57c92f1ad" providerId="ADAL" clId="{071EBCB4-2384-4F5F-9EB2-8F016159C650}" dt="2022-12-19T21:44:00.359" v="105" actId="1076"/>
          <ac:spMkLst>
            <pc:docMk/>
            <pc:sldMk cId="2369272860" sldId="340"/>
            <ac:spMk id="11" creationId="{5B2814D9-8D02-C3DB-8B03-426355F35F48}"/>
          </ac:spMkLst>
        </pc:spChg>
        <pc:spChg chg="add mod">
          <ac:chgData name="Kim Bélanger-Baillargeon" userId="61e8c17a-4f44-4a20-848f-58a57c92f1ad" providerId="ADAL" clId="{071EBCB4-2384-4F5F-9EB2-8F016159C650}" dt="2022-12-19T21:44:03.684" v="106" actId="1076"/>
          <ac:spMkLst>
            <pc:docMk/>
            <pc:sldMk cId="2369272860" sldId="340"/>
            <ac:spMk id="12" creationId="{484F72BA-E283-5E4D-5C44-27586CBCCC1D}"/>
          </ac:spMkLst>
        </pc:spChg>
        <pc:picChg chg="add mod">
          <ac:chgData name="Kim Bélanger-Baillargeon" userId="61e8c17a-4f44-4a20-848f-58a57c92f1ad" providerId="ADAL" clId="{071EBCB4-2384-4F5F-9EB2-8F016159C650}" dt="2022-12-19T21:43:36.974" v="99"/>
          <ac:picMkLst>
            <pc:docMk/>
            <pc:sldMk cId="2369272860" sldId="340"/>
            <ac:picMk id="6" creationId="{385EAEC8-8194-C91A-22E2-BBBD879A14BA}"/>
          </ac:picMkLst>
        </pc:picChg>
      </pc:sldChg>
    </pc:docChg>
  </pc:docChgLst>
  <pc:docChgLst>
    <pc:chgData name="Kim Bélanger-Baillargeon" userId="61e8c17a-4f44-4a20-848f-58a57c92f1ad" providerId="ADAL" clId="{216FF403-C141-4712-AFB6-F323E16E1A67}"/>
    <pc:docChg chg="custSel modSld">
      <pc:chgData name="Kim Bélanger-Baillargeon" userId="61e8c17a-4f44-4a20-848f-58a57c92f1ad" providerId="ADAL" clId="{216FF403-C141-4712-AFB6-F323E16E1A67}" dt="2023-01-04T18:53:18.507" v="273"/>
      <pc:docMkLst>
        <pc:docMk/>
      </pc:docMkLst>
      <pc:sldChg chg="modSp mod modNotesTx">
        <pc:chgData name="Kim Bélanger-Baillargeon" userId="61e8c17a-4f44-4a20-848f-58a57c92f1ad" providerId="ADAL" clId="{216FF403-C141-4712-AFB6-F323E16E1A67}" dt="2023-01-04T18:15:23.625" v="28" actId="20577"/>
        <pc:sldMkLst>
          <pc:docMk/>
          <pc:sldMk cId="387620748" sldId="261"/>
        </pc:sldMkLst>
        <pc:spChg chg="mod">
          <ac:chgData name="Kim Bélanger-Baillargeon" userId="61e8c17a-4f44-4a20-848f-58a57c92f1ad" providerId="ADAL" clId="{216FF403-C141-4712-AFB6-F323E16E1A67}" dt="2023-01-04T18:14:55.139" v="1"/>
          <ac:spMkLst>
            <pc:docMk/>
            <pc:sldMk cId="387620748" sldId="261"/>
            <ac:spMk id="3" creationId="{D5092838-4393-0744-83F8-A0F8497A27E1}"/>
          </ac:spMkLst>
        </pc:spChg>
        <pc:spChg chg="mod">
          <ac:chgData name="Kim Bélanger-Baillargeon" userId="61e8c17a-4f44-4a20-848f-58a57c92f1ad" providerId="ADAL" clId="{216FF403-C141-4712-AFB6-F323E16E1A67}" dt="2023-01-04T18:14:47.862" v="0"/>
          <ac:spMkLst>
            <pc:docMk/>
            <pc:sldMk cId="387620748" sldId="261"/>
            <ac:spMk id="8" creationId="{EB706226-4730-FA4D-ABEC-69D1B174C6AA}"/>
          </ac:spMkLst>
        </pc:spChg>
      </pc:sldChg>
      <pc:sldChg chg="modNotesTx">
        <pc:chgData name="Kim Bélanger-Baillargeon" userId="61e8c17a-4f44-4a20-848f-58a57c92f1ad" providerId="ADAL" clId="{216FF403-C141-4712-AFB6-F323E16E1A67}" dt="2023-01-04T18:53:18.507" v="273"/>
        <pc:sldMkLst>
          <pc:docMk/>
          <pc:sldMk cId="2303950096" sldId="332"/>
        </pc:sldMkLst>
      </pc:sldChg>
      <pc:sldChg chg="modSp mod modNotesTx">
        <pc:chgData name="Kim Bélanger-Baillargeon" userId="61e8c17a-4f44-4a20-848f-58a57c92f1ad" providerId="ADAL" clId="{216FF403-C141-4712-AFB6-F323E16E1A67}" dt="2023-01-04T18:16:01.762" v="31"/>
        <pc:sldMkLst>
          <pc:docMk/>
          <pc:sldMk cId="495641495" sldId="333"/>
        </pc:sldMkLst>
        <pc:spChg chg="mod">
          <ac:chgData name="Kim Bélanger-Baillargeon" userId="61e8c17a-4f44-4a20-848f-58a57c92f1ad" providerId="ADAL" clId="{216FF403-C141-4712-AFB6-F323E16E1A67}" dt="2023-01-04T18:15:48.282" v="30"/>
          <ac:spMkLst>
            <pc:docMk/>
            <pc:sldMk cId="495641495" sldId="333"/>
            <ac:spMk id="3" creationId="{054656A8-1304-24F6-B527-9B3349B0876A}"/>
          </ac:spMkLst>
        </pc:spChg>
        <pc:spChg chg="mod">
          <ac:chgData name="Kim Bélanger-Baillargeon" userId="61e8c17a-4f44-4a20-848f-58a57c92f1ad" providerId="ADAL" clId="{216FF403-C141-4712-AFB6-F323E16E1A67}" dt="2023-01-04T18:15:40.733" v="29"/>
          <ac:spMkLst>
            <pc:docMk/>
            <pc:sldMk cId="495641495" sldId="333"/>
            <ac:spMk id="6" creationId="{E6D90C67-38F3-E60A-C0F6-07A6298CF92F}"/>
          </ac:spMkLst>
        </pc:spChg>
      </pc:sldChg>
      <pc:sldChg chg="modSp mod modNotesTx">
        <pc:chgData name="Kim Bélanger-Baillargeon" userId="61e8c17a-4f44-4a20-848f-58a57c92f1ad" providerId="ADAL" clId="{216FF403-C141-4712-AFB6-F323E16E1A67}" dt="2023-01-04T18:16:43.418" v="40"/>
        <pc:sldMkLst>
          <pc:docMk/>
          <pc:sldMk cId="3895569105" sldId="334"/>
        </pc:sldMkLst>
        <pc:spChg chg="mod">
          <ac:chgData name="Kim Bélanger-Baillargeon" userId="61e8c17a-4f44-4a20-848f-58a57c92f1ad" providerId="ADAL" clId="{216FF403-C141-4712-AFB6-F323E16E1A67}" dt="2023-01-04T18:16:12.515" v="32"/>
          <ac:spMkLst>
            <pc:docMk/>
            <pc:sldMk cId="3895569105" sldId="334"/>
            <ac:spMk id="3" creationId="{92D98B37-ABEE-3F2F-E592-9ABF07834E45}"/>
          </ac:spMkLst>
        </pc:spChg>
        <pc:spChg chg="mod">
          <ac:chgData name="Kim Bélanger-Baillargeon" userId="61e8c17a-4f44-4a20-848f-58a57c92f1ad" providerId="ADAL" clId="{216FF403-C141-4712-AFB6-F323E16E1A67}" dt="2023-01-04T18:16:37.455" v="39" actId="20577"/>
          <ac:spMkLst>
            <pc:docMk/>
            <pc:sldMk cId="3895569105" sldId="334"/>
            <ac:spMk id="4" creationId="{F81E13E3-21CF-A666-5C3F-11C0A0DF0FB7}"/>
          </ac:spMkLst>
        </pc:spChg>
        <pc:spChg chg="mod">
          <ac:chgData name="Kim Bélanger-Baillargeon" userId="61e8c17a-4f44-4a20-848f-58a57c92f1ad" providerId="ADAL" clId="{216FF403-C141-4712-AFB6-F323E16E1A67}" dt="2023-01-04T18:16:31.754" v="36" actId="1076"/>
          <ac:spMkLst>
            <pc:docMk/>
            <pc:sldMk cId="3895569105" sldId="334"/>
            <ac:spMk id="131" creationId="{F97F60AE-B493-5121-8060-DF6B363DA613}"/>
          </ac:spMkLst>
        </pc:spChg>
        <pc:spChg chg="mod">
          <ac:chgData name="Kim Bélanger-Baillargeon" userId="61e8c17a-4f44-4a20-848f-58a57c92f1ad" providerId="ADAL" clId="{216FF403-C141-4712-AFB6-F323E16E1A67}" dt="2023-01-04T18:16:17.933" v="33"/>
          <ac:spMkLst>
            <pc:docMk/>
            <pc:sldMk cId="3895569105" sldId="334"/>
            <ac:spMk id="132" creationId="{9C370530-DBC2-AE74-0AB5-718E3785D166}"/>
          </ac:spMkLst>
        </pc:spChg>
      </pc:sldChg>
      <pc:sldChg chg="modSp mod modNotesTx">
        <pc:chgData name="Kim Bélanger-Baillargeon" userId="61e8c17a-4f44-4a20-848f-58a57c92f1ad" providerId="ADAL" clId="{216FF403-C141-4712-AFB6-F323E16E1A67}" dt="2023-01-04T18:17:58.297" v="45"/>
        <pc:sldMkLst>
          <pc:docMk/>
          <pc:sldMk cId="891493007" sldId="335"/>
        </pc:sldMkLst>
        <pc:spChg chg="mod">
          <ac:chgData name="Kim Bélanger-Baillargeon" userId="61e8c17a-4f44-4a20-848f-58a57c92f1ad" providerId="ADAL" clId="{216FF403-C141-4712-AFB6-F323E16E1A67}" dt="2023-01-04T18:16:53.605" v="41"/>
          <ac:spMkLst>
            <pc:docMk/>
            <pc:sldMk cId="891493007" sldId="335"/>
            <ac:spMk id="3" creationId="{92D98B37-ABEE-3F2F-E592-9ABF07834E45}"/>
          </ac:spMkLst>
        </pc:spChg>
        <pc:spChg chg="mod">
          <ac:chgData name="Kim Bélanger-Baillargeon" userId="61e8c17a-4f44-4a20-848f-58a57c92f1ad" providerId="ADAL" clId="{216FF403-C141-4712-AFB6-F323E16E1A67}" dt="2023-01-04T18:17:00.280" v="42"/>
          <ac:spMkLst>
            <pc:docMk/>
            <pc:sldMk cId="891493007" sldId="335"/>
            <ac:spMk id="138" creationId="{18733F9D-07AB-A18E-CA52-1493591D0571}"/>
          </ac:spMkLst>
        </pc:spChg>
        <pc:spChg chg="mod">
          <ac:chgData name="Kim Bélanger-Baillargeon" userId="61e8c17a-4f44-4a20-848f-58a57c92f1ad" providerId="ADAL" clId="{216FF403-C141-4712-AFB6-F323E16E1A67}" dt="2023-01-04T18:17:52.958" v="44"/>
          <ac:spMkLst>
            <pc:docMk/>
            <pc:sldMk cId="891493007" sldId="335"/>
            <ac:spMk id="260" creationId="{6719E2C4-415D-658A-3740-EBBD50B5A8CE}"/>
          </ac:spMkLst>
        </pc:spChg>
        <pc:spChg chg="mod">
          <ac:chgData name="Kim Bélanger-Baillargeon" userId="61e8c17a-4f44-4a20-848f-58a57c92f1ad" providerId="ADAL" clId="{216FF403-C141-4712-AFB6-F323E16E1A67}" dt="2023-01-04T18:17:48.396" v="43"/>
          <ac:spMkLst>
            <pc:docMk/>
            <pc:sldMk cId="891493007" sldId="335"/>
            <ac:spMk id="261" creationId="{993C4CEF-39BB-AFB3-A0F6-90FFD81F3FFD}"/>
          </ac:spMkLst>
        </pc:spChg>
      </pc:sldChg>
      <pc:sldChg chg="modSp mod">
        <pc:chgData name="Kim Bélanger-Baillargeon" userId="61e8c17a-4f44-4a20-848f-58a57c92f1ad" providerId="ADAL" clId="{216FF403-C141-4712-AFB6-F323E16E1A67}" dt="2023-01-04T18:18:15.544" v="47" actId="207"/>
        <pc:sldMkLst>
          <pc:docMk/>
          <pc:sldMk cId="2033645994" sldId="336"/>
        </pc:sldMkLst>
        <pc:spChg chg="mod">
          <ac:chgData name="Kim Bélanger-Baillargeon" userId="61e8c17a-4f44-4a20-848f-58a57c92f1ad" providerId="ADAL" clId="{216FF403-C141-4712-AFB6-F323E16E1A67}" dt="2023-01-04T18:18:15.544" v="47" actId="207"/>
          <ac:spMkLst>
            <pc:docMk/>
            <pc:sldMk cId="2033645994" sldId="336"/>
            <ac:spMk id="2" creationId="{0319961A-BB73-872D-1D28-093B1ECAFC18}"/>
          </ac:spMkLst>
        </pc:spChg>
      </pc:sldChg>
      <pc:sldChg chg="modSp mod modNotesTx">
        <pc:chgData name="Kim Bélanger-Baillargeon" userId="61e8c17a-4f44-4a20-848f-58a57c92f1ad" providerId="ADAL" clId="{216FF403-C141-4712-AFB6-F323E16E1A67}" dt="2023-01-04T18:20:34.185" v="63"/>
        <pc:sldMkLst>
          <pc:docMk/>
          <pc:sldMk cId="1681298599" sldId="337"/>
        </pc:sldMkLst>
        <pc:spChg chg="mod">
          <ac:chgData name="Kim Bélanger-Baillargeon" userId="61e8c17a-4f44-4a20-848f-58a57c92f1ad" providerId="ADAL" clId="{216FF403-C141-4712-AFB6-F323E16E1A67}" dt="2023-01-04T18:20:23.884" v="60" actId="14100"/>
          <ac:spMkLst>
            <pc:docMk/>
            <pc:sldMk cId="1681298599" sldId="337"/>
            <ac:spMk id="5" creationId="{F6E1AAF3-14D8-7022-C8AF-1F33FA1946AC}"/>
          </ac:spMkLst>
        </pc:spChg>
        <pc:spChg chg="mod">
          <ac:chgData name="Kim Bélanger-Baillargeon" userId="61e8c17a-4f44-4a20-848f-58a57c92f1ad" providerId="ADAL" clId="{216FF403-C141-4712-AFB6-F323E16E1A67}" dt="2023-01-04T18:20:27.978" v="62" actId="207"/>
          <ac:spMkLst>
            <pc:docMk/>
            <pc:sldMk cId="1681298599" sldId="337"/>
            <ac:spMk id="6" creationId="{4C3D90E3-D40F-4404-B0D0-20DE0ED3B66D}"/>
          </ac:spMkLst>
        </pc:spChg>
        <pc:spChg chg="mod">
          <ac:chgData name="Kim Bélanger-Baillargeon" userId="61e8c17a-4f44-4a20-848f-58a57c92f1ad" providerId="ADAL" clId="{216FF403-C141-4712-AFB6-F323E16E1A67}" dt="2023-01-04T18:20:23.884" v="60" actId="14100"/>
          <ac:spMkLst>
            <pc:docMk/>
            <pc:sldMk cId="1681298599" sldId="337"/>
            <ac:spMk id="7" creationId="{449580E1-155C-4BBB-2035-0AFABD0A270B}"/>
          </ac:spMkLst>
        </pc:spChg>
        <pc:spChg chg="mod">
          <ac:chgData name="Kim Bélanger-Baillargeon" userId="61e8c17a-4f44-4a20-848f-58a57c92f1ad" providerId="ADAL" clId="{216FF403-C141-4712-AFB6-F323E16E1A67}" dt="2023-01-04T18:20:23.884" v="60" actId="14100"/>
          <ac:spMkLst>
            <pc:docMk/>
            <pc:sldMk cId="1681298599" sldId="337"/>
            <ac:spMk id="244" creationId="{1695ADE6-9D59-B162-7ABF-ED20EA299403}"/>
          </ac:spMkLst>
        </pc:spChg>
        <pc:spChg chg="mod">
          <ac:chgData name="Kim Bélanger-Baillargeon" userId="61e8c17a-4f44-4a20-848f-58a57c92f1ad" providerId="ADAL" clId="{216FF403-C141-4712-AFB6-F323E16E1A67}" dt="2023-01-04T18:20:23.884" v="60" actId="14100"/>
          <ac:spMkLst>
            <pc:docMk/>
            <pc:sldMk cId="1681298599" sldId="337"/>
            <ac:spMk id="245" creationId="{9532088F-357A-C680-02C5-F6EC208BE493}"/>
          </ac:spMkLst>
        </pc:spChg>
        <pc:spChg chg="mod">
          <ac:chgData name="Kim Bélanger-Baillargeon" userId="61e8c17a-4f44-4a20-848f-58a57c92f1ad" providerId="ADAL" clId="{216FF403-C141-4712-AFB6-F323E16E1A67}" dt="2023-01-04T18:20:23.884" v="60" actId="14100"/>
          <ac:spMkLst>
            <pc:docMk/>
            <pc:sldMk cId="1681298599" sldId="337"/>
            <ac:spMk id="250" creationId="{F3148FAC-8254-2A24-1347-7E3252BE1363}"/>
          </ac:spMkLst>
        </pc:spChg>
        <pc:spChg chg="mod">
          <ac:chgData name="Kim Bélanger-Baillargeon" userId="61e8c17a-4f44-4a20-848f-58a57c92f1ad" providerId="ADAL" clId="{216FF403-C141-4712-AFB6-F323E16E1A67}" dt="2023-01-04T18:20:23.884" v="60" actId="14100"/>
          <ac:spMkLst>
            <pc:docMk/>
            <pc:sldMk cId="1681298599" sldId="337"/>
            <ac:spMk id="251" creationId="{91C02E6F-84DB-B10D-712B-744B13995481}"/>
          </ac:spMkLst>
        </pc:spChg>
        <pc:spChg chg="mod">
          <ac:chgData name="Kim Bélanger-Baillargeon" userId="61e8c17a-4f44-4a20-848f-58a57c92f1ad" providerId="ADAL" clId="{216FF403-C141-4712-AFB6-F323E16E1A67}" dt="2023-01-04T18:20:23.884" v="60" actId="14100"/>
          <ac:spMkLst>
            <pc:docMk/>
            <pc:sldMk cId="1681298599" sldId="337"/>
            <ac:spMk id="252" creationId="{C58CE53F-344B-62C0-2BA2-D1EA720E80F4}"/>
          </ac:spMkLst>
        </pc:spChg>
        <pc:spChg chg="mod">
          <ac:chgData name="Kim Bélanger-Baillargeon" userId="61e8c17a-4f44-4a20-848f-58a57c92f1ad" providerId="ADAL" clId="{216FF403-C141-4712-AFB6-F323E16E1A67}" dt="2023-01-04T18:20:23.884" v="60" actId="14100"/>
          <ac:spMkLst>
            <pc:docMk/>
            <pc:sldMk cId="1681298599" sldId="337"/>
            <ac:spMk id="253" creationId="{94E01E9E-F9C0-83C6-DEDD-3231FEAF2935}"/>
          </ac:spMkLst>
        </pc:spChg>
        <pc:grpChg chg="mod">
          <ac:chgData name="Kim Bélanger-Baillargeon" userId="61e8c17a-4f44-4a20-848f-58a57c92f1ad" providerId="ADAL" clId="{216FF403-C141-4712-AFB6-F323E16E1A67}" dt="2023-01-04T18:20:23.884" v="60" actId="14100"/>
          <ac:grpSpMkLst>
            <pc:docMk/>
            <pc:sldMk cId="1681298599" sldId="337"/>
            <ac:grpSpMk id="8" creationId="{DC9FC770-2363-1FB1-62BC-88B37A6CCEFE}"/>
          </ac:grpSpMkLst>
        </pc:grpChg>
        <pc:grpChg chg="mod">
          <ac:chgData name="Kim Bélanger-Baillargeon" userId="61e8c17a-4f44-4a20-848f-58a57c92f1ad" providerId="ADAL" clId="{216FF403-C141-4712-AFB6-F323E16E1A67}" dt="2023-01-04T18:20:23.884" v="60" actId="14100"/>
          <ac:grpSpMkLst>
            <pc:docMk/>
            <pc:sldMk cId="1681298599" sldId="337"/>
            <ac:grpSpMk id="126" creationId="{3C758D1B-940E-BA5D-DA1A-8F80404779C3}"/>
          </ac:grpSpMkLst>
        </pc:grpChg>
        <pc:grpChg chg="mod">
          <ac:chgData name="Kim Bélanger-Baillargeon" userId="61e8c17a-4f44-4a20-848f-58a57c92f1ad" providerId="ADAL" clId="{216FF403-C141-4712-AFB6-F323E16E1A67}" dt="2023-01-04T18:20:23.884" v="60" actId="14100"/>
          <ac:grpSpMkLst>
            <pc:docMk/>
            <pc:sldMk cId="1681298599" sldId="337"/>
            <ac:grpSpMk id="246" creationId="{BDD9CB66-0074-117D-4149-B25B6D40FEB1}"/>
          </ac:grpSpMkLst>
        </pc:grpChg>
      </pc:sldChg>
      <pc:sldChg chg="addSp delSp modSp mod delAnim modAnim modNotesTx">
        <pc:chgData name="Kim Bélanger-Baillargeon" userId="61e8c17a-4f44-4a20-848f-58a57c92f1ad" providerId="ADAL" clId="{216FF403-C141-4712-AFB6-F323E16E1A67}" dt="2023-01-04T18:30:31.418" v="127"/>
        <pc:sldMkLst>
          <pc:docMk/>
          <pc:sldMk cId="1539600904" sldId="338"/>
        </pc:sldMkLst>
        <pc:spChg chg="add mod">
          <ac:chgData name="Kim Bélanger-Baillargeon" userId="61e8c17a-4f44-4a20-848f-58a57c92f1ad" providerId="ADAL" clId="{216FF403-C141-4712-AFB6-F323E16E1A67}" dt="2023-01-04T18:28:16.769" v="74"/>
          <ac:spMkLst>
            <pc:docMk/>
            <pc:sldMk cId="1539600904" sldId="338"/>
            <ac:spMk id="3" creationId="{E8FDC269-CFE0-9013-593B-8216F951706C}"/>
          </ac:spMkLst>
        </pc:spChg>
        <pc:spChg chg="add mod">
          <ac:chgData name="Kim Bélanger-Baillargeon" userId="61e8c17a-4f44-4a20-848f-58a57c92f1ad" providerId="ADAL" clId="{216FF403-C141-4712-AFB6-F323E16E1A67}" dt="2023-01-04T18:28:16.769" v="74"/>
          <ac:spMkLst>
            <pc:docMk/>
            <pc:sldMk cId="1539600904" sldId="338"/>
            <ac:spMk id="4" creationId="{B3050B73-9E25-C753-8D54-9B81C6920B26}"/>
          </ac:spMkLst>
        </pc:spChg>
        <pc:spChg chg="mod">
          <ac:chgData name="Kim Bélanger-Baillargeon" userId="61e8c17a-4f44-4a20-848f-58a57c92f1ad" providerId="ADAL" clId="{216FF403-C141-4712-AFB6-F323E16E1A67}" dt="2023-01-04T18:27:44.251" v="68" actId="404"/>
          <ac:spMkLst>
            <pc:docMk/>
            <pc:sldMk cId="1539600904" sldId="338"/>
            <ac:spMk id="5" creationId="{0F1203A8-0DAA-14FE-7982-E22E7963F5A7}"/>
          </ac:spMkLst>
        </pc:spChg>
        <pc:spChg chg="mod">
          <ac:chgData name="Kim Bélanger-Baillargeon" userId="61e8c17a-4f44-4a20-848f-58a57c92f1ad" providerId="ADAL" clId="{216FF403-C141-4712-AFB6-F323E16E1A67}" dt="2023-01-04T18:28:07.488" v="73"/>
          <ac:spMkLst>
            <pc:docMk/>
            <pc:sldMk cId="1539600904" sldId="338"/>
            <ac:spMk id="6" creationId="{F9D3CEC6-C893-E3F3-2864-7BC16E9CDBA9}"/>
          </ac:spMkLst>
        </pc:spChg>
        <pc:spChg chg="del mod">
          <ac:chgData name="Kim Bélanger-Baillargeon" userId="61e8c17a-4f44-4a20-848f-58a57c92f1ad" providerId="ADAL" clId="{216FF403-C141-4712-AFB6-F323E16E1A67}" dt="2023-01-04T18:28:20.568" v="76" actId="478"/>
          <ac:spMkLst>
            <pc:docMk/>
            <pc:sldMk cId="1539600904" sldId="338"/>
            <ac:spMk id="7" creationId="{03871466-ECA6-663F-4136-5E8410AE244A}"/>
          </ac:spMkLst>
        </pc:spChg>
        <pc:spChg chg="add mod">
          <ac:chgData name="Kim Bélanger-Baillargeon" userId="61e8c17a-4f44-4a20-848f-58a57c92f1ad" providerId="ADAL" clId="{216FF403-C141-4712-AFB6-F323E16E1A67}" dt="2023-01-04T18:30:19.435" v="123" actId="20577"/>
          <ac:spMkLst>
            <pc:docMk/>
            <pc:sldMk cId="1539600904" sldId="338"/>
            <ac:spMk id="8" creationId="{C7AE6C4A-D952-AAC5-B89A-688997928807}"/>
          </ac:spMkLst>
        </pc:spChg>
        <pc:spChg chg="del">
          <ac:chgData name="Kim Bélanger-Baillargeon" userId="61e8c17a-4f44-4a20-848f-58a57c92f1ad" providerId="ADAL" clId="{216FF403-C141-4712-AFB6-F323E16E1A67}" dt="2023-01-04T18:28:28.694" v="78" actId="478"/>
          <ac:spMkLst>
            <pc:docMk/>
            <pc:sldMk cId="1539600904" sldId="338"/>
            <ac:spMk id="9" creationId="{CD1A8C2D-0E77-F851-949B-52BFD21D3005}"/>
          </ac:spMkLst>
        </pc:spChg>
        <pc:spChg chg="del">
          <ac:chgData name="Kim Bélanger-Baillargeon" userId="61e8c17a-4f44-4a20-848f-58a57c92f1ad" providerId="ADAL" clId="{216FF403-C141-4712-AFB6-F323E16E1A67}" dt="2023-01-04T18:28:29.575" v="79" actId="478"/>
          <ac:spMkLst>
            <pc:docMk/>
            <pc:sldMk cId="1539600904" sldId="338"/>
            <ac:spMk id="10" creationId="{FA09B424-E5B3-60D4-3F85-3AFE140DA4DD}"/>
          </ac:spMkLst>
        </pc:spChg>
        <pc:spChg chg="del mod">
          <ac:chgData name="Kim Bélanger-Baillargeon" userId="61e8c17a-4f44-4a20-848f-58a57c92f1ad" providerId="ADAL" clId="{216FF403-C141-4712-AFB6-F323E16E1A67}" dt="2023-01-04T18:28:31.140" v="81" actId="478"/>
          <ac:spMkLst>
            <pc:docMk/>
            <pc:sldMk cId="1539600904" sldId="338"/>
            <ac:spMk id="11" creationId="{F128C97B-B280-199B-DFBE-9086FEBB8BFF}"/>
          </ac:spMkLst>
        </pc:spChg>
        <pc:spChg chg="add mod">
          <ac:chgData name="Kim Bélanger-Baillargeon" userId="61e8c17a-4f44-4a20-848f-58a57c92f1ad" providerId="ADAL" clId="{216FF403-C141-4712-AFB6-F323E16E1A67}" dt="2023-01-04T18:29:13.056" v="99" actId="1076"/>
          <ac:spMkLst>
            <pc:docMk/>
            <pc:sldMk cId="1539600904" sldId="338"/>
            <ac:spMk id="14" creationId="{D4B1F237-59A8-5D64-6079-3DDF2705B090}"/>
          </ac:spMkLst>
        </pc:spChg>
        <pc:spChg chg="add mod">
          <ac:chgData name="Kim Bélanger-Baillargeon" userId="61e8c17a-4f44-4a20-848f-58a57c92f1ad" providerId="ADAL" clId="{216FF403-C141-4712-AFB6-F323E16E1A67}" dt="2023-01-04T18:29:34.232" v="110" actId="1076"/>
          <ac:spMkLst>
            <pc:docMk/>
            <pc:sldMk cId="1539600904" sldId="338"/>
            <ac:spMk id="16" creationId="{4958A8F8-50C1-1730-CDED-5DB6E3121872}"/>
          </ac:spMkLst>
        </pc:spChg>
        <pc:spChg chg="add mod">
          <ac:chgData name="Kim Bélanger-Baillargeon" userId="61e8c17a-4f44-4a20-848f-58a57c92f1ad" providerId="ADAL" clId="{216FF403-C141-4712-AFB6-F323E16E1A67}" dt="2023-01-04T18:30:26.553" v="126" actId="1076"/>
          <ac:spMkLst>
            <pc:docMk/>
            <pc:sldMk cId="1539600904" sldId="338"/>
            <ac:spMk id="18" creationId="{6514E75B-51CF-E09A-470A-0F0B3CEB0583}"/>
          </ac:spMkLst>
        </pc:spChg>
        <pc:picChg chg="add del mod">
          <ac:chgData name="Kim Bélanger-Baillargeon" userId="61e8c17a-4f44-4a20-848f-58a57c92f1ad" providerId="ADAL" clId="{216FF403-C141-4712-AFB6-F323E16E1A67}" dt="2023-01-04T18:29:29.974" v="109" actId="478"/>
          <ac:picMkLst>
            <pc:docMk/>
            <pc:sldMk cId="1539600904" sldId="338"/>
            <ac:picMk id="12" creationId="{1E8EE369-26AA-57BC-56D2-34804949FD69}"/>
          </ac:picMkLst>
        </pc:picChg>
      </pc:sldChg>
      <pc:sldChg chg="addSp delSp modSp mod delAnim modAnim modNotesTx">
        <pc:chgData name="Kim Bélanger-Baillargeon" userId="61e8c17a-4f44-4a20-848f-58a57c92f1ad" providerId="ADAL" clId="{216FF403-C141-4712-AFB6-F323E16E1A67}" dt="2023-01-04T18:34:29.277" v="147" actId="1076"/>
        <pc:sldMkLst>
          <pc:docMk/>
          <pc:sldMk cId="2378430292" sldId="339"/>
        </pc:sldMkLst>
        <pc:spChg chg="add mod">
          <ac:chgData name="Kim Bélanger-Baillargeon" userId="61e8c17a-4f44-4a20-848f-58a57c92f1ad" providerId="ADAL" clId="{216FF403-C141-4712-AFB6-F323E16E1A67}" dt="2023-01-04T18:27:53.290" v="70"/>
          <ac:spMkLst>
            <pc:docMk/>
            <pc:sldMk cId="2378430292" sldId="339"/>
            <ac:spMk id="3" creationId="{971C3D98-5A6A-788F-4818-911DE498E33F}"/>
          </ac:spMkLst>
        </pc:spChg>
        <pc:spChg chg="del">
          <ac:chgData name="Kim Bélanger-Baillargeon" userId="61e8c17a-4f44-4a20-848f-58a57c92f1ad" providerId="ADAL" clId="{216FF403-C141-4712-AFB6-F323E16E1A67}" dt="2023-01-04T18:27:52.919" v="69" actId="478"/>
          <ac:spMkLst>
            <pc:docMk/>
            <pc:sldMk cId="2378430292" sldId="339"/>
            <ac:spMk id="4" creationId="{9B61F739-D655-1409-5C7C-42BE4A97DFAD}"/>
          </ac:spMkLst>
        </pc:spChg>
        <pc:spChg chg="mod">
          <ac:chgData name="Kim Bélanger-Baillargeon" userId="61e8c17a-4f44-4a20-848f-58a57c92f1ad" providerId="ADAL" clId="{216FF403-C141-4712-AFB6-F323E16E1A67}" dt="2023-01-04T18:34:29.277" v="147" actId="1076"/>
          <ac:spMkLst>
            <pc:docMk/>
            <pc:sldMk cId="2378430292" sldId="339"/>
            <ac:spMk id="5" creationId="{97C58C29-FC48-A1DE-C1FB-B27425B62315}"/>
          </ac:spMkLst>
        </pc:spChg>
        <pc:spChg chg="del mod">
          <ac:chgData name="Kim Bélanger-Baillargeon" userId="61e8c17a-4f44-4a20-848f-58a57c92f1ad" providerId="ADAL" clId="{216FF403-C141-4712-AFB6-F323E16E1A67}" dt="2023-01-04T18:30:57.843" v="129" actId="478"/>
          <ac:spMkLst>
            <pc:docMk/>
            <pc:sldMk cId="2378430292" sldId="339"/>
            <ac:spMk id="6" creationId="{C9731EA0-C05E-06DB-2730-50A3F6736E15}"/>
          </ac:spMkLst>
        </pc:spChg>
        <pc:spChg chg="add mod">
          <ac:chgData name="Kim Bélanger-Baillargeon" userId="61e8c17a-4f44-4a20-848f-58a57c92f1ad" providerId="ADAL" clId="{216FF403-C141-4712-AFB6-F323E16E1A67}" dt="2023-01-04T18:31:06.702" v="136"/>
          <ac:spMkLst>
            <pc:docMk/>
            <pc:sldMk cId="2378430292" sldId="339"/>
            <ac:spMk id="7" creationId="{3509FFF8-A8D7-AEC7-DAED-71D9A9BF6E68}"/>
          </ac:spMkLst>
        </pc:spChg>
        <pc:spChg chg="del">
          <ac:chgData name="Kim Bélanger-Baillargeon" userId="61e8c17a-4f44-4a20-848f-58a57c92f1ad" providerId="ADAL" clId="{216FF403-C141-4712-AFB6-F323E16E1A67}" dt="2023-01-04T18:31:00.731" v="131" actId="478"/>
          <ac:spMkLst>
            <pc:docMk/>
            <pc:sldMk cId="2378430292" sldId="339"/>
            <ac:spMk id="8" creationId="{2593430C-698D-85B7-BED7-CA320BE0406A}"/>
          </ac:spMkLst>
        </pc:spChg>
        <pc:spChg chg="del">
          <ac:chgData name="Kim Bélanger-Baillargeon" userId="61e8c17a-4f44-4a20-848f-58a57c92f1ad" providerId="ADAL" clId="{216FF403-C141-4712-AFB6-F323E16E1A67}" dt="2023-01-04T18:30:59.511" v="130" actId="478"/>
          <ac:spMkLst>
            <pc:docMk/>
            <pc:sldMk cId="2378430292" sldId="339"/>
            <ac:spMk id="9" creationId="{95768907-FB82-32FC-0817-0B2B299F515F}"/>
          </ac:spMkLst>
        </pc:spChg>
        <pc:spChg chg="del">
          <ac:chgData name="Kim Bélanger-Baillargeon" userId="61e8c17a-4f44-4a20-848f-58a57c92f1ad" providerId="ADAL" clId="{216FF403-C141-4712-AFB6-F323E16E1A67}" dt="2023-01-04T18:31:02.108" v="132" actId="478"/>
          <ac:spMkLst>
            <pc:docMk/>
            <pc:sldMk cId="2378430292" sldId="339"/>
            <ac:spMk id="10" creationId="{1AA93370-5231-1C4C-0CC7-F3B0317B9B57}"/>
          </ac:spMkLst>
        </pc:spChg>
        <pc:spChg chg="del">
          <ac:chgData name="Kim Bélanger-Baillargeon" userId="61e8c17a-4f44-4a20-848f-58a57c92f1ad" providerId="ADAL" clId="{216FF403-C141-4712-AFB6-F323E16E1A67}" dt="2023-01-04T18:31:03.411" v="133" actId="478"/>
          <ac:spMkLst>
            <pc:docMk/>
            <pc:sldMk cId="2378430292" sldId="339"/>
            <ac:spMk id="11" creationId="{ABEB0FAD-6EDE-1317-01B2-5846D3EB54C8}"/>
          </ac:spMkLst>
        </pc:spChg>
        <pc:spChg chg="del">
          <ac:chgData name="Kim Bélanger-Baillargeon" userId="61e8c17a-4f44-4a20-848f-58a57c92f1ad" providerId="ADAL" clId="{216FF403-C141-4712-AFB6-F323E16E1A67}" dt="2023-01-04T18:31:04.556" v="134" actId="478"/>
          <ac:spMkLst>
            <pc:docMk/>
            <pc:sldMk cId="2378430292" sldId="339"/>
            <ac:spMk id="12" creationId="{59CC5B66-AADB-F6DA-27B2-16E0C6271C5B}"/>
          </ac:spMkLst>
        </pc:spChg>
        <pc:spChg chg="del">
          <ac:chgData name="Kim Bélanger-Baillargeon" userId="61e8c17a-4f44-4a20-848f-58a57c92f1ad" providerId="ADAL" clId="{216FF403-C141-4712-AFB6-F323E16E1A67}" dt="2023-01-04T18:31:05.602" v="135" actId="478"/>
          <ac:spMkLst>
            <pc:docMk/>
            <pc:sldMk cId="2378430292" sldId="339"/>
            <ac:spMk id="13" creationId="{91499FEC-6540-2B3C-58D9-88FDB2307BB9}"/>
          </ac:spMkLst>
        </pc:spChg>
        <pc:spChg chg="add mod">
          <ac:chgData name="Kim Bélanger-Baillargeon" userId="61e8c17a-4f44-4a20-848f-58a57c92f1ad" providerId="ADAL" clId="{216FF403-C141-4712-AFB6-F323E16E1A67}" dt="2023-01-04T18:31:06.702" v="136"/>
          <ac:spMkLst>
            <pc:docMk/>
            <pc:sldMk cId="2378430292" sldId="339"/>
            <ac:spMk id="14" creationId="{F68EE549-2F82-C8CB-D834-7012750D517C}"/>
          </ac:spMkLst>
        </pc:spChg>
        <pc:spChg chg="add mod">
          <ac:chgData name="Kim Bélanger-Baillargeon" userId="61e8c17a-4f44-4a20-848f-58a57c92f1ad" providerId="ADAL" clId="{216FF403-C141-4712-AFB6-F323E16E1A67}" dt="2023-01-04T18:31:20.019" v="142" actId="1076"/>
          <ac:spMkLst>
            <pc:docMk/>
            <pc:sldMk cId="2378430292" sldId="339"/>
            <ac:spMk id="15" creationId="{40920B86-C407-59E7-ACF0-80EEE845A5A4}"/>
          </ac:spMkLst>
        </pc:spChg>
        <pc:spChg chg="add mod">
          <ac:chgData name="Kim Bélanger-Baillargeon" userId="61e8c17a-4f44-4a20-848f-58a57c92f1ad" providerId="ADAL" clId="{216FF403-C141-4712-AFB6-F323E16E1A67}" dt="2023-01-04T18:31:14.883" v="139" actId="14100"/>
          <ac:spMkLst>
            <pc:docMk/>
            <pc:sldMk cId="2378430292" sldId="339"/>
            <ac:spMk id="16" creationId="{0EC71668-856A-B001-875E-603C48FAF3A7}"/>
          </ac:spMkLst>
        </pc:spChg>
        <pc:spChg chg="add mod">
          <ac:chgData name="Kim Bélanger-Baillargeon" userId="61e8c17a-4f44-4a20-848f-58a57c92f1ad" providerId="ADAL" clId="{216FF403-C141-4712-AFB6-F323E16E1A67}" dt="2023-01-04T18:31:17.738" v="141" actId="1076"/>
          <ac:spMkLst>
            <pc:docMk/>
            <pc:sldMk cId="2378430292" sldId="339"/>
            <ac:spMk id="17" creationId="{6001B0C8-7E55-49CD-B5C2-04DBBDDEEF83}"/>
          </ac:spMkLst>
        </pc:spChg>
        <pc:spChg chg="add mod">
          <ac:chgData name="Kim Bélanger-Baillargeon" userId="61e8c17a-4f44-4a20-848f-58a57c92f1ad" providerId="ADAL" clId="{216FF403-C141-4712-AFB6-F323E16E1A67}" dt="2023-01-04T18:31:24.960" v="143" actId="1076"/>
          <ac:spMkLst>
            <pc:docMk/>
            <pc:sldMk cId="2378430292" sldId="339"/>
            <ac:spMk id="18" creationId="{60B0DC7A-9172-F730-8F9F-50F20C4C6CCD}"/>
          </ac:spMkLst>
        </pc:spChg>
        <pc:spChg chg="add mod">
          <ac:chgData name="Kim Bélanger-Baillargeon" userId="61e8c17a-4f44-4a20-848f-58a57c92f1ad" providerId="ADAL" clId="{216FF403-C141-4712-AFB6-F323E16E1A67}" dt="2023-01-04T18:31:11.059" v="137" actId="1076"/>
          <ac:spMkLst>
            <pc:docMk/>
            <pc:sldMk cId="2378430292" sldId="339"/>
            <ac:spMk id="19" creationId="{5912D2C6-A056-985B-3FD3-D088D2F7A223}"/>
          </ac:spMkLst>
        </pc:spChg>
      </pc:sldChg>
      <pc:sldChg chg="addSp delSp modSp mod delAnim modAnim modNotesTx">
        <pc:chgData name="Kim Bélanger-Baillargeon" userId="61e8c17a-4f44-4a20-848f-58a57c92f1ad" providerId="ADAL" clId="{216FF403-C141-4712-AFB6-F323E16E1A67}" dt="2023-01-04T18:35:38.099" v="158"/>
        <pc:sldMkLst>
          <pc:docMk/>
          <pc:sldMk cId="2369272860" sldId="340"/>
        </pc:sldMkLst>
        <pc:spChg chg="add mod">
          <ac:chgData name="Kim Bélanger-Baillargeon" userId="61e8c17a-4f44-4a20-848f-58a57c92f1ad" providerId="ADAL" clId="{216FF403-C141-4712-AFB6-F323E16E1A67}" dt="2023-01-04T18:27:57.239" v="72"/>
          <ac:spMkLst>
            <pc:docMk/>
            <pc:sldMk cId="2369272860" sldId="340"/>
            <ac:spMk id="3" creationId="{DB6EB4F0-289F-FB7D-3F9C-E9100F1074FD}"/>
          </ac:spMkLst>
        </pc:spChg>
        <pc:spChg chg="del">
          <ac:chgData name="Kim Bélanger-Baillargeon" userId="61e8c17a-4f44-4a20-848f-58a57c92f1ad" providerId="ADAL" clId="{216FF403-C141-4712-AFB6-F323E16E1A67}" dt="2023-01-04T18:27:56.749" v="71" actId="478"/>
          <ac:spMkLst>
            <pc:docMk/>
            <pc:sldMk cId="2369272860" sldId="340"/>
            <ac:spMk id="4" creationId="{C2312618-BC1A-032E-AF27-E5AAD3710C67}"/>
          </ac:spMkLst>
        </pc:spChg>
        <pc:spChg chg="mod">
          <ac:chgData name="Kim Bélanger-Baillargeon" userId="61e8c17a-4f44-4a20-848f-58a57c92f1ad" providerId="ADAL" clId="{216FF403-C141-4712-AFB6-F323E16E1A67}" dt="2023-01-04T18:34:45.651" v="149" actId="1076"/>
          <ac:spMkLst>
            <pc:docMk/>
            <pc:sldMk cId="2369272860" sldId="340"/>
            <ac:spMk id="5" creationId="{EBE1FC6F-8A8C-B5FF-BB81-C503F299F22E}"/>
          </ac:spMkLst>
        </pc:spChg>
        <pc:spChg chg="add mod">
          <ac:chgData name="Kim Bélanger-Baillargeon" userId="61e8c17a-4f44-4a20-848f-58a57c92f1ad" providerId="ADAL" clId="{216FF403-C141-4712-AFB6-F323E16E1A67}" dt="2023-01-04T18:35:08.979" v="152" actId="14100"/>
          <ac:spMkLst>
            <pc:docMk/>
            <pc:sldMk cId="2369272860" sldId="340"/>
            <ac:spMk id="6" creationId="{7B5204C8-98A0-6461-292D-2845B39B6022}"/>
          </ac:spMkLst>
        </pc:spChg>
        <pc:spChg chg="del">
          <ac:chgData name="Kim Bélanger-Baillargeon" userId="61e8c17a-4f44-4a20-848f-58a57c92f1ad" providerId="ADAL" clId="{216FF403-C141-4712-AFB6-F323E16E1A67}" dt="2023-01-04T18:35:03.807" v="150" actId="478"/>
          <ac:spMkLst>
            <pc:docMk/>
            <pc:sldMk cId="2369272860" sldId="340"/>
            <ac:spMk id="7" creationId="{13179B3C-6957-B616-A171-B5DB00ABC95F}"/>
          </ac:spMkLst>
        </pc:spChg>
        <pc:spChg chg="del">
          <ac:chgData name="Kim Bélanger-Baillargeon" userId="61e8c17a-4f44-4a20-848f-58a57c92f1ad" providerId="ADAL" clId="{216FF403-C141-4712-AFB6-F323E16E1A67}" dt="2023-01-04T18:35:03.807" v="150" actId="478"/>
          <ac:spMkLst>
            <pc:docMk/>
            <pc:sldMk cId="2369272860" sldId="340"/>
            <ac:spMk id="8" creationId="{27905CBD-9FA3-41BC-9C61-319602BC4069}"/>
          </ac:spMkLst>
        </pc:spChg>
        <pc:spChg chg="del">
          <ac:chgData name="Kim Bélanger-Baillargeon" userId="61e8c17a-4f44-4a20-848f-58a57c92f1ad" providerId="ADAL" clId="{216FF403-C141-4712-AFB6-F323E16E1A67}" dt="2023-01-04T18:35:03.807" v="150" actId="478"/>
          <ac:spMkLst>
            <pc:docMk/>
            <pc:sldMk cId="2369272860" sldId="340"/>
            <ac:spMk id="9" creationId="{1D63CFA5-45AF-7A6E-7971-4755FFFC51C3}"/>
          </ac:spMkLst>
        </pc:spChg>
        <pc:spChg chg="del">
          <ac:chgData name="Kim Bélanger-Baillargeon" userId="61e8c17a-4f44-4a20-848f-58a57c92f1ad" providerId="ADAL" clId="{216FF403-C141-4712-AFB6-F323E16E1A67}" dt="2023-01-04T18:35:03.807" v="150" actId="478"/>
          <ac:spMkLst>
            <pc:docMk/>
            <pc:sldMk cId="2369272860" sldId="340"/>
            <ac:spMk id="10" creationId="{272AD830-EF5E-6128-BA35-6DFC0CA85DB5}"/>
          </ac:spMkLst>
        </pc:spChg>
        <pc:spChg chg="del">
          <ac:chgData name="Kim Bélanger-Baillargeon" userId="61e8c17a-4f44-4a20-848f-58a57c92f1ad" providerId="ADAL" clId="{216FF403-C141-4712-AFB6-F323E16E1A67}" dt="2023-01-04T18:35:03.807" v="150" actId="478"/>
          <ac:spMkLst>
            <pc:docMk/>
            <pc:sldMk cId="2369272860" sldId="340"/>
            <ac:spMk id="11" creationId="{5B2814D9-8D02-C3DB-8B03-426355F35F48}"/>
          </ac:spMkLst>
        </pc:spChg>
        <pc:spChg chg="del">
          <ac:chgData name="Kim Bélanger-Baillargeon" userId="61e8c17a-4f44-4a20-848f-58a57c92f1ad" providerId="ADAL" clId="{216FF403-C141-4712-AFB6-F323E16E1A67}" dt="2023-01-04T18:35:03.807" v="150" actId="478"/>
          <ac:spMkLst>
            <pc:docMk/>
            <pc:sldMk cId="2369272860" sldId="340"/>
            <ac:spMk id="12" creationId="{484F72BA-E283-5E4D-5C44-27586CBCCC1D}"/>
          </ac:spMkLst>
        </pc:spChg>
        <pc:spChg chg="add mod">
          <ac:chgData name="Kim Bélanger-Baillargeon" userId="61e8c17a-4f44-4a20-848f-58a57c92f1ad" providerId="ADAL" clId="{216FF403-C141-4712-AFB6-F323E16E1A67}" dt="2023-01-04T18:35:13.380" v="153" actId="1076"/>
          <ac:spMkLst>
            <pc:docMk/>
            <pc:sldMk cId="2369272860" sldId="340"/>
            <ac:spMk id="13" creationId="{60456696-3958-7012-AA5F-74CCE39E3A60}"/>
          </ac:spMkLst>
        </pc:spChg>
        <pc:spChg chg="add mod">
          <ac:chgData name="Kim Bélanger-Baillargeon" userId="61e8c17a-4f44-4a20-848f-58a57c92f1ad" providerId="ADAL" clId="{216FF403-C141-4712-AFB6-F323E16E1A67}" dt="2023-01-04T18:35:16.289" v="154" actId="14100"/>
          <ac:spMkLst>
            <pc:docMk/>
            <pc:sldMk cId="2369272860" sldId="340"/>
            <ac:spMk id="14" creationId="{7DCE112D-061D-7C15-655A-6FEF9DBB1F91}"/>
          </ac:spMkLst>
        </pc:spChg>
        <pc:spChg chg="add mod">
          <ac:chgData name="Kim Bélanger-Baillargeon" userId="61e8c17a-4f44-4a20-848f-58a57c92f1ad" providerId="ADAL" clId="{216FF403-C141-4712-AFB6-F323E16E1A67}" dt="2023-01-04T18:35:18.919" v="155" actId="14100"/>
          <ac:spMkLst>
            <pc:docMk/>
            <pc:sldMk cId="2369272860" sldId="340"/>
            <ac:spMk id="15" creationId="{1A94BCBA-12F2-DA3B-B14E-4AF5A01E2A45}"/>
          </ac:spMkLst>
        </pc:spChg>
        <pc:spChg chg="add mod">
          <ac:chgData name="Kim Bélanger-Baillargeon" userId="61e8c17a-4f44-4a20-848f-58a57c92f1ad" providerId="ADAL" clId="{216FF403-C141-4712-AFB6-F323E16E1A67}" dt="2023-01-04T18:35:21.497" v="156" actId="1076"/>
          <ac:spMkLst>
            <pc:docMk/>
            <pc:sldMk cId="2369272860" sldId="340"/>
            <ac:spMk id="16" creationId="{684D94DF-D3AF-8C1C-808B-F292DB01E994}"/>
          </ac:spMkLst>
        </pc:spChg>
        <pc:spChg chg="add mod">
          <ac:chgData name="Kim Bélanger-Baillargeon" userId="61e8c17a-4f44-4a20-848f-58a57c92f1ad" providerId="ADAL" clId="{216FF403-C141-4712-AFB6-F323E16E1A67}" dt="2023-01-04T18:35:28.702" v="157" actId="1076"/>
          <ac:spMkLst>
            <pc:docMk/>
            <pc:sldMk cId="2369272860" sldId="340"/>
            <ac:spMk id="17" creationId="{E36A6703-91A1-572C-2630-2E4E617E1607}"/>
          </ac:spMkLst>
        </pc:spChg>
      </pc:sldChg>
      <pc:sldChg chg="addSp delSp modSp mod delAnim modAnim modNotesTx">
        <pc:chgData name="Kim Bélanger-Baillargeon" userId="61e8c17a-4f44-4a20-848f-58a57c92f1ad" providerId="ADAL" clId="{216FF403-C141-4712-AFB6-F323E16E1A67}" dt="2023-01-04T18:44:15.994" v="187"/>
        <pc:sldMkLst>
          <pc:docMk/>
          <pc:sldMk cId="2142906626" sldId="341"/>
        </pc:sldMkLst>
        <pc:spChg chg="add mod">
          <ac:chgData name="Kim Bélanger-Baillargeon" userId="61e8c17a-4f44-4a20-848f-58a57c92f1ad" providerId="ADAL" clId="{216FF403-C141-4712-AFB6-F323E16E1A67}" dt="2023-01-04T18:43:45.833" v="175" actId="1076"/>
          <ac:spMkLst>
            <pc:docMk/>
            <pc:sldMk cId="2142906626" sldId="341"/>
            <ac:spMk id="2" creationId="{C0E13CF1-4E70-6FBC-72B5-F98ABD276970}"/>
          </ac:spMkLst>
        </pc:spChg>
        <pc:spChg chg="add mod">
          <ac:chgData name="Kim Bélanger-Baillargeon" userId="61e8c17a-4f44-4a20-848f-58a57c92f1ad" providerId="ADAL" clId="{216FF403-C141-4712-AFB6-F323E16E1A67}" dt="2023-01-04T18:43:50.359" v="177" actId="1076"/>
          <ac:spMkLst>
            <pc:docMk/>
            <pc:sldMk cId="2142906626" sldId="341"/>
            <ac:spMk id="3" creationId="{480080B7-3AE2-FF0A-62EA-F87E6DAFF1FF}"/>
          </ac:spMkLst>
        </pc:spChg>
        <pc:spChg chg="mod">
          <ac:chgData name="Kim Bélanger-Baillargeon" userId="61e8c17a-4f44-4a20-848f-58a57c92f1ad" providerId="ADAL" clId="{216FF403-C141-4712-AFB6-F323E16E1A67}" dt="2023-01-04T18:40:37.789" v="163" actId="404"/>
          <ac:spMkLst>
            <pc:docMk/>
            <pc:sldMk cId="2142906626" sldId="341"/>
            <ac:spMk id="4" creationId="{2C118C57-50F2-0A93-8161-9A8BDF5E9B09}"/>
          </ac:spMkLst>
        </pc:spChg>
        <pc:spChg chg="mod">
          <ac:chgData name="Kim Bélanger-Baillargeon" userId="61e8c17a-4f44-4a20-848f-58a57c92f1ad" providerId="ADAL" clId="{216FF403-C141-4712-AFB6-F323E16E1A67}" dt="2023-01-04T18:42:45.126" v="168"/>
          <ac:spMkLst>
            <pc:docMk/>
            <pc:sldMk cId="2142906626" sldId="341"/>
            <ac:spMk id="5" creationId="{3BE65D67-7F9E-3035-EAA3-E3362CBAFF83}"/>
          </ac:spMkLst>
        </pc:spChg>
        <pc:spChg chg="del mod">
          <ac:chgData name="Kim Bélanger-Baillargeon" userId="61e8c17a-4f44-4a20-848f-58a57c92f1ad" providerId="ADAL" clId="{216FF403-C141-4712-AFB6-F323E16E1A67}" dt="2023-01-04T18:43:37.502" v="170" actId="478"/>
          <ac:spMkLst>
            <pc:docMk/>
            <pc:sldMk cId="2142906626" sldId="341"/>
            <ac:spMk id="7" creationId="{5291B76F-A262-F0D9-9700-E4EA36048438}"/>
          </ac:spMkLst>
        </pc:spChg>
        <pc:spChg chg="del">
          <ac:chgData name="Kim Bélanger-Baillargeon" userId="61e8c17a-4f44-4a20-848f-58a57c92f1ad" providerId="ADAL" clId="{216FF403-C141-4712-AFB6-F323E16E1A67}" dt="2023-01-04T18:43:41.132" v="173" actId="478"/>
          <ac:spMkLst>
            <pc:docMk/>
            <pc:sldMk cId="2142906626" sldId="341"/>
            <ac:spMk id="8" creationId="{6FA09009-090A-4493-E39A-615320132793}"/>
          </ac:spMkLst>
        </pc:spChg>
        <pc:spChg chg="del">
          <ac:chgData name="Kim Bélanger-Baillargeon" userId="61e8c17a-4f44-4a20-848f-58a57c92f1ad" providerId="ADAL" clId="{216FF403-C141-4712-AFB6-F323E16E1A67}" dt="2023-01-04T18:43:39.922" v="172" actId="478"/>
          <ac:spMkLst>
            <pc:docMk/>
            <pc:sldMk cId="2142906626" sldId="341"/>
            <ac:spMk id="9" creationId="{82FE2039-D3C5-DCCD-9967-394622539258}"/>
          </ac:spMkLst>
        </pc:spChg>
        <pc:spChg chg="del">
          <ac:chgData name="Kim Bélanger-Baillargeon" userId="61e8c17a-4f44-4a20-848f-58a57c92f1ad" providerId="ADAL" clId="{216FF403-C141-4712-AFB6-F323E16E1A67}" dt="2023-01-04T18:43:38.419" v="171" actId="478"/>
          <ac:spMkLst>
            <pc:docMk/>
            <pc:sldMk cId="2142906626" sldId="341"/>
            <ac:spMk id="10" creationId="{F0CAE441-3278-7109-DC44-A1135A409825}"/>
          </ac:spMkLst>
        </pc:spChg>
        <pc:spChg chg="add mod">
          <ac:chgData name="Kim Bélanger-Baillargeon" userId="61e8c17a-4f44-4a20-848f-58a57c92f1ad" providerId="ADAL" clId="{216FF403-C141-4712-AFB6-F323E16E1A67}" dt="2023-01-04T18:43:53.459" v="178" actId="1076"/>
          <ac:spMkLst>
            <pc:docMk/>
            <pc:sldMk cId="2142906626" sldId="341"/>
            <ac:spMk id="11" creationId="{64E56520-CF3E-C1A5-2370-4D1BB636D662}"/>
          </ac:spMkLst>
        </pc:spChg>
        <pc:spChg chg="add mod">
          <ac:chgData name="Kim Bélanger-Baillargeon" userId="61e8c17a-4f44-4a20-848f-58a57c92f1ad" providerId="ADAL" clId="{216FF403-C141-4712-AFB6-F323E16E1A67}" dt="2023-01-04T18:44:10.174" v="186" actId="1076"/>
          <ac:spMkLst>
            <pc:docMk/>
            <pc:sldMk cId="2142906626" sldId="341"/>
            <ac:spMk id="12" creationId="{EFBB7192-264A-70E1-FF04-28E884CF1DBB}"/>
          </ac:spMkLst>
        </pc:spChg>
      </pc:sldChg>
      <pc:sldChg chg="addSp delSp modSp mod delAnim modAnim modNotesTx">
        <pc:chgData name="Kim Bélanger-Baillargeon" userId="61e8c17a-4f44-4a20-848f-58a57c92f1ad" providerId="ADAL" clId="{216FF403-C141-4712-AFB6-F323E16E1A67}" dt="2023-01-04T18:45:01.968" v="193"/>
        <pc:sldMkLst>
          <pc:docMk/>
          <pc:sldMk cId="554796263" sldId="342"/>
        </pc:sldMkLst>
        <pc:spChg chg="add mod">
          <ac:chgData name="Kim Bélanger-Baillargeon" userId="61e8c17a-4f44-4a20-848f-58a57c92f1ad" providerId="ADAL" clId="{216FF403-C141-4712-AFB6-F323E16E1A67}" dt="2023-01-04T18:40:47.966" v="165"/>
          <ac:spMkLst>
            <pc:docMk/>
            <pc:sldMk cId="554796263" sldId="342"/>
            <ac:spMk id="2" creationId="{F4C77017-8FD9-C335-C73F-57ED54E2D6E5}"/>
          </ac:spMkLst>
        </pc:spChg>
        <pc:spChg chg="add mod">
          <ac:chgData name="Kim Bélanger-Baillargeon" userId="61e8c17a-4f44-4a20-848f-58a57c92f1ad" providerId="ADAL" clId="{216FF403-C141-4712-AFB6-F323E16E1A67}" dt="2023-01-04T18:44:50.947" v="191"/>
          <ac:spMkLst>
            <pc:docMk/>
            <pc:sldMk cId="554796263" sldId="342"/>
            <ac:spMk id="3" creationId="{098F5E1C-84C0-C660-1C3A-47F6BF3C16C1}"/>
          </ac:spMkLst>
        </pc:spChg>
        <pc:spChg chg="add mod">
          <ac:chgData name="Kim Bélanger-Baillargeon" userId="61e8c17a-4f44-4a20-848f-58a57c92f1ad" providerId="ADAL" clId="{216FF403-C141-4712-AFB6-F323E16E1A67}" dt="2023-01-04T18:44:56.163" v="192" actId="14100"/>
          <ac:spMkLst>
            <pc:docMk/>
            <pc:sldMk cId="554796263" sldId="342"/>
            <ac:spMk id="4" creationId="{92F7721B-C082-DFF9-E79B-F655AC8619D1}"/>
          </ac:spMkLst>
        </pc:spChg>
        <pc:spChg chg="add mod">
          <ac:chgData name="Kim Bélanger-Baillargeon" userId="61e8c17a-4f44-4a20-848f-58a57c92f1ad" providerId="ADAL" clId="{216FF403-C141-4712-AFB6-F323E16E1A67}" dt="2023-01-04T18:44:50.947" v="191"/>
          <ac:spMkLst>
            <pc:docMk/>
            <pc:sldMk cId="554796263" sldId="342"/>
            <ac:spMk id="5" creationId="{6B27B428-D889-11DD-62EC-2E17939533A4}"/>
          </ac:spMkLst>
        </pc:spChg>
        <pc:spChg chg="add mod">
          <ac:chgData name="Kim Bélanger-Baillargeon" userId="61e8c17a-4f44-4a20-848f-58a57c92f1ad" providerId="ADAL" clId="{216FF403-C141-4712-AFB6-F323E16E1A67}" dt="2023-01-04T18:44:50.947" v="191"/>
          <ac:spMkLst>
            <pc:docMk/>
            <pc:sldMk cId="554796263" sldId="342"/>
            <ac:spMk id="6" creationId="{AF044BE3-506C-37CE-6AB6-9F462858839A}"/>
          </ac:spMkLst>
        </pc:spChg>
        <pc:spChg chg="del">
          <ac:chgData name="Kim Bélanger-Baillargeon" userId="61e8c17a-4f44-4a20-848f-58a57c92f1ad" providerId="ADAL" clId="{216FF403-C141-4712-AFB6-F323E16E1A67}" dt="2023-01-04T18:40:47.082" v="164" actId="478"/>
          <ac:spMkLst>
            <pc:docMk/>
            <pc:sldMk cId="554796263" sldId="342"/>
            <ac:spMk id="11" creationId="{551AFCC7-F915-C6F8-1E7A-42A6F4DCFB64}"/>
          </ac:spMkLst>
        </pc:spChg>
        <pc:spChg chg="mod">
          <ac:chgData name="Kim Bélanger-Baillargeon" userId="61e8c17a-4f44-4a20-848f-58a57c92f1ad" providerId="ADAL" clId="{216FF403-C141-4712-AFB6-F323E16E1A67}" dt="2023-01-04T18:44:37.420" v="189"/>
          <ac:spMkLst>
            <pc:docMk/>
            <pc:sldMk cId="554796263" sldId="342"/>
            <ac:spMk id="12" creationId="{F8137B31-BF31-3A56-12E4-EE24FF95B448}"/>
          </ac:spMkLst>
        </pc:spChg>
        <pc:spChg chg="del">
          <ac:chgData name="Kim Bélanger-Baillargeon" userId="61e8c17a-4f44-4a20-848f-58a57c92f1ad" providerId="ADAL" clId="{216FF403-C141-4712-AFB6-F323E16E1A67}" dt="2023-01-04T18:44:50.145" v="190" actId="478"/>
          <ac:spMkLst>
            <pc:docMk/>
            <pc:sldMk cId="554796263" sldId="342"/>
            <ac:spMk id="14" creationId="{A2CBFE85-D59D-D4A5-351C-BE1630A30CE4}"/>
          </ac:spMkLst>
        </pc:spChg>
        <pc:spChg chg="del">
          <ac:chgData name="Kim Bélanger-Baillargeon" userId="61e8c17a-4f44-4a20-848f-58a57c92f1ad" providerId="ADAL" clId="{216FF403-C141-4712-AFB6-F323E16E1A67}" dt="2023-01-04T18:44:50.145" v="190" actId="478"/>
          <ac:spMkLst>
            <pc:docMk/>
            <pc:sldMk cId="554796263" sldId="342"/>
            <ac:spMk id="15" creationId="{32C9F9D0-5481-5B69-CE1E-52E37EF7916B}"/>
          </ac:spMkLst>
        </pc:spChg>
        <pc:spChg chg="del">
          <ac:chgData name="Kim Bélanger-Baillargeon" userId="61e8c17a-4f44-4a20-848f-58a57c92f1ad" providerId="ADAL" clId="{216FF403-C141-4712-AFB6-F323E16E1A67}" dt="2023-01-04T18:44:50.145" v="190" actId="478"/>
          <ac:spMkLst>
            <pc:docMk/>
            <pc:sldMk cId="554796263" sldId="342"/>
            <ac:spMk id="16" creationId="{123EA45B-78AA-E4BA-FFDB-527679B1ADAB}"/>
          </ac:spMkLst>
        </pc:spChg>
        <pc:spChg chg="del">
          <ac:chgData name="Kim Bélanger-Baillargeon" userId="61e8c17a-4f44-4a20-848f-58a57c92f1ad" providerId="ADAL" clId="{216FF403-C141-4712-AFB6-F323E16E1A67}" dt="2023-01-04T18:44:50.145" v="190" actId="478"/>
          <ac:spMkLst>
            <pc:docMk/>
            <pc:sldMk cId="554796263" sldId="342"/>
            <ac:spMk id="17" creationId="{4441DCC1-9C3A-BAF0-1B29-97B2AAD4D9A6}"/>
          </ac:spMkLst>
        </pc:spChg>
      </pc:sldChg>
      <pc:sldChg chg="addSp delSp modSp mod delAnim modAnim modNotesTx">
        <pc:chgData name="Kim Bélanger-Baillargeon" userId="61e8c17a-4f44-4a20-848f-58a57c92f1ad" providerId="ADAL" clId="{216FF403-C141-4712-AFB6-F323E16E1A67}" dt="2023-01-04T18:46:30.666" v="209"/>
        <pc:sldMkLst>
          <pc:docMk/>
          <pc:sldMk cId="144412935" sldId="343"/>
        </pc:sldMkLst>
        <pc:spChg chg="add mod">
          <ac:chgData name="Kim Bélanger-Baillargeon" userId="61e8c17a-4f44-4a20-848f-58a57c92f1ad" providerId="ADAL" clId="{216FF403-C141-4712-AFB6-F323E16E1A67}" dt="2023-01-04T18:40:54.630" v="167"/>
          <ac:spMkLst>
            <pc:docMk/>
            <pc:sldMk cId="144412935" sldId="343"/>
            <ac:spMk id="2" creationId="{F03B9155-F9E4-551E-9B7A-51CA884DE90E}"/>
          </ac:spMkLst>
        </pc:spChg>
        <pc:spChg chg="add mod">
          <ac:chgData name="Kim Bélanger-Baillargeon" userId="61e8c17a-4f44-4a20-848f-58a57c92f1ad" providerId="ADAL" clId="{216FF403-C141-4712-AFB6-F323E16E1A67}" dt="2023-01-04T18:45:49.458" v="197"/>
          <ac:spMkLst>
            <pc:docMk/>
            <pc:sldMk cId="144412935" sldId="343"/>
            <ac:spMk id="3" creationId="{570BA92E-DC91-7BD5-1E8F-C24756D523BE}"/>
          </ac:spMkLst>
        </pc:spChg>
        <pc:spChg chg="del">
          <ac:chgData name="Kim Bélanger-Baillargeon" userId="61e8c17a-4f44-4a20-848f-58a57c92f1ad" providerId="ADAL" clId="{216FF403-C141-4712-AFB6-F323E16E1A67}" dt="2023-01-04T18:40:54.289" v="166" actId="478"/>
          <ac:spMkLst>
            <pc:docMk/>
            <pc:sldMk cId="144412935" sldId="343"/>
            <ac:spMk id="4" creationId="{2D6E7720-233C-353F-4A8E-7C319B13F47C}"/>
          </ac:spMkLst>
        </pc:spChg>
        <pc:spChg chg="mod">
          <ac:chgData name="Kim Bélanger-Baillargeon" userId="61e8c17a-4f44-4a20-848f-58a57c92f1ad" providerId="ADAL" clId="{216FF403-C141-4712-AFB6-F323E16E1A67}" dt="2023-01-04T18:45:31.030" v="195" actId="14100"/>
          <ac:spMkLst>
            <pc:docMk/>
            <pc:sldMk cId="144412935" sldId="343"/>
            <ac:spMk id="6" creationId="{37C46D8E-8788-56D2-1CE1-018E7800B708}"/>
          </ac:spMkLst>
        </pc:spChg>
        <pc:spChg chg="del">
          <ac:chgData name="Kim Bélanger-Baillargeon" userId="61e8c17a-4f44-4a20-848f-58a57c92f1ad" providerId="ADAL" clId="{216FF403-C141-4712-AFB6-F323E16E1A67}" dt="2023-01-04T18:45:48.665" v="196" actId="478"/>
          <ac:spMkLst>
            <pc:docMk/>
            <pc:sldMk cId="144412935" sldId="343"/>
            <ac:spMk id="7" creationId="{36820F73-3DAA-EA42-2AE3-B93936C3CA7B}"/>
          </ac:spMkLst>
        </pc:spChg>
        <pc:spChg chg="del">
          <ac:chgData name="Kim Bélanger-Baillargeon" userId="61e8c17a-4f44-4a20-848f-58a57c92f1ad" providerId="ADAL" clId="{216FF403-C141-4712-AFB6-F323E16E1A67}" dt="2023-01-04T18:45:48.665" v="196" actId="478"/>
          <ac:spMkLst>
            <pc:docMk/>
            <pc:sldMk cId="144412935" sldId="343"/>
            <ac:spMk id="8" creationId="{5F39CBAD-2E0F-8638-2DFE-1534039A2DEB}"/>
          </ac:spMkLst>
        </pc:spChg>
        <pc:spChg chg="del">
          <ac:chgData name="Kim Bélanger-Baillargeon" userId="61e8c17a-4f44-4a20-848f-58a57c92f1ad" providerId="ADAL" clId="{216FF403-C141-4712-AFB6-F323E16E1A67}" dt="2023-01-04T18:45:48.665" v="196" actId="478"/>
          <ac:spMkLst>
            <pc:docMk/>
            <pc:sldMk cId="144412935" sldId="343"/>
            <ac:spMk id="9" creationId="{5C9B8796-B857-1BAC-D2D9-E53E4F6500C5}"/>
          </ac:spMkLst>
        </pc:spChg>
        <pc:spChg chg="del">
          <ac:chgData name="Kim Bélanger-Baillargeon" userId="61e8c17a-4f44-4a20-848f-58a57c92f1ad" providerId="ADAL" clId="{216FF403-C141-4712-AFB6-F323E16E1A67}" dt="2023-01-04T18:45:48.665" v="196" actId="478"/>
          <ac:spMkLst>
            <pc:docMk/>
            <pc:sldMk cId="144412935" sldId="343"/>
            <ac:spMk id="10" creationId="{73E6A42D-CB6C-1BF1-03CE-2B09221A1299}"/>
          </ac:spMkLst>
        </pc:spChg>
        <pc:spChg chg="del">
          <ac:chgData name="Kim Bélanger-Baillargeon" userId="61e8c17a-4f44-4a20-848f-58a57c92f1ad" providerId="ADAL" clId="{216FF403-C141-4712-AFB6-F323E16E1A67}" dt="2023-01-04T18:45:48.665" v="196" actId="478"/>
          <ac:spMkLst>
            <pc:docMk/>
            <pc:sldMk cId="144412935" sldId="343"/>
            <ac:spMk id="11" creationId="{D710304C-DA76-F916-37F9-1A4D602DE407}"/>
          </ac:spMkLst>
        </pc:spChg>
        <pc:spChg chg="del">
          <ac:chgData name="Kim Bélanger-Baillargeon" userId="61e8c17a-4f44-4a20-848f-58a57c92f1ad" providerId="ADAL" clId="{216FF403-C141-4712-AFB6-F323E16E1A67}" dt="2023-01-04T18:45:48.665" v="196" actId="478"/>
          <ac:spMkLst>
            <pc:docMk/>
            <pc:sldMk cId="144412935" sldId="343"/>
            <ac:spMk id="12" creationId="{9471AFB3-5FD6-AB62-3515-9C374A1ABE66}"/>
          </ac:spMkLst>
        </pc:spChg>
        <pc:spChg chg="add mod">
          <ac:chgData name="Kim Bélanger-Baillargeon" userId="61e8c17a-4f44-4a20-848f-58a57c92f1ad" providerId="ADAL" clId="{216FF403-C141-4712-AFB6-F323E16E1A67}" dt="2023-01-04T18:45:54.387" v="198" actId="1076"/>
          <ac:spMkLst>
            <pc:docMk/>
            <pc:sldMk cId="144412935" sldId="343"/>
            <ac:spMk id="13" creationId="{FE4FB840-6007-D2B4-513B-EE3C2BFEF0AE}"/>
          </ac:spMkLst>
        </pc:spChg>
        <pc:spChg chg="add mod">
          <ac:chgData name="Kim Bélanger-Baillargeon" userId="61e8c17a-4f44-4a20-848f-58a57c92f1ad" providerId="ADAL" clId="{216FF403-C141-4712-AFB6-F323E16E1A67}" dt="2023-01-04T18:45:58.782" v="200" actId="1076"/>
          <ac:spMkLst>
            <pc:docMk/>
            <pc:sldMk cId="144412935" sldId="343"/>
            <ac:spMk id="14" creationId="{6C560485-5600-183A-30F5-A24D42E54F91}"/>
          </ac:spMkLst>
        </pc:spChg>
        <pc:spChg chg="add mod">
          <ac:chgData name="Kim Bélanger-Baillargeon" userId="61e8c17a-4f44-4a20-848f-58a57c92f1ad" providerId="ADAL" clId="{216FF403-C141-4712-AFB6-F323E16E1A67}" dt="2023-01-04T18:46:03.182" v="202" actId="1076"/>
          <ac:spMkLst>
            <pc:docMk/>
            <pc:sldMk cId="144412935" sldId="343"/>
            <ac:spMk id="15" creationId="{21EA94E6-DB97-1221-4F25-78C2E9B87D88}"/>
          </ac:spMkLst>
        </pc:spChg>
        <pc:spChg chg="add mod">
          <ac:chgData name="Kim Bélanger-Baillargeon" userId="61e8c17a-4f44-4a20-848f-58a57c92f1ad" providerId="ADAL" clId="{216FF403-C141-4712-AFB6-F323E16E1A67}" dt="2023-01-04T18:46:12.991" v="206" actId="1076"/>
          <ac:spMkLst>
            <pc:docMk/>
            <pc:sldMk cId="144412935" sldId="343"/>
            <ac:spMk id="16" creationId="{D160DA4A-9419-275B-58E0-7CDB0F1F898E}"/>
          </ac:spMkLst>
        </pc:spChg>
        <pc:spChg chg="add mod">
          <ac:chgData name="Kim Bélanger-Baillargeon" userId="61e8c17a-4f44-4a20-848f-58a57c92f1ad" providerId="ADAL" clId="{216FF403-C141-4712-AFB6-F323E16E1A67}" dt="2023-01-04T18:46:23.152" v="208" actId="1076"/>
          <ac:spMkLst>
            <pc:docMk/>
            <pc:sldMk cId="144412935" sldId="343"/>
            <ac:spMk id="17" creationId="{BBFF704F-C3E1-F7CD-FB02-7E48D0659B16}"/>
          </ac:spMkLst>
        </pc:spChg>
      </pc:sldChg>
      <pc:sldChg chg="modSp mod modNotesTx">
        <pc:chgData name="Kim Bélanger-Baillargeon" userId="61e8c17a-4f44-4a20-848f-58a57c92f1ad" providerId="ADAL" clId="{216FF403-C141-4712-AFB6-F323E16E1A67}" dt="2023-01-04T18:47:07.253" v="213"/>
        <pc:sldMkLst>
          <pc:docMk/>
          <pc:sldMk cId="2295576911" sldId="344"/>
        </pc:sldMkLst>
        <pc:spChg chg="mod">
          <ac:chgData name="Kim Bélanger-Baillargeon" userId="61e8c17a-4f44-4a20-848f-58a57c92f1ad" providerId="ADAL" clId="{216FF403-C141-4712-AFB6-F323E16E1A67}" dt="2023-01-04T18:46:54.465" v="211" actId="207"/>
          <ac:spMkLst>
            <pc:docMk/>
            <pc:sldMk cId="2295576911" sldId="344"/>
            <ac:spMk id="5" creationId="{DA8F592B-4F11-4FE4-8308-A121EF744DE4}"/>
          </ac:spMkLst>
        </pc:spChg>
        <pc:picChg chg="mod">
          <ac:chgData name="Kim Bélanger-Baillargeon" userId="61e8c17a-4f44-4a20-848f-58a57c92f1ad" providerId="ADAL" clId="{216FF403-C141-4712-AFB6-F323E16E1A67}" dt="2023-01-04T18:46:59.642" v="212" actId="1076"/>
          <ac:picMkLst>
            <pc:docMk/>
            <pc:sldMk cId="2295576911" sldId="344"/>
            <ac:picMk id="6" creationId="{FE43F9EA-239D-EC68-B60B-0DE73EA3D793}"/>
          </ac:picMkLst>
        </pc:picChg>
      </pc:sldChg>
      <pc:sldChg chg="modSp mod">
        <pc:chgData name="Kim Bélanger-Baillargeon" userId="61e8c17a-4f44-4a20-848f-58a57c92f1ad" providerId="ADAL" clId="{216FF403-C141-4712-AFB6-F323E16E1A67}" dt="2023-01-04T18:47:43.589" v="215" actId="207"/>
        <pc:sldMkLst>
          <pc:docMk/>
          <pc:sldMk cId="2952847740" sldId="345"/>
        </pc:sldMkLst>
        <pc:spChg chg="mod">
          <ac:chgData name="Kim Bélanger-Baillargeon" userId="61e8c17a-4f44-4a20-848f-58a57c92f1ad" providerId="ADAL" clId="{216FF403-C141-4712-AFB6-F323E16E1A67}" dt="2023-01-04T18:47:43.589" v="215" actId="207"/>
          <ac:spMkLst>
            <pc:docMk/>
            <pc:sldMk cId="2952847740" sldId="345"/>
            <ac:spMk id="2" creationId="{DE979F92-1368-681D-49E8-22C4649FA23F}"/>
          </ac:spMkLst>
        </pc:spChg>
      </pc:sldChg>
      <pc:sldChg chg="modSp mod modNotesTx">
        <pc:chgData name="Kim Bélanger-Baillargeon" userId="61e8c17a-4f44-4a20-848f-58a57c92f1ad" providerId="ADAL" clId="{216FF403-C141-4712-AFB6-F323E16E1A67}" dt="2023-01-04T18:48:07.612" v="219"/>
        <pc:sldMkLst>
          <pc:docMk/>
          <pc:sldMk cId="2491613279" sldId="346"/>
        </pc:sldMkLst>
        <pc:spChg chg="mod">
          <ac:chgData name="Kim Bélanger-Baillargeon" userId="61e8c17a-4f44-4a20-848f-58a57c92f1ad" providerId="ADAL" clId="{216FF403-C141-4712-AFB6-F323E16E1A67}" dt="2023-01-04T18:48:02.486" v="218"/>
          <ac:spMkLst>
            <pc:docMk/>
            <pc:sldMk cId="2491613279" sldId="346"/>
            <ac:spMk id="2" creationId="{62E93268-B38F-B0D2-92DE-054B474A6B41}"/>
          </ac:spMkLst>
        </pc:spChg>
        <pc:spChg chg="mod">
          <ac:chgData name="Kim Bélanger-Baillargeon" userId="61e8c17a-4f44-4a20-848f-58a57c92f1ad" providerId="ADAL" clId="{216FF403-C141-4712-AFB6-F323E16E1A67}" dt="2023-01-04T18:47:58.275" v="217" actId="207"/>
          <ac:spMkLst>
            <pc:docMk/>
            <pc:sldMk cId="2491613279" sldId="346"/>
            <ac:spMk id="3" creationId="{23F941F4-5B1C-C876-521A-5F4085C26690}"/>
          </ac:spMkLst>
        </pc:spChg>
      </pc:sldChg>
      <pc:sldChg chg="modSp mod modNotesTx">
        <pc:chgData name="Kim Bélanger-Baillargeon" userId="61e8c17a-4f44-4a20-848f-58a57c92f1ad" providerId="ADAL" clId="{216FF403-C141-4712-AFB6-F323E16E1A67}" dt="2023-01-04T18:48:39.238" v="225"/>
        <pc:sldMkLst>
          <pc:docMk/>
          <pc:sldMk cId="1444291796" sldId="347"/>
        </pc:sldMkLst>
        <pc:spChg chg="mod">
          <ac:chgData name="Kim Bélanger-Baillargeon" userId="61e8c17a-4f44-4a20-848f-58a57c92f1ad" providerId="ADAL" clId="{216FF403-C141-4712-AFB6-F323E16E1A67}" dt="2023-01-04T18:48:22.747" v="221" actId="207"/>
          <ac:spMkLst>
            <pc:docMk/>
            <pc:sldMk cId="1444291796" sldId="347"/>
            <ac:spMk id="3" creationId="{7D62712C-F4DB-90E8-4CC9-A7ED4A4BF136}"/>
          </ac:spMkLst>
        </pc:spChg>
        <pc:spChg chg="mod">
          <ac:chgData name="Kim Bélanger-Baillargeon" userId="61e8c17a-4f44-4a20-848f-58a57c92f1ad" providerId="ADAL" clId="{216FF403-C141-4712-AFB6-F323E16E1A67}" dt="2023-01-04T18:48:34.625" v="224"/>
          <ac:spMkLst>
            <pc:docMk/>
            <pc:sldMk cId="1444291796" sldId="347"/>
            <ac:spMk id="5" creationId="{A109FEAB-7694-08B6-4E72-7B58332C6F16}"/>
          </ac:spMkLst>
        </pc:spChg>
        <pc:spChg chg="mod">
          <ac:chgData name="Kim Bélanger-Baillargeon" userId="61e8c17a-4f44-4a20-848f-58a57c92f1ad" providerId="ADAL" clId="{216FF403-C141-4712-AFB6-F323E16E1A67}" dt="2023-01-04T18:48:30.001" v="223" actId="5793"/>
          <ac:spMkLst>
            <pc:docMk/>
            <pc:sldMk cId="1444291796" sldId="347"/>
            <ac:spMk id="6" creationId="{8AA479D2-498F-0439-851D-1576B1E27ACD}"/>
          </ac:spMkLst>
        </pc:spChg>
      </pc:sldChg>
      <pc:sldChg chg="modSp mod modNotesTx">
        <pc:chgData name="Kim Bélanger-Baillargeon" userId="61e8c17a-4f44-4a20-848f-58a57c92f1ad" providerId="ADAL" clId="{216FF403-C141-4712-AFB6-F323E16E1A67}" dt="2023-01-04T18:49:10.037" v="229"/>
        <pc:sldMkLst>
          <pc:docMk/>
          <pc:sldMk cId="2743011269" sldId="348"/>
        </pc:sldMkLst>
        <pc:spChg chg="mod">
          <ac:chgData name="Kim Bélanger-Baillargeon" userId="61e8c17a-4f44-4a20-848f-58a57c92f1ad" providerId="ADAL" clId="{216FF403-C141-4712-AFB6-F323E16E1A67}" dt="2023-01-04T18:49:04.739" v="228"/>
          <ac:spMkLst>
            <pc:docMk/>
            <pc:sldMk cId="2743011269" sldId="348"/>
            <ac:spMk id="2" creationId="{59A09BBC-9872-8DAF-C1F1-8975C587ECCB}"/>
          </ac:spMkLst>
        </pc:spChg>
        <pc:spChg chg="mod">
          <ac:chgData name="Kim Bélanger-Baillargeon" userId="61e8c17a-4f44-4a20-848f-58a57c92f1ad" providerId="ADAL" clId="{216FF403-C141-4712-AFB6-F323E16E1A67}" dt="2023-01-04T18:48:59.067" v="227" actId="207"/>
          <ac:spMkLst>
            <pc:docMk/>
            <pc:sldMk cId="2743011269" sldId="348"/>
            <ac:spMk id="3" creationId="{B920FFE8-4266-BE81-1A2E-53F5E6A6ED9F}"/>
          </ac:spMkLst>
        </pc:spChg>
      </pc:sldChg>
      <pc:sldChg chg="modSp mod modNotesTx">
        <pc:chgData name="Kim Bélanger-Baillargeon" userId="61e8c17a-4f44-4a20-848f-58a57c92f1ad" providerId="ADAL" clId="{216FF403-C141-4712-AFB6-F323E16E1A67}" dt="2023-01-04T18:49:45.582" v="233"/>
        <pc:sldMkLst>
          <pc:docMk/>
          <pc:sldMk cId="3953476654" sldId="349"/>
        </pc:sldMkLst>
        <pc:spChg chg="mod">
          <ac:chgData name="Kim Bélanger-Baillargeon" userId="61e8c17a-4f44-4a20-848f-58a57c92f1ad" providerId="ADAL" clId="{216FF403-C141-4712-AFB6-F323E16E1A67}" dt="2023-01-04T18:49:29.765" v="232"/>
          <ac:spMkLst>
            <pc:docMk/>
            <pc:sldMk cId="3953476654" sldId="349"/>
            <ac:spMk id="2" creationId="{F2113780-2DC4-B154-CABA-3D85A5594B00}"/>
          </ac:spMkLst>
        </pc:spChg>
        <pc:spChg chg="mod">
          <ac:chgData name="Kim Bélanger-Baillargeon" userId="61e8c17a-4f44-4a20-848f-58a57c92f1ad" providerId="ADAL" clId="{216FF403-C141-4712-AFB6-F323E16E1A67}" dt="2023-01-04T18:49:25.851" v="231" actId="207"/>
          <ac:spMkLst>
            <pc:docMk/>
            <pc:sldMk cId="3953476654" sldId="349"/>
            <ac:spMk id="3" creationId="{215FC35D-354C-4755-DDDD-4AEC31F1C832}"/>
          </ac:spMkLst>
        </pc:spChg>
      </pc:sldChg>
      <pc:sldChg chg="modSp mod modNotesTx">
        <pc:chgData name="Kim Bélanger-Baillargeon" userId="61e8c17a-4f44-4a20-848f-58a57c92f1ad" providerId="ADAL" clId="{216FF403-C141-4712-AFB6-F323E16E1A67}" dt="2023-01-04T18:50:21.863" v="252"/>
        <pc:sldMkLst>
          <pc:docMk/>
          <pc:sldMk cId="2762070563" sldId="350"/>
        </pc:sldMkLst>
        <pc:spChg chg="mod">
          <ac:chgData name="Kim Bélanger-Baillargeon" userId="61e8c17a-4f44-4a20-848f-58a57c92f1ad" providerId="ADAL" clId="{216FF403-C141-4712-AFB6-F323E16E1A67}" dt="2023-01-04T18:50:16.435" v="251" actId="207"/>
          <ac:spMkLst>
            <pc:docMk/>
            <pc:sldMk cId="2762070563" sldId="350"/>
            <ac:spMk id="2" creationId="{4550BFE8-C31A-0C15-B073-979D9D7FC896}"/>
          </ac:spMkLst>
        </pc:spChg>
        <pc:picChg chg="mod">
          <ac:chgData name="Kim Bélanger-Baillargeon" userId="61e8c17a-4f44-4a20-848f-58a57c92f1ad" providerId="ADAL" clId="{216FF403-C141-4712-AFB6-F323E16E1A67}" dt="2023-01-04T18:50:04.173" v="247" actId="1076"/>
          <ac:picMkLst>
            <pc:docMk/>
            <pc:sldMk cId="2762070563" sldId="350"/>
            <ac:picMk id="5" creationId="{3F166B08-7F1D-1DBB-3F0B-A7F548C80574}"/>
          </ac:picMkLst>
        </pc:picChg>
      </pc:sldChg>
      <pc:sldChg chg="modSp mod modNotesTx">
        <pc:chgData name="Kim Bélanger-Baillargeon" userId="61e8c17a-4f44-4a20-848f-58a57c92f1ad" providerId="ADAL" clId="{216FF403-C141-4712-AFB6-F323E16E1A67}" dt="2023-01-04T18:51:23.739" v="270"/>
        <pc:sldMkLst>
          <pc:docMk/>
          <pc:sldMk cId="2697577331" sldId="351"/>
        </pc:sldMkLst>
        <pc:spChg chg="mod">
          <ac:chgData name="Kim Bélanger-Baillargeon" userId="61e8c17a-4f44-4a20-848f-58a57c92f1ad" providerId="ADAL" clId="{216FF403-C141-4712-AFB6-F323E16E1A67}" dt="2023-01-04T18:51:10.416" v="268" actId="20577"/>
          <ac:spMkLst>
            <pc:docMk/>
            <pc:sldMk cId="2697577331" sldId="351"/>
            <ac:spMk id="2" creationId="{19FE9350-C3D8-D1AC-D532-DB8F3ADF4748}"/>
          </ac:spMkLst>
        </pc:spChg>
        <pc:spChg chg="mod">
          <ac:chgData name="Kim Bélanger-Baillargeon" userId="61e8c17a-4f44-4a20-848f-58a57c92f1ad" providerId="ADAL" clId="{216FF403-C141-4712-AFB6-F323E16E1A67}" dt="2023-01-04T18:51:02.174" v="253"/>
          <ac:spMkLst>
            <pc:docMk/>
            <pc:sldMk cId="2697577331" sldId="351"/>
            <ac:spMk id="4" creationId="{3BFD9823-5BEC-5AAA-89D1-70B8EF3082B8}"/>
          </ac:spMkLst>
        </pc:spChg>
      </pc:sldChg>
      <pc:sldChg chg="modSp mod modNotesTx">
        <pc:chgData name="Kim Bélanger-Baillargeon" userId="61e8c17a-4f44-4a20-848f-58a57c92f1ad" providerId="ADAL" clId="{216FF403-C141-4712-AFB6-F323E16E1A67}" dt="2023-01-04T18:51:41.770" v="272"/>
        <pc:sldMkLst>
          <pc:docMk/>
          <pc:sldMk cId="3853825250" sldId="352"/>
        </pc:sldMkLst>
        <pc:spChg chg="mod">
          <ac:chgData name="Kim Bélanger-Baillargeon" userId="61e8c17a-4f44-4a20-848f-58a57c92f1ad" providerId="ADAL" clId="{216FF403-C141-4712-AFB6-F323E16E1A67}" dt="2023-01-04T18:51:16.738" v="269"/>
          <ac:spMkLst>
            <pc:docMk/>
            <pc:sldMk cId="3853825250" sldId="352"/>
            <ac:spMk id="2" creationId="{5259DB05-E68D-F0EA-2BF8-BBEE630A008B}"/>
          </ac:spMkLst>
        </pc:spChg>
        <pc:spChg chg="mod">
          <ac:chgData name="Kim Bélanger-Baillargeon" userId="61e8c17a-4f44-4a20-848f-58a57c92f1ad" providerId="ADAL" clId="{216FF403-C141-4712-AFB6-F323E16E1A67}" dt="2023-01-04T18:51:36.611" v="271"/>
          <ac:spMkLst>
            <pc:docMk/>
            <pc:sldMk cId="3853825250" sldId="352"/>
            <ac:spMk id="4" creationId="{01434303-37A1-0006-1D85-7A8E09AB96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42CEB-EB77-4FD7-B24B-1A5D981D30CA}" type="datetimeFigureOut">
              <a:rPr lang="fr-CA" smtClean="0"/>
              <a:t>2023-08-17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128DB-5F0D-41A6-896E-C13BF4BA226D}" type="slidenum">
              <a:rPr lang="fr-CA" smtClean="0"/>
              <a:t>‹#›</a:t>
            </a:fld>
            <a:endParaRPr lang="fr-CA"/>
          </a:p>
        </p:txBody>
      </p:sp>
    </p:spTree>
    <p:extLst>
      <p:ext uri="{BB962C8B-B14F-4D97-AF65-F5344CB8AC3E}">
        <p14:creationId xmlns:p14="http://schemas.microsoft.com/office/powerpoint/2010/main" val="92885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File:Greece_Delphi_Tholos.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ssnat.qc.ca/fr/deputes/index.html?appelant=MC"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paricilademocratie.com/approfondir/parlementarisme-et-elections/685-le-processus-d-adoption-d-une-loi" TargetMode="External"/><Relationship Id="rId5" Type="http://schemas.openxmlformats.org/officeDocument/2006/relationships/hyperlink" Target="https://www.electionsquebec.qc.ca/provinciales/fr/informer.php%23infoCirc" TargetMode="External"/><Relationship Id="rId4" Type="http://schemas.openxmlformats.org/officeDocument/2006/relationships/hyperlink" Target="http://www.paricilademocratie.com/approfondir/parlementarisme-et-elections/674-la-politique-au-quebec-institutions-et-acteur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ssnat.qc.ca/fr/patrimoine/lexique/vote.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assnat.qc.ca/fr/patrimoine/lexique/discipline-de-parti.html" TargetMode="External"/><Relationship Id="rId4" Type="http://schemas.openxmlformats.org/officeDocument/2006/relationships/hyperlink" Target="https://youth.votecompass.com/canada/"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justice.gouv.qc.ca/en/join-us/find-a-courthou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reedomhouse.org/explore-the-map?type=fiw&amp;year=2020" TargetMode="External"/><Relationship Id="rId7" Type="http://schemas.openxmlformats.org/officeDocument/2006/relationships/hyperlink" Target="https://commons.wikimedia.org/wiki/File:Electoral_democracies.sv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ledevoir.com/monde/asie/549577/elections-legislatives-en-coree-du-nord-100-de-participation-un-seul-vainqueur" TargetMode="External"/><Relationship Id="rId5" Type="http://schemas.openxmlformats.org/officeDocument/2006/relationships/hyperlink" Target="http://aceproject.org/main/francais/lf/lf21.htm" TargetMode="External"/><Relationship Id="rId4" Type="http://schemas.openxmlformats.org/officeDocument/2006/relationships/hyperlink" Target="https://freedomhouse.org/reports/freedom-world/freedom-world-research-methodology"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ncient.eu/Athenian_Democrac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ncient.eu/Athenian_Democrac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r.wikipedia.org/wiki/Droit_du_sol"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canada.ca/fr/immigration-refugies-citoyennete/services/citoyennete-canadienne/devenir-citoyen-canadien/admissibilite.html" TargetMode="External"/><Relationship Id="rId4" Type="http://schemas.openxmlformats.org/officeDocument/2006/relationships/hyperlink" Target="https://www.cic.gc.ca/english/citizenship/check-eligibility.asp"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aws-lois.justice.gc.ca/fra/lois/E-2.01/TexteComplet.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perspective.usherbrooke.ca/bilan/servlet/BMDictionnaire?iddictionnaire=1487" TargetMode="External"/><Relationship Id="rId5" Type="http://schemas.openxmlformats.org/officeDocument/2006/relationships/hyperlink" Target="http://perspective.usherbrooke.ca/bilan/servlet/BMDictionnaire?iddictionnaire=1526" TargetMode="External"/><Relationship Id="rId4" Type="http://schemas.openxmlformats.org/officeDocument/2006/relationships/hyperlink" Target="https://laws-lois.justice.gc.ca/fra/const/page-15.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dea.int/sites/default/files/publications/democratie-directe-un-apercu-du-manuel-d-international-idea_1.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airn.info/la-republique-entre-democratie-sociale--9782130486985-page-144.htm?contenu=resum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ncient.eu/Athenian_Democrac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ncient.eu/Athenian_Democrac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ncient.eu/Athenian_Democrac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noProof="0" dirty="0"/>
              <a:t>TABLE OF CONTENTS</a:t>
            </a:r>
            <a:endParaRPr lang="fr-CA" sz="1200" b="1" noProof="0" dirty="0">
              <a:cs typeface="Calibri"/>
            </a:endParaRPr>
          </a:p>
          <a:p>
            <a:pPr marL="171450" indent="-171450">
              <a:buFont typeface="Arial,Sans-Serif"/>
              <a:buChar char="•"/>
            </a:pPr>
            <a:endParaRPr lang="fr-CA" dirty="0">
              <a:cs typeface="Calibri"/>
            </a:endParaRPr>
          </a:p>
          <a:p>
            <a:r>
              <a:rPr lang="en-US" sz="1200" kern="1200" dirty="0">
                <a:solidFill>
                  <a:schemeClr val="tx1"/>
                </a:solidFill>
                <a:latin typeface="+mn-lt"/>
                <a:ea typeface="+mn-ea"/>
                <a:cs typeface="+mn-cs"/>
              </a:rPr>
              <a:t>This guide is designed to be used in conjunction with the History and Citizenship Education course (Secondary 1). This PowerPoint presentation focuses on the legal aspects of the chapter entitled </a:t>
            </a:r>
            <a:r>
              <a:rPr lang="en-US" sz="1200" b="1" i="1" kern="1200" dirty="0">
                <a:solidFill>
                  <a:schemeClr val="tx1"/>
                </a:solidFill>
                <a:latin typeface="+mn-lt"/>
                <a:ea typeface="+mn-ea"/>
                <a:cs typeface="+mn-cs"/>
              </a:rPr>
              <a:t>A first experience of democracy</a:t>
            </a:r>
            <a:r>
              <a:rPr lang="en-US" dirty="0"/>
              <a:t>.</a:t>
            </a:r>
            <a:endParaRPr lang="fr-CA" dirty="0">
              <a:cs typeface="Calibri"/>
            </a:endParaRPr>
          </a:p>
          <a:p>
            <a:endParaRPr lang="fr-CA" i="1" dirty="0"/>
          </a:p>
          <a:p>
            <a:r>
              <a:rPr lang="en-US" noProof="0" dirty="0"/>
              <a:t>This PowerPoint presentation comes with </a:t>
            </a:r>
            <a:r>
              <a:rPr lang="en-US" sz="1200" kern="1200" noProof="0" dirty="0">
                <a:solidFill>
                  <a:schemeClr val="tx1"/>
                </a:solidFill>
                <a:latin typeface="+mn-lt"/>
                <a:ea typeface="+mn-ea"/>
                <a:cs typeface="+mn-cs"/>
              </a:rPr>
              <a:t>comes with the following student comprehension exercises</a:t>
            </a:r>
            <a:r>
              <a:rPr lang="en-US" noProof="0" dirty="0"/>
              <a:t> : </a:t>
            </a:r>
          </a:p>
          <a:p>
            <a:pPr marL="171450" indent="-171450">
              <a:buFont typeface="Arial,Sans-Serif"/>
              <a:buChar char="•"/>
            </a:pPr>
            <a:r>
              <a:rPr lang="en-US" sz="1200" kern="1200" noProof="0" dirty="0">
                <a:solidFill>
                  <a:schemeClr val="tx1"/>
                </a:solidFill>
                <a:latin typeface="+mn-lt"/>
                <a:ea typeface="+mn-ea"/>
                <a:cs typeface="+mn-cs"/>
              </a:rPr>
              <a:t>Dictatorships and democracies (15 minutes) - Exercise No. 1 </a:t>
            </a:r>
            <a:r>
              <a:rPr lang="en-US" noProof="0" dirty="0"/>
              <a:t>  </a:t>
            </a:r>
          </a:p>
          <a:p>
            <a:pPr marL="171450" indent="-171450">
              <a:buFont typeface="Arial,Sans-Serif"/>
              <a:buChar char="•"/>
            </a:pPr>
            <a:r>
              <a:rPr lang="en-US" noProof="0" dirty="0"/>
              <a:t>Lawmaking: in ancient Athens and in modern-day Québec -  (20 min) - Exercises No. 2, No. 3 and</a:t>
            </a:r>
            <a:r>
              <a:rPr lang="en-US" baseline="0" noProof="0" dirty="0"/>
              <a:t> No.</a:t>
            </a:r>
            <a:r>
              <a:rPr lang="en-US" noProof="0" dirty="0"/>
              <a:t>4</a:t>
            </a:r>
            <a:endParaRPr lang="en-US" noProof="0" dirty="0">
              <a:cs typeface="Calibri"/>
            </a:endParaRPr>
          </a:p>
          <a:p>
            <a:pPr marL="171450" indent="-171450">
              <a:buFont typeface="Arial,Sans-Serif"/>
              <a:buChar char="•"/>
            </a:pPr>
            <a:r>
              <a:rPr lang="en-US" sz="1200" kern="1200" noProof="0" dirty="0">
                <a:solidFill>
                  <a:schemeClr val="tx1"/>
                </a:solidFill>
                <a:latin typeface="+mn-lt"/>
                <a:ea typeface="+mn-ea"/>
                <a:cs typeface="+mn-cs"/>
              </a:rPr>
              <a:t>What it means to be a citizen: in Athens and in present-day Québec (15 minutes) - Exercise No. 5</a:t>
            </a:r>
            <a:r>
              <a:rPr lang="en-US" noProof="0" dirty="0"/>
              <a:t> </a:t>
            </a:r>
          </a:p>
          <a:p>
            <a:pPr marL="171450" indent="-171450">
              <a:buFont typeface="Arial,Sans-Serif"/>
              <a:buChar char="•"/>
            </a:pPr>
            <a:r>
              <a:rPr lang="en-US" noProof="0" dirty="0"/>
              <a:t>Debates (20 minutes) - Exercise No. 6</a:t>
            </a:r>
            <a:endParaRPr lang="en-US" noProof="0" dirty="0">
              <a:cs typeface="Calibri"/>
            </a:endParaRPr>
          </a:p>
          <a:p>
            <a:endParaRPr lang="fr-CA" i="1" dirty="0">
              <a:cs typeface="Calibri"/>
            </a:endParaRPr>
          </a:p>
          <a:p>
            <a:r>
              <a:rPr lang="en-CA" sz="1200" kern="1200" dirty="0">
                <a:solidFill>
                  <a:schemeClr val="tx1"/>
                </a:solidFill>
                <a:effectLst/>
                <a:latin typeface="+mn-lt"/>
                <a:ea typeface="+mn-ea"/>
                <a:cs typeface="+mn-cs"/>
              </a:rPr>
              <a:t>In the notes section of this PowerPoint,</a:t>
            </a:r>
            <a:r>
              <a:rPr lang="en-US" sz="1200" kern="1200" dirty="0">
                <a:solidFill>
                  <a:schemeClr val="tx1"/>
                </a:solidFill>
                <a:latin typeface="+mn-lt"/>
                <a:ea typeface="+mn-ea"/>
                <a:cs typeface="+mn-cs"/>
              </a:rPr>
              <a:t> additional information and supplemental questions for the students if you would like to explore certain subjects in greater depth. Some slides contain a </a:t>
            </a:r>
            <a:r>
              <a:rPr lang="en-US" sz="1200" b="1" kern="1200" dirty="0">
                <a:solidFill>
                  <a:schemeClr val="tx1"/>
                </a:solidFill>
                <a:latin typeface="+mn-lt"/>
                <a:ea typeface="+mn-ea"/>
                <a:cs typeface="+mn-cs"/>
              </a:rPr>
              <a:t>RESOURCES </a:t>
            </a:r>
            <a:r>
              <a:rPr lang="en-US" sz="1200" kern="1200" dirty="0">
                <a:solidFill>
                  <a:schemeClr val="tx1"/>
                </a:solidFill>
                <a:latin typeface="+mn-lt"/>
                <a:ea typeface="+mn-ea"/>
                <a:cs typeface="+mn-cs"/>
              </a:rPr>
              <a:t>section</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listing texts or educational materials that you can also share with your students</a:t>
            </a:r>
            <a:r>
              <a:rPr lang="fr-CA" dirty="0"/>
              <a:t>. </a:t>
            </a:r>
            <a:endParaRPr lang="fr-CA" dirty="0">
              <a:cs typeface="Calibri"/>
            </a:endParaRPr>
          </a:p>
          <a:p>
            <a:endParaRPr lang="fr-CA" dirty="0">
              <a:solidFill>
                <a:srgbClr val="000000"/>
              </a:solidFill>
              <a:cs typeface="Calibri"/>
            </a:endParaRPr>
          </a:p>
          <a:p>
            <a:r>
              <a:rPr lang="en-US" sz="1200" kern="1200" dirty="0">
                <a:solidFill>
                  <a:schemeClr val="tx1"/>
                </a:solidFill>
                <a:latin typeface="+mn-lt"/>
                <a:ea typeface="+mn-ea"/>
                <a:cs typeface="+mn-cs"/>
              </a:rPr>
              <a:t>There is also </a:t>
            </a:r>
            <a:r>
              <a:rPr lang="en-US" sz="1200" b="1" kern="1200" dirty="0">
                <a:solidFill>
                  <a:schemeClr val="tx1"/>
                </a:solidFill>
                <a:latin typeface="+mn-lt"/>
                <a:ea typeface="+mn-ea"/>
                <a:cs typeface="+mn-cs"/>
              </a:rPr>
              <a:t>Sources</a:t>
            </a:r>
            <a:r>
              <a:rPr lang="en-US" sz="1200" kern="1200" dirty="0">
                <a:solidFill>
                  <a:schemeClr val="tx1"/>
                </a:solidFill>
                <a:latin typeface="+mn-lt"/>
                <a:ea typeface="+mn-ea"/>
                <a:cs typeface="+mn-cs"/>
              </a:rPr>
              <a:t> section that contains the legal and non-legal sources for the information contained in the slides and notes</a:t>
            </a:r>
            <a:r>
              <a:rPr lang="fr-CA" dirty="0">
                <a:solidFill>
                  <a:srgbClr val="000000"/>
                </a:solidFill>
                <a:cs typeface="Calibri"/>
              </a:rPr>
              <a:t>.</a:t>
            </a:r>
          </a:p>
          <a:p>
            <a:endParaRPr lang="fr-CA" dirty="0">
              <a:solidFill>
                <a:srgbClr val="FF0000"/>
              </a:solidFill>
              <a:cs typeface="Calibri"/>
            </a:endParaRPr>
          </a:p>
          <a:p>
            <a:r>
              <a:rPr lang="en-US" sz="1200" b="1" kern="1200" dirty="0">
                <a:solidFill>
                  <a:schemeClr val="tx1"/>
                </a:solidFill>
                <a:latin typeface="+mn-lt"/>
                <a:ea typeface="+mn-ea"/>
                <a:cs typeface="+mn-cs"/>
              </a:rPr>
              <a:t>PICTORIAL </a:t>
            </a:r>
            <a:r>
              <a:rPr lang="fr-CA" b="1" dirty="0"/>
              <a:t>SOURCE:</a:t>
            </a:r>
            <a:endParaRPr lang="fr-CA" dirty="0"/>
          </a:p>
          <a:p>
            <a:pPr marL="285750" indent="-285750">
              <a:buFont typeface="Arial"/>
              <a:buChar char="•"/>
            </a:pPr>
            <a:r>
              <a:rPr lang="fr-CA" dirty="0">
                <a:cs typeface="Calibri"/>
              </a:rPr>
              <a:t>Image : </a:t>
            </a:r>
            <a:r>
              <a:rPr lang="fr-CA" dirty="0">
                <a:hlinkClick r:id="rId3"/>
              </a:rPr>
              <a:t>https://commons.wikimedia.org/wiki/File:Greece_Delphi_Tholos.jpg</a:t>
            </a:r>
            <a:endParaRPr lang="fr-CA" dirty="0">
              <a:cs typeface="Calibri"/>
            </a:endParaRPr>
          </a:p>
          <a:p>
            <a:endParaRPr lang="fr-CA" b="1" dirty="0"/>
          </a:p>
          <a:p>
            <a:r>
              <a:rPr lang="en-US" sz="1200" b="1" kern="1200" dirty="0">
                <a:solidFill>
                  <a:schemeClr val="tx1"/>
                </a:solidFill>
                <a:latin typeface="+mn-lt"/>
                <a:ea typeface="+mn-ea"/>
                <a:cs typeface="+mn-cs"/>
              </a:rPr>
              <a:t>Date sources updated: </a:t>
            </a:r>
            <a:r>
              <a:rPr lang="fr-CA" sz="1200" kern="1200" dirty="0" err="1">
                <a:solidFill>
                  <a:schemeClr val="tx1"/>
                </a:solidFill>
                <a:latin typeface="+mn-lt"/>
                <a:ea typeface="+mn-ea"/>
                <a:cs typeface="+mn-cs"/>
              </a:rPr>
              <a:t>December</a:t>
            </a:r>
            <a:r>
              <a:rPr lang="fr-CA" sz="1200" kern="1200" dirty="0">
                <a:solidFill>
                  <a:schemeClr val="tx1"/>
                </a:solidFill>
                <a:latin typeface="+mn-lt"/>
                <a:ea typeface="+mn-ea"/>
                <a:cs typeface="+mn-cs"/>
              </a:rPr>
              <a:t> 2022</a:t>
            </a:r>
            <a:endParaRPr lang="en-GB"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Date created: </a:t>
            </a:r>
            <a:r>
              <a:rPr lang="fr-CA" sz="1200" kern="1200" dirty="0" err="1">
                <a:solidFill>
                  <a:schemeClr val="tx1"/>
                </a:solidFill>
                <a:latin typeface="+mn-lt"/>
                <a:ea typeface="+mn-ea"/>
                <a:cs typeface="+mn-cs"/>
              </a:rPr>
              <a:t>December</a:t>
            </a:r>
            <a:r>
              <a:rPr lang="fr-CA" sz="1200" kern="1200" dirty="0">
                <a:solidFill>
                  <a:schemeClr val="tx1"/>
                </a:solidFill>
                <a:latin typeface="+mn-lt"/>
                <a:ea typeface="+mn-ea"/>
                <a:cs typeface="+mn-cs"/>
              </a:rPr>
              <a:t> 2022</a:t>
            </a:r>
            <a:endParaRPr lang="fr-CA" dirty="0">
              <a:cs typeface="Calibri"/>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a:t>
            </a:fld>
            <a:endParaRPr lang="fr-CA"/>
          </a:p>
        </p:txBody>
      </p:sp>
    </p:spTree>
    <p:extLst>
      <p:ext uri="{BB962C8B-B14F-4D97-AF65-F5344CB8AC3E}">
        <p14:creationId xmlns:p14="http://schemas.microsoft.com/office/powerpoint/2010/main" val="8040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 TO TEACHER</a:t>
            </a:r>
            <a:endParaRPr lang="fr-FR" dirty="0"/>
          </a:p>
          <a:p>
            <a:endParaRPr lang="en-US" dirty="0">
              <a:cs typeface="Calibri" panose="020F0502020204030204"/>
            </a:endParaRPr>
          </a:p>
          <a:p>
            <a:r>
              <a:rPr lang="en-US" b="1" dirty="0"/>
              <a:t>Click to show answers</a:t>
            </a:r>
            <a:endParaRPr lang="en-US" dirty="0"/>
          </a:p>
          <a:p>
            <a:endParaRPr lang="en-US" b="1" dirty="0">
              <a:cs typeface="Calibri"/>
            </a:endParaRPr>
          </a:p>
          <a:p>
            <a:r>
              <a:rPr lang="en-US" b="1" dirty="0">
                <a:cs typeface="Calibri"/>
              </a:rPr>
              <a:t>Answers:</a:t>
            </a:r>
            <a:endParaRPr lang="en-US" dirty="0"/>
          </a:p>
          <a:p>
            <a:r>
              <a:rPr lang="en-US" dirty="0">
                <a:cs typeface="Calibri"/>
              </a:rPr>
              <a:t>members, National Assembly, represent </a:t>
            </a:r>
          </a:p>
          <a:p>
            <a:endParaRPr lang="en-US" dirty="0">
              <a:cs typeface="Calibri"/>
            </a:endParaRPr>
          </a:p>
          <a:p>
            <a:r>
              <a:rPr lang="en-US" b="1" dirty="0">
                <a:cs typeface="Calibri"/>
              </a:rPr>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cs typeface="Calibri"/>
              </a:rPr>
              <a:t>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National Assembly of Québec, "Members"</a:t>
            </a:r>
            <a:r>
              <a:rPr lang="en-GB" dirty="0"/>
              <a:t> </a:t>
            </a:r>
            <a:r>
              <a:rPr lang="fr-FR" dirty="0"/>
              <a:t>: </a:t>
            </a:r>
            <a:r>
              <a:rPr lang="en-US" sz="1200" u="sng" kern="1200" dirty="0">
                <a:solidFill>
                  <a:schemeClr val="tx1"/>
                </a:solidFill>
                <a:latin typeface="+mn-lt"/>
                <a:ea typeface="+mn-ea"/>
                <a:cs typeface="+mn-cs"/>
                <a:hlinkClick r:id="rId3"/>
              </a:rPr>
              <a:t>http://www.assnat.qc.ca/fr/deputes/index.html?appelant=MC</a:t>
            </a:r>
            <a:r>
              <a:rPr lang="en-GB" dirty="0"/>
              <a:t> </a:t>
            </a:r>
            <a:r>
              <a:rPr lang="en-CA" dirty="0"/>
              <a:t>(</a:t>
            </a:r>
            <a:r>
              <a:rPr lang="en-US" dirty="0"/>
              <a:t>Consulted April 29,</a:t>
            </a:r>
            <a:r>
              <a:rPr lang="en-CA" dirty="0"/>
              <a:t> 2020). </a:t>
            </a:r>
            <a:r>
              <a:rPr lang="en-US" sz="1200" kern="1200" dirty="0">
                <a:solidFill>
                  <a:schemeClr val="tx1"/>
                </a:solidFill>
                <a:latin typeface="+mn-lt"/>
                <a:ea typeface="+mn-ea"/>
                <a:cs typeface="+mn-cs"/>
              </a:rPr>
              <a:t>This link takes you to a page explaining the term “Members” </a:t>
            </a:r>
            <a:r>
              <a:rPr lang="en-CA" sz="1200" kern="1200" dirty="0">
                <a:solidFill>
                  <a:schemeClr val="tx1"/>
                </a:solidFill>
                <a:latin typeface="+mn-lt"/>
                <a:ea typeface="+mn-ea"/>
                <a:cs typeface="+mn-cs"/>
              </a:rPr>
              <a:t>and listing all </a:t>
            </a:r>
            <a:r>
              <a:rPr lang="fr-FR" dirty="0"/>
              <a:t>Québec </a:t>
            </a:r>
            <a:r>
              <a:rPr lang="fr-FR" dirty="0" err="1"/>
              <a:t>MNAs</a:t>
            </a:r>
            <a:r>
              <a:rPr lang="fr-FR" dirty="0"/>
              <a:t> </a:t>
            </a:r>
            <a:r>
              <a:rPr lang="en-CA" noProof="0" dirty="0"/>
              <a:t>currently in office (including their electoral divisions</a:t>
            </a:r>
            <a:r>
              <a:rPr lang="en-CA" baseline="0" noProof="0" dirty="0"/>
              <a:t> and respective </a:t>
            </a:r>
            <a:r>
              <a:rPr lang="en-CA" noProof="0" dirty="0"/>
              <a:t>political allegiances).</a:t>
            </a:r>
            <a:endParaRPr lang="en-CA" noProof="0" dirty="0">
              <a:cs typeface="Calibri"/>
            </a:endParaRPr>
          </a:p>
          <a:p>
            <a:pPr marL="171450" indent="-171450">
              <a:buFont typeface="Arial" panose="020B0604020202020204" pitchFamily="34" charset="0"/>
              <a:buChar char="•"/>
              <a:defRPr/>
            </a:pPr>
            <a:r>
              <a:rPr lang="en-US" sz="1200" kern="1200" dirty="0">
                <a:solidFill>
                  <a:schemeClr val="tx1"/>
                </a:solidFill>
                <a:latin typeface="+mn-lt"/>
                <a:ea typeface="+mn-ea"/>
                <a:cs typeface="+mn-cs"/>
              </a:rPr>
              <a:t>Assemblée </a:t>
            </a:r>
            <a:r>
              <a:rPr lang="en-US" sz="1200" kern="1200" dirty="0" err="1">
                <a:solidFill>
                  <a:schemeClr val="tx1"/>
                </a:solidFill>
                <a:latin typeface="+mn-lt"/>
                <a:ea typeface="+mn-ea"/>
                <a:cs typeface="+mn-cs"/>
              </a:rPr>
              <a:t>nationale</a:t>
            </a:r>
            <a:r>
              <a:rPr lang="en-US" sz="1200" kern="1200" dirty="0">
                <a:solidFill>
                  <a:schemeClr val="tx1"/>
                </a:solidFill>
                <a:latin typeface="+mn-lt"/>
                <a:ea typeface="+mn-ea"/>
                <a:cs typeface="+mn-cs"/>
              </a:rPr>
              <a:t> du Québec, "La Politique au Québec : institutions et </a:t>
            </a:r>
            <a:r>
              <a:rPr lang="en-US" sz="1200" kern="1200" dirty="0" err="1">
                <a:solidFill>
                  <a:schemeClr val="tx1"/>
                </a:solidFill>
                <a:latin typeface="+mn-lt"/>
                <a:ea typeface="+mn-ea"/>
                <a:cs typeface="+mn-cs"/>
              </a:rPr>
              <a:t>acteurs</a:t>
            </a:r>
            <a:r>
              <a:rPr lang="en-US" sz="1200" kern="1200" dirty="0">
                <a:solidFill>
                  <a:schemeClr val="tx1"/>
                </a:solidFill>
                <a:latin typeface="+mn-lt"/>
                <a:ea typeface="+mn-ea"/>
                <a:cs typeface="+mn-cs"/>
              </a:rPr>
              <a:t>": (French only) </a:t>
            </a:r>
            <a:r>
              <a:rPr lang="en-US" sz="1200" u="sng" kern="1200" dirty="0">
                <a:solidFill>
                  <a:schemeClr val="tx1"/>
                </a:solidFill>
                <a:latin typeface="+mn-lt"/>
                <a:ea typeface="+mn-ea"/>
                <a:cs typeface="+mn-cs"/>
                <a:hlinkClick r:id="rId4"/>
              </a:rPr>
              <a:t>http://www.paricilademocratie.com/apprsofondir/parlementarisme-et-elections/674-la-politique-au-quebec-institutions-et-acteurs</a:t>
            </a:r>
            <a:r>
              <a:rPr lang="en-US" sz="1200" kern="1200" dirty="0">
                <a:solidFill>
                  <a:schemeClr val="tx1"/>
                </a:solidFill>
                <a:latin typeface="+mn-lt"/>
                <a:ea typeface="+mn-ea"/>
                <a:cs typeface="+mn-cs"/>
              </a:rPr>
              <a:t> (Consulted April 29, 2020). This link takes you to the different actors in the Quebec government. Click on the name of each of the actors to find out their respective roles. </a:t>
            </a:r>
            <a:r>
              <a:rPr lang="en-US" dirty="0"/>
              <a:t> </a:t>
            </a:r>
            <a:endParaRPr lang="en-US" dirty="0">
              <a:cs typeface="Calibri"/>
            </a:endParaRPr>
          </a:p>
          <a:p>
            <a:pPr marL="171450" indent="-171450">
              <a:buFont typeface="Arial" panose="020B0604020202020204" pitchFamily="34" charset="0"/>
              <a:buChar char="•"/>
              <a:defRPr/>
            </a:pPr>
            <a:endParaRPr lang="fr-FR" dirty="0">
              <a:cs typeface="Calibri" panose="020F0502020204030204"/>
            </a:endParaRPr>
          </a:p>
          <a:p>
            <a:pPr marL="0" indent="0">
              <a:buFont typeface="Arial" panose="020B0604020202020204" pitchFamily="34" charset="0"/>
              <a:buNone/>
              <a:defRPr/>
            </a:pPr>
            <a:r>
              <a:rPr lang="en-US" sz="1200" u="sng" kern="1200" dirty="0">
                <a:solidFill>
                  <a:schemeClr val="tx1"/>
                </a:solidFill>
                <a:latin typeface="+mn-lt"/>
                <a:ea typeface="+mn-ea"/>
                <a:cs typeface="+mn-cs"/>
              </a:rPr>
              <a:t>Electoral division</a:t>
            </a:r>
            <a:r>
              <a:rPr lang="fr-FR" b="0" dirty="0">
                <a:cs typeface="Calibri"/>
              </a:rPr>
              <a:t>:</a:t>
            </a:r>
            <a:r>
              <a:rPr lang="fr-FR" dirty="0">
                <a:cs typeface="Calibri"/>
              </a:rPr>
              <a:t> </a:t>
            </a:r>
            <a:endParaRPr lang="fr-FR" b="0" dirty="0">
              <a:cs typeface="Calibri"/>
            </a:endParaRPr>
          </a:p>
          <a:p>
            <a:pPr marL="171450" indent="-171450">
              <a:buFont typeface="Arial" panose="020B0604020202020204" pitchFamily="34" charset="0"/>
              <a:buChar char="•"/>
              <a:defRPr/>
            </a:pPr>
            <a:r>
              <a:rPr lang="fr-FR" dirty="0"/>
              <a:t>Élections Québec, « S’informer pour savoir pour qui voter » : </a:t>
            </a:r>
            <a:r>
              <a:rPr lang="en-CA" dirty="0">
                <a:hlinkClick r:id="rId5"/>
              </a:rPr>
              <a:t>https://www.electionsquebec.qc.ca/provinciales/fr/informer.php#infoCirc</a:t>
            </a:r>
            <a:r>
              <a:rPr lang="en-CA" dirty="0"/>
              <a:t> (</a:t>
            </a:r>
            <a:r>
              <a:rPr lang="en-US" dirty="0"/>
              <a:t>Consulted April 29,</a:t>
            </a:r>
            <a:r>
              <a:rPr lang="en-CA" dirty="0"/>
              <a:t> 2020).  </a:t>
            </a:r>
            <a:r>
              <a:rPr lang="fr-FR" b="0" dirty="0">
                <a:cs typeface="Calibri"/>
              </a:rPr>
              <a:t>En entrant le code postal et le numéro d’immeuble de l’école, vous pourrez connaitre la </a:t>
            </a:r>
            <a:r>
              <a:rPr lang="en-US" b="0" dirty="0">
                <a:cs typeface="Calibri"/>
              </a:rPr>
              <a:t>constituency</a:t>
            </a:r>
            <a:r>
              <a:rPr lang="fr-FR" b="0" dirty="0">
                <a:cs typeface="Calibri"/>
              </a:rPr>
              <a:t> dans laquelle se trouve l’école.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u="sng" dirty="0">
                <a:cs typeface="Calibri"/>
              </a:rPr>
              <a:t>Passing</a:t>
            </a:r>
            <a:r>
              <a:rPr lang="fr-FR" b="0" u="sng" baseline="0" dirty="0">
                <a:cs typeface="Calibri"/>
              </a:rPr>
              <a:t> </a:t>
            </a:r>
            <a:r>
              <a:rPr lang="en-CA" b="0" u="sng" baseline="0" noProof="0" dirty="0">
                <a:cs typeface="Calibri"/>
              </a:rPr>
              <a:t>laws</a:t>
            </a:r>
            <a:r>
              <a:rPr lang="en-CA" b="0" u="sng" noProof="0" dirty="0">
                <a:cs typeface="Calibri"/>
              </a:rPr>
              <a:t> </a:t>
            </a:r>
            <a:r>
              <a:rPr lang="fr-FR" b="0" dirty="0">
                <a:cs typeface="Calibri"/>
              </a:rPr>
              <a:t>:</a:t>
            </a:r>
          </a:p>
          <a:p>
            <a:r>
              <a:rPr lang="en-US" sz="1200" kern="1200" dirty="0">
                <a:solidFill>
                  <a:schemeClr val="tx1"/>
                </a:solidFill>
                <a:latin typeface="+mn-lt"/>
                <a:ea typeface="+mn-ea"/>
                <a:cs typeface="+mn-cs"/>
              </a:rPr>
              <a:t>Assemblée </a:t>
            </a:r>
            <a:r>
              <a:rPr lang="en-US" sz="1200" kern="1200" dirty="0" err="1">
                <a:solidFill>
                  <a:schemeClr val="tx1"/>
                </a:solidFill>
                <a:latin typeface="+mn-lt"/>
                <a:ea typeface="+mn-ea"/>
                <a:cs typeface="+mn-cs"/>
              </a:rPr>
              <a:t>nationale</a:t>
            </a:r>
            <a:r>
              <a:rPr lang="en-US" sz="1200" kern="1200" dirty="0">
                <a:solidFill>
                  <a:schemeClr val="tx1"/>
                </a:solidFill>
                <a:latin typeface="+mn-lt"/>
                <a:ea typeface="+mn-ea"/>
                <a:cs typeface="+mn-cs"/>
              </a:rPr>
              <a:t> du Québec, "Le </a:t>
            </a:r>
            <a:r>
              <a:rPr lang="en-US" sz="1200" kern="1200" dirty="0" err="1">
                <a:solidFill>
                  <a:schemeClr val="tx1"/>
                </a:solidFill>
                <a:latin typeface="+mn-lt"/>
                <a:ea typeface="+mn-ea"/>
                <a:cs typeface="+mn-cs"/>
              </a:rPr>
              <a:t>processus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d’adoption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d’une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loi</a:t>
            </a:r>
            <a:r>
              <a:rPr lang="en-US" sz="1200" kern="1200" dirty="0">
                <a:solidFill>
                  <a:schemeClr val="tx1"/>
                </a:solidFill>
                <a:latin typeface="+mn-lt"/>
                <a:ea typeface="+mn-ea"/>
                <a:cs typeface="+mn-cs"/>
              </a:rPr>
              <a:t>":  (French only) </a:t>
            </a:r>
            <a:r>
              <a:rPr lang="en-US" sz="1200" u="sng" kern="1200" dirty="0">
                <a:solidFill>
                  <a:schemeClr val="tx1"/>
                </a:solidFill>
                <a:latin typeface="+mn-lt"/>
                <a:ea typeface="+mn-ea"/>
                <a:cs typeface="+mn-cs"/>
                <a:hlinkClick r:id="rId6"/>
              </a:rPr>
              <a:t>www.paricilademocratie.com/approfondir/parlementarisme-et-elections/685-le-processus-d-adoption-d-une-loi</a:t>
            </a:r>
            <a:r>
              <a:rPr lang="en-US" sz="1200" kern="1200" dirty="0">
                <a:solidFill>
                  <a:schemeClr val="tx1"/>
                </a:solidFill>
                <a:latin typeface="+mn-lt"/>
                <a:ea typeface="+mn-ea"/>
                <a:cs typeface="+mn-cs"/>
              </a:rPr>
              <a:t> (Consulted April 29, 2020).  This link will take you to a diagram of the steps involved in the passage of a bill in Quebec, followed by an explanation of each step</a:t>
            </a:r>
            <a:r>
              <a:rPr lang="en-US" dirty="0"/>
              <a:t>.</a:t>
            </a:r>
            <a:endParaRPr lang="fr-FR" b="0" dirty="0">
              <a:cs typeface="Calibri"/>
            </a:endParaRPr>
          </a:p>
          <a:p>
            <a:endParaRPr lang="en-US" b="1" dirty="0">
              <a:cs typeface="Calibri"/>
            </a:endParaRPr>
          </a:p>
          <a:p>
            <a:r>
              <a:rPr lang="en-US" b="1" dirty="0">
                <a:cs typeface="Calibri"/>
              </a:rPr>
              <a:t>SOURCES</a:t>
            </a:r>
          </a:p>
          <a:p>
            <a:r>
              <a:rPr lang="en-US" b="0" u="sng" dirty="0" err="1">
                <a:cs typeface="Calibri"/>
              </a:rPr>
              <a:t>Députés</a:t>
            </a:r>
            <a:r>
              <a:rPr lang="en-US" b="0" u="sng" dirty="0">
                <a:cs typeface="Calibri"/>
              </a:rPr>
              <a:t>:</a:t>
            </a:r>
          </a:p>
          <a:p>
            <a:pPr marL="171450" indent="-171450">
              <a:buFont typeface="Arial" panose="020B0604020202020204" pitchFamily="34" charset="0"/>
              <a:buChar char="•"/>
            </a:pPr>
            <a:r>
              <a:rPr lang="fr-FR" dirty="0"/>
              <a:t>Assemblée nationale du Québec, « Députés » : </a:t>
            </a:r>
            <a:r>
              <a:rPr lang="en-CA" dirty="0">
                <a:hlinkClick r:id="rId3"/>
              </a:rPr>
              <a:t>http://www.assnat.qc.ca/fr/deputes/index.html?appelant=MC</a:t>
            </a:r>
            <a:r>
              <a:rPr lang="en-CA" dirty="0"/>
              <a:t> (</a:t>
            </a:r>
            <a:r>
              <a:rPr lang="en-US" dirty="0"/>
              <a:t>Consulted April 29,</a:t>
            </a:r>
            <a:r>
              <a:rPr lang="en-CA" dirty="0"/>
              <a:t> 2020)</a:t>
            </a:r>
            <a:endParaRPr lang="en-CA"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0" u="sng" dirty="0"/>
              <a:t>Pouvoir législatif des députés</a:t>
            </a:r>
            <a:endParaRPr lang="fr-FR" i="0" u="sng"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Loi sur l’assemblée nationale, RLRQ c A-23.1, </a:t>
            </a:r>
            <a:r>
              <a:rPr lang="fr-FR" i="0" dirty="0"/>
              <a:t>art. 3</a:t>
            </a:r>
            <a:endParaRPr lang="en-US" dirty="0">
              <a:cs typeface="Calibri"/>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10</a:t>
            </a:fld>
            <a:endParaRPr lang="fr-CA"/>
          </a:p>
        </p:txBody>
      </p:sp>
    </p:spTree>
    <p:extLst>
      <p:ext uri="{BB962C8B-B14F-4D97-AF65-F5344CB8AC3E}">
        <p14:creationId xmlns:p14="http://schemas.microsoft.com/office/powerpoint/2010/main" val="3938879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 TO TEACHER</a:t>
            </a:r>
            <a:endParaRPr lang="fr-FR" dirty="0"/>
          </a:p>
          <a:p>
            <a:endParaRPr lang="en-US" dirty="0">
              <a:cs typeface="Calibri" panose="020F0502020204030204"/>
            </a:endParaRPr>
          </a:p>
          <a:p>
            <a:r>
              <a:rPr lang="en-US" sz="1200" b="1" kern="1200" dirty="0">
                <a:solidFill>
                  <a:schemeClr val="tx1"/>
                </a:solidFill>
                <a:latin typeface="+mn-lt"/>
                <a:ea typeface="+mn-ea"/>
                <a:cs typeface="+mn-cs"/>
              </a:rPr>
              <a:t>Click to show the answers</a:t>
            </a:r>
            <a:endParaRPr lang="en-GB"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Answers:</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members, electoral district, political party</a:t>
            </a:r>
          </a:p>
          <a:p>
            <a:endParaRPr lang="en-US" b="1" dirty="0">
              <a:effectLst/>
              <a:cs typeface="Calibri"/>
            </a:endParaRPr>
          </a:p>
          <a:p>
            <a:r>
              <a:rPr lang="en-US" b="1" dirty="0">
                <a:effectLst/>
                <a:cs typeface="Calibri"/>
              </a:rPr>
              <a:t>RESOURCES</a:t>
            </a:r>
          </a:p>
          <a:p>
            <a:r>
              <a:rPr lang="en-CA" sz="1200" b="0" i="0" u="sng" kern="1200" noProof="0" dirty="0">
                <a:solidFill>
                  <a:schemeClr val="tx1"/>
                </a:solidFill>
                <a:effectLst/>
                <a:latin typeface="+mn-lt"/>
                <a:ea typeface="+mn-ea"/>
                <a:cs typeface="+mn-cs"/>
              </a:rPr>
              <a:t>Voting</a:t>
            </a:r>
            <a:r>
              <a:rPr lang="fr-FR" sz="1200" b="0" i="0" u="sng" kern="1200" noProof="0" dirty="0">
                <a:solidFill>
                  <a:schemeClr val="tx1"/>
                </a:solidFill>
                <a:effectLst/>
                <a:latin typeface="+mn-lt"/>
                <a:ea typeface="+mn-ea"/>
                <a:cs typeface="+mn-cs"/>
              </a:rPr>
              <a:t> </a:t>
            </a:r>
            <a:r>
              <a:rPr lang="en-CA" sz="1200" b="0" i="0" u="sng" kern="1200" noProof="0" dirty="0">
                <a:solidFill>
                  <a:schemeClr val="tx1"/>
                </a:solidFill>
                <a:effectLst/>
                <a:latin typeface="+mn-lt"/>
                <a:ea typeface="+mn-ea"/>
                <a:cs typeface="+mn-cs"/>
              </a:rPr>
              <a:t>procedures</a:t>
            </a:r>
            <a:r>
              <a:rPr lang="en-CA" sz="1200" b="0" i="0" kern="1200" noProof="0" dirty="0">
                <a:solidFill>
                  <a:schemeClr val="tx1"/>
                </a:solidFill>
                <a:effectLst/>
                <a:latin typeface="+mn-lt"/>
                <a:ea typeface="+mn-ea"/>
                <a:cs typeface="+mn-cs"/>
              </a:rPr>
              <a:t>:</a:t>
            </a:r>
            <a:endParaRPr lang="en-CA" sz="1200" b="0" i="0" kern="1200" noProof="0" dirty="0">
              <a:solidFill>
                <a:schemeClr val="tx1"/>
              </a:solidFill>
              <a:effectLst/>
              <a:latin typeface="+mn-lt"/>
              <a:ea typeface="+mn-ea"/>
              <a:cs typeface="Calibri"/>
            </a:endParaRPr>
          </a:p>
          <a:p>
            <a:pPr lvl="0">
              <a:buFont typeface="Wingdings" charset="2"/>
              <a:buChar char="§"/>
            </a:pPr>
            <a:r>
              <a:rPr lang="en-US" sz="1200" kern="1200" dirty="0">
                <a:solidFill>
                  <a:schemeClr val="tx1"/>
                </a:solidFill>
                <a:latin typeface="+mn-lt"/>
                <a:ea typeface="+mn-ea"/>
                <a:cs typeface="+mn-cs"/>
              </a:rPr>
              <a:t>"Vote", </a:t>
            </a:r>
            <a:r>
              <a:rPr lang="en-US" sz="1200" i="1" kern="1200" dirty="0" err="1">
                <a:solidFill>
                  <a:schemeClr val="tx1"/>
                </a:solidFill>
                <a:latin typeface="+mn-lt"/>
                <a:ea typeface="+mn-ea"/>
                <a:cs typeface="+mn-cs"/>
              </a:rPr>
              <a:t>Encyclopédie</a:t>
            </a:r>
            <a:r>
              <a:rPr lang="en-US" sz="1200" i="1" kern="1200" dirty="0">
                <a:solidFill>
                  <a:schemeClr val="tx1"/>
                </a:solidFill>
                <a:latin typeface="+mn-lt"/>
                <a:ea typeface="+mn-ea"/>
                <a:cs typeface="+mn-cs"/>
              </a:rPr>
              <a:t> du </a:t>
            </a:r>
            <a:r>
              <a:rPr lang="en-US" sz="1200" i="1" kern="1200" dirty="0" err="1">
                <a:solidFill>
                  <a:schemeClr val="tx1"/>
                </a:solidFill>
                <a:latin typeface="+mn-lt"/>
                <a:ea typeface="+mn-ea"/>
                <a:cs typeface="+mn-cs"/>
              </a:rPr>
              <a:t>parlementarisme</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québécois</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(on line), National Assembly, April 24, 2013: </a:t>
            </a:r>
            <a:r>
              <a:rPr lang="en-US" sz="1200" u="sng" kern="1200" dirty="0">
                <a:solidFill>
                  <a:schemeClr val="tx1"/>
                </a:solidFill>
                <a:latin typeface="+mn-lt"/>
                <a:ea typeface="+mn-ea"/>
                <a:cs typeface="+mn-cs"/>
                <a:hlinkClick r:id="rId3"/>
              </a:rPr>
              <a:t>http://www.assnat.qc.ca/fr/patrimoine/lexique/vote.html</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French only (Consulted April 29, 2020). This link will take you to a simple explanation of the voting procedure in the National Assembly</a:t>
            </a:r>
            <a:r>
              <a:rPr lang="en-CA" dirty="0"/>
              <a:t>.</a:t>
            </a:r>
          </a:p>
          <a:p>
            <a:pPr marL="228600" lvl="0" indent="-228600">
              <a:buFont typeface="+mj-lt"/>
              <a:buNone/>
            </a:pPr>
            <a:endParaRPr lang="en-CA" dirty="0"/>
          </a:p>
          <a:p>
            <a:pPr lvl="0">
              <a:buFont typeface="Wingdings" charset="2"/>
              <a:buChar char="§"/>
            </a:pPr>
            <a:r>
              <a:rPr lang="en-US" sz="1200" kern="1200" dirty="0">
                <a:solidFill>
                  <a:schemeClr val="tx1"/>
                </a:solidFill>
                <a:latin typeface="+mn-lt"/>
                <a:ea typeface="+mn-ea"/>
                <a:cs typeface="+mn-cs"/>
              </a:rPr>
              <a:t>Vote compass </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an online tool that shows how a person’s views align with those of the candidates running for election. There is a specifically designed edition for students and teachers that outlines the platforms of the various political parties in Canada. Some questions may be complex for students in Secondary 1, but each question has a "Don't know" option:</a:t>
            </a:r>
            <a:r>
              <a:rPr lang="en-US" sz="1200" kern="1200" dirty="0">
                <a:solidFill>
                  <a:schemeClr val="tx1"/>
                </a:solidFill>
                <a:latin typeface="+mn-lt"/>
                <a:ea typeface="+mn-ea"/>
                <a:cs typeface="+mn-cs"/>
              </a:rPr>
              <a:t> </a:t>
            </a:r>
            <a:r>
              <a:rPr lang="en-US" sz="1200" u="sng" kern="1200" dirty="0">
                <a:solidFill>
                  <a:schemeClr val="tx1"/>
                </a:solidFill>
                <a:latin typeface="+mn-lt"/>
                <a:ea typeface="+mn-ea"/>
                <a:cs typeface="+mn-cs"/>
                <a:hlinkClick r:id="rId4"/>
              </a:rPr>
              <a:t>https://youth.votecompass.com/canada/</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(Consulted April 29, 2020</a:t>
            </a:r>
            <a:r>
              <a:rPr lang="en-US" dirty="0"/>
              <a:t>.</a:t>
            </a:r>
            <a:r>
              <a:rPr lang="en-CA" dirty="0"/>
              <a:t> </a:t>
            </a:r>
            <a:endParaRPr lang="fr-CA" noProof="0" dirty="0">
              <a:cs typeface="Calibri"/>
            </a:endParaRPr>
          </a:p>
          <a:p>
            <a:endParaRPr lang="en-CA" dirty="0">
              <a:cs typeface="Calibri"/>
            </a:endParaRPr>
          </a:p>
          <a:p>
            <a:endParaRPr lang="en-US" dirty="0">
              <a:cs typeface="Calibri"/>
            </a:endParaRPr>
          </a:p>
          <a:p>
            <a:r>
              <a:rPr lang="en-US" b="1" dirty="0">
                <a:cs typeface="Calibri"/>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a:t>Procédure de vote</a:t>
            </a:r>
            <a:r>
              <a:rPr lang="fr-FR" dirty="0"/>
              <a:t>:</a:t>
            </a:r>
            <a:endParaRPr lang="fr-FR"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Assemblée nationale du Québec, </a:t>
            </a:r>
            <a:r>
              <a:rPr lang="fr-FR" i="1" dirty="0"/>
              <a:t>Règlement de l’Assemblée nationale</a:t>
            </a:r>
            <a:r>
              <a:rPr lang="fr-FR" dirty="0"/>
              <a:t>, 13 mars 1984, art. 219-220</a:t>
            </a:r>
            <a:endParaRPr lang="fr-FR"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a:t>Discipline de parti</a:t>
            </a:r>
            <a:r>
              <a:rPr lang="fr-FR" dirty="0"/>
              <a:t>:</a:t>
            </a:r>
            <a:endParaRPr lang="fr-FR"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Assemblée nationale du Québec, « Discipline de parti » : </a:t>
            </a:r>
            <a:r>
              <a:rPr lang="en-CA" dirty="0">
                <a:hlinkClick r:id="rId5"/>
              </a:rPr>
              <a:t>http://www.assnat.qc.ca/fr/patrimoine/lexique/discipline-de-parti.html</a:t>
            </a:r>
            <a:r>
              <a:rPr lang="en-CA" dirty="0"/>
              <a:t> (</a:t>
            </a:r>
            <a:r>
              <a:rPr lang="en-US" dirty="0"/>
              <a:t>Consulted April 29,</a:t>
            </a:r>
            <a:r>
              <a:rPr lang="en-CA" dirty="0"/>
              <a:t> 2020)</a:t>
            </a:r>
            <a:endParaRPr lang="en-CA" dirty="0">
              <a:cs typeface="Calibri"/>
            </a:endParaRPr>
          </a:p>
          <a:p>
            <a:endParaRPr lang="en-CA" dirty="0">
              <a:solidFill>
                <a:srgbClr val="FF0000"/>
              </a:solidFill>
              <a:cs typeface="Calibri"/>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11</a:t>
            </a:fld>
            <a:endParaRPr lang="fr-CA"/>
          </a:p>
        </p:txBody>
      </p:sp>
    </p:spTree>
    <p:extLst>
      <p:ext uri="{BB962C8B-B14F-4D97-AF65-F5344CB8AC3E}">
        <p14:creationId xmlns:p14="http://schemas.microsoft.com/office/powerpoint/2010/main" val="2008745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 TO TEACHER</a:t>
            </a:r>
            <a:endParaRPr lang="fr-FR" dirty="0"/>
          </a:p>
          <a:p>
            <a:endParaRPr lang="en-US" dirty="0"/>
          </a:p>
          <a:p>
            <a:r>
              <a:rPr lang="en-US" sz="1200" b="1" kern="1200" dirty="0">
                <a:solidFill>
                  <a:schemeClr val="tx1"/>
                </a:solidFill>
                <a:latin typeface="+mn-lt"/>
                <a:ea typeface="+mn-ea"/>
                <a:cs typeface="+mn-cs"/>
              </a:rPr>
              <a:t>Click to show answers</a:t>
            </a:r>
            <a:endParaRPr lang="en-GB"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Answers:</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trial, lawyer, judge, 12, unanimous.</a:t>
            </a:r>
            <a:endParaRPr lang="en-GB" sz="1200" kern="1200" dirty="0">
              <a:solidFill>
                <a:schemeClr val="tx1"/>
              </a:solidFill>
              <a:latin typeface="+mn-lt"/>
              <a:ea typeface="+mn-ea"/>
              <a:cs typeface="+mn-cs"/>
            </a:endParaRPr>
          </a:p>
          <a:p>
            <a:endParaRPr lang="fr-CA" b="1" dirty="0"/>
          </a:p>
          <a:p>
            <a:r>
              <a:rPr lang="en-US" sz="1200" kern="1200" dirty="0">
                <a:solidFill>
                  <a:schemeClr val="tx1"/>
                </a:solidFill>
                <a:latin typeface="+mn-lt"/>
                <a:ea typeface="+mn-ea"/>
                <a:cs typeface="+mn-cs"/>
              </a:rPr>
              <a:t>The teacher should take this opportunity to explain that justice is still rendered "publicly". While trials are no longer held before 6,000 citizens, an ordinary member of the public can still attend most trials at the courthouse. Only trials involving family law issues or certain trials held "in camera" (i.e., behind closed doors) are not open to the public</a:t>
            </a:r>
            <a:r>
              <a:rPr lang="en-GB" sz="1200" kern="1200" dirty="0">
                <a:solidFill>
                  <a:schemeClr val="tx1"/>
                </a:solidFill>
                <a:latin typeface="+mn-lt"/>
                <a:ea typeface="+mn-ea"/>
                <a:cs typeface="+mn-cs"/>
              </a:rPr>
              <a:t>.</a:t>
            </a:r>
          </a:p>
          <a:p>
            <a:endParaRPr lang="fr-CA" dirty="0">
              <a:cs typeface="Calibri"/>
            </a:endParaRPr>
          </a:p>
          <a:p>
            <a:r>
              <a:rPr lang="en-US" sz="1200" kern="1200" dirty="0">
                <a:solidFill>
                  <a:schemeClr val="tx1"/>
                </a:solidFill>
                <a:latin typeface="+mn-lt"/>
                <a:ea typeface="+mn-ea"/>
                <a:cs typeface="+mn-cs"/>
              </a:rPr>
              <a:t>After explaining this slide, the teacher should ask the students to do Exercise No.  4</a:t>
            </a:r>
            <a:r>
              <a:rPr lang="en-GB" dirty="0"/>
              <a:t> </a:t>
            </a:r>
          </a:p>
          <a:p>
            <a:endParaRPr lang="fr-CA" b="1" dirty="0">
              <a:cs typeface="Calibri"/>
            </a:endParaRPr>
          </a:p>
          <a:p>
            <a:r>
              <a:rPr lang="en-US" b="1" dirty="0">
                <a:cs typeface="Calibri"/>
              </a:rPr>
              <a:t>RESOURCES</a:t>
            </a:r>
          </a:p>
          <a:p>
            <a:r>
              <a:rPr lang="en-US" sz="1200" u="sng" kern="1200" dirty="0">
                <a:solidFill>
                  <a:schemeClr val="tx1"/>
                </a:solidFill>
                <a:latin typeface="+mn-lt"/>
                <a:ea typeface="+mn-ea"/>
                <a:cs typeface="+mn-cs"/>
              </a:rPr>
              <a:t>Courthouse</a:t>
            </a:r>
            <a:r>
              <a:rPr lang="en-GB" dirty="0"/>
              <a:t> </a:t>
            </a:r>
            <a:r>
              <a:rPr lang="fr-FR" u="sng" dirty="0"/>
              <a:t>: </a:t>
            </a:r>
            <a:endParaRPr lang="fr-FR" u="sng" dirty="0">
              <a:cs typeface="Calibri"/>
            </a:endParaRPr>
          </a:p>
          <a:p>
            <a:r>
              <a:rPr lang="en-US" sz="1200" kern="1200" dirty="0">
                <a:solidFill>
                  <a:schemeClr val="tx1"/>
                </a:solidFill>
                <a:latin typeface="+mn-lt"/>
                <a:ea typeface="+mn-ea"/>
                <a:cs typeface="+mn-cs"/>
              </a:rPr>
              <a:t>Justice Québec, "Find a courthouse": </a:t>
            </a:r>
            <a:endParaRPr lang="en-GB" sz="1200" kern="1200" dirty="0">
              <a:solidFill>
                <a:schemeClr val="tx1"/>
              </a:solidFill>
              <a:latin typeface="+mn-lt"/>
              <a:ea typeface="+mn-ea"/>
              <a:cs typeface="+mn-cs"/>
            </a:endParaRPr>
          </a:p>
          <a:p>
            <a:r>
              <a:rPr lang="en-US" sz="1200" u="sng" kern="1200" dirty="0">
                <a:solidFill>
                  <a:schemeClr val="tx1"/>
                </a:solidFill>
                <a:latin typeface="+mn-lt"/>
                <a:ea typeface="+mn-ea"/>
                <a:cs typeface="+mn-cs"/>
                <a:hlinkClick r:id="rId3"/>
              </a:rPr>
              <a:t>https://www.justice.gouv.qc.ca/en/join-us/find-a-courthouse/</a:t>
            </a:r>
            <a:r>
              <a:rPr lang="en-US" sz="1200" kern="1200" dirty="0">
                <a:solidFill>
                  <a:schemeClr val="tx1"/>
                </a:solidFill>
                <a:latin typeface="+mn-lt"/>
                <a:ea typeface="+mn-ea"/>
                <a:cs typeface="+mn-cs"/>
              </a:rPr>
              <a:t> (Consulted April 29, 2020).  The link will take you to a list of all Québec courthouses</a:t>
            </a:r>
            <a:r>
              <a:rPr lang="en-US" dirty="0"/>
              <a:t>.</a:t>
            </a:r>
            <a:endParaRPr lang="en-US" b="0" dirty="0">
              <a:cs typeface="Calibri"/>
            </a:endParaRPr>
          </a:p>
          <a:p>
            <a:endParaRPr lang="en-US" dirty="0">
              <a:cs typeface="Calibri"/>
            </a:endParaRPr>
          </a:p>
          <a:p>
            <a:r>
              <a:rPr lang="fr-FR" b="1" i="0" dirty="0"/>
              <a:t>SOURCES</a:t>
            </a:r>
            <a:endParaRPr lang="fr-FR" b="1" i="0" dirty="0">
              <a:cs typeface="Calibri"/>
            </a:endParaRPr>
          </a:p>
          <a:p>
            <a:r>
              <a:rPr lang="fr-FR" b="0" i="0" u="sng" dirty="0" err="1"/>
              <a:t>Caract</a:t>
            </a:r>
            <a:r>
              <a:rPr lang="fr-CA" b="0" i="0" u="sng" dirty="0"/>
              <a:t>ère public de la justice, huis clos et matière familiale:</a:t>
            </a:r>
            <a:endParaRPr lang="fr-FR" b="0" i="0" u="sng" dirty="0"/>
          </a:p>
          <a:p>
            <a:pPr marL="171450" indent="-171450">
              <a:buFont typeface="Arial" panose="020B0604020202020204" pitchFamily="34" charset="0"/>
              <a:buChar char="•"/>
            </a:pPr>
            <a:r>
              <a:rPr lang="fr-FR" i="1" dirty="0"/>
              <a:t>Code de procédure civile</a:t>
            </a:r>
            <a:r>
              <a:rPr lang="fr-FR" dirty="0"/>
              <a:t>, RLRQ c C-25 01, art. 11, 15</a:t>
            </a:r>
            <a:endParaRPr lang="fr-FR" dirty="0">
              <a:cs typeface="Calibri"/>
            </a:endParaRPr>
          </a:p>
          <a:p>
            <a:pPr marL="171450" indent="-171450">
              <a:buFont typeface="Arial" panose="020B0604020202020204" pitchFamily="34" charset="0"/>
              <a:buChar char="•"/>
            </a:pPr>
            <a:r>
              <a:rPr lang="fr-FR" i="1" dirty="0"/>
              <a:t>Code de procédure pénale</a:t>
            </a:r>
            <a:r>
              <a:rPr lang="fr-FR" dirty="0"/>
              <a:t>, RLRQ c C-251, art. 194</a:t>
            </a:r>
            <a:endParaRPr lang="fr-FR" dirty="0">
              <a:cs typeface="Calibri"/>
            </a:endParaRPr>
          </a:p>
          <a:p>
            <a:pPr marL="171450" indent="-171450">
              <a:buFont typeface="Arial" panose="020B0604020202020204" pitchFamily="34" charset="0"/>
              <a:buChar char="•"/>
            </a:pPr>
            <a:r>
              <a:rPr lang="fr-FR" i="1" dirty="0"/>
              <a:t>Charte des droits et libertés de la personne</a:t>
            </a:r>
            <a:r>
              <a:rPr lang="fr-FR" dirty="0"/>
              <a:t>, RLRQ c C-12, art. 23</a:t>
            </a:r>
            <a:endParaRPr lang="fr-FR"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u="sng" dirty="0"/>
              <a:t>Droit à un procès:</a:t>
            </a:r>
            <a:endParaRPr lang="fr-FR" i="0" u="sng"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Charte des droits et libertés de la personne</a:t>
            </a:r>
            <a:r>
              <a:rPr lang="fr-FR" dirty="0"/>
              <a:t>, RLRQ c C-12, art. 32.1</a:t>
            </a:r>
            <a:endParaRPr lang="fr-FR"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Charte canadienne des droits et libertés</a:t>
            </a:r>
            <a:r>
              <a:rPr lang="fr-FR" dirty="0"/>
              <a:t>, Loi de 1982 sur le Canada, Annexe B, 1982 (R-U), ch11, art. 11 b),</a:t>
            </a:r>
            <a:endParaRPr lang="fr-FR"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a:t>Droit à un avocat:</a:t>
            </a:r>
            <a:endParaRPr lang="fr-FR" u="sng"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Charte des droits et libertés de la personne</a:t>
            </a:r>
            <a:r>
              <a:rPr lang="fr-FR" dirty="0"/>
              <a:t>, RLRQ c C-12, art. 34</a:t>
            </a:r>
            <a:endParaRPr lang="fr-FR"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u="sng" dirty="0"/>
              <a:t>Procès devant jury:</a:t>
            </a:r>
            <a:endParaRPr lang="fr-FR" u="sng"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Charte canadienne des droits et libertés</a:t>
            </a:r>
            <a:r>
              <a:rPr lang="fr-FR" dirty="0"/>
              <a:t>, Loi de 1982 sur le Canada, Annexe B, 1982 (R-U), ch11, art. 11 f)</a:t>
            </a:r>
            <a:endParaRPr lang="fr-FR"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Code criminel</a:t>
            </a:r>
            <a:r>
              <a:rPr lang="fr-FR" dirty="0"/>
              <a:t>, LRC, (1985) </a:t>
            </a:r>
            <a:r>
              <a:rPr lang="fr-FR" dirty="0" err="1"/>
              <a:t>ch</a:t>
            </a:r>
            <a:r>
              <a:rPr lang="fr-FR" dirty="0"/>
              <a:t> C-46, art. 469, 553, 554, 558, 613(1), 631(2.2), 652.1(2), 653(1)</a:t>
            </a:r>
            <a:endParaRPr lang="fr-FR" dirty="0">
              <a:cs typeface="Calibri"/>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12</a:t>
            </a:fld>
            <a:endParaRPr lang="fr-CA"/>
          </a:p>
        </p:txBody>
      </p:sp>
    </p:spTree>
    <p:extLst>
      <p:ext uri="{BB962C8B-B14F-4D97-AF65-F5344CB8AC3E}">
        <p14:creationId xmlns:p14="http://schemas.microsoft.com/office/powerpoint/2010/main" val="2918586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 TO TEACHER</a:t>
            </a:r>
            <a:endParaRPr lang="fr-CA" dirty="0"/>
          </a:p>
          <a:p>
            <a:endParaRPr lang="en-US" dirty="0">
              <a:cs typeface="Calibri"/>
            </a:endParaRPr>
          </a:p>
          <a:p>
            <a:pPr marL="171450" indent="-171450">
              <a:buFont typeface="Wingdings" panose="05000000000000000000" pitchFamily="2" charset="2"/>
              <a:buChar char="q"/>
            </a:pPr>
            <a:r>
              <a:rPr lang="en-US" sz="1200" kern="1200" dirty="0">
                <a:solidFill>
                  <a:schemeClr val="tx1"/>
                </a:solidFill>
                <a:latin typeface="+mn-lt"/>
                <a:ea typeface="+mn-ea"/>
                <a:cs typeface="+mn-cs"/>
              </a:rPr>
              <a:t>A State is an electoral democracy when it holds free elections. Electoral democracies are automatically indirect democracies because electors elect representatives in such elections</a:t>
            </a:r>
            <a:r>
              <a:rPr lang="fr-CA" dirty="0">
                <a:cs typeface="Calibri"/>
              </a:rPr>
              <a:t>.</a:t>
            </a:r>
            <a:r>
              <a:rPr lang="en-US" sz="1200" kern="1200" dirty="0">
                <a:solidFill>
                  <a:schemeClr val="tx1"/>
                </a:solidFill>
                <a:latin typeface="+mn-lt"/>
                <a:ea typeface="+mn-ea"/>
                <a:cs typeface="+mn-cs"/>
              </a:rPr>
              <a:t> </a:t>
            </a:r>
          </a:p>
          <a:p>
            <a:pPr marL="171450" indent="-171450">
              <a:buFont typeface="Wingdings" panose="05000000000000000000" pitchFamily="2" charset="2"/>
              <a:buChar char="q"/>
            </a:pPr>
            <a:r>
              <a:rPr lang="en-US" sz="1200" kern="1200" dirty="0">
                <a:solidFill>
                  <a:schemeClr val="tx1"/>
                </a:solidFill>
                <a:latin typeface="+mn-lt"/>
                <a:ea typeface="+mn-ea"/>
                <a:cs typeface="+mn-cs"/>
              </a:rPr>
              <a:t>Some States call themselves democracies‘, but aren’t really democracies. They hold elections, but they are not genuinely</a:t>
            </a:r>
            <a:r>
              <a:rPr lang="fr-CA" sz="1200" kern="1200" baseline="0" noProof="0" dirty="0">
                <a:solidFill>
                  <a:schemeClr val="tx1"/>
                </a:solidFill>
                <a:latin typeface="+mn-lt"/>
                <a:ea typeface="+mn-ea"/>
                <a:cs typeface="Calibri"/>
              </a:rPr>
              <a:t> free </a:t>
            </a:r>
            <a:r>
              <a:rPr lang="en-CA" noProof="0" dirty="0">
                <a:cs typeface="Calibri"/>
              </a:rPr>
              <a:t>elections</a:t>
            </a:r>
            <a:r>
              <a:rPr lang="fr-CA" noProof="0" dirty="0">
                <a:cs typeface="Calibri"/>
              </a:rPr>
              <a:t>.</a:t>
            </a:r>
          </a:p>
          <a:p>
            <a:pPr marL="628650" lvl="1" indent="-171450">
              <a:buFont typeface="Arial" panose="05000000000000000000" pitchFamily="2" charset="2"/>
              <a:buChar char="•"/>
            </a:pPr>
            <a:r>
              <a:rPr lang="en-US" sz="1200" kern="1200" dirty="0">
                <a:solidFill>
                  <a:schemeClr val="tx1"/>
                </a:solidFill>
                <a:latin typeface="+mn-lt"/>
                <a:ea typeface="+mn-ea"/>
                <a:cs typeface="+mn-cs"/>
              </a:rPr>
              <a:t>For example, the “Democratic People’s Republic of Korea” (the official name of North Korea) held elections in 2019. After the election, the government announced that 100% of the citizens had voted and that 100% of them had voted for the representative of the party in power. Hardly believable</a:t>
            </a:r>
            <a:r>
              <a:rPr lang="en-GB" dirty="0"/>
              <a:t> </a:t>
            </a:r>
            <a:r>
              <a:rPr lang="fr-CA" dirty="0">
                <a:cs typeface="Calibri"/>
              </a:rPr>
              <a:t>!</a:t>
            </a:r>
            <a:endParaRPr lang="fr-CA" noProof="0" dirty="0">
              <a:cs typeface="Calibri"/>
            </a:endParaRPr>
          </a:p>
          <a:p>
            <a:pPr marL="0" indent="0">
              <a:buFont typeface="Wingdings" panose="05000000000000000000" pitchFamily="2" charset="2"/>
              <a:buNone/>
            </a:pPr>
            <a:endParaRPr lang="fr-CA" noProof="0" dirty="0">
              <a:cs typeface="Calibri"/>
            </a:endParaRPr>
          </a:p>
          <a:p>
            <a:r>
              <a:rPr lang="en-US" b="1" dirty="0">
                <a:cs typeface="Calibri"/>
              </a:rPr>
              <a:t>RESOURCES</a:t>
            </a:r>
            <a:endParaRPr lang="fr-CA" b="1" dirty="0">
              <a:cs typeface="Calibri"/>
            </a:endParaRPr>
          </a:p>
          <a:p>
            <a:pPr marL="171450" indent="-171450">
              <a:buFont typeface="Wingdings"/>
              <a:buChar char="q"/>
            </a:pPr>
            <a:r>
              <a:rPr lang="en-US" sz="1200" kern="1200" dirty="0">
                <a:solidFill>
                  <a:schemeClr val="tx1"/>
                </a:solidFill>
                <a:latin typeface="+mn-lt"/>
                <a:ea typeface="+mn-ea"/>
                <a:cs typeface="+mn-cs"/>
              </a:rPr>
              <a:t>If you have the technological means, it would be worthwhile exploring the following map</a:t>
            </a:r>
            <a:r>
              <a:rPr lang="fr-CA" noProof="0" dirty="0">
                <a:cs typeface="Calibri"/>
              </a:rPr>
              <a:t> : </a:t>
            </a:r>
            <a:r>
              <a:rPr lang="fr-CA" noProof="0" dirty="0">
                <a:hlinkClick r:id="rId3"/>
              </a:rPr>
              <a:t>https://freedomhouse.org/explore-the-map?type=fiw&amp;year=2020</a:t>
            </a:r>
            <a:endParaRPr lang="fr-CA" noProof="0" dirty="0">
              <a:cs typeface="Calibri"/>
              <a:hlinkClick r:id="rId3"/>
            </a:endParaRPr>
          </a:p>
          <a:p>
            <a:pPr marL="628650" lvl="1" indent="-171450">
              <a:buFont typeface="Arial" panose="05000000000000000000" pitchFamily="2" charset="2"/>
              <a:buChar char="•"/>
            </a:pPr>
            <a:r>
              <a:rPr lang="en-US" sz="1200" kern="1200" dirty="0">
                <a:solidFill>
                  <a:schemeClr val="tx1"/>
                </a:solidFill>
                <a:latin typeface="+mn-lt"/>
                <a:ea typeface="+mn-ea"/>
                <a:cs typeface="+mn-cs"/>
              </a:rPr>
              <a:t>Countries on the map are classified on the basis of a ''democracy score''. The methodology is explained</a:t>
            </a:r>
            <a:r>
              <a:rPr lang="en-GB" dirty="0"/>
              <a:t> </a:t>
            </a:r>
            <a:r>
              <a:rPr lang="fr-CA" noProof="0" dirty="0">
                <a:cs typeface="Calibri"/>
              </a:rPr>
              <a:t> </a:t>
            </a:r>
            <a:r>
              <a:rPr lang="en-US" noProof="0" dirty="0">
                <a:cs typeface="Calibri"/>
                <a:hlinkClick r:id="rId4"/>
              </a:rPr>
              <a:t>here</a:t>
            </a:r>
            <a:r>
              <a:rPr lang="fr-CA" noProof="0" dirty="0">
                <a:cs typeface="Calibri"/>
              </a:rPr>
              <a:t>.</a:t>
            </a:r>
          </a:p>
          <a:p>
            <a:endParaRPr lang="fr-CA" b="1" dirty="0">
              <a:cs typeface="Calibri"/>
            </a:endParaRPr>
          </a:p>
          <a:p>
            <a:r>
              <a:rPr lang="fr-CA" b="1" dirty="0">
                <a:cs typeface="Calibri"/>
              </a:rPr>
              <a:t>SOURCES</a:t>
            </a:r>
            <a:endParaRPr lang="fr-CA" b="1" noProof="0" dirty="0">
              <a:cs typeface="Calibri"/>
            </a:endParaRPr>
          </a:p>
          <a:p>
            <a:pPr marL="171450" indent="-171450">
              <a:buFont typeface="Arial" panose="020B0604020202020204" pitchFamily="34" charset="0"/>
              <a:buChar char="•"/>
            </a:pPr>
            <a:r>
              <a:rPr lang="fr-CA" noProof="0" dirty="0"/>
              <a:t>Réseau du savoir électoral ACE, « Principes de </a:t>
            </a:r>
            <a:r>
              <a:rPr lang="en-US" noProof="0" dirty="0"/>
              <a:t>democracy</a:t>
            </a:r>
            <a:r>
              <a:rPr lang="fr-CA" noProof="0" dirty="0"/>
              <a:t> électorale »: </a:t>
            </a:r>
            <a:r>
              <a:rPr lang="fr-CA" noProof="0" dirty="0">
                <a:hlinkClick r:id="rId5"/>
              </a:rPr>
              <a:t>http://aceproject.org/main/francais/lf/lf21.htm</a:t>
            </a:r>
            <a:endParaRPr lang="fr-CA" noProof="0" dirty="0">
              <a:cs typeface="Calibri" panose="020F0502020204030204"/>
            </a:endParaRPr>
          </a:p>
          <a:p>
            <a:pPr marL="171450" indent="-171450">
              <a:buFont typeface="Arial" panose="020B0604020202020204" pitchFamily="34" charset="0"/>
              <a:buChar char="•"/>
            </a:pPr>
            <a:r>
              <a:rPr lang="fr-CA" noProof="0" dirty="0"/>
              <a:t>Sébastien Berger, « La </a:t>
            </a:r>
            <a:r>
              <a:rPr lang="en-US" noProof="0" dirty="0"/>
              <a:t>democracy</a:t>
            </a:r>
            <a:r>
              <a:rPr lang="fr-CA" noProof="0" dirty="0"/>
              <a:t> façon nord-coréenne » (10 mars 2019): </a:t>
            </a:r>
            <a:r>
              <a:rPr lang="fr-CA" dirty="0">
                <a:hlinkClick r:id="rId6"/>
              </a:rPr>
              <a:t>https://www.ledevoir.com/monde/asie/549577/elections-legislatives-en-coree-du-nord-100-de-participation-un-seul-vainqueur</a:t>
            </a:r>
            <a:endParaRPr lang="fr-CA" noProof="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cs typeface="Calibri"/>
              </a:rPr>
              <a:t>Carte : </a:t>
            </a:r>
            <a:r>
              <a:rPr lang="fr-CA" noProof="0" dirty="0">
                <a:hlinkClick r:id="rId7"/>
              </a:rPr>
              <a:t>commons.wikimedia.org/wiki/</a:t>
            </a:r>
            <a:r>
              <a:rPr lang="fr-CA" noProof="0" dirty="0" err="1">
                <a:hlinkClick r:id="rId7"/>
              </a:rPr>
              <a:t>File:Electoral_democracies.svg</a:t>
            </a:r>
            <a:endParaRPr lang="fr-CA" noProof="0" dirty="0">
              <a:cs typeface="Calibri" panose="020F0502020204030204"/>
            </a:endParaRPr>
          </a:p>
          <a:p>
            <a:pPr marL="171450" indent="-171450">
              <a:buFont typeface="Arial" panose="020B0604020202020204" pitchFamily="34" charset="0"/>
              <a:buChar char="•"/>
            </a:pPr>
            <a:endParaRPr lang="en-US" dirty="0">
              <a:cs typeface="Calibri"/>
            </a:endParaRPr>
          </a:p>
          <a:p>
            <a:endParaRPr lang="en-US"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13</a:t>
            </a:fld>
            <a:endParaRPr lang="fr-CA"/>
          </a:p>
        </p:txBody>
      </p:sp>
    </p:spTree>
    <p:extLst>
      <p:ext uri="{BB962C8B-B14F-4D97-AF65-F5344CB8AC3E}">
        <p14:creationId xmlns:p14="http://schemas.microsoft.com/office/powerpoint/2010/main" val="134697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cs typeface="Calibri"/>
              </a:rPr>
              <a:t>NOTE TO TEACHER</a:t>
            </a:r>
          </a:p>
          <a:p>
            <a:endParaRPr lang="en-US" b="1" dirty="0">
              <a:cs typeface="Calibri"/>
            </a:endParaRPr>
          </a:p>
          <a:p>
            <a:pPr marL="171450" indent="-171450">
              <a:buFont typeface="Wingdings"/>
              <a:buChar char="q"/>
            </a:pPr>
            <a:r>
              <a:rPr lang="en-CA" noProof="0" dirty="0">
                <a:cs typeface="Calibri"/>
              </a:rPr>
              <a:t>What is discrimination? </a:t>
            </a:r>
          </a:p>
          <a:p>
            <a:r>
              <a:rPr lang="en-US" sz="1200" kern="1200" dirty="0">
                <a:solidFill>
                  <a:schemeClr val="tx1"/>
                </a:solidFill>
                <a:latin typeface="+mn-lt"/>
                <a:ea typeface="+mn-ea"/>
                <a:cs typeface="+mn-cs"/>
              </a:rPr>
              <a:t>Discrimination exists when a person does not have the same rights or is not treated the same way as everyone else because of personal characteristic (gender, ethnic or national origin, religion, sexual orientation, </a:t>
            </a:r>
            <a:r>
              <a:rPr lang="en-US" sz="1200" kern="1200" dirty="0" err="1">
                <a:solidFill>
                  <a:schemeClr val="tx1"/>
                </a:solidFill>
                <a:latin typeface="+mn-lt"/>
                <a:ea typeface="+mn-ea"/>
                <a:cs typeface="+mn-cs"/>
              </a:rPr>
              <a:t>etc</a:t>
            </a:r>
            <a:r>
              <a:rPr lang="en-US" sz="1200" kern="1200" dirty="0">
                <a:solidFill>
                  <a:schemeClr val="tx1"/>
                </a:solidFill>
                <a:latin typeface="+mn-lt"/>
                <a:ea typeface="+mn-ea"/>
                <a:cs typeface="+mn-cs"/>
              </a:rPr>
              <a:t>)</a:t>
            </a:r>
            <a:r>
              <a:rPr lang="fr-CA" noProof="0" dirty="0">
                <a:cs typeface="Calibri"/>
              </a:rPr>
              <a:t>.</a:t>
            </a:r>
            <a:r>
              <a:rPr lang="fr-CA" dirty="0">
                <a:cs typeface="Calibri"/>
              </a:rPr>
              <a:t> </a:t>
            </a:r>
            <a:endParaRPr lang="fr-CA" noProof="0" dirty="0">
              <a:cs typeface="Calibri"/>
            </a:endParaRPr>
          </a:p>
          <a:p>
            <a:endParaRPr lang="fr-CA" b="1" noProof="0" dirty="0">
              <a:cs typeface="Calibri"/>
            </a:endParaRPr>
          </a:p>
          <a:p>
            <a:r>
              <a:rPr lang="en-US" sz="1200" kern="1200" dirty="0">
                <a:solidFill>
                  <a:schemeClr val="tx1"/>
                </a:solidFill>
                <a:latin typeface="+mn-lt"/>
                <a:ea typeface="+mn-ea"/>
                <a:cs typeface="+mn-cs"/>
              </a:rPr>
              <a:t>Answers to the question</a:t>
            </a:r>
            <a:r>
              <a:rPr lang="fr-CA" noProof="0" dirty="0">
                <a:cs typeface="Calibri"/>
              </a:rPr>
              <a:t>:</a:t>
            </a:r>
          </a:p>
          <a:p>
            <a:pPr marL="171450" indent="-171450">
              <a:buFont typeface="Arial"/>
              <a:buChar char="•"/>
            </a:pPr>
            <a:r>
              <a:rPr lang="en-US" sz="1200" kern="1200" dirty="0">
                <a:solidFill>
                  <a:schemeClr val="tx1"/>
                </a:solidFill>
                <a:latin typeface="+mn-lt"/>
                <a:ea typeface="+mn-ea"/>
                <a:cs typeface="+mn-cs"/>
              </a:rPr>
              <a:t>Being </a:t>
            </a:r>
            <a:r>
              <a:rPr lang="en-CA" sz="1200" kern="1200" dirty="0">
                <a:solidFill>
                  <a:schemeClr val="tx1"/>
                </a:solidFill>
                <a:latin typeface="+mn-lt"/>
                <a:ea typeface="+mn-ea"/>
                <a:cs typeface="+mn-cs"/>
              </a:rPr>
              <a:t>male</a:t>
            </a:r>
            <a:r>
              <a:rPr lang="fr-CA" noProof="0" dirty="0">
                <a:cs typeface="Calibri"/>
              </a:rPr>
              <a:t> </a:t>
            </a:r>
          </a:p>
          <a:p>
            <a:pPr marL="171450" indent="-171450">
              <a:buFont typeface="Arial"/>
              <a:buChar char="•"/>
            </a:pPr>
            <a:r>
              <a:rPr lang="en-US" sz="1200" kern="1200" dirty="0">
                <a:solidFill>
                  <a:schemeClr val="tx1"/>
                </a:solidFill>
                <a:latin typeface="+mn-lt"/>
                <a:ea typeface="+mn-ea"/>
                <a:cs typeface="+mn-cs"/>
              </a:rPr>
              <a:t>Being at least 18 years of age </a:t>
            </a:r>
          </a:p>
          <a:p>
            <a:pPr marL="171450" indent="-171450">
              <a:buFont typeface="Arial"/>
              <a:buChar char="•"/>
            </a:pPr>
            <a:r>
              <a:rPr lang="en-US" sz="1200" kern="1200" dirty="0">
                <a:solidFill>
                  <a:schemeClr val="tx1"/>
                </a:solidFill>
                <a:latin typeface="+mn-lt"/>
                <a:ea typeface="+mn-ea"/>
                <a:cs typeface="+mn-cs"/>
              </a:rPr>
              <a:t>Being born in Athens</a:t>
            </a:r>
            <a:r>
              <a:rPr lang="en-GB" dirty="0"/>
              <a:t> </a:t>
            </a:r>
          </a:p>
          <a:p>
            <a:pPr marL="171450" indent="-171450">
              <a:buFont typeface="Arial"/>
              <a:buChar char="•"/>
            </a:pPr>
            <a:r>
              <a:rPr lang="en-US" sz="1200" kern="1200" dirty="0">
                <a:solidFill>
                  <a:schemeClr val="tx1"/>
                </a:solidFill>
                <a:latin typeface="+mn-lt"/>
                <a:ea typeface="+mn-ea"/>
                <a:cs typeface="+mn-cs"/>
              </a:rPr>
              <a:t>Being the son of an Athenian citizen and having a mother who is the daughter of an Athenian citizen (women could not become citizens)</a:t>
            </a:r>
            <a:r>
              <a:rPr lang="en-GB" dirty="0"/>
              <a:t> </a:t>
            </a:r>
            <a:endParaRPr lang="fr-CA" noProof="0" dirty="0">
              <a:cs typeface="Calibri"/>
            </a:endParaRPr>
          </a:p>
          <a:p>
            <a:pPr marL="171450" indent="-171450">
              <a:buFont typeface="Arial"/>
              <a:buChar char="•"/>
            </a:pPr>
            <a:r>
              <a:rPr lang="en-US" sz="1200" kern="1200" dirty="0">
                <a:solidFill>
                  <a:schemeClr val="tx1"/>
                </a:solidFill>
                <a:latin typeface="+mn-lt"/>
                <a:ea typeface="+mn-ea"/>
                <a:cs typeface="+mn-cs"/>
              </a:rPr>
              <a:t>Doing military service </a:t>
            </a:r>
          </a:p>
          <a:p>
            <a:pPr marL="171450" indent="-171450">
              <a:buFont typeface="Arial"/>
              <a:buChar char="•"/>
            </a:pPr>
            <a:endParaRPr lang="fr-CA" dirty="0">
              <a:cs typeface="Calibri"/>
            </a:endParaRPr>
          </a:p>
          <a:p>
            <a:r>
              <a:rPr lang="en-US" sz="1200" kern="1200" dirty="0">
                <a:solidFill>
                  <a:schemeClr val="tx1"/>
                </a:solidFill>
                <a:latin typeface="+mn-lt"/>
                <a:ea typeface="+mn-ea"/>
                <a:cs typeface="+mn-cs"/>
              </a:rPr>
              <a:t>There were between 30,000 and 60,000 Athenian citizens, depending on the period of history</a:t>
            </a:r>
            <a:r>
              <a:rPr lang="fr-CA" dirty="0">
                <a:cs typeface="Calibri"/>
              </a:rPr>
              <a:t>.</a:t>
            </a:r>
          </a:p>
          <a:p>
            <a:pPr>
              <a:buFont typeface="Arial"/>
            </a:pPr>
            <a:endParaRPr lang="en-US" dirty="0">
              <a:cs typeface="Calibri"/>
            </a:endParaRPr>
          </a:p>
          <a:p>
            <a:r>
              <a:rPr lang="en-US" b="1" dirty="0">
                <a:cs typeface="Calibri"/>
              </a:rPr>
              <a:t>SOURCES: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i="1" dirty="0"/>
              <a:t>Charte des droits et libertés de la personne</a:t>
            </a:r>
            <a:r>
              <a:rPr lang="fr-FR" dirty="0"/>
              <a:t>, RLRQ c C-12, art. 10.</a:t>
            </a:r>
            <a:endParaRPr lang="fr-FR" dirty="0">
              <a:cs typeface="Calibri"/>
            </a:endParaRPr>
          </a:p>
          <a:p>
            <a:pPr marL="171450" indent="-171450">
              <a:buFont typeface="Arial"/>
              <a:buChar char="•"/>
            </a:pPr>
            <a:r>
              <a:rPr lang="en-US" dirty="0"/>
              <a:t>Cartwright, Mark (2018). </a:t>
            </a:r>
            <a:r>
              <a:rPr lang="en-US" dirty="0">
                <a:hlinkClick r:id="rId3"/>
              </a:rPr>
              <a:t>'</a:t>
            </a:r>
            <a:r>
              <a:rPr lang="en-US" i="1" dirty="0">
                <a:hlinkClick r:id="rId3"/>
              </a:rPr>
              <a:t>Athenian democracy'</a:t>
            </a:r>
            <a:r>
              <a:rPr lang="en-US" i="1" dirty="0"/>
              <a:t>, </a:t>
            </a:r>
            <a:r>
              <a:rPr lang="en-US" dirty="0"/>
              <a:t>Ancient history encyclopedia online</a:t>
            </a:r>
            <a:r>
              <a:rPr lang="en-US" i="1" dirty="0"/>
              <a:t>. </a:t>
            </a:r>
            <a:endParaRPr lang="en-US" i="1" dirty="0">
              <a:cs typeface="Calibri"/>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15</a:t>
            </a:fld>
            <a:endParaRPr lang="fr-CA"/>
          </a:p>
        </p:txBody>
      </p:sp>
    </p:spTree>
    <p:extLst>
      <p:ext uri="{BB962C8B-B14F-4D97-AF65-F5344CB8AC3E}">
        <p14:creationId xmlns:p14="http://schemas.microsoft.com/office/powerpoint/2010/main" val="1482352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cs typeface="Calibri"/>
              </a:rPr>
              <a:t>NOTE TO TEACHER</a:t>
            </a:r>
          </a:p>
          <a:p>
            <a:endParaRPr lang="en-US" b="1" dirty="0">
              <a:cs typeface="Calibri"/>
            </a:endParaRPr>
          </a:p>
          <a:p>
            <a:pPr marL="171450" indent="-171450">
              <a:buFont typeface="Wingdings" panose="05000000000000000000" pitchFamily="2" charset="2"/>
              <a:buChar char="q"/>
            </a:pPr>
            <a:r>
              <a:rPr lang="en-US" sz="1200" kern="1200" dirty="0">
                <a:solidFill>
                  <a:schemeClr val="tx1"/>
                </a:solidFill>
                <a:latin typeface="+mn-lt"/>
                <a:ea typeface="+mn-ea"/>
                <a:cs typeface="+mn-cs"/>
              </a:rPr>
              <a:t>Ask the students to define what it means to "participate in political life". What actions might fall into this category in ancient Athens and in Present-day Québec</a:t>
            </a:r>
            <a:r>
              <a:rPr lang="en-GB" dirty="0"/>
              <a:t> </a:t>
            </a:r>
            <a:r>
              <a:rPr lang="fr-CA" noProof="0" dirty="0">
                <a:cs typeface="Calibri"/>
              </a:rPr>
              <a:t>?</a:t>
            </a:r>
          </a:p>
          <a:p>
            <a:pPr lvl="1" indent="-171450">
              <a:buFont typeface="Arial" panose="020B0604020202020204" pitchFamily="34" charset="0"/>
              <a:buChar char="•"/>
            </a:pPr>
            <a:r>
              <a:rPr lang="en-US" sz="1200" kern="1200" dirty="0">
                <a:solidFill>
                  <a:schemeClr val="tx1"/>
                </a:solidFill>
                <a:latin typeface="+mn-lt"/>
                <a:ea typeface="+mn-ea"/>
                <a:cs typeface="+mn-cs"/>
              </a:rPr>
              <a:t>Participating in political life </a:t>
            </a:r>
            <a:r>
              <a:rPr lang="en-US" sz="1200" b="1" kern="1200" dirty="0">
                <a:solidFill>
                  <a:schemeClr val="tx1"/>
                </a:solidFill>
                <a:latin typeface="+mn-lt"/>
                <a:ea typeface="+mn-ea"/>
                <a:cs typeface="+mn-cs"/>
              </a:rPr>
              <a:t>in Athens</a:t>
            </a:r>
            <a:r>
              <a:rPr lang="en-US" sz="1200" kern="1200" dirty="0">
                <a:solidFill>
                  <a:schemeClr val="tx1"/>
                </a:solidFill>
                <a:latin typeface="+mn-lt"/>
                <a:ea typeface="+mn-ea"/>
                <a:cs typeface="+mn-cs"/>
              </a:rPr>
              <a:t>: voting, taking part in the popular court (</a:t>
            </a:r>
            <a:r>
              <a:rPr lang="en-US" sz="1200" kern="1200" dirty="0" err="1">
                <a:solidFill>
                  <a:schemeClr val="tx1"/>
                </a:solidFill>
                <a:latin typeface="+mn-lt"/>
                <a:ea typeface="+mn-ea"/>
                <a:cs typeface="+mn-cs"/>
              </a:rPr>
              <a:t>Heliaia</a:t>
            </a:r>
            <a:r>
              <a:rPr lang="en-US" sz="1200" kern="1200" dirty="0">
                <a:solidFill>
                  <a:schemeClr val="tx1"/>
                </a:solidFill>
                <a:latin typeface="+mn-lt"/>
                <a:ea typeface="+mn-ea"/>
                <a:cs typeface="+mn-cs"/>
              </a:rPr>
              <a:t>), being able to become a magistrate or being part of the Boule</a:t>
            </a:r>
            <a:r>
              <a:rPr lang="fr-CA" dirty="0">
                <a:cs typeface="Calibri"/>
              </a:rPr>
              <a:t>.</a:t>
            </a:r>
            <a:endParaRPr lang="fr-CA" noProof="0" dirty="0">
              <a:cs typeface="Calibri"/>
            </a:endParaRPr>
          </a:p>
          <a:p>
            <a:pPr lvl="1" indent="-171450">
              <a:buFont typeface="Arial" panose="020B0604020202020204" pitchFamily="34" charset="0"/>
              <a:buChar char="•"/>
            </a:pPr>
            <a:r>
              <a:rPr lang="en-US" sz="1200" kern="1200" dirty="0">
                <a:solidFill>
                  <a:schemeClr val="tx1"/>
                </a:solidFill>
                <a:latin typeface="+mn-lt"/>
                <a:ea typeface="+mn-ea"/>
                <a:cs typeface="+mn-cs"/>
              </a:rPr>
              <a:t>Participating in political life </a:t>
            </a:r>
            <a:r>
              <a:rPr lang="en-US" sz="1200" b="1" kern="1200" dirty="0">
                <a:solidFill>
                  <a:schemeClr val="tx1"/>
                </a:solidFill>
                <a:latin typeface="+mn-lt"/>
                <a:ea typeface="+mn-ea"/>
                <a:cs typeface="+mn-cs"/>
              </a:rPr>
              <a:t>in Québec</a:t>
            </a:r>
            <a:r>
              <a:rPr lang="en-US" sz="1200" kern="1200" dirty="0">
                <a:solidFill>
                  <a:schemeClr val="tx1"/>
                </a:solidFill>
                <a:latin typeface="+mn-lt"/>
                <a:ea typeface="+mn-ea"/>
                <a:cs typeface="+mn-cs"/>
              </a:rPr>
              <a:t>: voting, being able to stand as a candidate in elections to become a member of the National Assembly</a:t>
            </a:r>
            <a:r>
              <a:rPr lang="en-US" dirty="0"/>
              <a:t>.</a:t>
            </a:r>
            <a:endParaRPr lang="fr-CA" strike="sngStrike" dirty="0">
              <a:cs typeface="Calibri"/>
            </a:endParaRPr>
          </a:p>
          <a:p>
            <a:pPr lvl="2" indent="-171450">
              <a:buFont typeface="Courier New" panose="02070309020205020404" pitchFamily="49" charset="0"/>
              <a:buChar char="o"/>
            </a:pPr>
            <a:r>
              <a:rPr lang="en-US" sz="1200" kern="1200" dirty="0">
                <a:solidFill>
                  <a:schemeClr val="tx1"/>
                </a:solidFill>
                <a:latin typeface="+mn-lt"/>
                <a:ea typeface="+mn-ea"/>
                <a:cs typeface="+mn-cs"/>
              </a:rPr>
              <a:t>Minors may not vote or stand for election. But they can get involved in political life. For example, they can campaign for causes or participate in demonstrations</a:t>
            </a:r>
            <a:r>
              <a:rPr lang="fr-CA" u="none" strike="noStrike" dirty="0">
                <a:cs typeface="Calibri"/>
              </a:rPr>
              <a:t>.</a:t>
            </a:r>
            <a:r>
              <a:rPr lang="fr-CA" dirty="0">
                <a:cs typeface="Calibri"/>
              </a:rPr>
              <a:t> </a:t>
            </a:r>
            <a:endParaRPr lang="fr-CA" u="none" strike="noStrike" dirty="0">
              <a:cs typeface="Calibri"/>
            </a:endParaRPr>
          </a:p>
          <a:p>
            <a:endParaRPr lang="fr-CA" b="1" dirty="0"/>
          </a:p>
          <a:p>
            <a:pPr marL="171450" indent="-171450">
              <a:buFont typeface="Wingdings" panose="05000000000000000000" pitchFamily="2" charset="2"/>
              <a:buChar char="q"/>
            </a:pPr>
            <a:r>
              <a:rPr lang="en-US" sz="1200" kern="1200" dirty="0">
                <a:solidFill>
                  <a:schemeClr val="tx1"/>
                </a:solidFill>
                <a:latin typeface="+mn-lt"/>
                <a:ea typeface="+mn-ea"/>
                <a:cs typeface="+mn-cs"/>
              </a:rPr>
              <a:t>Ask students to explain what it means to "take legal action". What actions might fall into this category in ancient Athens and in present-day Quebec</a:t>
            </a:r>
            <a:r>
              <a:rPr lang="en-US" dirty="0"/>
              <a:t>.</a:t>
            </a:r>
            <a:r>
              <a:rPr lang="fr-CA" noProof="0" dirty="0"/>
              <a:t> </a:t>
            </a:r>
            <a:endParaRPr lang="fr-CA" noProof="0" dirty="0">
              <a:cs typeface="Calibri"/>
            </a:endParaRPr>
          </a:p>
          <a:p>
            <a:pPr lvl="1" indent="-171450">
              <a:buFont typeface="Arial" panose="020B0604020202020204" pitchFamily="34" charset="0"/>
              <a:buChar char="•"/>
            </a:pPr>
            <a:r>
              <a:rPr lang="en-US" sz="1200" kern="1200" dirty="0">
                <a:solidFill>
                  <a:schemeClr val="tx1"/>
                </a:solidFill>
                <a:latin typeface="+mn-lt"/>
                <a:ea typeface="+mn-ea"/>
                <a:cs typeface="+mn-cs"/>
              </a:rPr>
              <a:t>Taking legal action </a:t>
            </a:r>
            <a:r>
              <a:rPr lang="en-US" sz="1200" b="1" kern="1200" dirty="0">
                <a:solidFill>
                  <a:schemeClr val="tx1"/>
                </a:solidFill>
                <a:latin typeface="+mn-lt"/>
                <a:ea typeface="+mn-ea"/>
                <a:cs typeface="+mn-cs"/>
              </a:rPr>
              <a:t>in Athens</a:t>
            </a:r>
            <a:r>
              <a:rPr lang="en-US" sz="1200" kern="1200" dirty="0">
                <a:solidFill>
                  <a:schemeClr val="tx1"/>
                </a:solidFill>
                <a:latin typeface="+mn-lt"/>
                <a:ea typeface="+mn-ea"/>
                <a:cs typeface="+mn-cs"/>
              </a:rPr>
              <a:t>: accusing someone of a crime, asking the </a:t>
            </a:r>
            <a:r>
              <a:rPr lang="en-US" sz="1200" kern="1200" dirty="0" err="1">
                <a:solidFill>
                  <a:schemeClr val="tx1"/>
                </a:solidFill>
                <a:latin typeface="+mn-lt"/>
                <a:ea typeface="+mn-ea"/>
                <a:cs typeface="+mn-cs"/>
              </a:rPr>
              <a:t>Heliaia</a:t>
            </a:r>
            <a:r>
              <a:rPr lang="en-US" sz="1200" kern="1200" dirty="0">
                <a:solidFill>
                  <a:schemeClr val="tx1"/>
                </a:solidFill>
                <a:latin typeface="+mn-lt"/>
                <a:ea typeface="+mn-ea"/>
                <a:cs typeface="+mn-cs"/>
              </a:rPr>
              <a:t> to decide an issue (such as the true ownership of a piece of land)</a:t>
            </a:r>
            <a:r>
              <a:rPr lang="en-US" dirty="0"/>
              <a:t>.</a:t>
            </a:r>
            <a:endParaRPr lang="fr-CA" dirty="0">
              <a:cs typeface="Calibri"/>
            </a:endParaRPr>
          </a:p>
          <a:p>
            <a:pPr lvl="1" indent="-171450">
              <a:buFont typeface="Arial" panose="020B0604020202020204" pitchFamily="34" charset="0"/>
              <a:buChar char="•"/>
            </a:pPr>
            <a:r>
              <a:rPr lang="fr-CA" b="1" dirty="0"/>
              <a:t>In Québec,</a:t>
            </a:r>
            <a:r>
              <a:rPr lang="fr-CA" b="1" dirty="0">
                <a:cs typeface="Calibri"/>
              </a:rPr>
              <a:t> </a:t>
            </a:r>
            <a:r>
              <a:rPr lang="en-US" sz="1200" kern="1200" dirty="0">
                <a:solidFill>
                  <a:schemeClr val="tx1"/>
                </a:solidFill>
                <a:latin typeface="+mn-lt"/>
                <a:ea typeface="+mn-ea"/>
                <a:cs typeface="+mn-cs"/>
              </a:rPr>
              <a:t>a person doesn’t have to be a citizen to take legal action in the court system</a:t>
            </a:r>
            <a:r>
              <a:rPr lang="fr-CA" dirty="0">
                <a:cs typeface="Calibri"/>
              </a:rPr>
              <a:t>. </a:t>
            </a:r>
          </a:p>
          <a:p>
            <a:pPr marL="171450" indent="-171450">
              <a:buFont typeface="Arial"/>
              <a:buChar char="•"/>
            </a:pPr>
            <a:endParaRPr lang="en-US" dirty="0">
              <a:cs typeface="Calibri"/>
            </a:endParaRPr>
          </a:p>
          <a:p>
            <a:r>
              <a:rPr lang="en-US" b="1" dirty="0">
                <a:cs typeface="Calibri"/>
              </a:rPr>
              <a:t>SOURCES: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CA" i="1" dirty="0">
                <a:effectLst/>
              </a:rPr>
              <a:t>Loi électorale</a:t>
            </a:r>
            <a:r>
              <a:rPr lang="fr-CA" dirty="0">
                <a:effectLst/>
              </a:rPr>
              <a:t>, RLRQ c E-33, art. 1(1), 234</a:t>
            </a:r>
            <a:endParaRPr lang="fr-CA" dirty="0">
              <a:effectLst/>
              <a:cs typeface="Calibri" panose="020F0502020204030204"/>
            </a:endParaRPr>
          </a:p>
          <a:p>
            <a:pPr marL="171450" indent="-171450">
              <a:buFont typeface="Arial"/>
              <a:buChar char="•"/>
            </a:pPr>
            <a:r>
              <a:rPr lang="en-US" dirty="0"/>
              <a:t>Mark </a:t>
            </a:r>
            <a:r>
              <a:rPr lang="en-US" cap="all" baseline="0" dirty="0"/>
              <a:t>Cartwright</a:t>
            </a:r>
            <a:r>
              <a:rPr lang="en-US" dirty="0"/>
              <a:t> (2018). </a:t>
            </a:r>
            <a:r>
              <a:rPr lang="en-US" dirty="0">
                <a:hlinkClick r:id="rId3"/>
              </a:rPr>
              <a:t>'</a:t>
            </a:r>
            <a:r>
              <a:rPr lang="en-US" i="1" dirty="0">
                <a:hlinkClick r:id="rId3"/>
              </a:rPr>
              <a:t>Athenian democracy'</a:t>
            </a:r>
            <a:r>
              <a:rPr lang="en-US" i="1" dirty="0"/>
              <a:t>, </a:t>
            </a:r>
            <a:r>
              <a:rPr lang="en-US" dirty="0"/>
              <a:t>Ancient history encyclopedia online</a:t>
            </a:r>
            <a:r>
              <a:rPr lang="en-US" i="1" dirty="0"/>
              <a:t>. </a:t>
            </a:r>
            <a:endParaRPr lang="en-US"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16</a:t>
            </a:fld>
            <a:endParaRPr lang="fr-CA"/>
          </a:p>
        </p:txBody>
      </p:sp>
    </p:spTree>
    <p:extLst>
      <p:ext uri="{BB962C8B-B14F-4D97-AF65-F5344CB8AC3E}">
        <p14:creationId xmlns:p14="http://schemas.microsoft.com/office/powerpoint/2010/main" val="331293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noProof="0" dirty="0"/>
              <a:t>NOTE TO TEACHER</a:t>
            </a:r>
            <a:endParaRPr lang="fr-CA" noProof="0" dirty="0"/>
          </a:p>
          <a:p>
            <a:r>
              <a:rPr lang="en-US" sz="1200" kern="1200" dirty="0">
                <a:solidFill>
                  <a:schemeClr val="tx1"/>
                </a:solidFill>
                <a:latin typeface="+mn-lt"/>
                <a:ea typeface="+mn-ea"/>
                <a:cs typeface="+mn-cs"/>
              </a:rPr>
              <a:t>An adult who already holds citizenship in another country can become a Canadian citizen</a:t>
            </a:r>
            <a:r>
              <a:rPr lang="fr-CA" noProof="0" dirty="0">
                <a:cs typeface="Calibri"/>
              </a:rPr>
              <a:t>.</a:t>
            </a:r>
          </a:p>
          <a:p>
            <a:endParaRPr lang="fr-CA" noProof="0" dirty="0">
              <a:cs typeface="Calibri"/>
            </a:endParaRPr>
          </a:p>
          <a:p>
            <a:r>
              <a:rPr lang="en-US" sz="1200" kern="1200" dirty="0">
                <a:solidFill>
                  <a:schemeClr val="tx1"/>
                </a:solidFill>
                <a:latin typeface="+mn-lt"/>
                <a:ea typeface="+mn-ea"/>
                <a:cs typeface="+mn-cs"/>
              </a:rPr>
              <a:t>Canada recognizes ''</a:t>
            </a:r>
            <a:r>
              <a:rPr lang="en-US" sz="1200" b="1" kern="1200" dirty="0">
                <a:solidFill>
                  <a:schemeClr val="tx1"/>
                </a:solidFill>
                <a:latin typeface="+mn-lt"/>
                <a:ea typeface="+mn-ea"/>
                <a:cs typeface="+mn-cs"/>
              </a:rPr>
              <a:t>citizenship by birth </a:t>
            </a:r>
            <a:r>
              <a:rPr lang="en-US" sz="1200" kern="1200" dirty="0">
                <a:solidFill>
                  <a:schemeClr val="tx1"/>
                </a:solidFill>
                <a:latin typeface="+mn-lt"/>
                <a:ea typeface="+mn-ea"/>
                <a:cs typeface="+mn-cs"/>
              </a:rPr>
              <a:t>‘’ (born in Canada</a:t>
            </a:r>
            <a:r>
              <a:rPr lang="fr-CA" noProof="0" dirty="0">
                <a:cs typeface="Calibri"/>
              </a:rPr>
              <a:t>)</a:t>
            </a:r>
          </a:p>
          <a:p>
            <a:pPr marL="171450" indent="-171450">
              <a:buFont typeface="Wingdings" panose="05000000000000000000" pitchFamily="2" charset="2"/>
              <a:buChar char="q"/>
            </a:pPr>
            <a:r>
              <a:rPr lang="en-US" sz="1200" kern="1200" dirty="0">
                <a:solidFill>
                  <a:schemeClr val="tx1"/>
                </a:solidFill>
                <a:latin typeface="+mn-lt"/>
                <a:ea typeface="+mn-ea"/>
                <a:cs typeface="+mn-cs"/>
              </a:rPr>
              <a:t>A child born in Canada will automatically obtain Canadian citizenship, even if neither one of his parents is a Canadian citizen</a:t>
            </a:r>
            <a:r>
              <a:rPr lang="fr-CA" noProof="0" dirty="0">
                <a:cs typeface="Calibri"/>
              </a:rPr>
              <a:t>.</a:t>
            </a:r>
            <a:r>
              <a:rPr lang="fr-CA" dirty="0">
                <a:cs typeface="Calibri"/>
              </a:rPr>
              <a:t> </a:t>
            </a:r>
            <a:endParaRPr lang="fr-CA" noProof="0" dirty="0">
              <a:cs typeface="Calibri"/>
            </a:endParaRPr>
          </a:p>
          <a:p>
            <a:pPr marL="171450" indent="-171450">
              <a:buFont typeface="Wingdings" panose="05000000000000000000" pitchFamily="2" charset="2"/>
              <a:buChar char="q"/>
            </a:pPr>
            <a:r>
              <a:rPr lang="en-US" sz="1200" kern="1200" dirty="0">
                <a:solidFill>
                  <a:schemeClr val="tx1"/>
                </a:solidFill>
                <a:latin typeface="+mn-lt"/>
                <a:ea typeface="+mn-ea"/>
                <a:cs typeface="+mn-cs"/>
              </a:rPr>
              <a:t>It should be noted that almost all countries in the Americas recognize citizenship by birthplace</a:t>
            </a:r>
            <a:r>
              <a:rPr lang="fr-CA" noProof="0" dirty="0">
                <a:cs typeface="Calibri"/>
              </a:rPr>
              <a:t>.</a:t>
            </a:r>
          </a:p>
          <a:p>
            <a:pPr marL="171450" indent="-171450">
              <a:buFont typeface="Wingdings" panose="05000000000000000000" pitchFamily="2" charset="2"/>
              <a:buChar char="q"/>
            </a:pPr>
            <a:r>
              <a:rPr lang="en-US" sz="1200" kern="1200" dirty="0">
                <a:solidFill>
                  <a:schemeClr val="tx1"/>
                </a:solidFill>
                <a:latin typeface="+mn-lt"/>
                <a:ea typeface="+mn-ea"/>
                <a:cs typeface="+mn-cs"/>
              </a:rPr>
              <a:t>Map showing countries that that apply citizenship by birthplace</a:t>
            </a:r>
            <a:r>
              <a:rPr lang="en-GB" sz="1200" kern="1200" dirty="0">
                <a:solidFill>
                  <a:schemeClr val="tx1"/>
                </a:solidFill>
                <a:latin typeface="+mn-lt"/>
                <a:ea typeface="+mn-ea"/>
                <a:cs typeface="+mn-cs"/>
              </a:rPr>
              <a:t>.</a:t>
            </a:r>
            <a:r>
              <a:rPr lang="en-US" sz="1200" kern="1200" dirty="0">
                <a:solidFill>
                  <a:schemeClr val="tx1"/>
                </a:solidFill>
                <a:latin typeface="+mn-lt"/>
                <a:ea typeface="+mn-ea"/>
                <a:cs typeface="+mn-cs"/>
              </a:rPr>
              <a:t> </a:t>
            </a:r>
            <a:r>
              <a:rPr lang="en-US" sz="1200" u="sng" kern="1200" dirty="0">
                <a:solidFill>
                  <a:schemeClr val="tx1"/>
                </a:solidFill>
                <a:latin typeface="+mn-lt"/>
                <a:ea typeface="+mn-ea"/>
                <a:cs typeface="+mn-cs"/>
                <a:hlinkClick r:id="rId3"/>
              </a:rPr>
              <a:t>https://en.wikipedia.org/wiki/Jus_soli.svg</a:t>
            </a:r>
            <a:r>
              <a:rPr lang="en-GB" dirty="0"/>
              <a:t> </a:t>
            </a:r>
            <a:endParaRPr lang="fr-CA" noProof="0" dirty="0"/>
          </a:p>
          <a:p>
            <a:pPr marL="171450" indent="-171450">
              <a:buFont typeface="Wingdings" panose="05000000000000000000" pitchFamily="2" charset="2"/>
              <a:buChar char="q"/>
            </a:pPr>
            <a:endParaRPr lang="fr-CA" noProof="0" dirty="0">
              <a:cs typeface="Calibri"/>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a:solidFill>
                  <a:schemeClr val="tx1"/>
                </a:solidFill>
                <a:latin typeface="+mn-lt"/>
                <a:ea typeface="+mn-ea"/>
                <a:cs typeface="+mn-cs"/>
              </a:rPr>
              <a:t>Canada also recognizes “</a:t>
            </a:r>
            <a:r>
              <a:rPr lang="en-US" sz="1200" b="1" kern="1200" dirty="0">
                <a:solidFill>
                  <a:schemeClr val="tx1"/>
                </a:solidFill>
                <a:latin typeface="+mn-lt"/>
                <a:ea typeface="+mn-ea"/>
                <a:cs typeface="+mn-cs"/>
              </a:rPr>
              <a:t>citizenship by blood</a:t>
            </a:r>
            <a:r>
              <a:rPr lang="en-US" sz="1200" kern="1200" dirty="0">
                <a:solidFill>
                  <a:schemeClr val="tx1"/>
                </a:solidFill>
                <a:latin typeface="+mn-lt"/>
                <a:ea typeface="+mn-ea"/>
                <a:cs typeface="+mn-cs"/>
              </a:rPr>
              <a:t>‘’ (child born abroad to parents, at least one of whom is a Canadian citizen</a:t>
            </a:r>
            <a:r>
              <a:rPr lang="fr-CA" noProof="0" dirty="0">
                <a:cs typeface="Calibri"/>
              </a:rPr>
              <a:t>)</a:t>
            </a:r>
          </a:p>
          <a:p>
            <a:pPr marL="171450" indent="-171450">
              <a:buFont typeface="Wingdings" panose="05000000000000000000" pitchFamily="2" charset="2"/>
              <a:buChar char="q"/>
            </a:pPr>
            <a:r>
              <a:rPr lang="en-US" sz="1200" kern="1200" dirty="0">
                <a:solidFill>
                  <a:schemeClr val="tx1"/>
                </a:solidFill>
                <a:latin typeface="+mn-lt"/>
                <a:ea typeface="+mn-ea"/>
                <a:cs typeface="+mn-cs"/>
              </a:rPr>
              <a:t>A child born outside of Canada will acquire Canadian citizenship if at least one parent has Canadian citizenship</a:t>
            </a:r>
            <a:r>
              <a:rPr lang="fr-CA" dirty="0">
                <a:cs typeface="Calibri"/>
              </a:rPr>
              <a:t>.</a:t>
            </a:r>
            <a:endParaRPr lang="fr-CA" dirty="0"/>
          </a:p>
          <a:p>
            <a:pPr marL="171450" indent="-171450">
              <a:buFont typeface="Wingdings" panose="05000000000000000000" pitchFamily="2" charset="2"/>
              <a:buChar char="q"/>
            </a:pPr>
            <a:r>
              <a:rPr lang="en-US" sz="1200" kern="1200" dirty="0">
                <a:solidFill>
                  <a:schemeClr val="tx1"/>
                </a:solidFill>
                <a:latin typeface="+mn-lt"/>
                <a:ea typeface="+mn-ea"/>
                <a:cs typeface="+mn-cs"/>
              </a:rPr>
              <a:t>Most countries recognize “blood right”</a:t>
            </a:r>
            <a:r>
              <a:rPr lang="en-US" dirty="0"/>
              <a:t>.</a:t>
            </a:r>
            <a:endParaRPr lang="fr-CA" noProof="0" dirty="0">
              <a:cs typeface="Calibri"/>
            </a:endParaRPr>
          </a:p>
          <a:p>
            <a:endParaRPr lang="fr-CA" noProof="0" dirty="0">
              <a:cs typeface="Calibri"/>
            </a:endParaRPr>
          </a:p>
          <a:p>
            <a:r>
              <a:rPr lang="en-US" sz="1200" kern="1200" dirty="0">
                <a:solidFill>
                  <a:schemeClr val="tx1"/>
                </a:solidFill>
                <a:latin typeface="+mn-lt"/>
                <a:ea typeface="+mn-ea"/>
                <a:cs typeface="+mn-cs"/>
              </a:rPr>
              <a:t>Canada also recognizes </a:t>
            </a:r>
            <a:r>
              <a:rPr lang="en-US" sz="1200" b="1" kern="1200" dirty="0">
                <a:solidFill>
                  <a:schemeClr val="tx1"/>
                </a:solidFill>
                <a:latin typeface="+mn-lt"/>
                <a:ea typeface="+mn-ea"/>
                <a:cs typeface="+mn-cs"/>
              </a:rPr>
              <a:t>dual nationality</a:t>
            </a:r>
            <a:r>
              <a:rPr lang="en-US" sz="1200" kern="1200" dirty="0">
                <a:solidFill>
                  <a:schemeClr val="tx1"/>
                </a:solidFill>
                <a:latin typeface="+mn-lt"/>
                <a:ea typeface="+mn-ea"/>
                <a:cs typeface="+mn-cs"/>
              </a:rPr>
              <a:t> (being a citizen of more than one country). For example, a Canadian citizen who goes to live in France and acquires French citizenship will be able to keep both citizenships. This is not the case in all countries; some countries strip its nationals of citizenship if they obtain a second citizenship</a:t>
            </a:r>
            <a:r>
              <a:rPr lang="en-US" dirty="0"/>
              <a:t>.</a:t>
            </a:r>
            <a:r>
              <a:rPr lang="fr-CA" dirty="0">
                <a:cs typeface="Calibri"/>
              </a:rPr>
              <a:t> </a:t>
            </a:r>
            <a:endParaRPr lang="fr-CA" noProof="0" dirty="0">
              <a:cs typeface="Calibri"/>
            </a:endParaRPr>
          </a:p>
          <a:p>
            <a:endParaRPr lang="fr-CA" noProof="0" dirty="0">
              <a:cs typeface="Calibri"/>
            </a:endParaRPr>
          </a:p>
          <a:p>
            <a:r>
              <a:rPr lang="en-US" sz="1200" kern="1200" dirty="0">
                <a:solidFill>
                  <a:schemeClr val="tx1"/>
                </a:solidFill>
                <a:latin typeface="+mn-lt"/>
                <a:ea typeface="+mn-ea"/>
                <a:cs typeface="+mn-cs"/>
              </a:rPr>
              <a:t>Becoming a citizen after </a:t>
            </a:r>
            <a:r>
              <a:rPr lang="en-US" sz="1200" b="1" kern="1200" dirty="0">
                <a:solidFill>
                  <a:schemeClr val="tx1"/>
                </a:solidFill>
                <a:latin typeface="+mn-lt"/>
                <a:ea typeface="+mn-ea"/>
                <a:cs typeface="+mn-cs"/>
              </a:rPr>
              <a:t>immigrating</a:t>
            </a:r>
            <a:r>
              <a:rPr lang="en-US" sz="1200" kern="1200" dirty="0">
                <a:solidFill>
                  <a:schemeClr val="tx1"/>
                </a:solidFill>
                <a:latin typeface="+mn-lt"/>
                <a:ea typeface="+mn-ea"/>
                <a:cs typeface="+mn-cs"/>
              </a:rPr>
              <a:t> to Canada takes several years. The applicant must first become a ''permanent resident” before being able to apply for citizenship</a:t>
            </a:r>
            <a:r>
              <a:rPr lang="en-US" dirty="0"/>
              <a:t>.</a:t>
            </a:r>
            <a:endParaRPr lang="fr-CA" noProof="0" dirty="0">
              <a:cs typeface="Calibri"/>
            </a:endParaRPr>
          </a:p>
          <a:p>
            <a:pPr marL="171450" indent="-171450">
              <a:buFont typeface="Wingdings" panose="05000000000000000000" pitchFamily="2" charset="2"/>
              <a:buChar char="q"/>
            </a:pPr>
            <a:r>
              <a:rPr lang="en-US" sz="1200" kern="1200" dirty="0">
                <a:solidFill>
                  <a:schemeClr val="tx1"/>
                </a:solidFill>
                <a:latin typeface="+mn-lt"/>
                <a:ea typeface="+mn-ea"/>
                <a:cs typeface="+mn-cs"/>
              </a:rPr>
              <a:t>The applicant must satisfy several conditions such as having lived at least 3 years in Canada in the last five years and passing a Canadian citizenship</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test</a:t>
            </a:r>
            <a:r>
              <a:rPr lang="fr-CA" dirty="0">
                <a:cs typeface="Calibri"/>
              </a:rPr>
              <a:t> </a:t>
            </a:r>
            <a:r>
              <a:rPr lang="en-CA" noProof="0" dirty="0">
                <a:cs typeface="Calibri"/>
              </a:rPr>
              <a:t>(multiple-choice</a:t>
            </a:r>
            <a:r>
              <a:rPr lang="en-CA" baseline="0" noProof="0" dirty="0">
                <a:cs typeface="Calibri"/>
              </a:rPr>
              <a:t> questions about Canada)</a:t>
            </a:r>
            <a:endParaRPr lang="en-CA" noProof="0" dirty="0">
              <a:cs typeface="Calibri"/>
            </a:endParaRPr>
          </a:p>
          <a:p>
            <a:pPr marL="171450" indent="-171450">
              <a:buFont typeface="Wingdings" panose="05000000000000000000" pitchFamily="2" charset="2"/>
              <a:buChar char="q"/>
            </a:pPr>
            <a:r>
              <a:rPr lang="en-US" sz="1200" kern="1200" dirty="0">
                <a:solidFill>
                  <a:schemeClr val="tx1"/>
                </a:solidFill>
                <a:latin typeface="+mn-lt"/>
                <a:ea typeface="+mn-ea"/>
                <a:cs typeface="+mn-cs"/>
              </a:rPr>
              <a:t>The government has an interactive form for determining if a person would be entitled to  submit a citizenship application. Complete it with your students, to give them a proper understanding of the eligibility conditions: </a:t>
            </a:r>
            <a:r>
              <a:rPr lang="en-US" sz="1200" u="sng" kern="1200" dirty="0">
                <a:solidFill>
                  <a:schemeClr val="tx1"/>
                </a:solidFill>
                <a:latin typeface="+mn-lt"/>
                <a:ea typeface="+mn-ea"/>
                <a:cs typeface="+mn-cs"/>
                <a:hlinkClick r:id="rId4"/>
              </a:rPr>
              <a:t>https://www.cic.gc.ca/english/citizenship/check-eligibility.asp</a:t>
            </a:r>
            <a:r>
              <a:rPr lang="en-GB" dirty="0"/>
              <a:t> </a:t>
            </a:r>
            <a:endParaRPr lang="fr-CA" noProof="0" dirty="0">
              <a:cs typeface="Calibri"/>
            </a:endParaRPr>
          </a:p>
          <a:p>
            <a:endParaRPr lang="en-US" b="1" dirty="0">
              <a:cs typeface="Calibri"/>
            </a:endParaRPr>
          </a:p>
          <a:p>
            <a:r>
              <a:rPr lang="en-US" b="1" dirty="0">
                <a:cs typeface="Calibri"/>
              </a:rPr>
              <a:t>SOURCES</a:t>
            </a:r>
          </a:p>
          <a:p>
            <a:pPr marL="171450" indent="-171450">
              <a:buFont typeface="Arial"/>
              <a:buChar char="•"/>
            </a:pPr>
            <a:r>
              <a:rPr lang="fr-FR" i="1" dirty="0"/>
              <a:t>Loi sur la </a:t>
            </a:r>
            <a:r>
              <a:rPr lang="en-US" i="1" dirty="0"/>
              <a:t>citizenship</a:t>
            </a:r>
            <a:r>
              <a:rPr lang="fr-FR" dirty="0"/>
              <a:t>, LRC (1985), art. 3(1)a) et b), 5(1), 7</a:t>
            </a:r>
            <a:endParaRPr lang="fr-FR" dirty="0">
              <a:cs typeface="Calibri" panose="020F0502020204030204"/>
            </a:endParaRPr>
          </a:p>
          <a:p>
            <a:r>
              <a:rPr lang="en-US" dirty="0">
                <a:hlinkClick r:id="rId5"/>
              </a:rPr>
              <a:t>https://www.canada.ca/fr/immigration-refugies-citoyennete/services/citoyennete-canadienne/devenir-citoyen-canadien/admissibilite.html</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17</a:t>
            </a:fld>
            <a:endParaRPr lang="fr-CA"/>
          </a:p>
        </p:txBody>
      </p:sp>
    </p:spTree>
    <p:extLst>
      <p:ext uri="{BB962C8B-B14F-4D97-AF65-F5344CB8AC3E}">
        <p14:creationId xmlns:p14="http://schemas.microsoft.com/office/powerpoint/2010/main" val="2423071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latin typeface="+mn-lt"/>
                <a:ea typeface="+mn-ea"/>
                <a:cs typeface="+mn-cs"/>
              </a:rPr>
              <a:t>Ask the students to do Exercise No. 5 on the student worksheet</a:t>
            </a:r>
            <a:r>
              <a:rPr lang="en-US" dirty="0"/>
              <a:t>.</a:t>
            </a:r>
            <a:endParaRPr lang="fr-CA" b="1" dirty="0"/>
          </a:p>
          <a:p>
            <a:endParaRPr lang="fr-CA" b="1" dirty="0"/>
          </a:p>
          <a:p>
            <a:r>
              <a:rPr lang="fr-CA" b="1" dirty="0"/>
              <a:t>INFORMATION FOR STUDENTS</a:t>
            </a:r>
            <a:endParaRPr lang="fr-CA" dirty="0"/>
          </a:p>
          <a:p>
            <a:endParaRPr lang="fr-CA" b="1" dirty="0"/>
          </a:p>
          <a:p>
            <a:pPr marL="171450" indent="-171450">
              <a:buFont typeface="Wingdings" panose="05000000000000000000" pitchFamily="2" charset="2"/>
              <a:buChar char="q"/>
            </a:pPr>
            <a:r>
              <a:rPr lang="en-US" sz="1200" kern="1200" dirty="0">
                <a:solidFill>
                  <a:schemeClr val="tx1"/>
                </a:solidFill>
                <a:latin typeface="+mn-lt"/>
                <a:ea typeface="+mn-ea"/>
                <a:cs typeface="+mn-cs"/>
              </a:rPr>
              <a:t>The process for becoming a Canadian takes several years</a:t>
            </a:r>
            <a:r>
              <a:rPr lang="fr-CA" dirty="0">
                <a:cs typeface="Calibri"/>
              </a:rPr>
              <a:t>. </a:t>
            </a:r>
          </a:p>
          <a:p>
            <a:pPr marL="171450" indent="-171450">
              <a:buFont typeface="Wingdings" panose="05000000000000000000" pitchFamily="2" charset="2"/>
              <a:buChar char="q"/>
            </a:pPr>
            <a:r>
              <a:rPr lang="en-US" sz="1200" kern="1200" dirty="0">
                <a:solidFill>
                  <a:schemeClr val="tx1"/>
                </a:solidFill>
                <a:latin typeface="+mn-lt"/>
                <a:ea typeface="+mn-ea"/>
                <a:cs typeface="+mn-cs"/>
              </a:rPr>
              <a:t>A person who wants to become a citizen must first become a permanent </a:t>
            </a:r>
            <a:r>
              <a:rPr lang="en-US" sz="1200" kern="1200" dirty="0" err="1">
                <a:solidFill>
                  <a:schemeClr val="tx1"/>
                </a:solidFill>
                <a:latin typeface="+mn-lt"/>
                <a:ea typeface="+mn-ea"/>
                <a:cs typeface="+mn-cs"/>
              </a:rPr>
              <a:t>residen</a:t>
            </a:r>
            <a:r>
              <a:rPr lang="fr-CA" b="0" dirty="0">
                <a:cs typeface="Calibri"/>
              </a:rPr>
              <a:t>t.</a:t>
            </a:r>
            <a:r>
              <a:rPr lang="fr-CA" dirty="0">
                <a:cs typeface="Calibri"/>
              </a:rPr>
              <a:t> </a:t>
            </a:r>
            <a:endParaRPr lang="fr-CA" b="0" dirty="0">
              <a:cs typeface="Calibri"/>
            </a:endParaRPr>
          </a:p>
          <a:p>
            <a:pPr marL="171450" indent="-171450">
              <a:buFont typeface="Wingdings" panose="05000000000000000000" pitchFamily="2" charset="2"/>
              <a:buChar char="q"/>
            </a:pPr>
            <a:r>
              <a:rPr lang="en-US" sz="1200" kern="1200" dirty="0">
                <a:solidFill>
                  <a:schemeClr val="tx1"/>
                </a:solidFill>
                <a:latin typeface="+mn-lt"/>
                <a:ea typeface="+mn-ea"/>
                <a:cs typeface="+mn-cs"/>
              </a:rPr>
              <a:t>Permanent residents have almost the same rights and benefits of citizenship, except they don’t have right to vote or run for political office</a:t>
            </a:r>
            <a:r>
              <a:rPr lang="fr-CA" b="0" dirty="0">
                <a:cs typeface="Calibri"/>
              </a:rPr>
              <a:t>.</a:t>
            </a:r>
          </a:p>
          <a:p>
            <a:pPr marL="171450" indent="-171450">
              <a:buFont typeface="Wingdings" panose="05000000000000000000" pitchFamily="2" charset="2"/>
              <a:buChar char="q"/>
            </a:pPr>
            <a:r>
              <a:rPr lang="en-US" sz="1200" kern="1200" dirty="0">
                <a:solidFill>
                  <a:schemeClr val="tx1"/>
                </a:solidFill>
                <a:latin typeface="+mn-lt"/>
                <a:ea typeface="+mn-ea"/>
                <a:cs typeface="+mn-cs"/>
              </a:rPr>
              <a:t>Permanent residents have access to certain services like</a:t>
            </a:r>
            <a:r>
              <a:rPr lang="fr-CA" dirty="0">
                <a:cs typeface="Calibri"/>
              </a:rPr>
              <a:t>:</a:t>
            </a:r>
          </a:p>
          <a:p>
            <a:pPr lvl="1" indent="-171450">
              <a:buFontTx/>
              <a:buChar char="-"/>
            </a:pPr>
            <a:r>
              <a:rPr lang="en-CA" noProof="0" dirty="0">
                <a:cs typeface="Calibri"/>
              </a:rPr>
              <a:t>Health Insurance</a:t>
            </a:r>
          </a:p>
          <a:p>
            <a:pPr lvl="1" indent="-171450">
              <a:buFontTx/>
              <a:buChar char="-"/>
            </a:pPr>
            <a:r>
              <a:rPr lang="en-CA" noProof="0" dirty="0">
                <a:cs typeface="Calibri"/>
              </a:rPr>
              <a:t>Social assistance</a:t>
            </a:r>
          </a:p>
          <a:p>
            <a:pPr lvl="1" indent="-171450">
              <a:buFontTx/>
              <a:buChar char="-"/>
            </a:pPr>
            <a:r>
              <a:rPr lang="en-CA" noProof="0" dirty="0">
                <a:cs typeface="Calibri"/>
              </a:rPr>
              <a:t>Social</a:t>
            </a:r>
            <a:r>
              <a:rPr lang="en-CA" baseline="0" noProof="0" dirty="0">
                <a:cs typeface="Calibri"/>
              </a:rPr>
              <a:t> housing</a:t>
            </a:r>
            <a:endParaRPr lang="en-CA" noProof="0" dirty="0">
              <a:cs typeface="Calibri"/>
            </a:endParaRPr>
          </a:p>
          <a:p>
            <a:pPr marL="171450" indent="-171450">
              <a:buFont typeface="Arial" panose="020B0604020202020204" pitchFamily="34" charset="0"/>
              <a:buChar char="•"/>
            </a:pPr>
            <a:endParaRPr lang="fr-CA" dirty="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SOURCES</a:t>
            </a:r>
          </a:p>
          <a:p>
            <a:pPr marL="285750" indent="-285750">
              <a:buFont typeface="Arial"/>
              <a:buChar char="•"/>
              <a:defRPr/>
            </a:pPr>
            <a:r>
              <a:rPr lang="fr-FR" i="1" dirty="0"/>
              <a:t>Loi sur la </a:t>
            </a:r>
            <a:r>
              <a:rPr lang="en-US" i="1" dirty="0"/>
              <a:t>citizenship</a:t>
            </a:r>
            <a:r>
              <a:rPr lang="fr-FR" dirty="0"/>
              <a:t>, LRC (1985), art. 5(1)c)</a:t>
            </a:r>
            <a:endParaRPr lang="fr-CA" dirty="0"/>
          </a:p>
          <a:p>
            <a:pPr marL="285750" indent="-285750">
              <a:buFont typeface="Arial"/>
              <a:buChar char="•"/>
              <a:defRPr/>
            </a:pPr>
            <a:r>
              <a:rPr lang="fr-CA" i="1" dirty="0">
                <a:effectLst/>
              </a:rPr>
              <a:t>Loi électorale du Canada</a:t>
            </a:r>
            <a:r>
              <a:rPr lang="fr-CA" dirty="0">
                <a:effectLst/>
              </a:rPr>
              <a:t>, LC 2000 c 9, art. </a:t>
            </a:r>
            <a:r>
              <a:rPr lang="fr-CA" dirty="0"/>
              <a:t>3</a:t>
            </a:r>
            <a:endParaRPr lang="fr-CA" dirty="0">
              <a:cs typeface="Calibri"/>
            </a:endParaRPr>
          </a:p>
          <a:p>
            <a:pPr marL="285750" indent="-285750">
              <a:buFont typeface="Arial"/>
              <a:buChar char="•"/>
              <a:defRPr/>
            </a:pPr>
            <a:r>
              <a:rPr lang="fr-CA" i="1" dirty="0"/>
              <a:t>Loi</a:t>
            </a:r>
            <a:r>
              <a:rPr lang="fr-CA" sz="1200" i="1" kern="1200" dirty="0">
                <a:solidFill>
                  <a:schemeClr val="tx1"/>
                </a:solidFill>
                <a:effectLst/>
                <a:latin typeface="+mn-lt"/>
                <a:ea typeface="+mn-ea"/>
                <a:cs typeface="+mn-cs"/>
              </a:rPr>
              <a:t> sur l’assurance maladie</a:t>
            </a:r>
            <a:r>
              <a:rPr lang="fr-CA" sz="1200" kern="1200" dirty="0">
                <a:solidFill>
                  <a:schemeClr val="tx1"/>
                </a:solidFill>
                <a:effectLst/>
                <a:latin typeface="+mn-lt"/>
                <a:ea typeface="+mn-ea"/>
                <a:cs typeface="+mn-cs"/>
              </a:rPr>
              <a:t>, RLRQ, c A-29, art 1 g.1), 5(2)</a:t>
            </a:r>
            <a:endParaRPr lang="fr-CA" dirty="0"/>
          </a:p>
          <a:p>
            <a:pPr marL="285750" indent="-285750">
              <a:buFont typeface="Arial"/>
              <a:buChar char="•"/>
              <a:defRPr/>
            </a:pPr>
            <a:r>
              <a:rPr lang="fr-CA" sz="1200" i="1" kern="1200" dirty="0">
                <a:solidFill>
                  <a:schemeClr val="tx1"/>
                </a:solidFill>
                <a:effectLst/>
                <a:latin typeface="+mn-lt"/>
                <a:ea typeface="+mn-ea"/>
                <a:cs typeface="+mn-cs"/>
              </a:rPr>
              <a:t>Loi sur l’aide aux personnes et aux familles</a:t>
            </a:r>
            <a:r>
              <a:rPr lang="fr-CA" sz="1200" kern="1200" dirty="0">
                <a:solidFill>
                  <a:schemeClr val="tx1"/>
                </a:solidFill>
                <a:effectLst/>
                <a:latin typeface="+mn-lt"/>
                <a:ea typeface="+mn-ea"/>
                <a:cs typeface="+mn-cs"/>
              </a:rPr>
              <a:t>, RLRQ c A-1311, art 26(3); </a:t>
            </a:r>
            <a:r>
              <a:rPr lang="fr-CA" sz="1200" i="1" kern="1200" dirty="0">
                <a:solidFill>
                  <a:schemeClr val="tx1"/>
                </a:solidFill>
                <a:effectLst/>
                <a:latin typeface="+mn-lt"/>
                <a:ea typeface="+mn-ea"/>
                <a:cs typeface="+mn-cs"/>
              </a:rPr>
              <a:t>JB c Québec (Solidarité sociale)</a:t>
            </a:r>
            <a:r>
              <a:rPr lang="fr-CA" sz="1200" kern="1200" dirty="0">
                <a:solidFill>
                  <a:schemeClr val="tx1"/>
                </a:solidFill>
                <a:effectLst/>
                <a:latin typeface="+mn-lt"/>
                <a:ea typeface="+mn-ea"/>
                <a:cs typeface="+mn-cs"/>
              </a:rPr>
              <a:t>, 2002 CanLII 56582 au para </a:t>
            </a:r>
            <a:r>
              <a:rPr lang="fr-CA" dirty="0"/>
              <a:t>14</a:t>
            </a:r>
            <a:endParaRPr lang="fr-FR" dirty="0"/>
          </a:p>
          <a:p>
            <a:pPr marL="285750" marR="0" lvl="0" indent="-285750" algn="l" defTabSz="914400">
              <a:lnSpc>
                <a:spcPct val="100000"/>
              </a:lnSpc>
              <a:spcBef>
                <a:spcPts val="0"/>
              </a:spcBef>
              <a:spcAft>
                <a:spcPts val="0"/>
              </a:spcAft>
              <a:buClrTx/>
              <a:buSzTx/>
              <a:buFont typeface="Arial"/>
              <a:buChar char="•"/>
              <a:tabLst/>
              <a:defRPr/>
            </a:pPr>
            <a:r>
              <a:rPr lang="fr-CA" i="1" dirty="0"/>
              <a:t>Règlement</a:t>
            </a:r>
            <a:r>
              <a:rPr lang="fr-CA" sz="1200" i="1" kern="1200" dirty="0">
                <a:solidFill>
                  <a:schemeClr val="tx1"/>
                </a:solidFill>
                <a:effectLst/>
                <a:latin typeface="+mn-lt"/>
                <a:ea typeface="+mn-ea"/>
                <a:cs typeface="+mn-cs"/>
              </a:rPr>
              <a:t> sur l’attribution des logements à loyer modique</a:t>
            </a:r>
            <a:r>
              <a:rPr lang="fr-CA" sz="1200" kern="1200" dirty="0">
                <a:solidFill>
                  <a:schemeClr val="tx1"/>
                </a:solidFill>
                <a:effectLst/>
                <a:latin typeface="+mn-lt"/>
                <a:ea typeface="+mn-ea"/>
                <a:cs typeface="+mn-cs"/>
              </a:rPr>
              <a:t>, RLRQ c S-8, r 1, art 11 al.1(2), 14 al.1(3)</a:t>
            </a:r>
            <a:endParaRPr lang="fr-FR" dirty="0">
              <a:cs typeface="Calibri"/>
            </a:endParaRPr>
          </a:p>
          <a:p>
            <a:endParaRPr lang="fr-CA" dirty="0">
              <a:solidFill>
                <a:srgbClr val="000000"/>
              </a:solidFill>
              <a:cs typeface="Calibri"/>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18</a:t>
            </a:fld>
            <a:endParaRPr lang="fr-CA"/>
          </a:p>
        </p:txBody>
      </p:sp>
    </p:spTree>
    <p:extLst>
      <p:ext uri="{BB962C8B-B14F-4D97-AF65-F5344CB8AC3E}">
        <p14:creationId xmlns:p14="http://schemas.microsoft.com/office/powerpoint/2010/main" val="1789260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 TO TEACHER</a:t>
            </a:r>
            <a:endParaRPr lang="fr-CA" b="1" dirty="0"/>
          </a:p>
          <a:p>
            <a:endParaRPr lang="fr-CA" b="1" dirty="0">
              <a:cs typeface="Calibri"/>
            </a:endParaRPr>
          </a:p>
          <a:p>
            <a:r>
              <a:rPr lang="en-US" sz="1200" kern="1200" dirty="0">
                <a:solidFill>
                  <a:schemeClr val="tx1"/>
                </a:solidFill>
                <a:latin typeface="+mn-lt"/>
                <a:ea typeface="+mn-ea"/>
                <a:cs typeface="+mn-cs"/>
              </a:rPr>
              <a:t>Teachers have two debate options</a:t>
            </a:r>
            <a:r>
              <a:rPr lang="fr-CA" dirty="0"/>
              <a:t>.</a:t>
            </a:r>
            <a:endParaRPr lang="en-US" dirty="0"/>
          </a:p>
          <a:p>
            <a:endParaRPr lang="fr-CA" dirty="0"/>
          </a:p>
          <a:p>
            <a:r>
              <a:rPr lang="fr-CA" b="1" u="sng" dirty="0"/>
              <a:t>1. </a:t>
            </a:r>
            <a:r>
              <a:rPr lang="en-US" sz="1200" kern="1200" dirty="0">
                <a:solidFill>
                  <a:schemeClr val="tx1"/>
                </a:solidFill>
                <a:latin typeface="+mn-lt"/>
                <a:ea typeface="+mn-ea"/>
                <a:cs typeface="+mn-cs"/>
              </a:rPr>
              <a:t>Ask the students to answer question No. 6 on the Student Exercise Sheet and then have the students discuss it as a group. The teacher would ask for a show of hands indicating how many are for and how many are against the proposition. The teacher then calls on students willing to justify their position and explain why they are either “for” or “against” it</a:t>
            </a:r>
            <a:r>
              <a:rPr lang="en-GB" sz="1200" kern="1200" dirty="0">
                <a:solidFill>
                  <a:schemeClr val="tx1"/>
                </a:solidFill>
                <a:latin typeface="+mn-lt"/>
                <a:ea typeface="+mn-ea"/>
                <a:cs typeface="+mn-cs"/>
              </a:rPr>
              <a:t>.</a:t>
            </a:r>
            <a:endParaRPr lang="en-US" dirty="0"/>
          </a:p>
          <a:p>
            <a:r>
              <a:rPr lang="fr-CA" b="1" u="sng" dirty="0"/>
              <a:t>2. </a:t>
            </a:r>
            <a:r>
              <a:rPr lang="fr-CA" dirty="0"/>
              <a:t> </a:t>
            </a:r>
            <a:r>
              <a:rPr lang="en-US" sz="1200" kern="1200" dirty="0">
                <a:solidFill>
                  <a:schemeClr val="tx1"/>
                </a:solidFill>
                <a:latin typeface="+mn-lt"/>
                <a:ea typeface="+mn-ea"/>
                <a:cs typeface="+mn-cs"/>
              </a:rPr>
              <a:t>The teacher asks for a show of hands indicating how many are “for” and how many are “against” the proposition. The teacher would then ask those students who want to express their opinion in writing to do so, explaining why they are “for” or “against” it. Those students should then write their personal opinion on question No. 6 on the Exercise sheet</a:t>
            </a:r>
            <a:r>
              <a:rPr lang="fr-CA" dirty="0"/>
              <a:t>.</a:t>
            </a:r>
            <a:endParaRPr lang="fr-CA" dirty="0">
              <a:cs typeface="Calibri"/>
            </a:endParaRPr>
          </a:p>
          <a:p>
            <a:endParaRPr lang="fr-CA" dirty="0"/>
          </a:p>
          <a:p>
            <a:r>
              <a:rPr lang="en-US" sz="1200" kern="1200" dirty="0">
                <a:solidFill>
                  <a:schemeClr val="tx1"/>
                </a:solidFill>
                <a:latin typeface="+mn-lt"/>
                <a:ea typeface="+mn-ea"/>
                <a:cs typeface="+mn-cs"/>
              </a:rPr>
              <a:t>Both discussion slides have abundant notes to guide the teacher</a:t>
            </a:r>
            <a:r>
              <a:rPr lang="en-CA" dirty="0"/>
              <a:t>.</a:t>
            </a:r>
            <a:endParaRPr lang="en-US" dirty="0"/>
          </a:p>
          <a:p>
            <a:endParaRPr lang="en-US" dirty="0"/>
          </a:p>
          <a:p>
            <a:endParaRPr lang="fr-CA" b="1" dirty="0">
              <a:solidFill>
                <a:srgbClr val="FF0000"/>
              </a:solidFill>
              <a:cs typeface="Calibri"/>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19</a:t>
            </a:fld>
            <a:endParaRPr lang="fr-CA"/>
          </a:p>
        </p:txBody>
      </p:sp>
    </p:spTree>
    <p:extLst>
      <p:ext uri="{BB962C8B-B14F-4D97-AF65-F5344CB8AC3E}">
        <p14:creationId xmlns:p14="http://schemas.microsoft.com/office/powerpoint/2010/main" val="3275810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1" dirty="0"/>
              <a:t>INFORMATION TO BE GIVEN TO STUDENTS</a:t>
            </a:r>
            <a:r>
              <a:rPr lang="fr-FR" b="1" dirty="0"/>
              <a:t> (IF DISCUSSION STALLS)</a:t>
            </a:r>
            <a:endParaRPr lang="fr-FR" dirty="0"/>
          </a:p>
          <a:p>
            <a:pPr lvl="0"/>
            <a:endParaRPr lang="fr-CA" sz="1100" b="1" kern="1200" dirty="0">
              <a:solidFill>
                <a:schemeClr val="tx1"/>
              </a:solidFill>
              <a:effectLst/>
              <a:latin typeface="Arial" panose="020B0604020202020204" pitchFamily="34" charset="0"/>
              <a:cs typeface="Arial" panose="020B0604020202020204" pitchFamily="34" charset="0"/>
            </a:endParaRPr>
          </a:p>
          <a:p>
            <a:endParaRPr lang="en-CA" sz="1100" b="1" dirty="0">
              <a:latin typeface="Arial"/>
              <a:cs typeface="Arial"/>
            </a:endParaRPr>
          </a:p>
          <a:p>
            <a:pPr marL="0" indent="0">
              <a:buFont typeface="Wingdings,Sans-Serif" panose="05000000000000000000" pitchFamily="2" charset="2"/>
              <a:buNone/>
            </a:pPr>
            <a:r>
              <a:rPr lang="fr-FR" b="1" dirty="0"/>
              <a:t>ARGUMENTS FOR</a:t>
            </a:r>
            <a:r>
              <a:rPr lang="fr-CA" sz="1100" b="1" dirty="0">
                <a:latin typeface="Arial"/>
                <a:cs typeface="Arial"/>
              </a:rPr>
              <a:t> </a:t>
            </a:r>
            <a:endParaRPr lang="fr-CA" sz="1200" b="0" dirty="0">
              <a:latin typeface="Calibri" panose="020F0502020204030204"/>
              <a:cs typeface="Calibri" panose="020F0502020204030204"/>
            </a:endParaRPr>
          </a:p>
          <a:p>
            <a:pPr marL="457200" lvl="1" indent="0">
              <a:buFont typeface="Wingdings" charset="2"/>
              <a:buChar char="q"/>
            </a:pPr>
            <a:r>
              <a:rPr lang="en-US" sz="1200" kern="1200" dirty="0">
                <a:solidFill>
                  <a:schemeClr val="tx1"/>
                </a:solidFill>
                <a:latin typeface="+mn-lt"/>
                <a:ea typeface="+mn-ea"/>
                <a:cs typeface="+mn-cs"/>
              </a:rPr>
              <a:t>The laws would be written by ordinary people who understand the needs of their fellow citizens</a:t>
            </a:r>
            <a:r>
              <a:rPr lang="en-US" sz="1100" dirty="0"/>
              <a:t>.</a:t>
            </a:r>
            <a:r>
              <a:rPr lang="fr-CA" sz="1100" dirty="0">
                <a:latin typeface="Arial"/>
                <a:cs typeface="Arial"/>
              </a:rPr>
              <a:t> </a:t>
            </a:r>
            <a:endParaRPr lang="fr-CA" sz="1200" dirty="0">
              <a:latin typeface="Calibri" panose="020F0502020204030204"/>
              <a:cs typeface="Calibri"/>
            </a:endParaRPr>
          </a:p>
          <a:p>
            <a:pPr marL="457200" lvl="1" indent="0">
              <a:buFont typeface="Wingdings" charset="2"/>
              <a:buChar char="q"/>
            </a:pPr>
            <a:r>
              <a:rPr lang="en-US" sz="1200" kern="1200" dirty="0">
                <a:solidFill>
                  <a:schemeClr val="tx1"/>
                </a:solidFill>
                <a:latin typeface="+mn-lt"/>
                <a:ea typeface="+mn-ea"/>
                <a:cs typeface="+mn-cs"/>
              </a:rPr>
              <a:t>People would be motivated to take an interest in politics, because soon it could be their turn to run the country</a:t>
            </a:r>
            <a:r>
              <a:rPr lang="en-US" sz="1100" dirty="0"/>
              <a:t>.</a:t>
            </a:r>
            <a:r>
              <a:rPr lang="fr-CA" sz="1100" dirty="0">
                <a:latin typeface="Arial"/>
                <a:cs typeface="Arial"/>
              </a:rPr>
              <a:t> </a:t>
            </a:r>
            <a:endParaRPr lang="fr-CA" dirty="0">
              <a:cs typeface="Calibri"/>
            </a:endParaRPr>
          </a:p>
          <a:p>
            <a:endParaRPr lang="fr-CA" sz="11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fr-CA" sz="1100" b="1" dirty="0">
                <a:latin typeface="Arial"/>
                <a:cs typeface="Arial"/>
              </a:rPr>
              <a:t>ARGUMENTS AGAINST</a:t>
            </a:r>
            <a:endParaRPr lang="fr-CA" sz="11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q"/>
            </a:pPr>
            <a:r>
              <a:rPr lang="en-US" sz="1200" kern="1200" dirty="0">
                <a:solidFill>
                  <a:schemeClr val="tx1"/>
                </a:solidFill>
                <a:latin typeface="+mn-lt"/>
                <a:ea typeface="+mn-ea"/>
                <a:cs typeface="+mn-cs"/>
              </a:rPr>
              <a:t>Some members selected randomly might not feel like doing this kind of work and therefore would do it poorly. To be selected, you would have to put yourself forward as a candidate in an election, which is proof of motivation</a:t>
            </a:r>
            <a:r>
              <a:rPr lang="fr-CA" sz="1100" b="0" kern="1200" baseline="0" dirty="0">
                <a:solidFill>
                  <a:schemeClr val="tx1"/>
                </a:solidFill>
                <a:effectLst/>
                <a:latin typeface="Arial"/>
                <a:cs typeface="Arial"/>
              </a:rPr>
              <a:t>.</a:t>
            </a:r>
            <a:r>
              <a:rPr lang="fr-CA" sz="1100" dirty="0">
                <a:latin typeface="Arial"/>
                <a:cs typeface="Arial"/>
              </a:rPr>
              <a:t> </a:t>
            </a:r>
            <a:endParaRPr lang="fr-CA" sz="1100" b="0" kern="1200" baseline="0" dirty="0">
              <a:solidFill>
                <a:schemeClr val="tx1"/>
              </a:solidFill>
              <a:effectLst/>
              <a:latin typeface="Arial" panose="020B0604020202020204" pitchFamily="34" charset="0"/>
              <a:cs typeface="Arial" panose="020B0604020202020204" pitchFamily="34" charset="0"/>
            </a:endParaRPr>
          </a:p>
          <a:p>
            <a:pPr marL="628650" lvl="1" indent="-171450">
              <a:buFont typeface="Wingdings" panose="05000000000000000000" pitchFamily="2" charset="2"/>
              <a:buChar char="q"/>
            </a:pPr>
            <a:r>
              <a:rPr lang="en-US" sz="1200" kern="1200" dirty="0">
                <a:solidFill>
                  <a:schemeClr val="tx1"/>
                </a:solidFill>
                <a:latin typeface="+mn-lt"/>
                <a:ea typeface="+mn-ea"/>
                <a:cs typeface="+mn-cs"/>
              </a:rPr>
              <a:t>Randomly chosen members could be incompetent and make very bad decisions. At least with elections, you know in advance who the candidates are, you can ask them questions and find out their plans and form an opinion about whether they competent enough to accomplish those plans</a:t>
            </a:r>
            <a:r>
              <a:rPr lang="en-US" sz="1100" dirty="0"/>
              <a:t>.</a:t>
            </a:r>
            <a:endParaRPr lang="fr-CA" sz="1100" kern="1200" dirty="0">
              <a:solidFill>
                <a:schemeClr val="tx1"/>
              </a:solidFill>
              <a:effectLst/>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20</a:t>
            </a:fld>
            <a:endParaRPr lang="fr-CA"/>
          </a:p>
        </p:txBody>
      </p:sp>
    </p:spTree>
    <p:extLst>
      <p:ext uri="{BB962C8B-B14F-4D97-AF65-F5344CB8AC3E}">
        <p14:creationId xmlns:p14="http://schemas.microsoft.com/office/powerpoint/2010/main" val="344260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latin typeface="+mn-lt"/>
              </a:rPr>
              <a:t>NOTE TO TEACHER</a:t>
            </a:r>
            <a:endParaRPr lang="fr-FR" dirty="0">
              <a:latin typeface="+mn-lt"/>
            </a:endParaRPr>
          </a:p>
          <a:p>
            <a:pPr defTabSz="960681">
              <a:defRPr/>
            </a:pPr>
            <a:endParaRPr lang="fr-CA" sz="1100" b="0" dirty="0">
              <a:solidFill>
                <a:srgbClr val="FF0000"/>
              </a:solidFill>
              <a:latin typeface="+mn-lt"/>
              <a:ea typeface="Calibri" panose="020F0502020204030204" pitchFamily="34" charset="0"/>
              <a:cs typeface="Arial"/>
            </a:endParaRPr>
          </a:p>
          <a:p>
            <a:pPr defTabSz="960681">
              <a:defRPr/>
            </a:pPr>
            <a:r>
              <a:rPr lang="en-US" sz="1200" kern="1200" dirty="0">
                <a:solidFill>
                  <a:schemeClr val="tx1"/>
                </a:solidFill>
                <a:latin typeface="+mn-lt"/>
                <a:ea typeface="+mn-ea"/>
                <a:cs typeface="+mn-cs"/>
              </a:rPr>
              <a:t>Every State needs a political system to function, but not all political systems are the same. Some States are democracies, others are not</a:t>
            </a:r>
            <a:r>
              <a:rPr lang="en-US" sz="1100" dirty="0"/>
              <a:t>.</a:t>
            </a:r>
            <a:r>
              <a:rPr lang="fr-CA" sz="1100" dirty="0">
                <a:solidFill>
                  <a:srgbClr val="FF0000"/>
                </a:solidFill>
                <a:ea typeface="Calibri" panose="020F0502020204030204" pitchFamily="34" charset="0"/>
                <a:cs typeface="Calibri"/>
              </a:rPr>
              <a:t> </a:t>
            </a:r>
            <a:endParaRPr lang="fr-CA" sz="1100" b="0" dirty="0">
              <a:solidFill>
                <a:srgbClr val="FF0000"/>
              </a:solidFill>
              <a:latin typeface="+mn-lt"/>
              <a:cs typeface="Arial"/>
            </a:endParaRPr>
          </a:p>
          <a:p>
            <a:endParaRPr lang="fr-CA" sz="1100" b="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purpose of these introductory questions is to assess the students’ level of knowledge of these subjects. The next two slides provide more information on the characteristics of a democracy contrasted with those of a dictatorship</a:t>
            </a:r>
            <a:r>
              <a:rPr lang="fr-CA" sz="1100" dirty="0">
                <a:latin typeface="+mn-lt"/>
                <a:ea typeface="Calibri" panose="020F0502020204030204" pitchFamily="34" charset="0"/>
                <a:cs typeface="Arial"/>
              </a:rPr>
              <a:t>.</a:t>
            </a:r>
            <a:endParaRPr lang="fr-CA" sz="1100" dirty="0">
              <a:latin typeface="+mn-lt"/>
              <a:cs typeface="Calibri" panose="020F0502020204030204"/>
            </a:endParaRPr>
          </a:p>
          <a:p>
            <a:endParaRPr lang="fr-CA" sz="1200" b="0" dirty="0">
              <a:latin typeface="+mn-lt"/>
              <a:cs typeface="Arial" panose="020B0604020202020204" pitchFamily="34" charset="0"/>
            </a:endParaRPr>
          </a:p>
          <a:p>
            <a:endParaRPr lang="fr-CA" b="0" dirty="0">
              <a:latin typeface="+mn-lt"/>
              <a:cs typeface="Arial" panose="020B0604020202020204" pitchFamily="34" charset="0"/>
            </a:endParaRPr>
          </a:p>
          <a:p>
            <a:endParaRPr lang="fr-CA" dirty="0">
              <a:latin typeface="+mn-lt"/>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2</a:t>
            </a:fld>
            <a:endParaRPr lang="fr-CA"/>
          </a:p>
        </p:txBody>
      </p:sp>
    </p:spTree>
    <p:extLst>
      <p:ext uri="{BB962C8B-B14F-4D97-AF65-F5344CB8AC3E}">
        <p14:creationId xmlns:p14="http://schemas.microsoft.com/office/powerpoint/2010/main" val="273513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latin typeface="+mn-lt"/>
              </a:rPr>
              <a:t>INFORMATION TO PASS ON</a:t>
            </a:r>
            <a:r>
              <a:rPr lang="fr-FR" sz="1200" b="1" baseline="0" dirty="0">
                <a:latin typeface="+mn-lt"/>
              </a:rPr>
              <a:t> T</a:t>
            </a:r>
            <a:r>
              <a:rPr lang="fr-FR" sz="1200" b="1" dirty="0">
                <a:latin typeface="+mn-lt"/>
              </a:rPr>
              <a:t>O STUDENTS</a:t>
            </a:r>
            <a:r>
              <a:rPr lang="fr-FR" sz="1200" b="1" baseline="0" dirty="0">
                <a:latin typeface="+mn-lt"/>
              </a:rPr>
              <a:t> </a:t>
            </a:r>
            <a:r>
              <a:rPr lang="fr-FR" sz="1200" b="1" dirty="0">
                <a:latin typeface="+mn-lt"/>
              </a:rPr>
              <a:t>(IF DISCUSSION STALLS)</a:t>
            </a:r>
            <a:endParaRPr lang="fr-FR" sz="1200" dirty="0">
              <a:latin typeface="+mn-lt"/>
            </a:endParaRPr>
          </a:p>
          <a:p>
            <a:pPr lvl="0"/>
            <a:endParaRPr lang="fr-CA" sz="1200" kern="1200" dirty="0">
              <a:effectLst/>
              <a:latin typeface="+mn-lt"/>
            </a:endParaRPr>
          </a:p>
          <a:p>
            <a:pPr marL="0" indent="0">
              <a:buFont typeface="Wingdings,Sans-Serif"/>
              <a:buNone/>
            </a:pPr>
            <a:r>
              <a:rPr lang="fr-FR" sz="1200" b="1" dirty="0">
                <a:latin typeface="+mn-lt"/>
              </a:rPr>
              <a:t>ARGUMENTS FOR</a:t>
            </a:r>
            <a:endParaRPr lang="fr-CA" sz="1200" dirty="0">
              <a:latin typeface="+mn-lt"/>
            </a:endParaRPr>
          </a:p>
          <a:p>
            <a:pPr marL="742950" lvl="1" indent="-285750">
              <a:buFont typeface="Wingdings"/>
              <a:buChar char="q"/>
              <a:defRPr/>
            </a:pPr>
            <a:r>
              <a:rPr lang="en-US" sz="1200" kern="1200" dirty="0">
                <a:solidFill>
                  <a:schemeClr val="tx1"/>
                </a:solidFill>
                <a:latin typeface="+mn-lt"/>
                <a:ea typeface="+mn-ea"/>
                <a:cs typeface="+mn-cs"/>
              </a:rPr>
              <a:t>Things would go faster, only part of the population would be asked to give their </a:t>
            </a:r>
            <a:r>
              <a:rPr lang="en-CA" sz="1200" kern="1200" noProof="0" dirty="0">
                <a:solidFill>
                  <a:schemeClr val="tx1"/>
                </a:solidFill>
                <a:latin typeface="+mn-lt"/>
                <a:ea typeface="+mn-ea"/>
                <a:cs typeface="+mn-cs"/>
              </a:rPr>
              <a:t>opinio</a:t>
            </a:r>
            <a:r>
              <a:rPr lang="en-CA" noProof="0" dirty="0"/>
              <a:t>n</a:t>
            </a:r>
            <a:r>
              <a:rPr lang="en-CA" dirty="0"/>
              <a:t>.</a:t>
            </a:r>
            <a:r>
              <a:rPr lang="fr-CA" sz="1200" kern="1200" dirty="0">
                <a:solidFill>
                  <a:schemeClr val="tx1"/>
                </a:solidFill>
                <a:effectLst/>
                <a:latin typeface="+mn-lt"/>
                <a:cs typeface="Arial"/>
              </a:rPr>
              <a:t> </a:t>
            </a:r>
            <a:endParaRPr lang="fr-CA" sz="1200" dirty="0">
              <a:latin typeface="+mn-lt"/>
              <a:cs typeface="Arial"/>
            </a:endParaRPr>
          </a:p>
          <a:p>
            <a:pPr marL="742950" lvl="1" indent="-285750">
              <a:buFont typeface="Wingdings"/>
              <a:buChar char="q"/>
              <a:defRPr/>
            </a:pPr>
            <a:r>
              <a:rPr lang="en-US" sz="1200" kern="1200" dirty="0">
                <a:solidFill>
                  <a:schemeClr val="tx1"/>
                </a:solidFill>
                <a:latin typeface="+mn-lt"/>
                <a:ea typeface="+mn-ea"/>
                <a:cs typeface="+mn-cs"/>
              </a:rPr>
              <a:t>The government could be changed more often. This would give us greater control over what the government does</a:t>
            </a:r>
            <a:r>
              <a:rPr lang="en-GB" dirty="0"/>
              <a:t> </a:t>
            </a:r>
            <a:r>
              <a:rPr lang="fr-CA" sz="1200" kern="1200" dirty="0">
                <a:solidFill>
                  <a:schemeClr val="tx1"/>
                </a:solidFill>
                <a:effectLst/>
                <a:latin typeface="+mn-lt"/>
                <a:cs typeface="Arial"/>
              </a:rPr>
              <a:t>. </a:t>
            </a:r>
            <a:endParaRPr lang="fr-CA" sz="1200" dirty="0">
              <a:latin typeface="+mn-lt"/>
              <a:cs typeface="Calibri" panose="020F0502020204030204"/>
            </a:endParaRPr>
          </a:p>
          <a:p>
            <a:pPr marL="742950" lvl="1" indent="-285750">
              <a:buFont typeface="Wingdings"/>
              <a:buChar char="q"/>
              <a:defRPr/>
            </a:pPr>
            <a:r>
              <a:rPr lang="en-US" sz="1200" kern="1200" dirty="0">
                <a:solidFill>
                  <a:schemeClr val="tx1"/>
                </a:solidFill>
                <a:latin typeface="+mn-lt"/>
                <a:ea typeface="+mn-ea"/>
                <a:cs typeface="+mn-cs"/>
              </a:rPr>
              <a:t>There would be need to turn out to vote</a:t>
            </a:r>
            <a:r>
              <a:rPr lang="fr-CA" sz="1200" kern="1200" dirty="0">
                <a:solidFill>
                  <a:schemeClr val="tx1"/>
                </a:solidFill>
                <a:effectLst/>
                <a:latin typeface="+mn-lt"/>
                <a:cs typeface="Arial"/>
              </a:rPr>
              <a:t>.</a:t>
            </a:r>
            <a:r>
              <a:rPr lang="fr-CA" sz="1200" dirty="0">
                <a:latin typeface="+mn-lt"/>
                <a:cs typeface="Arial"/>
              </a:rPr>
              <a:t> </a:t>
            </a:r>
            <a:endParaRPr lang="fr-CA" sz="1200" dirty="0">
              <a:latin typeface="+mn-lt"/>
              <a:cs typeface="Calibri"/>
            </a:endParaRPr>
          </a:p>
          <a:p>
            <a:pPr marL="742950" lvl="1" indent="-285750">
              <a:buFont typeface="Wingdings"/>
              <a:buChar char="q"/>
            </a:pPr>
            <a:r>
              <a:rPr lang="en-US" sz="1200" kern="1200" dirty="0">
                <a:solidFill>
                  <a:schemeClr val="tx1"/>
                </a:solidFill>
                <a:latin typeface="+mn-lt"/>
                <a:ea typeface="+mn-ea"/>
                <a:cs typeface="+mn-cs"/>
              </a:rPr>
              <a:t>We could vote for projects rather than people</a:t>
            </a:r>
            <a:r>
              <a:rPr lang="fr-CA" sz="1200" kern="1200" baseline="0" dirty="0">
                <a:solidFill>
                  <a:schemeClr val="tx1"/>
                </a:solidFill>
                <a:effectLst/>
                <a:latin typeface="+mn-lt"/>
                <a:cs typeface="Arial" panose="020B0604020202020204" pitchFamily="34" charset="0"/>
              </a:rPr>
              <a:t>.</a:t>
            </a:r>
          </a:p>
          <a:p>
            <a:pPr lvl="1"/>
            <a:endParaRPr lang="fr-CA" sz="1200" kern="1200" dirty="0">
              <a:solidFill>
                <a:schemeClr val="tx1"/>
              </a:solidFill>
              <a:effectLst/>
              <a:latin typeface="+mn-lt"/>
              <a:cs typeface="Arial" panose="020B0604020202020204" pitchFamily="34" charset="0"/>
            </a:endParaRPr>
          </a:p>
          <a:p>
            <a:pPr marL="0" indent="0">
              <a:buFont typeface="Wingdings" panose="05000000000000000000" pitchFamily="2" charset="2"/>
              <a:buNone/>
            </a:pPr>
            <a:r>
              <a:rPr lang="fr-CA" sz="1200" b="1" dirty="0">
                <a:latin typeface="+mn-lt"/>
                <a:cs typeface="Arial"/>
              </a:rPr>
              <a:t>ARGUMENTS AGAINST</a:t>
            </a:r>
            <a:r>
              <a:rPr lang="fr-CA" sz="1200" dirty="0">
                <a:latin typeface="+mn-lt"/>
                <a:cs typeface="Arial"/>
              </a:rPr>
              <a:t> </a:t>
            </a:r>
            <a:endParaRPr lang="fr-CA" sz="1200" dirty="0">
              <a:latin typeface="+mn-lt"/>
              <a:cs typeface="Arial" panose="020B0604020202020204" pitchFamily="34" charset="0"/>
            </a:endParaRPr>
          </a:p>
          <a:p>
            <a:pPr marL="742950" lvl="1" indent="-171450">
              <a:buFont typeface="Wingdings" panose="05000000000000000000" pitchFamily="2" charset="2"/>
              <a:buChar char="q"/>
            </a:pPr>
            <a:r>
              <a:rPr lang="en-US" sz="1200" kern="1200" dirty="0">
                <a:solidFill>
                  <a:schemeClr val="tx1"/>
                </a:solidFill>
                <a:latin typeface="+mn-lt"/>
                <a:ea typeface="+mn-ea"/>
                <a:cs typeface="+mn-cs"/>
              </a:rPr>
              <a:t>It’s important for everyone to get together and vote once in a while. It’s a reminder that the government must serve the interests of ALL the people.</a:t>
            </a:r>
            <a:r>
              <a:rPr lang="fr-CA" sz="1200" kern="1200" baseline="0" dirty="0">
                <a:solidFill>
                  <a:schemeClr val="tx1"/>
                </a:solidFill>
                <a:effectLst/>
                <a:latin typeface="+mn-lt"/>
                <a:cs typeface="Arial"/>
              </a:rPr>
              <a:t>.</a:t>
            </a:r>
            <a:endParaRPr lang="fr-CA" sz="1200" dirty="0">
              <a:latin typeface="+mn-lt"/>
              <a:cs typeface="Arial" panose="020B0604020202020204" pitchFamily="34" charset="0"/>
            </a:endParaRPr>
          </a:p>
          <a:p>
            <a:pPr marL="742950" lvl="1" indent="-171450">
              <a:buFont typeface="Wingdings" panose="05000000000000000000" pitchFamily="2" charset="2"/>
              <a:buChar char="q"/>
            </a:pPr>
            <a:r>
              <a:rPr lang="en-US" sz="1200" dirty="0">
                <a:latin typeface="+mn-lt"/>
                <a:cs typeface="Arial"/>
              </a:rPr>
              <a:t>People not interested in politics would be able to decide instead of people who are interested in politics and motivated to get out and vote</a:t>
            </a:r>
            <a:r>
              <a:rPr lang="fr-CA" sz="1200" kern="1200" dirty="0">
                <a:solidFill>
                  <a:schemeClr val="tx1"/>
                </a:solidFill>
                <a:effectLst/>
                <a:latin typeface="+mn-lt"/>
                <a:cs typeface="Arial"/>
              </a:rPr>
              <a:t>.</a:t>
            </a:r>
            <a:r>
              <a:rPr lang="fr-CA" sz="1200" dirty="0">
                <a:latin typeface="+mn-lt"/>
                <a:cs typeface="Arial"/>
              </a:rPr>
              <a:t> </a:t>
            </a:r>
            <a:endParaRPr lang="fr-CA" sz="1200" dirty="0">
              <a:solidFill>
                <a:srgbClr val="FF0000"/>
              </a:solidFill>
              <a:latin typeface="+mn-lt"/>
              <a:cs typeface="Arial" panose="020B0604020202020204" pitchFamily="34" charset="0"/>
            </a:endParaRPr>
          </a:p>
          <a:p>
            <a:pPr marL="742950" lvl="1" indent="-171450">
              <a:buFont typeface="Wingdings" panose="05000000000000000000" pitchFamily="2" charset="2"/>
              <a:buChar char="q"/>
            </a:pPr>
            <a:r>
              <a:rPr lang="en-US" sz="1200" kern="1200" baseline="0" dirty="0">
                <a:solidFill>
                  <a:schemeClr val="tx1"/>
                </a:solidFill>
                <a:effectLst/>
                <a:latin typeface="+mn-lt"/>
                <a:cs typeface="Arial"/>
              </a:rPr>
              <a:t>The results and data collected could be susceptible to fraud</a:t>
            </a:r>
            <a:r>
              <a:rPr lang="fr-CA" sz="1200" kern="1200" baseline="0" dirty="0">
                <a:solidFill>
                  <a:schemeClr val="tx1"/>
                </a:solidFill>
                <a:effectLst/>
                <a:latin typeface="+mn-lt"/>
                <a:cs typeface="Arial"/>
              </a:rPr>
              <a:t>.</a:t>
            </a:r>
            <a:endParaRPr lang="fr-CA" sz="1200" kern="1200" baseline="0" dirty="0">
              <a:solidFill>
                <a:srgbClr val="FF0000"/>
              </a:solidFill>
              <a:effectLst/>
              <a:latin typeface="+mn-lt"/>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21</a:t>
            </a:fld>
            <a:endParaRPr lang="fr-CA"/>
          </a:p>
        </p:txBody>
      </p:sp>
    </p:spTree>
    <p:extLst>
      <p:ext uri="{BB962C8B-B14F-4D97-AF65-F5344CB8AC3E}">
        <p14:creationId xmlns:p14="http://schemas.microsoft.com/office/powerpoint/2010/main" val="465739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cs typeface="Calibri"/>
            </a:endParaRPr>
          </a:p>
          <a:p>
            <a:endParaRPr lang="fr-CA">
              <a:cs typeface="Calibri"/>
            </a:endParaRPr>
          </a:p>
          <a:p>
            <a:endParaRPr lang="fr-CA">
              <a:cs typeface="Calibri"/>
            </a:endParaRPr>
          </a:p>
          <a:p>
            <a:endParaRPr lang="fr-CA"/>
          </a:p>
        </p:txBody>
      </p:sp>
      <p:sp>
        <p:nvSpPr>
          <p:cNvPr id="4" name="Slide Number Placeholder 3"/>
          <p:cNvSpPr>
            <a:spLocks noGrp="1"/>
          </p:cNvSpPr>
          <p:nvPr>
            <p:ph type="sldNum" sz="quarter" idx="5"/>
          </p:nvPr>
        </p:nvSpPr>
        <p:spPr/>
        <p:txBody>
          <a:bodyPr/>
          <a:lstStyle/>
          <a:p>
            <a:fld id="{D35C624B-F79C-4787-B116-28D6CD5E02DB}" type="slidenum">
              <a:rPr lang="fr-CA" smtClean="0"/>
              <a:t>22</a:t>
            </a:fld>
            <a:endParaRPr lang="fr-CA"/>
          </a:p>
        </p:txBody>
      </p:sp>
    </p:spTree>
    <p:extLst>
      <p:ext uri="{BB962C8B-B14F-4D97-AF65-F5344CB8AC3E}">
        <p14:creationId xmlns:p14="http://schemas.microsoft.com/office/powerpoint/2010/main" val="380432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30000"/>
              </a:spcBef>
              <a:spcAft>
                <a:spcPct val="0"/>
              </a:spcAft>
            </a:pPr>
            <a:endParaRPr lang="fr-FR"/>
          </a:p>
          <a:p>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7F032627-CDED-4B74-8175-2FC5BD909872}" type="slidenum">
              <a:rPr lang="fr-FR"/>
              <a:t>23</a:t>
            </a:fld>
            <a:endParaRPr lang="fr-FR"/>
          </a:p>
        </p:txBody>
      </p:sp>
    </p:spTree>
    <p:extLst>
      <p:ext uri="{BB962C8B-B14F-4D97-AF65-F5344CB8AC3E}">
        <p14:creationId xmlns:p14="http://schemas.microsoft.com/office/powerpoint/2010/main" val="304276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dirty="0">
                <a:latin typeface="+mn-lt"/>
              </a:rPr>
              <a:t>NOTE TO TEACHER</a:t>
            </a:r>
            <a:endParaRPr lang="fr-FR" sz="1200" dirty="0">
              <a:latin typeface="+mn-lt"/>
            </a:endParaRPr>
          </a:p>
          <a:p>
            <a:endParaRPr lang="fr-CA" sz="1200" dirty="0">
              <a:latin typeface="+mn-lt"/>
              <a:ea typeface="Calibri" panose="020F0502020204030204" pitchFamily="34" charset="0"/>
              <a:cs typeface="Times New Roman" panose="02020603050405020304" pitchFamily="18" charset="0"/>
            </a:endParaRPr>
          </a:p>
          <a:p>
            <a:pPr marL="181610" indent="-181610">
              <a:buFont typeface="Wingdings" panose="05000000000000000000" pitchFamily="2" charset="2"/>
              <a:buChar char="q"/>
            </a:pPr>
            <a:r>
              <a:rPr lang="en-US" sz="1200" kern="1200" dirty="0">
                <a:solidFill>
                  <a:schemeClr val="tx1"/>
                </a:solidFill>
                <a:latin typeface="+mn-lt"/>
                <a:ea typeface="+mn-ea"/>
                <a:cs typeface="+mn-cs"/>
              </a:rPr>
              <a:t>In a </a:t>
            </a:r>
            <a:r>
              <a:rPr lang="en-US" sz="1200" b="1" kern="1200" dirty="0">
                <a:solidFill>
                  <a:schemeClr val="tx1"/>
                </a:solidFill>
                <a:latin typeface="+mn-lt"/>
                <a:ea typeface="+mn-ea"/>
                <a:cs typeface="+mn-cs"/>
              </a:rPr>
              <a:t>dictatorship</a:t>
            </a:r>
            <a:r>
              <a:rPr lang="en-US" sz="1200" kern="1200" dirty="0">
                <a:solidFill>
                  <a:schemeClr val="tx1"/>
                </a:solidFill>
                <a:latin typeface="+mn-lt"/>
                <a:ea typeface="+mn-ea"/>
                <a:cs typeface="+mn-cs"/>
              </a:rPr>
              <a:t>, the government makes all the decisions that affect the general population, but it does this for its own interests. It has absolute power. Citizens cannot participate in the decision-making process and have few, if any, freedoms</a:t>
            </a:r>
            <a:r>
              <a:rPr lang="en-US" dirty="0"/>
              <a:t>.</a:t>
            </a:r>
            <a:endParaRPr lang="fr-CA" sz="1200" dirty="0">
              <a:latin typeface="+mn-lt"/>
              <a:ea typeface="Calibri" panose="020F0502020204030204" pitchFamily="34" charset="0"/>
              <a:cs typeface="Arial"/>
            </a:endParaRPr>
          </a:p>
          <a:p>
            <a:pPr marL="171450" indent="-171450">
              <a:buFont typeface="Wingdings" panose="05000000000000000000" pitchFamily="2" charset="2"/>
              <a:buChar char="q"/>
            </a:pPr>
            <a:r>
              <a:rPr lang="en-CA" sz="1200" kern="1200" dirty="0">
                <a:solidFill>
                  <a:schemeClr val="tx1"/>
                </a:solidFill>
                <a:effectLst/>
                <a:latin typeface="+mn-lt"/>
                <a:ea typeface="+mn-ea"/>
                <a:cs typeface="+mn-cs"/>
              </a:rPr>
              <a:t>Citizens also cannot oppose those who govern (whether it’s one person or a group of people).</a:t>
            </a:r>
            <a:endParaRPr lang="fr-CA" sz="1200" dirty="0">
              <a:latin typeface="+mn-lt"/>
              <a:ea typeface="Calibri" panose="020F0502020204030204" pitchFamily="34" charset="0"/>
              <a:cs typeface="Arial" panose="020B0604020202020204" pitchFamily="34" charset="0"/>
            </a:endParaRPr>
          </a:p>
          <a:p>
            <a:pPr marL="182073" indent="-182073">
              <a:buFont typeface="Wingdings" panose="05000000000000000000" pitchFamily="2" charset="2"/>
              <a:buChar char="q"/>
            </a:pPr>
            <a:r>
              <a:rPr lang="en-US" sz="1200" kern="1200" dirty="0">
                <a:solidFill>
                  <a:schemeClr val="tx1"/>
                </a:solidFill>
                <a:latin typeface="+mn-lt"/>
                <a:ea typeface="+mn-ea"/>
                <a:cs typeface="+mn-cs"/>
              </a:rPr>
              <a:t>Therefore, in a dictatorship there is usually no free press, no opposition parties and no independent pressure groups that in a democratic society can try to influence the decisions of its leaders</a:t>
            </a:r>
            <a:r>
              <a:rPr lang="fr-FR" sz="1200" dirty="0">
                <a:latin typeface="+mn-lt"/>
                <a:ea typeface="Calibri" panose="020F0502020204030204" pitchFamily="34" charset="0"/>
                <a:cs typeface="Arial"/>
              </a:rPr>
              <a:t>.  </a:t>
            </a:r>
            <a:endParaRPr lang="fr-FR" sz="1200" dirty="0">
              <a:latin typeface="+mn-lt"/>
              <a:ea typeface="Calibri" panose="020F0502020204030204" pitchFamily="34" charset="0"/>
              <a:cs typeface="Arial" panose="020B0604020202020204" pitchFamily="34" charset="0"/>
            </a:endParaRPr>
          </a:p>
          <a:p>
            <a:pPr marL="273050"/>
            <a:endParaRPr lang="fr-CA" sz="1200" dirty="0">
              <a:latin typeface="+mn-lt"/>
              <a:ea typeface="Calibri" panose="020F0502020204030204" pitchFamily="34" charset="0"/>
              <a:cs typeface="Arial" panose="020B0604020202020204" pitchFamily="34" charset="0"/>
            </a:endParaRPr>
          </a:p>
          <a:p>
            <a:pPr marL="181610" indent="-181610">
              <a:buFont typeface="Wingdings" panose="05000000000000000000" pitchFamily="2" charset="2"/>
              <a:buChar char="q"/>
            </a:pPr>
            <a:r>
              <a:rPr lang="en-US" sz="1200" kern="1200" dirty="0">
                <a:solidFill>
                  <a:schemeClr val="tx1"/>
                </a:solidFill>
                <a:latin typeface="+mn-lt"/>
                <a:ea typeface="+mn-ea"/>
                <a:cs typeface="+mn-cs"/>
              </a:rPr>
              <a:t>You could say that the sovereign is above the law. The law will not limit his or her power, but it will control the people</a:t>
            </a:r>
            <a:r>
              <a:rPr lang="en-US" dirty="0"/>
              <a:t>.</a:t>
            </a:r>
            <a:r>
              <a:rPr lang="fr-CA" sz="1200" dirty="0">
                <a:latin typeface="+mn-lt"/>
                <a:ea typeface="Calibri" panose="020F0502020204030204" pitchFamily="34" charset="0"/>
                <a:cs typeface="Arial"/>
              </a:rPr>
              <a:t> </a:t>
            </a:r>
            <a:endParaRPr lang="fr-CA" sz="1200" dirty="0">
              <a:latin typeface="+mn-lt"/>
              <a:ea typeface="Calibri" panose="020F0502020204030204" pitchFamily="34" charset="0"/>
              <a:cs typeface="Arial" panose="020B0604020202020204" pitchFamily="34" charset="0"/>
            </a:endParaRPr>
          </a:p>
          <a:p>
            <a:endParaRPr lang="fr-CA" sz="1200" dirty="0">
              <a:latin typeface="+mn-lt"/>
              <a:ea typeface="Calibri" panose="020F0502020204030204" pitchFamily="34" charset="0"/>
              <a:cs typeface="Arial" panose="020B0604020202020204" pitchFamily="34" charset="0"/>
            </a:endParaRPr>
          </a:p>
          <a:p>
            <a:r>
              <a:rPr lang="fr-CA" sz="1200" b="1" dirty="0">
                <a:latin typeface="+mn-lt"/>
                <a:ea typeface="Calibri" panose="020F0502020204030204" pitchFamily="34" charset="0"/>
                <a:cs typeface="Arial"/>
              </a:rPr>
              <a:t>SOURCES</a:t>
            </a:r>
          </a:p>
          <a:p>
            <a:pPr marL="181610" indent="-181610">
              <a:buFont typeface="Arial" panose="020B0604020202020204" pitchFamily="34" charset="0"/>
              <a:buChar char="•"/>
            </a:pPr>
            <a:r>
              <a:rPr lang="fr-CA" sz="1200" dirty="0">
                <a:latin typeface="+mn-lt"/>
                <a:ea typeface="Calibri" panose="020F0502020204030204" pitchFamily="34" charset="0"/>
                <a:cs typeface="Arial"/>
              </a:rPr>
              <a:t>Perspective Monde, </a:t>
            </a:r>
            <a:r>
              <a:rPr lang="en-US" sz="1200" i="1" dirty="0">
                <a:latin typeface="+mn-lt"/>
                <a:ea typeface="Calibri" panose="020F0502020204030204" pitchFamily="34" charset="0"/>
                <a:cs typeface="Arial"/>
              </a:rPr>
              <a:t>dictatorship</a:t>
            </a:r>
            <a:r>
              <a:rPr lang="fr-CA" sz="1200" dirty="0">
                <a:latin typeface="+mn-lt"/>
                <a:ea typeface="Calibri" panose="020F0502020204030204" pitchFamily="34" charset="0"/>
                <a:cs typeface="Arial"/>
              </a:rPr>
              <a:t>, École de politique appliquée, Université de Sherbrooke : http://perspective.usherbrooke.ca/bilan/servlet/BMDictionnaire?iddictionnaire=1491 (consulté le 22 avril 2020).</a:t>
            </a:r>
            <a:endParaRPr lang="fr-CA" sz="1200" dirty="0">
              <a:latin typeface="+mn-lt"/>
              <a:ea typeface="Calibri" panose="020F0502020204030204" pitchFamily="34" charset="0"/>
              <a:cs typeface="Times New Roman" panose="02020603050405020304" pitchFamily="18" charset="0"/>
            </a:endParaRPr>
          </a:p>
          <a:p>
            <a:endParaRPr lang="fr-CA" sz="1200" dirty="0">
              <a:latin typeface="+mn-lt"/>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3</a:t>
            </a:fld>
            <a:endParaRPr lang="fr-CA"/>
          </a:p>
        </p:txBody>
      </p:sp>
    </p:spTree>
    <p:extLst>
      <p:ext uri="{BB962C8B-B14F-4D97-AF65-F5344CB8AC3E}">
        <p14:creationId xmlns:p14="http://schemas.microsoft.com/office/powerpoint/2010/main" val="70947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dirty="0">
                <a:latin typeface="+mn-lt"/>
              </a:rPr>
              <a:t>NOTE TO TEACHER</a:t>
            </a:r>
            <a:endParaRPr lang="fr-FR" sz="1200" dirty="0">
              <a:latin typeface="+mn-lt"/>
            </a:endParaRPr>
          </a:p>
          <a:p>
            <a:endParaRPr lang="fr-CA" sz="1200" dirty="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endParaRPr>
          </a:p>
          <a:p>
            <a:pPr marL="181610" indent="-181610">
              <a:buFont typeface="Wingdings" panose="05000000000000000000" pitchFamily="2" charset="2"/>
              <a:buChar char="q"/>
            </a:pPr>
            <a:r>
              <a:rPr lang="en-US" sz="1200" kern="1200" dirty="0">
                <a:solidFill>
                  <a:schemeClr val="tx1"/>
                </a:solidFill>
                <a:latin typeface="+mn-lt"/>
                <a:ea typeface="+mn-ea"/>
                <a:cs typeface="+mn-cs"/>
              </a:rPr>
              <a:t>In a </a:t>
            </a:r>
            <a:r>
              <a:rPr lang="en-US" sz="1200" b="1" kern="1200" dirty="0">
                <a:solidFill>
                  <a:schemeClr val="tx1"/>
                </a:solidFill>
                <a:latin typeface="+mn-lt"/>
                <a:ea typeface="+mn-ea"/>
                <a:cs typeface="+mn-cs"/>
              </a:rPr>
              <a:t>democracy</a:t>
            </a:r>
            <a:r>
              <a:rPr lang="en-US" sz="1200" kern="1200" dirty="0">
                <a:solidFill>
                  <a:schemeClr val="tx1"/>
                </a:solidFill>
                <a:latin typeface="+mn-lt"/>
                <a:ea typeface="+mn-ea"/>
                <a:cs typeface="+mn-cs"/>
              </a:rPr>
              <a:t>, the interests of the people are paramount. The people make decisions, because the government is composed of and elected by them. Everybody, including members of the party in power, respect the law because in a democracy, no one is above the law</a:t>
            </a:r>
            <a:r>
              <a:rPr lang="fr-CA" sz="1200" dirty="0">
                <a:latin typeface="+mn-lt"/>
                <a:cs typeface="Calibri"/>
              </a:rPr>
              <a:t>.</a:t>
            </a:r>
          </a:p>
          <a:p>
            <a:pPr marL="181610" indent="-181610">
              <a:buFont typeface="Wingdings" panose="05000000000000000000" pitchFamily="2" charset="2"/>
              <a:buChar char="q"/>
            </a:pPr>
            <a:r>
              <a:rPr lang="en-US" sz="1200" kern="1200" dirty="0">
                <a:solidFill>
                  <a:schemeClr val="tx1"/>
                </a:solidFill>
                <a:latin typeface="+mn-lt"/>
                <a:ea typeface="+mn-ea"/>
                <a:cs typeface="+mn-cs"/>
              </a:rPr>
              <a:t>The citizens can participate freely, directly or indirectly, in the decisions that affect them. For example, they can</a:t>
            </a:r>
            <a:r>
              <a:rPr lang="fr-CA" sz="1200" dirty="0">
                <a:latin typeface="+mn-lt"/>
                <a:ea typeface="Calibri" panose="020F0502020204030204" pitchFamily="34" charset="0"/>
                <a:cs typeface="Arial"/>
              </a:rPr>
              <a:t> :</a:t>
            </a:r>
          </a:p>
          <a:p>
            <a:pPr marL="766445" lvl="1" indent="-285750">
              <a:buFont typeface="Arial" panose="05000000000000000000" pitchFamily="2" charset="2"/>
              <a:buChar char="•"/>
            </a:pPr>
            <a:r>
              <a:rPr lang="en-US" sz="1200" kern="1200" dirty="0">
                <a:solidFill>
                  <a:schemeClr val="tx1"/>
                </a:solidFill>
                <a:latin typeface="+mn-lt"/>
                <a:ea typeface="+mn-ea"/>
                <a:cs typeface="+mn-cs"/>
              </a:rPr>
              <a:t>freely vote in elections</a:t>
            </a:r>
            <a:r>
              <a:rPr lang="en-CA" dirty="0"/>
              <a:t>;</a:t>
            </a:r>
            <a:endParaRPr lang="fr-CA" sz="1200" dirty="0">
              <a:latin typeface="+mn-lt"/>
              <a:ea typeface="Calibri" panose="020F0502020204030204" pitchFamily="34" charset="0"/>
              <a:cs typeface="Arial" panose="020B0604020202020204" pitchFamily="34" charset="0"/>
            </a:endParaRPr>
          </a:p>
          <a:p>
            <a:pPr marL="766445" lvl="1" indent="-285750">
              <a:buFont typeface="Arial" panose="05000000000000000000" pitchFamily="2" charset="2"/>
              <a:buChar char="•"/>
            </a:pPr>
            <a:r>
              <a:rPr lang="en-US" sz="1200" kern="1200" dirty="0">
                <a:solidFill>
                  <a:schemeClr val="tx1"/>
                </a:solidFill>
                <a:latin typeface="+mn-lt"/>
                <a:ea typeface="+mn-ea"/>
                <a:cs typeface="+mn-cs"/>
              </a:rPr>
              <a:t>create newspapers, TV stations or YouTube channels and criticize the party in power</a:t>
            </a:r>
            <a:r>
              <a:rPr lang="en-GB" dirty="0"/>
              <a:t>;</a:t>
            </a:r>
            <a:endParaRPr lang="fr-CA" sz="1200" dirty="0">
              <a:latin typeface="+mn-lt"/>
              <a:ea typeface="Calibri" panose="020F0502020204030204" pitchFamily="34" charset="0"/>
              <a:cs typeface="Arial"/>
            </a:endParaRPr>
          </a:p>
          <a:p>
            <a:pPr marL="766445" lvl="1" indent="-285750">
              <a:buFont typeface="Arial" panose="05000000000000000000" pitchFamily="2" charset="2"/>
              <a:buChar char="•"/>
            </a:pPr>
            <a:r>
              <a:rPr lang="en-CA" sz="1200" noProof="0" dirty="0">
                <a:latin typeface="+mn-lt"/>
                <a:ea typeface="Calibri" panose="020F0502020204030204" pitchFamily="34" charset="0"/>
                <a:cs typeface="Arial"/>
              </a:rPr>
              <a:t>Hold </a:t>
            </a:r>
            <a:r>
              <a:rPr lang="en-CA" sz="1200" baseline="0" noProof="0" dirty="0">
                <a:latin typeface="+mn-lt"/>
                <a:ea typeface="Calibri" panose="020F0502020204030204" pitchFamily="34" charset="0"/>
                <a:cs typeface="Arial"/>
              </a:rPr>
              <a:t>demonstrations</a:t>
            </a:r>
            <a:endParaRPr lang="en-CA" sz="1200" noProof="0" dirty="0">
              <a:latin typeface="+mn-lt"/>
              <a:ea typeface="Calibri" panose="020F0502020204030204" pitchFamily="34" charset="0"/>
              <a:cs typeface="Arial"/>
            </a:endParaRPr>
          </a:p>
          <a:p>
            <a:pPr marL="766445" lvl="1" indent="-285750">
              <a:buFont typeface="Arial" panose="05000000000000000000" pitchFamily="2" charset="2"/>
              <a:buChar char="•"/>
            </a:pPr>
            <a:r>
              <a:rPr lang="en-US" sz="1200" kern="1200" dirty="0">
                <a:solidFill>
                  <a:schemeClr val="tx1"/>
                </a:solidFill>
                <a:latin typeface="+mn-lt"/>
                <a:ea typeface="+mn-ea"/>
                <a:cs typeface="+mn-cs"/>
              </a:rPr>
              <a:t>and even form political parties or associations to express their point of view</a:t>
            </a:r>
            <a:r>
              <a:rPr lang="en-US" dirty="0"/>
              <a:t>.</a:t>
            </a:r>
            <a:endParaRPr lang="fr-CA" sz="1200" dirty="0">
              <a:latin typeface="+mn-lt"/>
              <a:ea typeface="Calibri" panose="020F0502020204030204" pitchFamily="34" charset="0"/>
              <a:cs typeface="Calibri"/>
            </a:endParaRPr>
          </a:p>
          <a:p>
            <a:pPr marL="181610" indent="-181610" defTabSz="960681">
              <a:buFont typeface="Wingdings" panose="05000000000000000000" pitchFamily="2" charset="2"/>
              <a:buChar char="q"/>
              <a:defRPr/>
            </a:pPr>
            <a:r>
              <a:rPr lang="en-US" sz="1200" dirty="0">
                <a:latin typeface="+mn-lt"/>
                <a:ea typeface="Calibri" panose="020F0502020204030204" pitchFamily="34" charset="0"/>
                <a:cs typeface="Calibri"/>
              </a:rPr>
              <a:t>For example</a:t>
            </a:r>
            <a:r>
              <a:rPr lang="fr-CA" sz="1200" dirty="0">
                <a:latin typeface="+mn-lt"/>
                <a:ea typeface="Calibri" panose="020F0502020204030204" pitchFamily="34" charset="0"/>
                <a:cs typeface="Calibri"/>
              </a:rPr>
              <a:t>, </a:t>
            </a:r>
            <a:r>
              <a:rPr lang="en-US" sz="1200" dirty="0">
                <a:latin typeface="+mn-lt"/>
                <a:ea typeface="Calibri" panose="020F0502020204030204" pitchFamily="34" charset="0"/>
                <a:cs typeface="Calibri"/>
              </a:rPr>
              <a:t>in Canada</a:t>
            </a:r>
            <a:r>
              <a:rPr lang="fr-CA" sz="1200" dirty="0">
                <a:latin typeface="+mn-lt"/>
                <a:ea typeface="Calibri" panose="020F0502020204030204" pitchFamily="34" charset="0"/>
                <a:cs typeface="Calibri"/>
              </a:rPr>
              <a:t>, </a:t>
            </a:r>
            <a:r>
              <a:rPr lang="en-US" sz="1200" kern="1200" dirty="0">
                <a:solidFill>
                  <a:schemeClr val="tx1"/>
                </a:solidFill>
                <a:latin typeface="+mn-lt"/>
                <a:ea typeface="+mn-ea"/>
                <a:cs typeface="+mn-cs"/>
              </a:rPr>
              <a:t>members of Parliament (MPs) are elected every 4 years in a general election, by secret ballot (all citizens at least 18 years of age can vote, secure in the knowledge that their vote is secret)</a:t>
            </a:r>
            <a:r>
              <a:rPr lang="en-US" dirty="0"/>
              <a:t>.</a:t>
            </a:r>
            <a:endParaRPr lang="fr-CA" sz="1200" dirty="0">
              <a:latin typeface="+mn-lt"/>
              <a:ea typeface="Calibri" panose="020F0502020204030204" pitchFamily="34" charset="0"/>
              <a:cs typeface="Calibri"/>
            </a:endParaRPr>
          </a:p>
          <a:p>
            <a:pPr marL="181610" indent="-181610" defTabSz="960681">
              <a:buFont typeface="Wingdings" panose="05000000000000000000" pitchFamily="2" charset="2"/>
              <a:buChar char="q"/>
              <a:defRPr/>
            </a:pPr>
            <a:r>
              <a:rPr lang="en-US" sz="1200" dirty="0">
                <a:latin typeface="+mn-lt"/>
                <a:ea typeface="Calibri" panose="020F0502020204030204" pitchFamily="34" charset="0"/>
                <a:cs typeface="Arial"/>
              </a:rPr>
              <a:t>In Canada</a:t>
            </a:r>
            <a:r>
              <a:rPr lang="fr-CA" sz="1200" dirty="0">
                <a:latin typeface="+mn-lt"/>
                <a:ea typeface="Calibri" panose="020F0502020204030204" pitchFamily="34" charset="0"/>
                <a:cs typeface="Arial"/>
              </a:rPr>
              <a:t>, </a:t>
            </a:r>
            <a:r>
              <a:rPr lang="en-US" sz="1200" kern="1200" dirty="0">
                <a:solidFill>
                  <a:schemeClr val="tx1"/>
                </a:solidFill>
                <a:latin typeface="+mn-lt"/>
                <a:ea typeface="+mn-ea"/>
                <a:cs typeface="+mn-cs"/>
              </a:rPr>
              <a:t>citizens vote for and elect their members of parliament to represent them and make decisions on their behalf</a:t>
            </a:r>
            <a:r>
              <a:rPr lang="en-US" dirty="0"/>
              <a:t>.</a:t>
            </a:r>
            <a:r>
              <a:rPr lang="fr-CA" sz="1200" dirty="0">
                <a:latin typeface="+mn-lt"/>
                <a:ea typeface="Calibri" panose="020F0502020204030204" pitchFamily="34" charset="0"/>
                <a:cs typeface="Arial"/>
              </a:rPr>
              <a:t> </a:t>
            </a:r>
            <a:endParaRPr lang="fr-CA" sz="1200" dirty="0">
              <a:latin typeface="+mn-lt"/>
              <a:ea typeface="Calibri" panose="020F0502020204030204" pitchFamily="34" charset="0"/>
              <a:cs typeface="Arial" panose="020B0604020202020204" pitchFamily="34" charset="0"/>
            </a:endParaRPr>
          </a:p>
          <a:p>
            <a:pPr marL="625475" indent="-180975" defTabSz="960681">
              <a:buFont typeface="Wingdings" panose="05000000000000000000" pitchFamily="2" charset="2"/>
              <a:buChar char="q"/>
              <a:defRPr/>
            </a:pPr>
            <a:endParaRPr lang="fr-CA" sz="1200" b="1" dirty="0">
              <a:latin typeface="+mn-lt"/>
              <a:ea typeface="Calibri" panose="020F0502020204030204" pitchFamily="34" charset="0"/>
              <a:cs typeface="Arial" panose="020B0604020202020204" pitchFamily="34" charset="0"/>
            </a:endParaRPr>
          </a:p>
          <a:p>
            <a:pPr defTabSz="960681">
              <a:defRPr/>
            </a:pPr>
            <a:r>
              <a:rPr lang="fr-CA" sz="1200" b="1" dirty="0">
                <a:latin typeface="+mn-lt"/>
                <a:ea typeface="Calibri" panose="020F0502020204030204" pitchFamily="34" charset="0"/>
                <a:cs typeface="Arial"/>
              </a:rPr>
              <a:t>NOTE : </a:t>
            </a:r>
            <a:r>
              <a:rPr lang="en-US" sz="1200" b="1" kern="1200" dirty="0">
                <a:solidFill>
                  <a:schemeClr val="tx1"/>
                </a:solidFill>
                <a:latin typeface="+mn-lt"/>
                <a:ea typeface="+mn-ea"/>
                <a:cs typeface="+mn-cs"/>
              </a:rPr>
              <a:t>representative </a:t>
            </a:r>
            <a:r>
              <a:rPr lang="fr-CA" sz="1200" b="1" dirty="0">
                <a:latin typeface="+mn-lt"/>
                <a:ea typeface="Calibri" panose="020F0502020204030204" pitchFamily="34" charset="0"/>
                <a:cs typeface="Arial"/>
              </a:rPr>
              <a:t>(indirect) </a:t>
            </a:r>
            <a:r>
              <a:rPr lang="en-US" sz="1200" b="1" kern="1200" dirty="0">
                <a:solidFill>
                  <a:schemeClr val="tx1"/>
                </a:solidFill>
                <a:latin typeface="+mn-lt"/>
                <a:ea typeface="+mn-ea"/>
                <a:cs typeface="+mn-cs"/>
              </a:rPr>
              <a:t>democracy </a:t>
            </a:r>
            <a:r>
              <a:rPr lang="fr-CA" sz="1200" b="1" dirty="0">
                <a:latin typeface="+mn-lt"/>
                <a:ea typeface="Calibri" panose="020F0502020204030204" pitchFamily="34" charset="0"/>
                <a:cs typeface="Arial"/>
              </a:rPr>
              <a:t>and direct </a:t>
            </a:r>
            <a:r>
              <a:rPr lang="en-US" sz="1200" b="1" dirty="0">
                <a:latin typeface="+mn-lt"/>
                <a:ea typeface="Calibri" panose="020F0502020204030204" pitchFamily="34" charset="0"/>
                <a:cs typeface="Arial"/>
              </a:rPr>
              <a:t>democracy</a:t>
            </a:r>
            <a:endParaRPr lang="fr-CA" sz="1200" b="1" dirty="0">
              <a:latin typeface="+mn-lt"/>
              <a:ea typeface="Calibri" panose="020F0502020204030204" pitchFamily="34" charset="0"/>
              <a:cs typeface="Arial"/>
            </a:endParaRPr>
          </a:p>
          <a:p>
            <a:pPr marL="285750" indent="-285750" defTabSz="960681">
              <a:buFont typeface="Wingdings"/>
              <a:buChar char="q"/>
              <a:defRPr/>
            </a:pPr>
            <a:r>
              <a:rPr lang="en-US" sz="1200" kern="1200" dirty="0">
                <a:solidFill>
                  <a:schemeClr val="tx1"/>
                </a:solidFill>
                <a:latin typeface="+mn-lt"/>
                <a:ea typeface="+mn-ea"/>
                <a:cs typeface="+mn-cs"/>
              </a:rPr>
              <a:t>This example uses the term “representative democracy " (which makes it easier to understand what an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indirect system of democracy is</a:t>
            </a:r>
            <a:r>
              <a:rPr lang="fr-CA" sz="1200" dirty="0">
                <a:latin typeface="+mn-lt"/>
                <a:ea typeface="Calibri" panose="020F0502020204030204" pitchFamily="34" charset="0"/>
                <a:cs typeface="Arial"/>
              </a:rPr>
              <a:t>).</a:t>
            </a:r>
          </a:p>
          <a:p>
            <a:pPr marL="285750" marR="0" indent="-285750" algn="l" defTabSz="960681" rtl="0" eaLnBrk="1" fontAlgn="auto" latinLnBrk="0" hangingPunct="1">
              <a:lnSpc>
                <a:spcPct val="100000"/>
              </a:lnSpc>
              <a:spcBef>
                <a:spcPts val="0"/>
              </a:spcBef>
              <a:spcAft>
                <a:spcPts val="0"/>
              </a:spcAft>
              <a:buClrTx/>
              <a:buSzTx/>
              <a:buFont typeface="Wingdings"/>
              <a:buChar char="q"/>
              <a:tabLst/>
              <a:defRPr/>
            </a:pPr>
            <a:r>
              <a:rPr lang="en-US" sz="1200" kern="1200" dirty="0">
                <a:solidFill>
                  <a:schemeClr val="tx1"/>
                </a:solidFill>
                <a:latin typeface="+mn-lt"/>
                <a:ea typeface="+mn-ea"/>
                <a:cs typeface="+mn-cs"/>
              </a:rPr>
              <a:t>But there are other forms of democracy. For example, a "direct" democracy, in which citizens participate directly in formulating laws. </a:t>
            </a:r>
            <a:endParaRPr lang="en-GB" sz="1200" kern="1200" dirty="0">
              <a:solidFill>
                <a:schemeClr val="tx1"/>
              </a:solidFill>
              <a:latin typeface="+mn-lt"/>
              <a:ea typeface="+mn-ea"/>
              <a:cs typeface="+mn-cs"/>
            </a:endParaRPr>
          </a:p>
          <a:p>
            <a:pPr marL="285750" indent="-285750">
              <a:buFont typeface="Wingdings"/>
              <a:buChar char="q"/>
            </a:pPr>
            <a:r>
              <a:rPr lang="en-US" sz="1200" kern="1200" dirty="0">
                <a:solidFill>
                  <a:schemeClr val="tx1"/>
                </a:solidFill>
                <a:latin typeface="+mn-lt"/>
                <a:ea typeface="+mn-ea"/>
                <a:cs typeface="+mn-cs"/>
              </a:rPr>
              <a:t>We will come back to these concepts in the following slides</a:t>
            </a:r>
            <a:r>
              <a:rPr lang="fr-CA" sz="1200" dirty="0">
                <a:latin typeface="+mn-lt"/>
                <a:ea typeface="Calibri" panose="020F0502020204030204" pitchFamily="34" charset="0"/>
                <a:cs typeface="Arial"/>
              </a:rPr>
              <a:t>.</a:t>
            </a:r>
            <a:endParaRPr lang="fr-CA" sz="1200" dirty="0">
              <a:latin typeface="+mn-lt"/>
              <a:ea typeface="Calibri" panose="020F0502020204030204" pitchFamily="34" charset="0"/>
              <a:cs typeface="Arial" panose="020B0604020202020204" pitchFamily="34" charset="0"/>
            </a:endParaRPr>
          </a:p>
          <a:p>
            <a:endParaRPr lang="fr-CA" sz="1200" b="1" dirty="0">
              <a:latin typeface="+mn-lt"/>
              <a:ea typeface="Calibri" panose="020F0502020204030204" pitchFamily="34" charset="0"/>
              <a:cs typeface="Arial" panose="020B0604020202020204" pitchFamily="34" charset="0"/>
            </a:endParaRPr>
          </a:p>
          <a:p>
            <a:r>
              <a:rPr lang="fr-CA" sz="1200" b="1" dirty="0">
                <a:latin typeface="+mn-lt"/>
                <a:ea typeface="Calibri" panose="020F0502020204030204" pitchFamily="34" charset="0"/>
                <a:cs typeface="Arial" panose="020B0604020202020204" pitchFamily="34" charset="0"/>
              </a:rPr>
              <a:t>SOURCES</a:t>
            </a:r>
          </a:p>
          <a:p>
            <a:pPr marL="181610" indent="-181610">
              <a:buFont typeface="Arial" panose="020B0604020202020204" pitchFamily="34" charset="0"/>
              <a:buChar char="•"/>
            </a:pPr>
            <a:r>
              <a:rPr lang="fr-CA" sz="1200" i="1" dirty="0">
                <a:latin typeface="+mn-lt"/>
                <a:cs typeface="Arial"/>
              </a:rPr>
              <a:t>Loi électorale du Canada</a:t>
            </a:r>
            <a:r>
              <a:rPr lang="fr-CA" sz="1200" dirty="0">
                <a:latin typeface="+mn-lt"/>
                <a:cs typeface="Arial"/>
              </a:rPr>
              <a:t>, LC 2000, c 9, art. 3, 56.1, 163, 385: </a:t>
            </a:r>
            <a:r>
              <a:rPr lang="en-CA" sz="1200" dirty="0">
                <a:latin typeface="+mn-lt"/>
                <a:hlinkClick r:id="rId3"/>
              </a:rPr>
              <a:t>https://laws-lois.justice.gc.ca/fra/lois/E-2.01/TexteComplet.html</a:t>
            </a:r>
            <a:endParaRPr lang="fr-CA" sz="1200" dirty="0">
              <a:latin typeface="+mn-lt"/>
              <a:ea typeface="Calibri" panose="020F0502020204030204" pitchFamily="34" charset="0"/>
              <a:cs typeface="Arial" panose="020B0604020202020204" pitchFamily="34" charset="0"/>
            </a:endParaRPr>
          </a:p>
          <a:p>
            <a:pPr marL="181610" indent="-181610">
              <a:buFont typeface="Arial" panose="020B0604020202020204" pitchFamily="34" charset="0"/>
              <a:buChar char="•"/>
            </a:pPr>
            <a:r>
              <a:rPr lang="fr-FR" sz="1200" i="1" dirty="0">
                <a:latin typeface="+mn-lt"/>
                <a:ea typeface="Calibri" panose="020F0502020204030204" pitchFamily="34" charset="0"/>
                <a:cs typeface="Arial"/>
              </a:rPr>
              <a:t>Charte canadienne des droits et libertés, </a:t>
            </a:r>
            <a:r>
              <a:rPr lang="fr-FR" sz="1200" dirty="0">
                <a:latin typeface="+mn-lt"/>
                <a:ea typeface="Calibri" panose="020F0502020204030204" pitchFamily="34" charset="0"/>
                <a:cs typeface="Arial"/>
              </a:rPr>
              <a:t>art 2 b), c), d) et 3,</a:t>
            </a:r>
            <a:r>
              <a:rPr lang="fr-FR" sz="1200" i="1" dirty="0">
                <a:latin typeface="+mn-lt"/>
                <a:ea typeface="Calibri" panose="020F0502020204030204" pitchFamily="34" charset="0"/>
                <a:cs typeface="Arial"/>
              </a:rPr>
              <a:t> </a:t>
            </a:r>
            <a:r>
              <a:rPr lang="fr-FR" sz="1200" dirty="0">
                <a:latin typeface="+mn-lt"/>
                <a:ea typeface="Calibri" panose="020F0502020204030204" pitchFamily="34" charset="0"/>
                <a:cs typeface="Arial"/>
              </a:rPr>
              <a:t>partie I de la </a:t>
            </a:r>
            <a:r>
              <a:rPr lang="fr-FR" sz="1200" i="1" dirty="0">
                <a:latin typeface="+mn-lt"/>
                <a:ea typeface="Calibri" panose="020F0502020204030204" pitchFamily="34" charset="0"/>
                <a:cs typeface="Arial"/>
              </a:rPr>
              <a:t>Loi constitutionnelle de 1982, </a:t>
            </a:r>
            <a:r>
              <a:rPr lang="fr-FR" sz="1200" dirty="0">
                <a:latin typeface="+mn-lt"/>
                <a:ea typeface="Calibri" panose="020F0502020204030204" pitchFamily="34" charset="0"/>
                <a:cs typeface="Arial"/>
              </a:rPr>
              <a:t>constituant l’annexe B de la </a:t>
            </a:r>
            <a:r>
              <a:rPr lang="fr-FR" sz="1200" i="1" dirty="0">
                <a:latin typeface="+mn-lt"/>
                <a:ea typeface="Calibri" panose="020F0502020204030204" pitchFamily="34" charset="0"/>
                <a:cs typeface="Arial"/>
              </a:rPr>
              <a:t>Loi de 1982 sur le Canada </a:t>
            </a:r>
            <a:r>
              <a:rPr lang="fr-FR" sz="1200" dirty="0">
                <a:latin typeface="+mn-lt"/>
                <a:ea typeface="Calibri" panose="020F0502020204030204" pitchFamily="34" charset="0"/>
                <a:cs typeface="Arial"/>
              </a:rPr>
              <a:t>(R-U), 1982, c 11: </a:t>
            </a:r>
            <a:r>
              <a:rPr lang="en-CA" sz="1200" dirty="0">
                <a:latin typeface="+mn-lt"/>
                <a:hlinkClick r:id="rId4"/>
              </a:rPr>
              <a:t>https://laws-lois.justice.gc.ca/fra/const/page-15.html</a:t>
            </a:r>
            <a:endParaRPr lang="fr-FR" sz="1200" i="1" dirty="0">
              <a:latin typeface="+mn-lt"/>
              <a:ea typeface="Calibri" panose="020F0502020204030204" pitchFamily="34" charset="0"/>
              <a:cs typeface="Arial" panose="020B0604020202020204" pitchFamily="34" charset="0"/>
            </a:endParaRPr>
          </a:p>
          <a:p>
            <a:pPr marL="181610" indent="-181610">
              <a:buFont typeface="Arial" panose="020B0604020202020204" pitchFamily="34" charset="0"/>
              <a:buChar char="•"/>
            </a:pPr>
            <a:r>
              <a:rPr lang="fr-CA" sz="1200" dirty="0">
                <a:latin typeface="+mn-lt"/>
                <a:ea typeface="Calibri" panose="020F0502020204030204" pitchFamily="34" charset="0"/>
                <a:cs typeface="Arial"/>
              </a:rPr>
              <a:t>Perspective Monde, </a:t>
            </a:r>
            <a:r>
              <a:rPr lang="fr-CA" sz="1200" i="1" dirty="0">
                <a:latin typeface="+mn-lt"/>
                <a:ea typeface="Calibri" panose="020F0502020204030204" pitchFamily="34" charset="0"/>
                <a:cs typeface="Arial"/>
              </a:rPr>
              <a:t>Suffrage universel</a:t>
            </a:r>
            <a:r>
              <a:rPr lang="fr-CA" sz="1200" dirty="0">
                <a:latin typeface="+mn-lt"/>
                <a:ea typeface="Calibri" panose="020F0502020204030204" pitchFamily="34" charset="0"/>
                <a:cs typeface="Arial"/>
              </a:rPr>
              <a:t>, École de politique appliquée, Université de Sherbrooke : </a:t>
            </a:r>
            <a:r>
              <a:rPr lang="fr-CA" sz="1200" dirty="0">
                <a:latin typeface="+mn-lt"/>
                <a:ea typeface="Calibri" panose="020F0502020204030204" pitchFamily="34" charset="0"/>
                <a:cs typeface="Arial"/>
                <a:hlinkClick r:id="rId5"/>
              </a:rPr>
              <a:t>http://perspective.usherbrooke.ca/bilan/servlet/BMDictionnaire?iddictionnaire=1526</a:t>
            </a:r>
            <a:r>
              <a:rPr lang="fr-CA" sz="1200" dirty="0">
                <a:latin typeface="+mn-lt"/>
                <a:ea typeface="Calibri" panose="020F0502020204030204" pitchFamily="34" charset="0"/>
                <a:cs typeface="Arial"/>
              </a:rPr>
              <a:t> (consulté le 22 avril 2020).</a:t>
            </a:r>
            <a:endParaRPr lang="fr-FR" sz="1200" dirty="0">
              <a:latin typeface="+mn-lt"/>
              <a:ea typeface="Calibri" panose="020F0502020204030204" pitchFamily="34" charset="0"/>
              <a:cs typeface="Arial"/>
            </a:endParaRPr>
          </a:p>
          <a:p>
            <a:pPr marL="181610" indent="-181610">
              <a:buFont typeface="Arial" panose="020B0604020202020204" pitchFamily="34" charset="0"/>
              <a:buChar char="•"/>
            </a:pPr>
            <a:r>
              <a:rPr lang="fr-CA" sz="1200" dirty="0">
                <a:latin typeface="+mn-lt"/>
                <a:ea typeface="Calibri" panose="020F0502020204030204" pitchFamily="34" charset="0"/>
                <a:cs typeface="Arial"/>
              </a:rPr>
              <a:t>Perspective Monde, </a:t>
            </a:r>
            <a:r>
              <a:rPr lang="en-US" sz="1200" i="1" dirty="0">
                <a:latin typeface="+mn-lt"/>
                <a:ea typeface="Calibri" panose="020F0502020204030204" pitchFamily="34" charset="0"/>
                <a:cs typeface="Arial"/>
              </a:rPr>
              <a:t>democracy</a:t>
            </a:r>
            <a:r>
              <a:rPr lang="fr-CA" sz="1200" dirty="0">
                <a:latin typeface="+mn-lt"/>
                <a:ea typeface="Calibri" panose="020F0502020204030204" pitchFamily="34" charset="0"/>
                <a:cs typeface="Arial"/>
              </a:rPr>
              <a:t>, École de politique appliquée, Université de Sherbrooke : </a:t>
            </a:r>
            <a:r>
              <a:rPr lang="fr-CA" sz="1200" dirty="0">
                <a:latin typeface="+mn-lt"/>
                <a:ea typeface="Calibri" panose="020F0502020204030204" pitchFamily="34" charset="0"/>
                <a:cs typeface="Arial"/>
                <a:hlinkClick r:id="rId6"/>
              </a:rPr>
              <a:t>http://perspective.usherbrooke.ca/bilan/servlet/BMDictionnaire?iddictionnaire=1487</a:t>
            </a:r>
            <a:r>
              <a:rPr lang="fr-CA" sz="1200" dirty="0">
                <a:latin typeface="+mn-lt"/>
                <a:ea typeface="Calibri" panose="020F0502020204030204" pitchFamily="34" charset="0"/>
                <a:cs typeface="Arial"/>
              </a:rPr>
              <a:t> (consulté le 22 avril 2020).</a:t>
            </a:r>
          </a:p>
          <a:p>
            <a:pPr marL="181610" indent="-181610">
              <a:buFont typeface="Arial" panose="020B0604020202020204" pitchFamily="34" charset="0"/>
              <a:buChar char="•"/>
            </a:pPr>
            <a:r>
              <a:rPr lang="fr-CA" sz="1200" dirty="0">
                <a:latin typeface="+mn-lt"/>
                <a:ea typeface="Calibri" panose="020F0502020204030204" pitchFamily="34" charset="0"/>
                <a:cs typeface="Arial" panose="020B0604020202020204" pitchFamily="34" charset="0"/>
              </a:rPr>
              <a:t>Perspective</a:t>
            </a:r>
            <a:r>
              <a:rPr lang="fr-CA" sz="1200" baseline="0" dirty="0">
                <a:latin typeface="+mn-lt"/>
                <a:ea typeface="Calibri" panose="020F0502020204030204" pitchFamily="34" charset="0"/>
                <a:cs typeface="Arial" panose="020B0604020202020204" pitchFamily="34" charset="0"/>
              </a:rPr>
              <a:t> Monde, </a:t>
            </a:r>
            <a:r>
              <a:rPr lang="fr-CA" sz="1200" i="1" baseline="0" dirty="0">
                <a:latin typeface="+mn-lt"/>
                <a:ea typeface="Calibri" panose="020F0502020204030204" pitchFamily="34" charset="0"/>
                <a:cs typeface="Arial" panose="020B0604020202020204" pitchFamily="34" charset="0"/>
              </a:rPr>
              <a:t>État de droit, </a:t>
            </a:r>
            <a:r>
              <a:rPr lang="fr-CA" sz="1200" i="0" baseline="0" dirty="0">
                <a:latin typeface="+mn-lt"/>
                <a:ea typeface="Calibri" panose="020F0502020204030204" pitchFamily="34" charset="0"/>
                <a:cs typeface="Arial" panose="020B0604020202020204" pitchFamily="34" charset="0"/>
              </a:rPr>
              <a:t>École de politique appliquée, Université de Sherbrooke : http://perspective.usherbrooke.ca/bilan/servlet/BMDictionnaire?iddictionnaire=1493 (consulté le 22 avril 2020).</a:t>
            </a:r>
            <a:endParaRPr lang="fr-CA" sz="1200" dirty="0">
              <a:latin typeface="+mn-lt"/>
              <a:ea typeface="Calibri" panose="020F0502020204030204" pitchFamily="34" charset="0"/>
              <a:cs typeface="Arial" panose="020B0604020202020204" pitchFamily="34" charset="0"/>
            </a:endParaRPr>
          </a:p>
          <a:p>
            <a:endParaRPr lang="fr-CA" sz="1200" dirty="0">
              <a:latin typeface="+mn-lt"/>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4</a:t>
            </a:fld>
            <a:endParaRPr lang="fr-CA"/>
          </a:p>
        </p:txBody>
      </p:sp>
    </p:spTree>
    <p:extLst>
      <p:ext uri="{BB962C8B-B14F-4D97-AF65-F5344CB8AC3E}">
        <p14:creationId xmlns:p14="http://schemas.microsoft.com/office/powerpoint/2010/main" val="199806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5</a:t>
            </a:fld>
            <a:endParaRPr lang="fr-CA"/>
          </a:p>
        </p:txBody>
      </p:sp>
    </p:spTree>
    <p:extLst>
      <p:ext uri="{BB962C8B-B14F-4D97-AF65-F5344CB8AC3E}">
        <p14:creationId xmlns:p14="http://schemas.microsoft.com/office/powerpoint/2010/main" val="225154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 TO TEACHER</a:t>
            </a:r>
            <a:endParaRPr lang="fr-FR" dirty="0"/>
          </a:p>
          <a:p>
            <a:endParaRPr lang="fr-CA" b="1" dirty="0">
              <a:cs typeface="Calibri" panose="020F0502020204030204"/>
            </a:endParaRPr>
          </a:p>
          <a:p>
            <a:pPr marL="285750" indent="-285750">
              <a:buFont typeface="Wingdings" panose="020B0604020202020204" pitchFamily="34" charset="0"/>
              <a:buChar char="q"/>
            </a:pPr>
            <a:r>
              <a:rPr lang="en-US" sz="1200" kern="1200" dirty="0">
                <a:solidFill>
                  <a:schemeClr val="tx1"/>
                </a:solidFill>
                <a:latin typeface="+mn-lt"/>
                <a:ea typeface="+mn-ea"/>
                <a:cs typeface="+mn-cs"/>
              </a:rPr>
              <a:t>In a direct democracy, citizens go out and vote in person for or against a bill</a:t>
            </a:r>
            <a:r>
              <a:rPr lang="fr-CA" dirty="0">
                <a:cs typeface="Calibri"/>
              </a:rPr>
              <a:t>. </a:t>
            </a:r>
          </a:p>
          <a:p>
            <a:pPr marL="285750" indent="-285750">
              <a:buFont typeface="Wingdings" panose="020B0604020202020204" pitchFamily="34" charset="0"/>
              <a:buChar char="q"/>
            </a:pPr>
            <a:r>
              <a:rPr lang="en-US" sz="1200" kern="1200" dirty="0">
                <a:solidFill>
                  <a:schemeClr val="tx1"/>
                </a:solidFill>
                <a:latin typeface="+mn-lt"/>
                <a:ea typeface="+mn-ea"/>
                <a:cs typeface="+mn-cs"/>
              </a:rPr>
              <a:t>In an indirect democracy, like ours, citizens do not vote directly for or against a bill. They vote for a representative, called an MP (Member of Parliament)</a:t>
            </a:r>
            <a:r>
              <a:rPr lang="en-GB" sz="1200" kern="1200" dirty="0">
                <a:solidFill>
                  <a:schemeClr val="tx1"/>
                </a:solidFill>
                <a:latin typeface="+mn-lt"/>
                <a:ea typeface="+mn-ea"/>
                <a:cs typeface="+mn-cs"/>
              </a:rPr>
              <a:t>.</a:t>
            </a:r>
            <a:r>
              <a:rPr lang="en-GB"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MP is the one who represent the citizens of a specific electoral district (constituency); An MP votes for or against bills and can propose a bill.</a:t>
            </a:r>
          </a:p>
          <a:p>
            <a:pPr marL="0" indent="0">
              <a:buFont typeface="Wingdings" panose="020B0604020202020204" pitchFamily="34" charset="0"/>
              <a:buNone/>
            </a:pPr>
            <a:endParaRPr lang="en-US" sz="1200" b="1" kern="1200" dirty="0">
              <a:solidFill>
                <a:schemeClr val="tx1"/>
              </a:solidFill>
              <a:latin typeface="+mn-lt"/>
              <a:ea typeface="+mn-ea"/>
              <a:cs typeface="+mn-cs"/>
            </a:endParaRPr>
          </a:p>
          <a:p>
            <a:pPr marL="0" indent="0">
              <a:buFont typeface="Wingdings" panose="020B0604020202020204" pitchFamily="34" charset="0"/>
              <a:buNone/>
            </a:pPr>
            <a:r>
              <a:rPr lang="fr-CA" b="1" dirty="0">
                <a:cs typeface="Calibri"/>
              </a:rPr>
              <a:t>SOURCES</a:t>
            </a:r>
          </a:p>
          <a:p>
            <a:pPr marL="285750" indent="-285750">
              <a:buFont typeface="Arial"/>
              <a:buChar char="•"/>
            </a:pPr>
            <a:r>
              <a:rPr lang="fr-FR" sz="1200" b="0" i="0" kern="1200" dirty="0">
                <a:solidFill>
                  <a:schemeClr val="tx1"/>
                </a:solidFill>
                <a:effectLst/>
                <a:latin typeface="+mn-lt"/>
                <a:ea typeface="+mn-ea"/>
                <a:cs typeface="+mn-cs"/>
              </a:rPr>
              <a:t>Rémi </a:t>
            </a:r>
            <a:r>
              <a:rPr lang="fr-FR" sz="1200" b="0" i="0" kern="1200" cap="all" baseline="0" dirty="0" err="1">
                <a:solidFill>
                  <a:schemeClr val="tx1"/>
                </a:solidFill>
                <a:effectLst/>
                <a:latin typeface="+mn-lt"/>
                <a:ea typeface="+mn-ea"/>
                <a:cs typeface="+mn-cs"/>
              </a:rPr>
              <a:t>Bouguet</a:t>
            </a:r>
            <a:r>
              <a:rPr lang="fr-FR" sz="1200" b="0" i="0" kern="1200" dirty="0">
                <a:solidFill>
                  <a:schemeClr val="tx1"/>
                </a:solidFill>
                <a:effectLst/>
                <a:latin typeface="+mn-lt"/>
                <a:ea typeface="+mn-ea"/>
                <a:cs typeface="+mn-cs"/>
              </a:rPr>
              <a:t>, « Pour une </a:t>
            </a:r>
            <a:r>
              <a:rPr lang="en-US" sz="1200" b="0" i="0" kern="1200" dirty="0">
                <a:solidFill>
                  <a:schemeClr val="tx1"/>
                </a:solidFill>
                <a:effectLst/>
                <a:latin typeface="+mn-lt"/>
                <a:ea typeface="+mn-ea"/>
                <a:cs typeface="+mn-cs"/>
              </a:rPr>
              <a:t>democracy</a:t>
            </a:r>
            <a:r>
              <a:rPr lang="fr-FR" sz="1200" b="0" i="0" kern="1200" dirty="0">
                <a:solidFill>
                  <a:schemeClr val="tx1"/>
                </a:solidFill>
                <a:effectLst/>
                <a:latin typeface="+mn-lt"/>
                <a:ea typeface="+mn-ea"/>
                <a:cs typeface="+mn-cs"/>
              </a:rPr>
              <a:t> directe », </a:t>
            </a:r>
            <a:r>
              <a:rPr lang="fr-FR" sz="1200" b="0" i="1" kern="1200" dirty="0">
                <a:solidFill>
                  <a:schemeClr val="tx1"/>
                </a:solidFill>
                <a:effectLst/>
                <a:latin typeface="+mn-lt"/>
                <a:ea typeface="+mn-ea"/>
                <a:cs typeface="+mn-cs"/>
              </a:rPr>
              <a:t>Éthique publique</a:t>
            </a:r>
            <a:r>
              <a:rPr lang="fr-FR" sz="1200" b="0" i="0" kern="1200" dirty="0">
                <a:solidFill>
                  <a:schemeClr val="tx1"/>
                </a:solidFill>
                <a:effectLst/>
                <a:latin typeface="+mn-lt"/>
                <a:ea typeface="+mn-ea"/>
                <a:cs typeface="+mn-cs"/>
              </a:rPr>
              <a:t> [En ligne], vol. 13, n° 2 | 2011 : http://journals.openedition.org/ethiquepublique/753 </a:t>
            </a:r>
            <a:r>
              <a:rPr lang="en-CA" dirty="0"/>
              <a:t>(</a:t>
            </a:r>
            <a:r>
              <a:rPr lang="en-US" dirty="0"/>
              <a:t>Consulted April 29,</a:t>
            </a:r>
            <a:r>
              <a:rPr lang="en-CA" dirty="0"/>
              <a:t> 2020)</a:t>
            </a:r>
            <a:endParaRPr lang="fr-FR" sz="1200" b="0" i="0" kern="1200" dirty="0">
              <a:solidFill>
                <a:schemeClr val="tx1"/>
              </a:solidFill>
              <a:effectLst/>
              <a:latin typeface="+mn-lt"/>
              <a:cs typeface="Calibri" panose="020F0502020204030204"/>
            </a:endParaRPr>
          </a:p>
          <a:p>
            <a:pPr marL="285750" indent="-285750">
              <a:buFont typeface="Arial"/>
              <a:buChar char="•"/>
            </a:pPr>
            <a:r>
              <a:rPr lang="fr-FR" dirty="0" err="1"/>
              <a:t>Internation</a:t>
            </a:r>
            <a:r>
              <a:rPr lang="fr-FR" dirty="0"/>
              <a:t> IDEA, </a:t>
            </a:r>
            <a:r>
              <a:rPr lang="en-US" i="1" dirty="0"/>
              <a:t>democracy</a:t>
            </a:r>
            <a:r>
              <a:rPr lang="fr-FR" i="1" dirty="0"/>
              <a:t> indirecte - Un aperçu du Manuel d’</a:t>
            </a:r>
            <a:r>
              <a:rPr lang="fr-FR" i="1" dirty="0" err="1"/>
              <a:t>Internation</a:t>
            </a:r>
            <a:r>
              <a:rPr lang="fr-FR" i="1" dirty="0"/>
              <a:t> IDEA</a:t>
            </a:r>
            <a:r>
              <a:rPr lang="fr-FR" dirty="0"/>
              <a:t>, 2008 : </a:t>
            </a:r>
            <a:r>
              <a:rPr lang="en-CA" dirty="0">
                <a:hlinkClick r:id="rId3"/>
              </a:rPr>
              <a:t>https://www.idea.int/sites/default/files/publications/democratie-directe-un-apercu-du-manuel-d-international-idea_1.pdf</a:t>
            </a:r>
            <a:r>
              <a:rPr lang="en-CA" dirty="0"/>
              <a:t> (</a:t>
            </a:r>
            <a:r>
              <a:rPr lang="en-US" dirty="0"/>
              <a:t>Consulted April 29,</a:t>
            </a:r>
            <a:r>
              <a:rPr lang="en-CA" dirty="0"/>
              <a:t> 2020)</a:t>
            </a:r>
            <a:endParaRPr lang="en-CA" dirty="0">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fr-FR" sz="1200" b="0" i="0" kern="1200" dirty="0">
                <a:solidFill>
                  <a:schemeClr val="tx1"/>
                </a:solidFill>
                <a:effectLst/>
                <a:latin typeface="+mn-lt"/>
                <a:ea typeface="+mn-ea"/>
                <a:cs typeface="+mn-cs"/>
              </a:rPr>
              <a:t>R., POLIN (1997). 4 - </a:t>
            </a:r>
            <a:r>
              <a:rPr lang="fr-FR" sz="1200" b="0" i="1" kern="1200" dirty="0">
                <a:solidFill>
                  <a:schemeClr val="tx1"/>
                </a:solidFill>
                <a:effectLst/>
                <a:latin typeface="+mn-lt"/>
                <a:ea typeface="+mn-ea"/>
                <a:cs typeface="+mn-cs"/>
              </a:rPr>
              <a:t>Le problème de la représentativité</a:t>
            </a:r>
            <a:r>
              <a:rPr lang="en-US" sz="1200" b="0" i="0" kern="1200" dirty="0">
                <a:solidFill>
                  <a:schemeClr val="tx1"/>
                </a:solidFill>
                <a:effectLst/>
                <a:latin typeface="+mn-lt"/>
                <a:ea typeface="+mn-ea"/>
                <a:cs typeface="+mn-cs"/>
              </a:rPr>
              <a:t>.</a:t>
            </a:r>
            <a:r>
              <a:rPr lang="fr-FR" sz="1200" b="0" i="0" kern="1200" dirty="0">
                <a:solidFill>
                  <a:schemeClr val="tx1"/>
                </a:solidFill>
                <a:effectLst/>
                <a:latin typeface="+mn-lt"/>
                <a:ea typeface="+mn-ea"/>
                <a:cs typeface="+mn-cs"/>
              </a:rPr>
              <a:t> Dans : , R. Polin, </a:t>
            </a:r>
            <a:r>
              <a:rPr lang="fr-FR" sz="1200" b="0" i="1" kern="1200" dirty="0">
                <a:solidFill>
                  <a:schemeClr val="tx1"/>
                </a:solidFill>
                <a:effectLst/>
                <a:latin typeface="+mn-lt"/>
                <a:ea typeface="+mn-ea"/>
                <a:cs typeface="+mn-cs"/>
              </a:rPr>
              <a:t>La République entre </a:t>
            </a:r>
            <a:r>
              <a:rPr lang="en-US" sz="1200" b="0" i="1" kern="1200" dirty="0">
                <a:solidFill>
                  <a:schemeClr val="tx1"/>
                </a:solidFill>
                <a:effectLst/>
                <a:latin typeface="+mn-lt"/>
                <a:ea typeface="+mn-ea"/>
                <a:cs typeface="+mn-cs"/>
              </a:rPr>
              <a:t>democracy</a:t>
            </a:r>
            <a:r>
              <a:rPr lang="fr-FR" sz="1200" b="0" i="1" kern="1200" dirty="0">
                <a:solidFill>
                  <a:schemeClr val="tx1"/>
                </a:solidFill>
                <a:effectLst/>
                <a:latin typeface="+mn-lt"/>
                <a:ea typeface="+mn-ea"/>
                <a:cs typeface="+mn-cs"/>
              </a:rPr>
              <a:t> sociale et </a:t>
            </a:r>
            <a:r>
              <a:rPr lang="en-US" sz="1200" b="0" i="1" kern="1200" dirty="0">
                <a:solidFill>
                  <a:schemeClr val="tx1"/>
                </a:solidFill>
                <a:effectLst/>
                <a:latin typeface="+mn-lt"/>
                <a:ea typeface="+mn-ea"/>
                <a:cs typeface="+mn-cs"/>
              </a:rPr>
              <a:t>democracy</a:t>
            </a:r>
            <a:r>
              <a:rPr lang="fr-FR" sz="1200" b="0" i="1" kern="1200" dirty="0">
                <a:solidFill>
                  <a:schemeClr val="tx1"/>
                </a:solidFill>
                <a:effectLst/>
                <a:latin typeface="+mn-lt"/>
                <a:ea typeface="+mn-ea"/>
                <a:cs typeface="+mn-cs"/>
              </a:rPr>
              <a:t> aristocratique</a:t>
            </a:r>
            <a:r>
              <a:rPr lang="fr-FR" sz="1200" b="0" i="0" kern="1200" dirty="0">
                <a:solidFill>
                  <a:schemeClr val="tx1"/>
                </a:solidFill>
                <a:effectLst/>
                <a:latin typeface="+mn-lt"/>
                <a:ea typeface="+mn-ea"/>
                <a:cs typeface="+mn-cs"/>
              </a:rPr>
              <a:t> (pp. 144-152). Paris cedex 14, France : Presses Universitaires de France : </a:t>
            </a:r>
            <a:r>
              <a:rPr lang="en-CA" b="0" dirty="0">
                <a:hlinkClick r:id="rId4"/>
              </a:rPr>
              <a:t>https://www.cairn.info/la-republique-entre-democratie-sociale--9782130486985-page-144.htm?contenu=resume</a:t>
            </a:r>
            <a:r>
              <a:rPr lang="en-CA" b="0" dirty="0"/>
              <a:t> (</a:t>
            </a:r>
            <a:r>
              <a:rPr lang="en-US" b="0" dirty="0"/>
              <a:t>Consulted April 29,</a:t>
            </a:r>
            <a:r>
              <a:rPr lang="en-CA" b="0" dirty="0"/>
              <a:t> 2020)</a:t>
            </a:r>
            <a:endParaRPr lang="en-CA" b="0" dirty="0">
              <a:cs typeface="Calibri" panose="020F0502020204030204"/>
            </a:endParaRPr>
          </a:p>
          <a:p>
            <a:pPr marL="171450" indent="-171450">
              <a:buFontTx/>
              <a:buChar char="-"/>
            </a:pPr>
            <a:endParaRPr lang="fr-CA" dirty="0">
              <a:cs typeface="Calibri"/>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6</a:t>
            </a:fld>
            <a:endParaRPr lang="fr-CA"/>
          </a:p>
        </p:txBody>
      </p:sp>
    </p:spTree>
    <p:extLst>
      <p:ext uri="{BB962C8B-B14F-4D97-AF65-F5344CB8AC3E}">
        <p14:creationId xmlns:p14="http://schemas.microsoft.com/office/powerpoint/2010/main" val="355779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 TO TEACHER</a:t>
            </a:r>
            <a:endParaRPr lang="fr-CA" dirty="0">
              <a:cs typeface="Calibri"/>
            </a:endParaRPr>
          </a:p>
          <a:p>
            <a:pPr marL="171450" indent="-171450">
              <a:buFont typeface="Wingdings"/>
              <a:buChar char="q"/>
            </a:pPr>
            <a:r>
              <a:rPr lang="en-US" sz="1200" kern="1200" dirty="0">
                <a:solidFill>
                  <a:schemeClr val="tx1"/>
                </a:solidFill>
                <a:latin typeface="+mn-lt"/>
                <a:ea typeface="+mn-ea"/>
                <a:cs typeface="+mn-cs"/>
              </a:rPr>
              <a:t>Slides 8 to 13 correspond to Exercises No. 2 and 3 of the student worksheet</a:t>
            </a:r>
            <a:r>
              <a:rPr lang="fr-CA" dirty="0">
                <a:cs typeface="Calibri"/>
              </a:rPr>
              <a:t>. </a:t>
            </a:r>
          </a:p>
          <a:p>
            <a:pPr marL="171450" indent="-171450">
              <a:buFont typeface="Wingdings"/>
              <a:buChar char="q"/>
            </a:pPr>
            <a:r>
              <a:rPr lang="en-US" sz="1200" kern="1200" dirty="0">
                <a:solidFill>
                  <a:schemeClr val="tx1"/>
                </a:solidFill>
                <a:latin typeface="+mn-lt"/>
                <a:ea typeface="+mn-ea"/>
                <a:cs typeface="+mn-cs"/>
              </a:rPr>
              <a:t>You may, as you prefer, have the students do the exercises individually and then correct them together as group or have them try to come up with answers in a group, and then copy the answers</a:t>
            </a:r>
            <a:r>
              <a:rPr lang="fr-CA" dirty="0">
                <a:cs typeface="Calibri"/>
              </a:rPr>
              <a:t>.</a:t>
            </a:r>
          </a:p>
          <a:p>
            <a:endParaRPr lang="fr-CA" dirty="0">
              <a:cs typeface="Calibri"/>
            </a:endParaRPr>
          </a:p>
          <a:p>
            <a:r>
              <a:rPr lang="en-US" sz="1200" b="1" kern="1200" dirty="0">
                <a:solidFill>
                  <a:schemeClr val="tx1"/>
                </a:solidFill>
                <a:latin typeface="+mn-lt"/>
                <a:ea typeface="+mn-ea"/>
                <a:cs typeface="+mn-cs"/>
              </a:rPr>
              <a:t>Click to show answers</a:t>
            </a:r>
            <a:endParaRPr lang="fr-CA" b="1" dirty="0">
              <a:cs typeface="Calibri"/>
            </a:endParaRPr>
          </a:p>
          <a:p>
            <a:endParaRPr lang="fr-CA" b="1" dirty="0">
              <a:cs typeface="Calibri"/>
            </a:endParaRPr>
          </a:p>
          <a:p>
            <a:r>
              <a:rPr lang="en-CA" b="1" noProof="0" dirty="0">
                <a:cs typeface="Calibri"/>
              </a:rPr>
              <a:t>Answers:</a:t>
            </a:r>
            <a:endParaRPr lang="en-CA" noProof="0" dirty="0">
              <a:cs typeface="Calibri"/>
            </a:endParaRPr>
          </a:p>
          <a:p>
            <a:r>
              <a:rPr lang="en-CA" noProof="0" dirty="0">
                <a:cs typeface="Calibri"/>
              </a:rPr>
              <a:t>Boule, 500, chosen by lot.</a:t>
            </a:r>
          </a:p>
          <a:p>
            <a:endParaRPr lang="en-US" dirty="0">
              <a:cs typeface="Calibri"/>
            </a:endParaRPr>
          </a:p>
          <a:p>
            <a:r>
              <a:rPr lang="en-US" b="1" dirty="0">
                <a:cs typeface="Calibri"/>
              </a:rPr>
              <a:t>SOURCE :</a:t>
            </a:r>
          </a:p>
          <a:p>
            <a:pPr marL="171450" indent="-171450">
              <a:buFont typeface="Arial"/>
              <a:buChar char="•"/>
            </a:pPr>
            <a:r>
              <a:rPr lang="en-US" dirty="0"/>
              <a:t>Mark </a:t>
            </a:r>
            <a:r>
              <a:rPr lang="en-US" cap="all" baseline="0" dirty="0"/>
              <a:t>Cartwright</a:t>
            </a:r>
            <a:r>
              <a:rPr lang="en-US" dirty="0"/>
              <a:t> (2018). </a:t>
            </a:r>
            <a:r>
              <a:rPr lang="en-US" dirty="0">
                <a:hlinkClick r:id="rId3"/>
              </a:rPr>
              <a:t>'</a:t>
            </a:r>
            <a:r>
              <a:rPr lang="en-US" i="1" dirty="0">
                <a:hlinkClick r:id="rId3"/>
              </a:rPr>
              <a:t>Athenian democracy'</a:t>
            </a:r>
            <a:r>
              <a:rPr lang="en-US" i="1" dirty="0"/>
              <a:t>, </a:t>
            </a:r>
            <a:r>
              <a:rPr lang="en-US" dirty="0"/>
              <a:t>Ancient history encyclopedia online</a:t>
            </a:r>
            <a:r>
              <a:rPr lang="en-US" i="1" dirty="0"/>
              <a:t>. </a:t>
            </a:r>
            <a:endParaRPr lang="en-US"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7</a:t>
            </a:fld>
            <a:endParaRPr lang="fr-CA"/>
          </a:p>
        </p:txBody>
      </p:sp>
    </p:spTree>
    <p:extLst>
      <p:ext uri="{BB962C8B-B14F-4D97-AF65-F5344CB8AC3E}">
        <p14:creationId xmlns:p14="http://schemas.microsoft.com/office/powerpoint/2010/main" val="370754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 TO TEACHER</a:t>
            </a:r>
            <a:endParaRPr lang="fr-FR" dirty="0"/>
          </a:p>
          <a:p>
            <a:endParaRPr lang="en-US" dirty="0">
              <a:cs typeface="Calibri" panose="020F0502020204030204"/>
            </a:endParaRPr>
          </a:p>
          <a:p>
            <a:r>
              <a:rPr lang="en-US" sz="1200" b="1" kern="1200" dirty="0">
                <a:solidFill>
                  <a:schemeClr val="tx1"/>
                </a:solidFill>
                <a:latin typeface="+mn-lt"/>
                <a:ea typeface="+mn-ea"/>
                <a:cs typeface="+mn-cs"/>
              </a:rPr>
              <a:t>Click to show answers</a:t>
            </a:r>
            <a:r>
              <a:rPr lang="en-GB" dirty="0"/>
              <a:t> </a:t>
            </a:r>
            <a:endParaRPr lang="en-US" dirty="0"/>
          </a:p>
          <a:p>
            <a:endParaRPr lang="en-US" b="1" dirty="0">
              <a:cs typeface="Calibri"/>
            </a:endParaRPr>
          </a:p>
          <a:p>
            <a:r>
              <a:rPr lang="en-US" b="1" dirty="0">
                <a:cs typeface="Calibri"/>
              </a:rPr>
              <a:t>Answers:</a:t>
            </a:r>
            <a:endParaRPr lang="en-US" dirty="0"/>
          </a:p>
          <a:p>
            <a:r>
              <a:rPr lang="en-US" dirty="0">
                <a:cs typeface="Calibri"/>
              </a:rPr>
              <a:t>The Ecclesia, vote, majority, passed, rejected, 6000</a:t>
            </a:r>
          </a:p>
          <a:p>
            <a:endParaRPr lang="en-US" dirty="0">
              <a:cs typeface="Calibri"/>
            </a:endParaRPr>
          </a:p>
          <a:p>
            <a:r>
              <a:rPr lang="en-US" b="1" dirty="0">
                <a:cs typeface="Calibri"/>
              </a:rPr>
              <a:t>SOURCE</a:t>
            </a:r>
            <a:r>
              <a:rPr lang="en-US" dirty="0">
                <a:cs typeface="Calibri"/>
              </a:rPr>
              <a:t>:</a:t>
            </a:r>
            <a:endParaRPr lang="en-US" dirty="0"/>
          </a:p>
          <a:p>
            <a:pPr marL="171450" indent="-171450">
              <a:buFont typeface="Arial"/>
              <a:buChar char="•"/>
            </a:pPr>
            <a:r>
              <a:rPr lang="en-US" dirty="0"/>
              <a:t>Mark </a:t>
            </a:r>
            <a:r>
              <a:rPr lang="en-US" cap="all" baseline="0" dirty="0"/>
              <a:t>Cartwright</a:t>
            </a:r>
            <a:r>
              <a:rPr lang="en-US" dirty="0"/>
              <a:t> (2018). </a:t>
            </a:r>
            <a:r>
              <a:rPr lang="en-US" dirty="0">
                <a:hlinkClick r:id="rId3"/>
              </a:rPr>
              <a:t>'</a:t>
            </a:r>
            <a:r>
              <a:rPr lang="en-US" i="1" dirty="0">
                <a:hlinkClick r:id="rId3"/>
              </a:rPr>
              <a:t>Athenian democracy'</a:t>
            </a:r>
            <a:r>
              <a:rPr lang="en-US" i="1" dirty="0"/>
              <a:t>, </a:t>
            </a:r>
            <a:r>
              <a:rPr lang="en-US" dirty="0"/>
              <a:t>Ancient history encyclopedia online</a:t>
            </a:r>
            <a:r>
              <a:rPr lang="en-US" i="1" dirty="0"/>
              <a:t>. </a:t>
            </a:r>
            <a:endParaRPr lang="en-US"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8</a:t>
            </a:fld>
            <a:endParaRPr lang="fr-CA"/>
          </a:p>
        </p:txBody>
      </p:sp>
    </p:spTree>
    <p:extLst>
      <p:ext uri="{BB962C8B-B14F-4D97-AF65-F5344CB8AC3E}">
        <p14:creationId xmlns:p14="http://schemas.microsoft.com/office/powerpoint/2010/main" val="387663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 TO TEACHER</a:t>
            </a:r>
            <a:endParaRPr lang="fr-FR" dirty="0"/>
          </a:p>
          <a:p>
            <a:endParaRPr lang="en-US" dirty="0">
              <a:cs typeface="Calibri" panose="020F0502020204030204"/>
            </a:endParaRPr>
          </a:p>
          <a:p>
            <a:r>
              <a:rPr lang="en-US" b="1" dirty="0"/>
              <a:t>Click to show answers</a:t>
            </a:r>
            <a:endParaRPr lang="en-US" dirty="0"/>
          </a:p>
          <a:p>
            <a:endParaRPr lang="en-US" b="1" dirty="0">
              <a:cs typeface="Calibri"/>
            </a:endParaRPr>
          </a:p>
          <a:p>
            <a:r>
              <a:rPr lang="en-US" b="1" dirty="0">
                <a:cs typeface="Calibri"/>
              </a:rPr>
              <a:t>Answers: </a:t>
            </a:r>
            <a:endParaRPr lang="en-US" dirty="0"/>
          </a:p>
          <a:p>
            <a:r>
              <a:rPr lang="en-US" dirty="0">
                <a:cs typeface="Calibri"/>
              </a:rPr>
              <a:t>trial, 6000, witnesses, majority, </a:t>
            </a:r>
            <a:r>
              <a:rPr lang="en-US" dirty="0" err="1">
                <a:cs typeface="Calibri"/>
              </a:rPr>
              <a:t>Heliaia</a:t>
            </a:r>
            <a:endParaRPr lang="en-US" dirty="0">
              <a:cs typeface="Calibri"/>
            </a:endParaRPr>
          </a:p>
          <a:p>
            <a:endParaRPr lang="en-US" dirty="0">
              <a:cs typeface="Calibri"/>
            </a:endParaRPr>
          </a:p>
          <a:p>
            <a:r>
              <a:rPr lang="en-US" b="1" dirty="0">
                <a:cs typeface="Calibri"/>
              </a:rPr>
              <a:t>SOURCE:</a:t>
            </a:r>
          </a:p>
          <a:p>
            <a:r>
              <a:rPr lang="en-US" dirty="0"/>
              <a:t>Mark </a:t>
            </a:r>
            <a:r>
              <a:rPr lang="en-US" cap="all" baseline="0" dirty="0"/>
              <a:t>Cartwright</a:t>
            </a:r>
            <a:r>
              <a:rPr lang="en-US" dirty="0"/>
              <a:t> (2018). </a:t>
            </a:r>
            <a:r>
              <a:rPr lang="en-US" dirty="0">
                <a:hlinkClick r:id="rId3"/>
              </a:rPr>
              <a:t>'</a:t>
            </a:r>
            <a:r>
              <a:rPr lang="en-US" i="1" dirty="0">
                <a:hlinkClick r:id="rId3"/>
              </a:rPr>
              <a:t>Athenian democracy'</a:t>
            </a:r>
            <a:r>
              <a:rPr lang="en-US" i="1" dirty="0"/>
              <a:t>, </a:t>
            </a:r>
            <a:r>
              <a:rPr lang="en-US" dirty="0"/>
              <a:t>Ancient history encyclopedia online</a:t>
            </a:r>
            <a:r>
              <a:rPr lang="en-US" i="1" dirty="0"/>
              <a:t>. </a:t>
            </a:r>
            <a:endParaRPr lang="en-US"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9</a:t>
            </a:fld>
            <a:endParaRPr lang="fr-CA"/>
          </a:p>
        </p:txBody>
      </p:sp>
    </p:spTree>
    <p:extLst>
      <p:ext uri="{BB962C8B-B14F-4D97-AF65-F5344CB8AC3E}">
        <p14:creationId xmlns:p14="http://schemas.microsoft.com/office/powerpoint/2010/main" val="1599938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hyperlink" Target="https://www.instagram.com/educaloi/?hl=fr-ca"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c/educaloi/videos" TargetMode="External"/><Relationship Id="rId7" Type="http://schemas.openxmlformats.org/officeDocument/2006/relationships/hyperlink" Target="https://www.instagram.com/educaloi/?hl=fr-ca" TargetMode="External"/><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educaloi.qc.ca/" TargetMode="External"/><Relationship Id="rId9" Type="http://schemas.openxmlformats.org/officeDocument/2006/relationships/hyperlink" Target="http://educationjuridique.ca/"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dirty="0"/>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dirty="0"/>
              <a:t>Cliquez pour insérer le sous-titre ou la date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dirty="0">
                <a:solidFill>
                  <a:schemeClr val="bg1"/>
                </a:solidFill>
              </a:rPr>
              <a:t>Savais-tu </a:t>
            </a:r>
            <a:br>
              <a:rPr lang="fr-CA" sz="6000" b="1" dirty="0">
                <a:solidFill>
                  <a:schemeClr val="bg1"/>
                </a:solidFill>
              </a:rPr>
            </a:br>
            <a:r>
              <a:rPr lang="fr-CA" sz="6000" b="1" dirty="0">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dirty="0">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dirty="0"/>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dirty="0"/>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dirty="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dirty="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dirty="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dirty="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dirty="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dirty="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7"/>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8"/>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dirty="0">
                <a:solidFill>
                  <a:srgbClr val="000000"/>
                </a:solidFill>
                <a:effectLst/>
                <a:latin typeface="Calibri" panose="020F0502020204030204" pitchFamily="34" charset="0"/>
              </a:rPr>
              <a:t>Diapo avec logo et site web : Logo + </a:t>
            </a:r>
            <a:r>
              <a:rPr lang="fr-CA" sz="1800" b="0" i="0" u="sng" strike="noStrike" dirty="0">
                <a:solidFill>
                  <a:srgbClr val="0563C1"/>
                </a:solidFill>
                <a:effectLst/>
                <a:latin typeface="Calibri" panose="020F0502020204030204" pitchFamily="34" charset="0"/>
                <a:hlinkClick r:id="rId9"/>
              </a:rPr>
              <a:t>educationjuridique.ca</a:t>
            </a:r>
            <a:endParaRPr lang="fr-CA" dirty="0"/>
          </a:p>
          <a:p>
            <a:pPr algn="ctr"/>
            <a:r>
              <a:rPr lang="fr-CA" dirty="0"/>
              <a:t>https://</a:t>
            </a:r>
            <a:r>
              <a:rPr lang="fr-CA" dirty="0" err="1"/>
              <a:t>www.educationjuridique.ca</a:t>
            </a:r>
            <a:r>
              <a:rPr lang="fr-CA" dirty="0"/>
              <a:t>/</a:t>
            </a:r>
            <a:r>
              <a:rPr lang="fr-CA" dirty="0" err="1"/>
              <a:t>fr</a:t>
            </a:r>
            <a:r>
              <a:rPr lang="fr-CA" dirty="0"/>
              <a:t>/</a:t>
            </a:r>
            <a:br>
              <a:rPr lang="fr-CA" dirty="0"/>
            </a:br>
            <a:endParaRPr lang="fr-CA" dirty="0"/>
          </a:p>
          <a:p>
            <a:pPr algn="ctr"/>
            <a:r>
              <a:rPr lang="fr-CA" b="1" dirty="0">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55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AA8456B-B33F-204C-9C00-9B99E66BF2AD}"/>
              </a:ext>
            </a:extLst>
          </p:cNvPr>
          <p:cNvPicPr>
            <a:picLocks noChangeAspect="1"/>
          </p:cNvPicPr>
          <p:nvPr userDrawn="1"/>
        </p:nvPicPr>
        <p:blipFill>
          <a:blip r:embed="rId2"/>
          <a:stretch>
            <a:fillRect/>
          </a:stretch>
        </p:blipFill>
        <p:spPr>
          <a:xfrm>
            <a:off x="1523886" y="2297282"/>
            <a:ext cx="9144229" cy="2229611"/>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dirty="0"/>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0.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dirty="0"/>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0">
            <a:extLst>
              <a:ext uri="{96DAC541-7B7A-43D3-8B79-37D633B846F1}">
                <asvg:svgBlip xmlns:asvg="http://schemas.microsoft.com/office/drawing/2016/SVG/main" r:embed="rId31"/>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8D24B4E-EA5B-4339-BAC1-C57B89EDA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0512A30-287E-4C4D-BA04-CF27B0B21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2E22A4C-9096-4E0D-9A67-826EE1554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34B14-B727-4BCC-A564-E5FA5B7EF447}" type="datetimeFigureOut">
              <a:rPr lang="fr-CA" smtClean="0"/>
              <a:t>2023-08-17</a:t>
            </a:fld>
            <a:endParaRPr lang="fr-CA"/>
          </a:p>
        </p:txBody>
      </p:sp>
      <p:sp>
        <p:nvSpPr>
          <p:cNvPr id="5" name="Espace réservé du pied de page 4">
            <a:extLst>
              <a:ext uri="{FF2B5EF4-FFF2-40B4-BE49-F238E27FC236}">
                <a16:creationId xmlns:a16="http://schemas.microsoft.com/office/drawing/2014/main" id="{0ED750E8-2ABD-41C7-9ACF-E4ECD70BCE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264249F-E011-42FD-855D-7ED4B35F7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52441-9386-48E2-BBB8-6485FBE154BC}" type="slidenum">
              <a:rPr lang="fr-CA" smtClean="0"/>
              <a:t>‹#›</a:t>
            </a:fld>
            <a:endParaRPr lang="fr-CA"/>
          </a:p>
        </p:txBody>
      </p:sp>
    </p:spTree>
    <p:extLst>
      <p:ext uri="{BB962C8B-B14F-4D97-AF65-F5344CB8AC3E}">
        <p14:creationId xmlns:p14="http://schemas.microsoft.com/office/powerpoint/2010/main" val="2268999798"/>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en-CA" noProof="0"/>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en-CA" noProof="0"/>
              <a:t>Cliquez pour insérer le texte et utilisez l’indentation pour appliquer les niveaux de texte prédéfinis</a:t>
            </a:r>
          </a:p>
          <a:p>
            <a:pPr lvl="1"/>
            <a:r>
              <a:rPr lang="en-CA" noProof="0"/>
              <a:t>Deuxième niveau</a:t>
            </a:r>
          </a:p>
          <a:p>
            <a:pPr lvl="2"/>
            <a:r>
              <a:rPr lang="en-CA" noProof="0"/>
              <a:t>Troisième niveau</a:t>
            </a:r>
          </a:p>
          <a:p>
            <a:pPr lvl="3"/>
            <a:r>
              <a:rPr lang="en-CA" noProof="0"/>
              <a:t>Quatrième niveau</a:t>
            </a:r>
          </a:p>
          <a:p>
            <a:pPr lvl="4"/>
            <a:r>
              <a:rPr lang="en-CA" noProof="0"/>
              <a:t>Cinquième niveau</a:t>
            </a:r>
          </a:p>
          <a:p>
            <a:pPr lvl="5"/>
            <a:r>
              <a:rPr lang="en-CA" noProof="0"/>
              <a:t>Sixième niveau</a:t>
            </a:r>
          </a:p>
          <a:p>
            <a:pPr lvl="6"/>
            <a:r>
              <a:rPr lang="en-CA" noProof="0"/>
              <a:t>Septième niveau</a:t>
            </a:r>
          </a:p>
          <a:p>
            <a:pPr lvl="7"/>
            <a:r>
              <a:rPr lang="en-CA" noProof="0"/>
              <a:t>Huitième niveau</a:t>
            </a:r>
          </a:p>
          <a:p>
            <a:pPr lvl="8"/>
            <a:r>
              <a:rPr lang="en-CA" noProof="0"/>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713"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
            <a:extLst>
              <a:ext uri="{96DAC541-7B7A-43D3-8B79-37D633B846F1}">
                <asvg:svgBlip xmlns:asvg="http://schemas.microsoft.com/office/drawing/2016/SVG/main" r:embed="rId4"/>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9.sv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51.sv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www.facebook.com/educaloi/?ref=page_internal" TargetMode="External"/><Relationship Id="rId3" Type="http://schemas.openxmlformats.org/officeDocument/2006/relationships/image" Target="../media/image32.png"/><Relationship Id="rId7" Type="http://schemas.openxmlformats.org/officeDocument/2006/relationships/image" Target="../media/image26.svg"/><Relationship Id="rId12" Type="http://schemas.openxmlformats.org/officeDocument/2006/relationships/hyperlink" Target="https://www.instagram.com/educaloi/?hl=fr-ca" TargetMode="External"/><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25.png"/><Relationship Id="rId11" Type="http://schemas.openxmlformats.org/officeDocument/2006/relationships/hyperlink" Target="https://www.youtube.com/c/educaloi/videos" TargetMode="External"/><Relationship Id="rId5" Type="http://schemas.openxmlformats.org/officeDocument/2006/relationships/hyperlink" Target="https://educaloi.qc.ca/" TargetMode="External"/><Relationship Id="rId15" Type="http://schemas.openxmlformats.org/officeDocument/2006/relationships/image" Target="../media/image53.png"/><Relationship Id="rId10" Type="http://schemas.openxmlformats.org/officeDocument/2006/relationships/image" Target="../media/image30.png"/><Relationship Id="rId4" Type="http://schemas.openxmlformats.org/officeDocument/2006/relationships/image" Target="../media/image52.png"/><Relationship Id="rId9" Type="http://schemas.openxmlformats.org/officeDocument/2006/relationships/image" Target="../media/image29.png"/><Relationship Id="rId14" Type="http://schemas.openxmlformats.org/officeDocument/2006/relationships/hyperlink" Target="https://educaloi.qc.ca/e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687776" y="2240280"/>
            <a:ext cx="7077127" cy="682802"/>
          </a:xfrm>
        </p:spPr>
        <p:txBody>
          <a:bodyPr/>
          <a:lstStyle/>
          <a:p>
            <a:r>
              <a:rPr lang="en-CA" sz="4400" dirty="0">
                <a:latin typeface="+mj-lt"/>
                <a:cs typeface="Calibri"/>
              </a:rPr>
              <a:t>Athenian democracy</a:t>
            </a:r>
          </a:p>
        </p:txBody>
      </p:sp>
      <p:sp>
        <p:nvSpPr>
          <p:cNvPr id="3" name="Sous-titre 2">
            <a:extLst>
              <a:ext uri="{FF2B5EF4-FFF2-40B4-BE49-F238E27FC236}">
                <a16:creationId xmlns:a16="http://schemas.microsoft.com/office/drawing/2014/main" id="{D5092838-4393-0744-83F8-A0F8497A27E1}"/>
              </a:ext>
            </a:extLst>
          </p:cNvPr>
          <p:cNvSpPr>
            <a:spLocks noGrp="1"/>
          </p:cNvSpPr>
          <p:nvPr>
            <p:ph type="subTitle" idx="1"/>
          </p:nvPr>
        </p:nvSpPr>
        <p:spPr>
          <a:xfrm>
            <a:off x="687776" y="3429000"/>
            <a:ext cx="6087778" cy="1188720"/>
          </a:xfrm>
        </p:spPr>
        <p:txBody>
          <a:bodyPr/>
          <a:lstStyle/>
          <a:p>
            <a:pPr marL="457200" indent="-457200">
              <a:buFont typeface="Arial"/>
              <a:buChar char="•"/>
            </a:pPr>
            <a:r>
              <a:rPr lang="en-US" sz="2400" dirty="0">
                <a:latin typeface="+mj-lt"/>
                <a:cs typeface="Calibri"/>
              </a:rPr>
              <a:t>What is democracy?</a:t>
            </a:r>
          </a:p>
          <a:p>
            <a:pPr marL="457200" indent="-457200">
              <a:buFont typeface="Arial"/>
              <a:buChar char="•"/>
            </a:pPr>
            <a:r>
              <a:rPr lang="en-US" sz="2400" dirty="0">
                <a:latin typeface="+mj-lt"/>
                <a:cs typeface="Calibri"/>
              </a:rPr>
              <a:t>Lawmaking: In ancient Athens and in modern-day Québec.</a:t>
            </a:r>
          </a:p>
          <a:p>
            <a:pPr marL="457200" indent="-457200">
              <a:buFont typeface="Arial"/>
              <a:buChar char="•"/>
            </a:pPr>
            <a:r>
              <a:rPr lang="en-US" sz="2400" dirty="0">
                <a:latin typeface="+mj-lt"/>
                <a:cs typeface="Calibri"/>
              </a:rPr>
              <a:t>What it means to be a citizen: </a:t>
            </a:r>
            <a:r>
              <a:rPr lang="en-US" sz="2400" dirty="0">
                <a:cs typeface="Calibri"/>
              </a:rPr>
              <a:t>In ancient Athens and in present-day Québec</a:t>
            </a:r>
            <a:r>
              <a:rPr lang="en-US" sz="2400" dirty="0">
                <a:latin typeface="+mj-lt"/>
                <a:cs typeface="Calibri"/>
              </a:rPr>
              <a:t>.</a:t>
            </a:r>
          </a:p>
        </p:txBody>
      </p:sp>
      <p:pic>
        <p:nvPicPr>
          <p:cNvPr id="4" name="Image 4">
            <a:extLst>
              <a:ext uri="{FF2B5EF4-FFF2-40B4-BE49-F238E27FC236}">
                <a16:creationId xmlns:a16="http://schemas.microsoft.com/office/drawing/2014/main" id="{469B4E0C-CC93-C254-A492-4E11562F12AD}"/>
              </a:ext>
            </a:extLst>
          </p:cNvPr>
          <p:cNvPicPr>
            <a:picLocks noChangeAspect="1"/>
          </p:cNvPicPr>
          <p:nvPr/>
        </p:nvPicPr>
        <p:blipFill>
          <a:blip r:embed="rId3"/>
          <a:stretch>
            <a:fillRect/>
          </a:stretch>
        </p:blipFill>
        <p:spPr>
          <a:xfrm>
            <a:off x="8058691" y="1599950"/>
            <a:ext cx="3387143" cy="3370416"/>
          </a:xfrm>
          <a:prstGeom prst="rect">
            <a:avLst/>
          </a:prstGeom>
        </p:spPr>
      </p:pic>
    </p:spTree>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C118C57-50F2-0A93-8161-9A8BDF5E9B09}"/>
              </a:ext>
            </a:extLst>
          </p:cNvPr>
          <p:cNvSpPr txBox="1"/>
          <p:nvPr/>
        </p:nvSpPr>
        <p:spPr>
          <a:xfrm>
            <a:off x="255723" y="630264"/>
            <a:ext cx="774140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600" dirty="0">
                <a:solidFill>
                  <a:srgbClr val="F79646"/>
                </a:solidFill>
                <a:cs typeface="Segoe UI"/>
              </a:rPr>
              <a:t>Lawmaking</a:t>
            </a:r>
          </a:p>
          <a:p>
            <a:r>
              <a:rPr lang="en-US" sz="2400" dirty="0">
                <a:solidFill>
                  <a:schemeClr val="accent1"/>
                </a:solidFill>
                <a:ea typeface="+mn-lt"/>
                <a:cs typeface="+mn-lt"/>
              </a:rPr>
              <a:t>In present-day Québec: Indirect democracy</a:t>
            </a:r>
            <a:endParaRPr lang="en-US" sz="2400" dirty="0">
              <a:solidFill>
                <a:schemeClr val="accent1"/>
              </a:solidFill>
            </a:endParaRPr>
          </a:p>
        </p:txBody>
      </p:sp>
      <p:sp>
        <p:nvSpPr>
          <p:cNvPr id="5" name="ZoneTexte 4">
            <a:extLst>
              <a:ext uri="{FF2B5EF4-FFF2-40B4-BE49-F238E27FC236}">
                <a16:creationId xmlns:a16="http://schemas.microsoft.com/office/drawing/2014/main" id="{3BE65D67-7F9E-3035-EAA3-E3362CBAFF83}"/>
              </a:ext>
            </a:extLst>
          </p:cNvPr>
          <p:cNvSpPr txBox="1"/>
          <p:nvPr/>
        </p:nvSpPr>
        <p:spPr>
          <a:xfrm>
            <a:off x="6779772" y="596880"/>
            <a:ext cx="5156505" cy="954107"/>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000000"/>
                </a:solidFill>
              </a:rPr>
              <a:t>Step 1: </a:t>
            </a:r>
            <a:r>
              <a:rPr lang="en-US" sz="2800" dirty="0">
                <a:solidFill>
                  <a:srgbClr val="000000"/>
                </a:solidFill>
                <a:ea typeface="+mn-lt"/>
                <a:cs typeface="+mn-lt"/>
              </a:rPr>
              <a:t>Preparing </a:t>
            </a:r>
            <a:r>
              <a:rPr lang="fr-FR" sz="2800" dirty="0">
                <a:solidFill>
                  <a:srgbClr val="000000"/>
                </a:solidFill>
                <a:ea typeface="+mn-lt"/>
                <a:cs typeface="+mn-lt"/>
              </a:rPr>
              <a:t>a </a:t>
            </a:r>
            <a:r>
              <a:rPr lang="en-CA" sz="2800" dirty="0">
                <a:solidFill>
                  <a:srgbClr val="000000"/>
                </a:solidFill>
                <a:ea typeface="+mn-lt"/>
                <a:cs typeface="+mn-lt"/>
              </a:rPr>
              <a:t>draft law (called a bill)</a:t>
            </a:r>
            <a:endParaRPr lang="en-CA" sz="2800" dirty="0">
              <a:ea typeface="+mn-lt"/>
              <a:cs typeface="+mn-lt"/>
            </a:endParaRPr>
          </a:p>
        </p:txBody>
      </p:sp>
      <p:pic>
        <p:nvPicPr>
          <p:cNvPr id="6" name="Image 5" descr="Une image contenant dessin, pièce&#10;&#10;Description générée avec un niveau de confiance très élevé">
            <a:extLst>
              <a:ext uri="{FF2B5EF4-FFF2-40B4-BE49-F238E27FC236}">
                <a16:creationId xmlns:a16="http://schemas.microsoft.com/office/drawing/2014/main" id="{33DD1E99-8BEF-FEC3-E61B-DCEF7880531C}"/>
              </a:ext>
            </a:extLst>
          </p:cNvPr>
          <p:cNvPicPr>
            <a:picLocks noChangeAspect="1"/>
          </p:cNvPicPr>
          <p:nvPr/>
        </p:nvPicPr>
        <p:blipFill>
          <a:blip r:embed="rId3"/>
          <a:stretch>
            <a:fillRect/>
          </a:stretch>
        </p:blipFill>
        <p:spPr>
          <a:xfrm>
            <a:off x="9137075" y="2171075"/>
            <a:ext cx="2362310" cy="4114800"/>
          </a:xfrm>
          <a:prstGeom prst="rect">
            <a:avLst/>
          </a:prstGeom>
        </p:spPr>
      </p:pic>
      <p:sp>
        <p:nvSpPr>
          <p:cNvPr id="2" name="ZoneTexte 1">
            <a:extLst>
              <a:ext uri="{FF2B5EF4-FFF2-40B4-BE49-F238E27FC236}">
                <a16:creationId xmlns:a16="http://schemas.microsoft.com/office/drawing/2014/main" id="{C0E13CF1-4E70-6FBC-72B5-F98ABD276970}"/>
              </a:ext>
            </a:extLst>
          </p:cNvPr>
          <p:cNvSpPr txBox="1"/>
          <p:nvPr/>
        </p:nvSpPr>
        <p:spPr>
          <a:xfrm>
            <a:off x="255723" y="3573657"/>
            <a:ext cx="8264576"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In Québec, the 125 _______, elected by Québec citizens present bills to </a:t>
            </a:r>
            <a:r>
              <a:rPr lang="en-CA" sz="2400" dirty="0"/>
              <a:t>the____________________of</a:t>
            </a:r>
            <a:r>
              <a:rPr lang="en-US" sz="2400" dirty="0"/>
              <a:t> Québec.</a:t>
            </a:r>
            <a:endParaRPr lang="en-US" sz="2000" dirty="0">
              <a:cs typeface="Calibri"/>
            </a:endParaRPr>
          </a:p>
          <a:p>
            <a:endParaRPr lang="en-US" sz="2400" dirty="0">
              <a:cs typeface="Calibri"/>
            </a:endParaRPr>
          </a:p>
          <a:p>
            <a:r>
              <a:rPr lang="en-US" sz="2400" dirty="0">
                <a:cs typeface="Calibri"/>
              </a:rPr>
              <a:t>Each member must  ___________the citizens of his or her electoral district  (constituency). </a:t>
            </a:r>
          </a:p>
        </p:txBody>
      </p:sp>
      <p:sp>
        <p:nvSpPr>
          <p:cNvPr id="3" name="ZoneTexte 2">
            <a:extLst>
              <a:ext uri="{FF2B5EF4-FFF2-40B4-BE49-F238E27FC236}">
                <a16:creationId xmlns:a16="http://schemas.microsoft.com/office/drawing/2014/main" id="{480080B7-3AE2-FF0A-62EA-F87E6DAFF1FF}"/>
              </a:ext>
            </a:extLst>
          </p:cNvPr>
          <p:cNvSpPr txBox="1"/>
          <p:nvPr/>
        </p:nvSpPr>
        <p:spPr>
          <a:xfrm>
            <a:off x="2840794" y="3969022"/>
            <a:ext cx="3676878"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solidFill>
                  <a:srgbClr val="FF0000"/>
                </a:solidFill>
                <a:cs typeface="Calibri"/>
              </a:rPr>
              <a:t>National </a:t>
            </a:r>
            <a:r>
              <a:rPr lang="en-CA" sz="2400" b="1" dirty="0">
                <a:solidFill>
                  <a:srgbClr val="FF0000"/>
                </a:solidFill>
                <a:cs typeface="Calibri"/>
              </a:rPr>
              <a:t>Assembly</a:t>
            </a:r>
          </a:p>
        </p:txBody>
      </p:sp>
      <p:sp>
        <p:nvSpPr>
          <p:cNvPr id="11" name="ZoneTexte 10">
            <a:extLst>
              <a:ext uri="{FF2B5EF4-FFF2-40B4-BE49-F238E27FC236}">
                <a16:creationId xmlns:a16="http://schemas.microsoft.com/office/drawing/2014/main" id="{64E56520-CF3E-C1A5-2370-4D1BB636D662}"/>
              </a:ext>
            </a:extLst>
          </p:cNvPr>
          <p:cNvSpPr txBox="1"/>
          <p:nvPr/>
        </p:nvSpPr>
        <p:spPr>
          <a:xfrm>
            <a:off x="3296690" y="4595219"/>
            <a:ext cx="1923690"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2400" b="1" dirty="0">
                <a:solidFill>
                  <a:srgbClr val="FF0000"/>
                </a:solidFill>
                <a:cs typeface="Calibri"/>
              </a:rPr>
              <a:t>represent</a:t>
            </a:r>
            <a:endParaRPr lang="en-CA" dirty="0"/>
          </a:p>
        </p:txBody>
      </p:sp>
      <p:sp>
        <p:nvSpPr>
          <p:cNvPr id="12" name="ZoneTexte 11">
            <a:extLst>
              <a:ext uri="{FF2B5EF4-FFF2-40B4-BE49-F238E27FC236}">
                <a16:creationId xmlns:a16="http://schemas.microsoft.com/office/drawing/2014/main" id="{EFBB7192-264A-70E1-FF04-28E884CF1DBB}"/>
              </a:ext>
            </a:extLst>
          </p:cNvPr>
          <p:cNvSpPr txBox="1"/>
          <p:nvPr/>
        </p:nvSpPr>
        <p:spPr>
          <a:xfrm>
            <a:off x="2952556" y="3573657"/>
            <a:ext cx="1435455" cy="400110"/>
          </a:xfrm>
          <a:prstGeom prst="rect">
            <a:avLst/>
          </a:prstGeom>
          <a:noFill/>
        </p:spPr>
        <p:txBody>
          <a:bodyPr wrap="square">
            <a:spAutoFit/>
          </a:bodyPr>
          <a:lstStyle/>
          <a:p>
            <a:r>
              <a:rPr lang="en-CA" sz="2000" b="1" dirty="0">
                <a:solidFill>
                  <a:srgbClr val="FF0000"/>
                </a:solidFill>
                <a:cs typeface="Calibri"/>
              </a:rPr>
              <a:t>members</a:t>
            </a:r>
            <a:endParaRPr lang="fr-CA" sz="2000" dirty="0"/>
          </a:p>
        </p:txBody>
      </p:sp>
    </p:spTree>
    <p:extLst>
      <p:ext uri="{BB962C8B-B14F-4D97-AF65-F5344CB8AC3E}">
        <p14:creationId xmlns:p14="http://schemas.microsoft.com/office/powerpoint/2010/main" val="214290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F8137B31-BF31-3A56-12E4-EE24FF95B448}"/>
              </a:ext>
            </a:extLst>
          </p:cNvPr>
          <p:cNvSpPr txBox="1"/>
          <p:nvPr/>
        </p:nvSpPr>
        <p:spPr>
          <a:xfrm>
            <a:off x="7110074" y="630264"/>
            <a:ext cx="4719232" cy="523220"/>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000000"/>
                </a:solidFill>
                <a:ea typeface="+mn-lt"/>
                <a:cs typeface="+mn-lt"/>
              </a:rPr>
              <a:t>Step</a:t>
            </a:r>
            <a:r>
              <a:rPr lang="fr-FR" sz="2800" dirty="0">
                <a:solidFill>
                  <a:srgbClr val="000000"/>
                </a:solidFill>
                <a:ea typeface="+mn-lt"/>
                <a:cs typeface="+mn-lt"/>
              </a:rPr>
              <a:t> 2 :</a:t>
            </a:r>
            <a:r>
              <a:rPr lang="en-CA" sz="2800" dirty="0">
                <a:solidFill>
                  <a:srgbClr val="000000"/>
                </a:solidFill>
                <a:ea typeface="+mn-lt"/>
                <a:cs typeface="+mn-lt"/>
              </a:rPr>
              <a:t> Voting on a bill</a:t>
            </a:r>
            <a:r>
              <a:rPr lang="fr-FR" sz="2800" dirty="0">
                <a:solidFill>
                  <a:srgbClr val="000000"/>
                </a:solidFill>
                <a:ea typeface="+mn-lt"/>
                <a:cs typeface="+mn-lt"/>
              </a:rPr>
              <a:t> </a:t>
            </a:r>
            <a:endParaRPr lang="fr-FR" sz="2800" dirty="0">
              <a:ea typeface="+mn-lt"/>
              <a:cs typeface="+mn-lt"/>
            </a:endParaRPr>
          </a:p>
        </p:txBody>
      </p:sp>
      <p:pic>
        <p:nvPicPr>
          <p:cNvPr id="13" name="Image 12" descr="Une image contenant dessin, pièce&#10;&#10;Description générée avec un niveau de confiance très élevé">
            <a:extLst>
              <a:ext uri="{FF2B5EF4-FFF2-40B4-BE49-F238E27FC236}">
                <a16:creationId xmlns:a16="http://schemas.microsoft.com/office/drawing/2014/main" id="{9F9DA411-4AC5-FA23-7701-26A31A65E3D3}"/>
              </a:ext>
            </a:extLst>
          </p:cNvPr>
          <p:cNvPicPr>
            <a:picLocks noChangeAspect="1"/>
          </p:cNvPicPr>
          <p:nvPr/>
        </p:nvPicPr>
        <p:blipFill>
          <a:blip r:embed="rId3"/>
          <a:stretch>
            <a:fillRect/>
          </a:stretch>
        </p:blipFill>
        <p:spPr>
          <a:xfrm>
            <a:off x="9137075" y="2171075"/>
            <a:ext cx="2362310" cy="4114800"/>
          </a:xfrm>
          <a:prstGeom prst="rect">
            <a:avLst/>
          </a:prstGeom>
        </p:spPr>
      </p:pic>
      <p:sp>
        <p:nvSpPr>
          <p:cNvPr id="2" name="ZoneTexte 1">
            <a:extLst>
              <a:ext uri="{FF2B5EF4-FFF2-40B4-BE49-F238E27FC236}">
                <a16:creationId xmlns:a16="http://schemas.microsoft.com/office/drawing/2014/main" id="{F4C77017-8FD9-C335-C73F-57ED54E2D6E5}"/>
              </a:ext>
            </a:extLst>
          </p:cNvPr>
          <p:cNvSpPr txBox="1"/>
          <p:nvPr/>
        </p:nvSpPr>
        <p:spPr>
          <a:xfrm>
            <a:off x="255723" y="630264"/>
            <a:ext cx="774140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600" dirty="0">
                <a:solidFill>
                  <a:srgbClr val="F79646"/>
                </a:solidFill>
                <a:cs typeface="Segoe UI"/>
              </a:rPr>
              <a:t>Lawmaking</a:t>
            </a:r>
          </a:p>
          <a:p>
            <a:r>
              <a:rPr lang="en-US" sz="2400" dirty="0">
                <a:solidFill>
                  <a:schemeClr val="accent1"/>
                </a:solidFill>
                <a:ea typeface="+mn-lt"/>
                <a:cs typeface="+mn-lt"/>
              </a:rPr>
              <a:t>In present-day Québec: Indirect democracy</a:t>
            </a:r>
            <a:endParaRPr lang="en-US" sz="2400" dirty="0">
              <a:solidFill>
                <a:schemeClr val="accent1"/>
              </a:solidFill>
            </a:endParaRPr>
          </a:p>
        </p:txBody>
      </p:sp>
      <p:sp>
        <p:nvSpPr>
          <p:cNvPr id="3" name="ZoneTexte 2">
            <a:extLst>
              <a:ext uri="{FF2B5EF4-FFF2-40B4-BE49-F238E27FC236}">
                <a16:creationId xmlns:a16="http://schemas.microsoft.com/office/drawing/2014/main" id="{098F5E1C-84C0-C660-1C3A-47F6BF3C16C1}"/>
              </a:ext>
            </a:extLst>
          </p:cNvPr>
          <p:cNvSpPr txBox="1"/>
          <p:nvPr/>
        </p:nvSpPr>
        <p:spPr>
          <a:xfrm>
            <a:off x="352270" y="2200431"/>
            <a:ext cx="803972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In Québec, a law is voted on generally by a show of hands, and then it is either passed or rejected. </a:t>
            </a:r>
          </a:p>
          <a:p>
            <a:endParaRPr lang="en-US" sz="2400" dirty="0">
              <a:cs typeface="Calibri"/>
            </a:endParaRPr>
          </a:p>
          <a:p>
            <a:r>
              <a:rPr lang="en-US" sz="2400" dirty="0">
                <a:cs typeface="Calibri"/>
              </a:rPr>
              <a:t>To repeat, ________________________________,  who represent their _</a:t>
            </a:r>
            <a:r>
              <a:rPr lang="en-CA" sz="2400" dirty="0">
                <a:cs typeface="Calibri"/>
              </a:rPr>
              <a:t>___________________</a:t>
            </a:r>
            <a:r>
              <a:rPr lang="en-US" sz="2400" dirty="0">
                <a:cs typeface="Calibri"/>
              </a:rPr>
              <a:t>, vote for or against a bill</a:t>
            </a:r>
            <a:r>
              <a:rPr lang="en-US" sz="2400" dirty="0">
                <a:ea typeface="+mn-lt"/>
                <a:cs typeface="+mn-lt"/>
              </a:rPr>
              <a:t>. </a:t>
            </a:r>
          </a:p>
          <a:p>
            <a:endParaRPr lang="fr-FR" sz="2400" dirty="0">
              <a:ea typeface="+mn-lt"/>
              <a:cs typeface="+mn-lt"/>
            </a:endParaRPr>
          </a:p>
          <a:p>
            <a:r>
              <a:rPr lang="en-US" sz="2400" dirty="0">
                <a:ea typeface="+mn-lt"/>
                <a:cs typeface="+mn-lt"/>
              </a:rPr>
              <a:t>Often, they vote according to the stated values of the  __</a:t>
            </a:r>
            <a:r>
              <a:rPr lang="en-CA" sz="2400" dirty="0">
                <a:ea typeface="+mn-lt"/>
                <a:cs typeface="+mn-lt"/>
              </a:rPr>
              <a:t>___________</a:t>
            </a:r>
            <a:r>
              <a:rPr lang="en-US" sz="2400" dirty="0">
                <a:ea typeface="+mn-lt"/>
                <a:cs typeface="+mn-lt"/>
              </a:rPr>
              <a:t>_____ that they represent.</a:t>
            </a:r>
            <a:endParaRPr lang="en-US" dirty="0"/>
          </a:p>
        </p:txBody>
      </p:sp>
      <p:sp>
        <p:nvSpPr>
          <p:cNvPr id="4" name="ZoneTexte 3">
            <a:extLst>
              <a:ext uri="{FF2B5EF4-FFF2-40B4-BE49-F238E27FC236}">
                <a16:creationId xmlns:a16="http://schemas.microsoft.com/office/drawing/2014/main" id="{92F7721B-C082-DFF9-E79B-F655AC8619D1}"/>
              </a:ext>
            </a:extLst>
          </p:cNvPr>
          <p:cNvSpPr txBox="1"/>
          <p:nvPr/>
        </p:nvSpPr>
        <p:spPr>
          <a:xfrm>
            <a:off x="1714500" y="3199441"/>
            <a:ext cx="5742590"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2400" b="1" dirty="0">
                <a:solidFill>
                  <a:srgbClr val="FF0000"/>
                </a:solidFill>
                <a:cs typeface="Calibri"/>
              </a:rPr>
              <a:t>members of  the National Assembly,</a:t>
            </a:r>
          </a:p>
        </p:txBody>
      </p:sp>
      <p:sp>
        <p:nvSpPr>
          <p:cNvPr id="5" name="ZoneTexte 4">
            <a:extLst>
              <a:ext uri="{FF2B5EF4-FFF2-40B4-BE49-F238E27FC236}">
                <a16:creationId xmlns:a16="http://schemas.microsoft.com/office/drawing/2014/main" id="{6B27B428-D889-11DD-62EC-2E17939533A4}"/>
              </a:ext>
            </a:extLst>
          </p:cNvPr>
          <p:cNvSpPr txBox="1"/>
          <p:nvPr/>
        </p:nvSpPr>
        <p:spPr>
          <a:xfrm>
            <a:off x="2616200" y="3587868"/>
            <a:ext cx="2730499"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2400" b="1" u="sng" dirty="0">
                <a:solidFill>
                  <a:srgbClr val="FF0000"/>
                </a:solidFill>
                <a:cs typeface="Calibri"/>
              </a:rPr>
              <a:t>electoral district</a:t>
            </a:r>
          </a:p>
        </p:txBody>
      </p:sp>
      <p:sp>
        <p:nvSpPr>
          <p:cNvPr id="6" name="ZoneTexte 5">
            <a:extLst>
              <a:ext uri="{FF2B5EF4-FFF2-40B4-BE49-F238E27FC236}">
                <a16:creationId xmlns:a16="http://schemas.microsoft.com/office/drawing/2014/main" id="{AF044BE3-506C-37CE-6AB6-9F462858839A}"/>
              </a:ext>
            </a:extLst>
          </p:cNvPr>
          <p:cNvSpPr txBox="1"/>
          <p:nvPr/>
        </p:nvSpPr>
        <p:spPr>
          <a:xfrm>
            <a:off x="1125749" y="5055900"/>
            <a:ext cx="2239992"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u="sng" dirty="0">
                <a:solidFill>
                  <a:srgbClr val="FF0000"/>
                </a:solidFill>
                <a:cs typeface="Calibri"/>
              </a:rPr>
              <a:t>political party</a:t>
            </a:r>
          </a:p>
        </p:txBody>
      </p:sp>
    </p:spTree>
    <p:extLst>
      <p:ext uri="{BB962C8B-B14F-4D97-AF65-F5344CB8AC3E}">
        <p14:creationId xmlns:p14="http://schemas.microsoft.com/office/powerpoint/2010/main" val="55479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dessin, pièce&#10;&#10;Description générée avec un niveau de confiance très élevé">
            <a:extLst>
              <a:ext uri="{FF2B5EF4-FFF2-40B4-BE49-F238E27FC236}">
                <a16:creationId xmlns:a16="http://schemas.microsoft.com/office/drawing/2014/main" id="{B56969A7-3C84-12F8-5C42-64EFB885F088}"/>
              </a:ext>
            </a:extLst>
          </p:cNvPr>
          <p:cNvPicPr>
            <a:picLocks noChangeAspect="1"/>
          </p:cNvPicPr>
          <p:nvPr/>
        </p:nvPicPr>
        <p:blipFill>
          <a:blip r:embed="rId3"/>
          <a:stretch>
            <a:fillRect/>
          </a:stretch>
        </p:blipFill>
        <p:spPr>
          <a:xfrm>
            <a:off x="9137075" y="2171075"/>
            <a:ext cx="2362310" cy="4114800"/>
          </a:xfrm>
          <a:prstGeom prst="rect">
            <a:avLst/>
          </a:prstGeom>
        </p:spPr>
      </p:pic>
      <p:sp>
        <p:nvSpPr>
          <p:cNvPr id="6" name="ZoneTexte 5">
            <a:extLst>
              <a:ext uri="{FF2B5EF4-FFF2-40B4-BE49-F238E27FC236}">
                <a16:creationId xmlns:a16="http://schemas.microsoft.com/office/drawing/2014/main" id="{37C46D8E-8788-56D2-1CE1-018E7800B708}"/>
              </a:ext>
            </a:extLst>
          </p:cNvPr>
          <p:cNvSpPr txBox="1"/>
          <p:nvPr/>
        </p:nvSpPr>
        <p:spPr>
          <a:xfrm>
            <a:off x="7441324" y="601241"/>
            <a:ext cx="4245852" cy="523220"/>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rPr>
              <a:t>Step</a:t>
            </a:r>
            <a:r>
              <a:rPr lang="fr-FR" sz="2800" dirty="0">
                <a:solidFill>
                  <a:srgbClr val="000000"/>
                </a:solidFill>
              </a:rPr>
              <a:t> 3: </a:t>
            </a:r>
            <a:r>
              <a:rPr lang="fr-FR" sz="2800" dirty="0">
                <a:solidFill>
                  <a:srgbClr val="000000"/>
                </a:solidFill>
                <a:ea typeface="+mn-lt"/>
                <a:cs typeface="+mn-lt"/>
              </a:rPr>
              <a:t> </a:t>
            </a:r>
            <a:r>
              <a:rPr lang="en-CA" sz="2800" dirty="0">
                <a:solidFill>
                  <a:srgbClr val="000000"/>
                </a:solidFill>
                <a:ea typeface="+mn-lt"/>
                <a:cs typeface="+mn-lt"/>
              </a:rPr>
              <a:t>Applying the law</a:t>
            </a:r>
            <a:endParaRPr lang="en-CA" sz="2800" dirty="0">
              <a:ea typeface="+mn-lt"/>
              <a:cs typeface="+mn-lt"/>
            </a:endParaRPr>
          </a:p>
        </p:txBody>
      </p:sp>
      <p:sp>
        <p:nvSpPr>
          <p:cNvPr id="2" name="ZoneTexte 1">
            <a:extLst>
              <a:ext uri="{FF2B5EF4-FFF2-40B4-BE49-F238E27FC236}">
                <a16:creationId xmlns:a16="http://schemas.microsoft.com/office/drawing/2014/main" id="{F03B9155-F9E4-551E-9B7A-51CA884DE90E}"/>
              </a:ext>
            </a:extLst>
          </p:cNvPr>
          <p:cNvSpPr txBox="1"/>
          <p:nvPr/>
        </p:nvSpPr>
        <p:spPr>
          <a:xfrm>
            <a:off x="255723" y="630264"/>
            <a:ext cx="774140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600" dirty="0">
                <a:solidFill>
                  <a:srgbClr val="F79646"/>
                </a:solidFill>
                <a:cs typeface="Segoe UI"/>
              </a:rPr>
              <a:t>Lawmaking</a:t>
            </a:r>
          </a:p>
          <a:p>
            <a:r>
              <a:rPr lang="en-US" sz="2400" dirty="0">
                <a:solidFill>
                  <a:schemeClr val="accent1"/>
                </a:solidFill>
                <a:ea typeface="+mn-lt"/>
                <a:cs typeface="+mn-lt"/>
              </a:rPr>
              <a:t>In present-day Québec: Indirect democracy</a:t>
            </a:r>
            <a:endParaRPr lang="en-US" sz="2400" dirty="0">
              <a:solidFill>
                <a:schemeClr val="accent1"/>
              </a:solidFill>
            </a:endParaRPr>
          </a:p>
        </p:txBody>
      </p:sp>
      <p:sp>
        <p:nvSpPr>
          <p:cNvPr id="3" name="ZoneTexte 2">
            <a:extLst>
              <a:ext uri="{FF2B5EF4-FFF2-40B4-BE49-F238E27FC236}">
                <a16:creationId xmlns:a16="http://schemas.microsoft.com/office/drawing/2014/main" id="{570BA92E-DC91-7BD5-1E8F-C24756D523BE}"/>
              </a:ext>
            </a:extLst>
          </p:cNvPr>
          <p:cNvSpPr txBox="1"/>
          <p:nvPr/>
        </p:nvSpPr>
        <p:spPr>
          <a:xfrm>
            <a:off x="475801" y="2558286"/>
            <a:ext cx="836451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dirty="0"/>
              <a:t>Today, citizens accused of a crime must be judged in a______.</a:t>
            </a:r>
            <a:r>
              <a:rPr lang="en-CA" sz="2400" dirty="0">
                <a:cs typeface="Calibri"/>
              </a:rPr>
              <a:t> </a:t>
            </a:r>
          </a:p>
          <a:p>
            <a:r>
              <a:rPr lang="en-CA" sz="2400" dirty="0">
                <a:cs typeface="Calibri"/>
              </a:rPr>
              <a:t>They have the right to be represented by a _________. </a:t>
            </a:r>
          </a:p>
          <a:p>
            <a:endParaRPr lang="en-CA" sz="2400" dirty="0">
              <a:cs typeface="Calibri"/>
            </a:endParaRPr>
          </a:p>
          <a:p>
            <a:r>
              <a:rPr lang="en-CA" sz="2400" dirty="0">
                <a:cs typeface="Calibri"/>
              </a:rPr>
              <a:t>In some cases, a___________ will determine the guilt or innocence of the accused. In other cases, it will be determined by a group of ____ people </a:t>
            </a:r>
            <a:r>
              <a:rPr lang="en-CA" sz="2400" dirty="0">
                <a:ea typeface="+mn-lt"/>
                <a:cs typeface="+mn-lt"/>
              </a:rPr>
              <a:t>(a jury)</a:t>
            </a:r>
            <a:r>
              <a:rPr lang="en-CA" sz="2400" dirty="0">
                <a:cs typeface="Calibri"/>
              </a:rPr>
              <a:t> randomly selected from among all citizens. The jury’s decision must be__________, which means they must all agree. </a:t>
            </a:r>
          </a:p>
        </p:txBody>
      </p:sp>
      <p:sp>
        <p:nvSpPr>
          <p:cNvPr id="13" name="ZoneTexte 12">
            <a:extLst>
              <a:ext uri="{FF2B5EF4-FFF2-40B4-BE49-F238E27FC236}">
                <a16:creationId xmlns:a16="http://schemas.microsoft.com/office/drawing/2014/main" id="{FE4FB840-6007-D2B4-513B-EE3C2BFEF0AE}"/>
              </a:ext>
            </a:extLst>
          </p:cNvPr>
          <p:cNvSpPr txBox="1"/>
          <p:nvPr/>
        </p:nvSpPr>
        <p:spPr>
          <a:xfrm>
            <a:off x="833648" y="2848919"/>
            <a:ext cx="998027"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trial</a:t>
            </a:r>
          </a:p>
        </p:txBody>
      </p:sp>
      <p:sp>
        <p:nvSpPr>
          <p:cNvPr id="14" name="ZoneTexte 13">
            <a:extLst>
              <a:ext uri="{FF2B5EF4-FFF2-40B4-BE49-F238E27FC236}">
                <a16:creationId xmlns:a16="http://schemas.microsoft.com/office/drawing/2014/main" id="{6C560485-5600-183A-30F5-A24D42E54F91}"/>
              </a:ext>
            </a:extLst>
          </p:cNvPr>
          <p:cNvSpPr txBox="1"/>
          <p:nvPr/>
        </p:nvSpPr>
        <p:spPr>
          <a:xfrm>
            <a:off x="6461236" y="3192768"/>
            <a:ext cx="1421523"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lawyer</a:t>
            </a:r>
          </a:p>
        </p:txBody>
      </p:sp>
      <p:sp>
        <p:nvSpPr>
          <p:cNvPr id="15" name="ZoneTexte 14">
            <a:extLst>
              <a:ext uri="{FF2B5EF4-FFF2-40B4-BE49-F238E27FC236}">
                <a16:creationId xmlns:a16="http://schemas.microsoft.com/office/drawing/2014/main" id="{21EA94E6-DB97-1221-4F25-78C2E9B87D88}"/>
              </a:ext>
            </a:extLst>
          </p:cNvPr>
          <p:cNvSpPr txBox="1"/>
          <p:nvPr/>
        </p:nvSpPr>
        <p:spPr>
          <a:xfrm>
            <a:off x="3074916" y="3967771"/>
            <a:ext cx="1421523"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2400" b="1" dirty="0">
                <a:solidFill>
                  <a:srgbClr val="FF0000"/>
                </a:solidFill>
                <a:cs typeface="Calibri"/>
              </a:rPr>
              <a:t>judge</a:t>
            </a:r>
            <a:endParaRPr lang="en-CA" dirty="0"/>
          </a:p>
        </p:txBody>
      </p:sp>
      <p:sp>
        <p:nvSpPr>
          <p:cNvPr id="16" name="ZoneTexte 15">
            <a:extLst>
              <a:ext uri="{FF2B5EF4-FFF2-40B4-BE49-F238E27FC236}">
                <a16:creationId xmlns:a16="http://schemas.microsoft.com/office/drawing/2014/main" id="{D160DA4A-9419-275B-58E0-7CDB0F1F898E}"/>
              </a:ext>
            </a:extLst>
          </p:cNvPr>
          <p:cNvSpPr txBox="1"/>
          <p:nvPr/>
        </p:nvSpPr>
        <p:spPr>
          <a:xfrm>
            <a:off x="4047649" y="4750581"/>
            <a:ext cx="771825"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12</a:t>
            </a:r>
            <a:endParaRPr lang="fr-FR" dirty="0"/>
          </a:p>
        </p:txBody>
      </p:sp>
      <p:sp>
        <p:nvSpPr>
          <p:cNvPr id="17" name="ZoneTexte 16">
            <a:extLst>
              <a:ext uri="{FF2B5EF4-FFF2-40B4-BE49-F238E27FC236}">
                <a16:creationId xmlns:a16="http://schemas.microsoft.com/office/drawing/2014/main" id="{BBFF704F-C3E1-F7CD-FB02-7E48D0659B16}"/>
              </a:ext>
            </a:extLst>
          </p:cNvPr>
          <p:cNvSpPr txBox="1"/>
          <p:nvPr/>
        </p:nvSpPr>
        <p:spPr>
          <a:xfrm>
            <a:off x="833648" y="5500695"/>
            <a:ext cx="2284282"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2400" b="1" dirty="0">
                <a:solidFill>
                  <a:srgbClr val="FF0000"/>
                </a:solidFill>
                <a:cs typeface="Calibri"/>
              </a:rPr>
              <a:t>unanimous</a:t>
            </a:r>
            <a:endParaRPr lang="en-CA" dirty="0"/>
          </a:p>
        </p:txBody>
      </p:sp>
    </p:spTree>
    <p:extLst>
      <p:ext uri="{BB962C8B-B14F-4D97-AF65-F5344CB8AC3E}">
        <p14:creationId xmlns:p14="http://schemas.microsoft.com/office/powerpoint/2010/main" val="14441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CBA604A-FF48-01D2-1801-47166A5A0900}"/>
              </a:ext>
            </a:extLst>
          </p:cNvPr>
          <p:cNvSpPr txBox="1"/>
          <p:nvPr/>
        </p:nvSpPr>
        <p:spPr>
          <a:xfrm>
            <a:off x="4557523" y="31718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ZoneTexte 4">
            <a:extLst>
              <a:ext uri="{FF2B5EF4-FFF2-40B4-BE49-F238E27FC236}">
                <a16:creationId xmlns:a16="http://schemas.microsoft.com/office/drawing/2014/main" id="{DA8F592B-4F11-4FE4-8308-A121EF744DE4}"/>
              </a:ext>
            </a:extLst>
          </p:cNvPr>
          <p:cNvSpPr txBox="1"/>
          <p:nvPr/>
        </p:nvSpPr>
        <p:spPr>
          <a:xfrm>
            <a:off x="475632" y="357188"/>
            <a:ext cx="1247360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200" b="1" dirty="0">
                <a:solidFill>
                  <a:schemeClr val="accent1"/>
                </a:solidFill>
              </a:rPr>
              <a:t>(Indirect) electoral democracies of today</a:t>
            </a:r>
            <a:endParaRPr lang="en-CA" sz="3200" dirty="0">
              <a:solidFill>
                <a:schemeClr val="accent1"/>
              </a:solidFill>
              <a:cs typeface="Calibri"/>
            </a:endParaRPr>
          </a:p>
        </p:txBody>
      </p:sp>
      <p:pic>
        <p:nvPicPr>
          <p:cNvPr id="6" name="Image 4" descr="Une image contenant assiette, alimentation, blanc, morceau&#10;&#10;Description générée avec un niveau de confiance très élevé">
            <a:extLst>
              <a:ext uri="{FF2B5EF4-FFF2-40B4-BE49-F238E27FC236}">
                <a16:creationId xmlns:a16="http://schemas.microsoft.com/office/drawing/2014/main" id="{FE43F9EA-239D-EC68-B60B-0DE73EA3D793}"/>
              </a:ext>
            </a:extLst>
          </p:cNvPr>
          <p:cNvPicPr>
            <a:picLocks noChangeAspect="1"/>
          </p:cNvPicPr>
          <p:nvPr/>
        </p:nvPicPr>
        <p:blipFill>
          <a:blip r:embed="rId3"/>
          <a:stretch>
            <a:fillRect/>
          </a:stretch>
        </p:blipFill>
        <p:spPr>
          <a:xfrm>
            <a:off x="1141015" y="1337410"/>
            <a:ext cx="9576215" cy="4918371"/>
          </a:xfrm>
          <a:prstGeom prst="rect">
            <a:avLst/>
          </a:prstGeom>
        </p:spPr>
      </p:pic>
    </p:spTree>
    <p:extLst>
      <p:ext uri="{BB962C8B-B14F-4D97-AF65-F5344CB8AC3E}">
        <p14:creationId xmlns:p14="http://schemas.microsoft.com/office/powerpoint/2010/main" val="229557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E979F92-1368-681D-49E8-22C4649FA23F}"/>
              </a:ext>
            </a:extLst>
          </p:cNvPr>
          <p:cNvSpPr>
            <a:spLocks noGrp="1"/>
          </p:cNvSpPr>
          <p:nvPr>
            <p:ph type="body" idx="1"/>
          </p:nvPr>
        </p:nvSpPr>
        <p:spPr>
          <a:xfrm>
            <a:off x="616647" y="1200150"/>
            <a:ext cx="5669280" cy="4572000"/>
          </a:xfrm>
        </p:spPr>
        <p:txBody>
          <a:bodyPr/>
          <a:lstStyle/>
          <a:p>
            <a:pPr algn="ctr"/>
            <a:r>
              <a:rPr lang="en-US" sz="6000" dirty="0">
                <a:solidFill>
                  <a:schemeClr val="tx1"/>
                </a:solidFill>
                <a:latin typeface="+mj-lt"/>
                <a:cs typeface="Arial"/>
              </a:rPr>
              <a:t>Citizens</a:t>
            </a:r>
            <a:r>
              <a:rPr lang="fr-CA" sz="6000" dirty="0">
                <a:solidFill>
                  <a:schemeClr val="tx1"/>
                </a:solidFill>
                <a:latin typeface="+mj-lt"/>
                <a:cs typeface="Arial"/>
              </a:rPr>
              <a:t>:</a:t>
            </a:r>
            <a:endParaRPr lang="fr-FR" sz="6000" dirty="0">
              <a:solidFill>
                <a:schemeClr val="tx1"/>
              </a:solidFill>
              <a:latin typeface="+mj-lt"/>
              <a:cs typeface="Calibri"/>
            </a:endParaRPr>
          </a:p>
          <a:p>
            <a:pPr algn="ctr"/>
            <a:r>
              <a:rPr lang="en-US" sz="6000" dirty="0">
                <a:solidFill>
                  <a:schemeClr val="tx1"/>
                </a:solidFill>
                <a:latin typeface="+mj-lt"/>
                <a:cs typeface="Arial"/>
              </a:rPr>
              <a:t>Ancient Athens</a:t>
            </a:r>
            <a:r>
              <a:rPr lang="fr-CA" sz="6000" dirty="0">
                <a:solidFill>
                  <a:schemeClr val="tx1"/>
                </a:solidFill>
                <a:latin typeface="+mj-lt"/>
                <a:cs typeface="Arial"/>
              </a:rPr>
              <a:t> </a:t>
            </a:r>
          </a:p>
          <a:p>
            <a:pPr algn="ctr"/>
            <a:r>
              <a:rPr lang="fr-CA" sz="6000" dirty="0">
                <a:solidFill>
                  <a:schemeClr val="tx1"/>
                </a:solidFill>
                <a:latin typeface="+mj-lt"/>
                <a:cs typeface="Arial"/>
              </a:rPr>
              <a:t>vs</a:t>
            </a:r>
            <a:endParaRPr lang="fr-CA" sz="6000" dirty="0">
              <a:solidFill>
                <a:schemeClr val="tx1"/>
              </a:solidFill>
              <a:latin typeface="+mj-lt"/>
              <a:cs typeface="Arial" panose="020B0604020202020204" pitchFamily="34" charset="0"/>
            </a:endParaRPr>
          </a:p>
          <a:p>
            <a:pPr algn="ctr"/>
            <a:r>
              <a:rPr lang="fr-CA" sz="6000" dirty="0" err="1">
                <a:solidFill>
                  <a:schemeClr val="tx1"/>
                </a:solidFill>
                <a:latin typeface="+mj-lt"/>
                <a:cs typeface="Arial"/>
              </a:rPr>
              <a:t>Quebec</a:t>
            </a:r>
            <a:r>
              <a:rPr lang="fr-CA" sz="6000" dirty="0">
                <a:solidFill>
                  <a:schemeClr val="tx1"/>
                </a:solidFill>
                <a:latin typeface="+mj-lt"/>
                <a:cs typeface="Arial"/>
              </a:rPr>
              <a:t> </a:t>
            </a:r>
            <a:r>
              <a:rPr lang="en-CA" sz="6000" dirty="0">
                <a:solidFill>
                  <a:schemeClr val="tx1"/>
                </a:solidFill>
                <a:latin typeface="+mj-lt"/>
                <a:cs typeface="Arial"/>
              </a:rPr>
              <a:t>today</a:t>
            </a:r>
            <a:endParaRPr lang="en-CA" sz="6000" dirty="0">
              <a:solidFill>
                <a:schemeClr val="tx1"/>
              </a:solidFill>
              <a:latin typeface="+mj-lt"/>
              <a:cs typeface="Arial" panose="020B0604020202020204" pitchFamily="34" charset="0"/>
            </a:endParaRPr>
          </a:p>
        </p:txBody>
      </p:sp>
      <p:pic>
        <p:nvPicPr>
          <p:cNvPr id="5" name="Espace réservé pour une image  4" descr="Brainstorming contour">
            <a:extLst>
              <a:ext uri="{FF2B5EF4-FFF2-40B4-BE49-F238E27FC236}">
                <a16:creationId xmlns:a16="http://schemas.microsoft.com/office/drawing/2014/main" id="{86A8E06C-C635-F6E6-0F87-C87DE65731C1}"/>
              </a:ext>
            </a:extLst>
          </p:cNvPr>
          <p:cNvPicPr>
            <a:picLocks noGrp="1" noChangeAspect="1"/>
          </p:cNvPicPr>
          <p:nvPr>
            <p:ph type="pic" sz="quarter" idx="16"/>
          </p:nvPr>
        </p:nvPicPr>
        <p:blipFill>
          <a:blip r:embed="rId2">
            <a:extLst>
              <a:ext uri="{96DAC541-7B7A-43D3-8B79-37D633B846F1}">
                <asvg:svgBlip xmlns:asvg="http://schemas.microsoft.com/office/drawing/2016/SVG/main" r:embed="rId3"/>
              </a:ext>
            </a:extLst>
          </a:blip>
          <a:srcRect l="20" r="20"/>
          <a:stretch>
            <a:fillRect/>
          </a:stretch>
        </p:blipFill>
        <p:spPr/>
      </p:pic>
    </p:spTree>
    <p:extLst>
      <p:ext uri="{BB962C8B-B14F-4D97-AF65-F5344CB8AC3E}">
        <p14:creationId xmlns:p14="http://schemas.microsoft.com/office/powerpoint/2010/main" val="295284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2E93268-B38F-B0D2-92DE-054B474A6B41}"/>
              </a:ext>
            </a:extLst>
          </p:cNvPr>
          <p:cNvSpPr>
            <a:spLocks noGrp="1"/>
          </p:cNvSpPr>
          <p:nvPr>
            <p:ph type="body" sz="quarter" idx="14"/>
          </p:nvPr>
        </p:nvSpPr>
        <p:spPr>
          <a:xfrm>
            <a:off x="886968" y="1937385"/>
            <a:ext cx="10424160" cy="4114800"/>
          </a:xfrm>
        </p:spPr>
        <p:txBody>
          <a:bodyPr/>
          <a:lstStyle/>
          <a:p>
            <a:r>
              <a:rPr lang="en-CA" sz="2800" dirty="0">
                <a:latin typeface="Arial"/>
                <a:cs typeface="Calibri"/>
              </a:rPr>
              <a:t>Ancient Athenians had a </a:t>
            </a:r>
            <a:r>
              <a:rPr lang="en-CA" sz="2800" b="1" dirty="0">
                <a:latin typeface="Arial"/>
                <a:cs typeface="Calibri"/>
              </a:rPr>
              <a:t>much narrower </a:t>
            </a:r>
            <a:r>
              <a:rPr lang="en-CA" sz="2800" dirty="0">
                <a:latin typeface="Arial"/>
                <a:cs typeface="Calibri"/>
              </a:rPr>
              <a:t>vision of citizenship </a:t>
            </a:r>
            <a:r>
              <a:rPr lang="en-CA" sz="2800" b="1" dirty="0">
                <a:latin typeface="Arial"/>
                <a:cs typeface="Calibri"/>
              </a:rPr>
              <a:t>than we have today. </a:t>
            </a:r>
          </a:p>
          <a:p>
            <a:endParaRPr lang="en-CA" sz="2800" dirty="0">
              <a:latin typeface="Arial"/>
              <a:cs typeface="Calibri"/>
            </a:endParaRPr>
          </a:p>
          <a:p>
            <a:r>
              <a:rPr lang="en-CA" sz="2800" dirty="0">
                <a:latin typeface="Arial"/>
                <a:cs typeface="Calibri"/>
              </a:rPr>
              <a:t>To be a citizen, people had to satisfy many conditions that today would be considered </a:t>
            </a:r>
            <a:r>
              <a:rPr lang="en-CA" sz="2800" b="1" dirty="0">
                <a:latin typeface="Arial"/>
                <a:cs typeface="Calibri"/>
              </a:rPr>
              <a:t>discriminatory</a:t>
            </a:r>
            <a:r>
              <a:rPr lang="en-CA" sz="2800" dirty="0">
                <a:latin typeface="Arial"/>
                <a:cs typeface="Calibri"/>
              </a:rPr>
              <a:t>.</a:t>
            </a:r>
          </a:p>
          <a:p>
            <a:endParaRPr lang="en-CA" sz="2800" dirty="0">
              <a:latin typeface="Arial"/>
              <a:cs typeface="Calibri"/>
            </a:endParaRPr>
          </a:p>
          <a:p>
            <a:r>
              <a:rPr lang="en-CA" sz="2800" dirty="0">
                <a:latin typeface="Arial"/>
                <a:cs typeface="Calibri"/>
              </a:rPr>
              <a:t>What are those conditions?</a:t>
            </a:r>
          </a:p>
        </p:txBody>
      </p:sp>
      <p:sp>
        <p:nvSpPr>
          <p:cNvPr id="3" name="Titre 2">
            <a:extLst>
              <a:ext uri="{FF2B5EF4-FFF2-40B4-BE49-F238E27FC236}">
                <a16:creationId xmlns:a16="http://schemas.microsoft.com/office/drawing/2014/main" id="{23F941F4-5B1C-C876-521A-5F4085C26690}"/>
              </a:ext>
            </a:extLst>
          </p:cNvPr>
          <p:cNvSpPr>
            <a:spLocks noGrp="1"/>
          </p:cNvSpPr>
          <p:nvPr>
            <p:ph type="title"/>
          </p:nvPr>
        </p:nvSpPr>
        <p:spPr/>
        <p:txBody>
          <a:bodyPr/>
          <a:lstStyle/>
          <a:p>
            <a:r>
              <a:rPr lang="en-CA" sz="4000" dirty="0">
                <a:solidFill>
                  <a:schemeClr val="accent1"/>
                </a:solidFill>
                <a:latin typeface="+mj-lt"/>
                <a:cs typeface="Arial"/>
              </a:rPr>
              <a:t>Athenian citizens</a:t>
            </a:r>
          </a:p>
        </p:txBody>
      </p:sp>
      <p:pic>
        <p:nvPicPr>
          <p:cNvPr id="5" name="Graphique 4" descr="Colonne grecque contour">
            <a:extLst>
              <a:ext uri="{FF2B5EF4-FFF2-40B4-BE49-F238E27FC236}">
                <a16:creationId xmlns:a16="http://schemas.microsoft.com/office/drawing/2014/main" id="{C58E7DEF-6355-07D8-B01B-F05C6E842B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5389" y="4621721"/>
            <a:ext cx="2489644" cy="2489644"/>
          </a:xfrm>
          <a:prstGeom prst="rect">
            <a:avLst/>
          </a:prstGeom>
        </p:spPr>
      </p:pic>
    </p:spTree>
    <p:extLst>
      <p:ext uri="{BB962C8B-B14F-4D97-AF65-F5344CB8AC3E}">
        <p14:creationId xmlns:p14="http://schemas.microsoft.com/office/powerpoint/2010/main" val="249161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D62712C-F4DB-90E8-4CC9-A7ED4A4BF136}"/>
              </a:ext>
            </a:extLst>
          </p:cNvPr>
          <p:cNvSpPr>
            <a:spLocks noGrp="1"/>
          </p:cNvSpPr>
          <p:nvPr>
            <p:ph type="title"/>
          </p:nvPr>
        </p:nvSpPr>
        <p:spPr/>
        <p:txBody>
          <a:bodyPr/>
          <a:lstStyle/>
          <a:p>
            <a:r>
              <a:rPr lang="en-CA" sz="4000" dirty="0">
                <a:solidFill>
                  <a:schemeClr val="accent1"/>
                </a:solidFill>
                <a:latin typeface="+mj-lt"/>
                <a:cs typeface="Arial"/>
              </a:rPr>
              <a:t>Athenian citizens</a:t>
            </a:r>
          </a:p>
        </p:txBody>
      </p:sp>
      <p:pic>
        <p:nvPicPr>
          <p:cNvPr id="4" name="Graphique 3" descr="Colonne grecque contour">
            <a:extLst>
              <a:ext uri="{FF2B5EF4-FFF2-40B4-BE49-F238E27FC236}">
                <a16:creationId xmlns:a16="http://schemas.microsoft.com/office/drawing/2014/main" id="{9F69AE5A-0857-39B4-DA8C-239C83FBC7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5389" y="4621721"/>
            <a:ext cx="2489644" cy="2489644"/>
          </a:xfrm>
          <a:prstGeom prst="rect">
            <a:avLst/>
          </a:prstGeom>
        </p:spPr>
      </p:pic>
      <p:sp>
        <p:nvSpPr>
          <p:cNvPr id="5" name="ZoneTexte 4">
            <a:extLst>
              <a:ext uri="{FF2B5EF4-FFF2-40B4-BE49-F238E27FC236}">
                <a16:creationId xmlns:a16="http://schemas.microsoft.com/office/drawing/2014/main" id="{A109FEAB-7694-08B6-4E72-7B58332C6F16}"/>
              </a:ext>
            </a:extLst>
          </p:cNvPr>
          <p:cNvSpPr txBox="1"/>
          <p:nvPr/>
        </p:nvSpPr>
        <p:spPr>
          <a:xfrm>
            <a:off x="722215" y="1937210"/>
            <a:ext cx="94138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mj-lt"/>
                <a:cs typeface="Calibri"/>
              </a:rPr>
              <a:t>The advantages of being an Athenian citizen</a:t>
            </a:r>
            <a:r>
              <a:rPr lang="fr-FR" sz="3600" dirty="0">
                <a:latin typeface="+mj-lt"/>
                <a:cs typeface="Calibri"/>
              </a:rPr>
              <a:t>:</a:t>
            </a:r>
            <a:endParaRPr lang="fr-FR" sz="3600" dirty="0">
              <a:latin typeface="+mj-lt"/>
              <a:cs typeface="Arial"/>
            </a:endParaRPr>
          </a:p>
        </p:txBody>
      </p:sp>
      <p:sp>
        <p:nvSpPr>
          <p:cNvPr id="6" name="ZoneTexte 5">
            <a:extLst>
              <a:ext uri="{FF2B5EF4-FFF2-40B4-BE49-F238E27FC236}">
                <a16:creationId xmlns:a16="http://schemas.microsoft.com/office/drawing/2014/main" id="{8AA479D2-498F-0439-851D-1576B1E27ACD}"/>
              </a:ext>
            </a:extLst>
          </p:cNvPr>
          <p:cNvSpPr txBox="1"/>
          <p:nvPr/>
        </p:nvSpPr>
        <p:spPr>
          <a:xfrm>
            <a:off x="722215" y="2843413"/>
            <a:ext cx="889670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CA" sz="3600" dirty="0">
                <a:latin typeface="+mj-lt"/>
                <a:cs typeface="Arial"/>
              </a:rPr>
              <a:t>You could own land</a:t>
            </a:r>
          </a:p>
          <a:p>
            <a:pPr marL="285750" indent="-285750">
              <a:buFont typeface="Arial"/>
              <a:buChar char="•"/>
            </a:pPr>
            <a:r>
              <a:rPr lang="en-CA" sz="3600" dirty="0">
                <a:cs typeface="Arial"/>
              </a:rPr>
              <a:t>You could participate in political life</a:t>
            </a:r>
          </a:p>
          <a:p>
            <a:pPr marL="285750" indent="-285750">
              <a:buFont typeface="Arial"/>
              <a:buChar char="•"/>
            </a:pPr>
            <a:r>
              <a:rPr lang="en-CA" sz="3600" dirty="0">
                <a:latin typeface="+mj-lt"/>
                <a:cs typeface="Calibri"/>
              </a:rPr>
              <a:t>You could take legal action against someone</a:t>
            </a:r>
          </a:p>
          <a:p>
            <a:endParaRPr lang="fr-FR" sz="3600" dirty="0">
              <a:latin typeface="+mj-lt"/>
              <a:cs typeface="Calibri"/>
            </a:endParaRPr>
          </a:p>
        </p:txBody>
      </p:sp>
    </p:spTree>
    <p:extLst>
      <p:ext uri="{BB962C8B-B14F-4D97-AF65-F5344CB8AC3E}">
        <p14:creationId xmlns:p14="http://schemas.microsoft.com/office/powerpoint/2010/main" val="144429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9A09BBC-9872-8DAF-C1F1-8975C587ECCB}"/>
              </a:ext>
            </a:extLst>
          </p:cNvPr>
          <p:cNvSpPr>
            <a:spLocks noGrp="1"/>
          </p:cNvSpPr>
          <p:nvPr>
            <p:ph type="body" sz="quarter" idx="14"/>
          </p:nvPr>
        </p:nvSpPr>
        <p:spPr/>
        <p:txBody>
          <a:bodyPr/>
          <a:lstStyle/>
          <a:p>
            <a:r>
              <a:rPr lang="en-CA" sz="2800" dirty="0">
                <a:latin typeface="+mj-lt"/>
                <a:cs typeface="Arial" panose="020B0604020202020204" pitchFamily="34" charset="0"/>
              </a:rPr>
              <a:t>In Canada, a person can become a citizen in several ways:</a:t>
            </a:r>
          </a:p>
          <a:p>
            <a:endParaRPr lang="en-CA" sz="2800" dirty="0">
              <a:latin typeface="+mj-lt"/>
              <a:cs typeface="Arial" panose="020B0604020202020204" pitchFamily="34" charset="0"/>
            </a:endParaRPr>
          </a:p>
          <a:p>
            <a:pPr marL="342900" indent="-342900">
              <a:buFont typeface="Arial"/>
              <a:buChar char="•"/>
            </a:pPr>
            <a:r>
              <a:rPr lang="en-CA" sz="2800" dirty="0">
                <a:latin typeface="+mj-lt"/>
                <a:cs typeface="Arial" panose="020B0604020202020204" pitchFamily="34" charset="0"/>
              </a:rPr>
              <a:t>By being born in Canada.</a:t>
            </a:r>
          </a:p>
          <a:p>
            <a:pPr marL="342900" indent="-342900">
              <a:buFont typeface="Arial"/>
              <a:buChar char="•"/>
            </a:pPr>
            <a:r>
              <a:rPr lang="en-US" sz="2800" dirty="0">
                <a:cs typeface="Arial" panose="020B0604020202020204" pitchFamily="34" charset="0"/>
              </a:rPr>
              <a:t>Being born in a foreign country to at least one Canadian parent</a:t>
            </a:r>
          </a:p>
          <a:p>
            <a:pPr marL="342900" indent="-342900">
              <a:buFont typeface="Arial"/>
              <a:buChar char="•"/>
            </a:pPr>
            <a:r>
              <a:rPr lang="en-CA" sz="2800" dirty="0">
                <a:latin typeface="+mj-lt"/>
                <a:cs typeface="Arial" panose="020B0604020202020204" pitchFamily="34" charset="0"/>
              </a:rPr>
              <a:t>By applying for citizenship after immigrating to Canada.</a:t>
            </a:r>
          </a:p>
          <a:p>
            <a:endParaRPr lang="fr-CA" dirty="0"/>
          </a:p>
        </p:txBody>
      </p:sp>
      <p:sp>
        <p:nvSpPr>
          <p:cNvPr id="3" name="Titre 2">
            <a:extLst>
              <a:ext uri="{FF2B5EF4-FFF2-40B4-BE49-F238E27FC236}">
                <a16:creationId xmlns:a16="http://schemas.microsoft.com/office/drawing/2014/main" id="{B920FFE8-4266-BE81-1A2E-53F5E6A6ED9F}"/>
              </a:ext>
            </a:extLst>
          </p:cNvPr>
          <p:cNvSpPr>
            <a:spLocks noGrp="1"/>
          </p:cNvSpPr>
          <p:nvPr>
            <p:ph type="title"/>
          </p:nvPr>
        </p:nvSpPr>
        <p:spPr/>
        <p:txBody>
          <a:bodyPr/>
          <a:lstStyle/>
          <a:p>
            <a:pPr algn="ctr"/>
            <a:r>
              <a:rPr lang="fr-FR" sz="4000" dirty="0">
                <a:solidFill>
                  <a:schemeClr val="accent1"/>
                </a:solidFill>
                <a:latin typeface="+mj-lt"/>
                <a:cs typeface="Arial" panose="020B0604020202020204" pitchFamily="34" charset="0"/>
              </a:rPr>
              <a:t>Canadian </a:t>
            </a:r>
            <a:r>
              <a:rPr lang="en-CA" sz="4000" dirty="0">
                <a:solidFill>
                  <a:schemeClr val="accent1"/>
                </a:solidFill>
                <a:latin typeface="+mj-lt"/>
                <a:cs typeface="Arial" panose="020B0604020202020204" pitchFamily="34" charset="0"/>
              </a:rPr>
              <a:t>citizens</a:t>
            </a:r>
          </a:p>
        </p:txBody>
      </p:sp>
      <p:sp>
        <p:nvSpPr>
          <p:cNvPr id="6" name="Vague 5">
            <a:extLst>
              <a:ext uri="{FF2B5EF4-FFF2-40B4-BE49-F238E27FC236}">
                <a16:creationId xmlns:a16="http://schemas.microsoft.com/office/drawing/2014/main" id="{9814966B-390F-AB00-DA3D-81A84C425CAA}"/>
              </a:ext>
            </a:extLst>
          </p:cNvPr>
          <p:cNvSpPr/>
          <p:nvPr/>
        </p:nvSpPr>
        <p:spPr>
          <a:xfrm>
            <a:off x="9551663" y="5332470"/>
            <a:ext cx="1564011" cy="1251210"/>
          </a:xfrm>
          <a:prstGeom prst="wav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01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2113780-2DC4-B154-CABA-3D85A5594B00}"/>
              </a:ext>
            </a:extLst>
          </p:cNvPr>
          <p:cNvSpPr>
            <a:spLocks noGrp="1"/>
          </p:cNvSpPr>
          <p:nvPr>
            <p:ph type="body" sz="quarter" idx="14"/>
          </p:nvPr>
        </p:nvSpPr>
        <p:spPr/>
        <p:txBody>
          <a:bodyPr/>
          <a:lstStyle/>
          <a:p>
            <a:r>
              <a:rPr lang="en-CA" sz="2800" dirty="0">
                <a:latin typeface="+mj-lt"/>
                <a:cs typeface="Arial" panose="020B0604020202020204" pitchFamily="34" charset="0"/>
              </a:rPr>
              <a:t>The advantages of being a Canadian citizen:</a:t>
            </a:r>
          </a:p>
          <a:p>
            <a:endParaRPr lang="en-CA" sz="2800" dirty="0">
              <a:latin typeface="+mj-lt"/>
              <a:cs typeface="Arial" panose="020B0604020202020204" pitchFamily="34" charset="0"/>
            </a:endParaRPr>
          </a:p>
          <a:p>
            <a:pPr marL="457200" indent="-457200">
              <a:buFont typeface="Arial"/>
              <a:buChar char="•"/>
            </a:pPr>
            <a:r>
              <a:rPr lang="en-CA" sz="2800" dirty="0">
                <a:latin typeface="+mj-lt"/>
                <a:cs typeface="Arial" panose="020B0604020202020204" pitchFamily="34" charset="0"/>
              </a:rPr>
              <a:t>You have the right to vote </a:t>
            </a:r>
          </a:p>
          <a:p>
            <a:pPr marL="457200" indent="-457200">
              <a:buFont typeface="Arial"/>
              <a:buChar char="•"/>
            </a:pPr>
            <a:r>
              <a:rPr lang="en-CA" sz="2800" dirty="0">
                <a:cs typeface="Arial" panose="020B0604020202020204" pitchFamily="34" charset="0"/>
              </a:rPr>
              <a:t>You have the right to run for public office</a:t>
            </a:r>
            <a:endParaRPr lang="en-CA" sz="2800" dirty="0">
              <a:latin typeface="+mj-lt"/>
              <a:cs typeface="Calibri"/>
            </a:endParaRPr>
          </a:p>
        </p:txBody>
      </p:sp>
      <p:sp>
        <p:nvSpPr>
          <p:cNvPr id="3" name="Titre 2">
            <a:extLst>
              <a:ext uri="{FF2B5EF4-FFF2-40B4-BE49-F238E27FC236}">
                <a16:creationId xmlns:a16="http://schemas.microsoft.com/office/drawing/2014/main" id="{215FC35D-354C-4755-DDDD-4AEC31F1C832}"/>
              </a:ext>
            </a:extLst>
          </p:cNvPr>
          <p:cNvSpPr>
            <a:spLocks noGrp="1"/>
          </p:cNvSpPr>
          <p:nvPr>
            <p:ph type="title"/>
          </p:nvPr>
        </p:nvSpPr>
        <p:spPr/>
        <p:txBody>
          <a:bodyPr/>
          <a:lstStyle/>
          <a:p>
            <a:r>
              <a:rPr lang="fr-FR" sz="4000" dirty="0">
                <a:solidFill>
                  <a:schemeClr val="accent1"/>
                </a:solidFill>
                <a:latin typeface="+mj-lt"/>
                <a:cs typeface="Arial" panose="020B0604020202020204" pitchFamily="34" charset="0"/>
              </a:rPr>
              <a:t>Canadian </a:t>
            </a:r>
            <a:r>
              <a:rPr lang="en-CA" sz="4000" dirty="0">
                <a:solidFill>
                  <a:schemeClr val="accent1"/>
                </a:solidFill>
                <a:latin typeface="+mj-lt"/>
                <a:cs typeface="Arial" panose="020B0604020202020204" pitchFamily="34" charset="0"/>
              </a:rPr>
              <a:t>citizenship</a:t>
            </a:r>
          </a:p>
        </p:txBody>
      </p:sp>
      <p:sp>
        <p:nvSpPr>
          <p:cNvPr id="4" name="Vague 3">
            <a:extLst>
              <a:ext uri="{FF2B5EF4-FFF2-40B4-BE49-F238E27FC236}">
                <a16:creationId xmlns:a16="http://schemas.microsoft.com/office/drawing/2014/main" id="{9814966B-390F-AB00-DA3D-81A84C425CAA}"/>
              </a:ext>
            </a:extLst>
          </p:cNvPr>
          <p:cNvSpPr/>
          <p:nvPr/>
        </p:nvSpPr>
        <p:spPr>
          <a:xfrm>
            <a:off x="9523090" y="5506202"/>
            <a:ext cx="1346846" cy="1077478"/>
          </a:xfrm>
          <a:prstGeom prst="wav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47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50BFE8-C31A-0C15-B073-979D9D7FC896}"/>
              </a:ext>
            </a:extLst>
          </p:cNvPr>
          <p:cNvSpPr>
            <a:spLocks noGrp="1"/>
          </p:cNvSpPr>
          <p:nvPr>
            <p:ph type="body" idx="1"/>
          </p:nvPr>
        </p:nvSpPr>
        <p:spPr>
          <a:xfrm>
            <a:off x="607286" y="1143000"/>
            <a:ext cx="5669280" cy="4572000"/>
          </a:xfrm>
        </p:spPr>
        <p:txBody>
          <a:bodyPr/>
          <a:lstStyle/>
          <a:p>
            <a:r>
              <a:rPr lang="fr-CA" sz="6600" b="0" dirty="0" err="1">
                <a:solidFill>
                  <a:schemeClr val="tx1"/>
                </a:solidFill>
              </a:rPr>
              <a:t>Debate</a:t>
            </a:r>
            <a:r>
              <a:rPr lang="fr-CA" sz="6600" b="0" dirty="0">
                <a:solidFill>
                  <a:schemeClr val="tx1"/>
                </a:solidFill>
              </a:rPr>
              <a:t> topics</a:t>
            </a:r>
          </a:p>
        </p:txBody>
      </p:sp>
      <p:pic>
        <p:nvPicPr>
          <p:cNvPr id="5" name="Espace réservé pour une image  4" descr="Chat contour">
            <a:extLst>
              <a:ext uri="{FF2B5EF4-FFF2-40B4-BE49-F238E27FC236}">
                <a16:creationId xmlns:a16="http://schemas.microsoft.com/office/drawing/2014/main" id="{3F166B08-7F1D-1DBB-3F0B-A7F548C80574}"/>
              </a:ext>
            </a:extLst>
          </p:cNvPr>
          <p:cNvPicPr>
            <a:picLocks noGrp="1" noChangeAspect="1"/>
          </p:cNvPicPr>
          <p:nvPr>
            <p:ph type="pic" sz="quarter" idx="16"/>
          </p:nvPr>
        </p:nvPicPr>
        <p:blipFill>
          <a:blip r:embed="rId3">
            <a:extLst>
              <a:ext uri="{96DAC541-7B7A-43D3-8B79-37D633B846F1}">
                <asvg:svgBlip xmlns:asvg="http://schemas.microsoft.com/office/drawing/2016/SVG/main" r:embed="rId4"/>
              </a:ext>
            </a:extLst>
          </a:blip>
          <a:srcRect l="20" r="20"/>
          <a:stretch>
            <a:fillRect/>
          </a:stretch>
        </p:blipFill>
        <p:spPr>
          <a:xfrm>
            <a:off x="6976872" y="1417320"/>
            <a:ext cx="4023360" cy="4023360"/>
          </a:xfrm>
        </p:spPr>
      </p:pic>
    </p:spTree>
    <p:extLst>
      <p:ext uri="{BB962C8B-B14F-4D97-AF65-F5344CB8AC3E}">
        <p14:creationId xmlns:p14="http://schemas.microsoft.com/office/powerpoint/2010/main" val="276207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54656A8-1304-24F6-B527-9B3349B0876A}"/>
              </a:ext>
            </a:extLst>
          </p:cNvPr>
          <p:cNvSpPr>
            <a:spLocks noGrp="1"/>
          </p:cNvSpPr>
          <p:nvPr>
            <p:ph type="body" sz="quarter" idx="15"/>
          </p:nvPr>
        </p:nvSpPr>
        <p:spPr>
          <a:xfrm>
            <a:off x="6599138" y="1371600"/>
            <a:ext cx="4846320" cy="4114800"/>
          </a:xfrm>
        </p:spPr>
        <p:txBody>
          <a:bodyPr/>
          <a:lstStyle/>
          <a:p>
            <a:r>
              <a:rPr lang="en-US" sz="2800" dirty="0">
                <a:latin typeface="+mj-lt"/>
                <a:cs typeface="Arial"/>
              </a:rPr>
              <a:t>What’s a dictatorship?</a:t>
            </a:r>
          </a:p>
          <a:p>
            <a:endParaRPr lang="en-US" sz="2800" dirty="0">
              <a:latin typeface="+mj-lt"/>
              <a:cs typeface="Calibri"/>
            </a:endParaRPr>
          </a:p>
          <a:p>
            <a:r>
              <a:rPr lang="en-US" sz="2800" dirty="0">
                <a:latin typeface="+mj-lt"/>
                <a:cs typeface="Calibri"/>
              </a:rPr>
              <a:t>What’s a democracy ?</a:t>
            </a:r>
          </a:p>
          <a:p>
            <a:endParaRPr lang="en-US" sz="2800" dirty="0">
              <a:latin typeface="+mj-lt"/>
              <a:cs typeface="Calibri"/>
            </a:endParaRPr>
          </a:p>
          <a:p>
            <a:r>
              <a:rPr lang="en-US" sz="2800" dirty="0">
                <a:latin typeface="+mj-lt"/>
                <a:cs typeface="Calibri"/>
              </a:rPr>
              <a:t>What makes Canada a democracy?</a:t>
            </a:r>
          </a:p>
        </p:txBody>
      </p:sp>
      <p:sp>
        <p:nvSpPr>
          <p:cNvPr id="5" name="Larme 4">
            <a:extLst>
              <a:ext uri="{FF2B5EF4-FFF2-40B4-BE49-F238E27FC236}">
                <a16:creationId xmlns:a16="http://schemas.microsoft.com/office/drawing/2014/main" id="{9B3BBAC9-4B5E-B9D4-25B5-5C02F7AA3317}"/>
              </a:ext>
            </a:extLst>
          </p:cNvPr>
          <p:cNvSpPr/>
          <p:nvPr/>
        </p:nvSpPr>
        <p:spPr>
          <a:xfrm>
            <a:off x="746542" y="729000"/>
            <a:ext cx="5400000" cy="5400000"/>
          </a:xfrm>
          <a:prstGeom prst="teardrop">
            <a:avLst/>
          </a:prstGeom>
          <a:solidFill>
            <a:schemeClr val="bg1"/>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a16="http://schemas.microsoft.com/office/drawing/2014/main" id="{E6D90C67-38F3-E60A-C0F6-07A6298CF92F}"/>
              </a:ext>
            </a:extLst>
          </p:cNvPr>
          <p:cNvSpPr txBox="1"/>
          <p:nvPr/>
        </p:nvSpPr>
        <p:spPr>
          <a:xfrm>
            <a:off x="1660453" y="1941698"/>
            <a:ext cx="3975768" cy="2677656"/>
          </a:xfrm>
          <a:prstGeom prst="rect">
            <a:avLst/>
          </a:prstGeom>
          <a:noFill/>
        </p:spPr>
        <p:txBody>
          <a:bodyPr wrap="none" rtlCol="0" anchor="t">
            <a:spAutoFit/>
          </a:bodyPr>
          <a:lstStyle/>
          <a:p>
            <a:pPr algn="ctr"/>
            <a:r>
              <a:rPr lang="en-US" sz="5600" dirty="0">
                <a:solidFill>
                  <a:srgbClr val="F6891F"/>
                </a:solidFill>
                <a:latin typeface="+mj-lt"/>
                <a:cs typeface="Arial"/>
              </a:rPr>
              <a:t>Dictatorship</a:t>
            </a:r>
            <a:br>
              <a:rPr lang="en-US" sz="5600" dirty="0">
                <a:latin typeface="+mj-lt"/>
                <a:cs typeface="Arial" panose="020B0604020202020204" pitchFamily="34" charset="0"/>
              </a:rPr>
            </a:br>
            <a:r>
              <a:rPr lang="en-US" sz="5600" dirty="0">
                <a:solidFill>
                  <a:srgbClr val="F6891F"/>
                </a:solidFill>
                <a:latin typeface="+mj-lt"/>
                <a:cs typeface="Arial"/>
              </a:rPr>
              <a:t>vs</a:t>
            </a:r>
            <a:br>
              <a:rPr lang="en-US" sz="5600" dirty="0">
                <a:latin typeface="+mj-lt"/>
                <a:cs typeface="Arial" panose="020B0604020202020204" pitchFamily="34" charset="0"/>
              </a:rPr>
            </a:br>
            <a:r>
              <a:rPr lang="en-US" sz="5600" dirty="0">
                <a:solidFill>
                  <a:srgbClr val="F6891F"/>
                </a:solidFill>
                <a:latin typeface="+mj-lt"/>
                <a:cs typeface="Arial"/>
              </a:rPr>
              <a:t>Democracy</a:t>
            </a:r>
            <a:endParaRPr lang="en-US" sz="5600" dirty="0">
              <a:latin typeface="+mj-lt"/>
              <a:cs typeface="Arial"/>
            </a:endParaRPr>
          </a:p>
        </p:txBody>
      </p:sp>
    </p:spTree>
    <p:extLst>
      <p:ext uri="{BB962C8B-B14F-4D97-AF65-F5344CB8AC3E}">
        <p14:creationId xmlns:p14="http://schemas.microsoft.com/office/powerpoint/2010/main" val="49564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FE9350-C3D8-D1AC-D532-DB8F3ADF4748}"/>
              </a:ext>
            </a:extLst>
          </p:cNvPr>
          <p:cNvSpPr>
            <a:spLocks noGrp="1"/>
          </p:cNvSpPr>
          <p:nvPr>
            <p:ph type="title"/>
          </p:nvPr>
        </p:nvSpPr>
        <p:spPr/>
        <p:txBody>
          <a:bodyPr/>
          <a:lstStyle/>
          <a:p>
            <a:r>
              <a:rPr lang="fr-CA" dirty="0"/>
              <a:t>For or Against?</a:t>
            </a:r>
          </a:p>
        </p:txBody>
      </p:sp>
      <p:sp>
        <p:nvSpPr>
          <p:cNvPr id="4" name="Espace réservé du texte 3">
            <a:extLst>
              <a:ext uri="{FF2B5EF4-FFF2-40B4-BE49-F238E27FC236}">
                <a16:creationId xmlns:a16="http://schemas.microsoft.com/office/drawing/2014/main" id="{3BFD9823-5BEC-5AAA-89D1-70B8EF3082B8}"/>
              </a:ext>
            </a:extLst>
          </p:cNvPr>
          <p:cNvSpPr>
            <a:spLocks noGrp="1"/>
          </p:cNvSpPr>
          <p:nvPr>
            <p:ph type="body" sz="quarter" idx="14"/>
          </p:nvPr>
        </p:nvSpPr>
        <p:spPr>
          <a:xfrm>
            <a:off x="744093" y="2343150"/>
            <a:ext cx="5943600" cy="1085850"/>
          </a:xfrm>
        </p:spPr>
        <p:txBody>
          <a:bodyPr/>
          <a:lstStyle/>
          <a:p>
            <a:r>
              <a:rPr lang="en-CA" sz="2800" dirty="0">
                <a:latin typeface="+mj-lt"/>
              </a:rPr>
              <a:t>Our MPS/ MNAs should be selected randomly from among adult citizens.</a:t>
            </a:r>
            <a:endParaRPr lang="fr-CA" dirty="0"/>
          </a:p>
        </p:txBody>
      </p:sp>
      <p:pic>
        <p:nvPicPr>
          <p:cNvPr id="6" name="Graphique 5" descr="Perte aux machines à sous contour">
            <a:extLst>
              <a:ext uri="{FF2B5EF4-FFF2-40B4-BE49-F238E27FC236}">
                <a16:creationId xmlns:a16="http://schemas.microsoft.com/office/drawing/2014/main" id="{681A2872-1B9E-0DB6-6C31-C26DC5B404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1443" y="4113085"/>
            <a:ext cx="1970532" cy="1970532"/>
          </a:xfrm>
          <a:prstGeom prst="rect">
            <a:avLst/>
          </a:prstGeom>
        </p:spPr>
      </p:pic>
    </p:spTree>
    <p:extLst>
      <p:ext uri="{BB962C8B-B14F-4D97-AF65-F5344CB8AC3E}">
        <p14:creationId xmlns:p14="http://schemas.microsoft.com/office/powerpoint/2010/main" val="269757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59DB05-E68D-F0EA-2BF8-BBEE630A008B}"/>
              </a:ext>
            </a:extLst>
          </p:cNvPr>
          <p:cNvSpPr>
            <a:spLocks noGrp="1"/>
          </p:cNvSpPr>
          <p:nvPr>
            <p:ph type="title"/>
          </p:nvPr>
        </p:nvSpPr>
        <p:spPr/>
        <p:txBody>
          <a:bodyPr/>
          <a:lstStyle/>
          <a:p>
            <a:r>
              <a:rPr lang="fr-CA" dirty="0"/>
              <a:t>For or Against?</a:t>
            </a:r>
          </a:p>
        </p:txBody>
      </p:sp>
      <p:sp>
        <p:nvSpPr>
          <p:cNvPr id="4" name="Espace réservé du texte 3">
            <a:extLst>
              <a:ext uri="{FF2B5EF4-FFF2-40B4-BE49-F238E27FC236}">
                <a16:creationId xmlns:a16="http://schemas.microsoft.com/office/drawing/2014/main" id="{01434303-37A1-0006-1D85-7A8E09AB9606}"/>
              </a:ext>
            </a:extLst>
          </p:cNvPr>
          <p:cNvSpPr>
            <a:spLocks noGrp="1"/>
          </p:cNvSpPr>
          <p:nvPr>
            <p:ph type="body" sz="quarter" idx="14"/>
          </p:nvPr>
        </p:nvSpPr>
        <p:spPr/>
        <p:txBody>
          <a:bodyPr/>
          <a:lstStyle/>
          <a:p>
            <a:r>
              <a:rPr lang="en-CA" sz="3200" dirty="0">
                <a:latin typeface="+mj-lt"/>
              </a:rPr>
              <a:t>Elections should be abolished and replaced by surveys</a:t>
            </a:r>
            <a:r>
              <a:rPr lang="fr-CA" sz="3200" dirty="0">
                <a:latin typeface="+mj-lt"/>
              </a:rPr>
              <a:t>.</a:t>
            </a:r>
            <a:endParaRPr lang="fr-CA" sz="3200" dirty="0"/>
          </a:p>
        </p:txBody>
      </p:sp>
      <p:pic>
        <p:nvPicPr>
          <p:cNvPr id="8" name="Graphique 7" descr="Presse-papiers mixte avec un remplissage uni">
            <a:extLst>
              <a:ext uri="{FF2B5EF4-FFF2-40B4-BE49-F238E27FC236}">
                <a16:creationId xmlns:a16="http://schemas.microsoft.com/office/drawing/2014/main" id="{3333DCC7-7CAF-2E27-4743-01E4582F56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52878" y="4343400"/>
            <a:ext cx="1691640" cy="1691640"/>
          </a:xfrm>
          <a:prstGeom prst="rect">
            <a:avLst/>
          </a:prstGeom>
        </p:spPr>
      </p:pic>
    </p:spTree>
    <p:extLst>
      <p:ext uri="{BB962C8B-B14F-4D97-AF65-F5344CB8AC3E}">
        <p14:creationId xmlns:p14="http://schemas.microsoft.com/office/powerpoint/2010/main" val="385382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93FEFEB-E339-3F7E-5A9D-40F4E4329484}"/>
              </a:ext>
            </a:extLst>
          </p:cNvPr>
          <p:cNvGrpSpPr/>
          <p:nvPr/>
        </p:nvGrpSpPr>
        <p:grpSpPr>
          <a:xfrm>
            <a:off x="415953" y="1245803"/>
            <a:ext cx="5810676" cy="3502410"/>
            <a:chOff x="4419601" y="2396066"/>
            <a:chExt cx="7992532" cy="4817533"/>
          </a:xfrm>
        </p:grpSpPr>
        <p:pic>
          <p:nvPicPr>
            <p:cNvPr id="32" name="Image 27">
              <a:extLst>
                <a:ext uri="{FF2B5EF4-FFF2-40B4-BE49-F238E27FC236}">
                  <a16:creationId xmlns:a16="http://schemas.microsoft.com/office/drawing/2014/main" id="{630C4B6B-D674-0CFF-8623-A46BE3A4ECE7}"/>
                </a:ext>
              </a:extLst>
            </p:cNvPr>
            <p:cNvPicPr>
              <a:picLocks noChangeAspect="1"/>
            </p:cNvPicPr>
            <p:nvPr/>
          </p:nvPicPr>
          <p:blipFill rotWithShape="1">
            <a:blip r:embed="rId3"/>
            <a:srcRect l="-26" t="2093" r="-383" b="-2963"/>
            <a:stretch/>
          </p:blipFill>
          <p:spPr>
            <a:xfrm>
              <a:off x="4419601" y="2396066"/>
              <a:ext cx="7992532" cy="4817533"/>
            </a:xfrm>
            <a:prstGeom prst="rect">
              <a:avLst/>
            </a:prstGeom>
          </p:spPr>
        </p:pic>
        <p:pic>
          <p:nvPicPr>
            <p:cNvPr id="33" name="Picture 32" descr="Graphical user interface, application&#10;&#10;Description automatically generated">
              <a:extLst>
                <a:ext uri="{FF2B5EF4-FFF2-40B4-BE49-F238E27FC236}">
                  <a16:creationId xmlns:a16="http://schemas.microsoft.com/office/drawing/2014/main" id="{23345725-B4A6-63D0-6ADE-F24A3B1780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810" b="6410"/>
            <a:stretch/>
          </p:blipFill>
          <p:spPr>
            <a:xfrm>
              <a:off x="5511028" y="2713443"/>
              <a:ext cx="5783505" cy="3628089"/>
            </a:xfrm>
            <a:prstGeom prst="rect">
              <a:avLst/>
            </a:prstGeom>
          </p:spPr>
        </p:pic>
      </p:grpSp>
      <p:grpSp>
        <p:nvGrpSpPr>
          <p:cNvPr id="2" name="Groupe 17">
            <a:extLst>
              <a:ext uri="{FF2B5EF4-FFF2-40B4-BE49-F238E27FC236}">
                <a16:creationId xmlns:a16="http://schemas.microsoft.com/office/drawing/2014/main" id="{FB55D7DC-3FA7-0F7E-62A7-5AEE6EB4C5FA}"/>
              </a:ext>
            </a:extLst>
          </p:cNvPr>
          <p:cNvGrpSpPr>
            <a:grpSpLocks noChangeAspect="1"/>
          </p:cNvGrpSpPr>
          <p:nvPr/>
        </p:nvGrpSpPr>
        <p:grpSpPr>
          <a:xfrm>
            <a:off x="3011649" y="4669730"/>
            <a:ext cx="630976" cy="630936"/>
            <a:chOff x="8915400" y="2747719"/>
            <a:chExt cx="1689500" cy="1689393"/>
          </a:xfrm>
        </p:grpSpPr>
        <p:sp>
          <p:nvSpPr>
            <p:cNvPr id="3" name="Oval 24">
              <a:hlinkClick r:id="rId5"/>
              <a:extLst>
                <a:ext uri="{FF2B5EF4-FFF2-40B4-BE49-F238E27FC236}">
                  <a16:creationId xmlns:a16="http://schemas.microsoft.com/office/drawing/2014/main" id="{EA15BA4A-5E69-6638-7D78-D8E9C2E2D310}"/>
                </a:ext>
              </a:extLst>
            </p:cNvPr>
            <p:cNvSpPr>
              <a:spLocks/>
            </p:cNvSpPr>
            <p:nvPr userDrawn="1"/>
          </p:nvSpPr>
          <p:spPr bwMode="auto">
            <a:xfrm>
              <a:off x="8915400" y="2747719"/>
              <a:ext cx="1689500" cy="1689393"/>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4" name="Graphique 16">
              <a:extLst>
                <a:ext uri="{FF2B5EF4-FFF2-40B4-BE49-F238E27FC236}">
                  <a16:creationId xmlns:a16="http://schemas.microsoft.com/office/drawing/2014/main" id="{D2A8D8C4-0114-7C6A-821A-3E400FD55EF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21750" y="3254015"/>
              <a:ext cx="676800" cy="676800"/>
            </a:xfrm>
            <a:prstGeom prst="rect">
              <a:avLst/>
            </a:prstGeom>
          </p:spPr>
        </p:pic>
      </p:grpSp>
      <p:pic>
        <p:nvPicPr>
          <p:cNvPr id="5" name="Image 5">
            <a:extLst>
              <a:ext uri="{FF2B5EF4-FFF2-40B4-BE49-F238E27FC236}">
                <a16:creationId xmlns:a16="http://schemas.microsoft.com/office/drawing/2014/main" id="{305981C8-12BE-B0D0-1B92-56D5F95426D6}"/>
              </a:ext>
            </a:extLst>
          </p:cNvPr>
          <p:cNvPicPr>
            <a:picLocks noChangeAspect="1"/>
          </p:cNvPicPr>
          <p:nvPr/>
        </p:nvPicPr>
        <p:blipFill rotWithShape="1">
          <a:blip r:embed="rId8"/>
          <a:srcRect l="642" r="857"/>
          <a:stretch/>
        </p:blipFill>
        <p:spPr>
          <a:xfrm>
            <a:off x="6547661" y="1302558"/>
            <a:ext cx="1506886" cy="1280160"/>
          </a:xfrm>
          <a:prstGeom prst="rect">
            <a:avLst/>
          </a:prstGeom>
          <a:ln w="38100">
            <a:solidFill>
              <a:srgbClr val="333F48"/>
            </a:solidFill>
            <a:miter lim="800000"/>
          </a:ln>
        </p:spPr>
      </p:pic>
      <p:pic>
        <p:nvPicPr>
          <p:cNvPr id="6" name="Image 21">
            <a:extLst>
              <a:ext uri="{FF2B5EF4-FFF2-40B4-BE49-F238E27FC236}">
                <a16:creationId xmlns:a16="http://schemas.microsoft.com/office/drawing/2014/main" id="{555751F6-D5B1-CA6B-A012-9442473176C3}"/>
              </a:ext>
            </a:extLst>
          </p:cNvPr>
          <p:cNvPicPr>
            <a:picLocks noChangeAspect="1"/>
          </p:cNvPicPr>
          <p:nvPr/>
        </p:nvPicPr>
        <p:blipFill>
          <a:blip r:embed="rId9"/>
          <a:stretch>
            <a:fillRect/>
          </a:stretch>
        </p:blipFill>
        <p:spPr>
          <a:xfrm>
            <a:off x="6547661" y="2910624"/>
            <a:ext cx="1508760" cy="1159542"/>
          </a:xfrm>
          <a:prstGeom prst="rect">
            <a:avLst/>
          </a:prstGeom>
          <a:ln w="38100">
            <a:solidFill>
              <a:srgbClr val="333F48"/>
            </a:solidFill>
            <a:miter lim="800000"/>
          </a:ln>
        </p:spPr>
      </p:pic>
      <p:pic>
        <p:nvPicPr>
          <p:cNvPr id="7" name="Image 23">
            <a:extLst>
              <a:ext uri="{FF2B5EF4-FFF2-40B4-BE49-F238E27FC236}">
                <a16:creationId xmlns:a16="http://schemas.microsoft.com/office/drawing/2014/main" id="{F967E11E-DB99-EE10-AAC1-927D03D6435E}"/>
              </a:ext>
            </a:extLst>
          </p:cNvPr>
          <p:cNvPicPr>
            <a:picLocks noChangeAspect="1"/>
          </p:cNvPicPr>
          <p:nvPr/>
        </p:nvPicPr>
        <p:blipFill>
          <a:blip r:embed="rId10"/>
          <a:stretch>
            <a:fillRect/>
          </a:stretch>
        </p:blipFill>
        <p:spPr>
          <a:xfrm>
            <a:off x="6547661" y="4398071"/>
            <a:ext cx="1508760" cy="1443298"/>
          </a:xfrm>
          <a:prstGeom prst="rect">
            <a:avLst/>
          </a:prstGeom>
          <a:ln w="38100">
            <a:solidFill>
              <a:srgbClr val="333F48"/>
            </a:solidFill>
            <a:miter lim="800000"/>
          </a:ln>
        </p:spPr>
      </p:pic>
      <p:grpSp>
        <p:nvGrpSpPr>
          <p:cNvPr id="12" name="Groupe 13">
            <a:extLst>
              <a:ext uri="{FF2B5EF4-FFF2-40B4-BE49-F238E27FC236}">
                <a16:creationId xmlns:a16="http://schemas.microsoft.com/office/drawing/2014/main" id="{7D702F6D-6AB4-037E-926D-AA1739DBAE41}"/>
              </a:ext>
            </a:extLst>
          </p:cNvPr>
          <p:cNvGrpSpPr/>
          <p:nvPr/>
        </p:nvGrpSpPr>
        <p:grpSpPr>
          <a:xfrm>
            <a:off x="7767364" y="3173803"/>
            <a:ext cx="633224" cy="633184"/>
            <a:chOff x="539551" y="2747719"/>
            <a:chExt cx="1689499" cy="1689393"/>
          </a:xfrm>
        </p:grpSpPr>
        <p:sp>
          <p:nvSpPr>
            <p:cNvPr id="13" name="Oval 18">
              <a:hlinkClick r:id="rId11"/>
              <a:extLst>
                <a:ext uri="{FF2B5EF4-FFF2-40B4-BE49-F238E27FC236}">
                  <a16:creationId xmlns:a16="http://schemas.microsoft.com/office/drawing/2014/main" id="{1FB6DA87-F78E-9F84-D546-DEA386A26DA6}"/>
                </a:ext>
              </a:extLst>
            </p:cNvPr>
            <p:cNvSpPr>
              <a:spLocks/>
            </p:cNvSpPr>
            <p:nvPr userDrawn="1"/>
          </p:nvSpPr>
          <p:spPr bwMode="auto">
            <a:xfrm>
              <a:off x="539551" y="2747719"/>
              <a:ext cx="1689499" cy="1689393"/>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4" name="AutoShape 19">
              <a:extLst>
                <a:ext uri="{FF2B5EF4-FFF2-40B4-BE49-F238E27FC236}">
                  <a16:creationId xmlns:a16="http://schemas.microsoft.com/office/drawing/2014/main" id="{79770AAF-526F-0C1E-68CC-0E5DE75EBDD6}"/>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5" name="Groupe 15">
            <a:extLst>
              <a:ext uri="{FF2B5EF4-FFF2-40B4-BE49-F238E27FC236}">
                <a16:creationId xmlns:a16="http://schemas.microsoft.com/office/drawing/2014/main" id="{E8E19A43-23B5-DD0C-77B8-95C124559AB8}"/>
              </a:ext>
            </a:extLst>
          </p:cNvPr>
          <p:cNvGrpSpPr/>
          <p:nvPr/>
        </p:nvGrpSpPr>
        <p:grpSpPr>
          <a:xfrm>
            <a:off x="7767364" y="1626046"/>
            <a:ext cx="633224" cy="633184"/>
            <a:chOff x="2675683" y="2747719"/>
            <a:chExt cx="1689500" cy="1689393"/>
          </a:xfrm>
        </p:grpSpPr>
        <p:sp>
          <p:nvSpPr>
            <p:cNvPr id="16" name="Oval 24">
              <a:hlinkClick r:id="rId12"/>
              <a:extLst>
                <a:ext uri="{FF2B5EF4-FFF2-40B4-BE49-F238E27FC236}">
                  <a16:creationId xmlns:a16="http://schemas.microsoft.com/office/drawing/2014/main" id="{60321606-C3A1-0DD0-E819-E4906B59C5D9}"/>
                </a:ext>
              </a:extLst>
            </p:cNvPr>
            <p:cNvSpPr>
              <a:spLocks/>
            </p:cNvSpPr>
            <p:nvPr userDrawn="1"/>
          </p:nvSpPr>
          <p:spPr bwMode="auto">
            <a:xfrm>
              <a:off x="2675683" y="2747719"/>
              <a:ext cx="1689500" cy="1689393"/>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7" name="AutoShape 25">
              <a:extLst>
                <a:ext uri="{FF2B5EF4-FFF2-40B4-BE49-F238E27FC236}">
                  <a16:creationId xmlns:a16="http://schemas.microsoft.com/office/drawing/2014/main" id="{BC434F21-A96E-1AFC-20C4-C78DECED9101}"/>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18" name="Groupe 49">
            <a:extLst>
              <a:ext uri="{FF2B5EF4-FFF2-40B4-BE49-F238E27FC236}">
                <a16:creationId xmlns:a16="http://schemas.microsoft.com/office/drawing/2014/main" id="{734D9C46-C036-E90A-20A9-59245A4F06F3}"/>
              </a:ext>
            </a:extLst>
          </p:cNvPr>
          <p:cNvGrpSpPr/>
          <p:nvPr/>
        </p:nvGrpSpPr>
        <p:grpSpPr>
          <a:xfrm>
            <a:off x="7767364" y="4803128"/>
            <a:ext cx="633224" cy="633184"/>
            <a:chOff x="7305431" y="4396728"/>
            <a:chExt cx="633224" cy="633184"/>
          </a:xfrm>
        </p:grpSpPr>
        <p:sp>
          <p:nvSpPr>
            <p:cNvPr id="19" name="Oval 24">
              <a:hlinkClick r:id="rId13"/>
              <a:extLst>
                <a:ext uri="{FF2B5EF4-FFF2-40B4-BE49-F238E27FC236}">
                  <a16:creationId xmlns:a16="http://schemas.microsoft.com/office/drawing/2014/main" id="{2518984A-E4F0-AB17-F477-C3E1A19F1D93}"/>
                </a:ext>
              </a:extLst>
            </p:cNvPr>
            <p:cNvSpPr>
              <a:spLocks/>
            </p:cNvSpPr>
            <p:nvPr userDrawn="1"/>
          </p:nvSpPr>
          <p:spPr bwMode="auto">
            <a:xfrm>
              <a:off x="7305431" y="4396728"/>
              <a:ext cx="633224" cy="633184"/>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0" name="AutoShape 4">
              <a:extLst>
                <a:ext uri="{FF2B5EF4-FFF2-40B4-BE49-F238E27FC236}">
                  <a16:creationId xmlns:a16="http://schemas.microsoft.com/office/drawing/2014/main" id="{145CCA70-7A3B-715B-50FA-76D55C9A1D54}"/>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
        <p:nvSpPr>
          <p:cNvPr id="27" name="Rectangle 26">
            <a:extLst>
              <a:ext uri="{FF2B5EF4-FFF2-40B4-BE49-F238E27FC236}">
                <a16:creationId xmlns:a16="http://schemas.microsoft.com/office/drawing/2014/main" id="{564F501F-3520-BAE4-4501-CFDFD7204B5C}"/>
              </a:ext>
            </a:extLst>
          </p:cNvPr>
          <p:cNvSpPr/>
          <p:nvPr/>
        </p:nvSpPr>
        <p:spPr>
          <a:xfrm>
            <a:off x="2307246" y="5391528"/>
            <a:ext cx="2039783" cy="338554"/>
          </a:xfrm>
          <a:prstGeom prst="rect">
            <a:avLst/>
          </a:prstGeom>
        </p:spPr>
        <p:txBody>
          <a:bodyPr wrap="square" lIns="91440" tIns="45720" rIns="91440" bIns="45720" anchor="t">
            <a:spAutoFit/>
          </a:bodyPr>
          <a:lstStyle/>
          <a:p>
            <a:pPr algn="ctr"/>
            <a:r>
              <a:rPr lang="fr-CA" sz="1600">
                <a:solidFill>
                  <a:schemeClr val="tx1">
                    <a:lumMod val="75000"/>
                    <a:lumOff val="25000"/>
                  </a:schemeClr>
                </a:solidFill>
                <a:latin typeface="Arial"/>
                <a:ea typeface="+mn-lt"/>
                <a:cs typeface="Arial"/>
                <a:hlinkClick r:id="rId14">
                  <a:extLst>
                    <a:ext uri="{A12FA001-AC4F-418D-AE19-62706E023703}">
                      <ahyp:hlinkClr xmlns:ahyp="http://schemas.microsoft.com/office/drawing/2018/hyperlinkcolor" val="tx"/>
                    </a:ext>
                  </a:extLst>
                </a:hlinkClick>
              </a:rPr>
              <a:t>educaloi.qc.ca/en</a:t>
            </a:r>
            <a:endParaRPr lang="fr-CA" sz="1600">
              <a:solidFill>
                <a:schemeClr val="tx1">
                  <a:lumMod val="75000"/>
                  <a:lumOff val="25000"/>
                </a:schemeClr>
              </a:solidFill>
              <a:latin typeface="Arial"/>
              <a:ea typeface="+mn-lt"/>
              <a:cs typeface="Arial"/>
            </a:endParaRPr>
          </a:p>
        </p:txBody>
      </p:sp>
      <p:sp>
        <p:nvSpPr>
          <p:cNvPr id="28" name="Rectangle 27">
            <a:extLst>
              <a:ext uri="{FF2B5EF4-FFF2-40B4-BE49-F238E27FC236}">
                <a16:creationId xmlns:a16="http://schemas.microsoft.com/office/drawing/2014/main" id="{98E5FB66-3BA6-BE04-B9DE-420ED68FD511}"/>
              </a:ext>
            </a:extLst>
          </p:cNvPr>
          <p:cNvSpPr/>
          <p:nvPr/>
        </p:nvSpPr>
        <p:spPr>
          <a:xfrm>
            <a:off x="8504846" y="3327399"/>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YouTube/</a:t>
            </a:r>
            <a:r>
              <a:rPr lang="fr-CA" sz="1600" u="sng" err="1">
                <a:solidFill>
                  <a:schemeClr val="tx1">
                    <a:lumMod val="75000"/>
                    <a:lumOff val="25000"/>
                  </a:schemeClr>
                </a:solidFill>
                <a:latin typeface="Arial"/>
                <a:ea typeface="+mn-lt"/>
                <a:cs typeface="Arial"/>
              </a:rPr>
              <a:t>educaloi</a:t>
            </a:r>
            <a:endParaRPr lang="fr-CA" sz="1600" u="sng">
              <a:solidFill>
                <a:schemeClr val="tx1">
                  <a:lumMod val="75000"/>
                  <a:lumOff val="25000"/>
                </a:schemeClr>
              </a:solidFill>
              <a:latin typeface="Arial"/>
              <a:ea typeface="+mn-lt"/>
              <a:cs typeface="Arial"/>
            </a:endParaRPr>
          </a:p>
        </p:txBody>
      </p:sp>
      <p:sp>
        <p:nvSpPr>
          <p:cNvPr id="29" name="Rectangle 28">
            <a:extLst>
              <a:ext uri="{FF2B5EF4-FFF2-40B4-BE49-F238E27FC236}">
                <a16:creationId xmlns:a16="http://schemas.microsoft.com/office/drawing/2014/main" id="{2044B66D-A22F-000B-AECA-73895C6E23F9}"/>
              </a:ext>
            </a:extLst>
          </p:cNvPr>
          <p:cNvSpPr/>
          <p:nvPr/>
        </p:nvSpPr>
        <p:spPr>
          <a:xfrm>
            <a:off x="8504846" y="1772292"/>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Instagram/</a:t>
            </a:r>
            <a:r>
              <a:rPr lang="fr-CA" sz="1600" u="sng" err="1">
                <a:solidFill>
                  <a:schemeClr val="tx1">
                    <a:lumMod val="75000"/>
                    <a:lumOff val="25000"/>
                  </a:schemeClr>
                </a:solidFill>
                <a:latin typeface="Arial"/>
                <a:ea typeface="+mn-lt"/>
                <a:cs typeface="Arial"/>
              </a:rPr>
              <a:t>educaloi_en</a:t>
            </a:r>
            <a:endParaRPr lang="fr-CA" sz="1600" u="sng">
              <a:solidFill>
                <a:schemeClr val="tx1">
                  <a:lumMod val="75000"/>
                  <a:lumOff val="25000"/>
                </a:schemeClr>
              </a:solidFill>
              <a:latin typeface="Arial"/>
              <a:ea typeface="+mn-lt"/>
              <a:cs typeface="Arial"/>
            </a:endParaRPr>
          </a:p>
        </p:txBody>
      </p:sp>
      <p:sp>
        <p:nvSpPr>
          <p:cNvPr id="30" name="Rectangle 29">
            <a:extLst>
              <a:ext uri="{FF2B5EF4-FFF2-40B4-BE49-F238E27FC236}">
                <a16:creationId xmlns:a16="http://schemas.microsoft.com/office/drawing/2014/main" id="{B4BFD311-5DB2-2A39-6E32-EC35C6DAF363}"/>
              </a:ext>
            </a:extLst>
          </p:cNvPr>
          <p:cNvSpPr/>
          <p:nvPr/>
        </p:nvSpPr>
        <p:spPr>
          <a:xfrm>
            <a:off x="8504846" y="4951412"/>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Facebook/</a:t>
            </a:r>
            <a:r>
              <a:rPr lang="fr-CA" sz="1600" u="sng" err="1">
                <a:solidFill>
                  <a:schemeClr val="tx1">
                    <a:lumMod val="75000"/>
                    <a:lumOff val="25000"/>
                  </a:schemeClr>
                </a:solidFill>
                <a:latin typeface="Arial"/>
                <a:ea typeface="+mn-lt"/>
                <a:cs typeface="Arial"/>
              </a:rPr>
              <a:t>educaloi</a:t>
            </a:r>
            <a:endParaRPr lang="fr-CA" sz="1600" u="sng">
              <a:solidFill>
                <a:schemeClr val="tx1">
                  <a:lumMod val="75000"/>
                  <a:lumOff val="25000"/>
                </a:schemeClr>
              </a:solidFill>
              <a:latin typeface="Arial"/>
              <a:ea typeface="+mn-lt"/>
              <a:cs typeface="Arial"/>
            </a:endParaRPr>
          </a:p>
        </p:txBody>
      </p:sp>
      <p:pic>
        <p:nvPicPr>
          <p:cNvPr id="9" name="Picture 8">
            <a:extLst>
              <a:ext uri="{FF2B5EF4-FFF2-40B4-BE49-F238E27FC236}">
                <a16:creationId xmlns:a16="http://schemas.microsoft.com/office/drawing/2014/main" id="{4CB6099B-7289-01B9-A21F-0A88A3428188}"/>
              </a:ext>
            </a:extLst>
          </p:cNvPr>
          <p:cNvPicPr>
            <a:picLocks noChangeAspect="1"/>
          </p:cNvPicPr>
          <p:nvPr/>
        </p:nvPicPr>
        <p:blipFill>
          <a:blip r:embed="rId15"/>
          <a:stretch>
            <a:fillRect/>
          </a:stretch>
        </p:blipFill>
        <p:spPr>
          <a:xfrm>
            <a:off x="9646898" y="5730082"/>
            <a:ext cx="2332667" cy="734056"/>
          </a:xfrm>
          <a:prstGeom prst="rect">
            <a:avLst/>
          </a:prstGeom>
        </p:spPr>
      </p:pic>
    </p:spTree>
    <p:extLst>
      <p:ext uri="{BB962C8B-B14F-4D97-AF65-F5344CB8AC3E}">
        <p14:creationId xmlns:p14="http://schemas.microsoft.com/office/powerpoint/2010/main" val="1497452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80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2D98B37-ABEE-3F2F-E592-9ABF07834E45}"/>
              </a:ext>
            </a:extLst>
          </p:cNvPr>
          <p:cNvSpPr>
            <a:spLocks noGrp="1"/>
          </p:cNvSpPr>
          <p:nvPr>
            <p:ph type="title"/>
          </p:nvPr>
        </p:nvSpPr>
        <p:spPr/>
        <p:txBody>
          <a:bodyPr/>
          <a:lstStyle/>
          <a:p>
            <a:r>
              <a:rPr lang="en-US" sz="4000" dirty="0">
                <a:solidFill>
                  <a:srgbClr val="F6891F"/>
                </a:solidFill>
                <a:latin typeface="+mj-lt"/>
                <a:cs typeface="Arial" panose="020B0604020202020204" pitchFamily="34" charset="0"/>
              </a:rPr>
              <a:t>Dictatorship</a:t>
            </a:r>
            <a:endParaRPr lang="fr-CA" b="0" dirty="0">
              <a:solidFill>
                <a:schemeClr val="accent1"/>
              </a:solidFill>
            </a:endParaRPr>
          </a:p>
        </p:txBody>
      </p:sp>
      <p:sp>
        <p:nvSpPr>
          <p:cNvPr id="4" name="Parchemin horizontal 25">
            <a:extLst>
              <a:ext uri="{FF2B5EF4-FFF2-40B4-BE49-F238E27FC236}">
                <a16:creationId xmlns:a16="http://schemas.microsoft.com/office/drawing/2014/main" id="{F81E13E3-21CF-A666-5C3F-11C0A0DF0FB7}"/>
              </a:ext>
            </a:extLst>
          </p:cNvPr>
          <p:cNvSpPr/>
          <p:nvPr/>
        </p:nvSpPr>
        <p:spPr>
          <a:xfrm>
            <a:off x="5372888" y="4476021"/>
            <a:ext cx="1450501" cy="1033272"/>
          </a:xfrm>
          <a:prstGeom prst="horizontalScroll">
            <a:avLst/>
          </a:prstGeom>
          <a:solidFill>
            <a:schemeClr val="bg1"/>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solidFill>
                  <a:srgbClr val="F6891F"/>
                </a:solidFill>
                <a:latin typeface="Arial" panose="020B0604020202020204" pitchFamily="34" charset="0"/>
                <a:cs typeface="Arial" panose="020B0604020202020204" pitchFamily="34" charset="0"/>
              </a:rPr>
              <a:t>Law</a:t>
            </a:r>
          </a:p>
        </p:txBody>
      </p:sp>
      <p:sp>
        <p:nvSpPr>
          <p:cNvPr id="5" name="ZoneTexte 4">
            <a:extLst>
              <a:ext uri="{FF2B5EF4-FFF2-40B4-BE49-F238E27FC236}">
                <a16:creationId xmlns:a16="http://schemas.microsoft.com/office/drawing/2014/main" id="{A82ACFAB-91B4-E9A9-1C76-9CBD0CE12BDD}"/>
              </a:ext>
            </a:extLst>
          </p:cNvPr>
          <p:cNvSpPr txBox="1"/>
          <p:nvPr/>
        </p:nvSpPr>
        <p:spPr>
          <a:xfrm>
            <a:off x="4511825" y="1883733"/>
            <a:ext cx="184731" cy="369332"/>
          </a:xfrm>
          <a:prstGeom prst="rect">
            <a:avLst/>
          </a:prstGeom>
          <a:noFill/>
        </p:spPr>
        <p:txBody>
          <a:bodyPr wrap="none" rtlCol="0">
            <a:spAutoFit/>
          </a:bodyPr>
          <a:lstStyle/>
          <a:p>
            <a:endParaRPr lang="fr-CA"/>
          </a:p>
        </p:txBody>
      </p:sp>
      <p:sp>
        <p:nvSpPr>
          <p:cNvPr id="6" name="Forme libre 21">
            <a:extLst>
              <a:ext uri="{FF2B5EF4-FFF2-40B4-BE49-F238E27FC236}">
                <a16:creationId xmlns:a16="http://schemas.microsoft.com/office/drawing/2014/main" id="{71E81B93-2772-110F-D884-B72371194F5D}"/>
              </a:ext>
            </a:extLst>
          </p:cNvPr>
          <p:cNvSpPr/>
          <p:nvPr/>
        </p:nvSpPr>
        <p:spPr>
          <a:xfrm rot="5400000">
            <a:off x="5906499" y="2050903"/>
            <a:ext cx="379000" cy="567383"/>
          </a:xfrm>
          <a:custGeom>
            <a:avLst/>
            <a:gdLst>
              <a:gd name="connsiteX0" fmla="*/ 0 w 516451"/>
              <a:gd name="connsiteY0" fmla="*/ 354614 h 709228"/>
              <a:gd name="connsiteX1" fmla="*/ 335 w 516451"/>
              <a:gd name="connsiteY1" fmla="*/ 347781 h 709228"/>
              <a:gd name="connsiteX2" fmla="*/ 167665 w 516451"/>
              <a:gd name="connsiteY2" fmla="*/ 243200 h 709228"/>
              <a:gd name="connsiteX3" fmla="*/ 17743 w 516451"/>
              <a:gd name="connsiteY3" fmla="*/ 149499 h 709228"/>
              <a:gd name="connsiteX4" fmla="*/ 19863 w 516451"/>
              <a:gd name="connsiteY4" fmla="*/ 136542 h 709228"/>
              <a:gd name="connsiteX5" fmla="*/ 167665 w 516451"/>
              <a:gd name="connsiteY5" fmla="*/ 44166 h 709228"/>
              <a:gd name="connsiteX6" fmla="*/ 97000 w 516451"/>
              <a:gd name="connsiteY6" fmla="*/ 0 h 709228"/>
              <a:gd name="connsiteX7" fmla="*/ 516451 w 516451"/>
              <a:gd name="connsiteY7" fmla="*/ 0 h 709228"/>
              <a:gd name="connsiteX8" fmla="*/ 430359 w 516451"/>
              <a:gd name="connsiteY8" fmla="*/ 354614 h 709228"/>
              <a:gd name="connsiteX9" fmla="*/ 516451 w 516451"/>
              <a:gd name="connsiteY9" fmla="*/ 709228 h 709228"/>
              <a:gd name="connsiteX10" fmla="*/ 97000 w 516451"/>
              <a:gd name="connsiteY10" fmla="*/ 709228 h 709228"/>
              <a:gd name="connsiteX11" fmla="*/ 167666 w 516451"/>
              <a:gd name="connsiteY11" fmla="*/ 665062 h 709228"/>
              <a:gd name="connsiteX12" fmla="*/ 19863 w 516451"/>
              <a:gd name="connsiteY12" fmla="*/ 572686 h 709228"/>
              <a:gd name="connsiteX13" fmla="*/ 19255 w 516451"/>
              <a:gd name="connsiteY13" fmla="*/ 568970 h 709228"/>
              <a:gd name="connsiteX14" fmla="*/ 167665 w 516451"/>
              <a:gd name="connsiteY14" fmla="*/ 476214 h 709228"/>
              <a:gd name="connsiteX15" fmla="*/ 850 w 516451"/>
              <a:gd name="connsiteY15" fmla="*/ 371955 h 70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6451" h="709228">
                <a:moveTo>
                  <a:pt x="0" y="354614"/>
                </a:moveTo>
                <a:lnTo>
                  <a:pt x="335" y="347781"/>
                </a:lnTo>
                <a:lnTo>
                  <a:pt x="167665" y="243200"/>
                </a:lnTo>
                <a:lnTo>
                  <a:pt x="17743" y="149499"/>
                </a:lnTo>
                <a:lnTo>
                  <a:pt x="19863" y="136542"/>
                </a:lnTo>
                <a:lnTo>
                  <a:pt x="167665" y="44166"/>
                </a:lnTo>
                <a:lnTo>
                  <a:pt x="97000" y="0"/>
                </a:lnTo>
                <a:lnTo>
                  <a:pt x="516451" y="0"/>
                </a:lnTo>
                <a:cubicBezTo>
                  <a:pt x="468886" y="0"/>
                  <a:pt x="430359" y="158796"/>
                  <a:pt x="430359" y="354614"/>
                </a:cubicBezTo>
                <a:cubicBezTo>
                  <a:pt x="430359" y="550432"/>
                  <a:pt x="468886" y="709228"/>
                  <a:pt x="516451" y="709228"/>
                </a:cubicBezTo>
                <a:lnTo>
                  <a:pt x="97000" y="709228"/>
                </a:lnTo>
                <a:lnTo>
                  <a:pt x="167666" y="665062"/>
                </a:lnTo>
                <a:lnTo>
                  <a:pt x="19863" y="572686"/>
                </a:lnTo>
                <a:lnTo>
                  <a:pt x="19255" y="568970"/>
                </a:lnTo>
                <a:lnTo>
                  <a:pt x="167665" y="476214"/>
                </a:lnTo>
                <a:lnTo>
                  <a:pt x="850" y="371955"/>
                </a:lnTo>
                <a:close/>
              </a:path>
            </a:pathLst>
          </a:cu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7" name="Groupe 6">
            <a:extLst>
              <a:ext uri="{FF2B5EF4-FFF2-40B4-BE49-F238E27FC236}">
                <a16:creationId xmlns:a16="http://schemas.microsoft.com/office/drawing/2014/main" id="{F57F4555-70DD-FAF5-3FAF-051C387B411F}"/>
              </a:ext>
            </a:extLst>
          </p:cNvPr>
          <p:cNvGrpSpPr/>
          <p:nvPr/>
        </p:nvGrpSpPr>
        <p:grpSpPr>
          <a:xfrm>
            <a:off x="4636888" y="5668695"/>
            <a:ext cx="2917977" cy="465771"/>
            <a:chOff x="3112887" y="5989825"/>
            <a:chExt cx="2917977" cy="465771"/>
          </a:xfrm>
        </p:grpSpPr>
        <p:grpSp>
          <p:nvGrpSpPr>
            <p:cNvPr id="8" name="Groupe 7">
              <a:extLst>
                <a:ext uri="{FF2B5EF4-FFF2-40B4-BE49-F238E27FC236}">
                  <a16:creationId xmlns:a16="http://schemas.microsoft.com/office/drawing/2014/main" id="{435067DF-8862-1CBF-82EC-897B79734E7B}"/>
                </a:ext>
              </a:extLst>
            </p:cNvPr>
            <p:cNvGrpSpPr/>
            <p:nvPr/>
          </p:nvGrpSpPr>
          <p:grpSpPr>
            <a:xfrm>
              <a:off x="4006161" y="6242919"/>
              <a:ext cx="135632" cy="210363"/>
              <a:chOff x="3851919" y="1932330"/>
              <a:chExt cx="1440160" cy="2435003"/>
            </a:xfrm>
          </p:grpSpPr>
          <p:sp>
            <p:nvSpPr>
              <p:cNvPr id="122" name="Organigramme : Délai 121">
                <a:extLst>
                  <a:ext uri="{FF2B5EF4-FFF2-40B4-BE49-F238E27FC236}">
                    <a16:creationId xmlns:a16="http://schemas.microsoft.com/office/drawing/2014/main" id="{99DA5930-C2E6-DFA9-919D-3EDA2FF75E1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3" name="Triangle isocèle 122">
                <a:extLst>
                  <a:ext uri="{FF2B5EF4-FFF2-40B4-BE49-F238E27FC236}">
                    <a16:creationId xmlns:a16="http://schemas.microsoft.com/office/drawing/2014/main" id="{5BC05ED3-8D92-4064-886F-6E3B55B8916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4" name="Ellipse 123">
                <a:extLst>
                  <a:ext uri="{FF2B5EF4-FFF2-40B4-BE49-F238E27FC236}">
                    <a16:creationId xmlns:a16="http://schemas.microsoft.com/office/drawing/2014/main" id="{7C2C6379-6D7C-D529-1931-88FAFC550DE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9" name="Groupe 8">
              <a:extLst>
                <a:ext uri="{FF2B5EF4-FFF2-40B4-BE49-F238E27FC236}">
                  <a16:creationId xmlns:a16="http://schemas.microsoft.com/office/drawing/2014/main" id="{CCBA77A9-0EF1-6653-082F-ACD79607062C}"/>
                </a:ext>
              </a:extLst>
            </p:cNvPr>
            <p:cNvGrpSpPr/>
            <p:nvPr/>
          </p:nvGrpSpPr>
          <p:grpSpPr>
            <a:xfrm>
              <a:off x="5604902" y="6244727"/>
              <a:ext cx="135632" cy="210363"/>
              <a:chOff x="3851919" y="1932330"/>
              <a:chExt cx="1440160" cy="2435003"/>
            </a:xfrm>
          </p:grpSpPr>
          <p:sp>
            <p:nvSpPr>
              <p:cNvPr id="119" name="Organigramme : Délai 118">
                <a:extLst>
                  <a:ext uri="{FF2B5EF4-FFF2-40B4-BE49-F238E27FC236}">
                    <a16:creationId xmlns:a16="http://schemas.microsoft.com/office/drawing/2014/main" id="{FAA18E1F-0560-5B34-33C6-E7D108750BB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0" name="Triangle isocèle 119">
                <a:extLst>
                  <a:ext uri="{FF2B5EF4-FFF2-40B4-BE49-F238E27FC236}">
                    <a16:creationId xmlns:a16="http://schemas.microsoft.com/office/drawing/2014/main" id="{72320FCC-3055-E4E7-B42D-55C159A02B5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1" name="Ellipse 120">
                <a:extLst>
                  <a:ext uri="{FF2B5EF4-FFF2-40B4-BE49-F238E27FC236}">
                    <a16:creationId xmlns:a16="http://schemas.microsoft.com/office/drawing/2014/main" id="{E348C687-A7F0-6C39-72DC-E9D5504FF2F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0" name="Groupe 9">
              <a:extLst>
                <a:ext uri="{FF2B5EF4-FFF2-40B4-BE49-F238E27FC236}">
                  <a16:creationId xmlns:a16="http://schemas.microsoft.com/office/drawing/2014/main" id="{9FCF179C-6C36-B523-5DC0-FE6E073F0901}"/>
                </a:ext>
              </a:extLst>
            </p:cNvPr>
            <p:cNvGrpSpPr/>
            <p:nvPr/>
          </p:nvGrpSpPr>
          <p:grpSpPr>
            <a:xfrm>
              <a:off x="3112887" y="5989825"/>
              <a:ext cx="2917977" cy="465771"/>
              <a:chOff x="3151654" y="6093296"/>
              <a:chExt cx="2917977" cy="465771"/>
            </a:xfrm>
          </p:grpSpPr>
          <p:grpSp>
            <p:nvGrpSpPr>
              <p:cNvPr id="11" name="Groupe 10">
                <a:extLst>
                  <a:ext uri="{FF2B5EF4-FFF2-40B4-BE49-F238E27FC236}">
                    <a16:creationId xmlns:a16="http://schemas.microsoft.com/office/drawing/2014/main" id="{BB091C8E-3CEF-8E53-10C8-9C60840C788A}"/>
                  </a:ext>
                </a:extLst>
              </p:cNvPr>
              <p:cNvGrpSpPr/>
              <p:nvPr/>
            </p:nvGrpSpPr>
            <p:grpSpPr>
              <a:xfrm>
                <a:off x="4138425" y="6093296"/>
                <a:ext cx="135632" cy="210363"/>
                <a:chOff x="3851919" y="1932330"/>
                <a:chExt cx="1440160" cy="2435003"/>
              </a:xfrm>
            </p:grpSpPr>
            <p:sp>
              <p:nvSpPr>
                <p:cNvPr id="116" name="Organigramme : Délai 115">
                  <a:extLst>
                    <a:ext uri="{FF2B5EF4-FFF2-40B4-BE49-F238E27FC236}">
                      <a16:creationId xmlns:a16="http://schemas.microsoft.com/office/drawing/2014/main" id="{AB242F1C-EA53-9BFC-E90F-08A16EC2582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7" name="Triangle isocèle 116">
                  <a:extLst>
                    <a:ext uri="{FF2B5EF4-FFF2-40B4-BE49-F238E27FC236}">
                      <a16:creationId xmlns:a16="http://schemas.microsoft.com/office/drawing/2014/main" id="{2A59163A-6160-965E-BB93-E4F8BA5B6F9E}"/>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8" name="Ellipse 117">
                  <a:extLst>
                    <a:ext uri="{FF2B5EF4-FFF2-40B4-BE49-F238E27FC236}">
                      <a16:creationId xmlns:a16="http://schemas.microsoft.com/office/drawing/2014/main" id="{A242A0D4-1B5B-97E3-5B14-1986D13E652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2" name="Groupe 11">
                <a:extLst>
                  <a:ext uri="{FF2B5EF4-FFF2-40B4-BE49-F238E27FC236}">
                    <a16:creationId xmlns:a16="http://schemas.microsoft.com/office/drawing/2014/main" id="{84BF9D64-69D7-AF7E-8C14-F8815C1F914E}"/>
                  </a:ext>
                </a:extLst>
              </p:cNvPr>
              <p:cNvGrpSpPr/>
              <p:nvPr/>
            </p:nvGrpSpPr>
            <p:grpSpPr>
              <a:xfrm>
                <a:off x="4338262" y="6093296"/>
                <a:ext cx="135632" cy="210363"/>
                <a:chOff x="3851919" y="1932330"/>
                <a:chExt cx="1440160" cy="2435003"/>
              </a:xfrm>
            </p:grpSpPr>
            <p:sp>
              <p:nvSpPr>
                <p:cNvPr id="113" name="Organigramme : Délai 112">
                  <a:extLst>
                    <a:ext uri="{FF2B5EF4-FFF2-40B4-BE49-F238E27FC236}">
                      <a16:creationId xmlns:a16="http://schemas.microsoft.com/office/drawing/2014/main" id="{927CCD10-5096-718B-29EE-9C583658545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4" name="Triangle isocèle 113">
                  <a:extLst>
                    <a:ext uri="{FF2B5EF4-FFF2-40B4-BE49-F238E27FC236}">
                      <a16:creationId xmlns:a16="http://schemas.microsoft.com/office/drawing/2014/main" id="{7DEC65B0-3A7E-4EDB-B814-D8D220E26E1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5" name="Ellipse 114">
                  <a:extLst>
                    <a:ext uri="{FF2B5EF4-FFF2-40B4-BE49-F238E27FC236}">
                      <a16:creationId xmlns:a16="http://schemas.microsoft.com/office/drawing/2014/main" id="{AF84D8D3-4FAC-DE2B-21E2-0586EC31603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e 12">
                <a:extLst>
                  <a:ext uri="{FF2B5EF4-FFF2-40B4-BE49-F238E27FC236}">
                    <a16:creationId xmlns:a16="http://schemas.microsoft.com/office/drawing/2014/main" id="{2424C18E-3100-5CC4-17B0-F389B76960B8}"/>
                  </a:ext>
                </a:extLst>
              </p:cNvPr>
              <p:cNvGrpSpPr/>
              <p:nvPr/>
            </p:nvGrpSpPr>
            <p:grpSpPr>
              <a:xfrm>
                <a:off x="4540481" y="6093296"/>
                <a:ext cx="135632" cy="210363"/>
                <a:chOff x="3851919" y="1932330"/>
                <a:chExt cx="1440160" cy="2435003"/>
              </a:xfrm>
            </p:grpSpPr>
            <p:sp>
              <p:nvSpPr>
                <p:cNvPr id="110" name="Organigramme : Délai 109">
                  <a:extLst>
                    <a:ext uri="{FF2B5EF4-FFF2-40B4-BE49-F238E27FC236}">
                      <a16:creationId xmlns:a16="http://schemas.microsoft.com/office/drawing/2014/main" id="{B4847E9D-15E8-0A1F-C120-88A3CEA7547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1" name="Triangle isocèle 110">
                  <a:extLst>
                    <a:ext uri="{FF2B5EF4-FFF2-40B4-BE49-F238E27FC236}">
                      <a16:creationId xmlns:a16="http://schemas.microsoft.com/office/drawing/2014/main" id="{FB32D89B-CD7A-0C6D-3118-9895C650A4F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2" name="Ellipse 111">
                  <a:extLst>
                    <a:ext uri="{FF2B5EF4-FFF2-40B4-BE49-F238E27FC236}">
                      <a16:creationId xmlns:a16="http://schemas.microsoft.com/office/drawing/2014/main" id="{96ABB140-3712-A423-BDCC-AB504812ED3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 name="Groupe 13">
                <a:extLst>
                  <a:ext uri="{FF2B5EF4-FFF2-40B4-BE49-F238E27FC236}">
                    <a16:creationId xmlns:a16="http://schemas.microsoft.com/office/drawing/2014/main" id="{09C10C40-F5F8-23FA-209D-AF40BE4438A6}"/>
                  </a:ext>
                </a:extLst>
              </p:cNvPr>
              <p:cNvGrpSpPr/>
              <p:nvPr/>
            </p:nvGrpSpPr>
            <p:grpSpPr>
              <a:xfrm>
                <a:off x="4743029" y="6093296"/>
                <a:ext cx="135632" cy="210363"/>
                <a:chOff x="3851919" y="1932330"/>
                <a:chExt cx="1440160" cy="2435003"/>
              </a:xfrm>
            </p:grpSpPr>
            <p:sp>
              <p:nvSpPr>
                <p:cNvPr id="107" name="Organigramme : Délai 106">
                  <a:extLst>
                    <a:ext uri="{FF2B5EF4-FFF2-40B4-BE49-F238E27FC236}">
                      <a16:creationId xmlns:a16="http://schemas.microsoft.com/office/drawing/2014/main" id="{31E2C44E-C859-E32B-9240-7B5A8205583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8" name="Triangle isocèle 107">
                  <a:extLst>
                    <a:ext uri="{FF2B5EF4-FFF2-40B4-BE49-F238E27FC236}">
                      <a16:creationId xmlns:a16="http://schemas.microsoft.com/office/drawing/2014/main" id="{0FC12D7C-491B-4DE5-7DA3-6116A6BA6B7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9" name="Ellipse 108">
                  <a:extLst>
                    <a:ext uri="{FF2B5EF4-FFF2-40B4-BE49-F238E27FC236}">
                      <a16:creationId xmlns:a16="http://schemas.microsoft.com/office/drawing/2014/main" id="{8DBAC2D3-43C7-9AB8-B0C7-21BEDC63292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 name="Groupe 14">
                <a:extLst>
                  <a:ext uri="{FF2B5EF4-FFF2-40B4-BE49-F238E27FC236}">
                    <a16:creationId xmlns:a16="http://schemas.microsoft.com/office/drawing/2014/main" id="{0B3C633F-E2D7-36B0-486A-106546E24F90}"/>
                  </a:ext>
                </a:extLst>
              </p:cNvPr>
              <p:cNvGrpSpPr/>
              <p:nvPr/>
            </p:nvGrpSpPr>
            <p:grpSpPr>
              <a:xfrm>
                <a:off x="4934105" y="6093296"/>
                <a:ext cx="135632" cy="210363"/>
                <a:chOff x="3851919" y="1932330"/>
                <a:chExt cx="1440160" cy="2435003"/>
              </a:xfrm>
            </p:grpSpPr>
            <p:sp>
              <p:nvSpPr>
                <p:cNvPr id="104" name="Organigramme : Délai 103">
                  <a:extLst>
                    <a:ext uri="{FF2B5EF4-FFF2-40B4-BE49-F238E27FC236}">
                      <a16:creationId xmlns:a16="http://schemas.microsoft.com/office/drawing/2014/main" id="{C8F0FFEE-3B97-795F-B6C0-95AC3096D1B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5" name="Triangle isocèle 104">
                  <a:extLst>
                    <a:ext uri="{FF2B5EF4-FFF2-40B4-BE49-F238E27FC236}">
                      <a16:creationId xmlns:a16="http://schemas.microsoft.com/office/drawing/2014/main" id="{1FDD0783-AEF0-DB49-4409-305403952D3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6" name="Ellipse 105">
                  <a:extLst>
                    <a:ext uri="{FF2B5EF4-FFF2-40B4-BE49-F238E27FC236}">
                      <a16:creationId xmlns:a16="http://schemas.microsoft.com/office/drawing/2014/main" id="{7C0FF39B-3CE6-2667-B8A2-11CD86EA188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F9C0B977-A89B-D816-AA49-10A8C46882D0}"/>
                  </a:ext>
                </a:extLst>
              </p:cNvPr>
              <p:cNvGrpSpPr/>
              <p:nvPr/>
            </p:nvGrpSpPr>
            <p:grpSpPr>
              <a:xfrm>
                <a:off x="5138319" y="6095104"/>
                <a:ext cx="135632" cy="210363"/>
                <a:chOff x="3851919" y="1932330"/>
                <a:chExt cx="1440160" cy="2435003"/>
              </a:xfrm>
            </p:grpSpPr>
            <p:sp>
              <p:nvSpPr>
                <p:cNvPr id="101" name="Organigramme : Délai 100">
                  <a:extLst>
                    <a:ext uri="{FF2B5EF4-FFF2-40B4-BE49-F238E27FC236}">
                      <a16:creationId xmlns:a16="http://schemas.microsoft.com/office/drawing/2014/main" id="{54B7753C-9CB8-E71D-855E-974F9205232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2" name="Triangle isocèle 101">
                  <a:extLst>
                    <a:ext uri="{FF2B5EF4-FFF2-40B4-BE49-F238E27FC236}">
                      <a16:creationId xmlns:a16="http://schemas.microsoft.com/office/drawing/2014/main" id="{34A5B010-CEC7-B712-FA9A-1D911C2BA37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3" name="Ellipse 102">
                  <a:extLst>
                    <a:ext uri="{FF2B5EF4-FFF2-40B4-BE49-F238E27FC236}">
                      <a16:creationId xmlns:a16="http://schemas.microsoft.com/office/drawing/2014/main" id="{1FDBAF57-C667-533D-35FA-A8CD1483181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7" name="Groupe 16">
                <a:extLst>
                  <a:ext uri="{FF2B5EF4-FFF2-40B4-BE49-F238E27FC236}">
                    <a16:creationId xmlns:a16="http://schemas.microsoft.com/office/drawing/2014/main" id="{58C12E69-6843-CD73-8E2E-E343D8714B30}"/>
                  </a:ext>
                </a:extLst>
              </p:cNvPr>
              <p:cNvGrpSpPr/>
              <p:nvPr/>
            </p:nvGrpSpPr>
            <p:grpSpPr>
              <a:xfrm>
                <a:off x="5338156" y="6095104"/>
                <a:ext cx="135632" cy="210363"/>
                <a:chOff x="3851919" y="1932330"/>
                <a:chExt cx="1440160" cy="2435003"/>
              </a:xfrm>
            </p:grpSpPr>
            <p:sp>
              <p:nvSpPr>
                <p:cNvPr id="98" name="Organigramme : Délai 97">
                  <a:extLst>
                    <a:ext uri="{FF2B5EF4-FFF2-40B4-BE49-F238E27FC236}">
                      <a16:creationId xmlns:a16="http://schemas.microsoft.com/office/drawing/2014/main" id="{63AA2EAE-DE57-6925-4E96-9130164D66F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9" name="Triangle isocèle 98">
                  <a:extLst>
                    <a:ext uri="{FF2B5EF4-FFF2-40B4-BE49-F238E27FC236}">
                      <a16:creationId xmlns:a16="http://schemas.microsoft.com/office/drawing/2014/main" id="{17FAB51E-D10A-4E52-E439-554C3D70BE6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0" name="Ellipse 99">
                  <a:extLst>
                    <a:ext uri="{FF2B5EF4-FFF2-40B4-BE49-F238E27FC236}">
                      <a16:creationId xmlns:a16="http://schemas.microsoft.com/office/drawing/2014/main" id="{3048AE52-B40F-A8F0-6AC2-24600E666BA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a:extLst>
                  <a:ext uri="{FF2B5EF4-FFF2-40B4-BE49-F238E27FC236}">
                    <a16:creationId xmlns:a16="http://schemas.microsoft.com/office/drawing/2014/main" id="{B90331EF-FAEB-4AE4-A818-5DF6280C6480}"/>
                  </a:ext>
                </a:extLst>
              </p:cNvPr>
              <p:cNvGrpSpPr/>
              <p:nvPr/>
            </p:nvGrpSpPr>
            <p:grpSpPr>
              <a:xfrm>
                <a:off x="5540375" y="6095104"/>
                <a:ext cx="135632" cy="210363"/>
                <a:chOff x="3851919" y="1932330"/>
                <a:chExt cx="1440160" cy="2435003"/>
              </a:xfrm>
            </p:grpSpPr>
            <p:sp>
              <p:nvSpPr>
                <p:cNvPr id="95" name="Organigramme : Délai 94">
                  <a:extLst>
                    <a:ext uri="{FF2B5EF4-FFF2-40B4-BE49-F238E27FC236}">
                      <a16:creationId xmlns:a16="http://schemas.microsoft.com/office/drawing/2014/main" id="{546DD1E3-EE26-CFE2-F764-AF06CE88E3C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6" name="Triangle isocèle 95">
                  <a:extLst>
                    <a:ext uri="{FF2B5EF4-FFF2-40B4-BE49-F238E27FC236}">
                      <a16:creationId xmlns:a16="http://schemas.microsoft.com/office/drawing/2014/main" id="{3720D64A-25C0-E821-49DA-43EDC0331BC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7" name="Ellipse 96">
                  <a:extLst>
                    <a:ext uri="{FF2B5EF4-FFF2-40B4-BE49-F238E27FC236}">
                      <a16:creationId xmlns:a16="http://schemas.microsoft.com/office/drawing/2014/main" id="{A2E49494-C640-C611-6869-4C489B2B8DF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9" name="Groupe 18">
                <a:extLst>
                  <a:ext uri="{FF2B5EF4-FFF2-40B4-BE49-F238E27FC236}">
                    <a16:creationId xmlns:a16="http://schemas.microsoft.com/office/drawing/2014/main" id="{2EC6B7A3-64A8-BAC9-714F-6A172303BE85}"/>
                  </a:ext>
                </a:extLst>
              </p:cNvPr>
              <p:cNvGrpSpPr/>
              <p:nvPr/>
            </p:nvGrpSpPr>
            <p:grpSpPr>
              <a:xfrm>
                <a:off x="5742923" y="6095104"/>
                <a:ext cx="135632" cy="210363"/>
                <a:chOff x="3851919" y="1932330"/>
                <a:chExt cx="1440160" cy="2435003"/>
              </a:xfrm>
            </p:grpSpPr>
            <p:sp>
              <p:nvSpPr>
                <p:cNvPr id="92" name="Organigramme : Délai 91">
                  <a:extLst>
                    <a:ext uri="{FF2B5EF4-FFF2-40B4-BE49-F238E27FC236}">
                      <a16:creationId xmlns:a16="http://schemas.microsoft.com/office/drawing/2014/main" id="{A3BD6EF1-2975-4EF7-5767-F1090D07E2E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3" name="Triangle isocèle 92">
                  <a:extLst>
                    <a:ext uri="{FF2B5EF4-FFF2-40B4-BE49-F238E27FC236}">
                      <a16:creationId xmlns:a16="http://schemas.microsoft.com/office/drawing/2014/main" id="{2997D65F-F771-C7BE-9BCA-85112CE604D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4" name="Ellipse 93">
                  <a:extLst>
                    <a:ext uri="{FF2B5EF4-FFF2-40B4-BE49-F238E27FC236}">
                      <a16:creationId xmlns:a16="http://schemas.microsoft.com/office/drawing/2014/main" id="{99304BAB-834B-D776-BB38-FDC317BE8EC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a:extLst>
                  <a:ext uri="{FF2B5EF4-FFF2-40B4-BE49-F238E27FC236}">
                    <a16:creationId xmlns:a16="http://schemas.microsoft.com/office/drawing/2014/main" id="{8A282B14-2765-74C8-570C-3ACD63EE8305}"/>
                  </a:ext>
                </a:extLst>
              </p:cNvPr>
              <p:cNvGrpSpPr/>
              <p:nvPr/>
            </p:nvGrpSpPr>
            <p:grpSpPr>
              <a:xfrm>
                <a:off x="5933999" y="6095104"/>
                <a:ext cx="135632" cy="210363"/>
                <a:chOff x="3851919" y="1932330"/>
                <a:chExt cx="1440160" cy="2435003"/>
              </a:xfrm>
            </p:grpSpPr>
            <p:sp>
              <p:nvSpPr>
                <p:cNvPr id="89" name="Organigramme : Délai 88">
                  <a:extLst>
                    <a:ext uri="{FF2B5EF4-FFF2-40B4-BE49-F238E27FC236}">
                      <a16:creationId xmlns:a16="http://schemas.microsoft.com/office/drawing/2014/main" id="{E510E3C4-FEEF-92D0-A110-29ADC9091B1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0" name="Triangle isocèle 89">
                  <a:extLst>
                    <a:ext uri="{FF2B5EF4-FFF2-40B4-BE49-F238E27FC236}">
                      <a16:creationId xmlns:a16="http://schemas.microsoft.com/office/drawing/2014/main" id="{98907E67-E4BD-2CED-06A9-925852B2841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1" name="Ellipse 90">
                  <a:extLst>
                    <a:ext uri="{FF2B5EF4-FFF2-40B4-BE49-F238E27FC236}">
                      <a16:creationId xmlns:a16="http://schemas.microsoft.com/office/drawing/2014/main" id="{C829079E-14FB-A1D2-2289-CD3F5AC5324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1" name="Groupe 20">
                <a:extLst>
                  <a:ext uri="{FF2B5EF4-FFF2-40B4-BE49-F238E27FC236}">
                    <a16:creationId xmlns:a16="http://schemas.microsoft.com/office/drawing/2014/main" id="{F8DC58C5-B3A8-654B-C83D-A1813B015CD4}"/>
                  </a:ext>
                </a:extLst>
              </p:cNvPr>
              <p:cNvGrpSpPr/>
              <p:nvPr/>
            </p:nvGrpSpPr>
            <p:grpSpPr>
              <a:xfrm>
                <a:off x="3151654" y="6095104"/>
                <a:ext cx="135632" cy="210363"/>
                <a:chOff x="3851919" y="1932330"/>
                <a:chExt cx="1440160" cy="2435003"/>
              </a:xfrm>
            </p:grpSpPr>
            <p:sp>
              <p:nvSpPr>
                <p:cNvPr id="86" name="Organigramme : Délai 85">
                  <a:extLst>
                    <a:ext uri="{FF2B5EF4-FFF2-40B4-BE49-F238E27FC236}">
                      <a16:creationId xmlns:a16="http://schemas.microsoft.com/office/drawing/2014/main" id="{D5B3B91B-6661-7042-E003-AF204B89C47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7" name="Triangle isocèle 86">
                  <a:extLst>
                    <a:ext uri="{FF2B5EF4-FFF2-40B4-BE49-F238E27FC236}">
                      <a16:creationId xmlns:a16="http://schemas.microsoft.com/office/drawing/2014/main" id="{75286861-5D9A-4684-08F4-82B5B0B32AA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8" name="Ellipse 87">
                  <a:extLst>
                    <a:ext uri="{FF2B5EF4-FFF2-40B4-BE49-F238E27FC236}">
                      <a16:creationId xmlns:a16="http://schemas.microsoft.com/office/drawing/2014/main" id="{0DF68C6A-B102-8B9F-E6A6-DD728359F63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2" name="Groupe 21">
                <a:extLst>
                  <a:ext uri="{FF2B5EF4-FFF2-40B4-BE49-F238E27FC236}">
                    <a16:creationId xmlns:a16="http://schemas.microsoft.com/office/drawing/2014/main" id="{878C93E3-70B4-73E0-C66F-BB8471985215}"/>
                  </a:ext>
                </a:extLst>
              </p:cNvPr>
              <p:cNvGrpSpPr/>
              <p:nvPr/>
            </p:nvGrpSpPr>
            <p:grpSpPr>
              <a:xfrm>
                <a:off x="3351491" y="6095104"/>
                <a:ext cx="135632" cy="210363"/>
                <a:chOff x="3851919" y="1932330"/>
                <a:chExt cx="1440160" cy="2435003"/>
              </a:xfrm>
            </p:grpSpPr>
            <p:sp>
              <p:nvSpPr>
                <p:cNvPr id="83" name="Organigramme : Délai 82">
                  <a:extLst>
                    <a:ext uri="{FF2B5EF4-FFF2-40B4-BE49-F238E27FC236}">
                      <a16:creationId xmlns:a16="http://schemas.microsoft.com/office/drawing/2014/main" id="{C03E72A9-12A5-159F-A222-0AF67BA84E6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4" name="Triangle isocèle 83">
                  <a:extLst>
                    <a:ext uri="{FF2B5EF4-FFF2-40B4-BE49-F238E27FC236}">
                      <a16:creationId xmlns:a16="http://schemas.microsoft.com/office/drawing/2014/main" id="{CA8F3E25-67BA-13C3-78C1-D8A722B197B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5" name="Ellipse 84">
                  <a:extLst>
                    <a:ext uri="{FF2B5EF4-FFF2-40B4-BE49-F238E27FC236}">
                      <a16:creationId xmlns:a16="http://schemas.microsoft.com/office/drawing/2014/main" id="{DE41CCDE-16D5-99BD-373F-7264D471A5A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3" name="Groupe 22">
                <a:extLst>
                  <a:ext uri="{FF2B5EF4-FFF2-40B4-BE49-F238E27FC236}">
                    <a16:creationId xmlns:a16="http://schemas.microsoft.com/office/drawing/2014/main" id="{F9E5656F-D4CF-5B25-4E01-07AB07490800}"/>
                  </a:ext>
                </a:extLst>
              </p:cNvPr>
              <p:cNvGrpSpPr/>
              <p:nvPr/>
            </p:nvGrpSpPr>
            <p:grpSpPr>
              <a:xfrm>
                <a:off x="3553710" y="6095104"/>
                <a:ext cx="135632" cy="210363"/>
                <a:chOff x="3851919" y="1932330"/>
                <a:chExt cx="1440160" cy="2435003"/>
              </a:xfrm>
            </p:grpSpPr>
            <p:sp>
              <p:nvSpPr>
                <p:cNvPr id="80" name="Organigramme : Délai 79">
                  <a:extLst>
                    <a:ext uri="{FF2B5EF4-FFF2-40B4-BE49-F238E27FC236}">
                      <a16:creationId xmlns:a16="http://schemas.microsoft.com/office/drawing/2014/main" id="{1CCA08E0-5BA1-1197-1F61-B7B68D7AD9D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1" name="Triangle isocèle 80">
                  <a:extLst>
                    <a:ext uri="{FF2B5EF4-FFF2-40B4-BE49-F238E27FC236}">
                      <a16:creationId xmlns:a16="http://schemas.microsoft.com/office/drawing/2014/main" id="{35A36573-32EC-5148-CEC4-8EE961A947B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2" name="Ellipse 81">
                  <a:extLst>
                    <a:ext uri="{FF2B5EF4-FFF2-40B4-BE49-F238E27FC236}">
                      <a16:creationId xmlns:a16="http://schemas.microsoft.com/office/drawing/2014/main" id="{94E9CF8B-130F-A39A-F35F-4C37F5AF117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4" name="Groupe 23">
                <a:extLst>
                  <a:ext uri="{FF2B5EF4-FFF2-40B4-BE49-F238E27FC236}">
                    <a16:creationId xmlns:a16="http://schemas.microsoft.com/office/drawing/2014/main" id="{440C401F-B4CF-4EE2-A90C-9851D6698E74}"/>
                  </a:ext>
                </a:extLst>
              </p:cNvPr>
              <p:cNvGrpSpPr/>
              <p:nvPr/>
            </p:nvGrpSpPr>
            <p:grpSpPr>
              <a:xfrm>
                <a:off x="3756258" y="6095104"/>
                <a:ext cx="135632" cy="210363"/>
                <a:chOff x="3851919" y="1932330"/>
                <a:chExt cx="1440160" cy="2435003"/>
              </a:xfrm>
            </p:grpSpPr>
            <p:sp>
              <p:nvSpPr>
                <p:cNvPr id="77" name="Organigramme : Délai 76">
                  <a:extLst>
                    <a:ext uri="{FF2B5EF4-FFF2-40B4-BE49-F238E27FC236}">
                      <a16:creationId xmlns:a16="http://schemas.microsoft.com/office/drawing/2014/main" id="{655D83AF-86CE-D5FD-B5E4-E75FA2C1CA1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8" name="Triangle isocèle 77">
                  <a:extLst>
                    <a:ext uri="{FF2B5EF4-FFF2-40B4-BE49-F238E27FC236}">
                      <a16:creationId xmlns:a16="http://schemas.microsoft.com/office/drawing/2014/main" id="{C69D3DEE-0611-C4F8-A755-EE88795FA56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9" name="Ellipse 78">
                  <a:extLst>
                    <a:ext uri="{FF2B5EF4-FFF2-40B4-BE49-F238E27FC236}">
                      <a16:creationId xmlns:a16="http://schemas.microsoft.com/office/drawing/2014/main" id="{4A5709DE-D1E2-AFE7-AAC8-A6BB4CC86F2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5" name="Groupe 24">
                <a:extLst>
                  <a:ext uri="{FF2B5EF4-FFF2-40B4-BE49-F238E27FC236}">
                    <a16:creationId xmlns:a16="http://schemas.microsoft.com/office/drawing/2014/main" id="{1112BDBC-F54C-3F2D-26E5-CCD833A23F9C}"/>
                  </a:ext>
                </a:extLst>
              </p:cNvPr>
              <p:cNvGrpSpPr/>
              <p:nvPr/>
            </p:nvGrpSpPr>
            <p:grpSpPr>
              <a:xfrm>
                <a:off x="3947334" y="6095104"/>
                <a:ext cx="135632" cy="210363"/>
                <a:chOff x="3851919" y="1932330"/>
                <a:chExt cx="1440160" cy="2435003"/>
              </a:xfrm>
            </p:grpSpPr>
            <p:sp>
              <p:nvSpPr>
                <p:cNvPr id="74" name="Organigramme : Délai 73">
                  <a:extLst>
                    <a:ext uri="{FF2B5EF4-FFF2-40B4-BE49-F238E27FC236}">
                      <a16:creationId xmlns:a16="http://schemas.microsoft.com/office/drawing/2014/main" id="{7D6DF784-A7BB-3E46-7A12-856A1C2DF5D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5" name="Triangle isocèle 74">
                  <a:extLst>
                    <a:ext uri="{FF2B5EF4-FFF2-40B4-BE49-F238E27FC236}">
                      <a16:creationId xmlns:a16="http://schemas.microsoft.com/office/drawing/2014/main" id="{37514AE7-8C95-9CC2-615B-23557C04C99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6" name="Ellipse 75">
                  <a:extLst>
                    <a:ext uri="{FF2B5EF4-FFF2-40B4-BE49-F238E27FC236}">
                      <a16:creationId xmlns:a16="http://schemas.microsoft.com/office/drawing/2014/main" id="{20338AAF-A2D4-842B-2832-00AEE7E0BEF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6" name="Groupe 25">
                <a:extLst>
                  <a:ext uri="{FF2B5EF4-FFF2-40B4-BE49-F238E27FC236}">
                    <a16:creationId xmlns:a16="http://schemas.microsoft.com/office/drawing/2014/main" id="{80BC2648-1AC7-BD5C-9DF8-75C5951F1886}"/>
                  </a:ext>
                </a:extLst>
              </p:cNvPr>
              <p:cNvGrpSpPr/>
              <p:nvPr/>
            </p:nvGrpSpPr>
            <p:grpSpPr>
              <a:xfrm>
                <a:off x="4238502" y="6346896"/>
                <a:ext cx="135632" cy="210363"/>
                <a:chOff x="3851919" y="1932330"/>
                <a:chExt cx="1440160" cy="2435003"/>
              </a:xfrm>
            </p:grpSpPr>
            <p:sp>
              <p:nvSpPr>
                <p:cNvPr id="71" name="Organigramme : Délai 70">
                  <a:extLst>
                    <a:ext uri="{FF2B5EF4-FFF2-40B4-BE49-F238E27FC236}">
                      <a16:creationId xmlns:a16="http://schemas.microsoft.com/office/drawing/2014/main" id="{F0B0B921-6E47-77E0-FDC8-1C3619D627F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2" name="Triangle isocèle 71">
                  <a:extLst>
                    <a:ext uri="{FF2B5EF4-FFF2-40B4-BE49-F238E27FC236}">
                      <a16:creationId xmlns:a16="http://schemas.microsoft.com/office/drawing/2014/main" id="{F3DAB13F-7D6D-453C-51CE-03B3BEF88F69}"/>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3" name="Ellipse 72">
                  <a:extLst>
                    <a:ext uri="{FF2B5EF4-FFF2-40B4-BE49-F238E27FC236}">
                      <a16:creationId xmlns:a16="http://schemas.microsoft.com/office/drawing/2014/main" id="{93C8E5B6-B013-36E2-4C87-A669B47BE15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7" name="Groupe 26">
                <a:extLst>
                  <a:ext uri="{FF2B5EF4-FFF2-40B4-BE49-F238E27FC236}">
                    <a16:creationId xmlns:a16="http://schemas.microsoft.com/office/drawing/2014/main" id="{C16F40B6-71D8-5690-AED7-C16176B0866C}"/>
                  </a:ext>
                </a:extLst>
              </p:cNvPr>
              <p:cNvGrpSpPr/>
              <p:nvPr/>
            </p:nvGrpSpPr>
            <p:grpSpPr>
              <a:xfrm>
                <a:off x="4440721" y="6346896"/>
                <a:ext cx="135632" cy="210363"/>
                <a:chOff x="3851919" y="1932330"/>
                <a:chExt cx="1440160" cy="2435003"/>
              </a:xfrm>
            </p:grpSpPr>
            <p:sp>
              <p:nvSpPr>
                <p:cNvPr id="68" name="Organigramme : Délai 67">
                  <a:extLst>
                    <a:ext uri="{FF2B5EF4-FFF2-40B4-BE49-F238E27FC236}">
                      <a16:creationId xmlns:a16="http://schemas.microsoft.com/office/drawing/2014/main" id="{57356380-7B83-64D2-285F-8C1CA0421C4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9" name="Triangle isocèle 68">
                  <a:extLst>
                    <a:ext uri="{FF2B5EF4-FFF2-40B4-BE49-F238E27FC236}">
                      <a16:creationId xmlns:a16="http://schemas.microsoft.com/office/drawing/2014/main" id="{8E449653-90DB-4145-CDD6-5BE55EBBB49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0" name="Ellipse 69">
                  <a:extLst>
                    <a:ext uri="{FF2B5EF4-FFF2-40B4-BE49-F238E27FC236}">
                      <a16:creationId xmlns:a16="http://schemas.microsoft.com/office/drawing/2014/main" id="{99938D10-F4ED-FFF8-4E96-15303DA3804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8" name="Groupe 27">
                <a:extLst>
                  <a:ext uri="{FF2B5EF4-FFF2-40B4-BE49-F238E27FC236}">
                    <a16:creationId xmlns:a16="http://schemas.microsoft.com/office/drawing/2014/main" id="{6C4C6EE5-948E-3F29-BF19-9F7314369A06}"/>
                  </a:ext>
                </a:extLst>
              </p:cNvPr>
              <p:cNvGrpSpPr/>
              <p:nvPr/>
            </p:nvGrpSpPr>
            <p:grpSpPr>
              <a:xfrm>
                <a:off x="4643269" y="6346896"/>
                <a:ext cx="135632" cy="210363"/>
                <a:chOff x="3851919" y="1932330"/>
                <a:chExt cx="1440160" cy="2435003"/>
              </a:xfrm>
            </p:grpSpPr>
            <p:sp>
              <p:nvSpPr>
                <p:cNvPr id="65" name="Organigramme : Délai 64">
                  <a:extLst>
                    <a:ext uri="{FF2B5EF4-FFF2-40B4-BE49-F238E27FC236}">
                      <a16:creationId xmlns:a16="http://schemas.microsoft.com/office/drawing/2014/main" id="{33DCCA1D-80EC-8354-C5BC-93D7FBAEA49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6" name="Triangle isocèle 65">
                  <a:extLst>
                    <a:ext uri="{FF2B5EF4-FFF2-40B4-BE49-F238E27FC236}">
                      <a16:creationId xmlns:a16="http://schemas.microsoft.com/office/drawing/2014/main" id="{B7643931-DA56-2C5A-1672-895599766AC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7" name="Ellipse 66">
                  <a:extLst>
                    <a:ext uri="{FF2B5EF4-FFF2-40B4-BE49-F238E27FC236}">
                      <a16:creationId xmlns:a16="http://schemas.microsoft.com/office/drawing/2014/main" id="{4C7D4683-85C0-A407-D0A9-39D0A6F19ED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9" name="Groupe 28">
                <a:extLst>
                  <a:ext uri="{FF2B5EF4-FFF2-40B4-BE49-F238E27FC236}">
                    <a16:creationId xmlns:a16="http://schemas.microsoft.com/office/drawing/2014/main" id="{44168945-54E5-C28D-D976-192FB07F2838}"/>
                  </a:ext>
                </a:extLst>
              </p:cNvPr>
              <p:cNvGrpSpPr/>
              <p:nvPr/>
            </p:nvGrpSpPr>
            <p:grpSpPr>
              <a:xfrm>
                <a:off x="4834345" y="6346896"/>
                <a:ext cx="135632" cy="210363"/>
                <a:chOff x="3851919" y="1932330"/>
                <a:chExt cx="1440160" cy="2435003"/>
              </a:xfrm>
            </p:grpSpPr>
            <p:sp>
              <p:nvSpPr>
                <p:cNvPr id="62" name="Organigramme : Délai 61">
                  <a:extLst>
                    <a:ext uri="{FF2B5EF4-FFF2-40B4-BE49-F238E27FC236}">
                      <a16:creationId xmlns:a16="http://schemas.microsoft.com/office/drawing/2014/main" id="{7BFA4C14-0F9A-FB5E-E630-D0C931B4F90F}"/>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3" name="Triangle isocèle 62">
                  <a:extLst>
                    <a:ext uri="{FF2B5EF4-FFF2-40B4-BE49-F238E27FC236}">
                      <a16:creationId xmlns:a16="http://schemas.microsoft.com/office/drawing/2014/main" id="{9D8BA3B3-101B-195F-3530-F39490E4DAD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4" name="Ellipse 63">
                  <a:extLst>
                    <a:ext uri="{FF2B5EF4-FFF2-40B4-BE49-F238E27FC236}">
                      <a16:creationId xmlns:a16="http://schemas.microsoft.com/office/drawing/2014/main" id="{5F27B4A0-556E-7BA6-5C93-A6125335F26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0" name="Groupe 29">
                <a:extLst>
                  <a:ext uri="{FF2B5EF4-FFF2-40B4-BE49-F238E27FC236}">
                    <a16:creationId xmlns:a16="http://schemas.microsoft.com/office/drawing/2014/main" id="{EBE6771E-AA44-9430-0B0C-8124B20CDE19}"/>
                  </a:ext>
                </a:extLst>
              </p:cNvPr>
              <p:cNvGrpSpPr/>
              <p:nvPr/>
            </p:nvGrpSpPr>
            <p:grpSpPr>
              <a:xfrm>
                <a:off x="5038559" y="6348704"/>
                <a:ext cx="135632" cy="210363"/>
                <a:chOff x="3851919" y="1932330"/>
                <a:chExt cx="1440160" cy="2435003"/>
              </a:xfrm>
            </p:grpSpPr>
            <p:sp>
              <p:nvSpPr>
                <p:cNvPr id="59" name="Organigramme : Délai 58">
                  <a:extLst>
                    <a:ext uri="{FF2B5EF4-FFF2-40B4-BE49-F238E27FC236}">
                      <a16:creationId xmlns:a16="http://schemas.microsoft.com/office/drawing/2014/main" id="{27547FAB-6E9A-BE5F-226B-D8EF56C5F610}"/>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0" name="Triangle isocèle 59">
                  <a:extLst>
                    <a:ext uri="{FF2B5EF4-FFF2-40B4-BE49-F238E27FC236}">
                      <a16:creationId xmlns:a16="http://schemas.microsoft.com/office/drawing/2014/main" id="{FB4FED58-C69B-FE90-F4D2-3DC8159453E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1" name="Ellipse 60">
                  <a:extLst>
                    <a:ext uri="{FF2B5EF4-FFF2-40B4-BE49-F238E27FC236}">
                      <a16:creationId xmlns:a16="http://schemas.microsoft.com/office/drawing/2014/main" id="{B3069BA6-3AF5-99D0-1E81-DFE10E56E75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1" name="Groupe 30">
                <a:extLst>
                  <a:ext uri="{FF2B5EF4-FFF2-40B4-BE49-F238E27FC236}">
                    <a16:creationId xmlns:a16="http://schemas.microsoft.com/office/drawing/2014/main" id="{29E496B6-BF9E-FA5D-967A-802FFAB76233}"/>
                  </a:ext>
                </a:extLst>
              </p:cNvPr>
              <p:cNvGrpSpPr/>
              <p:nvPr/>
            </p:nvGrpSpPr>
            <p:grpSpPr>
              <a:xfrm>
                <a:off x="5238396" y="6348704"/>
                <a:ext cx="135632" cy="210363"/>
                <a:chOff x="3851919" y="1932330"/>
                <a:chExt cx="1440160" cy="2435003"/>
              </a:xfrm>
            </p:grpSpPr>
            <p:sp>
              <p:nvSpPr>
                <p:cNvPr id="56" name="Organigramme : Délai 55">
                  <a:extLst>
                    <a:ext uri="{FF2B5EF4-FFF2-40B4-BE49-F238E27FC236}">
                      <a16:creationId xmlns:a16="http://schemas.microsoft.com/office/drawing/2014/main" id="{552920A7-6293-DB49-3407-8065E6F2C8F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Triangle isocèle 56">
                  <a:extLst>
                    <a:ext uri="{FF2B5EF4-FFF2-40B4-BE49-F238E27FC236}">
                      <a16:creationId xmlns:a16="http://schemas.microsoft.com/office/drawing/2014/main" id="{43E3F6EB-9B1D-0466-7B6D-EB4E1912E18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Ellipse 57">
                  <a:extLst>
                    <a:ext uri="{FF2B5EF4-FFF2-40B4-BE49-F238E27FC236}">
                      <a16:creationId xmlns:a16="http://schemas.microsoft.com/office/drawing/2014/main" id="{1115AB37-5FAC-7150-5F69-94B7770C5F8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2" name="Groupe 31">
                <a:extLst>
                  <a:ext uri="{FF2B5EF4-FFF2-40B4-BE49-F238E27FC236}">
                    <a16:creationId xmlns:a16="http://schemas.microsoft.com/office/drawing/2014/main" id="{DA79F15E-6723-78CC-ED90-9ECF830A7E80}"/>
                  </a:ext>
                </a:extLst>
              </p:cNvPr>
              <p:cNvGrpSpPr/>
              <p:nvPr/>
            </p:nvGrpSpPr>
            <p:grpSpPr>
              <a:xfrm>
                <a:off x="5440615" y="6348704"/>
                <a:ext cx="135632" cy="210363"/>
                <a:chOff x="3851919" y="1932330"/>
                <a:chExt cx="1440160" cy="2435003"/>
              </a:xfrm>
            </p:grpSpPr>
            <p:sp>
              <p:nvSpPr>
                <p:cNvPr id="53" name="Organigramme : Délai 52">
                  <a:extLst>
                    <a:ext uri="{FF2B5EF4-FFF2-40B4-BE49-F238E27FC236}">
                      <a16:creationId xmlns:a16="http://schemas.microsoft.com/office/drawing/2014/main" id="{2BB601F6-0C25-1821-8823-9FB3EF958D8F}"/>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4" name="Triangle isocèle 53">
                  <a:extLst>
                    <a:ext uri="{FF2B5EF4-FFF2-40B4-BE49-F238E27FC236}">
                      <a16:creationId xmlns:a16="http://schemas.microsoft.com/office/drawing/2014/main" id="{9AFF4C73-D2D6-6575-023A-27A4842856A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5" name="Ellipse 54">
                  <a:extLst>
                    <a:ext uri="{FF2B5EF4-FFF2-40B4-BE49-F238E27FC236}">
                      <a16:creationId xmlns:a16="http://schemas.microsoft.com/office/drawing/2014/main" id="{C2AC86E5-C3C7-5F2A-D339-524A7B1AF19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3" name="Groupe 32">
                <a:extLst>
                  <a:ext uri="{FF2B5EF4-FFF2-40B4-BE49-F238E27FC236}">
                    <a16:creationId xmlns:a16="http://schemas.microsoft.com/office/drawing/2014/main" id="{53AE622D-B6A4-5C59-FCE0-96D57480CBFD}"/>
                  </a:ext>
                </a:extLst>
              </p:cNvPr>
              <p:cNvGrpSpPr/>
              <p:nvPr/>
            </p:nvGrpSpPr>
            <p:grpSpPr>
              <a:xfrm>
                <a:off x="3251731" y="6348704"/>
                <a:ext cx="135632" cy="210363"/>
                <a:chOff x="3851919" y="1932330"/>
                <a:chExt cx="1440160" cy="2435003"/>
              </a:xfrm>
            </p:grpSpPr>
            <p:sp>
              <p:nvSpPr>
                <p:cNvPr id="50" name="Organigramme : Délai 49">
                  <a:extLst>
                    <a:ext uri="{FF2B5EF4-FFF2-40B4-BE49-F238E27FC236}">
                      <a16:creationId xmlns:a16="http://schemas.microsoft.com/office/drawing/2014/main" id="{0F716C7F-4713-FEA7-A29D-4D53BED52C3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1" name="Triangle isocèle 50">
                  <a:extLst>
                    <a:ext uri="{FF2B5EF4-FFF2-40B4-BE49-F238E27FC236}">
                      <a16:creationId xmlns:a16="http://schemas.microsoft.com/office/drawing/2014/main" id="{71F7AB6F-5400-4CBE-81EF-E908B8217C47}"/>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Ellipse 51">
                  <a:extLst>
                    <a:ext uri="{FF2B5EF4-FFF2-40B4-BE49-F238E27FC236}">
                      <a16:creationId xmlns:a16="http://schemas.microsoft.com/office/drawing/2014/main" id="{1D0D8CAF-722D-1F0D-B4C2-C8E58C592E5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4" name="Groupe 33">
                <a:extLst>
                  <a:ext uri="{FF2B5EF4-FFF2-40B4-BE49-F238E27FC236}">
                    <a16:creationId xmlns:a16="http://schemas.microsoft.com/office/drawing/2014/main" id="{8AA15F69-281D-3773-EF81-6373FDB20EAF}"/>
                  </a:ext>
                </a:extLst>
              </p:cNvPr>
              <p:cNvGrpSpPr/>
              <p:nvPr/>
            </p:nvGrpSpPr>
            <p:grpSpPr>
              <a:xfrm>
                <a:off x="3453950" y="6348704"/>
                <a:ext cx="135632" cy="210363"/>
                <a:chOff x="3851919" y="1932330"/>
                <a:chExt cx="1440160" cy="2435003"/>
              </a:xfrm>
            </p:grpSpPr>
            <p:sp>
              <p:nvSpPr>
                <p:cNvPr id="47" name="Organigramme : Délai 46">
                  <a:extLst>
                    <a:ext uri="{FF2B5EF4-FFF2-40B4-BE49-F238E27FC236}">
                      <a16:creationId xmlns:a16="http://schemas.microsoft.com/office/drawing/2014/main" id="{EC9F7C49-C1EB-7422-3A45-75817E7741D0}"/>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8" name="Triangle isocèle 47">
                  <a:extLst>
                    <a:ext uri="{FF2B5EF4-FFF2-40B4-BE49-F238E27FC236}">
                      <a16:creationId xmlns:a16="http://schemas.microsoft.com/office/drawing/2014/main" id="{0608B12B-0269-5A02-9483-4C1D686BC7F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9" name="Ellipse 48">
                  <a:extLst>
                    <a:ext uri="{FF2B5EF4-FFF2-40B4-BE49-F238E27FC236}">
                      <a16:creationId xmlns:a16="http://schemas.microsoft.com/office/drawing/2014/main" id="{194606A0-A885-3E68-5E5E-95472DE742A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5" name="Groupe 34">
                <a:extLst>
                  <a:ext uri="{FF2B5EF4-FFF2-40B4-BE49-F238E27FC236}">
                    <a16:creationId xmlns:a16="http://schemas.microsoft.com/office/drawing/2014/main" id="{F2EFA124-1058-4E32-8D64-5C97AE7F7ECF}"/>
                  </a:ext>
                </a:extLst>
              </p:cNvPr>
              <p:cNvGrpSpPr/>
              <p:nvPr/>
            </p:nvGrpSpPr>
            <p:grpSpPr>
              <a:xfrm>
                <a:off x="3656498" y="6348704"/>
                <a:ext cx="135632" cy="210363"/>
                <a:chOff x="3851919" y="1932330"/>
                <a:chExt cx="1440160" cy="2435003"/>
              </a:xfrm>
            </p:grpSpPr>
            <p:sp>
              <p:nvSpPr>
                <p:cNvPr id="44" name="Organigramme : Délai 43">
                  <a:extLst>
                    <a:ext uri="{FF2B5EF4-FFF2-40B4-BE49-F238E27FC236}">
                      <a16:creationId xmlns:a16="http://schemas.microsoft.com/office/drawing/2014/main" id="{C1F5EAD5-F315-F125-863E-390FF845A0B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Triangle isocèle 44">
                  <a:extLst>
                    <a:ext uri="{FF2B5EF4-FFF2-40B4-BE49-F238E27FC236}">
                      <a16:creationId xmlns:a16="http://schemas.microsoft.com/office/drawing/2014/main" id="{21BEBD7C-0389-125A-4E60-DC05DAA8098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Ellipse 45">
                  <a:extLst>
                    <a:ext uri="{FF2B5EF4-FFF2-40B4-BE49-F238E27FC236}">
                      <a16:creationId xmlns:a16="http://schemas.microsoft.com/office/drawing/2014/main" id="{87797FE2-B8F9-183D-CA62-A1A95ECB926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6" name="Groupe 35">
                <a:extLst>
                  <a:ext uri="{FF2B5EF4-FFF2-40B4-BE49-F238E27FC236}">
                    <a16:creationId xmlns:a16="http://schemas.microsoft.com/office/drawing/2014/main" id="{D62C0883-D986-5D94-34BF-3EB3BA867ED6}"/>
                  </a:ext>
                </a:extLst>
              </p:cNvPr>
              <p:cNvGrpSpPr/>
              <p:nvPr/>
            </p:nvGrpSpPr>
            <p:grpSpPr>
              <a:xfrm>
                <a:off x="3847574" y="6348704"/>
                <a:ext cx="135632" cy="210363"/>
                <a:chOff x="3851919" y="1932330"/>
                <a:chExt cx="1440160" cy="2435003"/>
              </a:xfrm>
            </p:grpSpPr>
            <p:sp>
              <p:nvSpPr>
                <p:cNvPr id="41" name="Organigramme : Délai 40">
                  <a:extLst>
                    <a:ext uri="{FF2B5EF4-FFF2-40B4-BE49-F238E27FC236}">
                      <a16:creationId xmlns:a16="http://schemas.microsoft.com/office/drawing/2014/main" id="{A1396B46-2644-9ABA-454A-B9AA468FB18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Triangle isocèle 41">
                  <a:extLst>
                    <a:ext uri="{FF2B5EF4-FFF2-40B4-BE49-F238E27FC236}">
                      <a16:creationId xmlns:a16="http://schemas.microsoft.com/office/drawing/2014/main" id="{CC4E5656-909E-E50A-7E33-2BC90A158FD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Ellipse 42">
                  <a:extLst>
                    <a:ext uri="{FF2B5EF4-FFF2-40B4-BE49-F238E27FC236}">
                      <a16:creationId xmlns:a16="http://schemas.microsoft.com/office/drawing/2014/main" id="{6A00E742-7305-B037-3E83-107EDE169F1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7" name="Groupe 36">
                <a:extLst>
                  <a:ext uri="{FF2B5EF4-FFF2-40B4-BE49-F238E27FC236}">
                    <a16:creationId xmlns:a16="http://schemas.microsoft.com/office/drawing/2014/main" id="{20F56C75-73BA-D2BE-38F7-86B06A45997A}"/>
                  </a:ext>
                </a:extLst>
              </p:cNvPr>
              <p:cNvGrpSpPr/>
              <p:nvPr/>
            </p:nvGrpSpPr>
            <p:grpSpPr>
              <a:xfrm>
                <a:off x="5847387" y="6348704"/>
                <a:ext cx="135632" cy="210363"/>
                <a:chOff x="3851919" y="1932330"/>
                <a:chExt cx="1440160" cy="2435003"/>
              </a:xfrm>
            </p:grpSpPr>
            <p:sp>
              <p:nvSpPr>
                <p:cNvPr id="38" name="Organigramme : Délai 37">
                  <a:extLst>
                    <a:ext uri="{FF2B5EF4-FFF2-40B4-BE49-F238E27FC236}">
                      <a16:creationId xmlns:a16="http://schemas.microsoft.com/office/drawing/2014/main" id="{DFE70664-5E6A-1518-94E9-7D040C80DF9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Triangle isocèle 38">
                  <a:extLst>
                    <a:ext uri="{FF2B5EF4-FFF2-40B4-BE49-F238E27FC236}">
                      <a16:creationId xmlns:a16="http://schemas.microsoft.com/office/drawing/2014/main" id="{CFB00BB9-0ED2-A3A7-2913-A25DD7D3F1F7}"/>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Ellipse 39">
                  <a:extLst>
                    <a:ext uri="{FF2B5EF4-FFF2-40B4-BE49-F238E27FC236}">
                      <a16:creationId xmlns:a16="http://schemas.microsoft.com/office/drawing/2014/main" id="{E8A613C6-6AB2-911A-644F-78ACE0508AE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sp>
        <p:nvSpPr>
          <p:cNvPr id="125" name="Flèche courbée vers la droite 145">
            <a:extLst>
              <a:ext uri="{FF2B5EF4-FFF2-40B4-BE49-F238E27FC236}">
                <a16:creationId xmlns:a16="http://schemas.microsoft.com/office/drawing/2014/main" id="{20981066-8942-ED50-5FF2-4BA326BDFD4B}"/>
              </a:ext>
            </a:extLst>
          </p:cNvPr>
          <p:cNvSpPr/>
          <p:nvPr/>
        </p:nvSpPr>
        <p:spPr>
          <a:xfrm>
            <a:off x="4117519" y="3562614"/>
            <a:ext cx="1506139" cy="1696734"/>
          </a:xfrm>
          <a:prstGeom prst="curvedRightArrow">
            <a:avLst>
              <a:gd name="adj1" fmla="val 14880"/>
              <a:gd name="adj2" fmla="val 29482"/>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solidFill>
                <a:schemeClr val="tx1"/>
              </a:solidFill>
            </a:endParaRPr>
          </a:p>
        </p:txBody>
      </p:sp>
      <p:sp>
        <p:nvSpPr>
          <p:cNvPr id="126" name="Flèche courbée vers la droite 146">
            <a:extLst>
              <a:ext uri="{FF2B5EF4-FFF2-40B4-BE49-F238E27FC236}">
                <a16:creationId xmlns:a16="http://schemas.microsoft.com/office/drawing/2014/main" id="{8276FD1B-A9B6-109F-0772-E319C7B29132}"/>
              </a:ext>
            </a:extLst>
          </p:cNvPr>
          <p:cNvSpPr/>
          <p:nvPr/>
        </p:nvSpPr>
        <p:spPr>
          <a:xfrm flipH="1">
            <a:off x="6598794" y="3598358"/>
            <a:ext cx="1612435" cy="2533793"/>
          </a:xfrm>
          <a:prstGeom prst="curvedRightArrow">
            <a:avLst>
              <a:gd name="adj1" fmla="val 14880"/>
              <a:gd name="adj2" fmla="val 29482"/>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solidFill>
                <a:schemeClr val="tx1"/>
              </a:solidFill>
            </a:endParaRPr>
          </a:p>
        </p:txBody>
      </p:sp>
      <p:grpSp>
        <p:nvGrpSpPr>
          <p:cNvPr id="127" name="Groupe 126">
            <a:extLst>
              <a:ext uri="{FF2B5EF4-FFF2-40B4-BE49-F238E27FC236}">
                <a16:creationId xmlns:a16="http://schemas.microsoft.com/office/drawing/2014/main" id="{C0F2D944-BE3F-8514-61A3-3A78C14F1793}"/>
              </a:ext>
            </a:extLst>
          </p:cNvPr>
          <p:cNvGrpSpPr/>
          <p:nvPr/>
        </p:nvGrpSpPr>
        <p:grpSpPr>
          <a:xfrm>
            <a:off x="5519937" y="2583127"/>
            <a:ext cx="1152129" cy="1786931"/>
            <a:chOff x="3851919" y="1932330"/>
            <a:chExt cx="1440160" cy="2435003"/>
          </a:xfrm>
        </p:grpSpPr>
        <p:sp>
          <p:nvSpPr>
            <p:cNvPr id="128" name="Organigramme : Délai 127">
              <a:extLst>
                <a:ext uri="{FF2B5EF4-FFF2-40B4-BE49-F238E27FC236}">
                  <a16:creationId xmlns:a16="http://schemas.microsoft.com/office/drawing/2014/main" id="{85D5537C-A851-A5F1-C487-67A7214F95D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9" name="Triangle isocèle 128">
              <a:extLst>
                <a:ext uri="{FF2B5EF4-FFF2-40B4-BE49-F238E27FC236}">
                  <a16:creationId xmlns:a16="http://schemas.microsoft.com/office/drawing/2014/main" id="{F27034B1-5263-480B-DBD6-072A85AFDEB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0" name="Ellipse 129">
              <a:extLst>
                <a:ext uri="{FF2B5EF4-FFF2-40B4-BE49-F238E27FC236}">
                  <a16:creationId xmlns:a16="http://schemas.microsoft.com/office/drawing/2014/main" id="{828D2BD7-0501-3C9A-83C6-A39F0F85D21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31" name="ZoneTexte 130">
            <a:extLst>
              <a:ext uri="{FF2B5EF4-FFF2-40B4-BE49-F238E27FC236}">
                <a16:creationId xmlns:a16="http://schemas.microsoft.com/office/drawing/2014/main" id="{F97F60AE-B493-5121-8060-DF6B363DA613}"/>
              </a:ext>
            </a:extLst>
          </p:cNvPr>
          <p:cNvSpPr txBox="1"/>
          <p:nvPr/>
        </p:nvSpPr>
        <p:spPr>
          <a:xfrm>
            <a:off x="7435042" y="1940711"/>
            <a:ext cx="3406836" cy="1692771"/>
          </a:xfrm>
          <a:prstGeom prst="rect">
            <a:avLst/>
          </a:prstGeom>
          <a:noFill/>
        </p:spPr>
        <p:txBody>
          <a:bodyPr wrap="square" rtlCol="0" anchor="t">
            <a:spAutoFit/>
          </a:bodyPr>
          <a:lstStyle/>
          <a:p>
            <a:r>
              <a:rPr lang="en-US" sz="2600" dirty="0">
                <a:solidFill>
                  <a:srgbClr val="36424B"/>
                </a:solidFill>
                <a:cs typeface="Arial"/>
              </a:rPr>
              <a:t>The government works for itself and </a:t>
            </a:r>
            <a:r>
              <a:rPr lang="en-US" sz="2600" b="1" dirty="0">
                <a:solidFill>
                  <a:srgbClr val="36424B"/>
                </a:solidFill>
                <a:cs typeface="Arial"/>
              </a:rPr>
              <a:t>does what it wants </a:t>
            </a:r>
            <a:r>
              <a:rPr lang="en-US" sz="2600" dirty="0">
                <a:solidFill>
                  <a:srgbClr val="36424B"/>
                </a:solidFill>
                <a:cs typeface="Arial"/>
              </a:rPr>
              <a:t>in its own interests</a:t>
            </a:r>
            <a:r>
              <a:rPr lang="fr-CA" sz="2600" dirty="0">
                <a:solidFill>
                  <a:srgbClr val="36424B"/>
                </a:solidFill>
                <a:cs typeface="Arial"/>
              </a:rPr>
              <a:t>. </a:t>
            </a:r>
            <a:endParaRPr lang="fr-CA" sz="2600" dirty="0">
              <a:solidFill>
                <a:srgbClr val="36424B"/>
              </a:solidFill>
              <a:cs typeface="Arial" panose="020B0604020202020204" pitchFamily="34" charset="0"/>
            </a:endParaRPr>
          </a:p>
        </p:txBody>
      </p:sp>
      <p:sp>
        <p:nvSpPr>
          <p:cNvPr id="132" name="ZoneTexte 131">
            <a:extLst>
              <a:ext uri="{FF2B5EF4-FFF2-40B4-BE49-F238E27FC236}">
                <a16:creationId xmlns:a16="http://schemas.microsoft.com/office/drawing/2014/main" id="{9C370530-DBC2-AE74-0AB5-718E3785D166}"/>
              </a:ext>
            </a:extLst>
          </p:cNvPr>
          <p:cNvSpPr txBox="1"/>
          <p:nvPr/>
        </p:nvSpPr>
        <p:spPr>
          <a:xfrm>
            <a:off x="2262727" y="1964607"/>
            <a:ext cx="3003522" cy="892552"/>
          </a:xfrm>
          <a:prstGeom prst="rect">
            <a:avLst/>
          </a:prstGeom>
          <a:noFill/>
        </p:spPr>
        <p:txBody>
          <a:bodyPr wrap="square" rtlCol="0" anchor="t">
            <a:spAutoFit/>
          </a:bodyPr>
          <a:lstStyle/>
          <a:p>
            <a:r>
              <a:rPr lang="en-US" sz="2600" dirty="0">
                <a:solidFill>
                  <a:srgbClr val="36424B"/>
                </a:solidFill>
                <a:cs typeface="Arial"/>
              </a:rPr>
              <a:t>The government is above the law.</a:t>
            </a:r>
          </a:p>
        </p:txBody>
      </p:sp>
    </p:spTree>
    <p:extLst>
      <p:ext uri="{BB962C8B-B14F-4D97-AF65-F5344CB8AC3E}">
        <p14:creationId xmlns:p14="http://schemas.microsoft.com/office/powerpoint/2010/main" val="389556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wipe(down)">
                                      <p:cBhvr>
                                        <p:cTn id="13" dur="600"/>
                                        <p:tgtEl>
                                          <p:spTgt spid="132"/>
                                        </p:tgtEl>
                                      </p:cBhvr>
                                    </p:animEffect>
                                  </p:childTnLst>
                                </p:cTn>
                              </p:par>
                            </p:childTnLst>
                          </p:cTn>
                        </p:par>
                        <p:par>
                          <p:cTn id="14" fill="hold">
                            <p:stCondLst>
                              <p:cond delay="600"/>
                            </p:stCondLst>
                            <p:childTnLst>
                              <p:par>
                                <p:cTn id="15" presetID="22" presetClass="entr" presetSubtype="1" fill="hold" grpId="0" nodeType="after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wipe(up)">
                                      <p:cBhvr>
                                        <p:cTn id="17" dur="500"/>
                                        <p:tgtEl>
                                          <p:spTgt spid="1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wipe(up)">
                                      <p:cBhvr>
                                        <p:cTn id="22" dur="500"/>
                                        <p:tgtEl>
                                          <p:spTgt spid="126"/>
                                        </p:tgtEl>
                                      </p:cBhvr>
                                    </p:animEffect>
                                  </p:childTnLst>
                                </p:cTn>
                              </p:par>
                            </p:childTnLst>
                          </p:cTn>
                        </p:par>
                        <p:par>
                          <p:cTn id="23" fill="hold">
                            <p:stCondLst>
                              <p:cond delay="500"/>
                            </p:stCondLst>
                            <p:childTnLst>
                              <p:par>
                                <p:cTn id="24" presetID="22" presetClass="entr" presetSubtype="1" fill="hold" grpId="0" nodeType="afterEffect">
                                  <p:stCondLst>
                                    <p:cond delay="150"/>
                                  </p:stCondLst>
                                  <p:childTnLst>
                                    <p:set>
                                      <p:cBhvr>
                                        <p:cTn id="25" dur="1" fill="hold">
                                          <p:stCondLst>
                                            <p:cond delay="0"/>
                                          </p:stCondLst>
                                        </p:cTn>
                                        <p:tgtEl>
                                          <p:spTgt spid="131"/>
                                        </p:tgtEl>
                                        <p:attrNameLst>
                                          <p:attrName>style.visibility</p:attrName>
                                        </p:attrNameLst>
                                      </p:cBhvr>
                                      <p:to>
                                        <p:strVal val="visible"/>
                                      </p:to>
                                    </p:set>
                                    <p:animEffect transition="in" filter="wipe(up)">
                                      <p:cBhvr>
                                        <p:cTn id="26" dur="6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5" grpId="0" animBg="1"/>
      <p:bldP spid="126" grpId="0" animBg="1"/>
      <p:bldP spid="131" grpId="0"/>
      <p:bldP spid="1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2D98B37-ABEE-3F2F-E592-9ABF07834E45}"/>
              </a:ext>
            </a:extLst>
          </p:cNvPr>
          <p:cNvSpPr>
            <a:spLocks noGrp="1"/>
          </p:cNvSpPr>
          <p:nvPr>
            <p:ph type="title"/>
          </p:nvPr>
        </p:nvSpPr>
        <p:spPr/>
        <p:txBody>
          <a:bodyPr/>
          <a:lstStyle/>
          <a:p>
            <a:r>
              <a:rPr lang="en-US" sz="4000" dirty="0">
                <a:solidFill>
                  <a:srgbClr val="F6891F"/>
                </a:solidFill>
                <a:latin typeface="+mj-lt"/>
                <a:cs typeface="Arial" panose="020B0604020202020204" pitchFamily="34" charset="0"/>
              </a:rPr>
              <a:t>Democracy</a:t>
            </a:r>
            <a:br>
              <a:rPr lang="fr-CA" sz="4000" dirty="0">
                <a:solidFill>
                  <a:srgbClr val="F6891F"/>
                </a:solidFill>
                <a:latin typeface="+mj-lt"/>
              </a:rPr>
            </a:br>
            <a:endParaRPr lang="fr-CA" b="0" dirty="0">
              <a:solidFill>
                <a:schemeClr val="accent1"/>
              </a:solidFill>
            </a:endParaRPr>
          </a:p>
        </p:txBody>
      </p:sp>
      <p:sp>
        <p:nvSpPr>
          <p:cNvPr id="2" name="ZoneTexte 1">
            <a:extLst>
              <a:ext uri="{FF2B5EF4-FFF2-40B4-BE49-F238E27FC236}">
                <a16:creationId xmlns:a16="http://schemas.microsoft.com/office/drawing/2014/main" id="{81682208-C055-C7AF-CFF6-143C6955F352}"/>
              </a:ext>
            </a:extLst>
          </p:cNvPr>
          <p:cNvSpPr txBox="1"/>
          <p:nvPr/>
        </p:nvSpPr>
        <p:spPr>
          <a:xfrm>
            <a:off x="4457012" y="1916832"/>
            <a:ext cx="184731" cy="369332"/>
          </a:xfrm>
          <a:prstGeom prst="rect">
            <a:avLst/>
          </a:prstGeom>
          <a:noFill/>
        </p:spPr>
        <p:txBody>
          <a:bodyPr wrap="none" rtlCol="0">
            <a:spAutoFit/>
          </a:bodyPr>
          <a:lstStyle/>
          <a:p>
            <a:endParaRPr lang="fr-CA"/>
          </a:p>
        </p:txBody>
      </p:sp>
      <p:grpSp>
        <p:nvGrpSpPr>
          <p:cNvPr id="133" name="Groupe 132">
            <a:extLst>
              <a:ext uri="{FF2B5EF4-FFF2-40B4-BE49-F238E27FC236}">
                <a16:creationId xmlns:a16="http://schemas.microsoft.com/office/drawing/2014/main" id="{941969FB-91C5-43AA-F04F-A81871EEED84}"/>
              </a:ext>
            </a:extLst>
          </p:cNvPr>
          <p:cNvGrpSpPr/>
          <p:nvPr/>
        </p:nvGrpSpPr>
        <p:grpSpPr>
          <a:xfrm>
            <a:off x="5465124" y="2616226"/>
            <a:ext cx="1152129" cy="1786931"/>
            <a:chOff x="3851919" y="1932330"/>
            <a:chExt cx="1440160" cy="2435003"/>
          </a:xfrm>
        </p:grpSpPr>
        <p:sp>
          <p:nvSpPr>
            <p:cNvPr id="134" name="Organigramme : Délai 133">
              <a:extLst>
                <a:ext uri="{FF2B5EF4-FFF2-40B4-BE49-F238E27FC236}">
                  <a16:creationId xmlns:a16="http://schemas.microsoft.com/office/drawing/2014/main" id="{66C6B159-EBDF-2A5D-E7C7-81BD8358E2E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5" name="Triangle isocèle 134">
              <a:extLst>
                <a:ext uri="{FF2B5EF4-FFF2-40B4-BE49-F238E27FC236}">
                  <a16:creationId xmlns:a16="http://schemas.microsoft.com/office/drawing/2014/main" id="{8B4C6AC0-6774-3044-039D-BEE1627D3F2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6" name="Ellipse 135">
              <a:extLst>
                <a:ext uri="{FF2B5EF4-FFF2-40B4-BE49-F238E27FC236}">
                  <a16:creationId xmlns:a16="http://schemas.microsoft.com/office/drawing/2014/main" id="{0CC1B7EE-C52C-9DC1-BAE6-E753DAFAEB34}"/>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37" name="Forme libre 21">
            <a:extLst>
              <a:ext uri="{FF2B5EF4-FFF2-40B4-BE49-F238E27FC236}">
                <a16:creationId xmlns:a16="http://schemas.microsoft.com/office/drawing/2014/main" id="{30E6A02E-10F0-72BF-1D5E-7C9D51EB9E99}"/>
              </a:ext>
            </a:extLst>
          </p:cNvPr>
          <p:cNvSpPr/>
          <p:nvPr/>
        </p:nvSpPr>
        <p:spPr>
          <a:xfrm rot="5400000">
            <a:off x="5851686" y="2084002"/>
            <a:ext cx="379000" cy="567383"/>
          </a:xfrm>
          <a:custGeom>
            <a:avLst/>
            <a:gdLst>
              <a:gd name="connsiteX0" fmla="*/ 0 w 516451"/>
              <a:gd name="connsiteY0" fmla="*/ 354614 h 709228"/>
              <a:gd name="connsiteX1" fmla="*/ 335 w 516451"/>
              <a:gd name="connsiteY1" fmla="*/ 347781 h 709228"/>
              <a:gd name="connsiteX2" fmla="*/ 167665 w 516451"/>
              <a:gd name="connsiteY2" fmla="*/ 243200 h 709228"/>
              <a:gd name="connsiteX3" fmla="*/ 17743 w 516451"/>
              <a:gd name="connsiteY3" fmla="*/ 149499 h 709228"/>
              <a:gd name="connsiteX4" fmla="*/ 19863 w 516451"/>
              <a:gd name="connsiteY4" fmla="*/ 136542 h 709228"/>
              <a:gd name="connsiteX5" fmla="*/ 167665 w 516451"/>
              <a:gd name="connsiteY5" fmla="*/ 44166 h 709228"/>
              <a:gd name="connsiteX6" fmla="*/ 97000 w 516451"/>
              <a:gd name="connsiteY6" fmla="*/ 0 h 709228"/>
              <a:gd name="connsiteX7" fmla="*/ 516451 w 516451"/>
              <a:gd name="connsiteY7" fmla="*/ 0 h 709228"/>
              <a:gd name="connsiteX8" fmla="*/ 430359 w 516451"/>
              <a:gd name="connsiteY8" fmla="*/ 354614 h 709228"/>
              <a:gd name="connsiteX9" fmla="*/ 516451 w 516451"/>
              <a:gd name="connsiteY9" fmla="*/ 709228 h 709228"/>
              <a:gd name="connsiteX10" fmla="*/ 97000 w 516451"/>
              <a:gd name="connsiteY10" fmla="*/ 709228 h 709228"/>
              <a:gd name="connsiteX11" fmla="*/ 167666 w 516451"/>
              <a:gd name="connsiteY11" fmla="*/ 665062 h 709228"/>
              <a:gd name="connsiteX12" fmla="*/ 19863 w 516451"/>
              <a:gd name="connsiteY12" fmla="*/ 572686 h 709228"/>
              <a:gd name="connsiteX13" fmla="*/ 19255 w 516451"/>
              <a:gd name="connsiteY13" fmla="*/ 568970 h 709228"/>
              <a:gd name="connsiteX14" fmla="*/ 167665 w 516451"/>
              <a:gd name="connsiteY14" fmla="*/ 476214 h 709228"/>
              <a:gd name="connsiteX15" fmla="*/ 850 w 516451"/>
              <a:gd name="connsiteY15" fmla="*/ 371955 h 70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6451" h="709228">
                <a:moveTo>
                  <a:pt x="0" y="354614"/>
                </a:moveTo>
                <a:lnTo>
                  <a:pt x="335" y="347781"/>
                </a:lnTo>
                <a:lnTo>
                  <a:pt x="167665" y="243200"/>
                </a:lnTo>
                <a:lnTo>
                  <a:pt x="17743" y="149499"/>
                </a:lnTo>
                <a:lnTo>
                  <a:pt x="19863" y="136542"/>
                </a:lnTo>
                <a:lnTo>
                  <a:pt x="167665" y="44166"/>
                </a:lnTo>
                <a:lnTo>
                  <a:pt x="97000" y="0"/>
                </a:lnTo>
                <a:lnTo>
                  <a:pt x="516451" y="0"/>
                </a:lnTo>
                <a:cubicBezTo>
                  <a:pt x="468886" y="0"/>
                  <a:pt x="430359" y="158796"/>
                  <a:pt x="430359" y="354614"/>
                </a:cubicBezTo>
                <a:cubicBezTo>
                  <a:pt x="430359" y="550432"/>
                  <a:pt x="468886" y="709228"/>
                  <a:pt x="516451" y="709228"/>
                </a:cubicBezTo>
                <a:lnTo>
                  <a:pt x="97000" y="709228"/>
                </a:lnTo>
                <a:lnTo>
                  <a:pt x="167666" y="665062"/>
                </a:lnTo>
                <a:lnTo>
                  <a:pt x="19863" y="572686"/>
                </a:lnTo>
                <a:lnTo>
                  <a:pt x="19255" y="568970"/>
                </a:lnTo>
                <a:lnTo>
                  <a:pt x="167665" y="476214"/>
                </a:lnTo>
                <a:lnTo>
                  <a:pt x="850" y="371955"/>
                </a:lnTo>
                <a:close/>
              </a:path>
            </a:pathLst>
          </a:cu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8" name="ZoneTexte 137">
            <a:extLst>
              <a:ext uri="{FF2B5EF4-FFF2-40B4-BE49-F238E27FC236}">
                <a16:creationId xmlns:a16="http://schemas.microsoft.com/office/drawing/2014/main" id="{18733F9D-07AB-A18E-CA52-1493591D0571}"/>
              </a:ext>
            </a:extLst>
          </p:cNvPr>
          <p:cNvSpPr txBox="1"/>
          <p:nvPr/>
        </p:nvSpPr>
        <p:spPr>
          <a:xfrm>
            <a:off x="2116316" y="2912088"/>
            <a:ext cx="3453351" cy="892552"/>
          </a:xfrm>
          <a:prstGeom prst="rect">
            <a:avLst/>
          </a:prstGeom>
          <a:noFill/>
        </p:spPr>
        <p:txBody>
          <a:bodyPr wrap="square" rtlCol="0" anchor="t">
            <a:spAutoFit/>
          </a:bodyPr>
          <a:lstStyle/>
          <a:p>
            <a:r>
              <a:rPr lang="en-CA" sz="2600" dirty="0">
                <a:solidFill>
                  <a:srgbClr val="36424B"/>
                </a:solidFill>
                <a:cs typeface="Arial"/>
              </a:rPr>
              <a:t>No one is above the law.</a:t>
            </a:r>
          </a:p>
        </p:txBody>
      </p:sp>
      <p:pic>
        <p:nvPicPr>
          <p:cNvPr id="139" name="Image 138">
            <a:extLst>
              <a:ext uri="{FF2B5EF4-FFF2-40B4-BE49-F238E27FC236}">
                <a16:creationId xmlns:a16="http://schemas.microsoft.com/office/drawing/2014/main" id="{0DE0DBA3-03D5-74A3-51FB-A6940C067902}"/>
              </a:ext>
            </a:extLst>
          </p:cNvPr>
          <p:cNvPicPr>
            <a:picLocks noChangeAspect="1"/>
          </p:cNvPicPr>
          <p:nvPr/>
        </p:nvPicPr>
        <p:blipFill>
          <a:blip r:embed="rId3" cstate="print">
            <a:extLst>
              <a:ext uri="{28A0092B-C50C-407E-A947-70E740481C1C}">
                <a14:useLocalDpi xmlns:a14="http://schemas.microsoft.com/office/drawing/2010/main" val="0"/>
              </a:ext>
            </a:extLst>
          </a:blip>
          <a:srcRect l="21945" t="10103" r="20956" b="42145"/>
          <a:stretch>
            <a:fillRect/>
          </a:stretch>
        </p:blipFill>
        <p:spPr>
          <a:xfrm>
            <a:off x="5465119" y="3381377"/>
            <a:ext cx="1152130" cy="1030052"/>
          </a:xfrm>
          <a:custGeom>
            <a:avLst/>
            <a:gdLst>
              <a:gd name="connsiteX0" fmla="*/ 403510 w 1152130"/>
              <a:gd name="connsiteY0" fmla="*/ 0 h 1030052"/>
              <a:gd name="connsiteX1" fmla="*/ 576068 w 1152130"/>
              <a:gd name="connsiteY1" fmla="*/ 151951 h 1030052"/>
              <a:gd name="connsiteX2" fmla="*/ 748625 w 1152130"/>
              <a:gd name="connsiteY2" fmla="*/ 2 h 1030052"/>
              <a:gd name="connsiteX3" fmla="*/ 800295 w 1152130"/>
              <a:gd name="connsiteY3" fmla="*/ 14715 h 1030052"/>
              <a:gd name="connsiteX4" fmla="*/ 1152130 w 1152130"/>
              <a:gd name="connsiteY4" fmla="*/ 501620 h 1030052"/>
              <a:gd name="connsiteX5" fmla="*/ 1152130 w 1152130"/>
              <a:gd name="connsiteY5" fmla="*/ 1030052 h 1030052"/>
              <a:gd name="connsiteX6" fmla="*/ 1 w 1152130"/>
              <a:gd name="connsiteY6" fmla="*/ 1030052 h 1030052"/>
              <a:gd name="connsiteX7" fmla="*/ 0 w 1152130"/>
              <a:gd name="connsiteY7" fmla="*/ 501620 h 1030052"/>
              <a:gd name="connsiteX8" fmla="*/ 351834 w 1152130"/>
              <a:gd name="connsiteY8" fmla="*/ 14715 h 103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30" h="1030052">
                <a:moveTo>
                  <a:pt x="403510" y="0"/>
                </a:moveTo>
                <a:lnTo>
                  <a:pt x="576068" y="151951"/>
                </a:lnTo>
                <a:lnTo>
                  <a:pt x="748625" y="2"/>
                </a:lnTo>
                <a:lnTo>
                  <a:pt x="800295" y="14715"/>
                </a:lnTo>
                <a:cubicBezTo>
                  <a:pt x="1007054" y="94935"/>
                  <a:pt x="1152130" y="282736"/>
                  <a:pt x="1152130" y="501620"/>
                </a:cubicBezTo>
                <a:lnTo>
                  <a:pt x="1152130" y="1030052"/>
                </a:lnTo>
                <a:lnTo>
                  <a:pt x="1" y="1030052"/>
                </a:lnTo>
                <a:lnTo>
                  <a:pt x="0" y="501620"/>
                </a:lnTo>
                <a:cubicBezTo>
                  <a:pt x="0" y="282736"/>
                  <a:pt x="145076" y="94935"/>
                  <a:pt x="351834" y="14715"/>
                </a:cubicBezTo>
                <a:close/>
              </a:path>
            </a:pathLst>
          </a:custGeom>
          <a:ln w="28575">
            <a:solidFill>
              <a:srgbClr val="36424B"/>
            </a:solidFill>
          </a:ln>
        </p:spPr>
      </p:pic>
      <p:pic>
        <p:nvPicPr>
          <p:cNvPr id="140" name="Image 139">
            <a:extLst>
              <a:ext uri="{FF2B5EF4-FFF2-40B4-BE49-F238E27FC236}">
                <a16:creationId xmlns:a16="http://schemas.microsoft.com/office/drawing/2014/main" id="{9D654512-3B54-0B77-AE0A-19BF9D1A3F57}"/>
              </a:ext>
            </a:extLst>
          </p:cNvPr>
          <p:cNvPicPr>
            <a:picLocks noChangeAspect="1"/>
          </p:cNvPicPr>
          <p:nvPr/>
        </p:nvPicPr>
        <p:blipFill>
          <a:blip r:embed="rId3" cstate="print">
            <a:extLst>
              <a:ext uri="{28A0092B-C50C-407E-A947-70E740481C1C}">
                <a14:useLocalDpi xmlns:a14="http://schemas.microsoft.com/office/drawing/2010/main" val="0"/>
              </a:ext>
            </a:extLst>
          </a:blip>
          <a:srcRect l="32702" t="12981" r="31045" b="55910"/>
          <a:stretch>
            <a:fillRect/>
          </a:stretch>
        </p:blipFill>
        <p:spPr>
          <a:xfrm>
            <a:off x="5675423" y="2612652"/>
            <a:ext cx="731522" cy="671034"/>
          </a:xfrm>
          <a:custGeom>
            <a:avLst/>
            <a:gdLst>
              <a:gd name="connsiteX0" fmla="*/ 365761 w 731522"/>
              <a:gd name="connsiteY0" fmla="*/ 0 h 671034"/>
              <a:gd name="connsiteX1" fmla="*/ 731522 w 731522"/>
              <a:gd name="connsiteY1" fmla="*/ 335517 h 671034"/>
              <a:gd name="connsiteX2" fmla="*/ 365761 w 731522"/>
              <a:gd name="connsiteY2" fmla="*/ 671034 h 671034"/>
              <a:gd name="connsiteX3" fmla="*/ 0 w 731522"/>
              <a:gd name="connsiteY3" fmla="*/ 335517 h 671034"/>
              <a:gd name="connsiteX4" fmla="*/ 365761 w 731522"/>
              <a:gd name="connsiteY4" fmla="*/ 0 h 67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2" h="671034">
                <a:moveTo>
                  <a:pt x="365761" y="0"/>
                </a:moveTo>
                <a:cubicBezTo>
                  <a:pt x="567765" y="0"/>
                  <a:pt x="731522" y="150216"/>
                  <a:pt x="731522" y="335517"/>
                </a:cubicBezTo>
                <a:cubicBezTo>
                  <a:pt x="731522" y="520818"/>
                  <a:pt x="567765" y="671034"/>
                  <a:pt x="365761" y="671034"/>
                </a:cubicBezTo>
                <a:cubicBezTo>
                  <a:pt x="163757" y="671034"/>
                  <a:pt x="0" y="520818"/>
                  <a:pt x="0" y="335517"/>
                </a:cubicBezTo>
                <a:cubicBezTo>
                  <a:pt x="0" y="150216"/>
                  <a:pt x="163757" y="0"/>
                  <a:pt x="365761" y="0"/>
                </a:cubicBezTo>
                <a:close/>
              </a:path>
            </a:pathLst>
          </a:custGeom>
          <a:ln w="28575">
            <a:solidFill>
              <a:srgbClr val="36424B"/>
            </a:solidFill>
          </a:ln>
        </p:spPr>
      </p:pic>
      <p:grpSp>
        <p:nvGrpSpPr>
          <p:cNvPr id="141" name="Groupe 140">
            <a:extLst>
              <a:ext uri="{FF2B5EF4-FFF2-40B4-BE49-F238E27FC236}">
                <a16:creationId xmlns:a16="http://schemas.microsoft.com/office/drawing/2014/main" id="{A9AD07F9-F253-FC19-F79F-3D55A656016B}"/>
              </a:ext>
            </a:extLst>
          </p:cNvPr>
          <p:cNvGrpSpPr/>
          <p:nvPr/>
        </p:nvGrpSpPr>
        <p:grpSpPr>
          <a:xfrm>
            <a:off x="4582075" y="5701794"/>
            <a:ext cx="2917977" cy="465771"/>
            <a:chOff x="3112887" y="5989825"/>
            <a:chExt cx="2917977" cy="465771"/>
          </a:xfrm>
        </p:grpSpPr>
        <p:grpSp>
          <p:nvGrpSpPr>
            <p:cNvPr id="142" name="Groupe 141">
              <a:extLst>
                <a:ext uri="{FF2B5EF4-FFF2-40B4-BE49-F238E27FC236}">
                  <a16:creationId xmlns:a16="http://schemas.microsoft.com/office/drawing/2014/main" id="{FE11FD70-6309-FF41-8AB3-4DB89F326763}"/>
                </a:ext>
              </a:extLst>
            </p:cNvPr>
            <p:cNvGrpSpPr/>
            <p:nvPr/>
          </p:nvGrpSpPr>
          <p:grpSpPr>
            <a:xfrm>
              <a:off x="4006161" y="6242919"/>
              <a:ext cx="135632" cy="210363"/>
              <a:chOff x="3851919" y="1932330"/>
              <a:chExt cx="1440160" cy="2435003"/>
            </a:xfrm>
          </p:grpSpPr>
          <p:sp>
            <p:nvSpPr>
              <p:cNvPr id="256" name="Organigramme : Délai 255">
                <a:extLst>
                  <a:ext uri="{FF2B5EF4-FFF2-40B4-BE49-F238E27FC236}">
                    <a16:creationId xmlns:a16="http://schemas.microsoft.com/office/drawing/2014/main" id="{1BBE69EC-1BC4-82FD-A3E9-B7605881B47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7" name="Triangle isocèle 256">
                <a:extLst>
                  <a:ext uri="{FF2B5EF4-FFF2-40B4-BE49-F238E27FC236}">
                    <a16:creationId xmlns:a16="http://schemas.microsoft.com/office/drawing/2014/main" id="{078C7953-3A25-E09A-C0B2-B0940F6105B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8" name="Ellipse 257">
                <a:extLst>
                  <a:ext uri="{FF2B5EF4-FFF2-40B4-BE49-F238E27FC236}">
                    <a16:creationId xmlns:a16="http://schemas.microsoft.com/office/drawing/2014/main" id="{0E6CD06C-2961-FE17-3CCE-F8547F27C5E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3" name="Groupe 142">
              <a:extLst>
                <a:ext uri="{FF2B5EF4-FFF2-40B4-BE49-F238E27FC236}">
                  <a16:creationId xmlns:a16="http://schemas.microsoft.com/office/drawing/2014/main" id="{BFF2350A-D98B-39FD-6940-46219C69CBCE}"/>
                </a:ext>
              </a:extLst>
            </p:cNvPr>
            <p:cNvGrpSpPr/>
            <p:nvPr/>
          </p:nvGrpSpPr>
          <p:grpSpPr>
            <a:xfrm>
              <a:off x="5604902" y="6244727"/>
              <a:ext cx="135632" cy="210363"/>
              <a:chOff x="3851919" y="1932330"/>
              <a:chExt cx="1440160" cy="2435003"/>
            </a:xfrm>
          </p:grpSpPr>
          <p:sp>
            <p:nvSpPr>
              <p:cNvPr id="253" name="Organigramme : Délai 252">
                <a:extLst>
                  <a:ext uri="{FF2B5EF4-FFF2-40B4-BE49-F238E27FC236}">
                    <a16:creationId xmlns:a16="http://schemas.microsoft.com/office/drawing/2014/main" id="{641D9429-1D06-51EB-6962-20833A8C6A2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4" name="Triangle isocèle 253">
                <a:extLst>
                  <a:ext uri="{FF2B5EF4-FFF2-40B4-BE49-F238E27FC236}">
                    <a16:creationId xmlns:a16="http://schemas.microsoft.com/office/drawing/2014/main" id="{7B114527-A092-9EFD-FEF9-B7CBC75F6A9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5" name="Ellipse 254">
                <a:extLst>
                  <a:ext uri="{FF2B5EF4-FFF2-40B4-BE49-F238E27FC236}">
                    <a16:creationId xmlns:a16="http://schemas.microsoft.com/office/drawing/2014/main" id="{20D34E76-40FE-5F2D-0574-7BA37332B58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4" name="Groupe 143">
              <a:extLst>
                <a:ext uri="{FF2B5EF4-FFF2-40B4-BE49-F238E27FC236}">
                  <a16:creationId xmlns:a16="http://schemas.microsoft.com/office/drawing/2014/main" id="{7828931F-9F42-4F25-6FCE-093A1C3A1A92}"/>
                </a:ext>
              </a:extLst>
            </p:cNvPr>
            <p:cNvGrpSpPr/>
            <p:nvPr/>
          </p:nvGrpSpPr>
          <p:grpSpPr>
            <a:xfrm>
              <a:off x="3112887" y="5989825"/>
              <a:ext cx="2917977" cy="465771"/>
              <a:chOff x="3151654" y="6093296"/>
              <a:chExt cx="2917977" cy="465771"/>
            </a:xfrm>
          </p:grpSpPr>
          <p:grpSp>
            <p:nvGrpSpPr>
              <p:cNvPr id="145" name="Groupe 144">
                <a:extLst>
                  <a:ext uri="{FF2B5EF4-FFF2-40B4-BE49-F238E27FC236}">
                    <a16:creationId xmlns:a16="http://schemas.microsoft.com/office/drawing/2014/main" id="{DF1B30AA-9DC9-26B9-8297-E950FE746365}"/>
                  </a:ext>
                </a:extLst>
              </p:cNvPr>
              <p:cNvGrpSpPr/>
              <p:nvPr/>
            </p:nvGrpSpPr>
            <p:grpSpPr>
              <a:xfrm>
                <a:off x="4138425" y="6093296"/>
                <a:ext cx="135632" cy="210363"/>
                <a:chOff x="3851919" y="1932330"/>
                <a:chExt cx="1440160" cy="2435003"/>
              </a:xfrm>
            </p:grpSpPr>
            <p:sp>
              <p:nvSpPr>
                <p:cNvPr id="250" name="Organigramme : Délai 249">
                  <a:extLst>
                    <a:ext uri="{FF2B5EF4-FFF2-40B4-BE49-F238E27FC236}">
                      <a16:creationId xmlns:a16="http://schemas.microsoft.com/office/drawing/2014/main" id="{464FC8DC-DA40-2EB2-F771-2C0E94DEA76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1" name="Triangle isocèle 250">
                  <a:extLst>
                    <a:ext uri="{FF2B5EF4-FFF2-40B4-BE49-F238E27FC236}">
                      <a16:creationId xmlns:a16="http://schemas.microsoft.com/office/drawing/2014/main" id="{A5F4DC96-A67A-EE81-86E1-BE39E9B3D1B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2" name="Ellipse 251">
                  <a:extLst>
                    <a:ext uri="{FF2B5EF4-FFF2-40B4-BE49-F238E27FC236}">
                      <a16:creationId xmlns:a16="http://schemas.microsoft.com/office/drawing/2014/main" id="{261D699D-7790-B3E6-9292-808D5ED6FDF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6" name="Groupe 145">
                <a:extLst>
                  <a:ext uri="{FF2B5EF4-FFF2-40B4-BE49-F238E27FC236}">
                    <a16:creationId xmlns:a16="http://schemas.microsoft.com/office/drawing/2014/main" id="{3200DE9C-56F1-233A-0E07-4FFCD3DD8946}"/>
                  </a:ext>
                </a:extLst>
              </p:cNvPr>
              <p:cNvGrpSpPr/>
              <p:nvPr/>
            </p:nvGrpSpPr>
            <p:grpSpPr>
              <a:xfrm>
                <a:off x="4338262" y="6093296"/>
                <a:ext cx="135632" cy="210363"/>
                <a:chOff x="3851919" y="1932330"/>
                <a:chExt cx="1440160" cy="2435003"/>
              </a:xfrm>
            </p:grpSpPr>
            <p:sp>
              <p:nvSpPr>
                <p:cNvPr id="247" name="Organigramme : Délai 246">
                  <a:extLst>
                    <a:ext uri="{FF2B5EF4-FFF2-40B4-BE49-F238E27FC236}">
                      <a16:creationId xmlns:a16="http://schemas.microsoft.com/office/drawing/2014/main" id="{AD262E8E-3016-57B0-371E-4D7FFC359E6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8" name="Triangle isocèle 247">
                  <a:extLst>
                    <a:ext uri="{FF2B5EF4-FFF2-40B4-BE49-F238E27FC236}">
                      <a16:creationId xmlns:a16="http://schemas.microsoft.com/office/drawing/2014/main" id="{67038D8E-1830-1790-F1A9-EE26A740B6C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9" name="Ellipse 248">
                  <a:extLst>
                    <a:ext uri="{FF2B5EF4-FFF2-40B4-BE49-F238E27FC236}">
                      <a16:creationId xmlns:a16="http://schemas.microsoft.com/office/drawing/2014/main" id="{473D437A-38AD-B304-11BF-ED2E786B62E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7" name="Groupe 146">
                <a:extLst>
                  <a:ext uri="{FF2B5EF4-FFF2-40B4-BE49-F238E27FC236}">
                    <a16:creationId xmlns:a16="http://schemas.microsoft.com/office/drawing/2014/main" id="{FB1F40FB-B7B2-EFF3-C73B-89AE3A2DE3AB}"/>
                  </a:ext>
                </a:extLst>
              </p:cNvPr>
              <p:cNvGrpSpPr/>
              <p:nvPr/>
            </p:nvGrpSpPr>
            <p:grpSpPr>
              <a:xfrm>
                <a:off x="4540481" y="6093296"/>
                <a:ext cx="135632" cy="210363"/>
                <a:chOff x="3851919" y="1932330"/>
                <a:chExt cx="1440160" cy="2435003"/>
              </a:xfrm>
            </p:grpSpPr>
            <p:sp>
              <p:nvSpPr>
                <p:cNvPr id="244" name="Organigramme : Délai 243">
                  <a:extLst>
                    <a:ext uri="{FF2B5EF4-FFF2-40B4-BE49-F238E27FC236}">
                      <a16:creationId xmlns:a16="http://schemas.microsoft.com/office/drawing/2014/main" id="{52EDBEDA-7380-E610-B120-DF61F5176FC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5" name="Triangle isocèle 244">
                  <a:extLst>
                    <a:ext uri="{FF2B5EF4-FFF2-40B4-BE49-F238E27FC236}">
                      <a16:creationId xmlns:a16="http://schemas.microsoft.com/office/drawing/2014/main" id="{9B033092-1D6B-F04F-D3A5-A66711F230D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6" name="Ellipse 245">
                  <a:extLst>
                    <a:ext uri="{FF2B5EF4-FFF2-40B4-BE49-F238E27FC236}">
                      <a16:creationId xmlns:a16="http://schemas.microsoft.com/office/drawing/2014/main" id="{EF6BABD0-9055-1C38-E226-1CD3585DEDC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8" name="Groupe 147">
                <a:extLst>
                  <a:ext uri="{FF2B5EF4-FFF2-40B4-BE49-F238E27FC236}">
                    <a16:creationId xmlns:a16="http://schemas.microsoft.com/office/drawing/2014/main" id="{056FCA4F-583F-EF61-5107-B909A0BFF27F}"/>
                  </a:ext>
                </a:extLst>
              </p:cNvPr>
              <p:cNvGrpSpPr/>
              <p:nvPr/>
            </p:nvGrpSpPr>
            <p:grpSpPr>
              <a:xfrm>
                <a:off x="4743029" y="6093296"/>
                <a:ext cx="135632" cy="210363"/>
                <a:chOff x="3851919" y="1932330"/>
                <a:chExt cx="1440160" cy="2435003"/>
              </a:xfrm>
            </p:grpSpPr>
            <p:sp>
              <p:nvSpPr>
                <p:cNvPr id="241" name="Organigramme : Délai 240">
                  <a:extLst>
                    <a:ext uri="{FF2B5EF4-FFF2-40B4-BE49-F238E27FC236}">
                      <a16:creationId xmlns:a16="http://schemas.microsoft.com/office/drawing/2014/main" id="{21264FF2-A873-9FCF-677D-0CD38DDF5DAF}"/>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2" name="Triangle isocèle 241">
                  <a:extLst>
                    <a:ext uri="{FF2B5EF4-FFF2-40B4-BE49-F238E27FC236}">
                      <a16:creationId xmlns:a16="http://schemas.microsoft.com/office/drawing/2014/main" id="{6B8FA58B-219E-A4A6-0BC0-112F9334D66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3" name="Ellipse 242">
                  <a:extLst>
                    <a:ext uri="{FF2B5EF4-FFF2-40B4-BE49-F238E27FC236}">
                      <a16:creationId xmlns:a16="http://schemas.microsoft.com/office/drawing/2014/main" id="{E0A4EFB9-06DF-8CF0-8113-1E74E11EEE07}"/>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9" name="Groupe 148">
                <a:extLst>
                  <a:ext uri="{FF2B5EF4-FFF2-40B4-BE49-F238E27FC236}">
                    <a16:creationId xmlns:a16="http://schemas.microsoft.com/office/drawing/2014/main" id="{92434DA2-6399-65A0-4214-CE00007FE41D}"/>
                  </a:ext>
                </a:extLst>
              </p:cNvPr>
              <p:cNvGrpSpPr/>
              <p:nvPr/>
            </p:nvGrpSpPr>
            <p:grpSpPr>
              <a:xfrm>
                <a:off x="4934105" y="6093296"/>
                <a:ext cx="135632" cy="210363"/>
                <a:chOff x="3851919" y="1932330"/>
                <a:chExt cx="1440160" cy="2435003"/>
              </a:xfrm>
            </p:grpSpPr>
            <p:sp>
              <p:nvSpPr>
                <p:cNvPr id="238" name="Organigramme : Délai 237">
                  <a:extLst>
                    <a:ext uri="{FF2B5EF4-FFF2-40B4-BE49-F238E27FC236}">
                      <a16:creationId xmlns:a16="http://schemas.microsoft.com/office/drawing/2014/main" id="{62206FF3-828C-7217-45F3-2A5964034DD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9" name="Triangle isocèle 238">
                  <a:extLst>
                    <a:ext uri="{FF2B5EF4-FFF2-40B4-BE49-F238E27FC236}">
                      <a16:creationId xmlns:a16="http://schemas.microsoft.com/office/drawing/2014/main" id="{536A4332-AF1F-7246-9A96-592F90E8855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0" name="Ellipse 239">
                  <a:extLst>
                    <a:ext uri="{FF2B5EF4-FFF2-40B4-BE49-F238E27FC236}">
                      <a16:creationId xmlns:a16="http://schemas.microsoft.com/office/drawing/2014/main" id="{6A3FBFF5-4B57-CCD5-D4E7-B4B226D2DB5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0" name="Groupe 149">
                <a:extLst>
                  <a:ext uri="{FF2B5EF4-FFF2-40B4-BE49-F238E27FC236}">
                    <a16:creationId xmlns:a16="http://schemas.microsoft.com/office/drawing/2014/main" id="{93714CD5-EC04-27D0-1B1A-F2904C5D9581}"/>
                  </a:ext>
                </a:extLst>
              </p:cNvPr>
              <p:cNvGrpSpPr/>
              <p:nvPr/>
            </p:nvGrpSpPr>
            <p:grpSpPr>
              <a:xfrm>
                <a:off x="5138319" y="6095104"/>
                <a:ext cx="135632" cy="210363"/>
                <a:chOff x="3851919" y="1932330"/>
                <a:chExt cx="1440160" cy="2435003"/>
              </a:xfrm>
            </p:grpSpPr>
            <p:sp>
              <p:nvSpPr>
                <p:cNvPr id="235" name="Organigramme : Délai 234">
                  <a:extLst>
                    <a:ext uri="{FF2B5EF4-FFF2-40B4-BE49-F238E27FC236}">
                      <a16:creationId xmlns:a16="http://schemas.microsoft.com/office/drawing/2014/main" id="{BDC47396-2003-56F5-0DB9-3B5B739A987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6" name="Triangle isocèle 235">
                  <a:extLst>
                    <a:ext uri="{FF2B5EF4-FFF2-40B4-BE49-F238E27FC236}">
                      <a16:creationId xmlns:a16="http://schemas.microsoft.com/office/drawing/2014/main" id="{88D2622D-031E-2998-099E-978573BF1DA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7" name="Ellipse 236">
                  <a:extLst>
                    <a:ext uri="{FF2B5EF4-FFF2-40B4-BE49-F238E27FC236}">
                      <a16:creationId xmlns:a16="http://schemas.microsoft.com/office/drawing/2014/main" id="{113B078C-16C1-1BE2-AD62-C5C688B3802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1" name="Groupe 150">
                <a:extLst>
                  <a:ext uri="{FF2B5EF4-FFF2-40B4-BE49-F238E27FC236}">
                    <a16:creationId xmlns:a16="http://schemas.microsoft.com/office/drawing/2014/main" id="{CAE8A29E-ECB4-2C28-F048-6B48B755A58E}"/>
                  </a:ext>
                </a:extLst>
              </p:cNvPr>
              <p:cNvGrpSpPr/>
              <p:nvPr/>
            </p:nvGrpSpPr>
            <p:grpSpPr>
              <a:xfrm>
                <a:off x="5338156" y="6095104"/>
                <a:ext cx="135632" cy="210363"/>
                <a:chOff x="3851919" y="1932330"/>
                <a:chExt cx="1440160" cy="2435003"/>
              </a:xfrm>
            </p:grpSpPr>
            <p:sp>
              <p:nvSpPr>
                <p:cNvPr id="232" name="Organigramme : Délai 231">
                  <a:extLst>
                    <a:ext uri="{FF2B5EF4-FFF2-40B4-BE49-F238E27FC236}">
                      <a16:creationId xmlns:a16="http://schemas.microsoft.com/office/drawing/2014/main" id="{EEF0C610-CBE1-82A4-DAA6-7CE002B7BC4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3" name="Triangle isocèle 232">
                  <a:extLst>
                    <a:ext uri="{FF2B5EF4-FFF2-40B4-BE49-F238E27FC236}">
                      <a16:creationId xmlns:a16="http://schemas.microsoft.com/office/drawing/2014/main" id="{58850FE6-A920-535E-D6E3-75AB19CC6C9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4" name="Ellipse 233">
                  <a:extLst>
                    <a:ext uri="{FF2B5EF4-FFF2-40B4-BE49-F238E27FC236}">
                      <a16:creationId xmlns:a16="http://schemas.microsoft.com/office/drawing/2014/main" id="{0A1372ED-1AC2-10C6-8900-CAF0CD23290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2" name="Groupe 151">
                <a:extLst>
                  <a:ext uri="{FF2B5EF4-FFF2-40B4-BE49-F238E27FC236}">
                    <a16:creationId xmlns:a16="http://schemas.microsoft.com/office/drawing/2014/main" id="{D515531F-6B28-31FF-13D5-B19B9D2ED7C0}"/>
                  </a:ext>
                </a:extLst>
              </p:cNvPr>
              <p:cNvGrpSpPr/>
              <p:nvPr/>
            </p:nvGrpSpPr>
            <p:grpSpPr>
              <a:xfrm>
                <a:off x="5540375" y="6095104"/>
                <a:ext cx="135632" cy="210363"/>
                <a:chOff x="3851919" y="1932330"/>
                <a:chExt cx="1440160" cy="2435003"/>
              </a:xfrm>
            </p:grpSpPr>
            <p:sp>
              <p:nvSpPr>
                <p:cNvPr id="229" name="Organigramme : Délai 228">
                  <a:extLst>
                    <a:ext uri="{FF2B5EF4-FFF2-40B4-BE49-F238E27FC236}">
                      <a16:creationId xmlns:a16="http://schemas.microsoft.com/office/drawing/2014/main" id="{2C1CB97D-13EF-EC10-B11F-58FE6826BC1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0" name="Triangle isocèle 229">
                  <a:extLst>
                    <a:ext uri="{FF2B5EF4-FFF2-40B4-BE49-F238E27FC236}">
                      <a16:creationId xmlns:a16="http://schemas.microsoft.com/office/drawing/2014/main" id="{104B1F41-15FB-A0F5-8879-E53530EE09E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1" name="Ellipse 230">
                  <a:extLst>
                    <a:ext uri="{FF2B5EF4-FFF2-40B4-BE49-F238E27FC236}">
                      <a16:creationId xmlns:a16="http://schemas.microsoft.com/office/drawing/2014/main" id="{22CE299A-1AA4-E707-34EE-D748FC3713D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3" name="Groupe 152">
                <a:extLst>
                  <a:ext uri="{FF2B5EF4-FFF2-40B4-BE49-F238E27FC236}">
                    <a16:creationId xmlns:a16="http://schemas.microsoft.com/office/drawing/2014/main" id="{43DFF297-FC6E-4313-97E8-29AD697B8C63}"/>
                  </a:ext>
                </a:extLst>
              </p:cNvPr>
              <p:cNvGrpSpPr/>
              <p:nvPr/>
            </p:nvGrpSpPr>
            <p:grpSpPr>
              <a:xfrm>
                <a:off x="5742923" y="6095104"/>
                <a:ext cx="135632" cy="210363"/>
                <a:chOff x="3851919" y="1932330"/>
                <a:chExt cx="1440160" cy="2435003"/>
              </a:xfrm>
            </p:grpSpPr>
            <p:sp>
              <p:nvSpPr>
                <p:cNvPr id="226" name="Organigramme : Délai 225">
                  <a:extLst>
                    <a:ext uri="{FF2B5EF4-FFF2-40B4-BE49-F238E27FC236}">
                      <a16:creationId xmlns:a16="http://schemas.microsoft.com/office/drawing/2014/main" id="{9FF30B46-EB5F-B99F-3623-F19DA9FD8AF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7" name="Triangle isocèle 226">
                  <a:extLst>
                    <a:ext uri="{FF2B5EF4-FFF2-40B4-BE49-F238E27FC236}">
                      <a16:creationId xmlns:a16="http://schemas.microsoft.com/office/drawing/2014/main" id="{9E854144-EA7B-52B2-BED2-E57B16DF3E3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8" name="Ellipse 227">
                  <a:extLst>
                    <a:ext uri="{FF2B5EF4-FFF2-40B4-BE49-F238E27FC236}">
                      <a16:creationId xmlns:a16="http://schemas.microsoft.com/office/drawing/2014/main" id="{4BEF8955-CA28-F0E8-04C9-CB71D865A634}"/>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4" name="Groupe 153">
                <a:extLst>
                  <a:ext uri="{FF2B5EF4-FFF2-40B4-BE49-F238E27FC236}">
                    <a16:creationId xmlns:a16="http://schemas.microsoft.com/office/drawing/2014/main" id="{E2A9C309-7BC5-35BB-5324-E6B11CD9DEBF}"/>
                  </a:ext>
                </a:extLst>
              </p:cNvPr>
              <p:cNvGrpSpPr/>
              <p:nvPr/>
            </p:nvGrpSpPr>
            <p:grpSpPr>
              <a:xfrm>
                <a:off x="5933999" y="6095104"/>
                <a:ext cx="135632" cy="210363"/>
                <a:chOff x="3851919" y="1932330"/>
                <a:chExt cx="1440160" cy="2435003"/>
              </a:xfrm>
            </p:grpSpPr>
            <p:sp>
              <p:nvSpPr>
                <p:cNvPr id="223" name="Organigramme : Délai 222">
                  <a:extLst>
                    <a:ext uri="{FF2B5EF4-FFF2-40B4-BE49-F238E27FC236}">
                      <a16:creationId xmlns:a16="http://schemas.microsoft.com/office/drawing/2014/main" id="{1C69BA9A-7BE6-F784-F5C9-C7A29707DCA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4" name="Triangle isocèle 223">
                  <a:extLst>
                    <a:ext uri="{FF2B5EF4-FFF2-40B4-BE49-F238E27FC236}">
                      <a16:creationId xmlns:a16="http://schemas.microsoft.com/office/drawing/2014/main" id="{AF0FC717-6B24-71A7-5A30-90E20141B667}"/>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5" name="Ellipse 224">
                  <a:extLst>
                    <a:ext uri="{FF2B5EF4-FFF2-40B4-BE49-F238E27FC236}">
                      <a16:creationId xmlns:a16="http://schemas.microsoft.com/office/drawing/2014/main" id="{E32FAB3E-8EFB-BDD9-A153-32250539EF3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5" name="Groupe 154">
                <a:extLst>
                  <a:ext uri="{FF2B5EF4-FFF2-40B4-BE49-F238E27FC236}">
                    <a16:creationId xmlns:a16="http://schemas.microsoft.com/office/drawing/2014/main" id="{36E042B1-AB1F-49FA-501F-B9FD32C99FC8}"/>
                  </a:ext>
                </a:extLst>
              </p:cNvPr>
              <p:cNvGrpSpPr/>
              <p:nvPr/>
            </p:nvGrpSpPr>
            <p:grpSpPr>
              <a:xfrm>
                <a:off x="3151654" y="6095104"/>
                <a:ext cx="135632" cy="210363"/>
                <a:chOff x="3851919" y="1932330"/>
                <a:chExt cx="1440160" cy="2435003"/>
              </a:xfrm>
            </p:grpSpPr>
            <p:sp>
              <p:nvSpPr>
                <p:cNvPr id="220" name="Organigramme : Délai 219">
                  <a:extLst>
                    <a:ext uri="{FF2B5EF4-FFF2-40B4-BE49-F238E27FC236}">
                      <a16:creationId xmlns:a16="http://schemas.microsoft.com/office/drawing/2014/main" id="{BC6F8646-8E3E-3B84-5CA8-4E77F2EFB4F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1" name="Triangle isocèle 220">
                  <a:extLst>
                    <a:ext uri="{FF2B5EF4-FFF2-40B4-BE49-F238E27FC236}">
                      <a16:creationId xmlns:a16="http://schemas.microsoft.com/office/drawing/2014/main" id="{8332E450-7467-8413-C96B-17E7AD79CDD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2" name="Ellipse 221">
                  <a:extLst>
                    <a:ext uri="{FF2B5EF4-FFF2-40B4-BE49-F238E27FC236}">
                      <a16:creationId xmlns:a16="http://schemas.microsoft.com/office/drawing/2014/main" id="{BBE89791-0158-8A92-DA3A-FB5138C6E41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6" name="Groupe 155">
                <a:extLst>
                  <a:ext uri="{FF2B5EF4-FFF2-40B4-BE49-F238E27FC236}">
                    <a16:creationId xmlns:a16="http://schemas.microsoft.com/office/drawing/2014/main" id="{C6428ED0-72AD-68F8-F949-25355F71379A}"/>
                  </a:ext>
                </a:extLst>
              </p:cNvPr>
              <p:cNvGrpSpPr/>
              <p:nvPr/>
            </p:nvGrpSpPr>
            <p:grpSpPr>
              <a:xfrm>
                <a:off x="3351491" y="6095104"/>
                <a:ext cx="135632" cy="210363"/>
                <a:chOff x="3851919" y="1932330"/>
                <a:chExt cx="1440160" cy="2435003"/>
              </a:xfrm>
            </p:grpSpPr>
            <p:sp>
              <p:nvSpPr>
                <p:cNvPr id="217" name="Organigramme : Délai 216">
                  <a:extLst>
                    <a:ext uri="{FF2B5EF4-FFF2-40B4-BE49-F238E27FC236}">
                      <a16:creationId xmlns:a16="http://schemas.microsoft.com/office/drawing/2014/main" id="{48D1EAD8-E2C9-2B72-A632-58B9E55F28EF}"/>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8" name="Triangle isocèle 217">
                  <a:extLst>
                    <a:ext uri="{FF2B5EF4-FFF2-40B4-BE49-F238E27FC236}">
                      <a16:creationId xmlns:a16="http://schemas.microsoft.com/office/drawing/2014/main" id="{97AE7DF9-4200-0388-21C5-6FF613A95F3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9" name="Ellipse 218">
                  <a:extLst>
                    <a:ext uri="{FF2B5EF4-FFF2-40B4-BE49-F238E27FC236}">
                      <a16:creationId xmlns:a16="http://schemas.microsoft.com/office/drawing/2014/main" id="{031B0202-76C5-6FE4-6670-AEABF9E0EBB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7" name="Groupe 156">
                <a:extLst>
                  <a:ext uri="{FF2B5EF4-FFF2-40B4-BE49-F238E27FC236}">
                    <a16:creationId xmlns:a16="http://schemas.microsoft.com/office/drawing/2014/main" id="{3941E059-7C4D-6805-FEF3-04EE49D7CE51}"/>
                  </a:ext>
                </a:extLst>
              </p:cNvPr>
              <p:cNvGrpSpPr/>
              <p:nvPr/>
            </p:nvGrpSpPr>
            <p:grpSpPr>
              <a:xfrm>
                <a:off x="3553710" y="6095104"/>
                <a:ext cx="135632" cy="210363"/>
                <a:chOff x="3851919" y="1932330"/>
                <a:chExt cx="1440160" cy="2435003"/>
              </a:xfrm>
            </p:grpSpPr>
            <p:sp>
              <p:nvSpPr>
                <p:cNvPr id="214" name="Organigramme : Délai 213">
                  <a:extLst>
                    <a:ext uri="{FF2B5EF4-FFF2-40B4-BE49-F238E27FC236}">
                      <a16:creationId xmlns:a16="http://schemas.microsoft.com/office/drawing/2014/main" id="{59CE1104-662E-BB2D-ACB7-E709D56AD1B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5" name="Triangle isocèle 214">
                  <a:extLst>
                    <a:ext uri="{FF2B5EF4-FFF2-40B4-BE49-F238E27FC236}">
                      <a16:creationId xmlns:a16="http://schemas.microsoft.com/office/drawing/2014/main" id="{4FBA377A-F914-D627-7924-B06EE26EE64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6" name="Ellipse 215">
                  <a:extLst>
                    <a:ext uri="{FF2B5EF4-FFF2-40B4-BE49-F238E27FC236}">
                      <a16:creationId xmlns:a16="http://schemas.microsoft.com/office/drawing/2014/main" id="{C439EAF3-53A0-9195-5ECA-8E82F62D160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8" name="Groupe 157">
                <a:extLst>
                  <a:ext uri="{FF2B5EF4-FFF2-40B4-BE49-F238E27FC236}">
                    <a16:creationId xmlns:a16="http://schemas.microsoft.com/office/drawing/2014/main" id="{DDEC4ECD-A04B-91D6-064C-99C004C59177}"/>
                  </a:ext>
                </a:extLst>
              </p:cNvPr>
              <p:cNvGrpSpPr/>
              <p:nvPr/>
            </p:nvGrpSpPr>
            <p:grpSpPr>
              <a:xfrm>
                <a:off x="3756258" y="6095104"/>
                <a:ext cx="135632" cy="210363"/>
                <a:chOff x="3851919" y="1932330"/>
                <a:chExt cx="1440160" cy="2435003"/>
              </a:xfrm>
            </p:grpSpPr>
            <p:sp>
              <p:nvSpPr>
                <p:cNvPr id="211" name="Organigramme : Délai 210">
                  <a:extLst>
                    <a:ext uri="{FF2B5EF4-FFF2-40B4-BE49-F238E27FC236}">
                      <a16:creationId xmlns:a16="http://schemas.microsoft.com/office/drawing/2014/main" id="{70226D55-B160-F0A0-BAE3-0D42013B9E3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2" name="Triangle isocèle 211">
                  <a:extLst>
                    <a:ext uri="{FF2B5EF4-FFF2-40B4-BE49-F238E27FC236}">
                      <a16:creationId xmlns:a16="http://schemas.microsoft.com/office/drawing/2014/main" id="{134B6F22-19C4-8FF9-7829-6E1CB6674CD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3" name="Ellipse 212">
                  <a:extLst>
                    <a:ext uri="{FF2B5EF4-FFF2-40B4-BE49-F238E27FC236}">
                      <a16:creationId xmlns:a16="http://schemas.microsoft.com/office/drawing/2014/main" id="{76FD6FF0-84FA-5199-B9FA-B3E43CB97B1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9" name="Groupe 158">
                <a:extLst>
                  <a:ext uri="{FF2B5EF4-FFF2-40B4-BE49-F238E27FC236}">
                    <a16:creationId xmlns:a16="http://schemas.microsoft.com/office/drawing/2014/main" id="{DB65CF32-0450-036E-D667-2B7B4810B541}"/>
                  </a:ext>
                </a:extLst>
              </p:cNvPr>
              <p:cNvGrpSpPr/>
              <p:nvPr/>
            </p:nvGrpSpPr>
            <p:grpSpPr>
              <a:xfrm>
                <a:off x="3947334" y="6095104"/>
                <a:ext cx="135632" cy="210363"/>
                <a:chOff x="3851919" y="1932330"/>
                <a:chExt cx="1440160" cy="2435003"/>
              </a:xfrm>
            </p:grpSpPr>
            <p:sp>
              <p:nvSpPr>
                <p:cNvPr id="208" name="Organigramme : Délai 207">
                  <a:extLst>
                    <a:ext uri="{FF2B5EF4-FFF2-40B4-BE49-F238E27FC236}">
                      <a16:creationId xmlns:a16="http://schemas.microsoft.com/office/drawing/2014/main" id="{77D8B7BA-C4EF-BF32-9AF5-768B8162AD8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9" name="Triangle isocèle 208">
                  <a:extLst>
                    <a:ext uri="{FF2B5EF4-FFF2-40B4-BE49-F238E27FC236}">
                      <a16:creationId xmlns:a16="http://schemas.microsoft.com/office/drawing/2014/main" id="{10B5EB32-634E-5AF7-A18F-EAFB1079365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0" name="Ellipse 209">
                  <a:extLst>
                    <a:ext uri="{FF2B5EF4-FFF2-40B4-BE49-F238E27FC236}">
                      <a16:creationId xmlns:a16="http://schemas.microsoft.com/office/drawing/2014/main" id="{3A626084-8081-4320-069B-ED83F8174F1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0" name="Groupe 159">
                <a:extLst>
                  <a:ext uri="{FF2B5EF4-FFF2-40B4-BE49-F238E27FC236}">
                    <a16:creationId xmlns:a16="http://schemas.microsoft.com/office/drawing/2014/main" id="{FFDEBB67-74D4-213E-8C5F-8012BF80338E}"/>
                  </a:ext>
                </a:extLst>
              </p:cNvPr>
              <p:cNvGrpSpPr/>
              <p:nvPr/>
            </p:nvGrpSpPr>
            <p:grpSpPr>
              <a:xfrm>
                <a:off x="4238502" y="6346896"/>
                <a:ext cx="135632" cy="210363"/>
                <a:chOff x="3851919" y="1932330"/>
                <a:chExt cx="1440160" cy="2435003"/>
              </a:xfrm>
            </p:grpSpPr>
            <p:sp>
              <p:nvSpPr>
                <p:cNvPr id="205" name="Organigramme : Délai 204">
                  <a:extLst>
                    <a:ext uri="{FF2B5EF4-FFF2-40B4-BE49-F238E27FC236}">
                      <a16:creationId xmlns:a16="http://schemas.microsoft.com/office/drawing/2014/main" id="{DB497A9F-E158-F5BD-5D73-A26CB58FF33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6" name="Triangle isocèle 205">
                  <a:extLst>
                    <a:ext uri="{FF2B5EF4-FFF2-40B4-BE49-F238E27FC236}">
                      <a16:creationId xmlns:a16="http://schemas.microsoft.com/office/drawing/2014/main" id="{EC811055-87A3-F988-E5BC-A8057DAB753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7" name="Ellipse 206">
                  <a:extLst>
                    <a:ext uri="{FF2B5EF4-FFF2-40B4-BE49-F238E27FC236}">
                      <a16:creationId xmlns:a16="http://schemas.microsoft.com/office/drawing/2014/main" id="{4221414D-11F8-3879-CC33-4C2AEABCDC1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1" name="Groupe 160">
                <a:extLst>
                  <a:ext uri="{FF2B5EF4-FFF2-40B4-BE49-F238E27FC236}">
                    <a16:creationId xmlns:a16="http://schemas.microsoft.com/office/drawing/2014/main" id="{5834948E-18E1-33DD-3522-ABC38ED6CAC8}"/>
                  </a:ext>
                </a:extLst>
              </p:cNvPr>
              <p:cNvGrpSpPr/>
              <p:nvPr/>
            </p:nvGrpSpPr>
            <p:grpSpPr>
              <a:xfrm>
                <a:off x="4440721" y="6346896"/>
                <a:ext cx="135632" cy="210363"/>
                <a:chOff x="3851919" y="1932330"/>
                <a:chExt cx="1440160" cy="2435003"/>
              </a:xfrm>
            </p:grpSpPr>
            <p:sp>
              <p:nvSpPr>
                <p:cNvPr id="202" name="Organigramme : Délai 201">
                  <a:extLst>
                    <a:ext uri="{FF2B5EF4-FFF2-40B4-BE49-F238E27FC236}">
                      <a16:creationId xmlns:a16="http://schemas.microsoft.com/office/drawing/2014/main" id="{EFE6C7D9-7791-E07E-DCBD-86AA535A9ECA}"/>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3" name="Triangle isocèle 202">
                  <a:extLst>
                    <a:ext uri="{FF2B5EF4-FFF2-40B4-BE49-F238E27FC236}">
                      <a16:creationId xmlns:a16="http://schemas.microsoft.com/office/drawing/2014/main" id="{19173EEF-5CC0-CEDC-045C-30FD2F1A7A07}"/>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4" name="Ellipse 203">
                  <a:extLst>
                    <a:ext uri="{FF2B5EF4-FFF2-40B4-BE49-F238E27FC236}">
                      <a16:creationId xmlns:a16="http://schemas.microsoft.com/office/drawing/2014/main" id="{FA505E8C-3A0C-8429-13E5-2BEAB224BAD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2" name="Groupe 161">
                <a:extLst>
                  <a:ext uri="{FF2B5EF4-FFF2-40B4-BE49-F238E27FC236}">
                    <a16:creationId xmlns:a16="http://schemas.microsoft.com/office/drawing/2014/main" id="{DCFD2D62-5AAB-EA17-86F1-EF540F4AD486}"/>
                  </a:ext>
                </a:extLst>
              </p:cNvPr>
              <p:cNvGrpSpPr/>
              <p:nvPr/>
            </p:nvGrpSpPr>
            <p:grpSpPr>
              <a:xfrm>
                <a:off x="4643269" y="6346896"/>
                <a:ext cx="135632" cy="210363"/>
                <a:chOff x="3851919" y="1932330"/>
                <a:chExt cx="1440160" cy="2435003"/>
              </a:xfrm>
            </p:grpSpPr>
            <p:sp>
              <p:nvSpPr>
                <p:cNvPr id="199" name="Organigramme : Délai 198">
                  <a:extLst>
                    <a:ext uri="{FF2B5EF4-FFF2-40B4-BE49-F238E27FC236}">
                      <a16:creationId xmlns:a16="http://schemas.microsoft.com/office/drawing/2014/main" id="{2C96A82B-B7DA-2697-F80B-3A1B2F5C7A8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0" name="Triangle isocèle 199">
                  <a:extLst>
                    <a:ext uri="{FF2B5EF4-FFF2-40B4-BE49-F238E27FC236}">
                      <a16:creationId xmlns:a16="http://schemas.microsoft.com/office/drawing/2014/main" id="{E26E572D-262D-D012-9EBE-CA5FA01247D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1" name="Ellipse 200">
                  <a:extLst>
                    <a:ext uri="{FF2B5EF4-FFF2-40B4-BE49-F238E27FC236}">
                      <a16:creationId xmlns:a16="http://schemas.microsoft.com/office/drawing/2014/main" id="{2ED79B0A-F084-6A38-F5E4-42451B5A520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3" name="Groupe 162">
                <a:extLst>
                  <a:ext uri="{FF2B5EF4-FFF2-40B4-BE49-F238E27FC236}">
                    <a16:creationId xmlns:a16="http://schemas.microsoft.com/office/drawing/2014/main" id="{FF292A61-2081-197E-A0F5-5CAFA55508C4}"/>
                  </a:ext>
                </a:extLst>
              </p:cNvPr>
              <p:cNvGrpSpPr/>
              <p:nvPr/>
            </p:nvGrpSpPr>
            <p:grpSpPr>
              <a:xfrm>
                <a:off x="4834345" y="6346896"/>
                <a:ext cx="135632" cy="210363"/>
                <a:chOff x="3851919" y="1932330"/>
                <a:chExt cx="1440160" cy="2435003"/>
              </a:xfrm>
            </p:grpSpPr>
            <p:sp>
              <p:nvSpPr>
                <p:cNvPr id="196" name="Organigramme : Délai 195">
                  <a:extLst>
                    <a:ext uri="{FF2B5EF4-FFF2-40B4-BE49-F238E27FC236}">
                      <a16:creationId xmlns:a16="http://schemas.microsoft.com/office/drawing/2014/main" id="{AC59CD58-7603-62BB-A449-85C85889345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7" name="Triangle isocèle 196">
                  <a:extLst>
                    <a:ext uri="{FF2B5EF4-FFF2-40B4-BE49-F238E27FC236}">
                      <a16:creationId xmlns:a16="http://schemas.microsoft.com/office/drawing/2014/main" id="{B95323E0-471A-1D38-686F-1C1253A91FF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8" name="Ellipse 197">
                  <a:extLst>
                    <a:ext uri="{FF2B5EF4-FFF2-40B4-BE49-F238E27FC236}">
                      <a16:creationId xmlns:a16="http://schemas.microsoft.com/office/drawing/2014/main" id="{044B0A73-9982-B976-02B2-EF7C466FAE8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4" name="Groupe 163">
                <a:extLst>
                  <a:ext uri="{FF2B5EF4-FFF2-40B4-BE49-F238E27FC236}">
                    <a16:creationId xmlns:a16="http://schemas.microsoft.com/office/drawing/2014/main" id="{0B72507C-9656-7143-7272-C1142F6FD206}"/>
                  </a:ext>
                </a:extLst>
              </p:cNvPr>
              <p:cNvGrpSpPr/>
              <p:nvPr/>
            </p:nvGrpSpPr>
            <p:grpSpPr>
              <a:xfrm>
                <a:off x="5038559" y="6348704"/>
                <a:ext cx="135632" cy="210363"/>
                <a:chOff x="3851919" y="1932330"/>
                <a:chExt cx="1440160" cy="2435003"/>
              </a:xfrm>
            </p:grpSpPr>
            <p:sp>
              <p:nvSpPr>
                <p:cNvPr id="193" name="Organigramme : Délai 192">
                  <a:extLst>
                    <a:ext uri="{FF2B5EF4-FFF2-40B4-BE49-F238E27FC236}">
                      <a16:creationId xmlns:a16="http://schemas.microsoft.com/office/drawing/2014/main" id="{BE5DD7DA-4036-DA85-B842-D4B9E4694EA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4" name="Triangle isocèle 193">
                  <a:extLst>
                    <a:ext uri="{FF2B5EF4-FFF2-40B4-BE49-F238E27FC236}">
                      <a16:creationId xmlns:a16="http://schemas.microsoft.com/office/drawing/2014/main" id="{C7C003BB-3773-8496-9244-C8ED2284C52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5" name="Ellipse 194">
                  <a:extLst>
                    <a:ext uri="{FF2B5EF4-FFF2-40B4-BE49-F238E27FC236}">
                      <a16:creationId xmlns:a16="http://schemas.microsoft.com/office/drawing/2014/main" id="{C09ECE88-83FC-7AF8-6C1C-DCCD809C363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5" name="Groupe 164">
                <a:extLst>
                  <a:ext uri="{FF2B5EF4-FFF2-40B4-BE49-F238E27FC236}">
                    <a16:creationId xmlns:a16="http://schemas.microsoft.com/office/drawing/2014/main" id="{E0D537D8-B97C-FCF9-787C-BB2255A47D97}"/>
                  </a:ext>
                </a:extLst>
              </p:cNvPr>
              <p:cNvGrpSpPr/>
              <p:nvPr/>
            </p:nvGrpSpPr>
            <p:grpSpPr>
              <a:xfrm>
                <a:off x="5238396" y="6348704"/>
                <a:ext cx="135632" cy="210363"/>
                <a:chOff x="3851919" y="1932330"/>
                <a:chExt cx="1440160" cy="2435003"/>
              </a:xfrm>
            </p:grpSpPr>
            <p:sp>
              <p:nvSpPr>
                <p:cNvPr id="190" name="Organigramme : Délai 189">
                  <a:extLst>
                    <a:ext uri="{FF2B5EF4-FFF2-40B4-BE49-F238E27FC236}">
                      <a16:creationId xmlns:a16="http://schemas.microsoft.com/office/drawing/2014/main" id="{752D0B25-8681-A630-D6B3-6CDB373BD6C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1" name="Triangle isocèle 190">
                  <a:extLst>
                    <a:ext uri="{FF2B5EF4-FFF2-40B4-BE49-F238E27FC236}">
                      <a16:creationId xmlns:a16="http://schemas.microsoft.com/office/drawing/2014/main" id="{144D0D15-6E32-DBBA-7FDF-05DC6223A8E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2" name="Ellipse 191">
                  <a:extLst>
                    <a:ext uri="{FF2B5EF4-FFF2-40B4-BE49-F238E27FC236}">
                      <a16:creationId xmlns:a16="http://schemas.microsoft.com/office/drawing/2014/main" id="{5D57EFFF-BD52-F0EB-1AE2-F8DCB5EE943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6" name="Groupe 165">
                <a:extLst>
                  <a:ext uri="{FF2B5EF4-FFF2-40B4-BE49-F238E27FC236}">
                    <a16:creationId xmlns:a16="http://schemas.microsoft.com/office/drawing/2014/main" id="{A09F2563-01F2-2B6A-EB31-C1E5B7F0EBA8}"/>
                  </a:ext>
                </a:extLst>
              </p:cNvPr>
              <p:cNvGrpSpPr/>
              <p:nvPr/>
            </p:nvGrpSpPr>
            <p:grpSpPr>
              <a:xfrm>
                <a:off x="5440615" y="6348704"/>
                <a:ext cx="135632" cy="210363"/>
                <a:chOff x="3851919" y="1932330"/>
                <a:chExt cx="1440160" cy="2435003"/>
              </a:xfrm>
            </p:grpSpPr>
            <p:sp>
              <p:nvSpPr>
                <p:cNvPr id="187" name="Organigramme : Délai 186">
                  <a:extLst>
                    <a:ext uri="{FF2B5EF4-FFF2-40B4-BE49-F238E27FC236}">
                      <a16:creationId xmlns:a16="http://schemas.microsoft.com/office/drawing/2014/main" id="{6E65E940-C820-AB67-7592-A1C17256469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8" name="Triangle isocèle 187">
                  <a:extLst>
                    <a:ext uri="{FF2B5EF4-FFF2-40B4-BE49-F238E27FC236}">
                      <a16:creationId xmlns:a16="http://schemas.microsoft.com/office/drawing/2014/main" id="{AF83E70C-4C81-CB9D-37A6-562A66A8F72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9" name="Ellipse 188">
                  <a:extLst>
                    <a:ext uri="{FF2B5EF4-FFF2-40B4-BE49-F238E27FC236}">
                      <a16:creationId xmlns:a16="http://schemas.microsoft.com/office/drawing/2014/main" id="{3EBFD204-A17F-824E-A120-7651F7C4F38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7" name="Groupe 166">
                <a:extLst>
                  <a:ext uri="{FF2B5EF4-FFF2-40B4-BE49-F238E27FC236}">
                    <a16:creationId xmlns:a16="http://schemas.microsoft.com/office/drawing/2014/main" id="{8D335C12-0C3F-FC55-F201-4C6E6694325F}"/>
                  </a:ext>
                </a:extLst>
              </p:cNvPr>
              <p:cNvGrpSpPr/>
              <p:nvPr/>
            </p:nvGrpSpPr>
            <p:grpSpPr>
              <a:xfrm>
                <a:off x="3251731" y="6348704"/>
                <a:ext cx="135632" cy="210363"/>
                <a:chOff x="3851919" y="1932330"/>
                <a:chExt cx="1440160" cy="2435003"/>
              </a:xfrm>
            </p:grpSpPr>
            <p:sp>
              <p:nvSpPr>
                <p:cNvPr id="184" name="Organigramme : Délai 183">
                  <a:extLst>
                    <a:ext uri="{FF2B5EF4-FFF2-40B4-BE49-F238E27FC236}">
                      <a16:creationId xmlns:a16="http://schemas.microsoft.com/office/drawing/2014/main" id="{2E2EC802-555E-77DD-F337-41CC3F0371D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5" name="Triangle isocèle 184">
                  <a:extLst>
                    <a:ext uri="{FF2B5EF4-FFF2-40B4-BE49-F238E27FC236}">
                      <a16:creationId xmlns:a16="http://schemas.microsoft.com/office/drawing/2014/main" id="{67ACF6AB-119A-B871-F871-B53DF485D5E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6" name="Ellipse 185">
                  <a:extLst>
                    <a:ext uri="{FF2B5EF4-FFF2-40B4-BE49-F238E27FC236}">
                      <a16:creationId xmlns:a16="http://schemas.microsoft.com/office/drawing/2014/main" id="{F185168F-CE8B-D5D4-2445-FBBC8751A07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8" name="Groupe 167">
                <a:extLst>
                  <a:ext uri="{FF2B5EF4-FFF2-40B4-BE49-F238E27FC236}">
                    <a16:creationId xmlns:a16="http://schemas.microsoft.com/office/drawing/2014/main" id="{19215AF8-A557-4C0A-69D8-41ECB2BF2F22}"/>
                  </a:ext>
                </a:extLst>
              </p:cNvPr>
              <p:cNvGrpSpPr/>
              <p:nvPr/>
            </p:nvGrpSpPr>
            <p:grpSpPr>
              <a:xfrm>
                <a:off x="3453950" y="6348704"/>
                <a:ext cx="135632" cy="210363"/>
                <a:chOff x="3851919" y="1932330"/>
                <a:chExt cx="1440160" cy="2435003"/>
              </a:xfrm>
            </p:grpSpPr>
            <p:sp>
              <p:nvSpPr>
                <p:cNvPr id="181" name="Organigramme : Délai 180">
                  <a:extLst>
                    <a:ext uri="{FF2B5EF4-FFF2-40B4-BE49-F238E27FC236}">
                      <a16:creationId xmlns:a16="http://schemas.microsoft.com/office/drawing/2014/main" id="{BBC090DF-D702-DEBD-6407-FE856A11F7C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2" name="Triangle isocèle 181">
                  <a:extLst>
                    <a:ext uri="{FF2B5EF4-FFF2-40B4-BE49-F238E27FC236}">
                      <a16:creationId xmlns:a16="http://schemas.microsoft.com/office/drawing/2014/main" id="{B0C3B099-7AD0-1061-08EA-F8E0D961E4A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3" name="Ellipse 182">
                  <a:extLst>
                    <a:ext uri="{FF2B5EF4-FFF2-40B4-BE49-F238E27FC236}">
                      <a16:creationId xmlns:a16="http://schemas.microsoft.com/office/drawing/2014/main" id="{7D282D48-004D-02C9-8021-DC4FCC62CF3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9" name="Groupe 168">
                <a:extLst>
                  <a:ext uri="{FF2B5EF4-FFF2-40B4-BE49-F238E27FC236}">
                    <a16:creationId xmlns:a16="http://schemas.microsoft.com/office/drawing/2014/main" id="{5A737AB4-DD0E-717B-18FF-B34270A50C95}"/>
                  </a:ext>
                </a:extLst>
              </p:cNvPr>
              <p:cNvGrpSpPr/>
              <p:nvPr/>
            </p:nvGrpSpPr>
            <p:grpSpPr>
              <a:xfrm>
                <a:off x="3656498" y="6348704"/>
                <a:ext cx="135632" cy="210363"/>
                <a:chOff x="3851919" y="1932330"/>
                <a:chExt cx="1440160" cy="2435003"/>
              </a:xfrm>
            </p:grpSpPr>
            <p:sp>
              <p:nvSpPr>
                <p:cNvPr id="178" name="Organigramme : Délai 177">
                  <a:extLst>
                    <a:ext uri="{FF2B5EF4-FFF2-40B4-BE49-F238E27FC236}">
                      <a16:creationId xmlns:a16="http://schemas.microsoft.com/office/drawing/2014/main" id="{0D4921B2-85EB-1892-E40D-7878D4CB06B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9" name="Triangle isocèle 178">
                  <a:extLst>
                    <a:ext uri="{FF2B5EF4-FFF2-40B4-BE49-F238E27FC236}">
                      <a16:creationId xmlns:a16="http://schemas.microsoft.com/office/drawing/2014/main" id="{2A1478E6-C5D3-3A0C-5094-A0B724F6762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0" name="Ellipse 179">
                  <a:extLst>
                    <a:ext uri="{FF2B5EF4-FFF2-40B4-BE49-F238E27FC236}">
                      <a16:creationId xmlns:a16="http://schemas.microsoft.com/office/drawing/2014/main" id="{90CE5A47-3872-275C-5A05-8886BDF3DC7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70" name="Groupe 169">
                <a:extLst>
                  <a:ext uri="{FF2B5EF4-FFF2-40B4-BE49-F238E27FC236}">
                    <a16:creationId xmlns:a16="http://schemas.microsoft.com/office/drawing/2014/main" id="{21439B11-374B-599B-E9DE-8D20B351E810}"/>
                  </a:ext>
                </a:extLst>
              </p:cNvPr>
              <p:cNvGrpSpPr/>
              <p:nvPr/>
            </p:nvGrpSpPr>
            <p:grpSpPr>
              <a:xfrm>
                <a:off x="3847574" y="6348704"/>
                <a:ext cx="135632" cy="210363"/>
                <a:chOff x="3851919" y="1932330"/>
                <a:chExt cx="1440160" cy="2435003"/>
              </a:xfrm>
            </p:grpSpPr>
            <p:sp>
              <p:nvSpPr>
                <p:cNvPr id="175" name="Organigramme : Délai 174">
                  <a:extLst>
                    <a:ext uri="{FF2B5EF4-FFF2-40B4-BE49-F238E27FC236}">
                      <a16:creationId xmlns:a16="http://schemas.microsoft.com/office/drawing/2014/main" id="{D2697EE0-7064-1FA0-6C8B-657DF2E5E98A}"/>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6" name="Triangle isocèle 175">
                  <a:extLst>
                    <a:ext uri="{FF2B5EF4-FFF2-40B4-BE49-F238E27FC236}">
                      <a16:creationId xmlns:a16="http://schemas.microsoft.com/office/drawing/2014/main" id="{177A8AEC-0E50-F98B-25FC-9D47AFF39B7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7" name="Ellipse 176">
                  <a:extLst>
                    <a:ext uri="{FF2B5EF4-FFF2-40B4-BE49-F238E27FC236}">
                      <a16:creationId xmlns:a16="http://schemas.microsoft.com/office/drawing/2014/main" id="{3E3367F7-FC9C-57E4-4EC0-6A66BAAB3FF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71" name="Groupe 170">
                <a:extLst>
                  <a:ext uri="{FF2B5EF4-FFF2-40B4-BE49-F238E27FC236}">
                    <a16:creationId xmlns:a16="http://schemas.microsoft.com/office/drawing/2014/main" id="{ACF69BEE-0FB9-7DA7-2C93-BB4471ABE19A}"/>
                  </a:ext>
                </a:extLst>
              </p:cNvPr>
              <p:cNvGrpSpPr/>
              <p:nvPr/>
            </p:nvGrpSpPr>
            <p:grpSpPr>
              <a:xfrm>
                <a:off x="5847387" y="6348704"/>
                <a:ext cx="135632" cy="210363"/>
                <a:chOff x="3851919" y="1932330"/>
                <a:chExt cx="1440160" cy="2435003"/>
              </a:xfrm>
            </p:grpSpPr>
            <p:sp>
              <p:nvSpPr>
                <p:cNvPr id="172" name="Organigramme : Délai 171">
                  <a:extLst>
                    <a:ext uri="{FF2B5EF4-FFF2-40B4-BE49-F238E27FC236}">
                      <a16:creationId xmlns:a16="http://schemas.microsoft.com/office/drawing/2014/main" id="{3172D7CF-58EA-B548-E24A-92DB48C5869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3" name="Triangle isocèle 172">
                  <a:extLst>
                    <a:ext uri="{FF2B5EF4-FFF2-40B4-BE49-F238E27FC236}">
                      <a16:creationId xmlns:a16="http://schemas.microsoft.com/office/drawing/2014/main" id="{0D026359-AB0C-B59D-68D9-C50011F4EB8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4" name="Ellipse 173">
                  <a:extLst>
                    <a:ext uri="{FF2B5EF4-FFF2-40B4-BE49-F238E27FC236}">
                      <a16:creationId xmlns:a16="http://schemas.microsoft.com/office/drawing/2014/main" id="{48EAEEB7-2AEB-6633-C988-7DCC7B303E3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sp>
        <p:nvSpPr>
          <p:cNvPr id="259" name="Parchemin horizontal 25">
            <a:extLst>
              <a:ext uri="{FF2B5EF4-FFF2-40B4-BE49-F238E27FC236}">
                <a16:creationId xmlns:a16="http://schemas.microsoft.com/office/drawing/2014/main" id="{65E37B02-F51E-EDD7-600A-6478384355FB}"/>
              </a:ext>
            </a:extLst>
          </p:cNvPr>
          <p:cNvSpPr/>
          <p:nvPr/>
        </p:nvSpPr>
        <p:spPr>
          <a:xfrm>
            <a:off x="5318075" y="4509120"/>
            <a:ext cx="1450501" cy="1033272"/>
          </a:xfrm>
          <a:prstGeom prst="horizontalScroll">
            <a:avLst/>
          </a:prstGeom>
          <a:solidFill>
            <a:schemeClr val="bg1"/>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solidFill>
                  <a:srgbClr val="F6891F"/>
                </a:solidFill>
                <a:latin typeface="Arial" panose="020B0604020202020204" pitchFamily="34" charset="0"/>
                <a:cs typeface="Arial" panose="020B0604020202020204" pitchFamily="34" charset="0"/>
              </a:rPr>
              <a:t>Loi</a:t>
            </a:r>
          </a:p>
        </p:txBody>
      </p:sp>
      <p:sp>
        <p:nvSpPr>
          <p:cNvPr id="260" name="ZoneTexte 259">
            <a:extLst>
              <a:ext uri="{FF2B5EF4-FFF2-40B4-BE49-F238E27FC236}">
                <a16:creationId xmlns:a16="http://schemas.microsoft.com/office/drawing/2014/main" id="{6719E2C4-415D-658A-3740-EBBD50B5A8CE}"/>
              </a:ext>
            </a:extLst>
          </p:cNvPr>
          <p:cNvSpPr txBox="1"/>
          <p:nvPr/>
        </p:nvSpPr>
        <p:spPr>
          <a:xfrm>
            <a:off x="6981910" y="3039094"/>
            <a:ext cx="3218545" cy="2092881"/>
          </a:xfrm>
          <a:prstGeom prst="rect">
            <a:avLst/>
          </a:prstGeom>
          <a:noFill/>
        </p:spPr>
        <p:txBody>
          <a:bodyPr wrap="square" rtlCol="0" anchor="t">
            <a:spAutoFit/>
          </a:bodyPr>
          <a:lstStyle/>
          <a:p>
            <a:pPr algn="r"/>
            <a:r>
              <a:rPr lang="en-CA" sz="2600" dirty="0">
                <a:solidFill>
                  <a:srgbClr val="36424B"/>
                </a:solidFill>
                <a:cs typeface="Arial"/>
              </a:rPr>
              <a:t>It works</a:t>
            </a:r>
            <a:r>
              <a:rPr lang="en-CA" sz="2600" b="1" dirty="0">
                <a:solidFill>
                  <a:srgbClr val="36424B"/>
                </a:solidFill>
                <a:cs typeface="Arial"/>
              </a:rPr>
              <a:t> for the people</a:t>
            </a:r>
            <a:r>
              <a:rPr lang="en-CA" sz="2600" dirty="0">
                <a:solidFill>
                  <a:srgbClr val="36424B"/>
                </a:solidFill>
                <a:cs typeface="Arial"/>
              </a:rPr>
              <a:t>.</a:t>
            </a:r>
          </a:p>
          <a:p>
            <a:pPr algn="r"/>
            <a:endParaRPr lang="fr-CA" sz="2600" i="1" dirty="0">
              <a:solidFill>
                <a:srgbClr val="36424B"/>
              </a:solidFill>
              <a:cs typeface="Arial" panose="020B0604020202020204" pitchFamily="34" charset="0"/>
            </a:endParaRPr>
          </a:p>
          <a:p>
            <a:pPr algn="r"/>
            <a:r>
              <a:rPr lang="en-CA" sz="2600" dirty="0">
                <a:solidFill>
                  <a:srgbClr val="36424B"/>
                </a:solidFill>
                <a:cs typeface="Arial"/>
              </a:rPr>
              <a:t>It is </a:t>
            </a:r>
            <a:r>
              <a:rPr lang="en-CA" sz="2600" b="1" dirty="0">
                <a:solidFill>
                  <a:srgbClr val="36424B"/>
                </a:solidFill>
                <a:cs typeface="Arial"/>
              </a:rPr>
              <a:t>accountable</a:t>
            </a:r>
            <a:r>
              <a:rPr lang="en-CA" sz="2600" dirty="0">
                <a:solidFill>
                  <a:srgbClr val="36424B"/>
                </a:solidFill>
                <a:cs typeface="Arial"/>
              </a:rPr>
              <a:t> for its actions.</a:t>
            </a:r>
          </a:p>
        </p:txBody>
      </p:sp>
      <p:sp>
        <p:nvSpPr>
          <p:cNvPr id="261" name="ZoneTexte 260">
            <a:extLst>
              <a:ext uri="{FF2B5EF4-FFF2-40B4-BE49-F238E27FC236}">
                <a16:creationId xmlns:a16="http://schemas.microsoft.com/office/drawing/2014/main" id="{993C4CEF-39BB-AFB3-A0F6-90FFD81F3FFD}"/>
              </a:ext>
            </a:extLst>
          </p:cNvPr>
          <p:cNvSpPr txBox="1"/>
          <p:nvPr/>
        </p:nvSpPr>
        <p:spPr>
          <a:xfrm>
            <a:off x="7071350" y="1556793"/>
            <a:ext cx="3073919" cy="1292662"/>
          </a:xfrm>
          <a:prstGeom prst="rect">
            <a:avLst/>
          </a:prstGeom>
          <a:noFill/>
        </p:spPr>
        <p:txBody>
          <a:bodyPr wrap="square" rtlCol="0" anchor="t">
            <a:spAutoFit/>
          </a:bodyPr>
          <a:lstStyle/>
          <a:p>
            <a:pPr algn="r"/>
            <a:r>
              <a:rPr lang="en-US" sz="2600" dirty="0">
                <a:solidFill>
                  <a:srgbClr val="36424B"/>
                </a:solidFill>
                <a:cs typeface="Arial"/>
              </a:rPr>
              <a:t>The government </a:t>
            </a:r>
            <a:r>
              <a:rPr lang="en-US" sz="2600" b="1" dirty="0">
                <a:solidFill>
                  <a:srgbClr val="36424B"/>
                </a:solidFill>
                <a:cs typeface="Arial"/>
              </a:rPr>
              <a:t>represents</a:t>
            </a:r>
            <a:r>
              <a:rPr lang="en-US" sz="2600" dirty="0">
                <a:solidFill>
                  <a:srgbClr val="36424B"/>
                </a:solidFill>
                <a:cs typeface="Arial"/>
              </a:rPr>
              <a:t> the people</a:t>
            </a:r>
            <a:r>
              <a:rPr lang="fr-CA" sz="2600" dirty="0">
                <a:solidFill>
                  <a:srgbClr val="36424B"/>
                </a:solidFill>
                <a:cs typeface="Arial"/>
              </a:rPr>
              <a:t>. </a:t>
            </a:r>
            <a:endParaRPr lang="fr-CA" sz="2600" dirty="0">
              <a:solidFill>
                <a:srgbClr val="36424B"/>
              </a:solidFill>
              <a:cs typeface="Arial" panose="020B0604020202020204" pitchFamily="34" charset="0"/>
            </a:endParaRPr>
          </a:p>
        </p:txBody>
      </p:sp>
    </p:spTree>
    <p:extLst>
      <p:ext uri="{BB962C8B-B14F-4D97-AF65-F5344CB8AC3E}">
        <p14:creationId xmlns:p14="http://schemas.microsoft.com/office/powerpoint/2010/main" val="89149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15533 L -0.00035 0.00301 " pathEditMode="relative" rAng="0" ptsTypes="AA">
                                      <p:cBhvr>
                                        <p:cTn id="6" dur="2000" spd="-100000" fill="hold"/>
                                        <p:tgtEl>
                                          <p:spTgt spid="141"/>
                                        </p:tgtEl>
                                        <p:attrNameLst>
                                          <p:attrName>ppt_x</p:attrName>
                                          <p:attrName>ppt_y</p:attrName>
                                        </p:attrNameLst>
                                      </p:cBhvr>
                                      <p:rCtr x="-17" y="7917"/>
                                    </p:animMotion>
                                  </p:childTnLst>
                                </p:cTn>
                              </p:par>
                              <p:par>
                                <p:cTn id="7" presetID="42" presetClass="path" presetSubtype="0" accel="50000" decel="50000" fill="hold" grpId="0" nodeType="withEffect">
                                  <p:stCondLst>
                                    <p:cond delay="400"/>
                                  </p:stCondLst>
                                  <p:childTnLst>
                                    <p:animMotion origin="layout" path="M -3.61111E-6 1.48148E-6 L 0.00122 -0.51621 " pathEditMode="relative" rAng="0" ptsTypes="AA">
                                      <p:cBhvr>
                                        <p:cTn id="8" dur="2000" fill="hold"/>
                                        <p:tgtEl>
                                          <p:spTgt spid="259"/>
                                        </p:tgtEl>
                                        <p:attrNameLst>
                                          <p:attrName>ppt_x</p:attrName>
                                          <p:attrName>ppt_y</p:attrName>
                                        </p:attrNameLst>
                                      </p:cBhvr>
                                      <p:rCtr x="52" y="-25810"/>
                                    </p:animMotion>
                                  </p:childTnLst>
                                </p:cTn>
                              </p:par>
                            </p:childTnLst>
                          </p:cTn>
                        </p:par>
                        <p:par>
                          <p:cTn id="9" fill="hold">
                            <p:stCondLst>
                              <p:cond delay="2400"/>
                            </p:stCondLst>
                            <p:childTnLst>
                              <p:par>
                                <p:cTn id="10" presetID="22" presetClass="entr" presetSubtype="8" fill="hold" grpId="0" nodeType="after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wipe(left)">
                                      <p:cBhvr>
                                        <p:cTn id="12" dur="1000"/>
                                        <p:tgtEl>
                                          <p:spTgt spid="13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nodeType="clickEffect">
                                  <p:stCondLst>
                                    <p:cond delay="0"/>
                                  </p:stCondLst>
                                  <p:childTnLst>
                                    <p:animEffect transition="out" filter="circle(in)">
                                      <p:cBhvr>
                                        <p:cTn id="16" dur="2000"/>
                                        <p:tgtEl>
                                          <p:spTgt spid="141"/>
                                        </p:tgtEl>
                                      </p:cBhvr>
                                    </p:animEffect>
                                    <p:set>
                                      <p:cBhvr>
                                        <p:cTn id="17" dur="1" fill="hold">
                                          <p:stCondLst>
                                            <p:cond delay="1999"/>
                                          </p:stCondLst>
                                        </p:cTn>
                                        <p:tgtEl>
                                          <p:spTgt spid="141"/>
                                        </p:tgtEl>
                                        <p:attrNameLst>
                                          <p:attrName>style.visibility</p:attrName>
                                        </p:attrNameLst>
                                      </p:cBhvr>
                                      <p:to>
                                        <p:strVal val="hidden"/>
                                      </p:to>
                                    </p:set>
                                  </p:childTnLst>
                                </p:cTn>
                              </p:par>
                              <p:par>
                                <p:cTn id="18" presetID="6" presetClass="entr" presetSubtype="32" fill="hold" nodeType="withEffect">
                                  <p:stCondLst>
                                    <p:cond delay="400"/>
                                  </p:stCondLst>
                                  <p:childTnLst>
                                    <p:set>
                                      <p:cBhvr>
                                        <p:cTn id="19" dur="1" fill="hold">
                                          <p:stCondLst>
                                            <p:cond delay="0"/>
                                          </p:stCondLst>
                                        </p:cTn>
                                        <p:tgtEl>
                                          <p:spTgt spid="140"/>
                                        </p:tgtEl>
                                        <p:attrNameLst>
                                          <p:attrName>style.visibility</p:attrName>
                                        </p:attrNameLst>
                                      </p:cBhvr>
                                      <p:to>
                                        <p:strVal val="visible"/>
                                      </p:to>
                                    </p:set>
                                    <p:animEffect transition="in" filter="circle(out)">
                                      <p:cBhvr>
                                        <p:cTn id="20" dur="2200"/>
                                        <p:tgtEl>
                                          <p:spTgt spid="140"/>
                                        </p:tgtEl>
                                      </p:cBhvr>
                                    </p:animEffect>
                                  </p:childTnLst>
                                </p:cTn>
                              </p:par>
                              <p:par>
                                <p:cTn id="21" presetID="6" presetClass="entr" presetSubtype="32" fill="hold" nodeType="withEffect">
                                  <p:stCondLst>
                                    <p:cond delay="400"/>
                                  </p:stCondLst>
                                  <p:childTnLst>
                                    <p:set>
                                      <p:cBhvr>
                                        <p:cTn id="22" dur="1" fill="hold">
                                          <p:stCondLst>
                                            <p:cond delay="0"/>
                                          </p:stCondLst>
                                        </p:cTn>
                                        <p:tgtEl>
                                          <p:spTgt spid="139"/>
                                        </p:tgtEl>
                                        <p:attrNameLst>
                                          <p:attrName>style.visibility</p:attrName>
                                        </p:attrNameLst>
                                      </p:cBhvr>
                                      <p:to>
                                        <p:strVal val="visible"/>
                                      </p:to>
                                    </p:set>
                                    <p:animEffect transition="in" filter="circle(out)">
                                      <p:cBhvr>
                                        <p:cTn id="23" dur="2200"/>
                                        <p:tgtEl>
                                          <p:spTgt spid="139"/>
                                        </p:tgtEl>
                                      </p:cBhvr>
                                    </p:animEffect>
                                  </p:childTnLst>
                                </p:cTn>
                              </p:par>
                            </p:childTnLst>
                          </p:cTn>
                        </p:par>
                        <p:par>
                          <p:cTn id="24" fill="hold">
                            <p:stCondLst>
                              <p:cond delay="2600"/>
                            </p:stCondLst>
                            <p:childTnLst>
                              <p:par>
                                <p:cTn id="25" presetID="32" presetClass="emph" presetSubtype="0" fill="hold" grpId="0" nodeType="afterEffect">
                                  <p:stCondLst>
                                    <p:cond delay="0"/>
                                  </p:stCondLst>
                                  <p:childTnLst>
                                    <p:animRot by="120000">
                                      <p:cBhvr>
                                        <p:cTn id="26" dur="80" fill="hold">
                                          <p:stCondLst>
                                            <p:cond delay="0"/>
                                          </p:stCondLst>
                                        </p:cTn>
                                        <p:tgtEl>
                                          <p:spTgt spid="137"/>
                                        </p:tgtEl>
                                        <p:attrNameLst>
                                          <p:attrName>r</p:attrName>
                                        </p:attrNameLst>
                                      </p:cBhvr>
                                    </p:animRot>
                                    <p:animRot by="-240000">
                                      <p:cBhvr>
                                        <p:cTn id="27" dur="160" fill="hold">
                                          <p:stCondLst>
                                            <p:cond delay="160"/>
                                          </p:stCondLst>
                                        </p:cTn>
                                        <p:tgtEl>
                                          <p:spTgt spid="137"/>
                                        </p:tgtEl>
                                        <p:attrNameLst>
                                          <p:attrName>r</p:attrName>
                                        </p:attrNameLst>
                                      </p:cBhvr>
                                    </p:animRot>
                                    <p:animRot by="240000">
                                      <p:cBhvr>
                                        <p:cTn id="28" dur="160" fill="hold">
                                          <p:stCondLst>
                                            <p:cond delay="320"/>
                                          </p:stCondLst>
                                        </p:cTn>
                                        <p:tgtEl>
                                          <p:spTgt spid="137"/>
                                        </p:tgtEl>
                                        <p:attrNameLst>
                                          <p:attrName>r</p:attrName>
                                        </p:attrNameLst>
                                      </p:cBhvr>
                                    </p:animRot>
                                    <p:animRot by="-240000">
                                      <p:cBhvr>
                                        <p:cTn id="29" dur="160" fill="hold">
                                          <p:stCondLst>
                                            <p:cond delay="480"/>
                                          </p:stCondLst>
                                        </p:cTn>
                                        <p:tgtEl>
                                          <p:spTgt spid="137"/>
                                        </p:tgtEl>
                                        <p:attrNameLst>
                                          <p:attrName>r</p:attrName>
                                        </p:attrNameLst>
                                      </p:cBhvr>
                                    </p:animRot>
                                    <p:animRot by="120000">
                                      <p:cBhvr>
                                        <p:cTn id="30" dur="160" fill="hold">
                                          <p:stCondLst>
                                            <p:cond delay="640"/>
                                          </p:stCondLst>
                                        </p:cTn>
                                        <p:tgtEl>
                                          <p:spTgt spid="137"/>
                                        </p:tgtEl>
                                        <p:attrNameLst>
                                          <p:attrName>r</p:attrName>
                                        </p:attrNameLst>
                                      </p:cBhvr>
                                    </p:animRot>
                                  </p:childTnLst>
                                </p:cTn>
                              </p:par>
                              <p:par>
                                <p:cTn id="31" presetID="27" presetClass="emph" presetSubtype="0" fill="remove" grpId="1" nodeType="withEffect">
                                  <p:stCondLst>
                                    <p:cond delay="0"/>
                                  </p:stCondLst>
                                  <p:childTnLst>
                                    <p:animClr clrSpc="rgb" dir="cw">
                                      <p:cBhvr override="childStyle">
                                        <p:cTn id="32" dur="400" autoRev="1" fill="remove"/>
                                        <p:tgtEl>
                                          <p:spTgt spid="137"/>
                                        </p:tgtEl>
                                        <p:attrNameLst>
                                          <p:attrName>style.color</p:attrName>
                                        </p:attrNameLst>
                                      </p:cBhvr>
                                      <p:to>
                                        <a:srgbClr val="FFFFFF"/>
                                      </p:to>
                                    </p:animClr>
                                    <p:animClr clrSpc="rgb" dir="cw">
                                      <p:cBhvr>
                                        <p:cTn id="33" dur="400" autoRev="1" fill="remove"/>
                                        <p:tgtEl>
                                          <p:spTgt spid="137"/>
                                        </p:tgtEl>
                                        <p:attrNameLst>
                                          <p:attrName>fillcolor</p:attrName>
                                        </p:attrNameLst>
                                      </p:cBhvr>
                                      <p:to>
                                        <a:srgbClr val="FFFFFF"/>
                                      </p:to>
                                    </p:animClr>
                                    <p:set>
                                      <p:cBhvr>
                                        <p:cTn id="34" dur="400" autoRev="1" fill="remove"/>
                                        <p:tgtEl>
                                          <p:spTgt spid="137"/>
                                        </p:tgtEl>
                                        <p:attrNameLst>
                                          <p:attrName>fill.type</p:attrName>
                                        </p:attrNameLst>
                                      </p:cBhvr>
                                      <p:to>
                                        <p:strVal val="solid"/>
                                      </p:to>
                                    </p:set>
                                    <p:set>
                                      <p:cBhvr>
                                        <p:cTn id="35" dur="400" autoRev="1" fill="remove"/>
                                        <p:tgtEl>
                                          <p:spTgt spid="137"/>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60"/>
                                        </p:tgtEl>
                                        <p:attrNameLst>
                                          <p:attrName>style.visibility</p:attrName>
                                        </p:attrNameLst>
                                      </p:cBhvr>
                                      <p:to>
                                        <p:strVal val="visible"/>
                                      </p:to>
                                    </p:set>
                                    <p:animEffect transition="in" filter="wipe(up)">
                                      <p:cBhvr>
                                        <p:cTn id="40" dur="1000"/>
                                        <p:tgtEl>
                                          <p:spTgt spid="2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61"/>
                                        </p:tgtEl>
                                        <p:attrNameLst>
                                          <p:attrName>style.visibility</p:attrName>
                                        </p:attrNameLst>
                                      </p:cBhvr>
                                      <p:to>
                                        <p:strVal val="visible"/>
                                      </p:to>
                                    </p:set>
                                    <p:animEffect transition="in" filter="wipe(up)">
                                      <p:cBhvr>
                                        <p:cTn id="45"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7" grpId="1" animBg="1"/>
      <p:bldP spid="138" grpId="0"/>
      <p:bldP spid="259" grpId="0" animBg="1"/>
      <p:bldP spid="260" grpId="0"/>
      <p:bldP spid="2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319961A-BB73-872D-1D28-093B1ECAFC18}"/>
              </a:ext>
            </a:extLst>
          </p:cNvPr>
          <p:cNvSpPr>
            <a:spLocks noGrp="1"/>
          </p:cNvSpPr>
          <p:nvPr>
            <p:ph type="body" idx="1"/>
          </p:nvPr>
        </p:nvSpPr>
        <p:spPr>
          <a:xfrm>
            <a:off x="733411" y="1150883"/>
            <a:ext cx="5669280" cy="4572000"/>
          </a:xfrm>
        </p:spPr>
        <p:txBody>
          <a:bodyPr/>
          <a:lstStyle/>
          <a:p>
            <a:pPr algn="ctr"/>
            <a:r>
              <a:rPr lang="en-CA" sz="5400" dirty="0">
                <a:solidFill>
                  <a:schemeClr val="tx1"/>
                </a:solidFill>
                <a:latin typeface="Arial"/>
                <a:cs typeface="Arial"/>
              </a:rPr>
              <a:t>Lawmaking:</a:t>
            </a:r>
            <a:endParaRPr lang="fr-CA" sz="5400" i="1" dirty="0">
              <a:solidFill>
                <a:schemeClr val="tx1"/>
              </a:solidFill>
              <a:cs typeface="Calibri"/>
            </a:endParaRPr>
          </a:p>
          <a:p>
            <a:pPr algn="ctr"/>
            <a:endParaRPr lang="en-US" sz="4000" dirty="0">
              <a:solidFill>
                <a:schemeClr val="tx1"/>
              </a:solidFill>
              <a:latin typeface="Arial"/>
              <a:cs typeface="Arial"/>
            </a:endParaRPr>
          </a:p>
          <a:p>
            <a:pPr algn="ctr"/>
            <a:r>
              <a:rPr lang="en-US" sz="5400" dirty="0">
                <a:solidFill>
                  <a:schemeClr val="tx1"/>
                </a:solidFill>
                <a:latin typeface="Arial"/>
                <a:cs typeface="Arial"/>
              </a:rPr>
              <a:t>Ancient Athens</a:t>
            </a:r>
            <a:r>
              <a:rPr lang="fr-CA" sz="5400" dirty="0">
                <a:solidFill>
                  <a:schemeClr val="tx1"/>
                </a:solidFill>
                <a:latin typeface="Arial"/>
                <a:cs typeface="Arial"/>
              </a:rPr>
              <a:t> </a:t>
            </a:r>
          </a:p>
          <a:p>
            <a:pPr algn="ctr"/>
            <a:r>
              <a:rPr lang="fr-CA" sz="5400" dirty="0">
                <a:solidFill>
                  <a:schemeClr val="tx1"/>
                </a:solidFill>
                <a:latin typeface="Arial"/>
                <a:cs typeface="Arial"/>
              </a:rPr>
              <a:t>vs</a:t>
            </a:r>
            <a:endParaRPr lang="fr-CA" sz="5400" dirty="0">
              <a:solidFill>
                <a:schemeClr val="tx1"/>
              </a:solidFill>
              <a:latin typeface="Arial" panose="020B0604020202020204" pitchFamily="34" charset="0"/>
              <a:cs typeface="Arial" panose="020B0604020202020204" pitchFamily="34" charset="0"/>
            </a:endParaRPr>
          </a:p>
          <a:p>
            <a:pPr algn="ctr"/>
            <a:r>
              <a:rPr lang="en-CA" sz="5400" dirty="0">
                <a:solidFill>
                  <a:schemeClr val="tx1"/>
                </a:solidFill>
                <a:latin typeface="Arial"/>
                <a:cs typeface="Arial"/>
              </a:rPr>
              <a:t>Present-day Quebec</a:t>
            </a:r>
            <a:endParaRPr lang="en-CA" sz="5400" dirty="0">
              <a:solidFill>
                <a:schemeClr val="tx1"/>
              </a:solidFill>
              <a:latin typeface="Arial" panose="020B0604020202020204" pitchFamily="34" charset="0"/>
              <a:cs typeface="Arial" panose="020B0604020202020204" pitchFamily="34" charset="0"/>
            </a:endParaRPr>
          </a:p>
        </p:txBody>
      </p:sp>
      <p:pic>
        <p:nvPicPr>
          <p:cNvPr id="5" name="Espace réservé pour une image  4" descr="Tribunal contour">
            <a:extLst>
              <a:ext uri="{FF2B5EF4-FFF2-40B4-BE49-F238E27FC236}">
                <a16:creationId xmlns:a16="http://schemas.microsoft.com/office/drawing/2014/main" id="{5F76A347-23D0-ACDC-6B2A-6F231074B9E4}"/>
              </a:ext>
            </a:extLst>
          </p:cNvPr>
          <p:cNvPicPr>
            <a:picLocks noGrp="1" noChangeAspect="1"/>
          </p:cNvPicPr>
          <p:nvPr>
            <p:ph type="pic" sz="quarter" idx="16"/>
          </p:nvPr>
        </p:nvPicPr>
        <p:blipFill>
          <a:blip r:embed="rId3">
            <a:extLst>
              <a:ext uri="{96DAC541-7B7A-43D3-8B79-37D633B846F1}">
                <asvg:svgBlip xmlns:asvg="http://schemas.microsoft.com/office/drawing/2016/SVG/main" r:embed="rId4"/>
              </a:ext>
            </a:extLst>
          </a:blip>
          <a:srcRect l="20" r="20"/>
          <a:stretch>
            <a:fillRect/>
          </a:stretch>
        </p:blipFill>
        <p:spPr/>
      </p:pic>
    </p:spTree>
    <p:extLst>
      <p:ext uri="{BB962C8B-B14F-4D97-AF65-F5344CB8AC3E}">
        <p14:creationId xmlns:p14="http://schemas.microsoft.com/office/powerpoint/2010/main" val="203364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6E1AAF3-14D8-7022-C8AF-1F33FA1946AC}"/>
              </a:ext>
            </a:extLst>
          </p:cNvPr>
          <p:cNvSpPr txBox="1"/>
          <p:nvPr/>
        </p:nvSpPr>
        <p:spPr>
          <a:xfrm>
            <a:off x="1043553" y="617348"/>
            <a:ext cx="446559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accent1"/>
                </a:solidFill>
                <a:latin typeface="+mj-lt"/>
                <a:cs typeface="Arial"/>
              </a:rPr>
              <a:t>Athens around 500 BCE: Direct democracy</a:t>
            </a:r>
          </a:p>
        </p:txBody>
      </p:sp>
      <p:sp>
        <p:nvSpPr>
          <p:cNvPr id="6" name="ZoneTexte 5">
            <a:extLst>
              <a:ext uri="{FF2B5EF4-FFF2-40B4-BE49-F238E27FC236}">
                <a16:creationId xmlns:a16="http://schemas.microsoft.com/office/drawing/2014/main" id="{4C3D90E3-D40F-4404-B0D0-20DE0ED3B66D}"/>
              </a:ext>
            </a:extLst>
          </p:cNvPr>
          <p:cNvSpPr txBox="1"/>
          <p:nvPr/>
        </p:nvSpPr>
        <p:spPr>
          <a:xfrm>
            <a:off x="6844552" y="617348"/>
            <a:ext cx="47273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accent1"/>
                </a:solidFill>
                <a:latin typeface="+mj-lt"/>
                <a:cs typeface="Arial"/>
              </a:rPr>
              <a:t>Present-day Québec:</a:t>
            </a:r>
          </a:p>
          <a:p>
            <a:r>
              <a:rPr lang="en-US" sz="3200" dirty="0">
                <a:solidFill>
                  <a:schemeClr val="accent1"/>
                </a:solidFill>
                <a:latin typeface="+mj-lt"/>
                <a:cs typeface="Calibri"/>
              </a:rPr>
              <a:t>Indirect democracy</a:t>
            </a:r>
          </a:p>
        </p:txBody>
      </p:sp>
      <p:sp>
        <p:nvSpPr>
          <p:cNvPr id="7" name="Triangle isocèle 6">
            <a:extLst>
              <a:ext uri="{FF2B5EF4-FFF2-40B4-BE49-F238E27FC236}">
                <a16:creationId xmlns:a16="http://schemas.microsoft.com/office/drawing/2014/main" id="{449580E1-155C-4BBB-2035-0AFABD0A270B}"/>
              </a:ext>
            </a:extLst>
          </p:cNvPr>
          <p:cNvSpPr/>
          <p:nvPr/>
        </p:nvSpPr>
        <p:spPr>
          <a:xfrm flipV="1">
            <a:off x="5381990" y="5754604"/>
            <a:ext cx="127161" cy="559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8" name="Groupe 7">
            <a:extLst>
              <a:ext uri="{FF2B5EF4-FFF2-40B4-BE49-F238E27FC236}">
                <a16:creationId xmlns:a16="http://schemas.microsoft.com/office/drawing/2014/main" id="{DC9FC770-2363-1FB1-62BC-88B37A6CCEFE}"/>
              </a:ext>
            </a:extLst>
          </p:cNvPr>
          <p:cNvGrpSpPr/>
          <p:nvPr/>
        </p:nvGrpSpPr>
        <p:grpSpPr>
          <a:xfrm>
            <a:off x="1417838" y="5882607"/>
            <a:ext cx="2917977" cy="465770"/>
            <a:chOff x="3112887" y="5989824"/>
            <a:chExt cx="2917977" cy="465770"/>
          </a:xfrm>
        </p:grpSpPr>
        <p:grpSp>
          <p:nvGrpSpPr>
            <p:cNvPr id="9" name="Groupe 8">
              <a:extLst>
                <a:ext uri="{FF2B5EF4-FFF2-40B4-BE49-F238E27FC236}">
                  <a16:creationId xmlns:a16="http://schemas.microsoft.com/office/drawing/2014/main" id="{49E5A317-169B-22B9-6A77-4B1B49054627}"/>
                </a:ext>
              </a:extLst>
            </p:cNvPr>
            <p:cNvGrpSpPr/>
            <p:nvPr/>
          </p:nvGrpSpPr>
          <p:grpSpPr>
            <a:xfrm>
              <a:off x="4006161" y="6242918"/>
              <a:ext cx="135632" cy="210362"/>
              <a:chOff x="3851919" y="1932330"/>
              <a:chExt cx="1440160" cy="2435003"/>
            </a:xfrm>
          </p:grpSpPr>
          <p:sp>
            <p:nvSpPr>
              <p:cNvPr id="123" name="Organigramme : Délai 122">
                <a:extLst>
                  <a:ext uri="{FF2B5EF4-FFF2-40B4-BE49-F238E27FC236}">
                    <a16:creationId xmlns:a16="http://schemas.microsoft.com/office/drawing/2014/main" id="{A1386002-32DE-4479-2823-3D36D595B3B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4" name="Triangle isocèle 123">
                <a:extLst>
                  <a:ext uri="{FF2B5EF4-FFF2-40B4-BE49-F238E27FC236}">
                    <a16:creationId xmlns:a16="http://schemas.microsoft.com/office/drawing/2014/main" id="{8E1755F3-F401-3998-E4C6-7060DCC0DE7E}"/>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5" name="Ellipse 124">
                <a:extLst>
                  <a:ext uri="{FF2B5EF4-FFF2-40B4-BE49-F238E27FC236}">
                    <a16:creationId xmlns:a16="http://schemas.microsoft.com/office/drawing/2014/main" id="{7BD717F5-E72B-CF55-D4EC-1D09CA7BF77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0" name="Groupe 9">
              <a:extLst>
                <a:ext uri="{FF2B5EF4-FFF2-40B4-BE49-F238E27FC236}">
                  <a16:creationId xmlns:a16="http://schemas.microsoft.com/office/drawing/2014/main" id="{D24310FB-8200-2F24-0564-9FFF45B906BA}"/>
                </a:ext>
              </a:extLst>
            </p:cNvPr>
            <p:cNvGrpSpPr/>
            <p:nvPr/>
          </p:nvGrpSpPr>
          <p:grpSpPr>
            <a:xfrm>
              <a:off x="5604902" y="6244726"/>
              <a:ext cx="135632" cy="210362"/>
              <a:chOff x="3851919" y="1932330"/>
              <a:chExt cx="1440160" cy="2435003"/>
            </a:xfrm>
          </p:grpSpPr>
          <p:sp>
            <p:nvSpPr>
              <p:cNvPr id="120" name="Organigramme : Délai 119">
                <a:extLst>
                  <a:ext uri="{FF2B5EF4-FFF2-40B4-BE49-F238E27FC236}">
                    <a16:creationId xmlns:a16="http://schemas.microsoft.com/office/drawing/2014/main" id="{43D0BBA2-2FDB-F9B6-DFA5-C1BC44E7523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1" name="Triangle isocèle 120">
                <a:extLst>
                  <a:ext uri="{FF2B5EF4-FFF2-40B4-BE49-F238E27FC236}">
                    <a16:creationId xmlns:a16="http://schemas.microsoft.com/office/drawing/2014/main" id="{4F6C8AA7-54C1-8BD9-5B89-C719083DED3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2" name="Ellipse 121">
                <a:extLst>
                  <a:ext uri="{FF2B5EF4-FFF2-40B4-BE49-F238E27FC236}">
                    <a16:creationId xmlns:a16="http://schemas.microsoft.com/office/drawing/2014/main" id="{8ED86E3C-C717-374E-859B-70C93C84CC3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1" name="Groupe 10">
              <a:extLst>
                <a:ext uri="{FF2B5EF4-FFF2-40B4-BE49-F238E27FC236}">
                  <a16:creationId xmlns:a16="http://schemas.microsoft.com/office/drawing/2014/main" id="{5F125907-E447-3107-18DD-3C2DDAC0D6A2}"/>
                </a:ext>
              </a:extLst>
            </p:cNvPr>
            <p:cNvGrpSpPr/>
            <p:nvPr/>
          </p:nvGrpSpPr>
          <p:grpSpPr>
            <a:xfrm>
              <a:off x="3112887" y="5989824"/>
              <a:ext cx="2917977" cy="465770"/>
              <a:chOff x="3151654" y="6093295"/>
              <a:chExt cx="2917977" cy="465770"/>
            </a:xfrm>
          </p:grpSpPr>
          <p:grpSp>
            <p:nvGrpSpPr>
              <p:cNvPr id="12" name="Groupe 11">
                <a:extLst>
                  <a:ext uri="{FF2B5EF4-FFF2-40B4-BE49-F238E27FC236}">
                    <a16:creationId xmlns:a16="http://schemas.microsoft.com/office/drawing/2014/main" id="{D22B4CEA-C982-F729-9053-2F0780DEB551}"/>
                  </a:ext>
                </a:extLst>
              </p:cNvPr>
              <p:cNvGrpSpPr/>
              <p:nvPr/>
            </p:nvGrpSpPr>
            <p:grpSpPr>
              <a:xfrm>
                <a:off x="4138425" y="6093295"/>
                <a:ext cx="135632" cy="210362"/>
                <a:chOff x="3851919" y="1932330"/>
                <a:chExt cx="1440160" cy="2435003"/>
              </a:xfrm>
            </p:grpSpPr>
            <p:sp>
              <p:nvSpPr>
                <p:cNvPr id="117" name="Organigramme : Délai 116">
                  <a:extLst>
                    <a:ext uri="{FF2B5EF4-FFF2-40B4-BE49-F238E27FC236}">
                      <a16:creationId xmlns:a16="http://schemas.microsoft.com/office/drawing/2014/main" id="{1E88D46D-AA6C-4AD7-0E62-F04D2ECC56A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8" name="Triangle isocèle 117">
                  <a:extLst>
                    <a:ext uri="{FF2B5EF4-FFF2-40B4-BE49-F238E27FC236}">
                      <a16:creationId xmlns:a16="http://schemas.microsoft.com/office/drawing/2014/main" id="{A625F7EC-B256-0097-B6C2-52F062930AC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9" name="Ellipse 118">
                  <a:extLst>
                    <a:ext uri="{FF2B5EF4-FFF2-40B4-BE49-F238E27FC236}">
                      <a16:creationId xmlns:a16="http://schemas.microsoft.com/office/drawing/2014/main" id="{67139421-6689-091A-2A07-0C97695B6D5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e 12">
                <a:extLst>
                  <a:ext uri="{FF2B5EF4-FFF2-40B4-BE49-F238E27FC236}">
                    <a16:creationId xmlns:a16="http://schemas.microsoft.com/office/drawing/2014/main" id="{8EC45CD5-ECA2-0128-CF27-A80159E6778E}"/>
                  </a:ext>
                </a:extLst>
              </p:cNvPr>
              <p:cNvGrpSpPr/>
              <p:nvPr/>
            </p:nvGrpSpPr>
            <p:grpSpPr>
              <a:xfrm>
                <a:off x="4338262" y="6093295"/>
                <a:ext cx="135632" cy="210362"/>
                <a:chOff x="3851919" y="1932330"/>
                <a:chExt cx="1440160" cy="2435003"/>
              </a:xfrm>
            </p:grpSpPr>
            <p:sp>
              <p:nvSpPr>
                <p:cNvPr id="114" name="Organigramme : Délai 113">
                  <a:extLst>
                    <a:ext uri="{FF2B5EF4-FFF2-40B4-BE49-F238E27FC236}">
                      <a16:creationId xmlns:a16="http://schemas.microsoft.com/office/drawing/2014/main" id="{1E23D510-C284-224F-8069-CD6ACAB8F3A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5" name="Triangle isocèle 114">
                  <a:extLst>
                    <a:ext uri="{FF2B5EF4-FFF2-40B4-BE49-F238E27FC236}">
                      <a16:creationId xmlns:a16="http://schemas.microsoft.com/office/drawing/2014/main" id="{02338025-D9B8-F51D-EA84-F01BF627BFA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6" name="Ellipse 115">
                  <a:extLst>
                    <a:ext uri="{FF2B5EF4-FFF2-40B4-BE49-F238E27FC236}">
                      <a16:creationId xmlns:a16="http://schemas.microsoft.com/office/drawing/2014/main" id="{B2FB3A32-205B-89F2-6442-EC3370D21774}"/>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 name="Groupe 13">
                <a:extLst>
                  <a:ext uri="{FF2B5EF4-FFF2-40B4-BE49-F238E27FC236}">
                    <a16:creationId xmlns:a16="http://schemas.microsoft.com/office/drawing/2014/main" id="{9457E04C-477F-38B7-7418-18013CFE64B7}"/>
                  </a:ext>
                </a:extLst>
              </p:cNvPr>
              <p:cNvGrpSpPr/>
              <p:nvPr/>
            </p:nvGrpSpPr>
            <p:grpSpPr>
              <a:xfrm>
                <a:off x="4540481" y="6093295"/>
                <a:ext cx="135632" cy="210362"/>
                <a:chOff x="3851919" y="1932330"/>
                <a:chExt cx="1440160" cy="2435003"/>
              </a:xfrm>
            </p:grpSpPr>
            <p:sp>
              <p:nvSpPr>
                <p:cNvPr id="111" name="Organigramme : Délai 110">
                  <a:extLst>
                    <a:ext uri="{FF2B5EF4-FFF2-40B4-BE49-F238E27FC236}">
                      <a16:creationId xmlns:a16="http://schemas.microsoft.com/office/drawing/2014/main" id="{7C01609D-37B0-BB18-E1C2-7C39B620065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2" name="Triangle isocèle 111">
                  <a:extLst>
                    <a:ext uri="{FF2B5EF4-FFF2-40B4-BE49-F238E27FC236}">
                      <a16:creationId xmlns:a16="http://schemas.microsoft.com/office/drawing/2014/main" id="{AFE42C82-8B48-FBD0-6973-5FC986A3191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3" name="Ellipse 112">
                  <a:extLst>
                    <a:ext uri="{FF2B5EF4-FFF2-40B4-BE49-F238E27FC236}">
                      <a16:creationId xmlns:a16="http://schemas.microsoft.com/office/drawing/2014/main" id="{35BC2DD6-3693-665A-9BAC-B08F336576F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 name="Groupe 14">
                <a:extLst>
                  <a:ext uri="{FF2B5EF4-FFF2-40B4-BE49-F238E27FC236}">
                    <a16:creationId xmlns:a16="http://schemas.microsoft.com/office/drawing/2014/main" id="{EFD12A60-1A18-21CF-8EA0-531B4B2AC1C1}"/>
                  </a:ext>
                </a:extLst>
              </p:cNvPr>
              <p:cNvGrpSpPr/>
              <p:nvPr/>
            </p:nvGrpSpPr>
            <p:grpSpPr>
              <a:xfrm>
                <a:off x="4743029" y="6093295"/>
                <a:ext cx="135632" cy="210362"/>
                <a:chOff x="3851919" y="1932330"/>
                <a:chExt cx="1440160" cy="2435003"/>
              </a:xfrm>
            </p:grpSpPr>
            <p:sp>
              <p:nvSpPr>
                <p:cNvPr id="108" name="Organigramme : Délai 107">
                  <a:extLst>
                    <a:ext uri="{FF2B5EF4-FFF2-40B4-BE49-F238E27FC236}">
                      <a16:creationId xmlns:a16="http://schemas.microsoft.com/office/drawing/2014/main" id="{CDAF9CDF-55B5-63C4-C129-A3D43ECE6CDF}"/>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9" name="Triangle isocèle 108">
                  <a:extLst>
                    <a:ext uri="{FF2B5EF4-FFF2-40B4-BE49-F238E27FC236}">
                      <a16:creationId xmlns:a16="http://schemas.microsoft.com/office/drawing/2014/main" id="{E1F984A8-AE90-2B62-48CA-E34ED6087319}"/>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0" name="Ellipse 109">
                  <a:extLst>
                    <a:ext uri="{FF2B5EF4-FFF2-40B4-BE49-F238E27FC236}">
                      <a16:creationId xmlns:a16="http://schemas.microsoft.com/office/drawing/2014/main" id="{E8D64E18-7E32-9478-697A-DDACB3FD100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8623958C-0018-F0C8-D729-A7B81E6595FD}"/>
                  </a:ext>
                </a:extLst>
              </p:cNvPr>
              <p:cNvGrpSpPr/>
              <p:nvPr/>
            </p:nvGrpSpPr>
            <p:grpSpPr>
              <a:xfrm>
                <a:off x="4934105" y="6093295"/>
                <a:ext cx="135632" cy="210362"/>
                <a:chOff x="3851919" y="1932330"/>
                <a:chExt cx="1440160" cy="2435003"/>
              </a:xfrm>
            </p:grpSpPr>
            <p:sp>
              <p:nvSpPr>
                <p:cNvPr id="105" name="Organigramme : Délai 104">
                  <a:extLst>
                    <a:ext uri="{FF2B5EF4-FFF2-40B4-BE49-F238E27FC236}">
                      <a16:creationId xmlns:a16="http://schemas.microsoft.com/office/drawing/2014/main" id="{041B8B34-7C52-EF5D-AC72-FE09882941B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6" name="Triangle isocèle 105">
                  <a:extLst>
                    <a:ext uri="{FF2B5EF4-FFF2-40B4-BE49-F238E27FC236}">
                      <a16:creationId xmlns:a16="http://schemas.microsoft.com/office/drawing/2014/main" id="{A8070E16-E021-DA46-1096-CE29DC54CAC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7" name="Ellipse 106">
                  <a:extLst>
                    <a:ext uri="{FF2B5EF4-FFF2-40B4-BE49-F238E27FC236}">
                      <a16:creationId xmlns:a16="http://schemas.microsoft.com/office/drawing/2014/main" id="{E5B789CD-283F-43A0-460A-E00E7B8CC6B4}"/>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7" name="Groupe 16">
                <a:extLst>
                  <a:ext uri="{FF2B5EF4-FFF2-40B4-BE49-F238E27FC236}">
                    <a16:creationId xmlns:a16="http://schemas.microsoft.com/office/drawing/2014/main" id="{153C1806-0C94-B2B9-9295-E43AAAB0068C}"/>
                  </a:ext>
                </a:extLst>
              </p:cNvPr>
              <p:cNvGrpSpPr/>
              <p:nvPr/>
            </p:nvGrpSpPr>
            <p:grpSpPr>
              <a:xfrm>
                <a:off x="5138319" y="6095103"/>
                <a:ext cx="135632" cy="210362"/>
                <a:chOff x="3851919" y="1932330"/>
                <a:chExt cx="1440160" cy="2435003"/>
              </a:xfrm>
            </p:grpSpPr>
            <p:sp>
              <p:nvSpPr>
                <p:cNvPr id="102" name="Organigramme : Délai 101">
                  <a:extLst>
                    <a:ext uri="{FF2B5EF4-FFF2-40B4-BE49-F238E27FC236}">
                      <a16:creationId xmlns:a16="http://schemas.microsoft.com/office/drawing/2014/main" id="{96F4BCE2-F276-64EF-FBFA-FE658398075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3" name="Triangle isocèle 102">
                  <a:extLst>
                    <a:ext uri="{FF2B5EF4-FFF2-40B4-BE49-F238E27FC236}">
                      <a16:creationId xmlns:a16="http://schemas.microsoft.com/office/drawing/2014/main" id="{683C3CB2-D473-7306-A8A9-8C06EB14BC1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4" name="Ellipse 103">
                  <a:extLst>
                    <a:ext uri="{FF2B5EF4-FFF2-40B4-BE49-F238E27FC236}">
                      <a16:creationId xmlns:a16="http://schemas.microsoft.com/office/drawing/2014/main" id="{F38BA7EF-FBD8-F3CA-4FBF-3B6421A7A7A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a:extLst>
                  <a:ext uri="{FF2B5EF4-FFF2-40B4-BE49-F238E27FC236}">
                    <a16:creationId xmlns:a16="http://schemas.microsoft.com/office/drawing/2014/main" id="{1AC42811-A86F-25C3-8014-26649A2DCF92}"/>
                  </a:ext>
                </a:extLst>
              </p:cNvPr>
              <p:cNvGrpSpPr/>
              <p:nvPr/>
            </p:nvGrpSpPr>
            <p:grpSpPr>
              <a:xfrm>
                <a:off x="5338156" y="6095103"/>
                <a:ext cx="135632" cy="210362"/>
                <a:chOff x="3851919" y="1932330"/>
                <a:chExt cx="1440160" cy="2435003"/>
              </a:xfrm>
            </p:grpSpPr>
            <p:sp>
              <p:nvSpPr>
                <p:cNvPr id="99" name="Organigramme : Délai 98">
                  <a:extLst>
                    <a:ext uri="{FF2B5EF4-FFF2-40B4-BE49-F238E27FC236}">
                      <a16:creationId xmlns:a16="http://schemas.microsoft.com/office/drawing/2014/main" id="{CA87BF15-94A1-1F78-650A-DF5ABE4EFE9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0" name="Triangle isocèle 99">
                  <a:extLst>
                    <a:ext uri="{FF2B5EF4-FFF2-40B4-BE49-F238E27FC236}">
                      <a16:creationId xmlns:a16="http://schemas.microsoft.com/office/drawing/2014/main" id="{0749AF33-89B9-7379-98DC-438A35D5614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1" name="Ellipse 100">
                  <a:extLst>
                    <a:ext uri="{FF2B5EF4-FFF2-40B4-BE49-F238E27FC236}">
                      <a16:creationId xmlns:a16="http://schemas.microsoft.com/office/drawing/2014/main" id="{9870D63B-6FA3-4CE3-6903-64070B3882E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9" name="Groupe 18">
                <a:extLst>
                  <a:ext uri="{FF2B5EF4-FFF2-40B4-BE49-F238E27FC236}">
                    <a16:creationId xmlns:a16="http://schemas.microsoft.com/office/drawing/2014/main" id="{A1ECBBBE-9FF1-F419-3E5D-60B1BE6A891C}"/>
                  </a:ext>
                </a:extLst>
              </p:cNvPr>
              <p:cNvGrpSpPr/>
              <p:nvPr/>
            </p:nvGrpSpPr>
            <p:grpSpPr>
              <a:xfrm>
                <a:off x="5540375" y="6095103"/>
                <a:ext cx="135632" cy="210362"/>
                <a:chOff x="3851919" y="1932330"/>
                <a:chExt cx="1440160" cy="2435003"/>
              </a:xfrm>
            </p:grpSpPr>
            <p:sp>
              <p:nvSpPr>
                <p:cNvPr id="96" name="Organigramme : Délai 95">
                  <a:extLst>
                    <a:ext uri="{FF2B5EF4-FFF2-40B4-BE49-F238E27FC236}">
                      <a16:creationId xmlns:a16="http://schemas.microsoft.com/office/drawing/2014/main" id="{BEC82021-D14A-4642-A251-DA8E4A6E24B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7" name="Triangle isocèle 96">
                  <a:extLst>
                    <a:ext uri="{FF2B5EF4-FFF2-40B4-BE49-F238E27FC236}">
                      <a16:creationId xmlns:a16="http://schemas.microsoft.com/office/drawing/2014/main" id="{FA30D840-85F2-16D3-BAEA-B020B68DE8D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8" name="Ellipse 97">
                  <a:extLst>
                    <a:ext uri="{FF2B5EF4-FFF2-40B4-BE49-F238E27FC236}">
                      <a16:creationId xmlns:a16="http://schemas.microsoft.com/office/drawing/2014/main" id="{D406020A-8DD1-FCB0-B748-4319482C55B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a:extLst>
                  <a:ext uri="{FF2B5EF4-FFF2-40B4-BE49-F238E27FC236}">
                    <a16:creationId xmlns:a16="http://schemas.microsoft.com/office/drawing/2014/main" id="{B9DECCDE-2ACB-7A3A-16CB-AD60B79A9CE3}"/>
                  </a:ext>
                </a:extLst>
              </p:cNvPr>
              <p:cNvGrpSpPr/>
              <p:nvPr/>
            </p:nvGrpSpPr>
            <p:grpSpPr>
              <a:xfrm>
                <a:off x="5742923" y="6095103"/>
                <a:ext cx="135632" cy="210362"/>
                <a:chOff x="3851919" y="1932330"/>
                <a:chExt cx="1440160" cy="2435003"/>
              </a:xfrm>
            </p:grpSpPr>
            <p:sp>
              <p:nvSpPr>
                <p:cNvPr id="93" name="Organigramme : Délai 92">
                  <a:extLst>
                    <a:ext uri="{FF2B5EF4-FFF2-40B4-BE49-F238E27FC236}">
                      <a16:creationId xmlns:a16="http://schemas.microsoft.com/office/drawing/2014/main" id="{F9E2B868-6062-7F6E-1842-34F76C77ED2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4" name="Triangle isocèle 93">
                  <a:extLst>
                    <a:ext uri="{FF2B5EF4-FFF2-40B4-BE49-F238E27FC236}">
                      <a16:creationId xmlns:a16="http://schemas.microsoft.com/office/drawing/2014/main" id="{8821AC2F-A64D-E723-5BEE-52A522CD0F3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5" name="Ellipse 94">
                  <a:extLst>
                    <a:ext uri="{FF2B5EF4-FFF2-40B4-BE49-F238E27FC236}">
                      <a16:creationId xmlns:a16="http://schemas.microsoft.com/office/drawing/2014/main" id="{D5D11A15-42E4-B97B-3F82-A569D7D9865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1" name="Groupe 20">
                <a:extLst>
                  <a:ext uri="{FF2B5EF4-FFF2-40B4-BE49-F238E27FC236}">
                    <a16:creationId xmlns:a16="http://schemas.microsoft.com/office/drawing/2014/main" id="{75B377AF-A93E-E515-92C5-CC7F4B3D2581}"/>
                  </a:ext>
                </a:extLst>
              </p:cNvPr>
              <p:cNvGrpSpPr/>
              <p:nvPr/>
            </p:nvGrpSpPr>
            <p:grpSpPr>
              <a:xfrm>
                <a:off x="5933999" y="6095103"/>
                <a:ext cx="135632" cy="210362"/>
                <a:chOff x="3851919" y="1932330"/>
                <a:chExt cx="1440160" cy="2435003"/>
              </a:xfrm>
            </p:grpSpPr>
            <p:sp>
              <p:nvSpPr>
                <p:cNvPr id="90" name="Organigramme : Délai 89">
                  <a:extLst>
                    <a:ext uri="{FF2B5EF4-FFF2-40B4-BE49-F238E27FC236}">
                      <a16:creationId xmlns:a16="http://schemas.microsoft.com/office/drawing/2014/main" id="{22C21CD2-9891-86FE-D021-572CCA40C9C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1" name="Triangle isocèle 90">
                  <a:extLst>
                    <a:ext uri="{FF2B5EF4-FFF2-40B4-BE49-F238E27FC236}">
                      <a16:creationId xmlns:a16="http://schemas.microsoft.com/office/drawing/2014/main" id="{4B20CCDB-8CE8-4CE4-47F5-4CC4FB57A77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2" name="Ellipse 91">
                  <a:extLst>
                    <a:ext uri="{FF2B5EF4-FFF2-40B4-BE49-F238E27FC236}">
                      <a16:creationId xmlns:a16="http://schemas.microsoft.com/office/drawing/2014/main" id="{4A8336F6-CF36-5608-E08D-DEE1BE3E838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2" name="Groupe 21">
                <a:extLst>
                  <a:ext uri="{FF2B5EF4-FFF2-40B4-BE49-F238E27FC236}">
                    <a16:creationId xmlns:a16="http://schemas.microsoft.com/office/drawing/2014/main" id="{A836FB71-BF30-8C28-A7EB-88192E30276F}"/>
                  </a:ext>
                </a:extLst>
              </p:cNvPr>
              <p:cNvGrpSpPr/>
              <p:nvPr/>
            </p:nvGrpSpPr>
            <p:grpSpPr>
              <a:xfrm>
                <a:off x="3151654" y="6095103"/>
                <a:ext cx="135632" cy="210362"/>
                <a:chOff x="3851919" y="1932330"/>
                <a:chExt cx="1440160" cy="2435003"/>
              </a:xfrm>
            </p:grpSpPr>
            <p:sp>
              <p:nvSpPr>
                <p:cNvPr id="87" name="Organigramme : Délai 86">
                  <a:extLst>
                    <a:ext uri="{FF2B5EF4-FFF2-40B4-BE49-F238E27FC236}">
                      <a16:creationId xmlns:a16="http://schemas.microsoft.com/office/drawing/2014/main" id="{52B8ECC0-54FC-D583-2AC4-7C6DAF9F07E0}"/>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8" name="Triangle isocèle 87">
                  <a:extLst>
                    <a:ext uri="{FF2B5EF4-FFF2-40B4-BE49-F238E27FC236}">
                      <a16:creationId xmlns:a16="http://schemas.microsoft.com/office/drawing/2014/main" id="{9547C855-CFC3-E967-D002-DB6C9E89577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9" name="Ellipse 88">
                  <a:extLst>
                    <a:ext uri="{FF2B5EF4-FFF2-40B4-BE49-F238E27FC236}">
                      <a16:creationId xmlns:a16="http://schemas.microsoft.com/office/drawing/2014/main" id="{BF29B519-3C4C-1213-A3F7-1BCEEA5CB897}"/>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3" name="Groupe 22">
                <a:extLst>
                  <a:ext uri="{FF2B5EF4-FFF2-40B4-BE49-F238E27FC236}">
                    <a16:creationId xmlns:a16="http://schemas.microsoft.com/office/drawing/2014/main" id="{358AD6F5-883A-8B2D-3651-EB3135A0044A}"/>
                  </a:ext>
                </a:extLst>
              </p:cNvPr>
              <p:cNvGrpSpPr/>
              <p:nvPr/>
            </p:nvGrpSpPr>
            <p:grpSpPr>
              <a:xfrm>
                <a:off x="3351491" y="6095103"/>
                <a:ext cx="135632" cy="210362"/>
                <a:chOff x="3851919" y="1932330"/>
                <a:chExt cx="1440160" cy="2435003"/>
              </a:xfrm>
            </p:grpSpPr>
            <p:sp>
              <p:nvSpPr>
                <p:cNvPr id="84" name="Organigramme : Délai 83">
                  <a:extLst>
                    <a:ext uri="{FF2B5EF4-FFF2-40B4-BE49-F238E27FC236}">
                      <a16:creationId xmlns:a16="http://schemas.microsoft.com/office/drawing/2014/main" id="{C827FC96-EA13-35BB-4D33-226746FCC2E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5" name="Triangle isocèle 84">
                  <a:extLst>
                    <a:ext uri="{FF2B5EF4-FFF2-40B4-BE49-F238E27FC236}">
                      <a16:creationId xmlns:a16="http://schemas.microsoft.com/office/drawing/2014/main" id="{7A5E4412-073B-4B3E-2ED9-B369874E354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6" name="Ellipse 85">
                  <a:extLst>
                    <a:ext uri="{FF2B5EF4-FFF2-40B4-BE49-F238E27FC236}">
                      <a16:creationId xmlns:a16="http://schemas.microsoft.com/office/drawing/2014/main" id="{1291180E-A8D2-FB73-40DE-DE9F6B60100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4" name="Groupe 23">
                <a:extLst>
                  <a:ext uri="{FF2B5EF4-FFF2-40B4-BE49-F238E27FC236}">
                    <a16:creationId xmlns:a16="http://schemas.microsoft.com/office/drawing/2014/main" id="{2A8AE719-9861-C0E2-9390-91FE3A7C2AAE}"/>
                  </a:ext>
                </a:extLst>
              </p:cNvPr>
              <p:cNvGrpSpPr/>
              <p:nvPr/>
            </p:nvGrpSpPr>
            <p:grpSpPr>
              <a:xfrm>
                <a:off x="3553710" y="6095103"/>
                <a:ext cx="135632" cy="210362"/>
                <a:chOff x="3851919" y="1932330"/>
                <a:chExt cx="1440160" cy="2435003"/>
              </a:xfrm>
            </p:grpSpPr>
            <p:sp>
              <p:nvSpPr>
                <p:cNvPr id="81" name="Organigramme : Délai 80">
                  <a:extLst>
                    <a:ext uri="{FF2B5EF4-FFF2-40B4-BE49-F238E27FC236}">
                      <a16:creationId xmlns:a16="http://schemas.microsoft.com/office/drawing/2014/main" id="{4095C96D-0EB3-B73B-4927-D2AEBA95C4A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2" name="Triangle isocèle 81">
                  <a:extLst>
                    <a:ext uri="{FF2B5EF4-FFF2-40B4-BE49-F238E27FC236}">
                      <a16:creationId xmlns:a16="http://schemas.microsoft.com/office/drawing/2014/main" id="{CB56A6FA-0329-7C06-E18E-18523580BFE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3" name="Ellipse 82">
                  <a:extLst>
                    <a:ext uri="{FF2B5EF4-FFF2-40B4-BE49-F238E27FC236}">
                      <a16:creationId xmlns:a16="http://schemas.microsoft.com/office/drawing/2014/main" id="{3BDAFC3B-9F29-00A5-28EB-443F6CDE894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5" name="Groupe 24">
                <a:extLst>
                  <a:ext uri="{FF2B5EF4-FFF2-40B4-BE49-F238E27FC236}">
                    <a16:creationId xmlns:a16="http://schemas.microsoft.com/office/drawing/2014/main" id="{0AA53F1A-DC1E-D700-D632-CB31FD296C56}"/>
                  </a:ext>
                </a:extLst>
              </p:cNvPr>
              <p:cNvGrpSpPr/>
              <p:nvPr/>
            </p:nvGrpSpPr>
            <p:grpSpPr>
              <a:xfrm>
                <a:off x="3756258" y="6095103"/>
                <a:ext cx="135632" cy="210362"/>
                <a:chOff x="3851919" y="1932330"/>
                <a:chExt cx="1440160" cy="2435003"/>
              </a:xfrm>
            </p:grpSpPr>
            <p:sp>
              <p:nvSpPr>
                <p:cNvPr id="78" name="Organigramme : Délai 77">
                  <a:extLst>
                    <a:ext uri="{FF2B5EF4-FFF2-40B4-BE49-F238E27FC236}">
                      <a16:creationId xmlns:a16="http://schemas.microsoft.com/office/drawing/2014/main" id="{72A8BC9B-653A-ED76-932F-112FEFA3E46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9" name="Triangle isocèle 78">
                  <a:extLst>
                    <a:ext uri="{FF2B5EF4-FFF2-40B4-BE49-F238E27FC236}">
                      <a16:creationId xmlns:a16="http://schemas.microsoft.com/office/drawing/2014/main" id="{C7AE1273-1E7F-E633-9D61-B908A02EED0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0" name="Ellipse 79">
                  <a:extLst>
                    <a:ext uri="{FF2B5EF4-FFF2-40B4-BE49-F238E27FC236}">
                      <a16:creationId xmlns:a16="http://schemas.microsoft.com/office/drawing/2014/main" id="{6A81FB7A-A5EA-8E51-6D20-24ECEB68C2B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6" name="Groupe 25">
                <a:extLst>
                  <a:ext uri="{FF2B5EF4-FFF2-40B4-BE49-F238E27FC236}">
                    <a16:creationId xmlns:a16="http://schemas.microsoft.com/office/drawing/2014/main" id="{9D702FFF-CAD7-4F76-7D22-40FC2A948F71}"/>
                  </a:ext>
                </a:extLst>
              </p:cNvPr>
              <p:cNvGrpSpPr/>
              <p:nvPr/>
            </p:nvGrpSpPr>
            <p:grpSpPr>
              <a:xfrm>
                <a:off x="3947334" y="6095103"/>
                <a:ext cx="135632" cy="210362"/>
                <a:chOff x="3851919" y="1932330"/>
                <a:chExt cx="1440160" cy="2435003"/>
              </a:xfrm>
            </p:grpSpPr>
            <p:sp>
              <p:nvSpPr>
                <p:cNvPr id="75" name="Organigramme : Délai 74">
                  <a:extLst>
                    <a:ext uri="{FF2B5EF4-FFF2-40B4-BE49-F238E27FC236}">
                      <a16:creationId xmlns:a16="http://schemas.microsoft.com/office/drawing/2014/main" id="{D7337EAB-2B26-A946-206D-2DB2915351FF}"/>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6" name="Triangle isocèle 75">
                  <a:extLst>
                    <a:ext uri="{FF2B5EF4-FFF2-40B4-BE49-F238E27FC236}">
                      <a16:creationId xmlns:a16="http://schemas.microsoft.com/office/drawing/2014/main" id="{B22BA304-580C-020C-43AD-177BDA46283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7" name="Ellipse 76">
                  <a:extLst>
                    <a:ext uri="{FF2B5EF4-FFF2-40B4-BE49-F238E27FC236}">
                      <a16:creationId xmlns:a16="http://schemas.microsoft.com/office/drawing/2014/main" id="{53BACB1F-AAB7-9E66-567D-4B67F1F75EB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7" name="Groupe 26">
                <a:extLst>
                  <a:ext uri="{FF2B5EF4-FFF2-40B4-BE49-F238E27FC236}">
                    <a16:creationId xmlns:a16="http://schemas.microsoft.com/office/drawing/2014/main" id="{E3BF8835-5844-5AE1-A1A3-3E0178E1F082}"/>
                  </a:ext>
                </a:extLst>
              </p:cNvPr>
              <p:cNvGrpSpPr/>
              <p:nvPr/>
            </p:nvGrpSpPr>
            <p:grpSpPr>
              <a:xfrm>
                <a:off x="4238502" y="6346895"/>
                <a:ext cx="135632" cy="210362"/>
                <a:chOff x="3851919" y="1932330"/>
                <a:chExt cx="1440160" cy="2435003"/>
              </a:xfrm>
            </p:grpSpPr>
            <p:sp>
              <p:nvSpPr>
                <p:cNvPr id="72" name="Organigramme : Délai 71">
                  <a:extLst>
                    <a:ext uri="{FF2B5EF4-FFF2-40B4-BE49-F238E27FC236}">
                      <a16:creationId xmlns:a16="http://schemas.microsoft.com/office/drawing/2014/main" id="{CB407FE0-18B8-8109-BE7D-D69B679218CA}"/>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3" name="Triangle isocèle 72">
                  <a:extLst>
                    <a:ext uri="{FF2B5EF4-FFF2-40B4-BE49-F238E27FC236}">
                      <a16:creationId xmlns:a16="http://schemas.microsoft.com/office/drawing/2014/main" id="{CFF24E56-9754-46CF-3995-F43737D7877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4" name="Ellipse 73">
                  <a:extLst>
                    <a:ext uri="{FF2B5EF4-FFF2-40B4-BE49-F238E27FC236}">
                      <a16:creationId xmlns:a16="http://schemas.microsoft.com/office/drawing/2014/main" id="{2DE64889-4483-6C9B-E733-06E6F1B0D51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8" name="Groupe 27">
                <a:extLst>
                  <a:ext uri="{FF2B5EF4-FFF2-40B4-BE49-F238E27FC236}">
                    <a16:creationId xmlns:a16="http://schemas.microsoft.com/office/drawing/2014/main" id="{5381CF0E-51F2-F3DC-E8D3-FBEA9B32C1C5}"/>
                  </a:ext>
                </a:extLst>
              </p:cNvPr>
              <p:cNvGrpSpPr/>
              <p:nvPr/>
            </p:nvGrpSpPr>
            <p:grpSpPr>
              <a:xfrm>
                <a:off x="4440721" y="6346895"/>
                <a:ext cx="135632" cy="210362"/>
                <a:chOff x="3851919" y="1932330"/>
                <a:chExt cx="1440160" cy="2435003"/>
              </a:xfrm>
            </p:grpSpPr>
            <p:sp>
              <p:nvSpPr>
                <p:cNvPr id="69" name="Organigramme : Délai 68">
                  <a:extLst>
                    <a:ext uri="{FF2B5EF4-FFF2-40B4-BE49-F238E27FC236}">
                      <a16:creationId xmlns:a16="http://schemas.microsoft.com/office/drawing/2014/main" id="{8B746912-7DA9-D682-815B-94158B8A10EF}"/>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0" name="Triangle isocèle 69">
                  <a:extLst>
                    <a:ext uri="{FF2B5EF4-FFF2-40B4-BE49-F238E27FC236}">
                      <a16:creationId xmlns:a16="http://schemas.microsoft.com/office/drawing/2014/main" id="{525DAC28-6D64-2994-2846-066B0EB4960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1" name="Ellipse 70">
                  <a:extLst>
                    <a:ext uri="{FF2B5EF4-FFF2-40B4-BE49-F238E27FC236}">
                      <a16:creationId xmlns:a16="http://schemas.microsoft.com/office/drawing/2014/main" id="{8E587403-D0AC-6938-2C77-A99A506F109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9" name="Groupe 28">
                <a:extLst>
                  <a:ext uri="{FF2B5EF4-FFF2-40B4-BE49-F238E27FC236}">
                    <a16:creationId xmlns:a16="http://schemas.microsoft.com/office/drawing/2014/main" id="{3D875ADC-A7EF-8551-23A6-43731F985B73}"/>
                  </a:ext>
                </a:extLst>
              </p:cNvPr>
              <p:cNvGrpSpPr/>
              <p:nvPr/>
            </p:nvGrpSpPr>
            <p:grpSpPr>
              <a:xfrm>
                <a:off x="4643269" y="6346895"/>
                <a:ext cx="135632" cy="210362"/>
                <a:chOff x="3851919" y="1932330"/>
                <a:chExt cx="1440160" cy="2435003"/>
              </a:xfrm>
            </p:grpSpPr>
            <p:sp>
              <p:nvSpPr>
                <p:cNvPr id="66" name="Organigramme : Délai 65">
                  <a:extLst>
                    <a:ext uri="{FF2B5EF4-FFF2-40B4-BE49-F238E27FC236}">
                      <a16:creationId xmlns:a16="http://schemas.microsoft.com/office/drawing/2014/main" id="{7B1C902C-2720-FE44-D93D-C9344D8D1AD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7" name="Triangle isocèle 66">
                  <a:extLst>
                    <a:ext uri="{FF2B5EF4-FFF2-40B4-BE49-F238E27FC236}">
                      <a16:creationId xmlns:a16="http://schemas.microsoft.com/office/drawing/2014/main" id="{18A3C08A-A535-5DD4-C5C8-078ABDC160B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8" name="Ellipse 67">
                  <a:extLst>
                    <a:ext uri="{FF2B5EF4-FFF2-40B4-BE49-F238E27FC236}">
                      <a16:creationId xmlns:a16="http://schemas.microsoft.com/office/drawing/2014/main" id="{E14925FF-11A2-44DA-8715-A2EA50D1AE6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0" name="Groupe 29">
                <a:extLst>
                  <a:ext uri="{FF2B5EF4-FFF2-40B4-BE49-F238E27FC236}">
                    <a16:creationId xmlns:a16="http://schemas.microsoft.com/office/drawing/2014/main" id="{B259131A-1B9E-6DFC-F003-00A1B80AAEFA}"/>
                  </a:ext>
                </a:extLst>
              </p:cNvPr>
              <p:cNvGrpSpPr/>
              <p:nvPr/>
            </p:nvGrpSpPr>
            <p:grpSpPr>
              <a:xfrm>
                <a:off x="4834345" y="6346895"/>
                <a:ext cx="135632" cy="210362"/>
                <a:chOff x="3851919" y="1932330"/>
                <a:chExt cx="1440160" cy="2435003"/>
              </a:xfrm>
            </p:grpSpPr>
            <p:sp>
              <p:nvSpPr>
                <p:cNvPr id="63" name="Organigramme : Délai 62">
                  <a:extLst>
                    <a:ext uri="{FF2B5EF4-FFF2-40B4-BE49-F238E27FC236}">
                      <a16:creationId xmlns:a16="http://schemas.microsoft.com/office/drawing/2014/main" id="{C330833A-FC22-1CE3-4D56-46ACCF685ED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4" name="Triangle isocèle 63">
                  <a:extLst>
                    <a:ext uri="{FF2B5EF4-FFF2-40B4-BE49-F238E27FC236}">
                      <a16:creationId xmlns:a16="http://schemas.microsoft.com/office/drawing/2014/main" id="{A8D13B1C-B572-8474-BAC1-9018E7BE5F5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5" name="Ellipse 64">
                  <a:extLst>
                    <a:ext uri="{FF2B5EF4-FFF2-40B4-BE49-F238E27FC236}">
                      <a16:creationId xmlns:a16="http://schemas.microsoft.com/office/drawing/2014/main" id="{A0F949AC-E76A-2C15-0AC5-9BBB62E16467}"/>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1" name="Groupe 30">
                <a:extLst>
                  <a:ext uri="{FF2B5EF4-FFF2-40B4-BE49-F238E27FC236}">
                    <a16:creationId xmlns:a16="http://schemas.microsoft.com/office/drawing/2014/main" id="{C50D2DA4-F50C-E936-F732-2FF8E5B3D68B}"/>
                  </a:ext>
                </a:extLst>
              </p:cNvPr>
              <p:cNvGrpSpPr/>
              <p:nvPr/>
            </p:nvGrpSpPr>
            <p:grpSpPr>
              <a:xfrm>
                <a:off x="5038559" y="6348703"/>
                <a:ext cx="135632" cy="210362"/>
                <a:chOff x="3851919" y="1932330"/>
                <a:chExt cx="1440160" cy="2435003"/>
              </a:xfrm>
            </p:grpSpPr>
            <p:sp>
              <p:nvSpPr>
                <p:cNvPr id="60" name="Organigramme : Délai 59">
                  <a:extLst>
                    <a:ext uri="{FF2B5EF4-FFF2-40B4-BE49-F238E27FC236}">
                      <a16:creationId xmlns:a16="http://schemas.microsoft.com/office/drawing/2014/main" id="{DF1EC6D7-0604-946D-AA83-2A27C33D7F1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1" name="Triangle isocèle 60">
                  <a:extLst>
                    <a:ext uri="{FF2B5EF4-FFF2-40B4-BE49-F238E27FC236}">
                      <a16:creationId xmlns:a16="http://schemas.microsoft.com/office/drawing/2014/main" id="{EA97CAB1-EA3E-FB5B-4ED0-A1686E65847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2" name="Ellipse 61">
                  <a:extLst>
                    <a:ext uri="{FF2B5EF4-FFF2-40B4-BE49-F238E27FC236}">
                      <a16:creationId xmlns:a16="http://schemas.microsoft.com/office/drawing/2014/main" id="{E16F0D87-F2F8-4561-77BE-6D05672A038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2" name="Groupe 31">
                <a:extLst>
                  <a:ext uri="{FF2B5EF4-FFF2-40B4-BE49-F238E27FC236}">
                    <a16:creationId xmlns:a16="http://schemas.microsoft.com/office/drawing/2014/main" id="{8CC4F531-B44E-BBE7-A342-19684A8D1156}"/>
                  </a:ext>
                </a:extLst>
              </p:cNvPr>
              <p:cNvGrpSpPr/>
              <p:nvPr/>
            </p:nvGrpSpPr>
            <p:grpSpPr>
              <a:xfrm>
                <a:off x="5238396" y="6348703"/>
                <a:ext cx="135632" cy="210362"/>
                <a:chOff x="3851919" y="1932330"/>
                <a:chExt cx="1440160" cy="2435003"/>
              </a:xfrm>
            </p:grpSpPr>
            <p:sp>
              <p:nvSpPr>
                <p:cNvPr id="57" name="Organigramme : Délai 56">
                  <a:extLst>
                    <a:ext uri="{FF2B5EF4-FFF2-40B4-BE49-F238E27FC236}">
                      <a16:creationId xmlns:a16="http://schemas.microsoft.com/office/drawing/2014/main" id="{DD7E4D55-D2DC-11BD-654A-DBC509F9227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Triangle isocèle 57">
                  <a:extLst>
                    <a:ext uri="{FF2B5EF4-FFF2-40B4-BE49-F238E27FC236}">
                      <a16:creationId xmlns:a16="http://schemas.microsoft.com/office/drawing/2014/main" id="{86005297-EABC-2098-4EB1-3679EBCC3C1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9" name="Ellipse 58">
                  <a:extLst>
                    <a:ext uri="{FF2B5EF4-FFF2-40B4-BE49-F238E27FC236}">
                      <a16:creationId xmlns:a16="http://schemas.microsoft.com/office/drawing/2014/main" id="{D727F906-730A-A515-AB00-ABA7613F050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3" name="Groupe 32">
                <a:extLst>
                  <a:ext uri="{FF2B5EF4-FFF2-40B4-BE49-F238E27FC236}">
                    <a16:creationId xmlns:a16="http://schemas.microsoft.com/office/drawing/2014/main" id="{7869D60C-102C-4592-CFE3-E3CF1F9259C8}"/>
                  </a:ext>
                </a:extLst>
              </p:cNvPr>
              <p:cNvGrpSpPr/>
              <p:nvPr/>
            </p:nvGrpSpPr>
            <p:grpSpPr>
              <a:xfrm>
                <a:off x="5440615" y="6348703"/>
                <a:ext cx="135632" cy="210362"/>
                <a:chOff x="3851919" y="1932330"/>
                <a:chExt cx="1440160" cy="2435003"/>
              </a:xfrm>
            </p:grpSpPr>
            <p:sp>
              <p:nvSpPr>
                <p:cNvPr id="54" name="Organigramme : Délai 53">
                  <a:extLst>
                    <a:ext uri="{FF2B5EF4-FFF2-40B4-BE49-F238E27FC236}">
                      <a16:creationId xmlns:a16="http://schemas.microsoft.com/office/drawing/2014/main" id="{A917EF86-2593-50E7-410D-56659EABEC2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5" name="Triangle isocèle 54">
                  <a:extLst>
                    <a:ext uri="{FF2B5EF4-FFF2-40B4-BE49-F238E27FC236}">
                      <a16:creationId xmlns:a16="http://schemas.microsoft.com/office/drawing/2014/main" id="{5FCCBE3C-8690-6AB1-8520-CAF37122054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6" name="Ellipse 55">
                  <a:extLst>
                    <a:ext uri="{FF2B5EF4-FFF2-40B4-BE49-F238E27FC236}">
                      <a16:creationId xmlns:a16="http://schemas.microsoft.com/office/drawing/2014/main" id="{C27EA94F-F68D-3F4F-A75F-E62ACA28F77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4" name="Groupe 33">
                <a:extLst>
                  <a:ext uri="{FF2B5EF4-FFF2-40B4-BE49-F238E27FC236}">
                    <a16:creationId xmlns:a16="http://schemas.microsoft.com/office/drawing/2014/main" id="{912F21C9-24CA-24EA-814B-5D6463D3AE62}"/>
                  </a:ext>
                </a:extLst>
              </p:cNvPr>
              <p:cNvGrpSpPr/>
              <p:nvPr/>
            </p:nvGrpSpPr>
            <p:grpSpPr>
              <a:xfrm>
                <a:off x="3251731" y="6348703"/>
                <a:ext cx="135632" cy="210362"/>
                <a:chOff x="3851919" y="1932330"/>
                <a:chExt cx="1440160" cy="2435003"/>
              </a:xfrm>
            </p:grpSpPr>
            <p:sp>
              <p:nvSpPr>
                <p:cNvPr id="51" name="Organigramme : Délai 50">
                  <a:extLst>
                    <a:ext uri="{FF2B5EF4-FFF2-40B4-BE49-F238E27FC236}">
                      <a16:creationId xmlns:a16="http://schemas.microsoft.com/office/drawing/2014/main" id="{5D181C5C-DE78-6356-83CE-D7C1DFD29B6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Triangle isocèle 51">
                  <a:extLst>
                    <a:ext uri="{FF2B5EF4-FFF2-40B4-BE49-F238E27FC236}">
                      <a16:creationId xmlns:a16="http://schemas.microsoft.com/office/drawing/2014/main" id="{5C13654D-E1F3-D98D-81C4-782F164B6379}"/>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3" name="Ellipse 52">
                  <a:extLst>
                    <a:ext uri="{FF2B5EF4-FFF2-40B4-BE49-F238E27FC236}">
                      <a16:creationId xmlns:a16="http://schemas.microsoft.com/office/drawing/2014/main" id="{B69AA12F-1D7F-2284-77A7-DA291B6D5C4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5" name="Groupe 34">
                <a:extLst>
                  <a:ext uri="{FF2B5EF4-FFF2-40B4-BE49-F238E27FC236}">
                    <a16:creationId xmlns:a16="http://schemas.microsoft.com/office/drawing/2014/main" id="{110D4791-1D52-448B-A3C6-E64006FD5C62}"/>
                  </a:ext>
                </a:extLst>
              </p:cNvPr>
              <p:cNvGrpSpPr/>
              <p:nvPr/>
            </p:nvGrpSpPr>
            <p:grpSpPr>
              <a:xfrm>
                <a:off x="3453950" y="6348703"/>
                <a:ext cx="135632" cy="210362"/>
                <a:chOff x="3851919" y="1932330"/>
                <a:chExt cx="1440160" cy="2435003"/>
              </a:xfrm>
            </p:grpSpPr>
            <p:sp>
              <p:nvSpPr>
                <p:cNvPr id="48" name="Organigramme : Délai 47">
                  <a:extLst>
                    <a:ext uri="{FF2B5EF4-FFF2-40B4-BE49-F238E27FC236}">
                      <a16:creationId xmlns:a16="http://schemas.microsoft.com/office/drawing/2014/main" id="{37FFE889-CC1F-24C7-1149-FA749B49100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9" name="Triangle isocèle 48">
                  <a:extLst>
                    <a:ext uri="{FF2B5EF4-FFF2-40B4-BE49-F238E27FC236}">
                      <a16:creationId xmlns:a16="http://schemas.microsoft.com/office/drawing/2014/main" id="{E64B8177-C00B-16FC-3142-645B688BC81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Ellipse 49">
                  <a:extLst>
                    <a:ext uri="{FF2B5EF4-FFF2-40B4-BE49-F238E27FC236}">
                      <a16:creationId xmlns:a16="http://schemas.microsoft.com/office/drawing/2014/main" id="{8187BFA8-46A1-7A91-238F-15EBBE55753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6" name="Groupe 35">
                <a:extLst>
                  <a:ext uri="{FF2B5EF4-FFF2-40B4-BE49-F238E27FC236}">
                    <a16:creationId xmlns:a16="http://schemas.microsoft.com/office/drawing/2014/main" id="{8BF94620-3F07-055A-8B2C-FCB51BED0AF9}"/>
                  </a:ext>
                </a:extLst>
              </p:cNvPr>
              <p:cNvGrpSpPr/>
              <p:nvPr/>
            </p:nvGrpSpPr>
            <p:grpSpPr>
              <a:xfrm>
                <a:off x="3656498" y="6348703"/>
                <a:ext cx="135632" cy="210362"/>
                <a:chOff x="3851919" y="1932330"/>
                <a:chExt cx="1440160" cy="2435003"/>
              </a:xfrm>
            </p:grpSpPr>
            <p:sp>
              <p:nvSpPr>
                <p:cNvPr id="45" name="Organigramme : Délai 44">
                  <a:extLst>
                    <a:ext uri="{FF2B5EF4-FFF2-40B4-BE49-F238E27FC236}">
                      <a16:creationId xmlns:a16="http://schemas.microsoft.com/office/drawing/2014/main" id="{41FF6D3D-2F73-1706-C373-9E6721A9601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Triangle isocèle 45">
                  <a:extLst>
                    <a:ext uri="{FF2B5EF4-FFF2-40B4-BE49-F238E27FC236}">
                      <a16:creationId xmlns:a16="http://schemas.microsoft.com/office/drawing/2014/main" id="{DE7D94EC-5A11-C52B-B4EF-B79F09CEE7C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7" name="Ellipse 46">
                  <a:extLst>
                    <a:ext uri="{FF2B5EF4-FFF2-40B4-BE49-F238E27FC236}">
                      <a16:creationId xmlns:a16="http://schemas.microsoft.com/office/drawing/2014/main" id="{F683A398-57A9-4E3D-9F0F-4DBCC51D326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7" name="Groupe 36">
                <a:extLst>
                  <a:ext uri="{FF2B5EF4-FFF2-40B4-BE49-F238E27FC236}">
                    <a16:creationId xmlns:a16="http://schemas.microsoft.com/office/drawing/2014/main" id="{2CE4C103-9CFE-25E0-BEA7-473C706CFA0B}"/>
                  </a:ext>
                </a:extLst>
              </p:cNvPr>
              <p:cNvGrpSpPr/>
              <p:nvPr/>
            </p:nvGrpSpPr>
            <p:grpSpPr>
              <a:xfrm>
                <a:off x="3847574" y="6348703"/>
                <a:ext cx="135632" cy="210362"/>
                <a:chOff x="3851919" y="1932330"/>
                <a:chExt cx="1440160" cy="2435003"/>
              </a:xfrm>
            </p:grpSpPr>
            <p:sp>
              <p:nvSpPr>
                <p:cNvPr id="42" name="Organigramme : Délai 41">
                  <a:extLst>
                    <a:ext uri="{FF2B5EF4-FFF2-40B4-BE49-F238E27FC236}">
                      <a16:creationId xmlns:a16="http://schemas.microsoft.com/office/drawing/2014/main" id="{CBAB321B-E31C-A193-29FA-8DB0A8B0FE5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Triangle isocèle 42">
                  <a:extLst>
                    <a:ext uri="{FF2B5EF4-FFF2-40B4-BE49-F238E27FC236}">
                      <a16:creationId xmlns:a16="http://schemas.microsoft.com/office/drawing/2014/main" id="{09DB0A61-8FCB-0E34-598C-8F571217D0C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Ellipse 43">
                  <a:extLst>
                    <a:ext uri="{FF2B5EF4-FFF2-40B4-BE49-F238E27FC236}">
                      <a16:creationId xmlns:a16="http://schemas.microsoft.com/office/drawing/2014/main" id="{0094A978-AFBF-72EC-C152-C86EC7D0BEE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8" name="Groupe 37">
                <a:extLst>
                  <a:ext uri="{FF2B5EF4-FFF2-40B4-BE49-F238E27FC236}">
                    <a16:creationId xmlns:a16="http://schemas.microsoft.com/office/drawing/2014/main" id="{39DD559D-79B2-50DA-972E-E1B1FB19C124}"/>
                  </a:ext>
                </a:extLst>
              </p:cNvPr>
              <p:cNvGrpSpPr/>
              <p:nvPr/>
            </p:nvGrpSpPr>
            <p:grpSpPr>
              <a:xfrm>
                <a:off x="5847387" y="6348703"/>
                <a:ext cx="135632" cy="210362"/>
                <a:chOff x="3851919" y="1932330"/>
                <a:chExt cx="1440160" cy="2435003"/>
              </a:xfrm>
            </p:grpSpPr>
            <p:sp>
              <p:nvSpPr>
                <p:cNvPr id="39" name="Organigramme : Délai 38">
                  <a:extLst>
                    <a:ext uri="{FF2B5EF4-FFF2-40B4-BE49-F238E27FC236}">
                      <a16:creationId xmlns:a16="http://schemas.microsoft.com/office/drawing/2014/main" id="{76D0CF08-1B28-E826-62F5-1530F05F3DF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Triangle isocèle 39">
                  <a:extLst>
                    <a:ext uri="{FF2B5EF4-FFF2-40B4-BE49-F238E27FC236}">
                      <a16:creationId xmlns:a16="http://schemas.microsoft.com/office/drawing/2014/main" id="{6075CF46-1E96-F8DF-E9F8-F5AA312649C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Ellipse 40">
                  <a:extLst>
                    <a:ext uri="{FF2B5EF4-FFF2-40B4-BE49-F238E27FC236}">
                      <a16:creationId xmlns:a16="http://schemas.microsoft.com/office/drawing/2014/main" id="{11BCD780-1F83-BC80-492B-E290F92636F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grpSp>
        <p:nvGrpSpPr>
          <p:cNvPr id="126" name="Groupe 125">
            <a:extLst>
              <a:ext uri="{FF2B5EF4-FFF2-40B4-BE49-F238E27FC236}">
                <a16:creationId xmlns:a16="http://schemas.microsoft.com/office/drawing/2014/main" id="{3C758D1B-940E-BA5D-DA1A-8F80404779C3}"/>
              </a:ext>
            </a:extLst>
          </p:cNvPr>
          <p:cNvGrpSpPr/>
          <p:nvPr/>
        </p:nvGrpSpPr>
        <p:grpSpPr>
          <a:xfrm>
            <a:off x="7397600" y="5882608"/>
            <a:ext cx="2917977" cy="465770"/>
            <a:chOff x="3112887" y="5989824"/>
            <a:chExt cx="2917977" cy="465770"/>
          </a:xfrm>
        </p:grpSpPr>
        <p:grpSp>
          <p:nvGrpSpPr>
            <p:cNvPr id="127" name="Groupe 126">
              <a:extLst>
                <a:ext uri="{FF2B5EF4-FFF2-40B4-BE49-F238E27FC236}">
                  <a16:creationId xmlns:a16="http://schemas.microsoft.com/office/drawing/2014/main" id="{B1AD9336-611A-7DB6-9BFB-8B301435C26A}"/>
                </a:ext>
              </a:extLst>
            </p:cNvPr>
            <p:cNvGrpSpPr/>
            <p:nvPr/>
          </p:nvGrpSpPr>
          <p:grpSpPr>
            <a:xfrm>
              <a:off x="4006161" y="6242918"/>
              <a:ext cx="135632" cy="210362"/>
              <a:chOff x="3851919" y="1932330"/>
              <a:chExt cx="1440160" cy="2435003"/>
            </a:xfrm>
          </p:grpSpPr>
          <p:sp>
            <p:nvSpPr>
              <p:cNvPr id="241" name="Organigramme : Délai 240">
                <a:extLst>
                  <a:ext uri="{FF2B5EF4-FFF2-40B4-BE49-F238E27FC236}">
                    <a16:creationId xmlns:a16="http://schemas.microsoft.com/office/drawing/2014/main" id="{645BBC14-F77C-0A96-EA40-7F467867F25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2" name="Triangle isocèle 241">
                <a:extLst>
                  <a:ext uri="{FF2B5EF4-FFF2-40B4-BE49-F238E27FC236}">
                    <a16:creationId xmlns:a16="http://schemas.microsoft.com/office/drawing/2014/main" id="{5C1D3D67-D0C6-7F96-73CF-799D2F55FBE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3" name="Ellipse 242">
                <a:extLst>
                  <a:ext uri="{FF2B5EF4-FFF2-40B4-BE49-F238E27FC236}">
                    <a16:creationId xmlns:a16="http://schemas.microsoft.com/office/drawing/2014/main" id="{1F48F771-6E89-ED28-2170-858ACE2AA54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28" name="Groupe 127">
              <a:extLst>
                <a:ext uri="{FF2B5EF4-FFF2-40B4-BE49-F238E27FC236}">
                  <a16:creationId xmlns:a16="http://schemas.microsoft.com/office/drawing/2014/main" id="{BEE946C4-DECC-89A3-52B9-CA5730A46D00}"/>
                </a:ext>
              </a:extLst>
            </p:cNvPr>
            <p:cNvGrpSpPr/>
            <p:nvPr/>
          </p:nvGrpSpPr>
          <p:grpSpPr>
            <a:xfrm>
              <a:off x="5604902" y="6244726"/>
              <a:ext cx="135632" cy="210362"/>
              <a:chOff x="3851919" y="1932330"/>
              <a:chExt cx="1440160" cy="2435003"/>
            </a:xfrm>
          </p:grpSpPr>
          <p:sp>
            <p:nvSpPr>
              <p:cNvPr id="238" name="Organigramme : Délai 237">
                <a:extLst>
                  <a:ext uri="{FF2B5EF4-FFF2-40B4-BE49-F238E27FC236}">
                    <a16:creationId xmlns:a16="http://schemas.microsoft.com/office/drawing/2014/main" id="{4DA46A65-04EF-0E29-0163-B5D86CC84E7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9" name="Triangle isocèle 238">
                <a:extLst>
                  <a:ext uri="{FF2B5EF4-FFF2-40B4-BE49-F238E27FC236}">
                    <a16:creationId xmlns:a16="http://schemas.microsoft.com/office/drawing/2014/main" id="{A6F26A38-C0FA-2C13-EF59-49E8B14CB57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0" name="Ellipse 239">
                <a:extLst>
                  <a:ext uri="{FF2B5EF4-FFF2-40B4-BE49-F238E27FC236}">
                    <a16:creationId xmlns:a16="http://schemas.microsoft.com/office/drawing/2014/main" id="{510B9288-92FD-70A0-C8D0-1B3FBB059B3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29" name="Groupe 128">
              <a:extLst>
                <a:ext uri="{FF2B5EF4-FFF2-40B4-BE49-F238E27FC236}">
                  <a16:creationId xmlns:a16="http://schemas.microsoft.com/office/drawing/2014/main" id="{002DC784-E547-D24D-82A6-1E11E6A6268F}"/>
                </a:ext>
              </a:extLst>
            </p:cNvPr>
            <p:cNvGrpSpPr/>
            <p:nvPr/>
          </p:nvGrpSpPr>
          <p:grpSpPr>
            <a:xfrm>
              <a:off x="3112887" y="5989824"/>
              <a:ext cx="2917977" cy="465770"/>
              <a:chOff x="3151654" y="6093295"/>
              <a:chExt cx="2917977" cy="465770"/>
            </a:xfrm>
          </p:grpSpPr>
          <p:grpSp>
            <p:nvGrpSpPr>
              <p:cNvPr id="130" name="Groupe 129">
                <a:extLst>
                  <a:ext uri="{FF2B5EF4-FFF2-40B4-BE49-F238E27FC236}">
                    <a16:creationId xmlns:a16="http://schemas.microsoft.com/office/drawing/2014/main" id="{9F63830A-9414-3CD9-D264-F9B81F6A6CDE}"/>
                  </a:ext>
                </a:extLst>
              </p:cNvPr>
              <p:cNvGrpSpPr/>
              <p:nvPr/>
            </p:nvGrpSpPr>
            <p:grpSpPr>
              <a:xfrm>
                <a:off x="4138425" y="6093295"/>
                <a:ext cx="135632" cy="210362"/>
                <a:chOff x="3851919" y="1932330"/>
                <a:chExt cx="1440160" cy="2435003"/>
              </a:xfrm>
            </p:grpSpPr>
            <p:sp>
              <p:nvSpPr>
                <p:cNvPr id="235" name="Organigramme : Délai 234">
                  <a:extLst>
                    <a:ext uri="{FF2B5EF4-FFF2-40B4-BE49-F238E27FC236}">
                      <a16:creationId xmlns:a16="http://schemas.microsoft.com/office/drawing/2014/main" id="{9EEA1AC8-33F5-6BA6-7759-5AF11AB8758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6" name="Triangle isocèle 235">
                  <a:extLst>
                    <a:ext uri="{FF2B5EF4-FFF2-40B4-BE49-F238E27FC236}">
                      <a16:creationId xmlns:a16="http://schemas.microsoft.com/office/drawing/2014/main" id="{F90F480C-4457-97D3-CF35-21FB523CE3B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7" name="Ellipse 236">
                  <a:extLst>
                    <a:ext uri="{FF2B5EF4-FFF2-40B4-BE49-F238E27FC236}">
                      <a16:creationId xmlns:a16="http://schemas.microsoft.com/office/drawing/2014/main" id="{CAA1ABA6-A157-1F13-14BD-40985351747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1" name="Groupe 130">
                <a:extLst>
                  <a:ext uri="{FF2B5EF4-FFF2-40B4-BE49-F238E27FC236}">
                    <a16:creationId xmlns:a16="http://schemas.microsoft.com/office/drawing/2014/main" id="{5AEC3155-4413-5E69-5CF4-DF693B3E9364}"/>
                  </a:ext>
                </a:extLst>
              </p:cNvPr>
              <p:cNvGrpSpPr/>
              <p:nvPr/>
            </p:nvGrpSpPr>
            <p:grpSpPr>
              <a:xfrm>
                <a:off x="4338262" y="6093295"/>
                <a:ext cx="135632" cy="210362"/>
                <a:chOff x="3851919" y="1932330"/>
                <a:chExt cx="1440160" cy="2435003"/>
              </a:xfrm>
            </p:grpSpPr>
            <p:sp>
              <p:nvSpPr>
                <p:cNvPr id="232" name="Organigramme : Délai 231">
                  <a:extLst>
                    <a:ext uri="{FF2B5EF4-FFF2-40B4-BE49-F238E27FC236}">
                      <a16:creationId xmlns:a16="http://schemas.microsoft.com/office/drawing/2014/main" id="{1BD17CD3-8FE6-7E45-C4F6-DEB545E5F35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3" name="Triangle isocèle 232">
                  <a:extLst>
                    <a:ext uri="{FF2B5EF4-FFF2-40B4-BE49-F238E27FC236}">
                      <a16:creationId xmlns:a16="http://schemas.microsoft.com/office/drawing/2014/main" id="{535B4A7A-7CD8-D824-5A35-74FAF5EE3DD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4" name="Ellipse 233">
                  <a:extLst>
                    <a:ext uri="{FF2B5EF4-FFF2-40B4-BE49-F238E27FC236}">
                      <a16:creationId xmlns:a16="http://schemas.microsoft.com/office/drawing/2014/main" id="{40CA804D-06EA-CA03-6254-918BEEE14B3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2" name="Groupe 131">
                <a:extLst>
                  <a:ext uri="{FF2B5EF4-FFF2-40B4-BE49-F238E27FC236}">
                    <a16:creationId xmlns:a16="http://schemas.microsoft.com/office/drawing/2014/main" id="{500E7401-6CA8-FE23-3445-9F061AA3E1B1}"/>
                  </a:ext>
                </a:extLst>
              </p:cNvPr>
              <p:cNvGrpSpPr/>
              <p:nvPr/>
            </p:nvGrpSpPr>
            <p:grpSpPr>
              <a:xfrm>
                <a:off x="4540481" y="6093295"/>
                <a:ext cx="135632" cy="210362"/>
                <a:chOff x="3851919" y="1932330"/>
                <a:chExt cx="1440160" cy="2435003"/>
              </a:xfrm>
            </p:grpSpPr>
            <p:sp>
              <p:nvSpPr>
                <p:cNvPr id="229" name="Organigramme : Délai 228">
                  <a:extLst>
                    <a:ext uri="{FF2B5EF4-FFF2-40B4-BE49-F238E27FC236}">
                      <a16:creationId xmlns:a16="http://schemas.microsoft.com/office/drawing/2014/main" id="{1961D11B-0EA8-9584-1542-69D2080B9AE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0" name="Triangle isocèle 229">
                  <a:extLst>
                    <a:ext uri="{FF2B5EF4-FFF2-40B4-BE49-F238E27FC236}">
                      <a16:creationId xmlns:a16="http://schemas.microsoft.com/office/drawing/2014/main" id="{C132B4F9-0F72-3469-D670-B4EF12AA215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1" name="Ellipse 230">
                  <a:extLst>
                    <a:ext uri="{FF2B5EF4-FFF2-40B4-BE49-F238E27FC236}">
                      <a16:creationId xmlns:a16="http://schemas.microsoft.com/office/drawing/2014/main" id="{FFDBD1AD-CAED-41F5-008F-58C5B63FA5F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3" name="Groupe 132">
                <a:extLst>
                  <a:ext uri="{FF2B5EF4-FFF2-40B4-BE49-F238E27FC236}">
                    <a16:creationId xmlns:a16="http://schemas.microsoft.com/office/drawing/2014/main" id="{8AF4AF6E-D74E-9DE5-B738-D21A8EAC08C9}"/>
                  </a:ext>
                </a:extLst>
              </p:cNvPr>
              <p:cNvGrpSpPr/>
              <p:nvPr/>
            </p:nvGrpSpPr>
            <p:grpSpPr>
              <a:xfrm>
                <a:off x="4743029" y="6093295"/>
                <a:ext cx="135632" cy="210362"/>
                <a:chOff x="3851919" y="1932330"/>
                <a:chExt cx="1440160" cy="2435003"/>
              </a:xfrm>
            </p:grpSpPr>
            <p:sp>
              <p:nvSpPr>
                <p:cNvPr id="226" name="Organigramme : Délai 225">
                  <a:extLst>
                    <a:ext uri="{FF2B5EF4-FFF2-40B4-BE49-F238E27FC236}">
                      <a16:creationId xmlns:a16="http://schemas.microsoft.com/office/drawing/2014/main" id="{F5CCE0BD-1683-1E46-E9A9-CA9D518D9D1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7" name="Triangle isocèle 226">
                  <a:extLst>
                    <a:ext uri="{FF2B5EF4-FFF2-40B4-BE49-F238E27FC236}">
                      <a16:creationId xmlns:a16="http://schemas.microsoft.com/office/drawing/2014/main" id="{AE13F4C4-B184-92A7-D670-5C2D0BB5626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8" name="Ellipse 227">
                  <a:extLst>
                    <a:ext uri="{FF2B5EF4-FFF2-40B4-BE49-F238E27FC236}">
                      <a16:creationId xmlns:a16="http://schemas.microsoft.com/office/drawing/2014/main" id="{A76F304B-FFBF-6058-E506-54527679210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4" name="Groupe 133">
                <a:extLst>
                  <a:ext uri="{FF2B5EF4-FFF2-40B4-BE49-F238E27FC236}">
                    <a16:creationId xmlns:a16="http://schemas.microsoft.com/office/drawing/2014/main" id="{9F7C94D3-3C26-A69C-EE79-10B6ADFAADE5}"/>
                  </a:ext>
                </a:extLst>
              </p:cNvPr>
              <p:cNvGrpSpPr/>
              <p:nvPr/>
            </p:nvGrpSpPr>
            <p:grpSpPr>
              <a:xfrm>
                <a:off x="4934105" y="6093295"/>
                <a:ext cx="135632" cy="210362"/>
                <a:chOff x="3851919" y="1932330"/>
                <a:chExt cx="1440160" cy="2435003"/>
              </a:xfrm>
            </p:grpSpPr>
            <p:sp>
              <p:nvSpPr>
                <p:cNvPr id="223" name="Organigramme : Délai 222">
                  <a:extLst>
                    <a:ext uri="{FF2B5EF4-FFF2-40B4-BE49-F238E27FC236}">
                      <a16:creationId xmlns:a16="http://schemas.microsoft.com/office/drawing/2014/main" id="{22634EC3-F22E-BDDD-D156-919CDCD6593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4" name="Triangle isocèle 223">
                  <a:extLst>
                    <a:ext uri="{FF2B5EF4-FFF2-40B4-BE49-F238E27FC236}">
                      <a16:creationId xmlns:a16="http://schemas.microsoft.com/office/drawing/2014/main" id="{1B526ADA-3A6D-4EA6-CDF1-3B47A53CE3C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5" name="Ellipse 224">
                  <a:extLst>
                    <a:ext uri="{FF2B5EF4-FFF2-40B4-BE49-F238E27FC236}">
                      <a16:creationId xmlns:a16="http://schemas.microsoft.com/office/drawing/2014/main" id="{64FE203D-4AEC-5A3F-4E7C-9493178020E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5" name="Groupe 134">
                <a:extLst>
                  <a:ext uri="{FF2B5EF4-FFF2-40B4-BE49-F238E27FC236}">
                    <a16:creationId xmlns:a16="http://schemas.microsoft.com/office/drawing/2014/main" id="{EB2842EC-54C4-84D5-15D5-F1EAA273AE3C}"/>
                  </a:ext>
                </a:extLst>
              </p:cNvPr>
              <p:cNvGrpSpPr/>
              <p:nvPr/>
            </p:nvGrpSpPr>
            <p:grpSpPr>
              <a:xfrm>
                <a:off x="5138319" y="6095103"/>
                <a:ext cx="135632" cy="210362"/>
                <a:chOff x="3851919" y="1932330"/>
                <a:chExt cx="1440160" cy="2435003"/>
              </a:xfrm>
            </p:grpSpPr>
            <p:sp>
              <p:nvSpPr>
                <p:cNvPr id="220" name="Organigramme : Délai 219">
                  <a:extLst>
                    <a:ext uri="{FF2B5EF4-FFF2-40B4-BE49-F238E27FC236}">
                      <a16:creationId xmlns:a16="http://schemas.microsoft.com/office/drawing/2014/main" id="{453C5E51-3A62-9BDD-F06C-5EED714D2B1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1" name="Triangle isocèle 220">
                  <a:extLst>
                    <a:ext uri="{FF2B5EF4-FFF2-40B4-BE49-F238E27FC236}">
                      <a16:creationId xmlns:a16="http://schemas.microsoft.com/office/drawing/2014/main" id="{F391D59B-73AC-68EE-038A-8577304294B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2" name="Ellipse 221">
                  <a:extLst>
                    <a:ext uri="{FF2B5EF4-FFF2-40B4-BE49-F238E27FC236}">
                      <a16:creationId xmlns:a16="http://schemas.microsoft.com/office/drawing/2014/main" id="{B1E43D6F-0CC2-34EA-1A36-B1097EE624F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6" name="Groupe 135">
                <a:extLst>
                  <a:ext uri="{FF2B5EF4-FFF2-40B4-BE49-F238E27FC236}">
                    <a16:creationId xmlns:a16="http://schemas.microsoft.com/office/drawing/2014/main" id="{A6C7B522-D365-A093-EFFD-1C790ADA3DDF}"/>
                  </a:ext>
                </a:extLst>
              </p:cNvPr>
              <p:cNvGrpSpPr/>
              <p:nvPr/>
            </p:nvGrpSpPr>
            <p:grpSpPr>
              <a:xfrm>
                <a:off x="5338156" y="6095103"/>
                <a:ext cx="135632" cy="210362"/>
                <a:chOff x="3851919" y="1932330"/>
                <a:chExt cx="1440160" cy="2435003"/>
              </a:xfrm>
            </p:grpSpPr>
            <p:sp>
              <p:nvSpPr>
                <p:cNvPr id="217" name="Organigramme : Délai 216">
                  <a:extLst>
                    <a:ext uri="{FF2B5EF4-FFF2-40B4-BE49-F238E27FC236}">
                      <a16:creationId xmlns:a16="http://schemas.microsoft.com/office/drawing/2014/main" id="{0B28E9C5-308A-6AAB-198B-D82A7FD1990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8" name="Triangle isocèle 217">
                  <a:extLst>
                    <a:ext uri="{FF2B5EF4-FFF2-40B4-BE49-F238E27FC236}">
                      <a16:creationId xmlns:a16="http://schemas.microsoft.com/office/drawing/2014/main" id="{6A6A5527-40E0-300D-F644-B0D54E129F1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9" name="Ellipse 218">
                  <a:extLst>
                    <a:ext uri="{FF2B5EF4-FFF2-40B4-BE49-F238E27FC236}">
                      <a16:creationId xmlns:a16="http://schemas.microsoft.com/office/drawing/2014/main" id="{D3BD810B-D29F-D14D-F13F-CBEA68004C7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7" name="Groupe 136">
                <a:extLst>
                  <a:ext uri="{FF2B5EF4-FFF2-40B4-BE49-F238E27FC236}">
                    <a16:creationId xmlns:a16="http://schemas.microsoft.com/office/drawing/2014/main" id="{8D260880-BD3A-2D3D-D5A9-245F9609708B}"/>
                  </a:ext>
                </a:extLst>
              </p:cNvPr>
              <p:cNvGrpSpPr/>
              <p:nvPr/>
            </p:nvGrpSpPr>
            <p:grpSpPr>
              <a:xfrm>
                <a:off x="5540375" y="6095103"/>
                <a:ext cx="135632" cy="210362"/>
                <a:chOff x="3851919" y="1932330"/>
                <a:chExt cx="1440160" cy="2435003"/>
              </a:xfrm>
            </p:grpSpPr>
            <p:sp>
              <p:nvSpPr>
                <p:cNvPr id="214" name="Organigramme : Délai 213">
                  <a:extLst>
                    <a:ext uri="{FF2B5EF4-FFF2-40B4-BE49-F238E27FC236}">
                      <a16:creationId xmlns:a16="http://schemas.microsoft.com/office/drawing/2014/main" id="{A97F5D5C-96EB-EDD2-C2CB-6B058B53E1C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5" name="Triangle isocèle 214">
                  <a:extLst>
                    <a:ext uri="{FF2B5EF4-FFF2-40B4-BE49-F238E27FC236}">
                      <a16:creationId xmlns:a16="http://schemas.microsoft.com/office/drawing/2014/main" id="{8B934B0F-A2D6-E4AA-78BE-8B3D7B0E463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6" name="Ellipse 215">
                  <a:extLst>
                    <a:ext uri="{FF2B5EF4-FFF2-40B4-BE49-F238E27FC236}">
                      <a16:creationId xmlns:a16="http://schemas.microsoft.com/office/drawing/2014/main" id="{C597359F-2AEB-159D-BEB2-702642D2BB7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8" name="Groupe 137">
                <a:extLst>
                  <a:ext uri="{FF2B5EF4-FFF2-40B4-BE49-F238E27FC236}">
                    <a16:creationId xmlns:a16="http://schemas.microsoft.com/office/drawing/2014/main" id="{91DED874-DDCF-AB0F-608C-0BB1A3926FFB}"/>
                  </a:ext>
                </a:extLst>
              </p:cNvPr>
              <p:cNvGrpSpPr/>
              <p:nvPr/>
            </p:nvGrpSpPr>
            <p:grpSpPr>
              <a:xfrm>
                <a:off x="5742923" y="6095103"/>
                <a:ext cx="135632" cy="210362"/>
                <a:chOff x="3851919" y="1932330"/>
                <a:chExt cx="1440160" cy="2435003"/>
              </a:xfrm>
            </p:grpSpPr>
            <p:sp>
              <p:nvSpPr>
                <p:cNvPr id="211" name="Organigramme : Délai 210">
                  <a:extLst>
                    <a:ext uri="{FF2B5EF4-FFF2-40B4-BE49-F238E27FC236}">
                      <a16:creationId xmlns:a16="http://schemas.microsoft.com/office/drawing/2014/main" id="{D15FEF8D-D1DE-F68D-E8E7-B1B8DDA6694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2" name="Triangle isocèle 211">
                  <a:extLst>
                    <a:ext uri="{FF2B5EF4-FFF2-40B4-BE49-F238E27FC236}">
                      <a16:creationId xmlns:a16="http://schemas.microsoft.com/office/drawing/2014/main" id="{98A6680A-7941-65E4-4ABE-CF579A35427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3" name="Ellipse 212">
                  <a:extLst>
                    <a:ext uri="{FF2B5EF4-FFF2-40B4-BE49-F238E27FC236}">
                      <a16:creationId xmlns:a16="http://schemas.microsoft.com/office/drawing/2014/main" id="{FED2681A-BD31-4F18-52B2-5F07BC985A7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9" name="Groupe 138">
                <a:extLst>
                  <a:ext uri="{FF2B5EF4-FFF2-40B4-BE49-F238E27FC236}">
                    <a16:creationId xmlns:a16="http://schemas.microsoft.com/office/drawing/2014/main" id="{39FCE325-4F2C-082B-16D9-4CE56364F4D7}"/>
                  </a:ext>
                </a:extLst>
              </p:cNvPr>
              <p:cNvGrpSpPr/>
              <p:nvPr/>
            </p:nvGrpSpPr>
            <p:grpSpPr>
              <a:xfrm>
                <a:off x="5933999" y="6095103"/>
                <a:ext cx="135632" cy="210362"/>
                <a:chOff x="3851919" y="1932330"/>
                <a:chExt cx="1440160" cy="2435003"/>
              </a:xfrm>
            </p:grpSpPr>
            <p:sp>
              <p:nvSpPr>
                <p:cNvPr id="208" name="Organigramme : Délai 207">
                  <a:extLst>
                    <a:ext uri="{FF2B5EF4-FFF2-40B4-BE49-F238E27FC236}">
                      <a16:creationId xmlns:a16="http://schemas.microsoft.com/office/drawing/2014/main" id="{45646113-1E46-A173-E30E-AFBFB2E644A0}"/>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9" name="Triangle isocèle 208">
                  <a:extLst>
                    <a:ext uri="{FF2B5EF4-FFF2-40B4-BE49-F238E27FC236}">
                      <a16:creationId xmlns:a16="http://schemas.microsoft.com/office/drawing/2014/main" id="{AE6FCAEE-46B6-022C-2A30-C5728AB5CAD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0" name="Ellipse 209">
                  <a:extLst>
                    <a:ext uri="{FF2B5EF4-FFF2-40B4-BE49-F238E27FC236}">
                      <a16:creationId xmlns:a16="http://schemas.microsoft.com/office/drawing/2014/main" id="{FF9846C7-2BBF-E855-49A2-998FD3389C9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0" name="Groupe 139">
                <a:extLst>
                  <a:ext uri="{FF2B5EF4-FFF2-40B4-BE49-F238E27FC236}">
                    <a16:creationId xmlns:a16="http://schemas.microsoft.com/office/drawing/2014/main" id="{7BD9263D-70B5-FEA3-614D-1BEC4E813055}"/>
                  </a:ext>
                </a:extLst>
              </p:cNvPr>
              <p:cNvGrpSpPr/>
              <p:nvPr/>
            </p:nvGrpSpPr>
            <p:grpSpPr>
              <a:xfrm>
                <a:off x="3151654" y="6095103"/>
                <a:ext cx="135632" cy="210362"/>
                <a:chOff x="3851919" y="1932330"/>
                <a:chExt cx="1440160" cy="2435003"/>
              </a:xfrm>
            </p:grpSpPr>
            <p:sp>
              <p:nvSpPr>
                <p:cNvPr id="205" name="Organigramme : Délai 204">
                  <a:extLst>
                    <a:ext uri="{FF2B5EF4-FFF2-40B4-BE49-F238E27FC236}">
                      <a16:creationId xmlns:a16="http://schemas.microsoft.com/office/drawing/2014/main" id="{A89FA73B-100A-CD74-D74E-B1F93CAFCCC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6" name="Triangle isocèle 205">
                  <a:extLst>
                    <a:ext uri="{FF2B5EF4-FFF2-40B4-BE49-F238E27FC236}">
                      <a16:creationId xmlns:a16="http://schemas.microsoft.com/office/drawing/2014/main" id="{FDF68122-0275-30F7-7E33-966E2D66C44E}"/>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7" name="Ellipse 206">
                  <a:extLst>
                    <a:ext uri="{FF2B5EF4-FFF2-40B4-BE49-F238E27FC236}">
                      <a16:creationId xmlns:a16="http://schemas.microsoft.com/office/drawing/2014/main" id="{4BA8F0A3-AD9F-D7E3-FAEF-0F83CDE9B5F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1" name="Groupe 140">
                <a:extLst>
                  <a:ext uri="{FF2B5EF4-FFF2-40B4-BE49-F238E27FC236}">
                    <a16:creationId xmlns:a16="http://schemas.microsoft.com/office/drawing/2014/main" id="{18636BD9-6ABC-3B6C-2034-297BCA50E794}"/>
                  </a:ext>
                </a:extLst>
              </p:cNvPr>
              <p:cNvGrpSpPr/>
              <p:nvPr/>
            </p:nvGrpSpPr>
            <p:grpSpPr>
              <a:xfrm>
                <a:off x="3351491" y="6095103"/>
                <a:ext cx="135632" cy="210362"/>
                <a:chOff x="3851919" y="1932330"/>
                <a:chExt cx="1440160" cy="2435003"/>
              </a:xfrm>
            </p:grpSpPr>
            <p:sp>
              <p:nvSpPr>
                <p:cNvPr id="202" name="Organigramme : Délai 201">
                  <a:extLst>
                    <a:ext uri="{FF2B5EF4-FFF2-40B4-BE49-F238E27FC236}">
                      <a16:creationId xmlns:a16="http://schemas.microsoft.com/office/drawing/2014/main" id="{BC3F5F38-0268-91E4-5039-4DEE879FAB4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3" name="Triangle isocèle 202">
                  <a:extLst>
                    <a:ext uri="{FF2B5EF4-FFF2-40B4-BE49-F238E27FC236}">
                      <a16:creationId xmlns:a16="http://schemas.microsoft.com/office/drawing/2014/main" id="{FDFF8538-D4D2-3C2D-60C5-BA754C7C6EE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4" name="Ellipse 203">
                  <a:extLst>
                    <a:ext uri="{FF2B5EF4-FFF2-40B4-BE49-F238E27FC236}">
                      <a16:creationId xmlns:a16="http://schemas.microsoft.com/office/drawing/2014/main" id="{D2432102-2EA8-4A7D-1694-969132547DB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2" name="Groupe 141">
                <a:extLst>
                  <a:ext uri="{FF2B5EF4-FFF2-40B4-BE49-F238E27FC236}">
                    <a16:creationId xmlns:a16="http://schemas.microsoft.com/office/drawing/2014/main" id="{22E81038-65A0-1162-E66F-7D3F238BA6B0}"/>
                  </a:ext>
                </a:extLst>
              </p:cNvPr>
              <p:cNvGrpSpPr/>
              <p:nvPr/>
            </p:nvGrpSpPr>
            <p:grpSpPr>
              <a:xfrm>
                <a:off x="3553710" y="6095103"/>
                <a:ext cx="135632" cy="210362"/>
                <a:chOff x="3851919" y="1932330"/>
                <a:chExt cx="1440160" cy="2435003"/>
              </a:xfrm>
            </p:grpSpPr>
            <p:sp>
              <p:nvSpPr>
                <p:cNvPr id="199" name="Organigramme : Délai 198">
                  <a:extLst>
                    <a:ext uri="{FF2B5EF4-FFF2-40B4-BE49-F238E27FC236}">
                      <a16:creationId xmlns:a16="http://schemas.microsoft.com/office/drawing/2014/main" id="{FF7ACC8F-3331-C956-7CD5-9158C6BD6B5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0" name="Triangle isocèle 199">
                  <a:extLst>
                    <a:ext uri="{FF2B5EF4-FFF2-40B4-BE49-F238E27FC236}">
                      <a16:creationId xmlns:a16="http://schemas.microsoft.com/office/drawing/2014/main" id="{F4F5B9E6-3AD6-88F0-BA27-5F2B6A303E39}"/>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1" name="Ellipse 200">
                  <a:extLst>
                    <a:ext uri="{FF2B5EF4-FFF2-40B4-BE49-F238E27FC236}">
                      <a16:creationId xmlns:a16="http://schemas.microsoft.com/office/drawing/2014/main" id="{2A9FF770-0002-5729-7191-51273CE9B5A7}"/>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3" name="Groupe 142">
                <a:extLst>
                  <a:ext uri="{FF2B5EF4-FFF2-40B4-BE49-F238E27FC236}">
                    <a16:creationId xmlns:a16="http://schemas.microsoft.com/office/drawing/2014/main" id="{5E512506-2C42-7A99-4C3D-3641FA7C7E21}"/>
                  </a:ext>
                </a:extLst>
              </p:cNvPr>
              <p:cNvGrpSpPr/>
              <p:nvPr/>
            </p:nvGrpSpPr>
            <p:grpSpPr>
              <a:xfrm>
                <a:off x="3756258" y="6095103"/>
                <a:ext cx="135632" cy="210362"/>
                <a:chOff x="3851919" y="1932330"/>
                <a:chExt cx="1440160" cy="2435003"/>
              </a:xfrm>
            </p:grpSpPr>
            <p:sp>
              <p:nvSpPr>
                <p:cNvPr id="196" name="Organigramme : Délai 195">
                  <a:extLst>
                    <a:ext uri="{FF2B5EF4-FFF2-40B4-BE49-F238E27FC236}">
                      <a16:creationId xmlns:a16="http://schemas.microsoft.com/office/drawing/2014/main" id="{751FEC1A-94F8-9D59-DA05-2501AA43562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7" name="Triangle isocèle 196">
                  <a:extLst>
                    <a:ext uri="{FF2B5EF4-FFF2-40B4-BE49-F238E27FC236}">
                      <a16:creationId xmlns:a16="http://schemas.microsoft.com/office/drawing/2014/main" id="{7DBD81F6-D0D4-9576-96CF-839136BCCF2E}"/>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8" name="Ellipse 197">
                  <a:extLst>
                    <a:ext uri="{FF2B5EF4-FFF2-40B4-BE49-F238E27FC236}">
                      <a16:creationId xmlns:a16="http://schemas.microsoft.com/office/drawing/2014/main" id="{458915F9-E42C-4C46-8667-999ED4A8BE3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4" name="Groupe 143">
                <a:extLst>
                  <a:ext uri="{FF2B5EF4-FFF2-40B4-BE49-F238E27FC236}">
                    <a16:creationId xmlns:a16="http://schemas.microsoft.com/office/drawing/2014/main" id="{7000E618-9880-807F-0480-7B14D1192CD1}"/>
                  </a:ext>
                </a:extLst>
              </p:cNvPr>
              <p:cNvGrpSpPr/>
              <p:nvPr/>
            </p:nvGrpSpPr>
            <p:grpSpPr>
              <a:xfrm>
                <a:off x="3947334" y="6095103"/>
                <a:ext cx="135632" cy="210362"/>
                <a:chOff x="3851919" y="1932330"/>
                <a:chExt cx="1440160" cy="2435003"/>
              </a:xfrm>
            </p:grpSpPr>
            <p:sp>
              <p:nvSpPr>
                <p:cNvPr id="193" name="Organigramme : Délai 192">
                  <a:extLst>
                    <a:ext uri="{FF2B5EF4-FFF2-40B4-BE49-F238E27FC236}">
                      <a16:creationId xmlns:a16="http://schemas.microsoft.com/office/drawing/2014/main" id="{6F84AF4C-0B63-8D6B-94FF-9A0A1477812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4" name="Triangle isocèle 193">
                  <a:extLst>
                    <a:ext uri="{FF2B5EF4-FFF2-40B4-BE49-F238E27FC236}">
                      <a16:creationId xmlns:a16="http://schemas.microsoft.com/office/drawing/2014/main" id="{29270227-BB88-424B-7DF5-A69FF270CF1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5" name="Ellipse 194">
                  <a:extLst>
                    <a:ext uri="{FF2B5EF4-FFF2-40B4-BE49-F238E27FC236}">
                      <a16:creationId xmlns:a16="http://schemas.microsoft.com/office/drawing/2014/main" id="{F6B5E5C2-CD50-51F4-C111-47107B58485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5" name="Groupe 144">
                <a:extLst>
                  <a:ext uri="{FF2B5EF4-FFF2-40B4-BE49-F238E27FC236}">
                    <a16:creationId xmlns:a16="http://schemas.microsoft.com/office/drawing/2014/main" id="{35195928-E32C-CE32-BA8C-BE7904C127A2}"/>
                  </a:ext>
                </a:extLst>
              </p:cNvPr>
              <p:cNvGrpSpPr/>
              <p:nvPr/>
            </p:nvGrpSpPr>
            <p:grpSpPr>
              <a:xfrm>
                <a:off x="4238502" y="6346895"/>
                <a:ext cx="135632" cy="210362"/>
                <a:chOff x="3851919" y="1932330"/>
                <a:chExt cx="1440160" cy="2435003"/>
              </a:xfrm>
            </p:grpSpPr>
            <p:sp>
              <p:nvSpPr>
                <p:cNvPr id="190" name="Organigramme : Délai 189">
                  <a:extLst>
                    <a:ext uri="{FF2B5EF4-FFF2-40B4-BE49-F238E27FC236}">
                      <a16:creationId xmlns:a16="http://schemas.microsoft.com/office/drawing/2014/main" id="{2025E3E1-3DB1-3C1F-3BAA-392936DEF9A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1" name="Triangle isocèle 190">
                  <a:extLst>
                    <a:ext uri="{FF2B5EF4-FFF2-40B4-BE49-F238E27FC236}">
                      <a16:creationId xmlns:a16="http://schemas.microsoft.com/office/drawing/2014/main" id="{048EC21B-BB37-40FB-1698-20866A7F579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2" name="Ellipse 191">
                  <a:extLst>
                    <a:ext uri="{FF2B5EF4-FFF2-40B4-BE49-F238E27FC236}">
                      <a16:creationId xmlns:a16="http://schemas.microsoft.com/office/drawing/2014/main" id="{6642D556-A113-8647-8E02-9E7747FF419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6" name="Groupe 145">
                <a:extLst>
                  <a:ext uri="{FF2B5EF4-FFF2-40B4-BE49-F238E27FC236}">
                    <a16:creationId xmlns:a16="http://schemas.microsoft.com/office/drawing/2014/main" id="{6B6314C2-23B4-F13C-1E52-8070D52E126F}"/>
                  </a:ext>
                </a:extLst>
              </p:cNvPr>
              <p:cNvGrpSpPr/>
              <p:nvPr/>
            </p:nvGrpSpPr>
            <p:grpSpPr>
              <a:xfrm>
                <a:off x="4440721" y="6346895"/>
                <a:ext cx="135632" cy="210362"/>
                <a:chOff x="3851919" y="1932330"/>
                <a:chExt cx="1440160" cy="2435003"/>
              </a:xfrm>
            </p:grpSpPr>
            <p:sp>
              <p:nvSpPr>
                <p:cNvPr id="187" name="Organigramme : Délai 186">
                  <a:extLst>
                    <a:ext uri="{FF2B5EF4-FFF2-40B4-BE49-F238E27FC236}">
                      <a16:creationId xmlns:a16="http://schemas.microsoft.com/office/drawing/2014/main" id="{2E0FB7FF-916B-BCC6-3963-2262277E898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8" name="Triangle isocèle 187">
                  <a:extLst>
                    <a:ext uri="{FF2B5EF4-FFF2-40B4-BE49-F238E27FC236}">
                      <a16:creationId xmlns:a16="http://schemas.microsoft.com/office/drawing/2014/main" id="{50C7F789-195D-7606-959B-661FF2FA365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9" name="Ellipse 188">
                  <a:extLst>
                    <a:ext uri="{FF2B5EF4-FFF2-40B4-BE49-F238E27FC236}">
                      <a16:creationId xmlns:a16="http://schemas.microsoft.com/office/drawing/2014/main" id="{8B884D67-E0DB-1241-82EE-A1D30ADA1CD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7" name="Groupe 146">
                <a:extLst>
                  <a:ext uri="{FF2B5EF4-FFF2-40B4-BE49-F238E27FC236}">
                    <a16:creationId xmlns:a16="http://schemas.microsoft.com/office/drawing/2014/main" id="{5929086B-1352-4D06-527B-7898AB4EDEB4}"/>
                  </a:ext>
                </a:extLst>
              </p:cNvPr>
              <p:cNvGrpSpPr/>
              <p:nvPr/>
            </p:nvGrpSpPr>
            <p:grpSpPr>
              <a:xfrm>
                <a:off x="4643269" y="6346895"/>
                <a:ext cx="135632" cy="210362"/>
                <a:chOff x="3851919" y="1932330"/>
                <a:chExt cx="1440160" cy="2435003"/>
              </a:xfrm>
            </p:grpSpPr>
            <p:sp>
              <p:nvSpPr>
                <p:cNvPr id="184" name="Organigramme : Délai 183">
                  <a:extLst>
                    <a:ext uri="{FF2B5EF4-FFF2-40B4-BE49-F238E27FC236}">
                      <a16:creationId xmlns:a16="http://schemas.microsoft.com/office/drawing/2014/main" id="{C8684C6E-0F9A-445E-BC74-DD8D8CB0793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5" name="Triangle isocèle 184">
                  <a:extLst>
                    <a:ext uri="{FF2B5EF4-FFF2-40B4-BE49-F238E27FC236}">
                      <a16:creationId xmlns:a16="http://schemas.microsoft.com/office/drawing/2014/main" id="{46FD58B7-F008-83E9-6165-5270EE23EF9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6" name="Ellipse 185">
                  <a:extLst>
                    <a:ext uri="{FF2B5EF4-FFF2-40B4-BE49-F238E27FC236}">
                      <a16:creationId xmlns:a16="http://schemas.microsoft.com/office/drawing/2014/main" id="{624649E6-AAF7-9DBF-184A-F3603E8E489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8" name="Groupe 147">
                <a:extLst>
                  <a:ext uri="{FF2B5EF4-FFF2-40B4-BE49-F238E27FC236}">
                    <a16:creationId xmlns:a16="http://schemas.microsoft.com/office/drawing/2014/main" id="{079C3A91-89AD-B035-1128-FE55618C5E77}"/>
                  </a:ext>
                </a:extLst>
              </p:cNvPr>
              <p:cNvGrpSpPr/>
              <p:nvPr/>
            </p:nvGrpSpPr>
            <p:grpSpPr>
              <a:xfrm>
                <a:off x="4834345" y="6346895"/>
                <a:ext cx="135632" cy="210362"/>
                <a:chOff x="3851919" y="1932330"/>
                <a:chExt cx="1440160" cy="2435003"/>
              </a:xfrm>
            </p:grpSpPr>
            <p:sp>
              <p:nvSpPr>
                <p:cNvPr id="181" name="Organigramme : Délai 180">
                  <a:extLst>
                    <a:ext uri="{FF2B5EF4-FFF2-40B4-BE49-F238E27FC236}">
                      <a16:creationId xmlns:a16="http://schemas.microsoft.com/office/drawing/2014/main" id="{DA5776DD-D925-0696-C018-18A2CB53C63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2" name="Triangle isocèle 181">
                  <a:extLst>
                    <a:ext uri="{FF2B5EF4-FFF2-40B4-BE49-F238E27FC236}">
                      <a16:creationId xmlns:a16="http://schemas.microsoft.com/office/drawing/2014/main" id="{FB8FA3FD-9A38-8CA4-ADA3-2E00B93EFAB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3" name="Ellipse 182">
                  <a:extLst>
                    <a:ext uri="{FF2B5EF4-FFF2-40B4-BE49-F238E27FC236}">
                      <a16:creationId xmlns:a16="http://schemas.microsoft.com/office/drawing/2014/main" id="{BFED35EC-5D9C-0502-856A-08256AF64F0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9" name="Groupe 148">
                <a:extLst>
                  <a:ext uri="{FF2B5EF4-FFF2-40B4-BE49-F238E27FC236}">
                    <a16:creationId xmlns:a16="http://schemas.microsoft.com/office/drawing/2014/main" id="{A0E21A2C-7A80-6A45-AC13-8310FA4BAE9A}"/>
                  </a:ext>
                </a:extLst>
              </p:cNvPr>
              <p:cNvGrpSpPr/>
              <p:nvPr/>
            </p:nvGrpSpPr>
            <p:grpSpPr>
              <a:xfrm>
                <a:off x="5038559" y="6348703"/>
                <a:ext cx="135632" cy="210362"/>
                <a:chOff x="3851919" y="1932330"/>
                <a:chExt cx="1440160" cy="2435003"/>
              </a:xfrm>
            </p:grpSpPr>
            <p:sp>
              <p:nvSpPr>
                <p:cNvPr id="178" name="Organigramme : Délai 177">
                  <a:extLst>
                    <a:ext uri="{FF2B5EF4-FFF2-40B4-BE49-F238E27FC236}">
                      <a16:creationId xmlns:a16="http://schemas.microsoft.com/office/drawing/2014/main" id="{AB8CDECA-3473-0E5F-B5D7-86C6FDF9A7E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9" name="Triangle isocèle 178">
                  <a:extLst>
                    <a:ext uri="{FF2B5EF4-FFF2-40B4-BE49-F238E27FC236}">
                      <a16:creationId xmlns:a16="http://schemas.microsoft.com/office/drawing/2014/main" id="{47EB1E1D-E249-5615-1267-8B1FFE809E8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0" name="Ellipse 179">
                  <a:extLst>
                    <a:ext uri="{FF2B5EF4-FFF2-40B4-BE49-F238E27FC236}">
                      <a16:creationId xmlns:a16="http://schemas.microsoft.com/office/drawing/2014/main" id="{C9CB5B03-4D4C-AA3C-D29E-27F6D0C8F4B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0" name="Groupe 149">
                <a:extLst>
                  <a:ext uri="{FF2B5EF4-FFF2-40B4-BE49-F238E27FC236}">
                    <a16:creationId xmlns:a16="http://schemas.microsoft.com/office/drawing/2014/main" id="{C4B9528E-5B2D-BB46-F05C-2B5150301E21}"/>
                  </a:ext>
                </a:extLst>
              </p:cNvPr>
              <p:cNvGrpSpPr/>
              <p:nvPr/>
            </p:nvGrpSpPr>
            <p:grpSpPr>
              <a:xfrm>
                <a:off x="5238396" y="6348703"/>
                <a:ext cx="135632" cy="210362"/>
                <a:chOff x="3851919" y="1932330"/>
                <a:chExt cx="1440160" cy="2435003"/>
              </a:xfrm>
            </p:grpSpPr>
            <p:sp>
              <p:nvSpPr>
                <p:cNvPr id="175" name="Organigramme : Délai 174">
                  <a:extLst>
                    <a:ext uri="{FF2B5EF4-FFF2-40B4-BE49-F238E27FC236}">
                      <a16:creationId xmlns:a16="http://schemas.microsoft.com/office/drawing/2014/main" id="{EF807273-A59B-FE08-A060-3418D3262B0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6" name="Triangle isocèle 175">
                  <a:extLst>
                    <a:ext uri="{FF2B5EF4-FFF2-40B4-BE49-F238E27FC236}">
                      <a16:creationId xmlns:a16="http://schemas.microsoft.com/office/drawing/2014/main" id="{A1441BB2-08B1-9B01-0430-07FBE3B88B9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7" name="Ellipse 176">
                  <a:extLst>
                    <a:ext uri="{FF2B5EF4-FFF2-40B4-BE49-F238E27FC236}">
                      <a16:creationId xmlns:a16="http://schemas.microsoft.com/office/drawing/2014/main" id="{64396CD9-3F5F-23AE-2592-632AA08C261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1" name="Groupe 150">
                <a:extLst>
                  <a:ext uri="{FF2B5EF4-FFF2-40B4-BE49-F238E27FC236}">
                    <a16:creationId xmlns:a16="http://schemas.microsoft.com/office/drawing/2014/main" id="{C03CDF87-7EE3-EFEC-CCA0-F7FD54C7E57F}"/>
                  </a:ext>
                </a:extLst>
              </p:cNvPr>
              <p:cNvGrpSpPr/>
              <p:nvPr/>
            </p:nvGrpSpPr>
            <p:grpSpPr>
              <a:xfrm>
                <a:off x="5440615" y="6348703"/>
                <a:ext cx="135632" cy="210362"/>
                <a:chOff x="3851919" y="1932330"/>
                <a:chExt cx="1440160" cy="2435003"/>
              </a:xfrm>
            </p:grpSpPr>
            <p:sp>
              <p:nvSpPr>
                <p:cNvPr id="172" name="Organigramme : Délai 171">
                  <a:extLst>
                    <a:ext uri="{FF2B5EF4-FFF2-40B4-BE49-F238E27FC236}">
                      <a16:creationId xmlns:a16="http://schemas.microsoft.com/office/drawing/2014/main" id="{A9EBB5B5-0D4C-FAB1-B378-8ED909F4D58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3" name="Triangle isocèle 172">
                  <a:extLst>
                    <a:ext uri="{FF2B5EF4-FFF2-40B4-BE49-F238E27FC236}">
                      <a16:creationId xmlns:a16="http://schemas.microsoft.com/office/drawing/2014/main" id="{AE897BBB-4B70-0C2A-8401-73EFCAAA3497}"/>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4" name="Ellipse 173">
                  <a:extLst>
                    <a:ext uri="{FF2B5EF4-FFF2-40B4-BE49-F238E27FC236}">
                      <a16:creationId xmlns:a16="http://schemas.microsoft.com/office/drawing/2014/main" id="{1978F86B-D14B-040D-9F76-6D8FD081072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2" name="Groupe 151">
                <a:extLst>
                  <a:ext uri="{FF2B5EF4-FFF2-40B4-BE49-F238E27FC236}">
                    <a16:creationId xmlns:a16="http://schemas.microsoft.com/office/drawing/2014/main" id="{8C074FFF-5F1B-685C-3EEB-90008527B88F}"/>
                  </a:ext>
                </a:extLst>
              </p:cNvPr>
              <p:cNvGrpSpPr/>
              <p:nvPr/>
            </p:nvGrpSpPr>
            <p:grpSpPr>
              <a:xfrm>
                <a:off x="3251731" y="6348703"/>
                <a:ext cx="135632" cy="210362"/>
                <a:chOff x="3851919" y="1932330"/>
                <a:chExt cx="1440160" cy="2435003"/>
              </a:xfrm>
            </p:grpSpPr>
            <p:sp>
              <p:nvSpPr>
                <p:cNvPr id="169" name="Organigramme : Délai 168">
                  <a:extLst>
                    <a:ext uri="{FF2B5EF4-FFF2-40B4-BE49-F238E27FC236}">
                      <a16:creationId xmlns:a16="http://schemas.microsoft.com/office/drawing/2014/main" id="{D347603A-F822-2ABE-ECD6-50CE35984C9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0" name="Triangle isocèle 169">
                  <a:extLst>
                    <a:ext uri="{FF2B5EF4-FFF2-40B4-BE49-F238E27FC236}">
                      <a16:creationId xmlns:a16="http://schemas.microsoft.com/office/drawing/2014/main" id="{ECE0FED4-50C2-A0EE-12C2-C97CB29F48F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1" name="Ellipse 170">
                  <a:extLst>
                    <a:ext uri="{FF2B5EF4-FFF2-40B4-BE49-F238E27FC236}">
                      <a16:creationId xmlns:a16="http://schemas.microsoft.com/office/drawing/2014/main" id="{8F6C2B56-9D8D-62F6-8F80-3400EC2872F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3" name="Groupe 152">
                <a:extLst>
                  <a:ext uri="{FF2B5EF4-FFF2-40B4-BE49-F238E27FC236}">
                    <a16:creationId xmlns:a16="http://schemas.microsoft.com/office/drawing/2014/main" id="{0CC288F6-8837-FD2E-C0D9-3A971691B95B}"/>
                  </a:ext>
                </a:extLst>
              </p:cNvPr>
              <p:cNvGrpSpPr/>
              <p:nvPr/>
            </p:nvGrpSpPr>
            <p:grpSpPr>
              <a:xfrm>
                <a:off x="3453950" y="6348703"/>
                <a:ext cx="135632" cy="210362"/>
                <a:chOff x="3851919" y="1932330"/>
                <a:chExt cx="1440160" cy="2435003"/>
              </a:xfrm>
            </p:grpSpPr>
            <p:sp>
              <p:nvSpPr>
                <p:cNvPr id="166" name="Organigramme : Délai 165">
                  <a:extLst>
                    <a:ext uri="{FF2B5EF4-FFF2-40B4-BE49-F238E27FC236}">
                      <a16:creationId xmlns:a16="http://schemas.microsoft.com/office/drawing/2014/main" id="{C3E3C586-52F3-6371-9B44-015BA0D3623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7" name="Triangle isocèle 166">
                  <a:extLst>
                    <a:ext uri="{FF2B5EF4-FFF2-40B4-BE49-F238E27FC236}">
                      <a16:creationId xmlns:a16="http://schemas.microsoft.com/office/drawing/2014/main" id="{4A437074-6827-9F50-8B06-04FF9579E727}"/>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8" name="Ellipse 167">
                  <a:extLst>
                    <a:ext uri="{FF2B5EF4-FFF2-40B4-BE49-F238E27FC236}">
                      <a16:creationId xmlns:a16="http://schemas.microsoft.com/office/drawing/2014/main" id="{5D401954-0DAF-F28B-3AED-8906A50F271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4" name="Groupe 153">
                <a:extLst>
                  <a:ext uri="{FF2B5EF4-FFF2-40B4-BE49-F238E27FC236}">
                    <a16:creationId xmlns:a16="http://schemas.microsoft.com/office/drawing/2014/main" id="{57837F15-9510-48C5-4033-8FF3FC3096BF}"/>
                  </a:ext>
                </a:extLst>
              </p:cNvPr>
              <p:cNvGrpSpPr/>
              <p:nvPr/>
            </p:nvGrpSpPr>
            <p:grpSpPr>
              <a:xfrm>
                <a:off x="3656498" y="6348703"/>
                <a:ext cx="135632" cy="210362"/>
                <a:chOff x="3851919" y="1932330"/>
                <a:chExt cx="1440160" cy="2435003"/>
              </a:xfrm>
            </p:grpSpPr>
            <p:sp>
              <p:nvSpPr>
                <p:cNvPr id="163" name="Organigramme : Délai 162">
                  <a:extLst>
                    <a:ext uri="{FF2B5EF4-FFF2-40B4-BE49-F238E27FC236}">
                      <a16:creationId xmlns:a16="http://schemas.microsoft.com/office/drawing/2014/main" id="{409430B7-3640-90F0-DD83-A2761FDB8B7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4" name="Triangle isocèle 163">
                  <a:extLst>
                    <a:ext uri="{FF2B5EF4-FFF2-40B4-BE49-F238E27FC236}">
                      <a16:creationId xmlns:a16="http://schemas.microsoft.com/office/drawing/2014/main" id="{9679AA4E-F95C-0B7D-E69C-D9964EBCFE7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5" name="Ellipse 164">
                  <a:extLst>
                    <a:ext uri="{FF2B5EF4-FFF2-40B4-BE49-F238E27FC236}">
                      <a16:creationId xmlns:a16="http://schemas.microsoft.com/office/drawing/2014/main" id="{47B91BB7-9464-D59D-D7DD-552BF7C0327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5" name="Groupe 154">
                <a:extLst>
                  <a:ext uri="{FF2B5EF4-FFF2-40B4-BE49-F238E27FC236}">
                    <a16:creationId xmlns:a16="http://schemas.microsoft.com/office/drawing/2014/main" id="{37375ADD-5326-217B-B702-041546975FFB}"/>
                  </a:ext>
                </a:extLst>
              </p:cNvPr>
              <p:cNvGrpSpPr/>
              <p:nvPr/>
            </p:nvGrpSpPr>
            <p:grpSpPr>
              <a:xfrm>
                <a:off x="3847574" y="6348703"/>
                <a:ext cx="135632" cy="210362"/>
                <a:chOff x="3851919" y="1932330"/>
                <a:chExt cx="1440160" cy="2435003"/>
              </a:xfrm>
            </p:grpSpPr>
            <p:sp>
              <p:nvSpPr>
                <p:cNvPr id="160" name="Organigramme : Délai 159">
                  <a:extLst>
                    <a:ext uri="{FF2B5EF4-FFF2-40B4-BE49-F238E27FC236}">
                      <a16:creationId xmlns:a16="http://schemas.microsoft.com/office/drawing/2014/main" id="{B44442E6-569D-E7DA-8746-184CE648DC2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1" name="Triangle isocèle 160">
                  <a:extLst>
                    <a:ext uri="{FF2B5EF4-FFF2-40B4-BE49-F238E27FC236}">
                      <a16:creationId xmlns:a16="http://schemas.microsoft.com/office/drawing/2014/main" id="{478095A1-A9B6-9840-ABF0-9225783F80B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2" name="Ellipse 161">
                  <a:extLst>
                    <a:ext uri="{FF2B5EF4-FFF2-40B4-BE49-F238E27FC236}">
                      <a16:creationId xmlns:a16="http://schemas.microsoft.com/office/drawing/2014/main" id="{FFE71219-44D1-DCC7-A8DC-59AA0C5CD69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6" name="Groupe 155">
                <a:extLst>
                  <a:ext uri="{FF2B5EF4-FFF2-40B4-BE49-F238E27FC236}">
                    <a16:creationId xmlns:a16="http://schemas.microsoft.com/office/drawing/2014/main" id="{6C992154-4C47-76A3-B028-F712825420F0}"/>
                  </a:ext>
                </a:extLst>
              </p:cNvPr>
              <p:cNvGrpSpPr/>
              <p:nvPr/>
            </p:nvGrpSpPr>
            <p:grpSpPr>
              <a:xfrm>
                <a:off x="5847387" y="6348703"/>
                <a:ext cx="135632" cy="210362"/>
                <a:chOff x="3851919" y="1932330"/>
                <a:chExt cx="1440160" cy="2435003"/>
              </a:xfrm>
            </p:grpSpPr>
            <p:sp>
              <p:nvSpPr>
                <p:cNvPr id="157" name="Organigramme : Délai 156">
                  <a:extLst>
                    <a:ext uri="{FF2B5EF4-FFF2-40B4-BE49-F238E27FC236}">
                      <a16:creationId xmlns:a16="http://schemas.microsoft.com/office/drawing/2014/main" id="{A648CE18-765D-7191-80FC-2FB53D7BF31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8" name="Triangle isocèle 157">
                  <a:extLst>
                    <a:ext uri="{FF2B5EF4-FFF2-40B4-BE49-F238E27FC236}">
                      <a16:creationId xmlns:a16="http://schemas.microsoft.com/office/drawing/2014/main" id="{5181294B-2E81-E4A1-EB90-71A3ECA2921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9" name="Ellipse 158">
                  <a:extLst>
                    <a:ext uri="{FF2B5EF4-FFF2-40B4-BE49-F238E27FC236}">
                      <a16:creationId xmlns:a16="http://schemas.microsoft.com/office/drawing/2014/main" id="{A4F89832-BB11-5346-8B6B-5DC180A48E6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sp>
        <p:nvSpPr>
          <p:cNvPr id="244" name="Flèche : haut 243">
            <a:extLst>
              <a:ext uri="{FF2B5EF4-FFF2-40B4-BE49-F238E27FC236}">
                <a16:creationId xmlns:a16="http://schemas.microsoft.com/office/drawing/2014/main" id="{1695ADE6-9D59-B162-7ABF-ED20EA299403}"/>
              </a:ext>
            </a:extLst>
          </p:cNvPr>
          <p:cNvSpPr/>
          <p:nvPr/>
        </p:nvSpPr>
        <p:spPr>
          <a:xfrm>
            <a:off x="8720869" y="5032067"/>
            <a:ext cx="542440" cy="749084"/>
          </a:xfrm>
          <a:prstGeom prst="upArrow">
            <a:avLst/>
          </a:prstGeom>
          <a:solidFill>
            <a:srgbClr val="ED7D3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45" name="Flèche : haut 244">
            <a:extLst>
              <a:ext uri="{FF2B5EF4-FFF2-40B4-BE49-F238E27FC236}">
                <a16:creationId xmlns:a16="http://schemas.microsoft.com/office/drawing/2014/main" id="{9532088F-357A-C680-02C5-F6EC208BE493}"/>
              </a:ext>
            </a:extLst>
          </p:cNvPr>
          <p:cNvSpPr/>
          <p:nvPr/>
        </p:nvSpPr>
        <p:spPr>
          <a:xfrm>
            <a:off x="2611954" y="2998035"/>
            <a:ext cx="542440" cy="2040609"/>
          </a:xfrm>
          <a:prstGeom prst="upArrow">
            <a:avLst/>
          </a:prstGeom>
          <a:solidFill>
            <a:srgbClr val="ED7D3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nvGrpSpPr>
          <p:cNvPr id="246" name="Groupe 245">
            <a:extLst>
              <a:ext uri="{FF2B5EF4-FFF2-40B4-BE49-F238E27FC236}">
                <a16:creationId xmlns:a16="http://schemas.microsoft.com/office/drawing/2014/main" id="{BDD9CB66-0074-117D-4149-B25B6D40FEB1}"/>
              </a:ext>
            </a:extLst>
          </p:cNvPr>
          <p:cNvGrpSpPr/>
          <p:nvPr/>
        </p:nvGrpSpPr>
        <p:grpSpPr>
          <a:xfrm>
            <a:off x="8606683" y="3771331"/>
            <a:ext cx="764672" cy="1141170"/>
            <a:chOff x="3876242" y="1932330"/>
            <a:chExt cx="1440160" cy="2435002"/>
          </a:xfrm>
        </p:grpSpPr>
        <p:sp>
          <p:nvSpPr>
            <p:cNvPr id="247" name="Organigramme : Délai 246">
              <a:extLst>
                <a:ext uri="{FF2B5EF4-FFF2-40B4-BE49-F238E27FC236}">
                  <a16:creationId xmlns:a16="http://schemas.microsoft.com/office/drawing/2014/main" id="{D02C6F24-98B3-B654-28A6-8A41D92D8C37}"/>
                </a:ext>
              </a:extLst>
            </p:cNvPr>
            <p:cNvSpPr/>
            <p:nvPr/>
          </p:nvSpPr>
          <p:spPr>
            <a:xfrm rot="16200000" flipV="1">
              <a:off x="3876242" y="2927172"/>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8" name="Triangle isocèle 247">
              <a:extLst>
                <a:ext uri="{FF2B5EF4-FFF2-40B4-BE49-F238E27FC236}">
                  <a16:creationId xmlns:a16="http://schemas.microsoft.com/office/drawing/2014/main" id="{9E4A62C5-C701-7A6C-A47C-7DDD10CCAE33}"/>
                </a:ext>
              </a:extLst>
            </p:cNvPr>
            <p:cNvSpPr/>
            <p:nvPr/>
          </p:nvSpPr>
          <p:spPr>
            <a:xfrm flipV="1">
              <a:off x="3896889" y="2522695"/>
              <a:ext cx="1350218" cy="6480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9" name="Ellipse 248">
              <a:extLst>
                <a:ext uri="{FF2B5EF4-FFF2-40B4-BE49-F238E27FC236}">
                  <a16:creationId xmlns:a16="http://schemas.microsoft.com/office/drawing/2014/main" id="{32AC25CB-EB98-5DA4-AA31-2109CF10203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50" name="Flèche : haut 249">
            <a:extLst>
              <a:ext uri="{FF2B5EF4-FFF2-40B4-BE49-F238E27FC236}">
                <a16:creationId xmlns:a16="http://schemas.microsoft.com/office/drawing/2014/main" id="{F3148FAC-8254-2A24-1347-7E3252BE1363}"/>
              </a:ext>
            </a:extLst>
          </p:cNvPr>
          <p:cNvSpPr/>
          <p:nvPr/>
        </p:nvSpPr>
        <p:spPr>
          <a:xfrm>
            <a:off x="8669207" y="2901049"/>
            <a:ext cx="542440" cy="749084"/>
          </a:xfrm>
          <a:prstGeom prst="upArrow">
            <a:avLst/>
          </a:prstGeom>
          <a:solidFill>
            <a:srgbClr val="ED7D3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51" name="ZoneTexte 250">
            <a:extLst>
              <a:ext uri="{FF2B5EF4-FFF2-40B4-BE49-F238E27FC236}">
                <a16:creationId xmlns:a16="http://schemas.microsoft.com/office/drawing/2014/main" id="{91C02E6F-84DB-B10D-712B-744B13995481}"/>
              </a:ext>
            </a:extLst>
          </p:cNvPr>
          <p:cNvSpPr txBox="1"/>
          <p:nvPr/>
        </p:nvSpPr>
        <p:spPr>
          <a:xfrm>
            <a:off x="9528875" y="3899041"/>
            <a:ext cx="2311028"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1900" dirty="0">
                <a:latin typeface="+mj-lt"/>
                <a:cs typeface="Calibri"/>
              </a:rPr>
              <a:t>Representative</a:t>
            </a:r>
          </a:p>
          <a:p>
            <a:r>
              <a:rPr lang="en-CA" sz="1900" dirty="0">
                <a:latin typeface="+mj-lt"/>
                <a:cs typeface="Calibri"/>
              </a:rPr>
              <a:t>(Member of the National Assembly</a:t>
            </a:r>
          </a:p>
          <a:p>
            <a:r>
              <a:rPr lang="en-CA" sz="1900" dirty="0">
                <a:latin typeface="+mj-lt"/>
                <a:cs typeface="Calibri"/>
              </a:rPr>
              <a:t> (MNA</a:t>
            </a:r>
            <a:r>
              <a:rPr lang="fr-FR" sz="1900" dirty="0">
                <a:latin typeface="+mj-lt"/>
                <a:cs typeface="Calibri"/>
              </a:rPr>
              <a:t>)</a:t>
            </a:r>
          </a:p>
        </p:txBody>
      </p:sp>
      <p:sp>
        <p:nvSpPr>
          <p:cNvPr id="252" name="Parchemin horizontal 25">
            <a:extLst>
              <a:ext uri="{FF2B5EF4-FFF2-40B4-BE49-F238E27FC236}">
                <a16:creationId xmlns:a16="http://schemas.microsoft.com/office/drawing/2014/main" id="{C58CE53F-344B-62C0-2BA2-D1EA720E80F4}"/>
              </a:ext>
            </a:extLst>
          </p:cNvPr>
          <p:cNvSpPr/>
          <p:nvPr/>
        </p:nvSpPr>
        <p:spPr>
          <a:xfrm>
            <a:off x="8133600" y="1719425"/>
            <a:ext cx="1450501" cy="1033272"/>
          </a:xfrm>
          <a:prstGeom prst="horizontalScroll">
            <a:avLst/>
          </a:prstGeom>
          <a:solidFill>
            <a:schemeClr val="bg1"/>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solidFill>
                  <a:srgbClr val="F6891F"/>
                </a:solidFill>
                <a:latin typeface="Arial" panose="020B0604020202020204" pitchFamily="34" charset="0"/>
                <a:cs typeface="Arial" panose="020B0604020202020204" pitchFamily="34" charset="0"/>
              </a:rPr>
              <a:t>Law</a:t>
            </a:r>
          </a:p>
        </p:txBody>
      </p:sp>
      <p:sp>
        <p:nvSpPr>
          <p:cNvPr id="253" name="Parchemin horizontal 25">
            <a:extLst>
              <a:ext uri="{FF2B5EF4-FFF2-40B4-BE49-F238E27FC236}">
                <a16:creationId xmlns:a16="http://schemas.microsoft.com/office/drawing/2014/main" id="{94E01E9E-F9C0-83C6-DEDD-3231FEAF2935}"/>
              </a:ext>
            </a:extLst>
          </p:cNvPr>
          <p:cNvSpPr/>
          <p:nvPr/>
        </p:nvSpPr>
        <p:spPr>
          <a:xfrm>
            <a:off x="2152619" y="1719425"/>
            <a:ext cx="1450501" cy="1033272"/>
          </a:xfrm>
          <a:prstGeom prst="horizontalScroll">
            <a:avLst/>
          </a:prstGeom>
          <a:solidFill>
            <a:schemeClr val="bg1"/>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solidFill>
                  <a:srgbClr val="F6891F"/>
                </a:solidFill>
                <a:latin typeface="Arial" panose="020B0604020202020204" pitchFamily="34" charset="0"/>
                <a:cs typeface="Arial" panose="020B0604020202020204" pitchFamily="34" charset="0"/>
              </a:rPr>
              <a:t>Law</a:t>
            </a:r>
          </a:p>
        </p:txBody>
      </p:sp>
    </p:spTree>
    <p:extLst>
      <p:ext uri="{BB962C8B-B14F-4D97-AF65-F5344CB8AC3E}">
        <p14:creationId xmlns:p14="http://schemas.microsoft.com/office/powerpoint/2010/main" val="168129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15533 L -0.00035 0.00301 " pathEditMode="relative" rAng="0" ptsTypes="AA">
                                      <p:cBhvr>
                                        <p:cTn id="6" dur="2000" spd="-100000" fill="hold"/>
                                        <p:tgtEl>
                                          <p:spTgt spid="8"/>
                                        </p:tgtEl>
                                        <p:attrNameLst>
                                          <p:attrName>ppt_x</p:attrName>
                                          <p:attrName>ppt_y</p:attrName>
                                        </p:attrNameLst>
                                      </p:cBhvr>
                                      <p:rCtr x="-17" y="7917"/>
                                    </p:animMotion>
                                  </p:childTnLst>
                                </p:cTn>
                              </p:par>
                            </p:childTnLst>
                          </p:cTn>
                        </p:par>
                      </p:childTnLst>
                    </p:cTn>
                  </p:par>
                  <p:par>
                    <p:cTn id="7" fill="hold">
                      <p:stCondLst>
                        <p:cond delay="indefinite"/>
                      </p:stCondLst>
                      <p:childTnLst>
                        <p:par>
                          <p:cTn id="8" fill="hold">
                            <p:stCondLst>
                              <p:cond delay="0"/>
                            </p:stCondLst>
                            <p:childTnLst>
                              <p:par>
                                <p:cTn id="9" presetID="6" presetClass="exit" presetSubtype="16" fill="hold" nodeType="clickEffect">
                                  <p:stCondLst>
                                    <p:cond delay="0"/>
                                  </p:stCondLst>
                                  <p:childTnLst>
                                    <p:animEffect transition="out" filter="circle(in)">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 -0.15533 L -0.00035 0.00301 " pathEditMode="relative" rAng="0" ptsTypes="AA">
                                      <p:cBhvr>
                                        <p:cTn id="15" dur="2000" spd="-100000" fill="hold"/>
                                        <p:tgtEl>
                                          <p:spTgt spid="126"/>
                                        </p:tgtEl>
                                        <p:attrNameLst>
                                          <p:attrName>ppt_x</p:attrName>
                                          <p:attrName>ppt_y</p:attrName>
                                        </p:attrNameLst>
                                      </p:cBhvr>
                                      <p:rCtr x="-17" y="7917"/>
                                    </p:animMotion>
                                  </p:childTnLst>
                                </p:cTn>
                              </p:par>
                            </p:childTnLst>
                          </p:cTn>
                        </p:par>
                      </p:childTnLst>
                    </p:cTn>
                  </p:par>
                  <p:par>
                    <p:cTn id="16" fill="hold">
                      <p:stCondLst>
                        <p:cond delay="indefinite"/>
                      </p:stCondLst>
                      <p:childTnLst>
                        <p:par>
                          <p:cTn id="17" fill="hold">
                            <p:stCondLst>
                              <p:cond delay="0"/>
                            </p:stCondLst>
                            <p:childTnLst>
                              <p:par>
                                <p:cTn id="18" presetID="6" presetClass="exit" presetSubtype="16" fill="hold" nodeType="clickEffect">
                                  <p:stCondLst>
                                    <p:cond delay="0"/>
                                  </p:stCondLst>
                                  <p:childTnLst>
                                    <p:animEffect transition="out" filter="circle(in)">
                                      <p:cBhvr>
                                        <p:cTn id="19" dur="2000"/>
                                        <p:tgtEl>
                                          <p:spTgt spid="126"/>
                                        </p:tgtEl>
                                      </p:cBhvr>
                                    </p:animEffect>
                                    <p:set>
                                      <p:cBhvr>
                                        <p:cTn id="20" dur="1" fill="hold">
                                          <p:stCondLst>
                                            <p:cond delay="1999"/>
                                          </p:stCondLst>
                                        </p:cTn>
                                        <p:tgtEl>
                                          <p:spTgt spid="126"/>
                                        </p:tgtEl>
                                        <p:attrNameLst>
                                          <p:attrName>style.visibility</p:attrName>
                                        </p:attrNameLst>
                                      </p:cBhvr>
                                      <p:to>
                                        <p:strVal val="hidden"/>
                                      </p:to>
                                    </p:set>
                                  </p:childTnLst>
                                </p:cTn>
                              </p:par>
                              <p:par>
                                <p:cTn id="21" presetID="42" presetClass="path" presetSubtype="0" accel="50000" decel="50000" fill="hold" grpId="0" nodeType="withEffect">
                                  <p:stCondLst>
                                    <p:cond delay="400"/>
                                  </p:stCondLst>
                                  <p:childTnLst>
                                    <p:animMotion origin="layout" path="M -3.61111E-6 1.48148E-6 L 0.00122 -0.51621 " pathEditMode="relative" rAng="0" ptsTypes="AA">
                                      <p:cBhvr>
                                        <p:cTn id="22" dur="2000" fill="hold"/>
                                        <p:tgtEl>
                                          <p:spTgt spid="252"/>
                                        </p:tgtEl>
                                        <p:attrNameLst>
                                          <p:attrName>ppt_x</p:attrName>
                                          <p:attrName>ppt_y</p:attrName>
                                        </p:attrNameLst>
                                      </p:cBhvr>
                                      <p:rCtr x="52" y="-25810"/>
                                    </p:animMotion>
                                  </p:childTnLst>
                                </p:cTn>
                              </p:par>
                              <p:par>
                                <p:cTn id="23" presetID="42" presetClass="path" presetSubtype="0" accel="50000" decel="50000" fill="hold" grpId="0" nodeType="withEffect">
                                  <p:stCondLst>
                                    <p:cond delay="400"/>
                                  </p:stCondLst>
                                  <p:childTnLst>
                                    <p:animMotion origin="layout" path="M -3.61111E-6 1.48148E-6 L 0.00122 -0.51621 " pathEditMode="relative" rAng="0" ptsTypes="AA">
                                      <p:cBhvr>
                                        <p:cTn id="24" dur="2000" fill="hold"/>
                                        <p:tgtEl>
                                          <p:spTgt spid="253"/>
                                        </p:tgtEl>
                                        <p:attrNameLst>
                                          <p:attrName>ppt_x</p:attrName>
                                          <p:attrName>ppt_y</p:attrName>
                                        </p:attrNameLst>
                                      </p:cBhvr>
                                      <p:rCtr x="52" y="-2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2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F1203A8-0DAA-14FE-7982-E22E7963F5A7}"/>
              </a:ext>
            </a:extLst>
          </p:cNvPr>
          <p:cNvSpPr txBox="1"/>
          <p:nvPr/>
        </p:nvSpPr>
        <p:spPr>
          <a:xfrm>
            <a:off x="193264" y="692723"/>
            <a:ext cx="667097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F79646"/>
                </a:solidFill>
                <a:latin typeface="Arial"/>
                <a:cs typeface="Segoe UI"/>
              </a:rPr>
              <a:t>Lawmaking</a:t>
            </a:r>
            <a:endParaRPr lang="en-US" sz="3200" dirty="0">
              <a:solidFill>
                <a:srgbClr val="F79646"/>
              </a:solidFill>
              <a:latin typeface="Arial"/>
              <a:cs typeface="Segoe UI"/>
            </a:endParaRPr>
          </a:p>
          <a:p>
            <a:r>
              <a:rPr lang="en-US" sz="2400" dirty="0">
                <a:solidFill>
                  <a:srgbClr val="F79646"/>
                </a:solidFill>
                <a:latin typeface="Arial"/>
                <a:cs typeface="Segoe UI"/>
              </a:rPr>
              <a:t>In Athens around 500 BCE:</a:t>
            </a:r>
            <a:r>
              <a:rPr lang="en-US" sz="2400" dirty="0">
                <a:latin typeface="Arial"/>
                <a:cs typeface="Segoe UI"/>
              </a:rPr>
              <a:t>​</a:t>
            </a:r>
            <a:r>
              <a:rPr lang="en-US" sz="2400" dirty="0">
                <a:solidFill>
                  <a:srgbClr val="000000"/>
                </a:solidFill>
                <a:latin typeface="Arial"/>
                <a:cs typeface="Segoe UI"/>
              </a:rPr>
              <a:t> </a:t>
            </a:r>
            <a:r>
              <a:rPr lang="en-US" sz="2400" dirty="0">
                <a:solidFill>
                  <a:srgbClr val="F79646"/>
                </a:solidFill>
                <a:latin typeface="Arial"/>
                <a:cs typeface="Segoe UI"/>
              </a:rPr>
              <a:t>Direct democracy</a:t>
            </a:r>
            <a:endParaRPr lang="en-US" sz="2400" dirty="0">
              <a:latin typeface="Arial"/>
              <a:cs typeface="Calibri"/>
            </a:endParaRPr>
          </a:p>
        </p:txBody>
      </p:sp>
      <p:sp>
        <p:nvSpPr>
          <p:cNvPr id="6" name="ZoneTexte 5">
            <a:extLst>
              <a:ext uri="{FF2B5EF4-FFF2-40B4-BE49-F238E27FC236}">
                <a16:creationId xmlns:a16="http://schemas.microsoft.com/office/drawing/2014/main" id="{F9D3CEC6-C893-E3F3-2864-7BC16E9CDBA9}"/>
              </a:ext>
            </a:extLst>
          </p:cNvPr>
          <p:cNvSpPr txBox="1"/>
          <p:nvPr/>
        </p:nvSpPr>
        <p:spPr>
          <a:xfrm>
            <a:off x="6864234" y="696795"/>
            <a:ext cx="5150552" cy="523220"/>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800" dirty="0">
                <a:solidFill>
                  <a:srgbClr val="000000"/>
                </a:solidFill>
                <a:latin typeface="+mj-lt"/>
                <a:cs typeface="Arial"/>
              </a:rPr>
              <a:t>Step </a:t>
            </a:r>
            <a:r>
              <a:rPr lang="fr-FR" sz="2800" dirty="0">
                <a:solidFill>
                  <a:srgbClr val="000000"/>
                </a:solidFill>
                <a:latin typeface="+mj-lt"/>
                <a:cs typeface="Arial"/>
              </a:rPr>
              <a:t>1:  </a:t>
            </a:r>
            <a:r>
              <a:rPr lang="en-CA" sz="2800" dirty="0">
                <a:solidFill>
                  <a:srgbClr val="000000"/>
                </a:solidFill>
                <a:latin typeface="+mj-lt"/>
                <a:cs typeface="Arial"/>
              </a:rPr>
              <a:t>Preparing a draft law</a:t>
            </a:r>
            <a:endParaRPr lang="en-CA" sz="2800" dirty="0">
              <a:solidFill>
                <a:srgbClr val="000000"/>
              </a:solidFill>
              <a:latin typeface="+mj-lt"/>
              <a:cs typeface="Calibri"/>
            </a:endParaRPr>
          </a:p>
        </p:txBody>
      </p:sp>
      <p:pic>
        <p:nvPicPr>
          <p:cNvPr id="2" name="Image 2">
            <a:extLst>
              <a:ext uri="{FF2B5EF4-FFF2-40B4-BE49-F238E27FC236}">
                <a16:creationId xmlns:a16="http://schemas.microsoft.com/office/drawing/2014/main" id="{71FE864C-2D17-47B2-0BA4-8B1FDD64DFC7}"/>
              </a:ext>
            </a:extLst>
          </p:cNvPr>
          <p:cNvPicPr>
            <a:picLocks noChangeAspect="1"/>
          </p:cNvPicPr>
          <p:nvPr/>
        </p:nvPicPr>
        <p:blipFill>
          <a:blip r:embed="rId3"/>
          <a:stretch>
            <a:fillRect/>
          </a:stretch>
        </p:blipFill>
        <p:spPr>
          <a:xfrm>
            <a:off x="8966200" y="2446763"/>
            <a:ext cx="2743200" cy="2726473"/>
          </a:xfrm>
          <a:prstGeom prst="rect">
            <a:avLst/>
          </a:prstGeom>
        </p:spPr>
      </p:pic>
      <p:sp>
        <p:nvSpPr>
          <p:cNvPr id="3" name="ZoneTexte 2">
            <a:extLst>
              <a:ext uri="{FF2B5EF4-FFF2-40B4-BE49-F238E27FC236}">
                <a16:creationId xmlns:a16="http://schemas.microsoft.com/office/drawing/2014/main" id="{E8FDC269-CFE0-9013-593B-8216F951706C}"/>
              </a:ext>
            </a:extLst>
          </p:cNvPr>
          <p:cNvSpPr txBox="1"/>
          <p:nvPr/>
        </p:nvSpPr>
        <p:spPr>
          <a:xfrm>
            <a:off x="193264" y="692723"/>
            <a:ext cx="647570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F79646"/>
                </a:solidFill>
                <a:latin typeface="Arial"/>
                <a:cs typeface="Segoe UI"/>
              </a:rPr>
              <a:t>Lawmaking</a:t>
            </a:r>
            <a:endParaRPr lang="en-US" sz="3200" dirty="0">
              <a:solidFill>
                <a:srgbClr val="F79646"/>
              </a:solidFill>
              <a:latin typeface="Arial"/>
              <a:cs typeface="Segoe UI"/>
            </a:endParaRPr>
          </a:p>
          <a:p>
            <a:r>
              <a:rPr lang="en-US" sz="2400" dirty="0">
                <a:solidFill>
                  <a:srgbClr val="F79646"/>
                </a:solidFill>
                <a:latin typeface="Arial"/>
                <a:cs typeface="Segoe UI"/>
              </a:rPr>
              <a:t>In Athens around 500 BCE:</a:t>
            </a:r>
            <a:r>
              <a:rPr lang="en-US" sz="2400" dirty="0">
                <a:latin typeface="Arial"/>
                <a:cs typeface="Segoe UI"/>
              </a:rPr>
              <a:t>​</a:t>
            </a:r>
            <a:r>
              <a:rPr lang="en-US" sz="2400" dirty="0">
                <a:solidFill>
                  <a:srgbClr val="000000"/>
                </a:solidFill>
                <a:latin typeface="Arial"/>
                <a:cs typeface="Segoe UI"/>
              </a:rPr>
              <a:t> </a:t>
            </a:r>
            <a:r>
              <a:rPr lang="en-US" sz="2400" dirty="0">
                <a:solidFill>
                  <a:srgbClr val="F79646"/>
                </a:solidFill>
                <a:latin typeface="Arial"/>
                <a:cs typeface="Segoe UI"/>
              </a:rPr>
              <a:t>Direct democracy</a:t>
            </a:r>
            <a:endParaRPr lang="en-US" sz="2400" dirty="0">
              <a:latin typeface="Arial"/>
              <a:cs typeface="Calibri"/>
            </a:endParaRPr>
          </a:p>
        </p:txBody>
      </p:sp>
      <p:sp>
        <p:nvSpPr>
          <p:cNvPr id="4" name="ZoneTexte 3">
            <a:extLst>
              <a:ext uri="{FF2B5EF4-FFF2-40B4-BE49-F238E27FC236}">
                <a16:creationId xmlns:a16="http://schemas.microsoft.com/office/drawing/2014/main" id="{B3050B73-9E25-C753-8D54-9B81C6920B26}"/>
              </a:ext>
            </a:extLst>
          </p:cNvPr>
          <p:cNvSpPr txBox="1"/>
          <p:nvPr/>
        </p:nvSpPr>
        <p:spPr>
          <a:xfrm>
            <a:off x="6864234" y="696795"/>
            <a:ext cx="5150552" cy="523220"/>
          </a:xfrm>
          <a:prstGeom prst="rect">
            <a:avLst/>
          </a:prstGeom>
          <a:noFill/>
          <a:ln>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800" dirty="0">
                <a:solidFill>
                  <a:srgbClr val="000000"/>
                </a:solidFill>
                <a:latin typeface="+mj-lt"/>
                <a:cs typeface="Arial"/>
              </a:rPr>
              <a:t>Step </a:t>
            </a:r>
            <a:r>
              <a:rPr lang="fr-FR" sz="2800" dirty="0">
                <a:solidFill>
                  <a:srgbClr val="000000"/>
                </a:solidFill>
                <a:latin typeface="+mj-lt"/>
                <a:cs typeface="Arial"/>
              </a:rPr>
              <a:t>1:  </a:t>
            </a:r>
            <a:r>
              <a:rPr lang="en-CA" sz="2800" dirty="0">
                <a:solidFill>
                  <a:srgbClr val="000000"/>
                </a:solidFill>
                <a:latin typeface="+mj-lt"/>
                <a:cs typeface="Arial"/>
              </a:rPr>
              <a:t>Preparing a draft law</a:t>
            </a:r>
            <a:endParaRPr lang="en-CA" sz="2800" dirty="0">
              <a:solidFill>
                <a:srgbClr val="000000"/>
              </a:solidFill>
              <a:latin typeface="+mj-lt"/>
              <a:cs typeface="Calibri"/>
            </a:endParaRPr>
          </a:p>
        </p:txBody>
      </p:sp>
      <p:sp>
        <p:nvSpPr>
          <p:cNvPr id="8" name="ZoneTexte 7">
            <a:extLst>
              <a:ext uri="{FF2B5EF4-FFF2-40B4-BE49-F238E27FC236}">
                <a16:creationId xmlns:a16="http://schemas.microsoft.com/office/drawing/2014/main" id="{C7AE6C4A-D952-AAC5-B89A-688997928807}"/>
              </a:ext>
            </a:extLst>
          </p:cNvPr>
          <p:cNvSpPr txBox="1"/>
          <p:nvPr/>
        </p:nvSpPr>
        <p:spPr>
          <a:xfrm>
            <a:off x="365727" y="2694527"/>
            <a:ext cx="802723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dirty="0">
                <a:latin typeface="Arial"/>
                <a:cs typeface="Arial"/>
              </a:rPr>
              <a:t>Laws were drafted by members of a democratic institution called a _________</a:t>
            </a:r>
            <a:r>
              <a:rPr lang="en-CA" sz="2400" b="1" dirty="0">
                <a:solidFill>
                  <a:srgbClr val="FF0000"/>
                </a:solidFill>
                <a:cs typeface="Calibri"/>
              </a:rPr>
              <a:t>.  </a:t>
            </a:r>
            <a:r>
              <a:rPr lang="en-CA" sz="2400" dirty="0">
                <a:latin typeface="Arial"/>
                <a:cs typeface="Arial"/>
              </a:rPr>
              <a:t>That institution was composed of ______citizens. They were __________ every year from among all Athenian citizens.</a:t>
            </a:r>
          </a:p>
          <a:p>
            <a:endParaRPr lang="en-CA" sz="2400" dirty="0">
              <a:latin typeface="Arial"/>
              <a:cs typeface="Calibri"/>
            </a:endParaRPr>
          </a:p>
          <a:p>
            <a:r>
              <a:rPr lang="en-CA" sz="2400" dirty="0">
                <a:latin typeface="Arial"/>
                <a:cs typeface="Calibri"/>
              </a:rPr>
              <a:t>They discussed and then prepared new bills. Then, they present them...</a:t>
            </a:r>
          </a:p>
        </p:txBody>
      </p:sp>
      <p:sp>
        <p:nvSpPr>
          <p:cNvPr id="14" name="ZoneTexte 13">
            <a:extLst>
              <a:ext uri="{FF2B5EF4-FFF2-40B4-BE49-F238E27FC236}">
                <a16:creationId xmlns:a16="http://schemas.microsoft.com/office/drawing/2014/main" id="{D4B1F237-59A8-5D64-6079-3DDF2705B090}"/>
              </a:ext>
            </a:extLst>
          </p:cNvPr>
          <p:cNvSpPr txBox="1"/>
          <p:nvPr/>
        </p:nvSpPr>
        <p:spPr>
          <a:xfrm>
            <a:off x="1943100" y="2998232"/>
            <a:ext cx="1131176" cy="369332"/>
          </a:xfrm>
          <a:prstGeom prst="rect">
            <a:avLst/>
          </a:prstGeom>
          <a:noFill/>
        </p:spPr>
        <p:txBody>
          <a:bodyPr wrap="square">
            <a:spAutoFit/>
          </a:bodyPr>
          <a:lstStyle/>
          <a:p>
            <a:r>
              <a:rPr lang="en-CA" sz="1800" b="1" dirty="0">
                <a:solidFill>
                  <a:srgbClr val="FF0000"/>
                </a:solidFill>
                <a:cs typeface="Calibri"/>
              </a:rPr>
              <a:t>Boule</a:t>
            </a:r>
            <a:endParaRPr lang="fr-CA" dirty="0"/>
          </a:p>
        </p:txBody>
      </p:sp>
      <p:sp>
        <p:nvSpPr>
          <p:cNvPr id="16" name="ZoneTexte 15">
            <a:extLst>
              <a:ext uri="{FF2B5EF4-FFF2-40B4-BE49-F238E27FC236}">
                <a16:creationId xmlns:a16="http://schemas.microsoft.com/office/drawing/2014/main" id="{4958A8F8-50C1-1730-CDED-5DB6E3121872}"/>
              </a:ext>
            </a:extLst>
          </p:cNvPr>
          <p:cNvSpPr txBox="1"/>
          <p:nvPr/>
        </p:nvSpPr>
        <p:spPr>
          <a:xfrm>
            <a:off x="666093" y="3448128"/>
            <a:ext cx="721273" cy="369332"/>
          </a:xfrm>
          <a:prstGeom prst="rect">
            <a:avLst/>
          </a:prstGeom>
          <a:noFill/>
        </p:spPr>
        <p:txBody>
          <a:bodyPr wrap="square">
            <a:spAutoFit/>
          </a:bodyPr>
          <a:lstStyle/>
          <a:p>
            <a:r>
              <a:rPr lang="en-CA" sz="1800" b="1" u="sng" dirty="0">
                <a:solidFill>
                  <a:srgbClr val="FF0000"/>
                </a:solidFill>
                <a:cs typeface="Calibri"/>
              </a:rPr>
              <a:t>500</a:t>
            </a:r>
            <a:endParaRPr lang="fr-CA" dirty="0"/>
          </a:p>
        </p:txBody>
      </p:sp>
      <p:sp>
        <p:nvSpPr>
          <p:cNvPr id="18" name="ZoneTexte 17">
            <a:extLst>
              <a:ext uri="{FF2B5EF4-FFF2-40B4-BE49-F238E27FC236}">
                <a16:creationId xmlns:a16="http://schemas.microsoft.com/office/drawing/2014/main" id="{6514E75B-51CF-E09A-470A-0F0B3CEB0583}"/>
              </a:ext>
            </a:extLst>
          </p:cNvPr>
          <p:cNvSpPr txBox="1"/>
          <p:nvPr/>
        </p:nvSpPr>
        <p:spPr>
          <a:xfrm>
            <a:off x="4164724" y="3429000"/>
            <a:ext cx="1931276" cy="369332"/>
          </a:xfrm>
          <a:prstGeom prst="rect">
            <a:avLst/>
          </a:prstGeom>
          <a:noFill/>
        </p:spPr>
        <p:txBody>
          <a:bodyPr wrap="square">
            <a:spAutoFit/>
          </a:bodyPr>
          <a:lstStyle/>
          <a:p>
            <a:r>
              <a:rPr lang="en-CA" sz="1800" b="1" u="sng" dirty="0">
                <a:solidFill>
                  <a:srgbClr val="FF0000"/>
                </a:solidFill>
                <a:latin typeface="Arial"/>
                <a:cs typeface="Arial"/>
              </a:rPr>
              <a:t>chosen by lot</a:t>
            </a:r>
            <a:r>
              <a:rPr lang="en-CA" sz="1600" b="1" u="sng" dirty="0">
                <a:solidFill>
                  <a:srgbClr val="FF0000"/>
                </a:solidFill>
                <a:latin typeface="Arial"/>
                <a:cs typeface="Arial"/>
              </a:rPr>
              <a:t> </a:t>
            </a:r>
            <a:endParaRPr lang="fr-CA" dirty="0"/>
          </a:p>
        </p:txBody>
      </p:sp>
    </p:spTree>
    <p:extLst>
      <p:ext uri="{BB962C8B-B14F-4D97-AF65-F5344CB8AC3E}">
        <p14:creationId xmlns:p14="http://schemas.microsoft.com/office/powerpoint/2010/main" val="153960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7C58C29-FC48-A1DE-C1FB-B27425B62315}"/>
              </a:ext>
            </a:extLst>
          </p:cNvPr>
          <p:cNvSpPr txBox="1"/>
          <p:nvPr/>
        </p:nvSpPr>
        <p:spPr>
          <a:xfrm>
            <a:off x="7104750" y="738889"/>
            <a:ext cx="4719232" cy="461665"/>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dirty="0">
                <a:solidFill>
                  <a:srgbClr val="000000"/>
                </a:solidFill>
              </a:rPr>
              <a:t>Step 2:  Voting on a draft law </a:t>
            </a:r>
            <a:endParaRPr lang="en-CA" sz="2400" dirty="0">
              <a:solidFill>
                <a:srgbClr val="000000"/>
              </a:solidFill>
              <a:cs typeface="Calibri"/>
            </a:endParaRPr>
          </a:p>
        </p:txBody>
      </p:sp>
      <p:pic>
        <p:nvPicPr>
          <p:cNvPr id="2" name="Image 2">
            <a:extLst>
              <a:ext uri="{FF2B5EF4-FFF2-40B4-BE49-F238E27FC236}">
                <a16:creationId xmlns:a16="http://schemas.microsoft.com/office/drawing/2014/main" id="{B252744C-4BC9-7825-2601-362C0230F1D4}"/>
              </a:ext>
            </a:extLst>
          </p:cNvPr>
          <p:cNvPicPr>
            <a:picLocks noChangeAspect="1"/>
          </p:cNvPicPr>
          <p:nvPr/>
        </p:nvPicPr>
        <p:blipFill>
          <a:blip r:embed="rId3"/>
          <a:stretch>
            <a:fillRect/>
          </a:stretch>
        </p:blipFill>
        <p:spPr>
          <a:xfrm>
            <a:off x="9245600" y="2688063"/>
            <a:ext cx="2743200" cy="2726473"/>
          </a:xfrm>
          <a:prstGeom prst="rect">
            <a:avLst/>
          </a:prstGeom>
        </p:spPr>
      </p:pic>
      <p:sp>
        <p:nvSpPr>
          <p:cNvPr id="3" name="ZoneTexte 2">
            <a:extLst>
              <a:ext uri="{FF2B5EF4-FFF2-40B4-BE49-F238E27FC236}">
                <a16:creationId xmlns:a16="http://schemas.microsoft.com/office/drawing/2014/main" id="{971C3D98-5A6A-788F-4818-911DE498E33F}"/>
              </a:ext>
            </a:extLst>
          </p:cNvPr>
          <p:cNvSpPr txBox="1"/>
          <p:nvPr/>
        </p:nvSpPr>
        <p:spPr>
          <a:xfrm>
            <a:off x="193264" y="692723"/>
            <a:ext cx="667097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F79646"/>
                </a:solidFill>
                <a:latin typeface="Arial"/>
                <a:cs typeface="Segoe UI"/>
              </a:rPr>
              <a:t>Lawmaking</a:t>
            </a:r>
            <a:endParaRPr lang="en-US" sz="3200" dirty="0">
              <a:solidFill>
                <a:srgbClr val="F79646"/>
              </a:solidFill>
              <a:latin typeface="Arial"/>
              <a:cs typeface="Segoe UI"/>
            </a:endParaRPr>
          </a:p>
          <a:p>
            <a:r>
              <a:rPr lang="en-US" sz="2400" dirty="0">
                <a:solidFill>
                  <a:srgbClr val="F79646"/>
                </a:solidFill>
                <a:latin typeface="Arial"/>
                <a:cs typeface="Segoe UI"/>
              </a:rPr>
              <a:t>In Athens around 500 BCE:</a:t>
            </a:r>
            <a:r>
              <a:rPr lang="en-US" sz="2400" dirty="0">
                <a:latin typeface="Arial"/>
                <a:cs typeface="Segoe UI"/>
              </a:rPr>
              <a:t>​</a:t>
            </a:r>
            <a:r>
              <a:rPr lang="en-US" sz="2400" dirty="0">
                <a:solidFill>
                  <a:srgbClr val="000000"/>
                </a:solidFill>
                <a:latin typeface="Arial"/>
                <a:cs typeface="Segoe UI"/>
              </a:rPr>
              <a:t> </a:t>
            </a:r>
            <a:r>
              <a:rPr lang="en-US" sz="2400" dirty="0">
                <a:solidFill>
                  <a:srgbClr val="F79646"/>
                </a:solidFill>
                <a:latin typeface="Arial"/>
                <a:cs typeface="Segoe UI"/>
              </a:rPr>
              <a:t>Direct democracy</a:t>
            </a:r>
            <a:endParaRPr lang="en-US" sz="2400" dirty="0">
              <a:latin typeface="Arial"/>
              <a:cs typeface="Calibri"/>
            </a:endParaRPr>
          </a:p>
        </p:txBody>
      </p:sp>
      <p:sp>
        <p:nvSpPr>
          <p:cNvPr id="7" name="ZoneTexte 6">
            <a:extLst>
              <a:ext uri="{FF2B5EF4-FFF2-40B4-BE49-F238E27FC236}">
                <a16:creationId xmlns:a16="http://schemas.microsoft.com/office/drawing/2014/main" id="{3509FFF8-A8D7-AEC7-DAED-71D9A9BF6E68}"/>
              </a:ext>
            </a:extLst>
          </p:cNvPr>
          <p:cNvSpPr txBox="1"/>
          <p:nvPr/>
        </p:nvSpPr>
        <p:spPr>
          <a:xfrm>
            <a:off x="402237" y="2226040"/>
            <a:ext cx="875529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The draft laws prepared by the Boulai were then presented to __________, a kind of citizens’ assembly. </a:t>
            </a:r>
            <a:endParaRPr lang="en-US" sz="2400" dirty="0">
              <a:cs typeface="Calibri"/>
            </a:endParaRPr>
          </a:p>
          <a:p>
            <a:endParaRPr lang="en-US" sz="2400" dirty="0"/>
          </a:p>
          <a:p>
            <a:r>
              <a:rPr lang="en-US" sz="2400" dirty="0"/>
              <a:t>All citizens could attend to______ for or against the draft laws presented. If the_________ of citizens present voted ”for”, the draft law was __________.  If the majority voted “against”, it was   __________. </a:t>
            </a:r>
            <a:endParaRPr lang="en-US" sz="2400" dirty="0">
              <a:cs typeface="Calibri"/>
            </a:endParaRPr>
          </a:p>
          <a:p>
            <a:endParaRPr lang="en-US" sz="2400" dirty="0">
              <a:cs typeface="Calibri"/>
            </a:endParaRPr>
          </a:p>
          <a:p>
            <a:r>
              <a:rPr lang="en-US" sz="2400" dirty="0">
                <a:cs typeface="Calibri"/>
              </a:rPr>
              <a:t>The presence of at least _____ citizens (out of 34,000 Athenian citizens at the time) was required in order to hold the vote.</a:t>
            </a:r>
          </a:p>
        </p:txBody>
      </p:sp>
      <p:sp>
        <p:nvSpPr>
          <p:cNvPr id="14" name="ZoneTexte 13">
            <a:extLst>
              <a:ext uri="{FF2B5EF4-FFF2-40B4-BE49-F238E27FC236}">
                <a16:creationId xmlns:a16="http://schemas.microsoft.com/office/drawing/2014/main" id="{F68EE549-2F82-C8CB-D834-7012750D517C}"/>
              </a:ext>
            </a:extLst>
          </p:cNvPr>
          <p:cNvSpPr txBox="1"/>
          <p:nvPr/>
        </p:nvSpPr>
        <p:spPr>
          <a:xfrm>
            <a:off x="415746" y="2556773"/>
            <a:ext cx="1959154"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the </a:t>
            </a:r>
            <a:r>
              <a:rPr lang="en-CA" sz="2400" b="1" dirty="0">
                <a:solidFill>
                  <a:srgbClr val="FF0000"/>
                </a:solidFill>
                <a:cs typeface="Calibri"/>
              </a:rPr>
              <a:t>Ecclesia</a:t>
            </a:r>
          </a:p>
        </p:txBody>
      </p:sp>
      <p:sp>
        <p:nvSpPr>
          <p:cNvPr id="15" name="ZoneTexte 14">
            <a:extLst>
              <a:ext uri="{FF2B5EF4-FFF2-40B4-BE49-F238E27FC236}">
                <a16:creationId xmlns:a16="http://schemas.microsoft.com/office/drawing/2014/main" id="{40920B86-C407-59E7-ACF0-80EEE845A5A4}"/>
              </a:ext>
            </a:extLst>
          </p:cNvPr>
          <p:cNvSpPr txBox="1"/>
          <p:nvPr/>
        </p:nvSpPr>
        <p:spPr>
          <a:xfrm>
            <a:off x="4048034" y="3287504"/>
            <a:ext cx="917276"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vote</a:t>
            </a:r>
            <a:endParaRPr lang="fr-FR" dirty="0"/>
          </a:p>
        </p:txBody>
      </p:sp>
      <p:sp>
        <p:nvSpPr>
          <p:cNvPr id="16" name="ZoneTexte 15">
            <a:extLst>
              <a:ext uri="{FF2B5EF4-FFF2-40B4-BE49-F238E27FC236}">
                <a16:creationId xmlns:a16="http://schemas.microsoft.com/office/drawing/2014/main" id="{0EC71668-856A-B001-875E-603C48FAF3A7}"/>
              </a:ext>
            </a:extLst>
          </p:cNvPr>
          <p:cNvSpPr txBox="1"/>
          <p:nvPr/>
        </p:nvSpPr>
        <p:spPr>
          <a:xfrm>
            <a:off x="2815863" y="3667088"/>
            <a:ext cx="1598481"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2400" b="1" dirty="0">
                <a:solidFill>
                  <a:srgbClr val="FF0000"/>
                </a:solidFill>
                <a:cs typeface="Calibri"/>
              </a:rPr>
              <a:t>majority</a:t>
            </a:r>
          </a:p>
        </p:txBody>
      </p:sp>
      <p:sp>
        <p:nvSpPr>
          <p:cNvPr id="17" name="ZoneTexte 16">
            <a:extLst>
              <a:ext uri="{FF2B5EF4-FFF2-40B4-BE49-F238E27FC236}">
                <a16:creationId xmlns:a16="http://schemas.microsoft.com/office/drawing/2014/main" id="{6001B0C8-7E55-49CD-B5C2-04DBBDDEEF83}"/>
              </a:ext>
            </a:extLst>
          </p:cNvPr>
          <p:cNvSpPr txBox="1"/>
          <p:nvPr/>
        </p:nvSpPr>
        <p:spPr>
          <a:xfrm>
            <a:off x="2305673" y="4046672"/>
            <a:ext cx="1598481"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2400" b="1" dirty="0">
                <a:solidFill>
                  <a:srgbClr val="FF0000"/>
                </a:solidFill>
                <a:cs typeface="Calibri"/>
              </a:rPr>
              <a:t>passed</a:t>
            </a:r>
            <a:endParaRPr lang="en-CA" dirty="0"/>
          </a:p>
        </p:txBody>
      </p:sp>
      <p:sp>
        <p:nvSpPr>
          <p:cNvPr id="18" name="ZoneTexte 17">
            <a:extLst>
              <a:ext uri="{FF2B5EF4-FFF2-40B4-BE49-F238E27FC236}">
                <a16:creationId xmlns:a16="http://schemas.microsoft.com/office/drawing/2014/main" id="{60B0DC7A-9172-F730-8F9F-50F20C4C6CCD}"/>
              </a:ext>
            </a:extLst>
          </p:cNvPr>
          <p:cNvSpPr txBox="1"/>
          <p:nvPr/>
        </p:nvSpPr>
        <p:spPr>
          <a:xfrm>
            <a:off x="1260655" y="4393346"/>
            <a:ext cx="1477992"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2400" b="1" dirty="0">
                <a:solidFill>
                  <a:srgbClr val="FF0000"/>
                </a:solidFill>
                <a:cs typeface="Calibri"/>
              </a:rPr>
              <a:t>rejected</a:t>
            </a:r>
          </a:p>
        </p:txBody>
      </p:sp>
      <p:sp>
        <p:nvSpPr>
          <p:cNvPr id="19" name="ZoneTexte 18">
            <a:extLst>
              <a:ext uri="{FF2B5EF4-FFF2-40B4-BE49-F238E27FC236}">
                <a16:creationId xmlns:a16="http://schemas.microsoft.com/office/drawing/2014/main" id="{5912D2C6-A056-985B-3FD3-D088D2F7A223}"/>
              </a:ext>
            </a:extLst>
          </p:cNvPr>
          <p:cNvSpPr txBox="1"/>
          <p:nvPr/>
        </p:nvSpPr>
        <p:spPr>
          <a:xfrm>
            <a:off x="3807604" y="5185572"/>
            <a:ext cx="784914"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500</a:t>
            </a:r>
          </a:p>
        </p:txBody>
      </p:sp>
    </p:spTree>
    <p:extLst>
      <p:ext uri="{BB962C8B-B14F-4D97-AF65-F5344CB8AC3E}">
        <p14:creationId xmlns:p14="http://schemas.microsoft.com/office/powerpoint/2010/main" val="237843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BE1FC6F-8A8C-B5FF-BB81-C503F299F22E}"/>
              </a:ext>
            </a:extLst>
          </p:cNvPr>
          <p:cNvSpPr txBox="1"/>
          <p:nvPr/>
        </p:nvSpPr>
        <p:spPr>
          <a:xfrm>
            <a:off x="7076033" y="721878"/>
            <a:ext cx="4922703" cy="523220"/>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dirty="0">
                <a:solidFill>
                  <a:srgbClr val="000000"/>
                </a:solidFill>
              </a:rPr>
              <a:t>Step</a:t>
            </a:r>
            <a:r>
              <a:rPr lang="fr-FR" sz="2800" dirty="0">
                <a:solidFill>
                  <a:srgbClr val="000000"/>
                </a:solidFill>
              </a:rPr>
              <a:t> 3:  </a:t>
            </a:r>
            <a:r>
              <a:rPr lang="en-CA" sz="2800" dirty="0">
                <a:solidFill>
                  <a:srgbClr val="000000"/>
                </a:solidFill>
              </a:rPr>
              <a:t>Applying the law</a:t>
            </a:r>
            <a:endParaRPr lang="en-CA" sz="2800" dirty="0">
              <a:solidFill>
                <a:srgbClr val="000000"/>
              </a:solidFill>
              <a:cs typeface="Calibri"/>
            </a:endParaRPr>
          </a:p>
        </p:txBody>
      </p:sp>
      <p:pic>
        <p:nvPicPr>
          <p:cNvPr id="2" name="Image 2">
            <a:extLst>
              <a:ext uri="{FF2B5EF4-FFF2-40B4-BE49-F238E27FC236}">
                <a16:creationId xmlns:a16="http://schemas.microsoft.com/office/drawing/2014/main" id="{0777B7C3-8E3E-BDC0-DBF8-5FBCCBB66AB4}"/>
              </a:ext>
            </a:extLst>
          </p:cNvPr>
          <p:cNvPicPr>
            <a:picLocks noChangeAspect="1"/>
          </p:cNvPicPr>
          <p:nvPr/>
        </p:nvPicPr>
        <p:blipFill>
          <a:blip r:embed="rId3"/>
          <a:stretch>
            <a:fillRect/>
          </a:stretch>
        </p:blipFill>
        <p:spPr>
          <a:xfrm>
            <a:off x="9169400" y="2637263"/>
            <a:ext cx="2743200" cy="2726473"/>
          </a:xfrm>
          <a:prstGeom prst="rect">
            <a:avLst/>
          </a:prstGeom>
        </p:spPr>
      </p:pic>
      <p:sp>
        <p:nvSpPr>
          <p:cNvPr id="3" name="ZoneTexte 2">
            <a:extLst>
              <a:ext uri="{FF2B5EF4-FFF2-40B4-BE49-F238E27FC236}">
                <a16:creationId xmlns:a16="http://schemas.microsoft.com/office/drawing/2014/main" id="{DB6EB4F0-289F-FB7D-3F9C-E9100F1074FD}"/>
              </a:ext>
            </a:extLst>
          </p:cNvPr>
          <p:cNvSpPr txBox="1"/>
          <p:nvPr/>
        </p:nvSpPr>
        <p:spPr>
          <a:xfrm>
            <a:off x="193264" y="692723"/>
            <a:ext cx="667097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F79646"/>
                </a:solidFill>
                <a:latin typeface="Arial"/>
                <a:cs typeface="Segoe UI"/>
              </a:rPr>
              <a:t>Lawmaking</a:t>
            </a:r>
            <a:endParaRPr lang="en-US" sz="3200" dirty="0">
              <a:solidFill>
                <a:srgbClr val="F79646"/>
              </a:solidFill>
              <a:latin typeface="Arial"/>
              <a:cs typeface="Segoe UI"/>
            </a:endParaRPr>
          </a:p>
          <a:p>
            <a:r>
              <a:rPr lang="en-US" sz="2400" dirty="0">
                <a:solidFill>
                  <a:srgbClr val="F79646"/>
                </a:solidFill>
                <a:latin typeface="Arial"/>
                <a:cs typeface="Segoe UI"/>
              </a:rPr>
              <a:t>In Athens around 500 BCE:</a:t>
            </a:r>
            <a:r>
              <a:rPr lang="en-US" sz="2400" dirty="0">
                <a:latin typeface="Arial"/>
                <a:cs typeface="Segoe UI"/>
              </a:rPr>
              <a:t>​</a:t>
            </a:r>
            <a:r>
              <a:rPr lang="en-US" sz="2400" dirty="0">
                <a:solidFill>
                  <a:srgbClr val="000000"/>
                </a:solidFill>
                <a:latin typeface="Arial"/>
                <a:cs typeface="Segoe UI"/>
              </a:rPr>
              <a:t> </a:t>
            </a:r>
            <a:r>
              <a:rPr lang="en-US" sz="2400" dirty="0">
                <a:solidFill>
                  <a:srgbClr val="F79646"/>
                </a:solidFill>
                <a:latin typeface="Arial"/>
                <a:cs typeface="Segoe UI"/>
              </a:rPr>
              <a:t>Direct democracy</a:t>
            </a:r>
            <a:endParaRPr lang="en-US" sz="2400" dirty="0">
              <a:latin typeface="Arial"/>
              <a:cs typeface="Calibri"/>
            </a:endParaRPr>
          </a:p>
        </p:txBody>
      </p:sp>
      <p:sp>
        <p:nvSpPr>
          <p:cNvPr id="6" name="ZoneTexte 5">
            <a:extLst>
              <a:ext uri="{FF2B5EF4-FFF2-40B4-BE49-F238E27FC236}">
                <a16:creationId xmlns:a16="http://schemas.microsoft.com/office/drawing/2014/main" id="{7B5204C8-98A0-6461-292D-2845B39B6022}"/>
              </a:ext>
            </a:extLst>
          </p:cNvPr>
          <p:cNvSpPr txBox="1"/>
          <p:nvPr/>
        </p:nvSpPr>
        <p:spPr>
          <a:xfrm>
            <a:off x="114926" y="2750695"/>
            <a:ext cx="876424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dirty="0"/>
              <a:t>When person is accused of having committed a crime, but pleads not guilty, a  </a:t>
            </a:r>
            <a:r>
              <a:rPr lang="en-US" sz="2400" dirty="0">
                <a:cs typeface="Calibri"/>
              </a:rPr>
              <a:t>_________</a:t>
            </a:r>
            <a:r>
              <a:rPr lang="en-CA" sz="2400" dirty="0"/>
              <a:t>has to be held.</a:t>
            </a:r>
          </a:p>
          <a:p>
            <a:endParaRPr lang="fr-FR" sz="2400" dirty="0">
              <a:cs typeface="Calibri"/>
            </a:endParaRPr>
          </a:p>
          <a:p>
            <a:r>
              <a:rPr lang="en-US" sz="2400" dirty="0">
                <a:cs typeface="Calibri"/>
              </a:rPr>
              <a:t>In Athens, ______ citizens, chosen by lot, heard __________ and examined evidence. Then they voted. If the___________ believed that the accused was guilty, he or she was automatically declared guilty. This </a:t>
            </a:r>
            <a:r>
              <a:rPr lang="en-US" sz="2400" dirty="0"/>
              <a:t>“</a:t>
            </a:r>
            <a:r>
              <a:rPr lang="en-US" sz="2400" dirty="0">
                <a:cs typeface="Calibri"/>
              </a:rPr>
              <a:t>peoples’ court</a:t>
            </a:r>
            <a:r>
              <a:rPr lang="en-US" sz="2400" dirty="0"/>
              <a:t>” </a:t>
            </a:r>
            <a:r>
              <a:rPr lang="en-US" sz="2400" dirty="0">
                <a:cs typeface="Calibri"/>
              </a:rPr>
              <a:t>was called the _______. </a:t>
            </a:r>
          </a:p>
        </p:txBody>
      </p:sp>
      <p:sp>
        <p:nvSpPr>
          <p:cNvPr id="13" name="ZoneTexte 12">
            <a:extLst>
              <a:ext uri="{FF2B5EF4-FFF2-40B4-BE49-F238E27FC236}">
                <a16:creationId xmlns:a16="http://schemas.microsoft.com/office/drawing/2014/main" id="{60456696-3958-7012-AA5F-74CCE39E3A60}"/>
              </a:ext>
            </a:extLst>
          </p:cNvPr>
          <p:cNvSpPr txBox="1"/>
          <p:nvPr/>
        </p:nvSpPr>
        <p:spPr>
          <a:xfrm>
            <a:off x="3057531" y="3085381"/>
            <a:ext cx="942435"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solidFill>
                  <a:srgbClr val="FF0000"/>
                </a:solidFill>
                <a:cs typeface="Calibri"/>
              </a:rPr>
              <a:t>trial</a:t>
            </a:r>
          </a:p>
        </p:txBody>
      </p:sp>
      <p:sp>
        <p:nvSpPr>
          <p:cNvPr id="14" name="ZoneTexte 13">
            <a:extLst>
              <a:ext uri="{FF2B5EF4-FFF2-40B4-BE49-F238E27FC236}">
                <a16:creationId xmlns:a16="http://schemas.microsoft.com/office/drawing/2014/main" id="{7DCE112D-061D-7C15-655A-6FEF9DBB1F91}"/>
              </a:ext>
            </a:extLst>
          </p:cNvPr>
          <p:cNvSpPr txBox="1"/>
          <p:nvPr/>
        </p:nvSpPr>
        <p:spPr>
          <a:xfrm>
            <a:off x="1563297" y="3838275"/>
            <a:ext cx="1494233"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6,000</a:t>
            </a:r>
            <a:endParaRPr lang="fr-FR" dirty="0"/>
          </a:p>
        </p:txBody>
      </p:sp>
      <p:sp>
        <p:nvSpPr>
          <p:cNvPr id="15" name="ZoneTexte 14">
            <a:extLst>
              <a:ext uri="{FF2B5EF4-FFF2-40B4-BE49-F238E27FC236}">
                <a16:creationId xmlns:a16="http://schemas.microsoft.com/office/drawing/2014/main" id="{1A94BCBA-12F2-DA3B-B14E-4AF5A01E2A45}"/>
              </a:ext>
            </a:extLst>
          </p:cNvPr>
          <p:cNvSpPr txBox="1"/>
          <p:nvPr/>
        </p:nvSpPr>
        <p:spPr>
          <a:xfrm>
            <a:off x="6731959" y="3788607"/>
            <a:ext cx="2147214"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2400" b="1" dirty="0">
                <a:solidFill>
                  <a:srgbClr val="FF0000"/>
                </a:solidFill>
                <a:cs typeface="Calibri"/>
              </a:rPr>
              <a:t>witnesses</a:t>
            </a:r>
          </a:p>
        </p:txBody>
      </p:sp>
      <p:sp>
        <p:nvSpPr>
          <p:cNvPr id="16" name="ZoneTexte 15">
            <a:extLst>
              <a:ext uri="{FF2B5EF4-FFF2-40B4-BE49-F238E27FC236}">
                <a16:creationId xmlns:a16="http://schemas.microsoft.com/office/drawing/2014/main" id="{684D94DF-D3AF-8C1C-808B-F292DB01E994}"/>
              </a:ext>
            </a:extLst>
          </p:cNvPr>
          <p:cNvSpPr txBox="1"/>
          <p:nvPr/>
        </p:nvSpPr>
        <p:spPr>
          <a:xfrm>
            <a:off x="6864234" y="4141135"/>
            <a:ext cx="1506747"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2400" b="1" dirty="0">
                <a:solidFill>
                  <a:srgbClr val="FF0000"/>
                </a:solidFill>
                <a:cs typeface="Calibri"/>
              </a:rPr>
              <a:t>majority</a:t>
            </a:r>
          </a:p>
        </p:txBody>
      </p:sp>
      <p:sp>
        <p:nvSpPr>
          <p:cNvPr id="17" name="ZoneTexte 16">
            <a:extLst>
              <a:ext uri="{FF2B5EF4-FFF2-40B4-BE49-F238E27FC236}">
                <a16:creationId xmlns:a16="http://schemas.microsoft.com/office/drawing/2014/main" id="{E36A6703-91A1-572C-2630-2E4E617E1607}"/>
              </a:ext>
            </a:extLst>
          </p:cNvPr>
          <p:cNvSpPr txBox="1"/>
          <p:nvPr/>
        </p:nvSpPr>
        <p:spPr>
          <a:xfrm>
            <a:off x="681876" y="5303768"/>
            <a:ext cx="1362974"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2400" b="1" dirty="0">
                <a:solidFill>
                  <a:srgbClr val="FF0000"/>
                </a:solidFill>
                <a:cs typeface="Calibri"/>
              </a:rPr>
              <a:t>Heliaia</a:t>
            </a:r>
          </a:p>
        </p:txBody>
      </p:sp>
    </p:spTree>
    <p:extLst>
      <p:ext uri="{BB962C8B-B14F-4D97-AF65-F5344CB8AC3E}">
        <p14:creationId xmlns:p14="http://schemas.microsoft.com/office/powerpoint/2010/main" val="236927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éducaloi - Atelier 2021 - Anglais">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85B9818581084FA07A511A975E73B0" ma:contentTypeVersion="22" ma:contentTypeDescription="Crée un document." ma:contentTypeScope="" ma:versionID="2a90a7d543790f5e7d35d8ca0a75cce7">
  <xsd:schema xmlns:xsd="http://www.w3.org/2001/XMLSchema" xmlns:xs="http://www.w3.org/2001/XMLSchema" xmlns:p="http://schemas.microsoft.com/office/2006/metadata/properties" xmlns:ns2="26cc9b95-bf92-4103-b8de-0e6845ac7fa9" xmlns:ns3="580a2e17-f139-49de-a9ea-8883fe6eb758" targetNamespace="http://schemas.microsoft.com/office/2006/metadata/properties" ma:root="true" ma:fieldsID="5072e1084472b07420617fcb0cc818bc" ns2:_="" ns3:_="">
    <xsd:import namespace="26cc9b95-bf92-4103-b8de-0e6845ac7fa9"/>
    <xsd:import namespace="580a2e17-f139-49de-a9ea-8883fe6eb758"/>
    <xsd:element name="properties">
      <xsd:complexType>
        <xsd:sequence>
          <xsd:element name="documentManagement">
            <xsd:complexType>
              <xsd:all>
                <xsd:element ref="ns2:Titre_x0020_anglais" minOccurs="0"/>
                <xsd:element ref="ns2:MiseAJour"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OCR" minOccurs="0"/>
                <xsd:element ref="ns2:Notes1" minOccurs="0"/>
                <xsd:element ref="ns2:Type_x0020_d_x0027_activité"/>
                <xsd:element ref="ns2:EnLigneEN" minOccurs="0"/>
                <xsd:element ref="ns2:EnLigneF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Date" minOccurs="0"/>
                <xsd:element ref="ns3:MediaServiceObjectDetectorVersions" minOccurs="0"/>
                <xsd:element ref="ns2:Disciplines_x0020_scolaires" minOccurs="0"/>
                <xsd:element ref="ns2:Bilingue" minOccurs="0"/>
                <xsd:element ref="ns2:Niveau_x0020_suggéré"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c9b95-bf92-4103-b8de-0e6845ac7fa9" elementFormDefault="qualified">
    <xsd:import namespace="http://schemas.microsoft.com/office/2006/documentManagement/types"/>
    <xsd:import namespace="http://schemas.microsoft.com/office/infopath/2007/PartnerControls"/>
    <xsd:element name="Titre_x0020_anglais" ma:index="8" nillable="true" ma:displayName="Nom anglais" ma:internalName="Titre_x0020_anglais">
      <xsd:simpleType>
        <xsd:restriction base="dms:Text">
          <xsd:maxLength value="255"/>
        </xsd:restriction>
      </xsd:simpleType>
    </xsd:element>
    <xsd:element name="MiseAJour" ma:index="9" nillable="true" ma:displayName="Mise à jour" ma:format="DateOnly" ma:internalName="MiseAJour">
      <xsd:simpleType>
        <xsd:restriction base="dms:DateTime"/>
      </xsd:simpleType>
    </xsd:element>
    <xsd:element name="Notes1" ma:index="16" nillable="true" ma:displayName="Notes / Commentaires" ma:internalName="Notes1">
      <xsd:simpleType>
        <xsd:restriction base="dms:Note">
          <xsd:maxLength value="255"/>
        </xsd:restriction>
      </xsd:simpleType>
    </xsd:element>
    <xsd:element name="Type_x0020_d_x0027_activité" ma:index="17" ma:displayName="Type d'activité" ma:format="Dropdown" ma:indexed="true" ma:internalName="Type_x0020_d_x0027_activit_x00e9_">
      <xsd:simpleType>
        <xsd:restriction base="dms:Choice">
          <xsd:enumeration value="Atelier en classe"/>
          <xsd:enumeration value="Trousse pédagogique"/>
          <xsd:enumeration value="Textes pour Éducation financière"/>
          <xsd:enumeration value="Jeux-questionnaires interactifs"/>
          <xsd:enumeration value="Guides pour l'éducation aux adultes"/>
          <xsd:enumeration value="Video"/>
          <xsd:enumeration value="Contenus imprimables / autres"/>
        </xsd:restriction>
      </xsd:simpleType>
    </xsd:element>
    <xsd:element name="EnLigneEN" ma:index="18" nillable="true" ma:displayName="En ligne (ANG)" ma:default="0" ma:internalName="EnLigneEN">
      <xsd:simpleType>
        <xsd:restriction base="dms:Boolean"/>
      </xsd:simpleType>
    </xsd:element>
    <xsd:element name="EnLigneFR" ma:index="19" nillable="true" ma:displayName="En ligne (FR)" ma:default="0" ma:internalName="EnLigneFR">
      <xsd:simpleType>
        <xsd:restriction base="dms:Boolean"/>
      </xsd:simpleType>
    </xsd:element>
    <xsd:element name="TaxCatchAll" ma:index="25" nillable="true" ma:displayName="Taxonomy Catch All Column" ma:hidden="true" ma:list="{c6c74e4d-993a-416b-b18b-696c2c352dd1}" ma:internalName="TaxCatchAll" ma:showField="CatchAllData" ma:web="26cc9b95-bf92-4103-b8de-0e6845ac7fa9">
      <xsd:complexType>
        <xsd:complexContent>
          <xsd:extension base="dms:MultiChoiceLookup">
            <xsd:sequence>
              <xsd:element name="Value" type="dms:Lookup" maxOccurs="unbounded" minOccurs="0" nillable="true"/>
            </xsd:sequence>
          </xsd:extension>
        </xsd:complexContent>
      </xsd:complexType>
    </xsd:element>
    <xsd:element name="Disciplines_x0020_scolaires" ma:index="28" nillable="true" ma:displayName="Disciplines scolaires" ma:description="Disciplines scolaires affichés sur Educationjuridique.ca" ma:format="Dropdown" ma:internalName="Disciplines_x0020_scolaires">
      <xsd:simpleType>
        <xsd:restriction base="dms:Choice">
          <xsd:enumeration value="Anglais, langue seconde"/>
          <xsd:enumeration value="Droit"/>
          <xsd:enumeration value="Éducation aux adultes"/>
          <xsd:enumeration value="Éducation financière"/>
          <xsd:enumeration value="English, language arts"/>
          <xsd:enumeration value="Entrepreneuriat"/>
          <xsd:enumeration value="Éthique et culture religieuse"/>
          <xsd:enumeration value="Exploration de la formation professionnelle"/>
          <xsd:enumeration value="Formation axée sur l'emploi"/>
          <xsd:enumeration value="Français"/>
          <xsd:enumeration value="Français, langue seconde"/>
          <xsd:enumeration value="Histoire et éducation à la citoyenneté"/>
          <xsd:enumeration value="Histoire du Québec et du Canada"/>
          <xsd:enumeration value="Monde contemporain"/>
          <xsd:enumeration value="Projet personnel d'orientation"/>
          <xsd:enumeration value="Univers social (primaire)"/>
        </xsd:restriction>
      </xsd:simpleType>
    </xsd:element>
    <xsd:element name="Bilingue" ma:index="29" nillable="true" ma:displayName="Bilingue" ma:default="non" ma:description="Contenu bilingue?" ma:format="Dropdown" ma:internalName="Bilingue">
      <xsd:simpleType>
        <xsd:restriction base="dms:Choice">
          <xsd:enumeration value="non"/>
          <xsd:enumeration value="oui"/>
        </xsd:restriction>
      </xsd:simpleType>
    </xsd:element>
    <xsd:element name="Niveau_x0020_suggéré" ma:index="30" nillable="true" ma:displayName="Niveau suggéré" ma:description="Métadonnée qui appraît sur la page de la ressource sur le site EJ.ca (pas comme public-cible)" ma:format="Dropdown" ma:internalName="Niveau_x0020_sugg_x00e9_r_x00e9_">
      <xsd:simpleType>
        <xsd:restriction base="dms:Choice">
          <xsd:enumeration value="Primaire - Premier cycle"/>
          <xsd:enumeration value="Primaire - Deuxième cycle"/>
          <xsd:enumeration value="Primaire - Troisième cycle"/>
          <xsd:enumeration value="Secondaire - Premier cycle"/>
          <xsd:enumeration value="1re secondaire"/>
          <xsd:enumeration value="2e secondaire"/>
          <xsd:enumeration value="Secondaire - Deuxième cycle"/>
          <xsd:enumeration value="3e secondaire"/>
          <xsd:enumeration value="4e secondaire"/>
          <xsd:enumeration value="5e secondaire"/>
          <xsd:enumeration value="16-25 ans"/>
          <xsd:enumeration value="Cégep"/>
          <xsd:enumeration value="Éducation aux adultes"/>
        </xsd:restriction>
      </xsd:simpleType>
    </xsd:element>
  </xsd:schema>
  <xsd:schema xmlns:xsd="http://www.w3.org/2001/XMLSchema" xmlns:xs="http://www.w3.org/2001/XMLSchema" xmlns:dms="http://schemas.microsoft.com/office/2006/documentManagement/types" xmlns:pc="http://schemas.microsoft.com/office/infopath/2007/PartnerControls" targetNamespace="580a2e17-f139-49de-a9ea-8883fe6eb7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Date" ma:index="26" nillable="true" ma:displayName="Date" ma:format="DateTime" ma:internalName="Date">
      <xsd:simpleType>
        <xsd:restriction base="dms:DateTim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0a2e17-f139-49de-a9ea-8883fe6eb758">
      <Terms xmlns="http://schemas.microsoft.com/office/infopath/2007/PartnerControls"/>
    </lcf76f155ced4ddcb4097134ff3c332f>
    <TaxCatchAll xmlns="26cc9b95-bf92-4103-b8de-0e6845ac7fa9" xsi:nil="true"/>
    <EnLigneEN xmlns="26cc9b95-bf92-4103-b8de-0e6845ac7fa9">true</EnLigneEN>
    <Type_x0020_d_x0027_activité xmlns="26cc9b95-bf92-4103-b8de-0e6845ac7fa9">Trousse pédagogique</Type_x0020_d_x0027_activité>
    <Titre_x0020_anglais xmlns="26cc9b95-bf92-4103-b8de-0e6845ac7fa9">State and Justice throughout history</Titre_x0020_anglais>
    <MiseAJour xmlns="26cc9b95-bf92-4103-b8de-0e6845ac7fa9" xsi:nil="true"/>
    <Notes1 xmlns="26cc9b95-bf92-4103-b8de-0e6845ac7fa9" xsi:nil="true"/>
    <EnLigneFR xmlns="26cc9b95-bf92-4103-b8de-0e6845ac7fa9">true</EnLigneFR>
    <Date xmlns="580a2e17-f139-49de-a9ea-8883fe6eb758" xsi:nil="true"/>
    <Bilingue xmlns="26cc9b95-bf92-4103-b8de-0e6845ac7fa9">non</Bilingue>
    <Disciplines_x0020_scolaires xmlns="26cc9b95-bf92-4103-b8de-0e6845ac7fa9" xsi:nil="true"/>
    <Niveau_x0020_suggéré xmlns="26cc9b95-bf92-4103-b8de-0e6845ac7fa9" xsi:nil="true"/>
  </documentManagement>
</p:properties>
</file>

<file path=customXml/itemProps1.xml><?xml version="1.0" encoding="utf-8"?>
<ds:datastoreItem xmlns:ds="http://schemas.openxmlformats.org/officeDocument/2006/customXml" ds:itemID="{5A3F6B78-1641-458C-9008-4157398DF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c9b95-bf92-4103-b8de-0e6845ac7fa9"/>
    <ds:schemaRef ds:uri="580a2e17-f139-49de-a9ea-8883fe6eb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DB8ED9-BD7A-4829-916A-CD4153AAA2B2}">
  <ds:schemaRefs>
    <ds:schemaRef ds:uri="http://schemas.microsoft.com/sharepoint/v3/contenttype/forms"/>
  </ds:schemaRefs>
</ds:datastoreItem>
</file>

<file path=customXml/itemProps3.xml><?xml version="1.0" encoding="utf-8"?>
<ds:datastoreItem xmlns:ds="http://schemas.openxmlformats.org/officeDocument/2006/customXml" ds:itemID="{8937B8FB-EB27-400B-9495-8EF1A31EAD1C}">
  <ds:schemaRefs>
    <ds:schemaRef ds:uri="http://schemas.microsoft.com/office/infopath/2007/PartnerControls"/>
    <ds:schemaRef ds:uri="26cc9b95-bf92-4103-b8de-0e6845ac7fa9"/>
    <ds:schemaRef ds:uri="http://www.w3.org/XML/1998/namespace"/>
    <ds:schemaRef ds:uri="http://schemas.openxmlformats.org/package/2006/metadata/core-properties"/>
    <ds:schemaRef ds:uri="http://purl.org/dc/terms/"/>
    <ds:schemaRef ds:uri="http://schemas.microsoft.com/office/2006/documentManagement/types"/>
    <ds:schemaRef ds:uri="http://purl.org/dc/elements/1.1/"/>
    <ds:schemaRef ds:uri="580a2e17-f139-49de-a9ea-8883fe6eb75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1044</TotalTime>
  <Words>4760</Words>
  <Application>Microsoft Office PowerPoint</Application>
  <PresentationFormat>Widescreen</PresentationFormat>
  <Paragraphs>448</Paragraphs>
  <Slides>23</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Arial</vt:lpstr>
      <vt:lpstr>Arial,Sans-Serif</vt:lpstr>
      <vt:lpstr>Calibri</vt:lpstr>
      <vt:lpstr>Calibri Light</vt:lpstr>
      <vt:lpstr>Courier New</vt:lpstr>
      <vt:lpstr>Helvetica Light</vt:lpstr>
      <vt:lpstr>Police système</vt:lpstr>
      <vt:lpstr>Wingdings</vt:lpstr>
      <vt:lpstr>Wingdings,Sans-Serif</vt:lpstr>
      <vt:lpstr>éducaloi - Atelier 2021</vt:lpstr>
      <vt:lpstr>Thème Office</vt:lpstr>
      <vt:lpstr>éducaloi - Atelier 2021 - Anglais</vt:lpstr>
      <vt:lpstr>Athenian democracy</vt:lpstr>
      <vt:lpstr>PowerPoint Presentation</vt:lpstr>
      <vt:lpstr>Dictatorship</vt:lpstr>
      <vt:lpstr>Democracy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Athenian citizens</vt:lpstr>
      <vt:lpstr>Athenian citizens</vt:lpstr>
      <vt:lpstr>Canadian citizens</vt:lpstr>
      <vt:lpstr>Canadian citizenship</vt:lpstr>
      <vt:lpstr>PowerPoint Presentation</vt:lpstr>
      <vt:lpstr>For or Against?</vt:lpstr>
      <vt:lpstr>For or Against?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lastModifiedBy>Thais Cattani Perroni</cp:lastModifiedBy>
  <cp:revision>202</cp:revision>
  <dcterms:created xsi:type="dcterms:W3CDTF">2021-02-22T16:21:34Z</dcterms:created>
  <dcterms:modified xsi:type="dcterms:W3CDTF">2023-08-17T18:35:57Z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0x010100F085B9818581084FA07A511A975E73B0</vt:lpwstr>
  </property>
  <property fmtid="{D5CDD505-2E9C-101B-9397-08002B2CF9AE}" pid="3" name="_dlc_DocIdItemGuid">
    <vt:lpwstr>80e05ff0-c4b6-4e70-966b-2196b93d9129</vt:lpwstr>
  </property>
  <property fmtid="{D5CDD505-2E9C-101B-9397-08002B2CF9AE}" pid="4" name="Order">
    <vt:r8>204105600</vt:r8>
  </property>
  <property fmtid="{D5CDD505-2E9C-101B-9397-08002B2CF9AE}" pid="5" name="xd_Signature">
    <vt:bool>false</vt:bool>
  </property>
  <property fmtid="{D5CDD505-2E9C-101B-9397-08002B2CF9AE}" pid="6" name="xd_ProgID">
    <vt:lpwstr/>
  </property>
  <property fmtid="{D5CDD505-2E9C-101B-9397-08002B2CF9AE}" pid="7" name="_dlc_DocId">
    <vt:lpwstr>EDUC-718269152-2041056</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_dlc_DocIdUrl">
    <vt:lpwstr>https://educaloi.sharepoint.com/ms/_layouts/15/DocIdRedir.aspx?ID=EDUC-718269152-2041056, EDUC-718269152-2041056</vt:lpwstr>
  </property>
  <property fmtid="{D5CDD505-2E9C-101B-9397-08002B2CF9AE}" pid="13" name="MediaServiceImageTags">
    <vt:lpwstr/>
  </property>
  <property fmtid="{D5CDD505-2E9C-101B-9397-08002B2CF9AE}" pid="14" name="_docset_NoMedatataSyncRequired">
    <vt:lpwstr>False</vt:lpwstr>
  </property>
  <property fmtid="{D5CDD505-2E9C-101B-9397-08002B2CF9AE}" pid="15" name="EnVeille">
    <vt:bool>true</vt:bool>
  </property>
</Properties>
</file>