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1.xml" ContentType="application/vnd.openxmlformats-officedocument.presentationml.notesSlide+xml"/>
  <Override PartName="/ppt/tags/tag46.xml" ContentType="application/vnd.openxmlformats-officedocument.presentationml.tags+xml"/>
  <Override PartName="/ppt/notesSlides/notesSlide1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notesSlides/notesSlide14.xml" ContentType="application/vnd.openxmlformats-officedocument.presentationml.notesSlide+xml"/>
  <Override PartName="/ppt/tags/tag55.xml" ContentType="application/vnd.openxmlformats-officedocument.presentationml.tags+xml"/>
  <Override PartName="/ppt/notesSlides/notesSlide15.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8" r:id="rId5"/>
    <p:sldMasterId id="2147483687" r:id="rId6"/>
  </p:sldMasterIdLst>
  <p:notesMasterIdLst>
    <p:notesMasterId r:id="rId37"/>
  </p:notesMasterIdLst>
  <p:sldIdLst>
    <p:sldId id="261" r:id="rId7"/>
    <p:sldId id="266" r:id="rId8"/>
    <p:sldId id="275" r:id="rId9"/>
    <p:sldId id="263" r:id="rId10"/>
    <p:sldId id="334" r:id="rId11"/>
    <p:sldId id="335" r:id="rId12"/>
    <p:sldId id="336" r:id="rId13"/>
    <p:sldId id="337" r:id="rId14"/>
    <p:sldId id="358" r:id="rId15"/>
    <p:sldId id="338" r:id="rId16"/>
    <p:sldId id="340" r:id="rId17"/>
    <p:sldId id="341" r:id="rId18"/>
    <p:sldId id="342" r:id="rId19"/>
    <p:sldId id="343" r:id="rId20"/>
    <p:sldId id="344" r:id="rId21"/>
    <p:sldId id="345" r:id="rId22"/>
    <p:sldId id="346" r:id="rId23"/>
    <p:sldId id="348" r:id="rId24"/>
    <p:sldId id="347" r:id="rId25"/>
    <p:sldId id="349" r:id="rId26"/>
    <p:sldId id="350" r:id="rId27"/>
    <p:sldId id="351" r:id="rId28"/>
    <p:sldId id="352" r:id="rId29"/>
    <p:sldId id="353" r:id="rId30"/>
    <p:sldId id="355" r:id="rId31"/>
    <p:sldId id="354" r:id="rId32"/>
    <p:sldId id="356" r:id="rId33"/>
    <p:sldId id="357" r:id="rId34"/>
    <p:sldId id="359" r:id="rId35"/>
    <p:sldId id="360"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8FE156D-7DFF-4B69-97BB-FEBD76C1A011}">
          <p14:sldIdLst>
            <p14:sldId id="261"/>
            <p14:sldId id="266"/>
          </p14:sldIdLst>
        </p14:section>
        <p14:section name="The State" id="{966AE102-1119-47A5-A3C2-B8396AB0450B}">
          <p14:sldIdLst>
            <p14:sldId id="275"/>
            <p14:sldId id="263"/>
            <p14:sldId id="334"/>
            <p14:sldId id="335"/>
            <p14:sldId id="336"/>
          </p14:sldIdLst>
        </p14:section>
        <p14:section name="The Canadian State" id="{8BFB996E-3B07-482C-A96A-1D14B7CDDE18}">
          <p14:sldIdLst>
            <p14:sldId id="337"/>
            <p14:sldId id="358"/>
            <p14:sldId id="338"/>
            <p14:sldId id="340"/>
            <p14:sldId id="341"/>
            <p14:sldId id="342"/>
            <p14:sldId id="343"/>
          </p14:sldIdLst>
        </p14:section>
        <p14:section name="State and justice" id="{961B4F2D-8DA0-4E56-AA9E-48D668135C2D}">
          <p14:sldIdLst>
            <p14:sldId id="344"/>
            <p14:sldId id="345"/>
            <p14:sldId id="346"/>
            <p14:sldId id="348"/>
            <p14:sldId id="347"/>
            <p14:sldId id="349"/>
            <p14:sldId id="350"/>
            <p14:sldId id="351"/>
            <p14:sldId id="352"/>
            <p14:sldId id="353"/>
            <p14:sldId id="355"/>
            <p14:sldId id="354"/>
            <p14:sldId id="356"/>
            <p14:sldId id="357"/>
            <p14:sldId id="359"/>
            <p14:sldId id="3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80E1F-EC4D-D0FC-4CC5-5B7D5F8FE98B}" v="22" dt="2023-08-17T18:49:40.824"/>
    <p1510:client id="{DD7943CD-AB8C-4231-8D9E-36E68DE0BA19}" v="1" dt="2023-08-17T18:32:33.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1"/>
    <p:restoredTop sz="59812" autoAdjust="0"/>
  </p:normalViewPr>
  <p:slideViewPr>
    <p:cSldViewPr snapToGrid="0" snapToObjects="1" showGuides="1">
      <p:cViewPr varScale="1">
        <p:scale>
          <a:sx n="68" d="100"/>
          <a:sy n="68" d="100"/>
        </p:scale>
        <p:origin x="1398"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is Cattani Perroni" userId="cfd5eeab-e9e1-4b2a-b5a4-3d687f911c86" providerId="ADAL" clId="{DD7943CD-AB8C-4231-8D9E-36E68DE0BA19}"/>
    <pc:docChg chg="addSld delSld modSld sldOrd addMainMaster modSection">
      <pc:chgData name="Thais Cattani Perroni" userId="cfd5eeab-e9e1-4b2a-b5a4-3d687f911c86" providerId="ADAL" clId="{DD7943CD-AB8C-4231-8D9E-36E68DE0BA19}" dt="2023-08-17T18:32:33.631" v="8"/>
      <pc:docMkLst>
        <pc:docMk/>
      </pc:docMkLst>
      <pc:sldChg chg="del">
        <pc:chgData name="Thais Cattani Perroni" userId="cfd5eeab-e9e1-4b2a-b5a4-3d687f911c86" providerId="ADAL" clId="{DD7943CD-AB8C-4231-8D9E-36E68DE0BA19}" dt="2023-08-17T18:32:28.230" v="6" actId="47"/>
        <pc:sldMkLst>
          <pc:docMk/>
          <pc:sldMk cId="103938082" sldId="326"/>
        </pc:sldMkLst>
      </pc:sldChg>
      <pc:sldChg chg="del">
        <pc:chgData name="Thais Cattani Perroni" userId="cfd5eeab-e9e1-4b2a-b5a4-3d687f911c86" providerId="ADAL" clId="{DD7943CD-AB8C-4231-8D9E-36E68DE0BA19}" dt="2023-08-17T18:32:29.374" v="7" actId="47"/>
        <pc:sldMkLst>
          <pc:docMk/>
          <pc:sldMk cId="2303950096" sldId="332"/>
        </pc:sldMkLst>
      </pc:sldChg>
      <pc:sldChg chg="add ord modTransition">
        <pc:chgData name="Thais Cattani Perroni" userId="cfd5eeab-e9e1-4b2a-b5a4-3d687f911c86" providerId="ADAL" clId="{DD7943CD-AB8C-4231-8D9E-36E68DE0BA19}" dt="2023-08-17T18:32:33.631" v="8"/>
        <pc:sldMkLst>
          <pc:docMk/>
          <pc:sldMk cId="1497452260" sldId="359"/>
        </pc:sldMkLst>
      </pc:sldChg>
      <pc:sldChg chg="add">
        <pc:chgData name="Thais Cattani Perroni" userId="cfd5eeab-e9e1-4b2a-b5a4-3d687f911c86" providerId="ADAL" clId="{DD7943CD-AB8C-4231-8D9E-36E68DE0BA19}" dt="2023-08-17T18:32:22.685" v="5"/>
        <pc:sldMkLst>
          <pc:docMk/>
          <pc:sldMk cId="336480826" sldId="360"/>
        </pc:sldMkLst>
      </pc:sldChg>
      <pc:sldMasterChg chg="add addSldLayout">
        <pc:chgData name="Thais Cattani Perroni" userId="cfd5eeab-e9e1-4b2a-b5a4-3d687f911c86" providerId="ADAL" clId="{DD7943CD-AB8C-4231-8D9E-36E68DE0BA19}" dt="2023-08-17T18:32:22.685" v="4" actId="27028"/>
        <pc:sldMasterMkLst>
          <pc:docMk/>
          <pc:sldMasterMk cId="3025158510" sldId="2147483687"/>
        </pc:sldMasterMkLst>
        <pc:sldLayoutChg chg="add">
          <pc:chgData name="Thais Cattani Perroni" userId="cfd5eeab-e9e1-4b2a-b5a4-3d687f911c86" providerId="ADAL" clId="{DD7943CD-AB8C-4231-8D9E-36E68DE0BA19}" dt="2023-08-17T18:32:22.685" v="4" actId="27028"/>
          <pc:sldLayoutMkLst>
            <pc:docMk/>
            <pc:sldMasterMk cId="3025158510" sldId="2147483687"/>
            <pc:sldLayoutMk cId="3705162789" sldId="2147483713"/>
          </pc:sldLayoutMkLst>
        </pc:sldLayoutChg>
      </pc:sldMasterChg>
      <pc:sldMasterChg chg="add addSldLayout">
        <pc:chgData name="Thais Cattani Perroni" userId="cfd5eeab-e9e1-4b2a-b5a4-3d687f911c86" providerId="ADAL" clId="{DD7943CD-AB8C-4231-8D9E-36E68DE0BA19}" dt="2023-08-17T18:32:10.706" v="0" actId="27028"/>
        <pc:sldMasterMkLst>
          <pc:docMk/>
          <pc:sldMasterMk cId="2268999798" sldId="2147483748"/>
        </pc:sldMasterMkLst>
        <pc:sldLayoutChg chg="add">
          <pc:chgData name="Thais Cattani Perroni" userId="cfd5eeab-e9e1-4b2a-b5a4-3d687f911c86" providerId="ADAL" clId="{DD7943CD-AB8C-4231-8D9E-36E68DE0BA19}" dt="2023-08-17T18:32:10.706" v="0" actId="27028"/>
          <pc:sldLayoutMkLst>
            <pc:docMk/>
            <pc:sldMasterMk cId="2268999798" sldId="2147483748"/>
            <pc:sldLayoutMk cId="1383557213" sldId="2147483747"/>
          </pc:sldLayoutMkLst>
        </pc:sldLayoutChg>
      </pc:sldMasterChg>
    </pc:docChg>
  </pc:docChgLst>
  <pc:docChgLst>
    <pc:chgData name="Kim Bélanger-Baillargeon" userId="S::kim.belanger-baillargeon@educaloi.qc.ca::61e8c17a-4f44-4a20-848f-58a57c92f1ad" providerId="AD" clId="Web-{752DDBBE-CF3E-8795-4DF8-26AF6CE90C52}"/>
    <pc:docChg chg="modSld">
      <pc:chgData name="Kim Bélanger-Baillargeon" userId="S::kim.belanger-baillargeon@educaloi.qc.ca::61e8c17a-4f44-4a20-848f-58a57c92f1ad" providerId="AD" clId="Web-{752DDBBE-CF3E-8795-4DF8-26AF6CE90C52}" dt="2022-12-20T21:31:13.316" v="1" actId="1076"/>
      <pc:docMkLst>
        <pc:docMk/>
      </pc:docMkLst>
      <pc:sldChg chg="modSp">
        <pc:chgData name="Kim Bélanger-Baillargeon" userId="S::kim.belanger-baillargeon@educaloi.qc.ca::61e8c17a-4f44-4a20-848f-58a57c92f1ad" providerId="AD" clId="Web-{752DDBBE-CF3E-8795-4DF8-26AF6CE90C52}" dt="2022-12-20T21:31:13.316" v="1" actId="1076"/>
        <pc:sldMkLst>
          <pc:docMk/>
          <pc:sldMk cId="1149826838" sldId="335"/>
        </pc:sldMkLst>
        <pc:spChg chg="mod">
          <ac:chgData name="Kim Bélanger-Baillargeon" userId="S::kim.belanger-baillargeon@educaloi.qc.ca::61e8c17a-4f44-4a20-848f-58a57c92f1ad" providerId="AD" clId="Web-{752DDBBE-CF3E-8795-4DF8-26AF6CE90C52}" dt="2022-12-20T21:31:13.316" v="1" actId="1076"/>
          <ac:spMkLst>
            <pc:docMk/>
            <pc:sldMk cId="1149826838" sldId="335"/>
            <ac:spMk id="9" creationId="{BE3D438B-C233-6021-0755-3FE6912C8642}"/>
          </ac:spMkLst>
        </pc:spChg>
      </pc:sldChg>
    </pc:docChg>
  </pc:docChgLst>
  <pc:docChgLst>
    <pc:chgData name="Kim Bélanger-Baillargeon" userId="61e8c17a-4f44-4a20-848f-58a57c92f1ad" providerId="ADAL" clId="{8FC2DD90-765F-443C-9D3F-6A94703B4B65}"/>
    <pc:docChg chg="custSel addSld modSld modSection">
      <pc:chgData name="Kim Bélanger-Baillargeon" userId="61e8c17a-4f44-4a20-848f-58a57c92f1ad" providerId="ADAL" clId="{8FC2DD90-765F-443C-9D3F-6A94703B4B65}" dt="2022-12-23T21:26:25.294" v="521"/>
      <pc:docMkLst>
        <pc:docMk/>
      </pc:docMkLst>
      <pc:sldChg chg="addSp delSp modSp mod modNotesTx">
        <pc:chgData name="Kim Bélanger-Baillargeon" userId="61e8c17a-4f44-4a20-848f-58a57c92f1ad" providerId="ADAL" clId="{8FC2DD90-765F-443C-9D3F-6A94703B4B65}" dt="2022-12-23T20:16:04.923" v="16"/>
        <pc:sldMkLst>
          <pc:docMk/>
          <pc:sldMk cId="387620748" sldId="261"/>
        </pc:sldMkLst>
        <pc:spChg chg="del">
          <ac:chgData name="Kim Bélanger-Baillargeon" userId="61e8c17a-4f44-4a20-848f-58a57c92f1ad" providerId="ADAL" clId="{8FC2DD90-765F-443C-9D3F-6A94703B4B65}" dt="2022-12-23T20:15:51.167" v="1" actId="478"/>
          <ac:spMkLst>
            <pc:docMk/>
            <pc:sldMk cId="387620748" sldId="261"/>
            <ac:spMk id="3" creationId="{D5092838-4393-0744-83F8-A0F8497A27E1}"/>
          </ac:spMkLst>
        </pc:spChg>
        <pc:spChg chg="add del mod">
          <ac:chgData name="Kim Bélanger-Baillargeon" userId="61e8c17a-4f44-4a20-848f-58a57c92f1ad" providerId="ADAL" clId="{8FC2DD90-765F-443C-9D3F-6A94703B4B65}" dt="2022-12-23T20:15:59.087" v="15" actId="478"/>
          <ac:spMkLst>
            <pc:docMk/>
            <pc:sldMk cId="387620748" sldId="261"/>
            <ac:spMk id="5" creationId="{EBD7B2AA-3282-93A4-CCF2-8C08AF35FC81}"/>
          </ac:spMkLst>
        </pc:spChg>
        <pc:spChg chg="mod">
          <ac:chgData name="Kim Bélanger-Baillargeon" userId="61e8c17a-4f44-4a20-848f-58a57c92f1ad" providerId="ADAL" clId="{8FC2DD90-765F-443C-9D3F-6A94703B4B65}" dt="2022-12-23T20:15:56.526" v="14" actId="20577"/>
          <ac:spMkLst>
            <pc:docMk/>
            <pc:sldMk cId="387620748" sldId="261"/>
            <ac:spMk id="8" creationId="{EB706226-4730-FA4D-ABEC-69D1B174C6AA}"/>
          </ac:spMkLst>
        </pc:spChg>
      </pc:sldChg>
      <pc:sldChg chg="addSp modSp mod modAnim modNotesTx">
        <pc:chgData name="Kim Bélanger-Baillargeon" userId="61e8c17a-4f44-4a20-848f-58a57c92f1ad" providerId="ADAL" clId="{8FC2DD90-765F-443C-9D3F-6A94703B4B65}" dt="2022-12-23T20:32:11.069" v="163" actId="20577"/>
        <pc:sldMkLst>
          <pc:docMk/>
          <pc:sldMk cId="2826379576" sldId="263"/>
        </pc:sldMkLst>
        <pc:spChg chg="add mod">
          <ac:chgData name="Kim Bélanger-Baillargeon" userId="61e8c17a-4f44-4a20-848f-58a57c92f1ad" providerId="ADAL" clId="{8FC2DD90-765F-443C-9D3F-6A94703B4B65}" dt="2022-12-23T20:31:55.809" v="159"/>
          <ac:spMkLst>
            <pc:docMk/>
            <pc:sldMk cId="2826379576" sldId="263"/>
            <ac:spMk id="4" creationId="{BB7DF993-A163-C2DF-E848-084F3AB77DA1}"/>
          </ac:spMkLst>
        </pc:spChg>
        <pc:spChg chg="mod">
          <ac:chgData name="Kim Bélanger-Baillargeon" userId="61e8c17a-4f44-4a20-848f-58a57c92f1ad" providerId="ADAL" clId="{8FC2DD90-765F-443C-9D3F-6A94703B4B65}" dt="2022-12-23T20:19:45.569" v="158" actId="20577"/>
          <ac:spMkLst>
            <pc:docMk/>
            <pc:sldMk cId="2826379576" sldId="263"/>
            <ac:spMk id="7" creationId="{C5DFB938-2839-5A45-A454-BF0CD6F632AC}"/>
          </ac:spMkLst>
        </pc:spChg>
      </pc:sldChg>
      <pc:sldChg chg="modSp mod">
        <pc:chgData name="Kim Bélanger-Baillargeon" userId="61e8c17a-4f44-4a20-848f-58a57c92f1ad" providerId="ADAL" clId="{8FC2DD90-765F-443C-9D3F-6A94703B4B65}" dt="2022-12-23T20:18:11.470" v="132" actId="20577"/>
        <pc:sldMkLst>
          <pc:docMk/>
          <pc:sldMk cId="3697603542" sldId="266"/>
        </pc:sldMkLst>
        <pc:spChg chg="mod">
          <ac:chgData name="Kim Bélanger-Baillargeon" userId="61e8c17a-4f44-4a20-848f-58a57c92f1ad" providerId="ADAL" clId="{8FC2DD90-765F-443C-9D3F-6A94703B4B65}" dt="2022-12-23T20:18:11.470" v="132" actId="20577"/>
          <ac:spMkLst>
            <pc:docMk/>
            <pc:sldMk cId="3697603542" sldId="266"/>
            <ac:spMk id="5" creationId="{9E4C8C5E-B19D-204E-9453-97003A9D478D}"/>
          </ac:spMkLst>
        </pc:spChg>
      </pc:sldChg>
      <pc:sldChg chg="modSp mod modNotesTx">
        <pc:chgData name="Kim Bélanger-Baillargeon" userId="61e8c17a-4f44-4a20-848f-58a57c92f1ad" providerId="ADAL" clId="{8FC2DD90-765F-443C-9D3F-6A94703B4B65}" dt="2022-12-23T20:19:30.884" v="156"/>
        <pc:sldMkLst>
          <pc:docMk/>
          <pc:sldMk cId="3037727270" sldId="275"/>
        </pc:sldMkLst>
        <pc:spChg chg="mod">
          <ac:chgData name="Kim Bélanger-Baillargeon" userId="61e8c17a-4f44-4a20-848f-58a57c92f1ad" providerId="ADAL" clId="{8FC2DD90-765F-443C-9D3F-6A94703B4B65}" dt="2022-12-23T20:18:54.347" v="155" actId="14100"/>
          <ac:spMkLst>
            <pc:docMk/>
            <pc:sldMk cId="3037727270" sldId="275"/>
            <ac:spMk id="2" creationId="{5F6FBF65-D3C8-9341-B506-6DF8698F7792}"/>
          </ac:spMkLst>
        </pc:spChg>
      </pc:sldChg>
      <pc:sldChg chg="modSp mod modNotesTx">
        <pc:chgData name="Kim Bélanger-Baillargeon" userId="61e8c17a-4f44-4a20-848f-58a57c92f1ad" providerId="ADAL" clId="{8FC2DD90-765F-443C-9D3F-6A94703B4B65}" dt="2022-12-23T20:32:35.030" v="165"/>
        <pc:sldMkLst>
          <pc:docMk/>
          <pc:sldMk cId="3255430390" sldId="334"/>
        </pc:sldMkLst>
        <pc:spChg chg="mod">
          <ac:chgData name="Kim Bélanger-Baillargeon" userId="61e8c17a-4f44-4a20-848f-58a57c92f1ad" providerId="ADAL" clId="{8FC2DD90-765F-443C-9D3F-6A94703B4B65}" dt="2022-12-23T20:32:26.770" v="164" actId="20577"/>
          <ac:spMkLst>
            <pc:docMk/>
            <pc:sldMk cId="3255430390" sldId="334"/>
            <ac:spMk id="7" creationId="{C5DFB938-2839-5A45-A454-BF0CD6F632AC}"/>
          </ac:spMkLst>
        </pc:spChg>
      </pc:sldChg>
      <pc:sldChg chg="modSp mod modNotesTx">
        <pc:chgData name="Kim Bélanger-Baillargeon" userId="61e8c17a-4f44-4a20-848f-58a57c92f1ad" providerId="ADAL" clId="{8FC2DD90-765F-443C-9D3F-6A94703B4B65}" dt="2022-12-23T20:33:29.858" v="173"/>
        <pc:sldMkLst>
          <pc:docMk/>
          <pc:sldMk cId="1149826838" sldId="335"/>
        </pc:sldMkLst>
        <pc:spChg chg="mod">
          <ac:chgData name="Kim Bélanger-Baillargeon" userId="61e8c17a-4f44-4a20-848f-58a57c92f1ad" providerId="ADAL" clId="{8FC2DD90-765F-443C-9D3F-6A94703B4B65}" dt="2022-12-23T20:33:10.846" v="172" actId="20577"/>
          <ac:spMkLst>
            <pc:docMk/>
            <pc:sldMk cId="1149826838" sldId="335"/>
            <ac:spMk id="7" creationId="{C5DFB938-2839-5A45-A454-BF0CD6F632AC}"/>
          </ac:spMkLst>
        </pc:spChg>
      </pc:sldChg>
      <pc:sldChg chg="addSp delSp modSp mod delAnim modAnim modNotesTx">
        <pc:chgData name="Kim Bélanger-Baillargeon" userId="61e8c17a-4f44-4a20-848f-58a57c92f1ad" providerId="ADAL" clId="{8FC2DD90-765F-443C-9D3F-6A94703B4B65}" dt="2022-12-23T20:35:09.843" v="180"/>
        <pc:sldMkLst>
          <pc:docMk/>
          <pc:sldMk cId="1644075253" sldId="336"/>
        </pc:sldMkLst>
        <pc:spChg chg="add mod">
          <ac:chgData name="Kim Bélanger-Baillargeon" userId="61e8c17a-4f44-4a20-848f-58a57c92f1ad" providerId="ADAL" clId="{8FC2DD90-765F-443C-9D3F-6A94703B4B65}" dt="2022-12-23T20:35:01.146" v="179"/>
          <ac:spMkLst>
            <pc:docMk/>
            <pc:sldMk cId="1644075253" sldId="336"/>
            <ac:spMk id="43" creationId="{5092ED9F-A7DC-9553-06F0-942DE34DC1FF}"/>
          </ac:spMkLst>
        </pc:spChg>
        <pc:spChg chg="add mod">
          <ac:chgData name="Kim Bélanger-Baillargeon" userId="61e8c17a-4f44-4a20-848f-58a57c92f1ad" providerId="ADAL" clId="{8FC2DD90-765F-443C-9D3F-6A94703B4B65}" dt="2022-12-23T20:35:01.146" v="179"/>
          <ac:spMkLst>
            <pc:docMk/>
            <pc:sldMk cId="1644075253" sldId="336"/>
            <ac:spMk id="44" creationId="{6B773897-0743-E860-1351-5432E6AD5387}"/>
          </ac:spMkLst>
        </pc:spChg>
        <pc:spChg chg="add mod">
          <ac:chgData name="Kim Bélanger-Baillargeon" userId="61e8c17a-4f44-4a20-848f-58a57c92f1ad" providerId="ADAL" clId="{8FC2DD90-765F-443C-9D3F-6A94703B4B65}" dt="2022-12-23T20:35:01.146" v="179"/>
          <ac:spMkLst>
            <pc:docMk/>
            <pc:sldMk cId="1644075253" sldId="336"/>
            <ac:spMk id="45" creationId="{13268E9C-36D5-A349-1103-5630D798884B}"/>
          </ac:spMkLst>
        </pc:spChg>
        <pc:spChg chg="add mod">
          <ac:chgData name="Kim Bélanger-Baillargeon" userId="61e8c17a-4f44-4a20-848f-58a57c92f1ad" providerId="ADAL" clId="{8FC2DD90-765F-443C-9D3F-6A94703B4B65}" dt="2022-12-23T20:35:01.146" v="179"/>
          <ac:spMkLst>
            <pc:docMk/>
            <pc:sldMk cId="1644075253" sldId="336"/>
            <ac:spMk id="46" creationId="{5CBB602D-8478-B08E-329E-1E701A8B7E25}"/>
          </ac:spMkLst>
        </pc:spChg>
        <pc:spChg chg="add mod">
          <ac:chgData name="Kim Bélanger-Baillargeon" userId="61e8c17a-4f44-4a20-848f-58a57c92f1ad" providerId="ADAL" clId="{8FC2DD90-765F-443C-9D3F-6A94703B4B65}" dt="2022-12-23T20:35:01.146" v="179"/>
          <ac:spMkLst>
            <pc:docMk/>
            <pc:sldMk cId="1644075253" sldId="336"/>
            <ac:spMk id="47" creationId="{4301CA59-559D-2B68-DB5E-6577F8ED9663}"/>
          </ac:spMkLst>
        </pc:spChg>
        <pc:spChg chg="add mod">
          <ac:chgData name="Kim Bélanger-Baillargeon" userId="61e8c17a-4f44-4a20-848f-58a57c92f1ad" providerId="ADAL" clId="{8FC2DD90-765F-443C-9D3F-6A94703B4B65}" dt="2022-12-23T20:35:01.146" v="179"/>
          <ac:spMkLst>
            <pc:docMk/>
            <pc:sldMk cId="1644075253" sldId="336"/>
            <ac:spMk id="48" creationId="{D869BE20-4960-7182-9DCA-8CD31258DC67}"/>
          </ac:spMkLst>
        </pc:spChg>
        <pc:spChg chg="add mod">
          <ac:chgData name="Kim Bélanger-Baillargeon" userId="61e8c17a-4f44-4a20-848f-58a57c92f1ad" providerId="ADAL" clId="{8FC2DD90-765F-443C-9D3F-6A94703B4B65}" dt="2022-12-23T20:35:01.146" v="179"/>
          <ac:spMkLst>
            <pc:docMk/>
            <pc:sldMk cId="1644075253" sldId="336"/>
            <ac:spMk id="49" creationId="{94AE12A4-6EB3-3FE3-68CD-361C0BFBADEC}"/>
          </ac:spMkLst>
        </pc:spChg>
        <pc:grpChg chg="del">
          <ac:chgData name="Kim Bélanger-Baillargeon" userId="61e8c17a-4f44-4a20-848f-58a57c92f1ad" providerId="ADAL" clId="{8FC2DD90-765F-443C-9D3F-6A94703B4B65}" dt="2022-12-23T20:34:58.529" v="175" actId="478"/>
          <ac:grpSpMkLst>
            <pc:docMk/>
            <pc:sldMk cId="1644075253" sldId="336"/>
            <ac:grpSpMk id="5" creationId="{6AF0F4BC-BBF1-2F11-BC41-A71BB49CE5B8}"/>
          </ac:grpSpMkLst>
        </pc:grpChg>
        <pc:grpChg chg="del">
          <ac:chgData name="Kim Bélanger-Baillargeon" userId="61e8c17a-4f44-4a20-848f-58a57c92f1ad" providerId="ADAL" clId="{8FC2DD90-765F-443C-9D3F-6A94703B4B65}" dt="2022-12-23T20:34:57.909" v="174" actId="478"/>
          <ac:grpSpMkLst>
            <pc:docMk/>
            <pc:sldMk cId="1644075253" sldId="336"/>
            <ac:grpSpMk id="11" creationId="{EAF15E17-D812-BA87-1A31-0D879710F884}"/>
          </ac:grpSpMkLst>
        </pc:grpChg>
        <pc:picChg chg="del">
          <ac:chgData name="Kim Bélanger-Baillargeon" userId="61e8c17a-4f44-4a20-848f-58a57c92f1ad" providerId="ADAL" clId="{8FC2DD90-765F-443C-9D3F-6A94703B4B65}" dt="2022-12-23T20:35:00.558" v="178" actId="478"/>
          <ac:picMkLst>
            <pc:docMk/>
            <pc:sldMk cId="1644075253" sldId="336"/>
            <ac:picMk id="2" creationId="{8CAC1373-01E3-7C1B-B7C9-A9FC42451B9B}"/>
          </ac:picMkLst>
        </pc:picChg>
        <pc:picChg chg="add mod">
          <ac:chgData name="Kim Bélanger-Baillargeon" userId="61e8c17a-4f44-4a20-848f-58a57c92f1ad" providerId="ADAL" clId="{8FC2DD90-765F-443C-9D3F-6A94703B4B65}" dt="2022-12-23T20:35:01.146" v="179"/>
          <ac:picMkLst>
            <pc:docMk/>
            <pc:sldMk cId="1644075253" sldId="336"/>
            <ac:picMk id="3" creationId="{CFAD67A3-CBC9-0C43-E7A2-79090F813461}"/>
          </ac:picMkLst>
        </pc:picChg>
        <pc:picChg chg="del mod">
          <ac:chgData name="Kim Bélanger-Baillargeon" userId="61e8c17a-4f44-4a20-848f-58a57c92f1ad" providerId="ADAL" clId="{8FC2DD90-765F-443C-9D3F-6A94703B4B65}" dt="2022-12-23T20:34:59.205" v="177" actId="478"/>
          <ac:picMkLst>
            <pc:docMk/>
            <pc:sldMk cId="1644075253" sldId="336"/>
            <ac:picMk id="4" creationId="{5D586492-706E-47A3-4E65-C9DF36BB3021}"/>
          </ac:picMkLst>
        </pc:picChg>
      </pc:sldChg>
      <pc:sldChg chg="modSp mod">
        <pc:chgData name="Kim Bélanger-Baillargeon" userId="61e8c17a-4f44-4a20-848f-58a57c92f1ad" providerId="ADAL" clId="{8FC2DD90-765F-443C-9D3F-6A94703B4B65}" dt="2022-12-23T20:35:23.741" v="198" actId="20577"/>
        <pc:sldMkLst>
          <pc:docMk/>
          <pc:sldMk cId="2795401448" sldId="337"/>
        </pc:sldMkLst>
        <pc:spChg chg="mod">
          <ac:chgData name="Kim Bélanger-Baillargeon" userId="61e8c17a-4f44-4a20-848f-58a57c92f1ad" providerId="ADAL" clId="{8FC2DD90-765F-443C-9D3F-6A94703B4B65}" dt="2022-12-23T20:35:23.741" v="198" actId="20577"/>
          <ac:spMkLst>
            <pc:docMk/>
            <pc:sldMk cId="2795401448" sldId="337"/>
            <ac:spMk id="2" creationId="{5F6FBF65-D3C8-9341-B506-6DF8698F7792}"/>
          </ac:spMkLst>
        </pc:spChg>
      </pc:sldChg>
      <pc:sldChg chg="modSp mod modNotesTx">
        <pc:chgData name="Kim Bélanger-Baillargeon" userId="61e8c17a-4f44-4a20-848f-58a57c92f1ad" providerId="ADAL" clId="{8FC2DD90-765F-443C-9D3F-6A94703B4B65}" dt="2022-12-23T20:40:48.355" v="325"/>
        <pc:sldMkLst>
          <pc:docMk/>
          <pc:sldMk cId="539987825" sldId="338"/>
        </pc:sldMkLst>
        <pc:spChg chg="mod">
          <ac:chgData name="Kim Bélanger-Baillargeon" userId="61e8c17a-4f44-4a20-848f-58a57c92f1ad" providerId="ADAL" clId="{8FC2DD90-765F-443C-9D3F-6A94703B4B65}" dt="2022-12-23T20:39:08.503" v="231" actId="20577"/>
          <ac:spMkLst>
            <pc:docMk/>
            <pc:sldMk cId="539987825" sldId="338"/>
            <ac:spMk id="9" creationId="{90287D88-F273-9195-C2C3-4E93705DCE45}"/>
          </ac:spMkLst>
        </pc:spChg>
        <pc:spChg chg="mod">
          <ac:chgData name="Kim Bélanger-Baillargeon" userId="61e8c17a-4f44-4a20-848f-58a57c92f1ad" providerId="ADAL" clId="{8FC2DD90-765F-443C-9D3F-6A94703B4B65}" dt="2022-12-23T20:39:22.326" v="249" actId="20577"/>
          <ac:spMkLst>
            <pc:docMk/>
            <pc:sldMk cId="539987825" sldId="338"/>
            <ac:spMk id="10" creationId="{89D00288-9BFB-C4EC-4765-7747E3123E96}"/>
          </ac:spMkLst>
        </pc:spChg>
        <pc:spChg chg="mod">
          <ac:chgData name="Kim Bélanger-Baillargeon" userId="61e8c17a-4f44-4a20-848f-58a57c92f1ad" providerId="ADAL" clId="{8FC2DD90-765F-443C-9D3F-6A94703B4B65}" dt="2022-12-23T20:39:38.810" v="264" actId="20577"/>
          <ac:spMkLst>
            <pc:docMk/>
            <pc:sldMk cId="539987825" sldId="338"/>
            <ac:spMk id="13" creationId="{D78273B6-2490-FB2F-8340-02AEB58897E2}"/>
          </ac:spMkLst>
        </pc:spChg>
        <pc:spChg chg="mod">
          <ac:chgData name="Kim Bélanger-Baillargeon" userId="61e8c17a-4f44-4a20-848f-58a57c92f1ad" providerId="ADAL" clId="{8FC2DD90-765F-443C-9D3F-6A94703B4B65}" dt="2022-12-23T20:40:09.868" v="315" actId="20577"/>
          <ac:spMkLst>
            <pc:docMk/>
            <pc:sldMk cId="539987825" sldId="338"/>
            <ac:spMk id="14" creationId="{53D26133-997C-AD37-1AE3-D3908F485AB5}"/>
          </ac:spMkLst>
        </pc:spChg>
        <pc:spChg chg="mod">
          <ac:chgData name="Kim Bélanger-Baillargeon" userId="61e8c17a-4f44-4a20-848f-58a57c92f1ad" providerId="ADAL" clId="{8FC2DD90-765F-443C-9D3F-6A94703B4B65}" dt="2022-12-23T20:39:55.146" v="292" actId="1076"/>
          <ac:spMkLst>
            <pc:docMk/>
            <pc:sldMk cId="539987825" sldId="338"/>
            <ac:spMk id="15" creationId="{D664AFBF-7FD7-047A-B4B8-66906A8E2B6E}"/>
          </ac:spMkLst>
        </pc:spChg>
        <pc:spChg chg="mod">
          <ac:chgData name="Kim Bélanger-Baillargeon" userId="61e8c17a-4f44-4a20-848f-58a57c92f1ad" providerId="ADAL" clId="{8FC2DD90-765F-443C-9D3F-6A94703B4B65}" dt="2022-12-23T20:39:31.457" v="251" actId="20577"/>
          <ac:spMkLst>
            <pc:docMk/>
            <pc:sldMk cId="539987825" sldId="338"/>
            <ac:spMk id="17" creationId="{A2301F98-A306-34BE-469B-E2A90586921F}"/>
          </ac:spMkLst>
        </pc:spChg>
        <pc:spChg chg="mod">
          <ac:chgData name="Kim Bélanger-Baillargeon" userId="61e8c17a-4f44-4a20-848f-58a57c92f1ad" providerId="ADAL" clId="{8FC2DD90-765F-443C-9D3F-6A94703B4B65}" dt="2022-12-23T20:40:20.550" v="316"/>
          <ac:spMkLst>
            <pc:docMk/>
            <pc:sldMk cId="539987825" sldId="338"/>
            <ac:spMk id="20" creationId="{A4584907-308A-9D67-E443-C77C8CD31467}"/>
          </ac:spMkLst>
        </pc:spChg>
        <pc:spChg chg="mod">
          <ac:chgData name="Kim Bélanger-Baillargeon" userId="61e8c17a-4f44-4a20-848f-58a57c92f1ad" providerId="ADAL" clId="{8FC2DD90-765F-443C-9D3F-6A94703B4B65}" dt="2022-12-23T20:40:27.101" v="317"/>
          <ac:spMkLst>
            <pc:docMk/>
            <pc:sldMk cId="539987825" sldId="338"/>
            <ac:spMk id="21" creationId="{B590F894-5321-D609-DF47-80C794B15C97}"/>
          </ac:spMkLst>
        </pc:spChg>
        <pc:spChg chg="mod">
          <ac:chgData name="Kim Bélanger-Baillargeon" userId="61e8c17a-4f44-4a20-848f-58a57c92f1ad" providerId="ADAL" clId="{8FC2DD90-765F-443C-9D3F-6A94703B4B65}" dt="2022-12-23T20:40:36.258" v="323" actId="20577"/>
          <ac:spMkLst>
            <pc:docMk/>
            <pc:sldMk cId="539987825" sldId="338"/>
            <ac:spMk id="22" creationId="{E4B9D817-3CF9-F067-7C98-1F740359F22C}"/>
          </ac:spMkLst>
        </pc:spChg>
        <pc:spChg chg="mod">
          <ac:chgData name="Kim Bélanger-Baillargeon" userId="61e8c17a-4f44-4a20-848f-58a57c92f1ad" providerId="ADAL" clId="{8FC2DD90-765F-443C-9D3F-6A94703B4B65}" dt="2022-12-23T20:38:56.384" v="210" actId="403"/>
          <ac:spMkLst>
            <pc:docMk/>
            <pc:sldMk cId="539987825" sldId="338"/>
            <ac:spMk id="24" creationId="{D029C963-366F-A809-9434-6FDECD7F4ADA}"/>
          </ac:spMkLst>
        </pc:spChg>
        <pc:spChg chg="mod">
          <ac:chgData name="Kim Bélanger-Baillargeon" userId="61e8c17a-4f44-4a20-848f-58a57c92f1ad" providerId="ADAL" clId="{8FC2DD90-765F-443C-9D3F-6A94703B4B65}" dt="2022-12-23T20:40:42.749" v="324"/>
          <ac:spMkLst>
            <pc:docMk/>
            <pc:sldMk cId="539987825" sldId="338"/>
            <ac:spMk id="26" creationId="{B5AE4843-7059-3AA2-2B61-21386E73EB62}"/>
          </ac:spMkLst>
        </pc:spChg>
      </pc:sldChg>
      <pc:sldChg chg="modSp mod modNotesTx">
        <pc:chgData name="Kim Bélanger-Baillargeon" userId="61e8c17a-4f44-4a20-848f-58a57c92f1ad" providerId="ADAL" clId="{8FC2DD90-765F-443C-9D3F-6A94703B4B65}" dt="2022-12-23T20:41:35.274" v="356"/>
        <pc:sldMkLst>
          <pc:docMk/>
          <pc:sldMk cId="2093692118" sldId="340"/>
        </pc:sldMkLst>
        <pc:spChg chg="mod">
          <ac:chgData name="Kim Bélanger-Baillargeon" userId="61e8c17a-4f44-4a20-848f-58a57c92f1ad" providerId="ADAL" clId="{8FC2DD90-765F-443C-9D3F-6A94703B4B65}" dt="2022-12-23T20:41:21.205" v="353" actId="1076"/>
          <ac:spMkLst>
            <pc:docMk/>
            <pc:sldMk cId="2093692118" sldId="340"/>
            <ac:spMk id="2" creationId="{2F54D985-245C-98D5-8BB4-9F912644AC6D}"/>
          </ac:spMkLst>
        </pc:spChg>
        <pc:spChg chg="mod">
          <ac:chgData name="Kim Bélanger-Baillargeon" userId="61e8c17a-4f44-4a20-848f-58a57c92f1ad" providerId="ADAL" clId="{8FC2DD90-765F-443C-9D3F-6A94703B4B65}" dt="2022-12-23T20:41:10.044" v="350" actId="1076"/>
          <ac:spMkLst>
            <pc:docMk/>
            <pc:sldMk cId="2093692118" sldId="340"/>
            <ac:spMk id="4" creationId="{09DD1733-0EC8-4A28-DD04-A47C922C6A2C}"/>
          </ac:spMkLst>
        </pc:spChg>
        <pc:spChg chg="mod">
          <ac:chgData name="Kim Bélanger-Baillargeon" userId="61e8c17a-4f44-4a20-848f-58a57c92f1ad" providerId="ADAL" clId="{8FC2DD90-765F-443C-9D3F-6A94703B4B65}" dt="2022-12-23T20:41:26.616" v="354"/>
          <ac:spMkLst>
            <pc:docMk/>
            <pc:sldMk cId="2093692118" sldId="340"/>
            <ac:spMk id="7" creationId="{747DB15E-4433-475D-EEF8-4AE50E6D6302}"/>
          </ac:spMkLst>
        </pc:spChg>
        <pc:spChg chg="mod">
          <ac:chgData name="Kim Bélanger-Baillargeon" userId="61e8c17a-4f44-4a20-848f-58a57c92f1ad" providerId="ADAL" clId="{8FC2DD90-765F-443C-9D3F-6A94703B4B65}" dt="2022-12-23T20:41:30.926" v="355"/>
          <ac:spMkLst>
            <pc:docMk/>
            <pc:sldMk cId="2093692118" sldId="340"/>
            <ac:spMk id="8" creationId="{4004C5BD-6FD1-FEC2-C655-24DCC788197B}"/>
          </ac:spMkLst>
        </pc:spChg>
      </pc:sldChg>
      <pc:sldChg chg="modSp mod modNotesTx">
        <pc:chgData name="Kim Bélanger-Baillargeon" userId="61e8c17a-4f44-4a20-848f-58a57c92f1ad" providerId="ADAL" clId="{8FC2DD90-765F-443C-9D3F-6A94703B4B65}" dt="2022-12-23T20:42:03.666" v="360"/>
        <pc:sldMkLst>
          <pc:docMk/>
          <pc:sldMk cId="1588797354" sldId="341"/>
        </pc:sldMkLst>
        <pc:spChg chg="mod">
          <ac:chgData name="Kim Bélanger-Baillargeon" userId="61e8c17a-4f44-4a20-848f-58a57c92f1ad" providerId="ADAL" clId="{8FC2DD90-765F-443C-9D3F-6A94703B4B65}" dt="2022-12-23T20:41:57.529" v="359" actId="20577"/>
          <ac:spMkLst>
            <pc:docMk/>
            <pc:sldMk cId="1588797354" sldId="341"/>
            <ac:spMk id="2" creationId="{37BE1D29-1B23-F766-9D13-87EF2E924549}"/>
          </ac:spMkLst>
        </pc:spChg>
        <pc:spChg chg="mod">
          <ac:chgData name="Kim Bélanger-Baillargeon" userId="61e8c17a-4f44-4a20-848f-58a57c92f1ad" providerId="ADAL" clId="{8FC2DD90-765F-443C-9D3F-6A94703B4B65}" dt="2022-12-23T20:41:47.044" v="357"/>
          <ac:spMkLst>
            <pc:docMk/>
            <pc:sldMk cId="1588797354" sldId="341"/>
            <ac:spMk id="6" creationId="{C4CF3939-64C0-2DA3-1CCA-B656271E15A6}"/>
          </ac:spMkLst>
        </pc:spChg>
      </pc:sldChg>
      <pc:sldChg chg="modSp mod modNotesTx">
        <pc:chgData name="Kim Bélanger-Baillargeon" userId="61e8c17a-4f44-4a20-848f-58a57c92f1ad" providerId="ADAL" clId="{8FC2DD90-765F-443C-9D3F-6A94703B4B65}" dt="2022-12-23T20:45:11.721" v="372"/>
        <pc:sldMkLst>
          <pc:docMk/>
          <pc:sldMk cId="4234960634" sldId="342"/>
        </pc:sldMkLst>
        <pc:spChg chg="mod">
          <ac:chgData name="Kim Bélanger-Baillargeon" userId="61e8c17a-4f44-4a20-848f-58a57c92f1ad" providerId="ADAL" clId="{8FC2DD90-765F-443C-9D3F-6A94703B4B65}" dt="2022-12-23T20:44:39.957" v="364" actId="20577"/>
          <ac:spMkLst>
            <pc:docMk/>
            <pc:sldMk cId="4234960634" sldId="342"/>
            <ac:spMk id="5" creationId="{DB8737CE-9E33-50AD-FEAC-CE2C87D6F609}"/>
          </ac:spMkLst>
        </pc:spChg>
        <pc:spChg chg="mod">
          <ac:chgData name="Kim Bélanger-Baillargeon" userId="61e8c17a-4f44-4a20-848f-58a57c92f1ad" providerId="ADAL" clId="{8FC2DD90-765F-443C-9D3F-6A94703B4B65}" dt="2022-12-23T20:44:44.299" v="369" actId="20577"/>
          <ac:spMkLst>
            <pc:docMk/>
            <pc:sldMk cId="4234960634" sldId="342"/>
            <ac:spMk id="6" creationId="{EFD38F6C-027D-6251-A138-A2FA3E8C448B}"/>
          </ac:spMkLst>
        </pc:spChg>
        <pc:spChg chg="mod">
          <ac:chgData name="Kim Bélanger-Baillargeon" userId="61e8c17a-4f44-4a20-848f-58a57c92f1ad" providerId="ADAL" clId="{8FC2DD90-765F-443C-9D3F-6A94703B4B65}" dt="2022-12-23T20:44:54.672" v="370"/>
          <ac:spMkLst>
            <pc:docMk/>
            <pc:sldMk cId="4234960634" sldId="342"/>
            <ac:spMk id="9" creationId="{A52F1E36-EBD8-4E3B-A22F-35DA4301809B}"/>
          </ac:spMkLst>
        </pc:spChg>
        <pc:spChg chg="mod">
          <ac:chgData name="Kim Bélanger-Baillargeon" userId="61e8c17a-4f44-4a20-848f-58a57c92f1ad" providerId="ADAL" clId="{8FC2DD90-765F-443C-9D3F-6A94703B4B65}" dt="2022-12-23T20:45:06.499" v="371"/>
          <ac:spMkLst>
            <pc:docMk/>
            <pc:sldMk cId="4234960634" sldId="342"/>
            <ac:spMk id="10" creationId="{4F0BCA5E-A77B-DB81-173F-32810EAC826E}"/>
          </ac:spMkLst>
        </pc:spChg>
      </pc:sldChg>
      <pc:sldChg chg="modSp mod modNotesTx">
        <pc:chgData name="Kim Bélanger-Baillargeon" userId="61e8c17a-4f44-4a20-848f-58a57c92f1ad" providerId="ADAL" clId="{8FC2DD90-765F-443C-9D3F-6A94703B4B65}" dt="2022-12-23T20:45:59.462" v="379"/>
        <pc:sldMkLst>
          <pc:docMk/>
          <pc:sldMk cId="4187132051" sldId="343"/>
        </pc:sldMkLst>
        <pc:spChg chg="mod">
          <ac:chgData name="Kim Bélanger-Baillargeon" userId="61e8c17a-4f44-4a20-848f-58a57c92f1ad" providerId="ADAL" clId="{8FC2DD90-765F-443C-9D3F-6A94703B4B65}" dt="2022-12-23T20:45:55.461" v="378" actId="1076"/>
          <ac:spMkLst>
            <pc:docMk/>
            <pc:sldMk cId="4187132051" sldId="343"/>
            <ac:spMk id="2" creationId="{1E61D2AB-2039-64FE-9162-3C4225165B36}"/>
          </ac:spMkLst>
        </pc:spChg>
        <pc:spChg chg="mod">
          <ac:chgData name="Kim Bélanger-Baillargeon" userId="61e8c17a-4f44-4a20-848f-58a57c92f1ad" providerId="ADAL" clId="{8FC2DD90-765F-443C-9D3F-6A94703B4B65}" dt="2022-12-23T20:45:27.994" v="374" actId="207"/>
          <ac:spMkLst>
            <pc:docMk/>
            <pc:sldMk cId="4187132051" sldId="343"/>
            <ac:spMk id="3" creationId="{1AACE862-016F-D2D9-61B5-32C548C1A55B}"/>
          </ac:spMkLst>
        </pc:spChg>
      </pc:sldChg>
      <pc:sldChg chg="modSp mod modNotesTx">
        <pc:chgData name="Kim Bélanger-Baillargeon" userId="61e8c17a-4f44-4a20-848f-58a57c92f1ad" providerId="ADAL" clId="{8FC2DD90-765F-443C-9D3F-6A94703B4B65}" dt="2022-12-23T20:47:24.981" v="388"/>
        <pc:sldMkLst>
          <pc:docMk/>
          <pc:sldMk cId="2224810332" sldId="345"/>
        </pc:sldMkLst>
        <pc:spChg chg="mod">
          <ac:chgData name="Kim Bélanger-Baillargeon" userId="61e8c17a-4f44-4a20-848f-58a57c92f1ad" providerId="ADAL" clId="{8FC2DD90-765F-443C-9D3F-6A94703B4B65}" dt="2022-12-23T20:47:19.550" v="387" actId="404"/>
          <ac:spMkLst>
            <pc:docMk/>
            <pc:sldMk cId="2224810332" sldId="345"/>
            <ac:spMk id="2" creationId="{1A7163FE-0157-6B65-870C-8AE9DA570AE3}"/>
          </ac:spMkLst>
        </pc:spChg>
        <pc:spChg chg="mod">
          <ac:chgData name="Kim Bélanger-Baillargeon" userId="61e8c17a-4f44-4a20-848f-58a57c92f1ad" providerId="ADAL" clId="{8FC2DD90-765F-443C-9D3F-6A94703B4B65}" dt="2022-12-23T20:46:59.814" v="381" actId="207"/>
          <ac:spMkLst>
            <pc:docMk/>
            <pc:sldMk cId="2224810332" sldId="345"/>
            <ac:spMk id="3" creationId="{452D8A60-2D26-EE35-A016-3DABB6F5061E}"/>
          </ac:spMkLst>
        </pc:spChg>
      </pc:sldChg>
      <pc:sldChg chg="modSp mod modNotesTx">
        <pc:chgData name="Kim Bélanger-Baillargeon" userId="61e8c17a-4f44-4a20-848f-58a57c92f1ad" providerId="ADAL" clId="{8FC2DD90-765F-443C-9D3F-6A94703B4B65}" dt="2022-12-23T20:47:49.217" v="391"/>
        <pc:sldMkLst>
          <pc:docMk/>
          <pc:sldMk cId="2905490673" sldId="346"/>
        </pc:sldMkLst>
        <pc:spChg chg="mod">
          <ac:chgData name="Kim Bélanger-Baillargeon" userId="61e8c17a-4f44-4a20-848f-58a57c92f1ad" providerId="ADAL" clId="{8FC2DD90-765F-443C-9D3F-6A94703B4B65}" dt="2022-12-23T20:47:43.186" v="390"/>
          <ac:spMkLst>
            <pc:docMk/>
            <pc:sldMk cId="2905490673" sldId="346"/>
            <ac:spMk id="2" creationId="{2B701504-85DB-815D-B617-1179C87B75C3}"/>
          </ac:spMkLst>
        </pc:spChg>
        <pc:spChg chg="mod">
          <ac:chgData name="Kim Bélanger-Baillargeon" userId="61e8c17a-4f44-4a20-848f-58a57c92f1ad" providerId="ADAL" clId="{8FC2DD90-765F-443C-9D3F-6A94703B4B65}" dt="2022-12-23T20:47:39.196" v="389"/>
          <ac:spMkLst>
            <pc:docMk/>
            <pc:sldMk cId="2905490673" sldId="346"/>
            <ac:spMk id="3" creationId="{7EA51062-DF44-F4A4-E9AB-5101329850DE}"/>
          </ac:spMkLst>
        </pc:spChg>
      </pc:sldChg>
      <pc:sldChg chg="modSp mod modNotesTx">
        <pc:chgData name="Kim Bélanger-Baillargeon" userId="61e8c17a-4f44-4a20-848f-58a57c92f1ad" providerId="ADAL" clId="{8FC2DD90-765F-443C-9D3F-6A94703B4B65}" dt="2022-12-23T20:48:45.825" v="407"/>
        <pc:sldMkLst>
          <pc:docMk/>
          <pc:sldMk cId="699575188" sldId="347"/>
        </pc:sldMkLst>
        <pc:spChg chg="mod">
          <ac:chgData name="Kim Bélanger-Baillargeon" userId="61e8c17a-4f44-4a20-848f-58a57c92f1ad" providerId="ADAL" clId="{8FC2DD90-765F-443C-9D3F-6A94703B4B65}" dt="2022-12-23T20:48:39.038" v="406"/>
          <ac:spMkLst>
            <pc:docMk/>
            <pc:sldMk cId="699575188" sldId="347"/>
            <ac:spMk id="2" creationId="{2B701504-85DB-815D-B617-1179C87B75C3}"/>
          </ac:spMkLst>
        </pc:spChg>
        <pc:spChg chg="mod">
          <ac:chgData name="Kim Bélanger-Baillargeon" userId="61e8c17a-4f44-4a20-848f-58a57c92f1ad" providerId="ADAL" clId="{8FC2DD90-765F-443C-9D3F-6A94703B4B65}" dt="2022-12-23T20:48:33.944" v="405" actId="20577"/>
          <ac:spMkLst>
            <pc:docMk/>
            <pc:sldMk cId="699575188" sldId="347"/>
            <ac:spMk id="3" creationId="{7EA51062-DF44-F4A4-E9AB-5101329850DE}"/>
          </ac:spMkLst>
        </pc:spChg>
      </pc:sldChg>
      <pc:sldChg chg="modSp mod modNotesTx">
        <pc:chgData name="Kim Bélanger-Baillargeon" userId="61e8c17a-4f44-4a20-848f-58a57c92f1ad" providerId="ADAL" clId="{8FC2DD90-765F-443C-9D3F-6A94703B4B65}" dt="2022-12-23T20:48:17.655" v="399"/>
        <pc:sldMkLst>
          <pc:docMk/>
          <pc:sldMk cId="2117211557" sldId="348"/>
        </pc:sldMkLst>
        <pc:spChg chg="mod">
          <ac:chgData name="Kim Bélanger-Baillargeon" userId="61e8c17a-4f44-4a20-848f-58a57c92f1ad" providerId="ADAL" clId="{8FC2DD90-765F-443C-9D3F-6A94703B4B65}" dt="2022-12-23T20:48:12.716" v="398"/>
          <ac:spMkLst>
            <pc:docMk/>
            <pc:sldMk cId="2117211557" sldId="348"/>
            <ac:spMk id="2" creationId="{2B701504-85DB-815D-B617-1179C87B75C3}"/>
          </ac:spMkLst>
        </pc:spChg>
        <pc:spChg chg="mod">
          <ac:chgData name="Kim Bélanger-Baillargeon" userId="61e8c17a-4f44-4a20-848f-58a57c92f1ad" providerId="ADAL" clId="{8FC2DD90-765F-443C-9D3F-6A94703B4B65}" dt="2022-12-23T20:48:07.780" v="397" actId="20577"/>
          <ac:spMkLst>
            <pc:docMk/>
            <pc:sldMk cId="2117211557" sldId="348"/>
            <ac:spMk id="3" creationId="{7EA51062-DF44-F4A4-E9AB-5101329850DE}"/>
          </ac:spMkLst>
        </pc:spChg>
      </pc:sldChg>
      <pc:sldChg chg="modSp mod modNotesTx">
        <pc:chgData name="Kim Bélanger-Baillargeon" userId="61e8c17a-4f44-4a20-848f-58a57c92f1ad" providerId="ADAL" clId="{8FC2DD90-765F-443C-9D3F-6A94703B4B65}" dt="2022-12-23T21:22:00.032" v="423"/>
        <pc:sldMkLst>
          <pc:docMk/>
          <pc:sldMk cId="3905021250" sldId="349"/>
        </pc:sldMkLst>
        <pc:spChg chg="mod">
          <ac:chgData name="Kim Bélanger-Baillargeon" userId="61e8c17a-4f44-4a20-848f-58a57c92f1ad" providerId="ADAL" clId="{8FC2DD90-765F-443C-9D3F-6A94703B4B65}" dt="2022-12-23T21:18:56.861" v="422" actId="14100"/>
          <ac:spMkLst>
            <pc:docMk/>
            <pc:sldMk cId="3905021250" sldId="349"/>
            <ac:spMk id="2" creationId="{2B701504-85DB-815D-B617-1179C87B75C3}"/>
          </ac:spMkLst>
        </pc:spChg>
        <pc:spChg chg="mod">
          <ac:chgData name="Kim Bélanger-Baillargeon" userId="61e8c17a-4f44-4a20-848f-58a57c92f1ad" providerId="ADAL" clId="{8FC2DD90-765F-443C-9D3F-6A94703B4B65}" dt="2022-12-23T21:18:10.920" v="420" actId="20577"/>
          <ac:spMkLst>
            <pc:docMk/>
            <pc:sldMk cId="3905021250" sldId="349"/>
            <ac:spMk id="3" creationId="{7EA51062-DF44-F4A4-E9AB-5101329850DE}"/>
          </ac:spMkLst>
        </pc:spChg>
      </pc:sldChg>
      <pc:sldChg chg="modSp mod modNotesTx">
        <pc:chgData name="Kim Bélanger-Baillargeon" userId="61e8c17a-4f44-4a20-848f-58a57c92f1ad" providerId="ADAL" clId="{8FC2DD90-765F-443C-9D3F-6A94703B4B65}" dt="2022-12-23T21:22:29.676" v="437"/>
        <pc:sldMkLst>
          <pc:docMk/>
          <pc:sldMk cId="3346878742" sldId="350"/>
        </pc:sldMkLst>
        <pc:spChg chg="mod">
          <ac:chgData name="Kim Bélanger-Baillargeon" userId="61e8c17a-4f44-4a20-848f-58a57c92f1ad" providerId="ADAL" clId="{8FC2DD90-765F-443C-9D3F-6A94703B4B65}" dt="2022-12-23T21:22:24.943" v="436" actId="1076"/>
          <ac:spMkLst>
            <pc:docMk/>
            <pc:sldMk cId="3346878742" sldId="350"/>
            <ac:spMk id="2" creationId="{2B701504-85DB-815D-B617-1179C87B75C3}"/>
          </ac:spMkLst>
        </pc:spChg>
        <pc:spChg chg="mod">
          <ac:chgData name="Kim Bélanger-Baillargeon" userId="61e8c17a-4f44-4a20-848f-58a57c92f1ad" providerId="ADAL" clId="{8FC2DD90-765F-443C-9D3F-6A94703B4B65}" dt="2022-12-23T21:22:17.436" v="434" actId="20577"/>
          <ac:spMkLst>
            <pc:docMk/>
            <pc:sldMk cId="3346878742" sldId="350"/>
            <ac:spMk id="3" creationId="{7EA51062-DF44-F4A4-E9AB-5101329850DE}"/>
          </ac:spMkLst>
        </pc:spChg>
      </pc:sldChg>
      <pc:sldChg chg="modSp mod modNotesTx">
        <pc:chgData name="Kim Bélanger-Baillargeon" userId="61e8c17a-4f44-4a20-848f-58a57c92f1ad" providerId="ADAL" clId="{8FC2DD90-765F-443C-9D3F-6A94703B4B65}" dt="2022-12-23T21:22:46.590" v="439"/>
        <pc:sldMkLst>
          <pc:docMk/>
          <pc:sldMk cId="1937339027" sldId="351"/>
        </pc:sldMkLst>
        <pc:spChg chg="mod">
          <ac:chgData name="Kim Bélanger-Baillargeon" userId="61e8c17a-4f44-4a20-848f-58a57c92f1ad" providerId="ADAL" clId="{8FC2DD90-765F-443C-9D3F-6A94703B4B65}" dt="2022-12-23T21:22:41.512" v="438"/>
          <ac:spMkLst>
            <pc:docMk/>
            <pc:sldMk cId="1937339027" sldId="351"/>
            <ac:spMk id="4" creationId="{A3604BA7-76F4-7336-4122-171EC29061A2}"/>
          </ac:spMkLst>
        </pc:spChg>
      </pc:sldChg>
      <pc:sldChg chg="modSp mod modNotesTx">
        <pc:chgData name="Kim Bélanger-Baillargeon" userId="61e8c17a-4f44-4a20-848f-58a57c92f1ad" providerId="ADAL" clId="{8FC2DD90-765F-443C-9D3F-6A94703B4B65}" dt="2022-12-23T21:23:27.092" v="445"/>
        <pc:sldMkLst>
          <pc:docMk/>
          <pc:sldMk cId="987179652" sldId="352"/>
        </pc:sldMkLst>
        <pc:spChg chg="mod">
          <ac:chgData name="Kim Bélanger-Baillargeon" userId="61e8c17a-4f44-4a20-848f-58a57c92f1ad" providerId="ADAL" clId="{8FC2DD90-765F-443C-9D3F-6A94703B4B65}" dt="2022-12-23T21:23:07.594" v="442" actId="207"/>
          <ac:spMkLst>
            <pc:docMk/>
            <pc:sldMk cId="987179652" sldId="352"/>
            <ac:spMk id="2" creationId="{261C0FBC-1BA8-2E67-E4E0-712F4DD29269}"/>
          </ac:spMkLst>
        </pc:spChg>
        <pc:spChg chg="mod">
          <ac:chgData name="Kim Bélanger-Baillargeon" userId="61e8c17a-4f44-4a20-848f-58a57c92f1ad" providerId="ADAL" clId="{8FC2DD90-765F-443C-9D3F-6A94703B4B65}" dt="2022-12-23T21:23:21.927" v="444"/>
          <ac:spMkLst>
            <pc:docMk/>
            <pc:sldMk cId="987179652" sldId="352"/>
            <ac:spMk id="4" creationId="{3D6CF9BE-9646-AA19-BE2A-F856068BB1A7}"/>
          </ac:spMkLst>
        </pc:spChg>
      </pc:sldChg>
      <pc:sldChg chg="modSp mod modNotesTx">
        <pc:chgData name="Kim Bélanger-Baillargeon" userId="61e8c17a-4f44-4a20-848f-58a57c92f1ad" providerId="ADAL" clId="{8FC2DD90-765F-443C-9D3F-6A94703B4B65}" dt="2022-12-23T21:24:05.923" v="453"/>
        <pc:sldMkLst>
          <pc:docMk/>
          <pc:sldMk cId="723484790" sldId="353"/>
        </pc:sldMkLst>
        <pc:spChg chg="mod">
          <ac:chgData name="Kim Bélanger-Baillargeon" userId="61e8c17a-4f44-4a20-848f-58a57c92f1ad" providerId="ADAL" clId="{8FC2DD90-765F-443C-9D3F-6A94703B4B65}" dt="2022-12-23T21:24:01.583" v="452"/>
          <ac:spMkLst>
            <pc:docMk/>
            <pc:sldMk cId="723484790" sldId="353"/>
            <ac:spMk id="2" creationId="{737055C3-EB25-02DD-8EE3-46CC57384EB6}"/>
          </ac:spMkLst>
        </pc:spChg>
        <pc:spChg chg="mod">
          <ac:chgData name="Kim Bélanger-Baillargeon" userId="61e8c17a-4f44-4a20-848f-58a57c92f1ad" providerId="ADAL" clId="{8FC2DD90-765F-443C-9D3F-6A94703B4B65}" dt="2022-12-23T21:23:46.898" v="449" actId="1076"/>
          <ac:spMkLst>
            <pc:docMk/>
            <pc:sldMk cId="723484790" sldId="353"/>
            <ac:spMk id="4" creationId="{33922839-903E-9C9E-05C3-500F2B34267B}"/>
          </ac:spMkLst>
        </pc:spChg>
      </pc:sldChg>
      <pc:sldChg chg="modSp mod modNotesTx">
        <pc:chgData name="Kim Bélanger-Baillargeon" userId="61e8c17a-4f44-4a20-848f-58a57c92f1ad" providerId="ADAL" clId="{8FC2DD90-765F-443C-9D3F-6A94703B4B65}" dt="2022-12-23T21:24:54.136" v="483"/>
        <pc:sldMkLst>
          <pc:docMk/>
          <pc:sldMk cId="1766808026" sldId="354"/>
        </pc:sldMkLst>
        <pc:spChg chg="mod">
          <ac:chgData name="Kim Bélanger-Baillargeon" userId="61e8c17a-4f44-4a20-848f-58a57c92f1ad" providerId="ADAL" clId="{8FC2DD90-765F-443C-9D3F-6A94703B4B65}" dt="2022-12-23T21:24:48.707" v="482" actId="20577"/>
          <ac:spMkLst>
            <pc:docMk/>
            <pc:sldMk cId="1766808026" sldId="354"/>
            <ac:spMk id="4" creationId="{970EBF33-0520-EE46-1835-EDC796631856}"/>
          </ac:spMkLst>
        </pc:spChg>
      </pc:sldChg>
      <pc:sldChg chg="modSp mod modNotesTx">
        <pc:chgData name="Kim Bélanger-Baillargeon" userId="61e8c17a-4f44-4a20-848f-58a57c92f1ad" providerId="ADAL" clId="{8FC2DD90-765F-443C-9D3F-6A94703B4B65}" dt="2022-12-23T21:24:29.407" v="465"/>
        <pc:sldMkLst>
          <pc:docMk/>
          <pc:sldMk cId="4054710586" sldId="355"/>
        </pc:sldMkLst>
        <pc:spChg chg="mod">
          <ac:chgData name="Kim Bélanger-Baillargeon" userId="61e8c17a-4f44-4a20-848f-58a57c92f1ad" providerId="ADAL" clId="{8FC2DD90-765F-443C-9D3F-6A94703B4B65}" dt="2022-12-23T21:24:24.908" v="464" actId="20577"/>
          <ac:spMkLst>
            <pc:docMk/>
            <pc:sldMk cId="4054710586" sldId="355"/>
            <ac:spMk id="2" creationId="{9F8623F5-1B2D-AF1E-C968-2E166A15121B}"/>
          </ac:spMkLst>
        </pc:spChg>
      </pc:sldChg>
      <pc:sldChg chg="modSp mod modNotesTx">
        <pc:chgData name="Kim Bélanger-Baillargeon" userId="61e8c17a-4f44-4a20-848f-58a57c92f1ad" providerId="ADAL" clId="{8FC2DD90-765F-443C-9D3F-6A94703B4B65}" dt="2022-12-23T21:25:45.992" v="503"/>
        <pc:sldMkLst>
          <pc:docMk/>
          <pc:sldMk cId="3389124401" sldId="356"/>
        </pc:sldMkLst>
        <pc:spChg chg="mod">
          <ac:chgData name="Kim Bélanger-Baillargeon" userId="61e8c17a-4f44-4a20-848f-58a57c92f1ad" providerId="ADAL" clId="{8FC2DD90-765F-443C-9D3F-6A94703B4B65}" dt="2022-12-23T21:25:21.549" v="502" actId="20577"/>
          <ac:spMkLst>
            <pc:docMk/>
            <pc:sldMk cId="3389124401" sldId="356"/>
            <ac:spMk id="4" creationId="{970EBF33-0520-EE46-1835-EDC796631856}"/>
          </ac:spMkLst>
        </pc:spChg>
      </pc:sldChg>
      <pc:sldChg chg="modSp mod modNotesTx">
        <pc:chgData name="Kim Bélanger-Baillargeon" userId="61e8c17a-4f44-4a20-848f-58a57c92f1ad" providerId="ADAL" clId="{8FC2DD90-765F-443C-9D3F-6A94703B4B65}" dt="2022-12-23T21:26:25.294" v="521"/>
        <pc:sldMkLst>
          <pc:docMk/>
          <pc:sldMk cId="3597822836" sldId="357"/>
        </pc:sldMkLst>
        <pc:spChg chg="mod">
          <ac:chgData name="Kim Bélanger-Baillargeon" userId="61e8c17a-4f44-4a20-848f-58a57c92f1ad" providerId="ADAL" clId="{8FC2DD90-765F-443C-9D3F-6A94703B4B65}" dt="2022-12-23T21:26:15.162" v="519" actId="20577"/>
          <ac:spMkLst>
            <pc:docMk/>
            <pc:sldMk cId="3597822836" sldId="357"/>
            <ac:spMk id="4" creationId="{970EBF33-0520-EE46-1835-EDC796631856}"/>
          </ac:spMkLst>
        </pc:spChg>
      </pc:sldChg>
      <pc:sldChg chg="addSp delSp modSp new mod modAnim modNotesTx">
        <pc:chgData name="Kim Bélanger-Baillargeon" userId="61e8c17a-4f44-4a20-848f-58a57c92f1ad" providerId="ADAL" clId="{8FC2DD90-765F-443C-9D3F-6A94703B4B65}" dt="2022-12-23T20:38:25.973" v="206"/>
        <pc:sldMkLst>
          <pc:docMk/>
          <pc:sldMk cId="1893796667" sldId="358"/>
        </pc:sldMkLst>
        <pc:spChg chg="del">
          <ac:chgData name="Kim Bélanger-Baillargeon" userId="61e8c17a-4f44-4a20-848f-58a57c92f1ad" providerId="ADAL" clId="{8FC2DD90-765F-443C-9D3F-6A94703B4B65}" dt="2022-12-23T20:38:18.657" v="203" actId="478"/>
          <ac:spMkLst>
            <pc:docMk/>
            <pc:sldMk cId="1893796667" sldId="358"/>
            <ac:spMk id="2" creationId="{98D4F233-906F-A3A5-33E3-A47AEF56F548}"/>
          </ac:spMkLst>
        </pc:spChg>
        <pc:spChg chg="mod">
          <ac:chgData name="Kim Bélanger-Baillargeon" userId="61e8c17a-4f44-4a20-848f-58a57c92f1ad" providerId="ADAL" clId="{8FC2DD90-765F-443C-9D3F-6A94703B4B65}" dt="2022-12-23T20:38:09.780" v="202" actId="1076"/>
          <ac:spMkLst>
            <pc:docMk/>
            <pc:sldMk cId="1893796667" sldId="358"/>
            <ac:spMk id="3" creationId="{0E1641F3-717F-9C89-ACA5-BC39196F1829}"/>
          </ac:spMkLst>
        </pc:spChg>
        <pc:spChg chg="add mod">
          <ac:chgData name="Kim Bélanger-Baillargeon" userId="61e8c17a-4f44-4a20-848f-58a57c92f1ad" providerId="ADAL" clId="{8FC2DD90-765F-443C-9D3F-6A94703B4B65}" dt="2022-12-23T20:38:21.668" v="205" actId="1076"/>
          <ac:spMkLst>
            <pc:docMk/>
            <pc:sldMk cId="1893796667" sldId="358"/>
            <ac:spMk id="4" creationId="{127154EF-1893-31B0-3ED4-351DA58484B8}"/>
          </ac:spMkLst>
        </pc:spChg>
        <pc:spChg chg="mod">
          <ac:chgData name="Kim Bélanger-Baillargeon" userId="61e8c17a-4f44-4a20-848f-58a57c92f1ad" providerId="ADAL" clId="{8FC2DD90-765F-443C-9D3F-6A94703B4B65}" dt="2022-12-23T20:38:19.684" v="204"/>
          <ac:spMkLst>
            <pc:docMk/>
            <pc:sldMk cId="1893796667" sldId="358"/>
            <ac:spMk id="6" creationId="{091D0B54-E8E9-002F-5324-125DB4D783A6}"/>
          </ac:spMkLst>
        </pc:spChg>
        <pc:spChg chg="mod">
          <ac:chgData name="Kim Bélanger-Baillargeon" userId="61e8c17a-4f44-4a20-848f-58a57c92f1ad" providerId="ADAL" clId="{8FC2DD90-765F-443C-9D3F-6A94703B4B65}" dt="2022-12-23T20:38:19.684" v="204"/>
          <ac:spMkLst>
            <pc:docMk/>
            <pc:sldMk cId="1893796667" sldId="358"/>
            <ac:spMk id="7" creationId="{1116E625-C957-154B-5315-FC1E81A24298}"/>
          </ac:spMkLst>
        </pc:spChg>
        <pc:spChg chg="mod">
          <ac:chgData name="Kim Bélanger-Baillargeon" userId="61e8c17a-4f44-4a20-848f-58a57c92f1ad" providerId="ADAL" clId="{8FC2DD90-765F-443C-9D3F-6A94703B4B65}" dt="2022-12-23T20:38:19.684" v="204"/>
          <ac:spMkLst>
            <pc:docMk/>
            <pc:sldMk cId="1893796667" sldId="358"/>
            <ac:spMk id="19" creationId="{A69092C0-D618-1E0B-81CE-AE8F8EC0DE7E}"/>
          </ac:spMkLst>
        </pc:spChg>
        <pc:spChg chg="mod">
          <ac:chgData name="Kim Bélanger-Baillargeon" userId="61e8c17a-4f44-4a20-848f-58a57c92f1ad" providerId="ADAL" clId="{8FC2DD90-765F-443C-9D3F-6A94703B4B65}" dt="2022-12-23T20:38:19.684" v="204"/>
          <ac:spMkLst>
            <pc:docMk/>
            <pc:sldMk cId="1893796667" sldId="358"/>
            <ac:spMk id="20" creationId="{83F49506-1A84-2E9C-80B5-E1428AD637CB}"/>
          </ac:spMkLst>
        </pc:spChg>
        <pc:spChg chg="mod">
          <ac:chgData name="Kim Bélanger-Baillargeon" userId="61e8c17a-4f44-4a20-848f-58a57c92f1ad" providerId="ADAL" clId="{8FC2DD90-765F-443C-9D3F-6A94703B4B65}" dt="2022-12-23T20:38:19.684" v="204"/>
          <ac:spMkLst>
            <pc:docMk/>
            <pc:sldMk cId="1893796667" sldId="358"/>
            <ac:spMk id="21" creationId="{1961DDDC-7DA2-6371-E474-10C22C7E7950}"/>
          </ac:spMkLst>
        </pc:spChg>
        <pc:spChg chg="mod">
          <ac:chgData name="Kim Bélanger-Baillargeon" userId="61e8c17a-4f44-4a20-848f-58a57c92f1ad" providerId="ADAL" clId="{8FC2DD90-765F-443C-9D3F-6A94703B4B65}" dt="2022-12-23T20:38:19.684" v="204"/>
          <ac:spMkLst>
            <pc:docMk/>
            <pc:sldMk cId="1893796667" sldId="358"/>
            <ac:spMk id="22" creationId="{F962F499-5B7C-8540-4713-303DFB6DB61F}"/>
          </ac:spMkLst>
        </pc:spChg>
        <pc:spChg chg="mod">
          <ac:chgData name="Kim Bélanger-Baillargeon" userId="61e8c17a-4f44-4a20-848f-58a57c92f1ad" providerId="ADAL" clId="{8FC2DD90-765F-443C-9D3F-6A94703B4B65}" dt="2022-12-23T20:38:19.684" v="204"/>
          <ac:spMkLst>
            <pc:docMk/>
            <pc:sldMk cId="1893796667" sldId="358"/>
            <ac:spMk id="23" creationId="{84FC52AC-CB33-E38E-5B53-0E37EE2FFE6C}"/>
          </ac:spMkLst>
        </pc:spChg>
        <pc:spChg chg="mod">
          <ac:chgData name="Kim Bélanger-Baillargeon" userId="61e8c17a-4f44-4a20-848f-58a57c92f1ad" providerId="ADAL" clId="{8FC2DD90-765F-443C-9D3F-6A94703B4B65}" dt="2022-12-23T20:38:19.684" v="204"/>
          <ac:spMkLst>
            <pc:docMk/>
            <pc:sldMk cId="1893796667" sldId="358"/>
            <ac:spMk id="24" creationId="{ACA6A9BA-C6A9-35BD-F625-82FF4B0384C6}"/>
          </ac:spMkLst>
        </pc:spChg>
        <pc:spChg chg="mod">
          <ac:chgData name="Kim Bélanger-Baillargeon" userId="61e8c17a-4f44-4a20-848f-58a57c92f1ad" providerId="ADAL" clId="{8FC2DD90-765F-443C-9D3F-6A94703B4B65}" dt="2022-12-23T20:38:19.684" v="204"/>
          <ac:spMkLst>
            <pc:docMk/>
            <pc:sldMk cId="1893796667" sldId="358"/>
            <ac:spMk id="25" creationId="{3BE114F2-598D-2388-BC49-EC3AC822E5DD}"/>
          </ac:spMkLst>
        </pc:spChg>
        <pc:spChg chg="mod">
          <ac:chgData name="Kim Bélanger-Baillargeon" userId="61e8c17a-4f44-4a20-848f-58a57c92f1ad" providerId="ADAL" clId="{8FC2DD90-765F-443C-9D3F-6A94703B4B65}" dt="2022-12-23T20:38:19.684" v="204"/>
          <ac:spMkLst>
            <pc:docMk/>
            <pc:sldMk cId="1893796667" sldId="358"/>
            <ac:spMk id="26" creationId="{DC8E45C0-68EF-1461-BC49-4430A492551B}"/>
          </ac:spMkLst>
        </pc:spChg>
        <pc:spChg chg="mod">
          <ac:chgData name="Kim Bélanger-Baillargeon" userId="61e8c17a-4f44-4a20-848f-58a57c92f1ad" providerId="ADAL" clId="{8FC2DD90-765F-443C-9D3F-6A94703B4B65}" dt="2022-12-23T20:38:19.684" v="204"/>
          <ac:spMkLst>
            <pc:docMk/>
            <pc:sldMk cId="1893796667" sldId="358"/>
            <ac:spMk id="27" creationId="{F93C3DB5-38FA-7EDB-9EA6-32A462CBC47D}"/>
          </ac:spMkLst>
        </pc:spChg>
        <pc:spChg chg="mod">
          <ac:chgData name="Kim Bélanger-Baillargeon" userId="61e8c17a-4f44-4a20-848f-58a57c92f1ad" providerId="ADAL" clId="{8FC2DD90-765F-443C-9D3F-6A94703B4B65}" dt="2022-12-23T20:38:19.684" v="204"/>
          <ac:spMkLst>
            <pc:docMk/>
            <pc:sldMk cId="1893796667" sldId="358"/>
            <ac:spMk id="28" creationId="{63A0E263-E6AD-445A-290A-6888635F69BA}"/>
          </ac:spMkLst>
        </pc:spChg>
        <pc:spChg chg="mod">
          <ac:chgData name="Kim Bélanger-Baillargeon" userId="61e8c17a-4f44-4a20-848f-58a57c92f1ad" providerId="ADAL" clId="{8FC2DD90-765F-443C-9D3F-6A94703B4B65}" dt="2022-12-23T20:38:19.684" v="204"/>
          <ac:spMkLst>
            <pc:docMk/>
            <pc:sldMk cId="1893796667" sldId="358"/>
            <ac:spMk id="29" creationId="{0E5BFFEB-9110-93D3-344C-CA285EF27FC3}"/>
          </ac:spMkLst>
        </pc:spChg>
        <pc:spChg chg="mod">
          <ac:chgData name="Kim Bélanger-Baillargeon" userId="61e8c17a-4f44-4a20-848f-58a57c92f1ad" providerId="ADAL" clId="{8FC2DD90-765F-443C-9D3F-6A94703B4B65}" dt="2022-12-23T20:38:19.684" v="204"/>
          <ac:spMkLst>
            <pc:docMk/>
            <pc:sldMk cId="1893796667" sldId="358"/>
            <ac:spMk id="30" creationId="{01D759C6-E231-ECD9-3CBA-8780DC22CE7A}"/>
          </ac:spMkLst>
        </pc:spChg>
        <pc:spChg chg="mod">
          <ac:chgData name="Kim Bélanger-Baillargeon" userId="61e8c17a-4f44-4a20-848f-58a57c92f1ad" providerId="ADAL" clId="{8FC2DD90-765F-443C-9D3F-6A94703B4B65}" dt="2022-12-23T20:38:19.684" v="204"/>
          <ac:spMkLst>
            <pc:docMk/>
            <pc:sldMk cId="1893796667" sldId="358"/>
            <ac:spMk id="31" creationId="{D5E89B87-F022-77A4-6897-741080A9672E}"/>
          </ac:spMkLst>
        </pc:spChg>
        <pc:spChg chg="mod">
          <ac:chgData name="Kim Bélanger-Baillargeon" userId="61e8c17a-4f44-4a20-848f-58a57c92f1ad" providerId="ADAL" clId="{8FC2DD90-765F-443C-9D3F-6A94703B4B65}" dt="2022-12-23T20:38:19.684" v="204"/>
          <ac:spMkLst>
            <pc:docMk/>
            <pc:sldMk cId="1893796667" sldId="358"/>
            <ac:spMk id="32" creationId="{1E43421D-0078-3AE9-A17B-A3991F73CA1F}"/>
          </ac:spMkLst>
        </pc:spChg>
        <pc:spChg chg="mod">
          <ac:chgData name="Kim Bélanger-Baillargeon" userId="61e8c17a-4f44-4a20-848f-58a57c92f1ad" providerId="ADAL" clId="{8FC2DD90-765F-443C-9D3F-6A94703B4B65}" dt="2022-12-23T20:38:19.684" v="204"/>
          <ac:spMkLst>
            <pc:docMk/>
            <pc:sldMk cId="1893796667" sldId="358"/>
            <ac:spMk id="33" creationId="{0C49C55D-763C-30F2-85E2-947FF361F98B}"/>
          </ac:spMkLst>
        </pc:spChg>
        <pc:spChg chg="mod">
          <ac:chgData name="Kim Bélanger-Baillargeon" userId="61e8c17a-4f44-4a20-848f-58a57c92f1ad" providerId="ADAL" clId="{8FC2DD90-765F-443C-9D3F-6A94703B4B65}" dt="2022-12-23T20:38:19.684" v="204"/>
          <ac:spMkLst>
            <pc:docMk/>
            <pc:sldMk cId="1893796667" sldId="358"/>
            <ac:spMk id="34" creationId="{577A0522-BB2A-0EA3-C023-07F5E6FCE0F0}"/>
          </ac:spMkLst>
        </pc:spChg>
        <pc:spChg chg="mod">
          <ac:chgData name="Kim Bélanger-Baillargeon" userId="61e8c17a-4f44-4a20-848f-58a57c92f1ad" providerId="ADAL" clId="{8FC2DD90-765F-443C-9D3F-6A94703B4B65}" dt="2022-12-23T20:38:19.684" v="204"/>
          <ac:spMkLst>
            <pc:docMk/>
            <pc:sldMk cId="1893796667" sldId="358"/>
            <ac:spMk id="35" creationId="{453FE110-7760-0369-EFAE-8F8ECF37F2D9}"/>
          </ac:spMkLst>
        </pc:spChg>
        <pc:spChg chg="mod">
          <ac:chgData name="Kim Bélanger-Baillargeon" userId="61e8c17a-4f44-4a20-848f-58a57c92f1ad" providerId="ADAL" clId="{8FC2DD90-765F-443C-9D3F-6A94703B4B65}" dt="2022-12-23T20:38:19.684" v="204"/>
          <ac:spMkLst>
            <pc:docMk/>
            <pc:sldMk cId="1893796667" sldId="358"/>
            <ac:spMk id="36" creationId="{84778A89-2508-2A9D-4A4E-3D94FCACBDDC}"/>
          </ac:spMkLst>
        </pc:spChg>
        <pc:spChg chg="mod">
          <ac:chgData name="Kim Bélanger-Baillargeon" userId="61e8c17a-4f44-4a20-848f-58a57c92f1ad" providerId="ADAL" clId="{8FC2DD90-765F-443C-9D3F-6A94703B4B65}" dt="2022-12-23T20:38:19.684" v="204"/>
          <ac:spMkLst>
            <pc:docMk/>
            <pc:sldMk cId="1893796667" sldId="358"/>
            <ac:spMk id="37" creationId="{C873D0B9-3AFA-1041-955C-5356B4C364F1}"/>
          </ac:spMkLst>
        </pc:spChg>
        <pc:spChg chg="mod">
          <ac:chgData name="Kim Bélanger-Baillargeon" userId="61e8c17a-4f44-4a20-848f-58a57c92f1ad" providerId="ADAL" clId="{8FC2DD90-765F-443C-9D3F-6A94703B4B65}" dt="2022-12-23T20:38:19.684" v="204"/>
          <ac:spMkLst>
            <pc:docMk/>
            <pc:sldMk cId="1893796667" sldId="358"/>
            <ac:spMk id="38" creationId="{5AA6C2B1-932C-5215-4B1B-4C07F21604EA}"/>
          </ac:spMkLst>
        </pc:spChg>
        <pc:spChg chg="add mod">
          <ac:chgData name="Kim Bélanger-Baillargeon" userId="61e8c17a-4f44-4a20-848f-58a57c92f1ad" providerId="ADAL" clId="{8FC2DD90-765F-443C-9D3F-6A94703B4B65}" dt="2022-12-23T20:38:21.668" v="205" actId="1076"/>
          <ac:spMkLst>
            <pc:docMk/>
            <pc:sldMk cId="1893796667" sldId="358"/>
            <ac:spMk id="39" creationId="{E8693D9A-84B4-48E4-2EF3-524BDA1C08A0}"/>
          </ac:spMkLst>
        </pc:spChg>
        <pc:spChg chg="add mod">
          <ac:chgData name="Kim Bélanger-Baillargeon" userId="61e8c17a-4f44-4a20-848f-58a57c92f1ad" providerId="ADAL" clId="{8FC2DD90-765F-443C-9D3F-6A94703B4B65}" dt="2022-12-23T20:38:21.668" v="205" actId="1076"/>
          <ac:spMkLst>
            <pc:docMk/>
            <pc:sldMk cId="1893796667" sldId="358"/>
            <ac:spMk id="40" creationId="{A75CA7D6-1E55-3B8D-2562-F18577320774}"/>
          </ac:spMkLst>
        </pc:spChg>
        <pc:spChg chg="add mod">
          <ac:chgData name="Kim Bélanger-Baillargeon" userId="61e8c17a-4f44-4a20-848f-58a57c92f1ad" providerId="ADAL" clId="{8FC2DD90-765F-443C-9D3F-6A94703B4B65}" dt="2022-12-23T20:38:21.668" v="205" actId="1076"/>
          <ac:spMkLst>
            <pc:docMk/>
            <pc:sldMk cId="1893796667" sldId="358"/>
            <ac:spMk id="41" creationId="{6C34D413-EA60-84C8-1CEC-CE70505D8874}"/>
          </ac:spMkLst>
        </pc:spChg>
        <pc:spChg chg="add mod">
          <ac:chgData name="Kim Bélanger-Baillargeon" userId="61e8c17a-4f44-4a20-848f-58a57c92f1ad" providerId="ADAL" clId="{8FC2DD90-765F-443C-9D3F-6A94703B4B65}" dt="2022-12-23T20:38:21.668" v="205" actId="1076"/>
          <ac:spMkLst>
            <pc:docMk/>
            <pc:sldMk cId="1893796667" sldId="358"/>
            <ac:spMk id="42" creationId="{60B0489D-08D0-D020-7FDC-B2EC21D6BAED}"/>
          </ac:spMkLst>
        </pc:spChg>
        <pc:spChg chg="add mod">
          <ac:chgData name="Kim Bélanger-Baillargeon" userId="61e8c17a-4f44-4a20-848f-58a57c92f1ad" providerId="ADAL" clId="{8FC2DD90-765F-443C-9D3F-6A94703B4B65}" dt="2022-12-23T20:38:21.668" v="205" actId="1076"/>
          <ac:spMkLst>
            <pc:docMk/>
            <pc:sldMk cId="1893796667" sldId="358"/>
            <ac:spMk id="43" creationId="{7852D055-9480-32B0-1D4D-81C42C9AFF11}"/>
          </ac:spMkLst>
        </pc:spChg>
        <pc:grpChg chg="add mod">
          <ac:chgData name="Kim Bélanger-Baillargeon" userId="61e8c17a-4f44-4a20-848f-58a57c92f1ad" providerId="ADAL" clId="{8FC2DD90-765F-443C-9D3F-6A94703B4B65}" dt="2022-12-23T20:38:21.668" v="205" actId="1076"/>
          <ac:grpSpMkLst>
            <pc:docMk/>
            <pc:sldMk cId="1893796667" sldId="358"/>
            <ac:grpSpMk id="5" creationId="{76FBC4AF-DA71-6F17-8EC2-4487675A6C63}"/>
          </ac:grpSpMkLst>
        </pc:grpChg>
        <pc:grpChg chg="add mod">
          <ac:chgData name="Kim Bélanger-Baillargeon" userId="61e8c17a-4f44-4a20-848f-58a57c92f1ad" providerId="ADAL" clId="{8FC2DD90-765F-443C-9D3F-6A94703B4B65}" dt="2022-12-23T20:38:21.668" v="205" actId="1076"/>
          <ac:grpSpMkLst>
            <pc:docMk/>
            <pc:sldMk cId="1893796667" sldId="358"/>
            <ac:grpSpMk id="8" creationId="{716E9BFE-685E-80AD-654B-574A30DA94AF}"/>
          </ac:grpSpMkLst>
        </pc:grpChg>
        <pc:grpChg chg="mod">
          <ac:chgData name="Kim Bélanger-Baillargeon" userId="61e8c17a-4f44-4a20-848f-58a57c92f1ad" providerId="ADAL" clId="{8FC2DD90-765F-443C-9D3F-6A94703B4B65}" dt="2022-12-23T20:38:19.684" v="204"/>
          <ac:grpSpMkLst>
            <pc:docMk/>
            <pc:sldMk cId="1893796667" sldId="358"/>
            <ac:grpSpMk id="9" creationId="{096452DF-668D-41F0-F7DE-CE73F037A41D}"/>
          </ac:grpSpMkLst>
        </pc:grpChg>
        <pc:grpChg chg="mod">
          <ac:chgData name="Kim Bélanger-Baillargeon" userId="61e8c17a-4f44-4a20-848f-58a57c92f1ad" providerId="ADAL" clId="{8FC2DD90-765F-443C-9D3F-6A94703B4B65}" dt="2022-12-23T20:38:19.684" v="204"/>
          <ac:grpSpMkLst>
            <pc:docMk/>
            <pc:sldMk cId="1893796667" sldId="358"/>
            <ac:grpSpMk id="10" creationId="{A5AC1EC6-4F0A-14B3-281B-97EE0DD96750}"/>
          </ac:grpSpMkLst>
        </pc:grpChg>
        <pc:grpChg chg="mod">
          <ac:chgData name="Kim Bélanger-Baillargeon" userId="61e8c17a-4f44-4a20-848f-58a57c92f1ad" providerId="ADAL" clId="{8FC2DD90-765F-443C-9D3F-6A94703B4B65}" dt="2022-12-23T20:38:19.684" v="204"/>
          <ac:grpSpMkLst>
            <pc:docMk/>
            <pc:sldMk cId="1893796667" sldId="358"/>
            <ac:grpSpMk id="11" creationId="{27E462E4-88A3-C6CC-5450-0763738A474A}"/>
          </ac:grpSpMkLst>
        </pc:grpChg>
        <pc:grpChg chg="mod">
          <ac:chgData name="Kim Bélanger-Baillargeon" userId="61e8c17a-4f44-4a20-848f-58a57c92f1ad" providerId="ADAL" clId="{8FC2DD90-765F-443C-9D3F-6A94703B4B65}" dt="2022-12-23T20:38:19.684" v="204"/>
          <ac:grpSpMkLst>
            <pc:docMk/>
            <pc:sldMk cId="1893796667" sldId="358"/>
            <ac:grpSpMk id="12" creationId="{0BA70486-07D6-4AAF-241A-3F65A3BA1FE0}"/>
          </ac:grpSpMkLst>
        </pc:grpChg>
        <pc:grpChg chg="mod">
          <ac:chgData name="Kim Bélanger-Baillargeon" userId="61e8c17a-4f44-4a20-848f-58a57c92f1ad" providerId="ADAL" clId="{8FC2DD90-765F-443C-9D3F-6A94703B4B65}" dt="2022-12-23T20:38:19.684" v="204"/>
          <ac:grpSpMkLst>
            <pc:docMk/>
            <pc:sldMk cId="1893796667" sldId="358"/>
            <ac:grpSpMk id="13" creationId="{819A9DE6-2E3E-1E16-C418-50570461B813}"/>
          </ac:grpSpMkLst>
        </pc:grpChg>
        <pc:grpChg chg="mod">
          <ac:chgData name="Kim Bélanger-Baillargeon" userId="61e8c17a-4f44-4a20-848f-58a57c92f1ad" providerId="ADAL" clId="{8FC2DD90-765F-443C-9D3F-6A94703B4B65}" dt="2022-12-23T20:38:19.684" v="204"/>
          <ac:grpSpMkLst>
            <pc:docMk/>
            <pc:sldMk cId="1893796667" sldId="358"/>
            <ac:grpSpMk id="14" creationId="{0EDEB432-0AAB-0992-528B-2E69D512C04D}"/>
          </ac:grpSpMkLst>
        </pc:grpChg>
        <pc:grpChg chg="mod">
          <ac:chgData name="Kim Bélanger-Baillargeon" userId="61e8c17a-4f44-4a20-848f-58a57c92f1ad" providerId="ADAL" clId="{8FC2DD90-765F-443C-9D3F-6A94703B4B65}" dt="2022-12-23T20:38:19.684" v="204"/>
          <ac:grpSpMkLst>
            <pc:docMk/>
            <pc:sldMk cId="1893796667" sldId="358"/>
            <ac:grpSpMk id="15" creationId="{534EC8D2-45B6-AFA8-6CA8-3AD55090B749}"/>
          </ac:grpSpMkLst>
        </pc:grpChg>
        <pc:grpChg chg="mod">
          <ac:chgData name="Kim Bélanger-Baillargeon" userId="61e8c17a-4f44-4a20-848f-58a57c92f1ad" providerId="ADAL" clId="{8FC2DD90-765F-443C-9D3F-6A94703B4B65}" dt="2022-12-23T20:38:19.684" v="204"/>
          <ac:grpSpMkLst>
            <pc:docMk/>
            <pc:sldMk cId="1893796667" sldId="358"/>
            <ac:grpSpMk id="16" creationId="{31D5531F-D7BF-A407-A2D0-24DC41799D40}"/>
          </ac:grpSpMkLst>
        </pc:grpChg>
        <pc:grpChg chg="mod">
          <ac:chgData name="Kim Bélanger-Baillargeon" userId="61e8c17a-4f44-4a20-848f-58a57c92f1ad" providerId="ADAL" clId="{8FC2DD90-765F-443C-9D3F-6A94703B4B65}" dt="2022-12-23T20:38:19.684" v="204"/>
          <ac:grpSpMkLst>
            <pc:docMk/>
            <pc:sldMk cId="1893796667" sldId="358"/>
            <ac:grpSpMk id="17" creationId="{118A0D80-F304-A47E-C2E7-A2D59EAF42FD}"/>
          </ac:grpSpMkLst>
        </pc:grpChg>
        <pc:grpChg chg="mod">
          <ac:chgData name="Kim Bélanger-Baillargeon" userId="61e8c17a-4f44-4a20-848f-58a57c92f1ad" providerId="ADAL" clId="{8FC2DD90-765F-443C-9D3F-6A94703B4B65}" dt="2022-12-23T20:38:19.684" v="204"/>
          <ac:grpSpMkLst>
            <pc:docMk/>
            <pc:sldMk cId="1893796667" sldId="358"/>
            <ac:grpSpMk id="18" creationId="{F057EF68-CB74-E8AF-33C1-8CB5E1500D41}"/>
          </ac:grpSpMkLst>
        </pc:grpChg>
      </pc:sldChg>
    </pc:docChg>
  </pc:docChgLst>
  <pc:docChgLst>
    <pc:chgData name="Kim Bélanger-Baillargeon" userId="S::kim.belanger-baillargeon@educaloi.qc.ca::61e8c17a-4f44-4a20-848f-58a57c92f1ad" providerId="AD" clId="Web-{1776C496-6C4F-F96C-C43E-975AEED05496}"/>
    <pc:docChg chg="addSld modSld modSection">
      <pc:chgData name="Kim Bélanger-Baillargeon" userId="S::kim.belanger-baillargeon@educaloi.qc.ca::61e8c17a-4f44-4a20-848f-58a57c92f1ad" providerId="AD" clId="Web-{1776C496-6C4F-F96C-C43E-975AEED05496}" dt="2022-12-15T20:14:07.948" v="4" actId="20577"/>
      <pc:docMkLst>
        <pc:docMk/>
      </pc:docMkLst>
      <pc:sldChg chg="modSp new">
        <pc:chgData name="Kim Bélanger-Baillargeon" userId="S::kim.belanger-baillargeon@educaloi.qc.ca::61e8c17a-4f44-4a20-848f-58a57c92f1ad" providerId="AD" clId="Web-{1776C496-6C4F-F96C-C43E-975AEED05496}" dt="2022-12-15T20:14:07.948" v="4" actId="20577"/>
        <pc:sldMkLst>
          <pc:docMk/>
          <pc:sldMk cId="1278707987" sldId="339"/>
        </pc:sldMkLst>
        <pc:spChg chg="mod">
          <ac:chgData name="Kim Bélanger-Baillargeon" userId="S::kim.belanger-baillargeon@educaloi.qc.ca::61e8c17a-4f44-4a20-848f-58a57c92f1ad" providerId="AD" clId="Web-{1776C496-6C4F-F96C-C43E-975AEED05496}" dt="2022-12-15T20:14:07.948" v="4" actId="20577"/>
          <ac:spMkLst>
            <pc:docMk/>
            <pc:sldMk cId="1278707987" sldId="339"/>
            <ac:spMk id="3" creationId="{E8895C2A-0D24-C1E5-BCA6-37F5596E8C4C}"/>
          </ac:spMkLst>
        </pc:spChg>
      </pc:sldChg>
    </pc:docChg>
  </pc:docChgLst>
  <pc:docChgLst>
    <pc:chgData name="Thais Cattani Perroni" userId="S::thais.cattani.perroni@educaloi.qc.ca::cfd5eeab-e9e1-4b2a-b5a4-3d687f911c86" providerId="AD" clId="Web-{07580E1F-EC4D-D0FC-4CC5-5B7D5F8FE98B}"/>
    <pc:docChg chg="modSld modSection">
      <pc:chgData name="Thais Cattani Perroni" userId="S::thais.cattani.perroni@educaloi.qc.ca::cfd5eeab-e9e1-4b2a-b5a4-3d687f911c86" providerId="AD" clId="Web-{07580E1F-EC4D-D0FC-4CC5-5B7D5F8FE98B}" dt="2023-08-17T18:49:38.058" v="20" actId="20577"/>
      <pc:docMkLst>
        <pc:docMk/>
      </pc:docMkLst>
      <pc:sldChg chg="addSp modSp">
        <pc:chgData name="Thais Cattani Perroni" userId="S::thais.cattani.perroni@educaloi.qc.ca::cfd5eeab-e9e1-4b2a-b5a4-3d687f911c86" providerId="AD" clId="Web-{07580E1F-EC4D-D0FC-4CC5-5B7D5F8FE98B}" dt="2023-08-17T18:49:38.058" v="20" actId="20577"/>
        <pc:sldMkLst>
          <pc:docMk/>
          <pc:sldMk cId="2190569107" sldId="344"/>
        </pc:sldMkLst>
        <pc:spChg chg="mod">
          <ac:chgData name="Thais Cattani Perroni" userId="S::thais.cattani.perroni@educaloi.qc.ca::cfd5eeab-e9e1-4b2a-b5a4-3d687f911c86" providerId="AD" clId="Web-{07580E1F-EC4D-D0FC-4CC5-5B7D5F8FE98B}" dt="2023-08-17T18:49:38.058" v="20" actId="20577"/>
          <ac:spMkLst>
            <pc:docMk/>
            <pc:sldMk cId="2190569107" sldId="344"/>
            <ac:spMk id="2" creationId="{6E32630A-BB47-D995-747C-006B324BF661}"/>
          </ac:spMkLst>
        </pc:spChg>
        <pc:picChg chg="add mod">
          <ac:chgData name="Thais Cattani Perroni" userId="S::thais.cattani.perroni@educaloi.qc.ca::cfd5eeab-e9e1-4b2a-b5a4-3d687f911c86" providerId="AD" clId="Web-{07580E1F-EC4D-D0FC-4CC5-5B7D5F8FE98B}" dt="2023-08-17T18:49:22.292" v="5" actId="1076"/>
          <ac:picMkLst>
            <pc:docMk/>
            <pc:sldMk cId="2190569107" sldId="344"/>
            <ac:picMk id="5" creationId="{A48037DA-D76F-5B0F-556F-EDC0CA1D452D}"/>
          </ac:picMkLst>
        </pc:picChg>
      </pc:sldChg>
    </pc:docChg>
  </pc:docChgLst>
  <pc:docChgLst>
    <pc:chgData name="Kim Bélanger-Baillargeon" userId="61e8c17a-4f44-4a20-848f-58a57c92f1ad" providerId="ADAL" clId="{11953168-CABD-4489-AF35-F0BAC5E0C8B5}"/>
    <pc:docChg chg="custSel addSld delSld modSld sldOrd addSection modSection">
      <pc:chgData name="Kim Bélanger-Baillargeon" userId="61e8c17a-4f44-4a20-848f-58a57c92f1ad" providerId="ADAL" clId="{11953168-CABD-4489-AF35-F0BAC5E0C8B5}" dt="2022-12-13T20:26:57.873" v="653" actId="2696"/>
      <pc:docMkLst>
        <pc:docMk/>
      </pc:docMkLst>
      <pc:sldChg chg="del">
        <pc:chgData name="Kim Bélanger-Baillargeon" userId="61e8c17a-4f44-4a20-848f-58a57c92f1ad" providerId="ADAL" clId="{11953168-CABD-4489-AF35-F0BAC5E0C8B5}" dt="2022-12-13T20:22:16.828" v="568" actId="2696"/>
        <pc:sldMkLst>
          <pc:docMk/>
          <pc:sldMk cId="1581538156" sldId="258"/>
        </pc:sldMkLst>
      </pc:sldChg>
      <pc:sldChg chg="addSp delSp modSp mod modNotesTx">
        <pc:chgData name="Kim Bélanger-Baillargeon" userId="61e8c17a-4f44-4a20-848f-58a57c92f1ad" providerId="ADAL" clId="{11953168-CABD-4489-AF35-F0BAC5E0C8B5}" dt="2022-12-13T20:12:25.931" v="445"/>
        <pc:sldMkLst>
          <pc:docMk/>
          <pc:sldMk cId="387620748" sldId="261"/>
        </pc:sldMkLst>
        <pc:spChg chg="mod">
          <ac:chgData name="Kim Bélanger-Baillargeon" userId="61e8c17a-4f44-4a20-848f-58a57c92f1ad" providerId="ADAL" clId="{11953168-CABD-4489-AF35-F0BAC5E0C8B5}" dt="2022-12-13T20:08:54.321" v="304" actId="1076"/>
          <ac:spMkLst>
            <pc:docMk/>
            <pc:sldMk cId="387620748" sldId="261"/>
            <ac:spMk id="3" creationId="{D5092838-4393-0744-83F8-A0F8497A27E1}"/>
          </ac:spMkLst>
        </pc:spChg>
        <pc:spChg chg="del">
          <ac:chgData name="Kim Bélanger-Baillargeon" userId="61e8c17a-4f44-4a20-848f-58a57c92f1ad" providerId="ADAL" clId="{11953168-CABD-4489-AF35-F0BAC5E0C8B5}" dt="2022-12-13T20:08:08.490" v="274" actId="478"/>
          <ac:spMkLst>
            <pc:docMk/>
            <pc:sldMk cId="387620748" sldId="261"/>
            <ac:spMk id="4" creationId="{DD2B239E-1FDD-274F-8094-A964DF8F1BEC}"/>
          </ac:spMkLst>
        </pc:spChg>
        <pc:spChg chg="mod">
          <ac:chgData name="Kim Bélanger-Baillargeon" userId="61e8c17a-4f44-4a20-848f-58a57c92f1ad" providerId="ADAL" clId="{11953168-CABD-4489-AF35-F0BAC5E0C8B5}" dt="2022-12-13T20:08:24.868" v="296" actId="122"/>
          <ac:spMkLst>
            <pc:docMk/>
            <pc:sldMk cId="387620748" sldId="261"/>
            <ac:spMk id="8" creationId="{EB706226-4730-FA4D-ABEC-69D1B174C6AA}"/>
          </ac:spMkLst>
        </pc:spChg>
        <pc:picChg chg="add mod">
          <ac:chgData name="Kim Bélanger-Baillargeon" userId="61e8c17a-4f44-4a20-848f-58a57c92f1ad" providerId="ADAL" clId="{11953168-CABD-4489-AF35-F0BAC5E0C8B5}" dt="2022-12-13T20:08:10.536" v="275" actId="1076"/>
          <ac:picMkLst>
            <pc:docMk/>
            <pc:sldMk cId="387620748" sldId="261"/>
            <ac:picMk id="2" creationId="{A297C641-9CCF-5DB1-7652-70C2BE7B7AC7}"/>
          </ac:picMkLst>
        </pc:picChg>
      </pc:sldChg>
      <pc:sldChg chg="addSp delSp modSp mod modAnim modNotesTx">
        <pc:chgData name="Kim Bélanger-Baillargeon" userId="61e8c17a-4f44-4a20-848f-58a57c92f1ad" providerId="ADAL" clId="{11953168-CABD-4489-AF35-F0BAC5E0C8B5}" dt="2022-12-13T20:18:35.193" v="477" actId="207"/>
        <pc:sldMkLst>
          <pc:docMk/>
          <pc:sldMk cId="2826379576" sldId="263"/>
        </pc:sldMkLst>
        <pc:spChg chg="mod">
          <ac:chgData name="Kim Bélanger-Baillargeon" userId="61e8c17a-4f44-4a20-848f-58a57c92f1ad" providerId="ADAL" clId="{11953168-CABD-4489-AF35-F0BAC5E0C8B5}" dt="2022-12-13T20:18:35.193" v="477" actId="207"/>
          <ac:spMkLst>
            <pc:docMk/>
            <pc:sldMk cId="2826379576" sldId="263"/>
            <ac:spMk id="7" creationId="{C5DFB938-2839-5A45-A454-BF0CD6F632AC}"/>
          </ac:spMkLst>
        </pc:spChg>
        <pc:spChg chg="del">
          <ac:chgData name="Kim Bélanger-Baillargeon" userId="61e8c17a-4f44-4a20-848f-58a57c92f1ad" providerId="ADAL" clId="{11953168-CABD-4489-AF35-F0BAC5E0C8B5}" dt="2022-12-13T20:18:19.944" v="471" actId="478"/>
          <ac:spMkLst>
            <pc:docMk/>
            <pc:sldMk cId="2826379576" sldId="263"/>
            <ac:spMk id="8" creationId="{68103854-A36A-C145-A830-16060ECA4EE2}"/>
          </ac:spMkLst>
        </pc:spChg>
        <pc:spChg chg="del mod">
          <ac:chgData name="Kim Bélanger-Baillargeon" userId="61e8c17a-4f44-4a20-848f-58a57c92f1ad" providerId="ADAL" clId="{11953168-CABD-4489-AF35-F0BAC5E0C8B5}" dt="2022-12-13T20:18:21.544" v="473" actId="478"/>
          <ac:spMkLst>
            <pc:docMk/>
            <pc:sldMk cId="2826379576" sldId="263"/>
            <ac:spMk id="9" creationId="{F3D05E6F-3EB2-EF40-BA12-9E6D1199A77B}"/>
          </ac:spMkLst>
        </pc:spChg>
        <pc:picChg chg="add mod">
          <ac:chgData name="Kim Bélanger-Baillargeon" userId="61e8c17a-4f44-4a20-848f-58a57c92f1ad" providerId="ADAL" clId="{11953168-CABD-4489-AF35-F0BAC5E0C8B5}" dt="2022-12-13T20:18:25.481" v="475" actId="1076"/>
          <ac:picMkLst>
            <pc:docMk/>
            <pc:sldMk cId="2826379576" sldId="263"/>
            <ac:picMk id="2" creationId="{8CAC1373-01E3-7C1B-B7C9-A9FC42451B9B}"/>
          </ac:picMkLst>
        </pc:picChg>
        <pc:picChg chg="add mod">
          <ac:chgData name="Kim Bélanger-Baillargeon" userId="61e8c17a-4f44-4a20-848f-58a57c92f1ad" providerId="ADAL" clId="{11953168-CABD-4489-AF35-F0BAC5E0C8B5}" dt="2022-12-13T20:18:25.481" v="475" actId="1076"/>
          <ac:picMkLst>
            <pc:docMk/>
            <pc:sldMk cId="2826379576" sldId="263"/>
            <ac:picMk id="3" creationId="{148FE718-B571-17F9-89DB-3A601A6AC028}"/>
          </ac:picMkLst>
        </pc:picChg>
      </pc:sldChg>
      <pc:sldChg chg="addSp modSp mod">
        <pc:chgData name="Kim Bélanger-Baillargeon" userId="61e8c17a-4f44-4a20-848f-58a57c92f1ad" providerId="ADAL" clId="{11953168-CABD-4489-AF35-F0BAC5E0C8B5}" dt="2022-12-13T20:17:06.448" v="457" actId="1076"/>
        <pc:sldMkLst>
          <pc:docMk/>
          <pc:sldMk cId="3697603542" sldId="266"/>
        </pc:sldMkLst>
        <pc:spChg chg="mod">
          <ac:chgData name="Kim Bélanger-Baillargeon" userId="61e8c17a-4f44-4a20-848f-58a57c92f1ad" providerId="ADAL" clId="{11953168-CABD-4489-AF35-F0BAC5E0C8B5}" dt="2022-12-13T20:09:06.649" v="322" actId="1076"/>
          <ac:spMkLst>
            <pc:docMk/>
            <pc:sldMk cId="3697603542" sldId="266"/>
            <ac:spMk id="4" creationId="{3A788EAF-4D37-AF40-AE32-C0110FEB5D52}"/>
          </ac:spMkLst>
        </pc:spChg>
        <pc:spChg chg="mod">
          <ac:chgData name="Kim Bélanger-Baillargeon" userId="61e8c17a-4f44-4a20-848f-58a57c92f1ad" providerId="ADAL" clId="{11953168-CABD-4489-AF35-F0BAC5E0C8B5}" dt="2022-12-13T20:16:57.401" v="454" actId="5793"/>
          <ac:spMkLst>
            <pc:docMk/>
            <pc:sldMk cId="3697603542" sldId="266"/>
            <ac:spMk id="5" creationId="{9E4C8C5E-B19D-204E-9453-97003A9D478D}"/>
          </ac:spMkLst>
        </pc:spChg>
        <pc:picChg chg="add mod">
          <ac:chgData name="Kim Bélanger-Baillargeon" userId="61e8c17a-4f44-4a20-848f-58a57c92f1ad" providerId="ADAL" clId="{11953168-CABD-4489-AF35-F0BAC5E0C8B5}" dt="2022-12-13T20:17:06.448" v="457" actId="1076"/>
          <ac:picMkLst>
            <pc:docMk/>
            <pc:sldMk cId="3697603542" sldId="266"/>
            <ac:picMk id="3" creationId="{AF5F6D2A-3126-1391-0107-40DB37F7991F}"/>
          </ac:picMkLst>
        </pc:picChg>
        <pc:picChg chg="add mod">
          <ac:chgData name="Kim Bélanger-Baillargeon" userId="61e8c17a-4f44-4a20-848f-58a57c92f1ad" providerId="ADAL" clId="{11953168-CABD-4489-AF35-F0BAC5E0C8B5}" dt="2022-12-13T20:16:54.991" v="452" actId="1076"/>
          <ac:picMkLst>
            <pc:docMk/>
            <pc:sldMk cId="3697603542" sldId="266"/>
            <ac:picMk id="7" creationId="{5010DEEB-7797-B95A-8477-161E3B92D2A4}"/>
          </ac:picMkLst>
        </pc:picChg>
        <pc:picChg chg="add mod">
          <ac:chgData name="Kim Bélanger-Baillargeon" userId="61e8c17a-4f44-4a20-848f-58a57c92f1ad" providerId="ADAL" clId="{11953168-CABD-4489-AF35-F0BAC5E0C8B5}" dt="2022-12-13T20:17:04.264" v="456" actId="1076"/>
          <ac:picMkLst>
            <pc:docMk/>
            <pc:sldMk cId="3697603542" sldId="266"/>
            <ac:picMk id="9" creationId="{3D8E4C22-DCBA-C627-06AB-73A690222DE7}"/>
          </ac:picMkLst>
        </pc:picChg>
      </pc:sldChg>
      <pc:sldChg chg="del">
        <pc:chgData name="Kim Bélanger-Baillargeon" userId="61e8c17a-4f44-4a20-848f-58a57c92f1ad" providerId="ADAL" clId="{11953168-CABD-4489-AF35-F0BAC5E0C8B5}" dt="2022-12-13T20:22:16.828" v="568" actId="2696"/>
        <pc:sldMkLst>
          <pc:docMk/>
          <pc:sldMk cId="2761164563" sldId="267"/>
        </pc:sldMkLst>
      </pc:sldChg>
      <pc:sldChg chg="del">
        <pc:chgData name="Kim Bélanger-Baillargeon" userId="61e8c17a-4f44-4a20-848f-58a57c92f1ad" providerId="ADAL" clId="{11953168-CABD-4489-AF35-F0BAC5E0C8B5}" dt="2022-12-13T20:22:16.828" v="568" actId="2696"/>
        <pc:sldMkLst>
          <pc:docMk/>
          <pc:sldMk cId="2710397120" sldId="268"/>
        </pc:sldMkLst>
      </pc:sldChg>
      <pc:sldChg chg="del">
        <pc:chgData name="Kim Bélanger-Baillargeon" userId="61e8c17a-4f44-4a20-848f-58a57c92f1ad" providerId="ADAL" clId="{11953168-CABD-4489-AF35-F0BAC5E0C8B5}" dt="2022-12-13T20:22:16.828" v="568" actId="2696"/>
        <pc:sldMkLst>
          <pc:docMk/>
          <pc:sldMk cId="2421384270" sldId="269"/>
        </pc:sldMkLst>
      </pc:sldChg>
      <pc:sldChg chg="del">
        <pc:chgData name="Kim Bélanger-Baillargeon" userId="61e8c17a-4f44-4a20-848f-58a57c92f1ad" providerId="ADAL" clId="{11953168-CABD-4489-AF35-F0BAC5E0C8B5}" dt="2022-12-13T20:22:16.828" v="568" actId="2696"/>
        <pc:sldMkLst>
          <pc:docMk/>
          <pc:sldMk cId="3633348750" sldId="270"/>
        </pc:sldMkLst>
      </pc:sldChg>
      <pc:sldChg chg="del">
        <pc:chgData name="Kim Bélanger-Baillargeon" userId="61e8c17a-4f44-4a20-848f-58a57c92f1ad" providerId="ADAL" clId="{11953168-CABD-4489-AF35-F0BAC5E0C8B5}" dt="2022-12-13T20:22:16.828" v="568" actId="2696"/>
        <pc:sldMkLst>
          <pc:docMk/>
          <pc:sldMk cId="1521540336" sldId="271"/>
        </pc:sldMkLst>
      </pc:sldChg>
      <pc:sldChg chg="del">
        <pc:chgData name="Kim Bélanger-Baillargeon" userId="61e8c17a-4f44-4a20-848f-58a57c92f1ad" providerId="ADAL" clId="{11953168-CABD-4489-AF35-F0BAC5E0C8B5}" dt="2022-12-13T20:22:16.828" v="568" actId="2696"/>
        <pc:sldMkLst>
          <pc:docMk/>
          <pc:sldMk cId="2236163849" sldId="272"/>
        </pc:sldMkLst>
      </pc:sldChg>
      <pc:sldChg chg="del">
        <pc:chgData name="Kim Bélanger-Baillargeon" userId="61e8c17a-4f44-4a20-848f-58a57c92f1ad" providerId="ADAL" clId="{11953168-CABD-4489-AF35-F0BAC5E0C8B5}" dt="2022-12-13T20:22:16.828" v="568" actId="2696"/>
        <pc:sldMkLst>
          <pc:docMk/>
          <pc:sldMk cId="1237255691" sldId="273"/>
        </pc:sldMkLst>
      </pc:sldChg>
      <pc:sldChg chg="del">
        <pc:chgData name="Kim Bélanger-Baillargeon" userId="61e8c17a-4f44-4a20-848f-58a57c92f1ad" providerId="ADAL" clId="{11953168-CABD-4489-AF35-F0BAC5E0C8B5}" dt="2022-12-13T20:22:16.828" v="568" actId="2696"/>
        <pc:sldMkLst>
          <pc:docMk/>
          <pc:sldMk cId="1481830264" sldId="274"/>
        </pc:sldMkLst>
      </pc:sldChg>
      <pc:sldChg chg="addSp delSp modSp mod ord modNotesTx">
        <pc:chgData name="Kim Bélanger-Baillargeon" userId="61e8c17a-4f44-4a20-848f-58a57c92f1ad" providerId="ADAL" clId="{11953168-CABD-4489-AF35-F0BAC5E0C8B5}" dt="2022-12-13T20:12:06.811" v="444"/>
        <pc:sldMkLst>
          <pc:docMk/>
          <pc:sldMk cId="3037727270" sldId="275"/>
        </pc:sldMkLst>
        <pc:spChg chg="mod">
          <ac:chgData name="Kim Bélanger-Baillargeon" userId="61e8c17a-4f44-4a20-848f-58a57c92f1ad" providerId="ADAL" clId="{11953168-CABD-4489-AF35-F0BAC5E0C8B5}" dt="2022-12-13T20:11:31.874" v="442" actId="403"/>
          <ac:spMkLst>
            <pc:docMk/>
            <pc:sldMk cId="3037727270" sldId="275"/>
            <ac:spMk id="2" creationId="{5F6FBF65-D3C8-9341-B506-6DF8698F7792}"/>
          </ac:spMkLst>
        </pc:spChg>
        <pc:spChg chg="del">
          <ac:chgData name="Kim Bélanger-Baillargeon" userId="61e8c17a-4f44-4a20-848f-58a57c92f1ad" providerId="ADAL" clId="{11953168-CABD-4489-AF35-F0BAC5E0C8B5}" dt="2022-12-13T20:11:57.614" v="443" actId="931"/>
          <ac:spMkLst>
            <pc:docMk/>
            <pc:sldMk cId="3037727270" sldId="275"/>
            <ac:spMk id="10" creationId="{3B43F5C7-76CB-424D-8D05-8E023AE78DC5}"/>
          </ac:spMkLst>
        </pc:spChg>
        <pc:picChg chg="add mod">
          <ac:chgData name="Kim Bélanger-Baillargeon" userId="61e8c17a-4f44-4a20-848f-58a57c92f1ad" providerId="ADAL" clId="{11953168-CABD-4489-AF35-F0BAC5E0C8B5}" dt="2022-12-13T20:11:57.614" v="443" actId="931"/>
          <ac:picMkLst>
            <pc:docMk/>
            <pc:sldMk cId="3037727270" sldId="275"/>
            <ac:picMk id="4" creationId="{6C490E83-6816-616F-3324-C7864C580AB2}"/>
          </ac:picMkLst>
        </pc:picChg>
      </pc:sldChg>
      <pc:sldChg chg="del">
        <pc:chgData name="Kim Bélanger-Baillargeon" userId="61e8c17a-4f44-4a20-848f-58a57c92f1ad" providerId="ADAL" clId="{11953168-CABD-4489-AF35-F0BAC5E0C8B5}" dt="2022-12-13T20:22:16.828" v="568" actId="2696"/>
        <pc:sldMkLst>
          <pc:docMk/>
          <pc:sldMk cId="1664878773" sldId="276"/>
        </pc:sldMkLst>
      </pc:sldChg>
      <pc:sldChg chg="modSp add del mod">
        <pc:chgData name="Kim Bélanger-Baillargeon" userId="61e8c17a-4f44-4a20-848f-58a57c92f1ad" providerId="ADAL" clId="{11953168-CABD-4489-AF35-F0BAC5E0C8B5}" dt="2022-12-13T20:26:57.873" v="653" actId="2696"/>
        <pc:sldMkLst>
          <pc:docMk/>
          <pc:sldMk cId="1419470621" sldId="277"/>
        </pc:sldMkLst>
        <pc:spChg chg="mod">
          <ac:chgData name="Kim Bélanger-Baillargeon" userId="61e8c17a-4f44-4a20-848f-58a57c92f1ad" providerId="ADAL" clId="{11953168-CABD-4489-AF35-F0BAC5E0C8B5}" dt="2022-12-13T20:24:52.826" v="624" actId="207"/>
          <ac:spMkLst>
            <pc:docMk/>
            <pc:sldMk cId="1419470621" sldId="277"/>
            <ac:spMk id="2" creationId="{2F1FF2C4-9FB9-455A-806C-8D6660815525}"/>
          </ac:spMkLst>
        </pc:spChg>
      </pc:sldChg>
      <pc:sldChg chg="del">
        <pc:chgData name="Kim Bélanger-Baillargeon" userId="61e8c17a-4f44-4a20-848f-58a57c92f1ad" providerId="ADAL" clId="{11953168-CABD-4489-AF35-F0BAC5E0C8B5}" dt="2022-12-13T20:22:16.828" v="568" actId="2696"/>
        <pc:sldMkLst>
          <pc:docMk/>
          <pc:sldMk cId="2193327019" sldId="277"/>
        </pc:sldMkLst>
      </pc:sldChg>
      <pc:sldChg chg="del">
        <pc:chgData name="Kim Bélanger-Baillargeon" userId="61e8c17a-4f44-4a20-848f-58a57c92f1ad" providerId="ADAL" clId="{11953168-CABD-4489-AF35-F0BAC5E0C8B5}" dt="2022-12-13T20:22:16.828" v="568" actId="2696"/>
        <pc:sldMkLst>
          <pc:docMk/>
          <pc:sldMk cId="3905683981" sldId="278"/>
        </pc:sldMkLst>
      </pc:sldChg>
      <pc:sldChg chg="del">
        <pc:chgData name="Kim Bélanger-Baillargeon" userId="61e8c17a-4f44-4a20-848f-58a57c92f1ad" providerId="ADAL" clId="{11953168-CABD-4489-AF35-F0BAC5E0C8B5}" dt="2022-12-13T20:22:16.828" v="568" actId="2696"/>
        <pc:sldMkLst>
          <pc:docMk/>
          <pc:sldMk cId="4150871822" sldId="280"/>
        </pc:sldMkLst>
      </pc:sldChg>
      <pc:sldChg chg="del">
        <pc:chgData name="Kim Bélanger-Baillargeon" userId="61e8c17a-4f44-4a20-848f-58a57c92f1ad" providerId="ADAL" clId="{11953168-CABD-4489-AF35-F0BAC5E0C8B5}" dt="2022-12-13T20:22:16.828" v="568" actId="2696"/>
        <pc:sldMkLst>
          <pc:docMk/>
          <pc:sldMk cId="779627954" sldId="281"/>
        </pc:sldMkLst>
      </pc:sldChg>
      <pc:sldChg chg="del">
        <pc:chgData name="Kim Bélanger-Baillargeon" userId="61e8c17a-4f44-4a20-848f-58a57c92f1ad" providerId="ADAL" clId="{11953168-CABD-4489-AF35-F0BAC5E0C8B5}" dt="2022-12-13T20:22:16.828" v="568" actId="2696"/>
        <pc:sldMkLst>
          <pc:docMk/>
          <pc:sldMk cId="1461120729" sldId="314"/>
        </pc:sldMkLst>
      </pc:sldChg>
      <pc:sldChg chg="del">
        <pc:chgData name="Kim Bélanger-Baillargeon" userId="61e8c17a-4f44-4a20-848f-58a57c92f1ad" providerId="ADAL" clId="{11953168-CABD-4489-AF35-F0BAC5E0C8B5}" dt="2022-12-13T20:22:16.828" v="568" actId="2696"/>
        <pc:sldMkLst>
          <pc:docMk/>
          <pc:sldMk cId="3544659978" sldId="315"/>
        </pc:sldMkLst>
      </pc:sldChg>
      <pc:sldChg chg="del">
        <pc:chgData name="Kim Bélanger-Baillargeon" userId="61e8c17a-4f44-4a20-848f-58a57c92f1ad" providerId="ADAL" clId="{11953168-CABD-4489-AF35-F0BAC5E0C8B5}" dt="2022-12-13T20:22:16.828" v="568" actId="2696"/>
        <pc:sldMkLst>
          <pc:docMk/>
          <pc:sldMk cId="4206589456" sldId="316"/>
        </pc:sldMkLst>
      </pc:sldChg>
      <pc:sldChg chg="del">
        <pc:chgData name="Kim Bélanger-Baillargeon" userId="61e8c17a-4f44-4a20-848f-58a57c92f1ad" providerId="ADAL" clId="{11953168-CABD-4489-AF35-F0BAC5E0C8B5}" dt="2022-12-13T20:22:16.828" v="568" actId="2696"/>
        <pc:sldMkLst>
          <pc:docMk/>
          <pc:sldMk cId="1286252925" sldId="317"/>
        </pc:sldMkLst>
      </pc:sldChg>
      <pc:sldChg chg="del">
        <pc:chgData name="Kim Bélanger-Baillargeon" userId="61e8c17a-4f44-4a20-848f-58a57c92f1ad" providerId="ADAL" clId="{11953168-CABD-4489-AF35-F0BAC5E0C8B5}" dt="2022-12-13T20:22:16.828" v="568" actId="2696"/>
        <pc:sldMkLst>
          <pc:docMk/>
          <pc:sldMk cId="4029774393" sldId="318"/>
        </pc:sldMkLst>
      </pc:sldChg>
      <pc:sldChg chg="del">
        <pc:chgData name="Kim Bélanger-Baillargeon" userId="61e8c17a-4f44-4a20-848f-58a57c92f1ad" providerId="ADAL" clId="{11953168-CABD-4489-AF35-F0BAC5E0C8B5}" dt="2022-12-13T20:22:16.828" v="568" actId="2696"/>
        <pc:sldMkLst>
          <pc:docMk/>
          <pc:sldMk cId="3081994381" sldId="319"/>
        </pc:sldMkLst>
      </pc:sldChg>
      <pc:sldChg chg="del">
        <pc:chgData name="Kim Bélanger-Baillargeon" userId="61e8c17a-4f44-4a20-848f-58a57c92f1ad" providerId="ADAL" clId="{11953168-CABD-4489-AF35-F0BAC5E0C8B5}" dt="2022-12-13T20:22:16.828" v="568" actId="2696"/>
        <pc:sldMkLst>
          <pc:docMk/>
          <pc:sldMk cId="836512014" sldId="333"/>
        </pc:sldMkLst>
      </pc:sldChg>
      <pc:sldChg chg="addSp delSp modSp add mod delAnim modAnim modNotesTx">
        <pc:chgData name="Kim Bélanger-Baillargeon" userId="61e8c17a-4f44-4a20-848f-58a57c92f1ad" providerId="ADAL" clId="{11953168-CABD-4489-AF35-F0BAC5E0C8B5}" dt="2022-12-13T20:20:39.864" v="525" actId="1076"/>
        <pc:sldMkLst>
          <pc:docMk/>
          <pc:sldMk cId="3255430390" sldId="334"/>
        </pc:sldMkLst>
        <pc:spChg chg="mod">
          <ac:chgData name="Kim Bélanger-Baillargeon" userId="61e8c17a-4f44-4a20-848f-58a57c92f1ad" providerId="ADAL" clId="{11953168-CABD-4489-AF35-F0BAC5E0C8B5}" dt="2022-12-13T20:20:28.280" v="519" actId="20577"/>
          <ac:spMkLst>
            <pc:docMk/>
            <pc:sldMk cId="3255430390" sldId="334"/>
            <ac:spMk id="7" creationId="{C5DFB938-2839-5A45-A454-BF0CD6F632AC}"/>
          </ac:spMkLst>
        </pc:spChg>
        <pc:picChg chg="del">
          <ac:chgData name="Kim Bélanger-Baillargeon" userId="61e8c17a-4f44-4a20-848f-58a57c92f1ad" providerId="ADAL" clId="{11953168-CABD-4489-AF35-F0BAC5E0C8B5}" dt="2022-12-13T20:20:36.648" v="523" actId="478"/>
          <ac:picMkLst>
            <pc:docMk/>
            <pc:sldMk cId="3255430390" sldId="334"/>
            <ac:picMk id="2" creationId="{8CAC1373-01E3-7C1B-B7C9-A9FC42451B9B}"/>
          </ac:picMkLst>
        </pc:picChg>
        <pc:picChg chg="del">
          <ac:chgData name="Kim Bélanger-Baillargeon" userId="61e8c17a-4f44-4a20-848f-58a57c92f1ad" providerId="ADAL" clId="{11953168-CABD-4489-AF35-F0BAC5E0C8B5}" dt="2022-12-13T20:19:11.938" v="490" actId="478"/>
          <ac:picMkLst>
            <pc:docMk/>
            <pc:sldMk cId="3255430390" sldId="334"/>
            <ac:picMk id="3" creationId="{148FE718-B571-17F9-89DB-3A601A6AC028}"/>
          </ac:picMkLst>
        </pc:picChg>
        <pc:picChg chg="add mod">
          <ac:chgData name="Kim Bélanger-Baillargeon" userId="61e8c17a-4f44-4a20-848f-58a57c92f1ad" providerId="ADAL" clId="{11953168-CABD-4489-AF35-F0BAC5E0C8B5}" dt="2022-12-13T20:20:39.864" v="525" actId="1076"/>
          <ac:picMkLst>
            <pc:docMk/>
            <pc:sldMk cId="3255430390" sldId="334"/>
            <ac:picMk id="4" creationId="{2CF6ED59-F4C9-D547-9435-8AC14265A6DA}"/>
          </ac:picMkLst>
        </pc:picChg>
      </pc:sldChg>
      <pc:sldChg chg="addSp delSp modSp add mod delAnim modAnim modNotesTx">
        <pc:chgData name="Kim Bélanger-Baillargeon" userId="61e8c17a-4f44-4a20-848f-58a57c92f1ad" providerId="ADAL" clId="{11953168-CABD-4489-AF35-F0BAC5E0C8B5}" dt="2022-12-13T20:21:58.580" v="566"/>
        <pc:sldMkLst>
          <pc:docMk/>
          <pc:sldMk cId="1149826838" sldId="335"/>
        </pc:sldMkLst>
        <pc:spChg chg="mod">
          <ac:chgData name="Kim Bélanger-Baillargeon" userId="61e8c17a-4f44-4a20-848f-58a57c92f1ad" providerId="ADAL" clId="{11953168-CABD-4489-AF35-F0BAC5E0C8B5}" dt="2022-12-13T20:21:51.839" v="565" actId="1076"/>
          <ac:spMkLst>
            <pc:docMk/>
            <pc:sldMk cId="1149826838" sldId="335"/>
            <ac:spMk id="7" creationId="{C5DFB938-2839-5A45-A454-BF0CD6F632AC}"/>
          </ac:spMkLst>
        </pc:spChg>
        <pc:spChg chg="mod">
          <ac:chgData name="Kim Bélanger-Baillargeon" userId="61e8c17a-4f44-4a20-848f-58a57c92f1ad" providerId="ADAL" clId="{11953168-CABD-4489-AF35-F0BAC5E0C8B5}" dt="2022-12-13T20:21:13.449" v="554"/>
          <ac:spMkLst>
            <pc:docMk/>
            <pc:sldMk cId="1149826838" sldId="335"/>
            <ac:spMk id="9" creationId="{BE3D438B-C233-6021-0755-3FE6912C8642}"/>
          </ac:spMkLst>
        </pc:spChg>
        <pc:spChg chg="mod">
          <ac:chgData name="Kim Bélanger-Baillargeon" userId="61e8c17a-4f44-4a20-848f-58a57c92f1ad" providerId="ADAL" clId="{11953168-CABD-4489-AF35-F0BAC5E0C8B5}" dt="2022-12-13T20:21:13.449" v="554"/>
          <ac:spMkLst>
            <pc:docMk/>
            <pc:sldMk cId="1149826838" sldId="335"/>
            <ac:spMk id="10" creationId="{E21D6668-1864-7A98-672A-B265AE8D2928}"/>
          </ac:spMkLst>
        </pc:spChg>
        <pc:spChg chg="mod">
          <ac:chgData name="Kim Bélanger-Baillargeon" userId="61e8c17a-4f44-4a20-848f-58a57c92f1ad" providerId="ADAL" clId="{11953168-CABD-4489-AF35-F0BAC5E0C8B5}" dt="2022-12-13T20:21:13.449" v="554"/>
          <ac:spMkLst>
            <pc:docMk/>
            <pc:sldMk cId="1149826838" sldId="335"/>
            <ac:spMk id="17" creationId="{572AB8DC-CA0B-A3A6-61FF-7B18096CBCBB}"/>
          </ac:spMkLst>
        </pc:spChg>
        <pc:spChg chg="mod">
          <ac:chgData name="Kim Bélanger-Baillargeon" userId="61e8c17a-4f44-4a20-848f-58a57c92f1ad" providerId="ADAL" clId="{11953168-CABD-4489-AF35-F0BAC5E0C8B5}" dt="2022-12-13T20:21:13.449" v="554"/>
          <ac:spMkLst>
            <pc:docMk/>
            <pc:sldMk cId="1149826838" sldId="335"/>
            <ac:spMk id="18" creationId="{3D368851-3351-CDF4-4F25-5F44612DC89C}"/>
          </ac:spMkLst>
        </pc:spChg>
        <pc:spChg chg="mod">
          <ac:chgData name="Kim Bélanger-Baillargeon" userId="61e8c17a-4f44-4a20-848f-58a57c92f1ad" providerId="ADAL" clId="{11953168-CABD-4489-AF35-F0BAC5E0C8B5}" dt="2022-12-13T20:21:13.449" v="554"/>
          <ac:spMkLst>
            <pc:docMk/>
            <pc:sldMk cId="1149826838" sldId="335"/>
            <ac:spMk id="19" creationId="{17965B31-A338-5461-6E54-7DCAFBE58BCD}"/>
          </ac:spMkLst>
        </pc:spChg>
        <pc:spChg chg="mod">
          <ac:chgData name="Kim Bélanger-Baillargeon" userId="61e8c17a-4f44-4a20-848f-58a57c92f1ad" providerId="ADAL" clId="{11953168-CABD-4489-AF35-F0BAC5E0C8B5}" dt="2022-12-13T20:21:13.449" v="554"/>
          <ac:spMkLst>
            <pc:docMk/>
            <pc:sldMk cId="1149826838" sldId="335"/>
            <ac:spMk id="20" creationId="{5785E863-07F3-8CDE-D0D7-1BFC9A8C388E}"/>
          </ac:spMkLst>
        </pc:spChg>
        <pc:spChg chg="mod">
          <ac:chgData name="Kim Bélanger-Baillargeon" userId="61e8c17a-4f44-4a20-848f-58a57c92f1ad" providerId="ADAL" clId="{11953168-CABD-4489-AF35-F0BAC5E0C8B5}" dt="2022-12-13T20:21:13.449" v="554"/>
          <ac:spMkLst>
            <pc:docMk/>
            <pc:sldMk cId="1149826838" sldId="335"/>
            <ac:spMk id="21" creationId="{3AEEC4EA-5CB6-4DB1-313A-5394FB58CA66}"/>
          </ac:spMkLst>
        </pc:spChg>
        <pc:spChg chg="mod">
          <ac:chgData name="Kim Bélanger-Baillargeon" userId="61e8c17a-4f44-4a20-848f-58a57c92f1ad" providerId="ADAL" clId="{11953168-CABD-4489-AF35-F0BAC5E0C8B5}" dt="2022-12-13T20:21:13.449" v="554"/>
          <ac:spMkLst>
            <pc:docMk/>
            <pc:sldMk cId="1149826838" sldId="335"/>
            <ac:spMk id="22" creationId="{0447F9D4-A2BA-DF9A-CC1C-225B598FCDC3}"/>
          </ac:spMkLst>
        </pc:spChg>
        <pc:spChg chg="mod">
          <ac:chgData name="Kim Bélanger-Baillargeon" userId="61e8c17a-4f44-4a20-848f-58a57c92f1ad" providerId="ADAL" clId="{11953168-CABD-4489-AF35-F0BAC5E0C8B5}" dt="2022-12-13T20:21:13.449" v="554"/>
          <ac:spMkLst>
            <pc:docMk/>
            <pc:sldMk cId="1149826838" sldId="335"/>
            <ac:spMk id="23" creationId="{21B28DCC-F776-442E-5B7E-D6718B04F97D}"/>
          </ac:spMkLst>
        </pc:spChg>
        <pc:spChg chg="mod">
          <ac:chgData name="Kim Bélanger-Baillargeon" userId="61e8c17a-4f44-4a20-848f-58a57c92f1ad" providerId="ADAL" clId="{11953168-CABD-4489-AF35-F0BAC5E0C8B5}" dt="2022-12-13T20:21:13.449" v="554"/>
          <ac:spMkLst>
            <pc:docMk/>
            <pc:sldMk cId="1149826838" sldId="335"/>
            <ac:spMk id="24" creationId="{8CC0994D-72EA-109A-8114-BE5F7F6D6933}"/>
          </ac:spMkLst>
        </pc:spChg>
        <pc:spChg chg="mod">
          <ac:chgData name="Kim Bélanger-Baillargeon" userId="61e8c17a-4f44-4a20-848f-58a57c92f1ad" providerId="ADAL" clId="{11953168-CABD-4489-AF35-F0BAC5E0C8B5}" dt="2022-12-13T20:21:13.449" v="554"/>
          <ac:spMkLst>
            <pc:docMk/>
            <pc:sldMk cId="1149826838" sldId="335"/>
            <ac:spMk id="31" creationId="{1106BF2F-39A4-FFA5-1A2E-465B1BE40BB7}"/>
          </ac:spMkLst>
        </pc:spChg>
        <pc:spChg chg="mod">
          <ac:chgData name="Kim Bélanger-Baillargeon" userId="61e8c17a-4f44-4a20-848f-58a57c92f1ad" providerId="ADAL" clId="{11953168-CABD-4489-AF35-F0BAC5E0C8B5}" dt="2022-12-13T20:21:13.449" v="554"/>
          <ac:spMkLst>
            <pc:docMk/>
            <pc:sldMk cId="1149826838" sldId="335"/>
            <ac:spMk id="32" creationId="{CD775AC9-689D-9FF6-D145-145772E9A43C}"/>
          </ac:spMkLst>
        </pc:spChg>
        <pc:spChg chg="mod">
          <ac:chgData name="Kim Bélanger-Baillargeon" userId="61e8c17a-4f44-4a20-848f-58a57c92f1ad" providerId="ADAL" clId="{11953168-CABD-4489-AF35-F0BAC5E0C8B5}" dt="2022-12-13T20:21:13.449" v="554"/>
          <ac:spMkLst>
            <pc:docMk/>
            <pc:sldMk cId="1149826838" sldId="335"/>
            <ac:spMk id="33" creationId="{1E2681D2-94FD-F80C-43EB-BA029FA4F058}"/>
          </ac:spMkLst>
        </pc:spChg>
        <pc:spChg chg="mod">
          <ac:chgData name="Kim Bélanger-Baillargeon" userId="61e8c17a-4f44-4a20-848f-58a57c92f1ad" providerId="ADAL" clId="{11953168-CABD-4489-AF35-F0BAC5E0C8B5}" dt="2022-12-13T20:21:13.449" v="554"/>
          <ac:spMkLst>
            <pc:docMk/>
            <pc:sldMk cId="1149826838" sldId="335"/>
            <ac:spMk id="34" creationId="{C9C7874B-3B97-2932-DE37-2797C14FDF1B}"/>
          </ac:spMkLst>
        </pc:spChg>
        <pc:spChg chg="mod">
          <ac:chgData name="Kim Bélanger-Baillargeon" userId="61e8c17a-4f44-4a20-848f-58a57c92f1ad" providerId="ADAL" clId="{11953168-CABD-4489-AF35-F0BAC5E0C8B5}" dt="2022-12-13T20:21:13.449" v="554"/>
          <ac:spMkLst>
            <pc:docMk/>
            <pc:sldMk cId="1149826838" sldId="335"/>
            <ac:spMk id="35" creationId="{AD24E9FA-FE9A-ABF0-1976-733609C2A792}"/>
          </ac:spMkLst>
        </pc:spChg>
        <pc:spChg chg="mod">
          <ac:chgData name="Kim Bélanger-Baillargeon" userId="61e8c17a-4f44-4a20-848f-58a57c92f1ad" providerId="ADAL" clId="{11953168-CABD-4489-AF35-F0BAC5E0C8B5}" dt="2022-12-13T20:21:13.449" v="554"/>
          <ac:spMkLst>
            <pc:docMk/>
            <pc:sldMk cId="1149826838" sldId="335"/>
            <ac:spMk id="36" creationId="{020D3277-CAE8-3FED-D0FC-1EC1020993A2}"/>
          </ac:spMkLst>
        </pc:spChg>
        <pc:spChg chg="mod">
          <ac:chgData name="Kim Bélanger-Baillargeon" userId="61e8c17a-4f44-4a20-848f-58a57c92f1ad" providerId="ADAL" clId="{11953168-CABD-4489-AF35-F0BAC5E0C8B5}" dt="2022-12-13T20:21:13.449" v="554"/>
          <ac:spMkLst>
            <pc:docMk/>
            <pc:sldMk cId="1149826838" sldId="335"/>
            <ac:spMk id="37" creationId="{28313228-9B25-FDBC-7520-131F5AA55707}"/>
          </ac:spMkLst>
        </pc:spChg>
        <pc:spChg chg="mod">
          <ac:chgData name="Kim Bélanger-Baillargeon" userId="61e8c17a-4f44-4a20-848f-58a57c92f1ad" providerId="ADAL" clId="{11953168-CABD-4489-AF35-F0BAC5E0C8B5}" dt="2022-12-13T20:21:13.449" v="554"/>
          <ac:spMkLst>
            <pc:docMk/>
            <pc:sldMk cId="1149826838" sldId="335"/>
            <ac:spMk id="38" creationId="{AE352FBF-AA70-0C49-C7A9-0312DDAD4572}"/>
          </ac:spMkLst>
        </pc:spChg>
        <pc:spChg chg="mod">
          <ac:chgData name="Kim Bélanger-Baillargeon" userId="61e8c17a-4f44-4a20-848f-58a57c92f1ad" providerId="ADAL" clId="{11953168-CABD-4489-AF35-F0BAC5E0C8B5}" dt="2022-12-13T20:21:13.449" v="554"/>
          <ac:spMkLst>
            <pc:docMk/>
            <pc:sldMk cId="1149826838" sldId="335"/>
            <ac:spMk id="39" creationId="{3F608CD6-B23D-1822-0ADC-A504E1B5C22E}"/>
          </ac:spMkLst>
        </pc:spChg>
        <pc:spChg chg="mod">
          <ac:chgData name="Kim Bélanger-Baillargeon" userId="61e8c17a-4f44-4a20-848f-58a57c92f1ad" providerId="ADAL" clId="{11953168-CABD-4489-AF35-F0BAC5E0C8B5}" dt="2022-12-13T20:21:13.449" v="554"/>
          <ac:spMkLst>
            <pc:docMk/>
            <pc:sldMk cId="1149826838" sldId="335"/>
            <ac:spMk id="40" creationId="{EE7E2B91-50EE-C173-AD65-7AEF99D55F02}"/>
          </ac:spMkLst>
        </pc:spChg>
        <pc:spChg chg="mod">
          <ac:chgData name="Kim Bélanger-Baillargeon" userId="61e8c17a-4f44-4a20-848f-58a57c92f1ad" providerId="ADAL" clId="{11953168-CABD-4489-AF35-F0BAC5E0C8B5}" dt="2022-12-13T20:21:13.449" v="554"/>
          <ac:spMkLst>
            <pc:docMk/>
            <pc:sldMk cId="1149826838" sldId="335"/>
            <ac:spMk id="41" creationId="{649225B2-F910-2D16-C30E-7FEE4E5117D7}"/>
          </ac:spMkLst>
        </pc:spChg>
        <pc:spChg chg="mod">
          <ac:chgData name="Kim Bélanger-Baillargeon" userId="61e8c17a-4f44-4a20-848f-58a57c92f1ad" providerId="ADAL" clId="{11953168-CABD-4489-AF35-F0BAC5E0C8B5}" dt="2022-12-13T20:21:13.449" v="554"/>
          <ac:spMkLst>
            <pc:docMk/>
            <pc:sldMk cId="1149826838" sldId="335"/>
            <ac:spMk id="42" creationId="{5160B1F8-C13B-66D9-41D4-6657AA0A603F}"/>
          </ac:spMkLst>
        </pc:spChg>
        <pc:grpChg chg="add mod">
          <ac:chgData name="Kim Bélanger-Baillargeon" userId="61e8c17a-4f44-4a20-848f-58a57c92f1ad" providerId="ADAL" clId="{11953168-CABD-4489-AF35-F0BAC5E0C8B5}" dt="2022-12-13T20:21:13.449" v="554"/>
          <ac:grpSpMkLst>
            <pc:docMk/>
            <pc:sldMk cId="1149826838" sldId="335"/>
            <ac:grpSpMk id="5" creationId="{6AF0F4BC-BBF1-2F11-BC41-A71BB49CE5B8}"/>
          </ac:grpSpMkLst>
        </pc:grpChg>
        <pc:grpChg chg="mod">
          <ac:chgData name="Kim Bélanger-Baillargeon" userId="61e8c17a-4f44-4a20-848f-58a57c92f1ad" providerId="ADAL" clId="{11953168-CABD-4489-AF35-F0BAC5E0C8B5}" dt="2022-12-13T20:21:13.449" v="554"/>
          <ac:grpSpMkLst>
            <pc:docMk/>
            <pc:sldMk cId="1149826838" sldId="335"/>
            <ac:grpSpMk id="8" creationId="{5A4E6CA5-44BE-DD95-A55E-31496A28003D}"/>
          </ac:grpSpMkLst>
        </pc:grpChg>
        <pc:grpChg chg="add mod">
          <ac:chgData name="Kim Bélanger-Baillargeon" userId="61e8c17a-4f44-4a20-848f-58a57c92f1ad" providerId="ADAL" clId="{11953168-CABD-4489-AF35-F0BAC5E0C8B5}" dt="2022-12-13T20:21:13.449" v="554"/>
          <ac:grpSpMkLst>
            <pc:docMk/>
            <pc:sldMk cId="1149826838" sldId="335"/>
            <ac:grpSpMk id="11" creationId="{EAF15E17-D812-BA87-1A31-0D879710F884}"/>
          </ac:grpSpMkLst>
        </pc:grpChg>
        <pc:grpChg chg="mod">
          <ac:chgData name="Kim Bélanger-Baillargeon" userId="61e8c17a-4f44-4a20-848f-58a57c92f1ad" providerId="ADAL" clId="{11953168-CABD-4489-AF35-F0BAC5E0C8B5}" dt="2022-12-13T20:21:13.449" v="554"/>
          <ac:grpSpMkLst>
            <pc:docMk/>
            <pc:sldMk cId="1149826838" sldId="335"/>
            <ac:grpSpMk id="12" creationId="{8A1BC0EA-0C31-FF8C-60AE-C7CF7F488FB1}"/>
          </ac:grpSpMkLst>
        </pc:grpChg>
        <pc:grpChg chg="mod">
          <ac:chgData name="Kim Bélanger-Baillargeon" userId="61e8c17a-4f44-4a20-848f-58a57c92f1ad" providerId="ADAL" clId="{11953168-CABD-4489-AF35-F0BAC5E0C8B5}" dt="2022-12-13T20:21:13.449" v="554"/>
          <ac:grpSpMkLst>
            <pc:docMk/>
            <pc:sldMk cId="1149826838" sldId="335"/>
            <ac:grpSpMk id="13" creationId="{B7FD1D5A-C08B-6784-7FD2-A442DDBF1D7D}"/>
          </ac:grpSpMkLst>
        </pc:grpChg>
        <pc:grpChg chg="mod">
          <ac:chgData name="Kim Bélanger-Baillargeon" userId="61e8c17a-4f44-4a20-848f-58a57c92f1ad" providerId="ADAL" clId="{11953168-CABD-4489-AF35-F0BAC5E0C8B5}" dt="2022-12-13T20:21:13.449" v="554"/>
          <ac:grpSpMkLst>
            <pc:docMk/>
            <pc:sldMk cId="1149826838" sldId="335"/>
            <ac:grpSpMk id="14" creationId="{D7187BA3-EF46-8B81-42DC-1E3DC74B1705}"/>
          </ac:grpSpMkLst>
        </pc:grpChg>
        <pc:grpChg chg="mod">
          <ac:chgData name="Kim Bélanger-Baillargeon" userId="61e8c17a-4f44-4a20-848f-58a57c92f1ad" providerId="ADAL" clId="{11953168-CABD-4489-AF35-F0BAC5E0C8B5}" dt="2022-12-13T20:21:13.449" v="554"/>
          <ac:grpSpMkLst>
            <pc:docMk/>
            <pc:sldMk cId="1149826838" sldId="335"/>
            <ac:grpSpMk id="15" creationId="{FF58CE3A-DA7F-747D-557E-6FAD2AEEA7C9}"/>
          </ac:grpSpMkLst>
        </pc:grpChg>
        <pc:grpChg chg="mod">
          <ac:chgData name="Kim Bélanger-Baillargeon" userId="61e8c17a-4f44-4a20-848f-58a57c92f1ad" providerId="ADAL" clId="{11953168-CABD-4489-AF35-F0BAC5E0C8B5}" dt="2022-12-13T20:21:13.449" v="554"/>
          <ac:grpSpMkLst>
            <pc:docMk/>
            <pc:sldMk cId="1149826838" sldId="335"/>
            <ac:grpSpMk id="16" creationId="{6EFB6168-7704-2455-E471-29180A3D2F11}"/>
          </ac:grpSpMkLst>
        </pc:grpChg>
        <pc:grpChg chg="mod">
          <ac:chgData name="Kim Bélanger-Baillargeon" userId="61e8c17a-4f44-4a20-848f-58a57c92f1ad" providerId="ADAL" clId="{11953168-CABD-4489-AF35-F0BAC5E0C8B5}" dt="2022-12-13T20:21:13.449" v="554"/>
          <ac:grpSpMkLst>
            <pc:docMk/>
            <pc:sldMk cId="1149826838" sldId="335"/>
            <ac:grpSpMk id="25" creationId="{3F8DF384-E773-3108-58B4-4262EF33E843}"/>
          </ac:grpSpMkLst>
        </pc:grpChg>
        <pc:grpChg chg="mod">
          <ac:chgData name="Kim Bélanger-Baillargeon" userId="61e8c17a-4f44-4a20-848f-58a57c92f1ad" providerId="ADAL" clId="{11953168-CABD-4489-AF35-F0BAC5E0C8B5}" dt="2022-12-13T20:21:13.449" v="554"/>
          <ac:grpSpMkLst>
            <pc:docMk/>
            <pc:sldMk cId="1149826838" sldId="335"/>
            <ac:grpSpMk id="26" creationId="{BF8DA2A4-C9CF-5718-C307-0B27B44F8C55}"/>
          </ac:grpSpMkLst>
        </pc:grpChg>
        <pc:grpChg chg="mod">
          <ac:chgData name="Kim Bélanger-Baillargeon" userId="61e8c17a-4f44-4a20-848f-58a57c92f1ad" providerId="ADAL" clId="{11953168-CABD-4489-AF35-F0BAC5E0C8B5}" dt="2022-12-13T20:21:13.449" v="554"/>
          <ac:grpSpMkLst>
            <pc:docMk/>
            <pc:sldMk cId="1149826838" sldId="335"/>
            <ac:grpSpMk id="27" creationId="{CED1512A-272B-6149-E32A-8A2F101F9C83}"/>
          </ac:grpSpMkLst>
        </pc:grpChg>
        <pc:grpChg chg="mod">
          <ac:chgData name="Kim Bélanger-Baillargeon" userId="61e8c17a-4f44-4a20-848f-58a57c92f1ad" providerId="ADAL" clId="{11953168-CABD-4489-AF35-F0BAC5E0C8B5}" dt="2022-12-13T20:21:13.449" v="554"/>
          <ac:grpSpMkLst>
            <pc:docMk/>
            <pc:sldMk cId="1149826838" sldId="335"/>
            <ac:grpSpMk id="28" creationId="{A328E034-351E-11E4-C27E-680D669F7C30}"/>
          </ac:grpSpMkLst>
        </pc:grpChg>
        <pc:grpChg chg="mod">
          <ac:chgData name="Kim Bélanger-Baillargeon" userId="61e8c17a-4f44-4a20-848f-58a57c92f1ad" providerId="ADAL" clId="{11953168-CABD-4489-AF35-F0BAC5E0C8B5}" dt="2022-12-13T20:21:13.449" v="554"/>
          <ac:grpSpMkLst>
            <pc:docMk/>
            <pc:sldMk cId="1149826838" sldId="335"/>
            <ac:grpSpMk id="29" creationId="{9C57904A-605F-0527-98F5-7D0EE7981964}"/>
          </ac:grpSpMkLst>
        </pc:grpChg>
        <pc:grpChg chg="mod">
          <ac:chgData name="Kim Bélanger-Baillargeon" userId="61e8c17a-4f44-4a20-848f-58a57c92f1ad" providerId="ADAL" clId="{11953168-CABD-4489-AF35-F0BAC5E0C8B5}" dt="2022-12-13T20:21:13.449" v="554"/>
          <ac:grpSpMkLst>
            <pc:docMk/>
            <pc:sldMk cId="1149826838" sldId="335"/>
            <ac:grpSpMk id="30" creationId="{973F075A-1ECB-0B08-110D-3421A54A1A95}"/>
          </ac:grpSpMkLst>
        </pc:grpChg>
        <pc:picChg chg="del">
          <ac:chgData name="Kim Bélanger-Baillargeon" userId="61e8c17a-4f44-4a20-848f-58a57c92f1ad" providerId="ADAL" clId="{11953168-CABD-4489-AF35-F0BAC5E0C8B5}" dt="2022-12-13T20:21:13.066" v="553" actId="478"/>
          <ac:picMkLst>
            <pc:docMk/>
            <pc:sldMk cId="1149826838" sldId="335"/>
            <ac:picMk id="3" creationId="{148FE718-B571-17F9-89DB-3A601A6AC028}"/>
          </ac:picMkLst>
        </pc:picChg>
        <pc:picChg chg="add mod">
          <ac:chgData name="Kim Bélanger-Baillargeon" userId="61e8c17a-4f44-4a20-848f-58a57c92f1ad" providerId="ADAL" clId="{11953168-CABD-4489-AF35-F0BAC5E0C8B5}" dt="2022-12-13T20:21:13.449" v="554"/>
          <ac:picMkLst>
            <pc:docMk/>
            <pc:sldMk cId="1149826838" sldId="335"/>
            <ac:picMk id="4" creationId="{5D586492-706E-47A3-4E65-C9DF36BB3021}"/>
          </ac:picMkLst>
        </pc:picChg>
        <pc:picChg chg="mod">
          <ac:chgData name="Kim Bélanger-Baillargeon" userId="61e8c17a-4f44-4a20-848f-58a57c92f1ad" providerId="ADAL" clId="{11953168-CABD-4489-AF35-F0BAC5E0C8B5}" dt="2022-12-13T20:21:13.449" v="554"/>
          <ac:picMkLst>
            <pc:docMk/>
            <pc:sldMk cId="1149826838" sldId="335"/>
            <ac:picMk id="6" creationId="{CA4BBEAA-B95D-7E59-F6FF-276CF9394D9D}"/>
          </ac:picMkLst>
        </pc:picChg>
      </pc:sldChg>
      <pc:sldChg chg="modSp add mod modNotesTx">
        <pc:chgData name="Kim Bélanger-Baillargeon" userId="61e8c17a-4f44-4a20-848f-58a57c92f1ad" providerId="ADAL" clId="{11953168-CABD-4489-AF35-F0BAC5E0C8B5}" dt="2022-12-13T20:22:57.689" v="601"/>
        <pc:sldMkLst>
          <pc:docMk/>
          <pc:sldMk cId="1644075253" sldId="336"/>
        </pc:sldMkLst>
        <pc:spChg chg="mod">
          <ac:chgData name="Kim Bélanger-Baillargeon" userId="61e8c17a-4f44-4a20-848f-58a57c92f1ad" providerId="ADAL" clId="{11953168-CABD-4489-AF35-F0BAC5E0C8B5}" dt="2022-12-13T20:22:46.920" v="600" actId="20577"/>
          <ac:spMkLst>
            <pc:docMk/>
            <pc:sldMk cId="1644075253" sldId="336"/>
            <ac:spMk id="7" creationId="{C5DFB938-2839-5A45-A454-BF0CD6F632AC}"/>
          </ac:spMkLst>
        </pc:spChg>
      </pc:sldChg>
      <pc:sldChg chg="addSp delSp modSp add mod ord modNotesTx">
        <pc:chgData name="Kim Bélanger-Baillargeon" userId="61e8c17a-4f44-4a20-848f-58a57c92f1ad" providerId="ADAL" clId="{11953168-CABD-4489-AF35-F0BAC5E0C8B5}" dt="2022-12-13T20:24:29.871" v="622" actId="1076"/>
        <pc:sldMkLst>
          <pc:docMk/>
          <pc:sldMk cId="2795401448" sldId="337"/>
        </pc:sldMkLst>
        <pc:spChg chg="mod">
          <ac:chgData name="Kim Bélanger-Baillargeon" userId="61e8c17a-4f44-4a20-848f-58a57c92f1ad" providerId="ADAL" clId="{11953168-CABD-4489-AF35-F0BAC5E0C8B5}" dt="2022-12-13T20:24:29.871" v="622" actId="1076"/>
          <ac:spMkLst>
            <pc:docMk/>
            <pc:sldMk cId="2795401448" sldId="337"/>
            <ac:spMk id="2" creationId="{5F6FBF65-D3C8-9341-B506-6DF8698F7792}"/>
          </ac:spMkLst>
        </pc:spChg>
        <pc:spChg chg="add del mod">
          <ac:chgData name="Kim Bélanger-Baillargeon" userId="61e8c17a-4f44-4a20-848f-58a57c92f1ad" providerId="ADAL" clId="{11953168-CABD-4489-AF35-F0BAC5E0C8B5}" dt="2022-12-13T20:24:25.100" v="621" actId="931"/>
          <ac:spMkLst>
            <pc:docMk/>
            <pc:sldMk cId="2795401448" sldId="337"/>
            <ac:spMk id="7" creationId="{027E8E6A-E1CA-516A-7121-76EE5DC4CBB2}"/>
          </ac:spMkLst>
        </pc:spChg>
        <pc:picChg chg="del">
          <ac:chgData name="Kim Bélanger-Baillargeon" userId="61e8c17a-4f44-4a20-848f-58a57c92f1ad" providerId="ADAL" clId="{11953168-CABD-4489-AF35-F0BAC5E0C8B5}" dt="2022-12-13T20:24:12.720" v="618" actId="478"/>
          <ac:picMkLst>
            <pc:docMk/>
            <pc:sldMk cId="2795401448" sldId="337"/>
            <ac:picMk id="4" creationId="{6C490E83-6816-616F-3324-C7864C580AB2}"/>
          </ac:picMkLst>
        </pc:picChg>
        <pc:picChg chg="add del mod">
          <ac:chgData name="Kim Bélanger-Baillargeon" userId="61e8c17a-4f44-4a20-848f-58a57c92f1ad" providerId="ADAL" clId="{11953168-CABD-4489-AF35-F0BAC5E0C8B5}" dt="2022-12-13T20:24:14.647" v="620" actId="478"/>
          <ac:picMkLst>
            <pc:docMk/>
            <pc:sldMk cId="2795401448" sldId="337"/>
            <ac:picMk id="5" creationId="{30855008-602F-C84A-DDF4-AF0C4722909B}"/>
          </ac:picMkLst>
        </pc:picChg>
        <pc:picChg chg="add mod">
          <ac:chgData name="Kim Bélanger-Baillargeon" userId="61e8c17a-4f44-4a20-848f-58a57c92f1ad" providerId="ADAL" clId="{11953168-CABD-4489-AF35-F0BAC5E0C8B5}" dt="2022-12-13T20:24:25.100" v="621" actId="931"/>
          <ac:picMkLst>
            <pc:docMk/>
            <pc:sldMk cId="2795401448" sldId="337"/>
            <ac:picMk id="9" creationId="{1C2013A1-AC5F-973F-8F9A-6414E01199DC}"/>
          </ac:picMkLst>
        </pc:picChg>
      </pc:sldChg>
      <pc:sldChg chg="new del">
        <pc:chgData name="Kim Bélanger-Baillargeon" userId="61e8c17a-4f44-4a20-848f-58a57c92f1ad" providerId="ADAL" clId="{11953168-CABD-4489-AF35-F0BAC5E0C8B5}" dt="2022-12-13T20:25:14.218" v="626" actId="2696"/>
        <pc:sldMkLst>
          <pc:docMk/>
          <pc:sldMk cId="140869226" sldId="338"/>
        </pc:sldMkLst>
      </pc:sldChg>
      <pc:sldChg chg="addSp delSp modSp new mod delAnim modAnim modNotesTx">
        <pc:chgData name="Kim Bélanger-Baillargeon" userId="61e8c17a-4f44-4a20-848f-58a57c92f1ad" providerId="ADAL" clId="{11953168-CABD-4489-AF35-F0BAC5E0C8B5}" dt="2022-12-13T20:26:52.952" v="652"/>
        <pc:sldMkLst>
          <pc:docMk/>
          <pc:sldMk cId="539987825" sldId="338"/>
        </pc:sldMkLst>
        <pc:spChg chg="del">
          <ac:chgData name="Kim Bélanger-Baillargeon" userId="61e8c17a-4f44-4a20-848f-58a57c92f1ad" providerId="ADAL" clId="{11953168-CABD-4489-AF35-F0BAC5E0C8B5}" dt="2022-12-13T20:25:47.048" v="629" actId="478"/>
          <ac:spMkLst>
            <pc:docMk/>
            <pc:sldMk cId="539987825" sldId="338"/>
            <ac:spMk id="2" creationId="{43887228-4E9E-EB1F-8C52-134C435A1F10}"/>
          </ac:spMkLst>
        </pc:spChg>
        <pc:spChg chg="del">
          <ac:chgData name="Kim Bélanger-Baillargeon" userId="61e8c17a-4f44-4a20-848f-58a57c92f1ad" providerId="ADAL" clId="{11953168-CABD-4489-AF35-F0BAC5E0C8B5}" dt="2022-12-13T20:25:44.151" v="628" actId="478"/>
          <ac:spMkLst>
            <pc:docMk/>
            <pc:sldMk cId="539987825" sldId="338"/>
            <ac:spMk id="3" creationId="{48231E2E-C7F8-634E-B32B-6B156EEDDA44}"/>
          </ac:spMkLst>
        </pc:spChg>
        <pc:spChg chg="add mod">
          <ac:chgData name="Kim Bélanger-Baillargeon" userId="61e8c17a-4f44-4a20-848f-58a57c92f1ad" providerId="ADAL" clId="{11953168-CABD-4489-AF35-F0BAC5E0C8B5}" dt="2022-12-13T20:25:47.507" v="630"/>
          <ac:spMkLst>
            <pc:docMk/>
            <pc:sldMk cId="539987825" sldId="338"/>
            <ac:spMk id="5" creationId="{4BA7FEEC-C068-0475-3F27-930418388826}"/>
          </ac:spMkLst>
        </pc:spChg>
        <pc:spChg chg="add mod">
          <ac:chgData name="Kim Bélanger-Baillargeon" userId="61e8c17a-4f44-4a20-848f-58a57c92f1ad" providerId="ADAL" clId="{11953168-CABD-4489-AF35-F0BAC5E0C8B5}" dt="2022-12-13T20:25:47.507" v="630"/>
          <ac:spMkLst>
            <pc:docMk/>
            <pc:sldMk cId="539987825" sldId="338"/>
            <ac:spMk id="6" creationId="{6B418ED6-4CDA-493B-49E5-A869CE6207E9}"/>
          </ac:spMkLst>
        </pc:spChg>
        <pc:spChg chg="add mod">
          <ac:chgData name="Kim Bélanger-Baillargeon" userId="61e8c17a-4f44-4a20-848f-58a57c92f1ad" providerId="ADAL" clId="{11953168-CABD-4489-AF35-F0BAC5E0C8B5}" dt="2022-12-13T20:25:47.507" v="630"/>
          <ac:spMkLst>
            <pc:docMk/>
            <pc:sldMk cId="539987825" sldId="338"/>
            <ac:spMk id="7" creationId="{EB218CC5-AD51-BC05-5F54-1DDD1402C119}"/>
          </ac:spMkLst>
        </pc:spChg>
        <pc:spChg chg="add mod">
          <ac:chgData name="Kim Bélanger-Baillargeon" userId="61e8c17a-4f44-4a20-848f-58a57c92f1ad" providerId="ADAL" clId="{11953168-CABD-4489-AF35-F0BAC5E0C8B5}" dt="2022-12-13T20:25:47.507" v="630"/>
          <ac:spMkLst>
            <pc:docMk/>
            <pc:sldMk cId="539987825" sldId="338"/>
            <ac:spMk id="8" creationId="{B1FABC96-D01A-9791-17FC-884253574EE8}"/>
          </ac:spMkLst>
        </pc:spChg>
        <pc:spChg chg="add mod">
          <ac:chgData name="Kim Bélanger-Baillargeon" userId="61e8c17a-4f44-4a20-848f-58a57c92f1ad" providerId="ADAL" clId="{11953168-CABD-4489-AF35-F0BAC5E0C8B5}" dt="2022-12-13T20:25:47.507" v="630"/>
          <ac:spMkLst>
            <pc:docMk/>
            <pc:sldMk cId="539987825" sldId="338"/>
            <ac:spMk id="9" creationId="{90287D88-F273-9195-C2C3-4E93705DCE45}"/>
          </ac:spMkLst>
        </pc:spChg>
        <pc:spChg chg="add mod">
          <ac:chgData name="Kim Bélanger-Baillargeon" userId="61e8c17a-4f44-4a20-848f-58a57c92f1ad" providerId="ADAL" clId="{11953168-CABD-4489-AF35-F0BAC5E0C8B5}" dt="2022-12-13T20:25:47.507" v="630"/>
          <ac:spMkLst>
            <pc:docMk/>
            <pc:sldMk cId="539987825" sldId="338"/>
            <ac:spMk id="10" creationId="{89D00288-9BFB-C4EC-4765-7747E3123E96}"/>
          </ac:spMkLst>
        </pc:spChg>
        <pc:spChg chg="add mod">
          <ac:chgData name="Kim Bélanger-Baillargeon" userId="61e8c17a-4f44-4a20-848f-58a57c92f1ad" providerId="ADAL" clId="{11953168-CABD-4489-AF35-F0BAC5E0C8B5}" dt="2022-12-13T20:25:47.507" v="630"/>
          <ac:spMkLst>
            <pc:docMk/>
            <pc:sldMk cId="539987825" sldId="338"/>
            <ac:spMk id="11" creationId="{D823E3AC-515A-08D7-2A68-85CBD1254FD3}"/>
          </ac:spMkLst>
        </pc:spChg>
        <pc:spChg chg="add mod">
          <ac:chgData name="Kim Bélanger-Baillargeon" userId="61e8c17a-4f44-4a20-848f-58a57c92f1ad" providerId="ADAL" clId="{11953168-CABD-4489-AF35-F0BAC5E0C8B5}" dt="2022-12-13T20:25:47.507" v="630"/>
          <ac:spMkLst>
            <pc:docMk/>
            <pc:sldMk cId="539987825" sldId="338"/>
            <ac:spMk id="12" creationId="{40430ED4-33D3-D31A-433C-D1578E349CE6}"/>
          </ac:spMkLst>
        </pc:spChg>
        <pc:spChg chg="add mod">
          <ac:chgData name="Kim Bélanger-Baillargeon" userId="61e8c17a-4f44-4a20-848f-58a57c92f1ad" providerId="ADAL" clId="{11953168-CABD-4489-AF35-F0BAC5E0C8B5}" dt="2022-12-13T20:25:47.507" v="630"/>
          <ac:spMkLst>
            <pc:docMk/>
            <pc:sldMk cId="539987825" sldId="338"/>
            <ac:spMk id="13" creationId="{D78273B6-2490-FB2F-8340-02AEB58897E2}"/>
          </ac:spMkLst>
        </pc:spChg>
        <pc:spChg chg="add mod">
          <ac:chgData name="Kim Bélanger-Baillargeon" userId="61e8c17a-4f44-4a20-848f-58a57c92f1ad" providerId="ADAL" clId="{11953168-CABD-4489-AF35-F0BAC5E0C8B5}" dt="2022-12-13T20:25:47.507" v="630"/>
          <ac:spMkLst>
            <pc:docMk/>
            <pc:sldMk cId="539987825" sldId="338"/>
            <ac:spMk id="14" creationId="{53D26133-997C-AD37-1AE3-D3908F485AB5}"/>
          </ac:spMkLst>
        </pc:spChg>
        <pc:spChg chg="add mod">
          <ac:chgData name="Kim Bélanger-Baillargeon" userId="61e8c17a-4f44-4a20-848f-58a57c92f1ad" providerId="ADAL" clId="{11953168-CABD-4489-AF35-F0BAC5E0C8B5}" dt="2022-12-13T20:25:47.507" v="630"/>
          <ac:spMkLst>
            <pc:docMk/>
            <pc:sldMk cId="539987825" sldId="338"/>
            <ac:spMk id="15" creationId="{D664AFBF-7FD7-047A-B4B8-66906A8E2B6E}"/>
          </ac:spMkLst>
        </pc:spChg>
        <pc:spChg chg="add mod">
          <ac:chgData name="Kim Bélanger-Baillargeon" userId="61e8c17a-4f44-4a20-848f-58a57c92f1ad" providerId="ADAL" clId="{11953168-CABD-4489-AF35-F0BAC5E0C8B5}" dt="2022-12-13T20:25:54.761" v="631" actId="14100"/>
          <ac:spMkLst>
            <pc:docMk/>
            <pc:sldMk cId="539987825" sldId="338"/>
            <ac:spMk id="16" creationId="{4C029A5D-797B-D16F-B199-B353AFE534CA}"/>
          </ac:spMkLst>
        </pc:spChg>
        <pc:spChg chg="add mod">
          <ac:chgData name="Kim Bélanger-Baillargeon" userId="61e8c17a-4f44-4a20-848f-58a57c92f1ad" providerId="ADAL" clId="{11953168-CABD-4489-AF35-F0BAC5E0C8B5}" dt="2022-12-13T20:25:47.507" v="630"/>
          <ac:spMkLst>
            <pc:docMk/>
            <pc:sldMk cId="539987825" sldId="338"/>
            <ac:spMk id="17" creationId="{A2301F98-A306-34BE-469B-E2A90586921F}"/>
          </ac:spMkLst>
        </pc:spChg>
        <pc:spChg chg="add mod">
          <ac:chgData name="Kim Bélanger-Baillargeon" userId="61e8c17a-4f44-4a20-848f-58a57c92f1ad" providerId="ADAL" clId="{11953168-CABD-4489-AF35-F0BAC5E0C8B5}" dt="2022-12-13T20:25:47.507" v="630"/>
          <ac:spMkLst>
            <pc:docMk/>
            <pc:sldMk cId="539987825" sldId="338"/>
            <ac:spMk id="18" creationId="{73006C5A-F99F-C231-C40A-EC4345AD9BC2}"/>
          </ac:spMkLst>
        </pc:spChg>
        <pc:spChg chg="add del mod">
          <ac:chgData name="Kim Bélanger-Baillargeon" userId="61e8c17a-4f44-4a20-848f-58a57c92f1ad" providerId="ADAL" clId="{11953168-CABD-4489-AF35-F0BAC5E0C8B5}" dt="2022-12-13T20:26:04.777" v="632" actId="478"/>
          <ac:spMkLst>
            <pc:docMk/>
            <pc:sldMk cId="539987825" sldId="338"/>
            <ac:spMk id="19" creationId="{34EC5CF9-9DB3-8167-E97B-A415B7E2EF9A}"/>
          </ac:spMkLst>
        </pc:spChg>
        <pc:spChg chg="add mod">
          <ac:chgData name="Kim Bélanger-Baillargeon" userId="61e8c17a-4f44-4a20-848f-58a57c92f1ad" providerId="ADAL" clId="{11953168-CABD-4489-AF35-F0BAC5E0C8B5}" dt="2022-12-13T20:26:05.117" v="633"/>
          <ac:spMkLst>
            <pc:docMk/>
            <pc:sldMk cId="539987825" sldId="338"/>
            <ac:spMk id="20" creationId="{A4584907-308A-9D67-E443-C77C8CD31467}"/>
          </ac:spMkLst>
        </pc:spChg>
        <pc:spChg chg="add mod">
          <ac:chgData name="Kim Bélanger-Baillargeon" userId="61e8c17a-4f44-4a20-848f-58a57c92f1ad" providerId="ADAL" clId="{11953168-CABD-4489-AF35-F0BAC5E0C8B5}" dt="2022-12-13T20:26:05.117" v="633"/>
          <ac:spMkLst>
            <pc:docMk/>
            <pc:sldMk cId="539987825" sldId="338"/>
            <ac:spMk id="21" creationId="{B590F894-5321-D609-DF47-80C794B15C97}"/>
          </ac:spMkLst>
        </pc:spChg>
        <pc:spChg chg="add mod">
          <ac:chgData name="Kim Bélanger-Baillargeon" userId="61e8c17a-4f44-4a20-848f-58a57c92f1ad" providerId="ADAL" clId="{11953168-CABD-4489-AF35-F0BAC5E0C8B5}" dt="2022-12-13T20:26:05.117" v="633"/>
          <ac:spMkLst>
            <pc:docMk/>
            <pc:sldMk cId="539987825" sldId="338"/>
            <ac:spMk id="22" creationId="{E4B9D817-3CF9-F067-7C98-1F740359F22C}"/>
          </ac:spMkLst>
        </pc:spChg>
        <pc:spChg chg="add mod">
          <ac:chgData name="Kim Bélanger-Baillargeon" userId="61e8c17a-4f44-4a20-848f-58a57c92f1ad" providerId="ADAL" clId="{11953168-CABD-4489-AF35-F0BAC5E0C8B5}" dt="2022-12-13T20:26:19.959" v="643" actId="1076"/>
          <ac:spMkLst>
            <pc:docMk/>
            <pc:sldMk cId="539987825" sldId="338"/>
            <ac:spMk id="24" creationId="{D029C963-366F-A809-9434-6FDECD7F4ADA}"/>
          </ac:spMkLst>
        </pc:spChg>
        <pc:spChg chg="add mod">
          <ac:chgData name="Kim Bélanger-Baillargeon" userId="61e8c17a-4f44-4a20-848f-58a57c92f1ad" providerId="ADAL" clId="{11953168-CABD-4489-AF35-F0BAC5E0C8B5}" dt="2022-12-13T20:26:47.623" v="651" actId="1076"/>
          <ac:spMkLst>
            <pc:docMk/>
            <pc:sldMk cId="539987825" sldId="338"/>
            <ac:spMk id="26" creationId="{B5AE4843-7059-3AA2-2B61-21386E73EB62}"/>
          </ac:spMkLst>
        </pc:spChg>
        <pc:picChg chg="add mod">
          <ac:chgData name="Kim Bélanger-Baillargeon" userId="61e8c17a-4f44-4a20-848f-58a57c92f1ad" providerId="ADAL" clId="{11953168-CABD-4489-AF35-F0BAC5E0C8B5}" dt="2022-12-13T20:25:47.507" v="630"/>
          <ac:picMkLst>
            <pc:docMk/>
            <pc:sldMk cId="539987825" sldId="338"/>
            <ac:picMk id="4" creationId="{60A39C29-1CB6-A88B-FBEA-C5193DC49D88}"/>
          </ac:picMkLst>
        </pc:picChg>
      </pc:sldChg>
      <pc:sldMasterChg chg="delSldLayout">
        <pc:chgData name="Kim Bélanger-Baillargeon" userId="61e8c17a-4f44-4a20-848f-58a57c92f1ad" providerId="ADAL" clId="{11953168-CABD-4489-AF35-F0BAC5E0C8B5}" dt="2022-12-13T20:26:57.873" v="653" actId="2696"/>
        <pc:sldMasterMkLst>
          <pc:docMk/>
          <pc:sldMasterMk cId="3025158510" sldId="2147483648"/>
        </pc:sldMasterMkLst>
        <pc:sldLayoutChg chg="del">
          <pc:chgData name="Kim Bélanger-Baillargeon" userId="61e8c17a-4f44-4a20-848f-58a57c92f1ad" providerId="ADAL" clId="{11953168-CABD-4489-AF35-F0BAC5E0C8B5}" dt="2022-12-13T20:26:57.873" v="653" actId="2696"/>
          <pc:sldLayoutMkLst>
            <pc:docMk/>
            <pc:sldMasterMk cId="3025158510" sldId="2147483648"/>
            <pc:sldLayoutMk cId="2215808160" sldId="2147483682"/>
          </pc:sldLayoutMkLst>
        </pc:sldLayoutChg>
      </pc:sldMasterChg>
    </pc:docChg>
  </pc:docChgLst>
  <pc:docChgLst>
    <pc:chgData name="Kim Bélanger-Baillargeon" userId="61e8c17a-4f44-4a20-848f-58a57c92f1ad" providerId="ADAL" clId="{12143E30-9CF1-4970-815F-0EA602BEADB3}"/>
    <pc:docChg chg="undo custSel addSld delSld modSld addSection modSection">
      <pc:chgData name="Kim Bélanger-Baillargeon" userId="61e8c17a-4f44-4a20-848f-58a57c92f1ad" providerId="ADAL" clId="{12143E30-9CF1-4970-815F-0EA602BEADB3}" dt="2022-12-19T20:57:57.006" v="254"/>
      <pc:docMkLst>
        <pc:docMk/>
      </pc:docMkLst>
      <pc:sldChg chg="del">
        <pc:chgData name="Kim Bélanger-Baillargeon" userId="61e8c17a-4f44-4a20-848f-58a57c92f1ad" providerId="ADAL" clId="{12143E30-9CF1-4970-815F-0EA602BEADB3}" dt="2022-12-19T20:26:58.775" v="46" actId="2696"/>
        <pc:sldMkLst>
          <pc:docMk/>
          <pc:sldMk cId="1278707987" sldId="339"/>
        </pc:sldMkLst>
      </pc:sldChg>
      <pc:sldChg chg="addSp delSp modSp new mod modNotesTx">
        <pc:chgData name="Kim Bélanger-Baillargeon" userId="61e8c17a-4f44-4a20-848f-58a57c92f1ad" providerId="ADAL" clId="{12143E30-9CF1-4970-815F-0EA602BEADB3}" dt="2022-12-19T20:21:15.465" v="20"/>
        <pc:sldMkLst>
          <pc:docMk/>
          <pc:sldMk cId="2093692118" sldId="340"/>
        </pc:sldMkLst>
        <pc:spChg chg="mod">
          <ac:chgData name="Kim Bélanger-Baillargeon" userId="61e8c17a-4f44-4a20-848f-58a57c92f1ad" providerId="ADAL" clId="{12143E30-9CF1-4970-815F-0EA602BEADB3}" dt="2022-12-19T20:19:04.728" v="4"/>
          <ac:spMkLst>
            <pc:docMk/>
            <pc:sldMk cId="2093692118" sldId="340"/>
            <ac:spMk id="2" creationId="{2F54D985-245C-98D5-8BB4-9F912644AC6D}"/>
          </ac:spMkLst>
        </pc:spChg>
        <pc:spChg chg="del">
          <ac:chgData name="Kim Bélanger-Baillargeon" userId="61e8c17a-4f44-4a20-848f-58a57c92f1ad" providerId="ADAL" clId="{12143E30-9CF1-4970-815F-0EA602BEADB3}" dt="2022-12-19T20:19:47.139" v="14" actId="478"/>
          <ac:spMkLst>
            <pc:docMk/>
            <pc:sldMk cId="2093692118" sldId="340"/>
            <ac:spMk id="3" creationId="{9AEA91BE-EAD3-BEC1-ABD6-9BB19C49018A}"/>
          </ac:spMkLst>
        </pc:spChg>
        <pc:spChg chg="mod">
          <ac:chgData name="Kim Bélanger-Baillargeon" userId="61e8c17a-4f44-4a20-848f-58a57c92f1ad" providerId="ADAL" clId="{12143E30-9CF1-4970-815F-0EA602BEADB3}" dt="2022-12-19T20:18:57.790" v="3" actId="113"/>
          <ac:spMkLst>
            <pc:docMk/>
            <pc:sldMk cId="2093692118" sldId="340"/>
            <ac:spMk id="4" creationId="{09DD1733-0EC8-4A28-DD04-A47C922C6A2C}"/>
          </ac:spMkLst>
        </pc:spChg>
        <pc:spChg chg="add mod">
          <ac:chgData name="Kim Bélanger-Baillargeon" userId="61e8c17a-4f44-4a20-848f-58a57c92f1ad" providerId="ADAL" clId="{12143E30-9CF1-4970-815F-0EA602BEADB3}" dt="2022-12-19T20:19:44.319" v="13" actId="1076"/>
          <ac:spMkLst>
            <pc:docMk/>
            <pc:sldMk cId="2093692118" sldId="340"/>
            <ac:spMk id="7" creationId="{747DB15E-4433-475D-EEF8-4AE50E6D6302}"/>
          </ac:spMkLst>
        </pc:spChg>
        <pc:spChg chg="add mod">
          <ac:chgData name="Kim Bélanger-Baillargeon" userId="61e8c17a-4f44-4a20-848f-58a57c92f1ad" providerId="ADAL" clId="{12143E30-9CF1-4970-815F-0EA602BEADB3}" dt="2022-12-19T20:19:42.111" v="12" actId="1076"/>
          <ac:spMkLst>
            <pc:docMk/>
            <pc:sldMk cId="2093692118" sldId="340"/>
            <ac:spMk id="8" creationId="{4004C5BD-6FD1-FEC2-C655-24DCC788197B}"/>
          </ac:spMkLst>
        </pc:spChg>
        <pc:picChg chg="add mod">
          <ac:chgData name="Kim Bélanger-Baillargeon" userId="61e8c17a-4f44-4a20-848f-58a57c92f1ad" providerId="ADAL" clId="{12143E30-9CF1-4970-815F-0EA602BEADB3}" dt="2022-12-19T20:19:12.932" v="6" actId="1076"/>
          <ac:picMkLst>
            <pc:docMk/>
            <pc:sldMk cId="2093692118" sldId="340"/>
            <ac:picMk id="5" creationId="{8C11BAE3-BA25-2571-095B-D6976DBED614}"/>
          </ac:picMkLst>
        </pc:picChg>
        <pc:picChg chg="add mod">
          <ac:chgData name="Kim Bélanger-Baillargeon" userId="61e8c17a-4f44-4a20-848f-58a57c92f1ad" providerId="ADAL" clId="{12143E30-9CF1-4970-815F-0EA602BEADB3}" dt="2022-12-19T20:19:23.581" v="8" actId="1076"/>
          <ac:picMkLst>
            <pc:docMk/>
            <pc:sldMk cId="2093692118" sldId="340"/>
            <ac:picMk id="6" creationId="{CC2C7370-474A-1BEC-1928-9ACA3D9D54F8}"/>
          </ac:picMkLst>
        </pc:picChg>
        <pc:picChg chg="add mod">
          <ac:chgData name="Kim Bélanger-Baillargeon" userId="61e8c17a-4f44-4a20-848f-58a57c92f1ad" providerId="ADAL" clId="{12143E30-9CF1-4970-815F-0EA602BEADB3}" dt="2022-12-19T20:20:02.048" v="19" actId="1076"/>
          <ac:picMkLst>
            <pc:docMk/>
            <pc:sldMk cId="2093692118" sldId="340"/>
            <ac:picMk id="9" creationId="{EB22F507-D523-BB29-6C16-3B5975DD06F2}"/>
          </ac:picMkLst>
        </pc:picChg>
        <pc:picChg chg="add mod">
          <ac:chgData name="Kim Bélanger-Baillargeon" userId="61e8c17a-4f44-4a20-848f-58a57c92f1ad" providerId="ADAL" clId="{12143E30-9CF1-4970-815F-0EA602BEADB3}" dt="2022-12-19T20:19:59.262" v="18" actId="1076"/>
          <ac:picMkLst>
            <pc:docMk/>
            <pc:sldMk cId="2093692118" sldId="340"/>
            <ac:picMk id="10" creationId="{12A48747-7768-B072-9DF4-A3DBA8C67A4B}"/>
          </ac:picMkLst>
        </pc:picChg>
      </pc:sldChg>
      <pc:sldChg chg="addSp delSp modSp new mod modNotesTx">
        <pc:chgData name="Kim Bélanger-Baillargeon" userId="61e8c17a-4f44-4a20-848f-58a57c92f1ad" providerId="ADAL" clId="{12143E30-9CF1-4970-815F-0EA602BEADB3}" dt="2022-12-19T20:22:29.872" v="33" actId="113"/>
        <pc:sldMkLst>
          <pc:docMk/>
          <pc:sldMk cId="1588797354" sldId="341"/>
        </pc:sldMkLst>
        <pc:spChg chg="mod">
          <ac:chgData name="Kim Bélanger-Baillargeon" userId="61e8c17a-4f44-4a20-848f-58a57c92f1ad" providerId="ADAL" clId="{12143E30-9CF1-4970-815F-0EA602BEADB3}" dt="2022-12-19T20:22:17.847" v="31" actId="14100"/>
          <ac:spMkLst>
            <pc:docMk/>
            <pc:sldMk cId="1588797354" sldId="341"/>
            <ac:spMk id="2" creationId="{37BE1D29-1B23-F766-9D13-87EF2E924549}"/>
          </ac:spMkLst>
        </pc:spChg>
        <pc:spChg chg="del">
          <ac:chgData name="Kim Bélanger-Baillargeon" userId="61e8c17a-4f44-4a20-848f-58a57c92f1ad" providerId="ADAL" clId="{12143E30-9CF1-4970-815F-0EA602BEADB3}" dt="2022-12-19T20:21:32.752" v="22" actId="478"/>
          <ac:spMkLst>
            <pc:docMk/>
            <pc:sldMk cId="1588797354" sldId="341"/>
            <ac:spMk id="3" creationId="{67218F32-E90A-DFB2-237A-5C23C43708F6}"/>
          </ac:spMkLst>
        </pc:spChg>
        <pc:spChg chg="mod">
          <ac:chgData name="Kim Bélanger-Baillargeon" userId="61e8c17a-4f44-4a20-848f-58a57c92f1ad" providerId="ADAL" clId="{12143E30-9CF1-4970-815F-0EA602BEADB3}" dt="2022-12-19T20:21:42.458" v="25" actId="208"/>
          <ac:spMkLst>
            <pc:docMk/>
            <pc:sldMk cId="1588797354" sldId="341"/>
            <ac:spMk id="5" creationId="{35C9463C-7785-863F-58DF-D988CC53A13D}"/>
          </ac:spMkLst>
        </pc:spChg>
        <pc:spChg chg="mod">
          <ac:chgData name="Kim Bélanger-Baillargeon" userId="61e8c17a-4f44-4a20-848f-58a57c92f1ad" providerId="ADAL" clId="{12143E30-9CF1-4970-815F-0EA602BEADB3}" dt="2022-12-19T20:22:01.434" v="27" actId="2085"/>
          <ac:spMkLst>
            <pc:docMk/>
            <pc:sldMk cId="1588797354" sldId="341"/>
            <ac:spMk id="6" creationId="{C4CF3939-64C0-2DA3-1CCA-B656271E15A6}"/>
          </ac:spMkLst>
        </pc:spChg>
        <pc:grpChg chg="add mod">
          <ac:chgData name="Kim Bélanger-Baillargeon" userId="61e8c17a-4f44-4a20-848f-58a57c92f1ad" providerId="ADAL" clId="{12143E30-9CF1-4970-815F-0EA602BEADB3}" dt="2022-12-19T20:21:38.259" v="24" actId="1076"/>
          <ac:grpSpMkLst>
            <pc:docMk/>
            <pc:sldMk cId="1588797354" sldId="341"/>
            <ac:grpSpMk id="4" creationId="{052D29B3-8CE5-3960-A81C-33E167D7F21F}"/>
          </ac:grpSpMkLst>
        </pc:grpChg>
      </pc:sldChg>
      <pc:sldChg chg="addSp delSp modSp new mod modAnim modNotesTx">
        <pc:chgData name="Kim Bélanger-Baillargeon" userId="61e8c17a-4f44-4a20-848f-58a57c92f1ad" providerId="ADAL" clId="{12143E30-9CF1-4970-815F-0EA602BEADB3}" dt="2022-12-19T20:26:35.002" v="45" actId="1076"/>
        <pc:sldMkLst>
          <pc:docMk/>
          <pc:sldMk cId="4234960634" sldId="342"/>
        </pc:sldMkLst>
        <pc:spChg chg="del">
          <ac:chgData name="Kim Bélanger-Baillargeon" userId="61e8c17a-4f44-4a20-848f-58a57c92f1ad" providerId="ADAL" clId="{12143E30-9CF1-4970-815F-0EA602BEADB3}" dt="2022-12-19T20:23:44.546" v="36" actId="478"/>
          <ac:spMkLst>
            <pc:docMk/>
            <pc:sldMk cId="4234960634" sldId="342"/>
            <ac:spMk id="2" creationId="{36999E39-4FF7-596D-4EC5-6E95EA6AA407}"/>
          </ac:spMkLst>
        </pc:spChg>
        <pc:spChg chg="del">
          <ac:chgData name="Kim Bélanger-Baillargeon" userId="61e8c17a-4f44-4a20-848f-58a57c92f1ad" providerId="ADAL" clId="{12143E30-9CF1-4970-815F-0EA602BEADB3}" dt="2022-12-19T20:23:46.065" v="37" actId="478"/>
          <ac:spMkLst>
            <pc:docMk/>
            <pc:sldMk cId="4234960634" sldId="342"/>
            <ac:spMk id="3" creationId="{7C7E088B-28DD-5350-6A21-A2DFF2C85A13}"/>
          </ac:spMkLst>
        </pc:spChg>
        <pc:spChg chg="del">
          <ac:chgData name="Kim Bélanger-Baillargeon" userId="61e8c17a-4f44-4a20-848f-58a57c92f1ad" providerId="ADAL" clId="{12143E30-9CF1-4970-815F-0EA602BEADB3}" dt="2022-12-19T20:23:43.460" v="35" actId="478"/>
          <ac:spMkLst>
            <pc:docMk/>
            <pc:sldMk cId="4234960634" sldId="342"/>
            <ac:spMk id="4" creationId="{2B7421BA-4E9E-3EB0-F1B8-270394E90477}"/>
          </ac:spMkLst>
        </pc:spChg>
        <pc:spChg chg="add mod">
          <ac:chgData name="Kim Bélanger-Baillargeon" userId="61e8c17a-4f44-4a20-848f-58a57c92f1ad" providerId="ADAL" clId="{12143E30-9CF1-4970-815F-0EA602BEADB3}" dt="2022-12-19T20:23:52.022" v="38"/>
          <ac:spMkLst>
            <pc:docMk/>
            <pc:sldMk cId="4234960634" sldId="342"/>
            <ac:spMk id="5" creationId="{DB8737CE-9E33-50AD-FEAC-CE2C87D6F609}"/>
          </ac:spMkLst>
        </pc:spChg>
        <pc:spChg chg="add mod">
          <ac:chgData name="Kim Bélanger-Baillargeon" userId="61e8c17a-4f44-4a20-848f-58a57c92f1ad" providerId="ADAL" clId="{12143E30-9CF1-4970-815F-0EA602BEADB3}" dt="2022-12-19T20:23:52.022" v="38"/>
          <ac:spMkLst>
            <pc:docMk/>
            <pc:sldMk cId="4234960634" sldId="342"/>
            <ac:spMk id="6" creationId="{EFD38F6C-027D-6251-A138-A2FA3E8C448B}"/>
          </ac:spMkLst>
        </pc:spChg>
        <pc:spChg chg="add mod">
          <ac:chgData name="Kim Bélanger-Baillargeon" userId="61e8c17a-4f44-4a20-848f-58a57c92f1ad" providerId="ADAL" clId="{12143E30-9CF1-4970-815F-0EA602BEADB3}" dt="2022-12-19T20:26:05.718" v="41" actId="208"/>
          <ac:spMkLst>
            <pc:docMk/>
            <pc:sldMk cId="4234960634" sldId="342"/>
            <ac:spMk id="9" creationId="{A52F1E36-EBD8-4E3B-A22F-35DA4301809B}"/>
          </ac:spMkLst>
        </pc:spChg>
        <pc:spChg chg="add mod">
          <ac:chgData name="Kim Bélanger-Baillargeon" userId="61e8c17a-4f44-4a20-848f-58a57c92f1ad" providerId="ADAL" clId="{12143E30-9CF1-4970-815F-0EA602BEADB3}" dt="2022-12-19T20:23:52.022" v="38"/>
          <ac:spMkLst>
            <pc:docMk/>
            <pc:sldMk cId="4234960634" sldId="342"/>
            <ac:spMk id="10" creationId="{4F0BCA5E-A77B-DB81-173F-32810EAC826E}"/>
          </ac:spMkLst>
        </pc:spChg>
        <pc:spChg chg="mod">
          <ac:chgData name="Kim Bélanger-Baillargeon" userId="61e8c17a-4f44-4a20-848f-58a57c92f1ad" providerId="ADAL" clId="{12143E30-9CF1-4970-815F-0EA602BEADB3}" dt="2022-12-19T20:26:16.729" v="42"/>
          <ac:spMkLst>
            <pc:docMk/>
            <pc:sldMk cId="4234960634" sldId="342"/>
            <ac:spMk id="12" creationId="{66575466-9472-2ADB-6368-34A1A42E1168}"/>
          </ac:spMkLst>
        </pc:spChg>
        <pc:spChg chg="mod">
          <ac:chgData name="Kim Bélanger-Baillargeon" userId="61e8c17a-4f44-4a20-848f-58a57c92f1ad" providerId="ADAL" clId="{12143E30-9CF1-4970-815F-0EA602BEADB3}" dt="2022-12-19T20:26:16.729" v="42"/>
          <ac:spMkLst>
            <pc:docMk/>
            <pc:sldMk cId="4234960634" sldId="342"/>
            <ac:spMk id="13" creationId="{66BB5512-3E71-5E3F-E997-0124390A0214}"/>
          </ac:spMkLst>
        </pc:spChg>
        <pc:spChg chg="add mod">
          <ac:chgData name="Kim Bélanger-Baillargeon" userId="61e8c17a-4f44-4a20-848f-58a57c92f1ad" providerId="ADAL" clId="{12143E30-9CF1-4970-815F-0EA602BEADB3}" dt="2022-12-19T20:26:35.002" v="45" actId="1076"/>
          <ac:spMkLst>
            <pc:docMk/>
            <pc:sldMk cId="4234960634" sldId="342"/>
            <ac:spMk id="14" creationId="{BF650343-F98B-511E-08EF-0BFBFCAD6ACE}"/>
          </ac:spMkLst>
        </pc:spChg>
        <pc:spChg chg="add mod">
          <ac:chgData name="Kim Bélanger-Baillargeon" userId="61e8c17a-4f44-4a20-848f-58a57c92f1ad" providerId="ADAL" clId="{12143E30-9CF1-4970-815F-0EA602BEADB3}" dt="2022-12-19T20:26:35.002" v="45" actId="1076"/>
          <ac:spMkLst>
            <pc:docMk/>
            <pc:sldMk cId="4234960634" sldId="342"/>
            <ac:spMk id="15" creationId="{5C9C0958-5DEB-1B80-7425-8398DBD26583}"/>
          </ac:spMkLst>
        </pc:spChg>
        <pc:grpChg chg="add mod">
          <ac:chgData name="Kim Bélanger-Baillargeon" userId="61e8c17a-4f44-4a20-848f-58a57c92f1ad" providerId="ADAL" clId="{12143E30-9CF1-4970-815F-0EA602BEADB3}" dt="2022-12-19T20:26:19.585" v="43" actId="1076"/>
          <ac:grpSpMkLst>
            <pc:docMk/>
            <pc:sldMk cId="4234960634" sldId="342"/>
            <ac:grpSpMk id="11" creationId="{A71C3AC3-CD94-21A5-B730-560EDF8DB845}"/>
          </ac:grpSpMkLst>
        </pc:grpChg>
        <pc:cxnChg chg="add mod">
          <ac:chgData name="Kim Bélanger-Baillargeon" userId="61e8c17a-4f44-4a20-848f-58a57c92f1ad" providerId="ADAL" clId="{12143E30-9CF1-4970-815F-0EA602BEADB3}" dt="2022-12-19T20:23:52.022" v="38"/>
          <ac:cxnSpMkLst>
            <pc:docMk/>
            <pc:sldMk cId="4234960634" sldId="342"/>
            <ac:cxnSpMk id="7" creationId="{D2A16A94-C4B4-767E-076F-CC33A6F2E82E}"/>
          </ac:cxnSpMkLst>
        </pc:cxnChg>
        <pc:cxnChg chg="add mod">
          <ac:chgData name="Kim Bélanger-Baillargeon" userId="61e8c17a-4f44-4a20-848f-58a57c92f1ad" providerId="ADAL" clId="{12143E30-9CF1-4970-815F-0EA602BEADB3}" dt="2022-12-19T20:23:52.022" v="38"/>
          <ac:cxnSpMkLst>
            <pc:docMk/>
            <pc:sldMk cId="4234960634" sldId="342"/>
            <ac:cxnSpMk id="8" creationId="{C2B80119-3DF1-B2C1-FDA9-0C27A8ADB467}"/>
          </ac:cxnSpMkLst>
        </pc:cxnChg>
      </pc:sldChg>
      <pc:sldChg chg="addSp delSp modSp new mod setBg modNotesTx">
        <pc:chgData name="Kim Bélanger-Baillargeon" userId="61e8c17a-4f44-4a20-848f-58a57c92f1ad" providerId="ADAL" clId="{12143E30-9CF1-4970-815F-0EA602BEADB3}" dt="2022-12-19T20:34:23.469" v="79" actId="403"/>
        <pc:sldMkLst>
          <pc:docMk/>
          <pc:sldMk cId="4187132051" sldId="343"/>
        </pc:sldMkLst>
        <pc:spChg chg="mod ord">
          <ac:chgData name="Kim Bélanger-Baillargeon" userId="61e8c17a-4f44-4a20-848f-58a57c92f1ad" providerId="ADAL" clId="{12143E30-9CF1-4970-815F-0EA602BEADB3}" dt="2022-12-19T20:34:14.772" v="76" actId="26606"/>
          <ac:spMkLst>
            <pc:docMk/>
            <pc:sldMk cId="4187132051" sldId="343"/>
            <ac:spMk id="2" creationId="{1E61D2AB-2039-64FE-9162-3C4225165B36}"/>
          </ac:spMkLst>
        </pc:spChg>
        <pc:spChg chg="mod">
          <ac:chgData name="Kim Bélanger-Baillargeon" userId="61e8c17a-4f44-4a20-848f-58a57c92f1ad" providerId="ADAL" clId="{12143E30-9CF1-4970-815F-0EA602BEADB3}" dt="2022-12-19T20:34:23.469" v="79" actId="403"/>
          <ac:spMkLst>
            <pc:docMk/>
            <pc:sldMk cId="4187132051" sldId="343"/>
            <ac:spMk id="3" creationId="{1AACE862-016F-D2D9-61B5-32C548C1A55B}"/>
          </ac:spMkLst>
        </pc:spChg>
        <pc:spChg chg="add del">
          <ac:chgData name="Kim Bélanger-Baillargeon" userId="61e8c17a-4f44-4a20-848f-58a57c92f1ad" providerId="ADAL" clId="{12143E30-9CF1-4970-815F-0EA602BEADB3}" dt="2022-12-19T20:34:14.772" v="76" actId="26606"/>
          <ac:spMkLst>
            <pc:docMk/>
            <pc:sldMk cId="4187132051" sldId="343"/>
            <ac:spMk id="9" creationId="{91F32EBA-ED97-466E-8CFA-8382584155D0}"/>
          </ac:spMkLst>
        </pc:spChg>
        <pc:spChg chg="add del">
          <ac:chgData name="Kim Bélanger-Baillargeon" userId="61e8c17a-4f44-4a20-848f-58a57c92f1ad" providerId="ADAL" clId="{12143E30-9CF1-4970-815F-0EA602BEADB3}" dt="2022-12-19T20:34:14.772" v="76" actId="26606"/>
          <ac:spMkLst>
            <pc:docMk/>
            <pc:sldMk cId="4187132051" sldId="343"/>
            <ac:spMk id="11" creationId="{62A38935-BB53-4DF7-A56E-48DD25B685D7}"/>
          </ac:spMkLst>
        </pc:spChg>
        <pc:picChg chg="add mod">
          <ac:chgData name="Kim Bélanger-Baillargeon" userId="61e8c17a-4f44-4a20-848f-58a57c92f1ad" providerId="ADAL" clId="{12143E30-9CF1-4970-815F-0EA602BEADB3}" dt="2022-12-19T20:34:19.326" v="78" actId="1076"/>
          <ac:picMkLst>
            <pc:docMk/>
            <pc:sldMk cId="4187132051" sldId="343"/>
            <ac:picMk id="4" creationId="{DDF7E327-D64F-137A-601E-FFD5850F761A}"/>
          </ac:picMkLst>
        </pc:picChg>
      </pc:sldChg>
      <pc:sldChg chg="modSp new mod">
        <pc:chgData name="Kim Bélanger-Baillargeon" userId="61e8c17a-4f44-4a20-848f-58a57c92f1ad" providerId="ADAL" clId="{12143E30-9CF1-4970-815F-0EA602BEADB3}" dt="2022-12-19T20:37:07.873" v="102" actId="20577"/>
        <pc:sldMkLst>
          <pc:docMk/>
          <pc:sldMk cId="2190569107" sldId="344"/>
        </pc:sldMkLst>
        <pc:spChg chg="mod">
          <ac:chgData name="Kim Bélanger-Baillargeon" userId="61e8c17a-4f44-4a20-848f-58a57c92f1ad" providerId="ADAL" clId="{12143E30-9CF1-4970-815F-0EA602BEADB3}" dt="2022-12-19T20:37:07.873" v="102" actId="20577"/>
          <ac:spMkLst>
            <pc:docMk/>
            <pc:sldMk cId="2190569107" sldId="344"/>
            <ac:spMk id="2" creationId="{6E32630A-BB47-D995-747C-006B324BF661}"/>
          </ac:spMkLst>
        </pc:spChg>
      </pc:sldChg>
      <pc:sldChg chg="addSp modSp new mod modNotesTx">
        <pc:chgData name="Kim Bélanger-Baillargeon" userId="61e8c17a-4f44-4a20-848f-58a57c92f1ad" providerId="ADAL" clId="{12143E30-9CF1-4970-815F-0EA602BEADB3}" dt="2022-12-19T20:40:02.796" v="130"/>
        <pc:sldMkLst>
          <pc:docMk/>
          <pc:sldMk cId="2224810332" sldId="345"/>
        </pc:sldMkLst>
        <pc:spChg chg="mod">
          <ac:chgData name="Kim Bélanger-Baillargeon" userId="61e8c17a-4f44-4a20-848f-58a57c92f1ad" providerId="ADAL" clId="{12143E30-9CF1-4970-815F-0EA602BEADB3}" dt="2022-12-19T20:39:43.524" v="125" actId="14100"/>
          <ac:spMkLst>
            <pc:docMk/>
            <pc:sldMk cId="2224810332" sldId="345"/>
            <ac:spMk id="2" creationId="{1A7163FE-0157-6B65-870C-8AE9DA570AE3}"/>
          </ac:spMkLst>
        </pc:spChg>
        <pc:spChg chg="mod">
          <ac:chgData name="Kim Bélanger-Baillargeon" userId="61e8c17a-4f44-4a20-848f-58a57c92f1ad" providerId="ADAL" clId="{12143E30-9CF1-4970-815F-0EA602BEADB3}" dt="2022-12-19T20:39:36.191" v="123" actId="1076"/>
          <ac:spMkLst>
            <pc:docMk/>
            <pc:sldMk cId="2224810332" sldId="345"/>
            <ac:spMk id="3" creationId="{452D8A60-2D26-EE35-A016-3DABB6F5061E}"/>
          </ac:spMkLst>
        </pc:spChg>
        <pc:picChg chg="add mod">
          <ac:chgData name="Kim Bélanger-Baillargeon" userId="61e8c17a-4f44-4a20-848f-58a57c92f1ad" providerId="ADAL" clId="{12143E30-9CF1-4970-815F-0EA602BEADB3}" dt="2022-12-19T20:39:48.808" v="127" actId="1076"/>
          <ac:picMkLst>
            <pc:docMk/>
            <pc:sldMk cId="2224810332" sldId="345"/>
            <ac:picMk id="4" creationId="{4A54A0FB-D94B-D5CB-721E-D2E57824F048}"/>
          </ac:picMkLst>
        </pc:picChg>
        <pc:picChg chg="add mod">
          <ac:chgData name="Kim Bélanger-Baillargeon" userId="61e8c17a-4f44-4a20-848f-58a57c92f1ad" providerId="ADAL" clId="{12143E30-9CF1-4970-815F-0EA602BEADB3}" dt="2022-12-19T20:39:56.765" v="129" actId="1076"/>
          <ac:picMkLst>
            <pc:docMk/>
            <pc:sldMk cId="2224810332" sldId="345"/>
            <ac:picMk id="5" creationId="{D68BFE67-077B-61C0-6A15-18E3C9B7D51D}"/>
          </ac:picMkLst>
        </pc:picChg>
      </pc:sldChg>
      <pc:sldChg chg="modSp new mod modNotesTx">
        <pc:chgData name="Kim Bélanger-Baillargeon" userId="61e8c17a-4f44-4a20-848f-58a57c92f1ad" providerId="ADAL" clId="{12143E30-9CF1-4970-815F-0EA602BEADB3}" dt="2022-12-19T20:43:35.771" v="137"/>
        <pc:sldMkLst>
          <pc:docMk/>
          <pc:sldMk cId="2905490673" sldId="346"/>
        </pc:sldMkLst>
        <pc:spChg chg="mod">
          <ac:chgData name="Kim Bélanger-Baillargeon" userId="61e8c17a-4f44-4a20-848f-58a57c92f1ad" providerId="ADAL" clId="{12143E30-9CF1-4970-815F-0EA602BEADB3}" dt="2022-12-19T20:43:31.812" v="136" actId="14100"/>
          <ac:spMkLst>
            <pc:docMk/>
            <pc:sldMk cId="2905490673" sldId="346"/>
            <ac:spMk id="2" creationId="{2B701504-85DB-815D-B617-1179C87B75C3}"/>
          </ac:spMkLst>
        </pc:spChg>
        <pc:spChg chg="mod">
          <ac:chgData name="Kim Bélanger-Baillargeon" userId="61e8c17a-4f44-4a20-848f-58a57c92f1ad" providerId="ADAL" clId="{12143E30-9CF1-4970-815F-0EA602BEADB3}" dt="2022-12-19T20:43:21.769" v="133" actId="113"/>
          <ac:spMkLst>
            <pc:docMk/>
            <pc:sldMk cId="2905490673" sldId="346"/>
            <ac:spMk id="3" creationId="{7EA51062-DF44-F4A4-E9AB-5101329850DE}"/>
          </ac:spMkLst>
        </pc:spChg>
      </pc:sldChg>
      <pc:sldChg chg="modSp add mod modNotesTx">
        <pc:chgData name="Kim Bélanger-Baillargeon" userId="61e8c17a-4f44-4a20-848f-58a57c92f1ad" providerId="ADAL" clId="{12143E30-9CF1-4970-815F-0EA602BEADB3}" dt="2022-12-19T20:44:59.741" v="163"/>
        <pc:sldMkLst>
          <pc:docMk/>
          <pc:sldMk cId="699575188" sldId="347"/>
        </pc:sldMkLst>
        <pc:spChg chg="mod">
          <ac:chgData name="Kim Bélanger-Baillargeon" userId="61e8c17a-4f44-4a20-848f-58a57c92f1ad" providerId="ADAL" clId="{12143E30-9CF1-4970-815F-0EA602BEADB3}" dt="2022-12-19T20:44:55.698" v="162" actId="1076"/>
          <ac:spMkLst>
            <pc:docMk/>
            <pc:sldMk cId="699575188" sldId="347"/>
            <ac:spMk id="2" creationId="{2B701504-85DB-815D-B617-1179C87B75C3}"/>
          </ac:spMkLst>
        </pc:spChg>
        <pc:spChg chg="mod">
          <ac:chgData name="Kim Bélanger-Baillargeon" userId="61e8c17a-4f44-4a20-848f-58a57c92f1ad" providerId="ADAL" clId="{12143E30-9CF1-4970-815F-0EA602BEADB3}" dt="2022-12-19T20:44:47.750" v="160" actId="20577"/>
          <ac:spMkLst>
            <pc:docMk/>
            <pc:sldMk cId="699575188" sldId="347"/>
            <ac:spMk id="3" creationId="{7EA51062-DF44-F4A4-E9AB-5101329850DE}"/>
          </ac:spMkLst>
        </pc:spChg>
      </pc:sldChg>
      <pc:sldChg chg="modSp add mod modNotesTx">
        <pc:chgData name="Kim Bélanger-Baillargeon" userId="61e8c17a-4f44-4a20-848f-58a57c92f1ad" providerId="ADAL" clId="{12143E30-9CF1-4970-815F-0EA602BEADB3}" dt="2022-12-19T20:44:25.537" v="148"/>
        <pc:sldMkLst>
          <pc:docMk/>
          <pc:sldMk cId="2117211557" sldId="348"/>
        </pc:sldMkLst>
        <pc:spChg chg="mod">
          <ac:chgData name="Kim Bélanger-Baillargeon" userId="61e8c17a-4f44-4a20-848f-58a57c92f1ad" providerId="ADAL" clId="{12143E30-9CF1-4970-815F-0EA602BEADB3}" dt="2022-12-19T20:44:21.445" v="147" actId="1076"/>
          <ac:spMkLst>
            <pc:docMk/>
            <pc:sldMk cId="2117211557" sldId="348"/>
            <ac:spMk id="2" creationId="{2B701504-85DB-815D-B617-1179C87B75C3}"/>
          </ac:spMkLst>
        </pc:spChg>
        <pc:spChg chg="mod">
          <ac:chgData name="Kim Bélanger-Baillargeon" userId="61e8c17a-4f44-4a20-848f-58a57c92f1ad" providerId="ADAL" clId="{12143E30-9CF1-4970-815F-0EA602BEADB3}" dt="2022-12-19T20:44:14.602" v="145" actId="20577"/>
          <ac:spMkLst>
            <pc:docMk/>
            <pc:sldMk cId="2117211557" sldId="348"/>
            <ac:spMk id="3" creationId="{7EA51062-DF44-F4A4-E9AB-5101329850DE}"/>
          </ac:spMkLst>
        </pc:spChg>
      </pc:sldChg>
      <pc:sldChg chg="modSp add mod modNotesTx">
        <pc:chgData name="Kim Bélanger-Baillargeon" userId="61e8c17a-4f44-4a20-848f-58a57c92f1ad" providerId="ADAL" clId="{12143E30-9CF1-4970-815F-0EA602BEADB3}" dt="2022-12-19T20:45:46.197" v="178"/>
        <pc:sldMkLst>
          <pc:docMk/>
          <pc:sldMk cId="3905021250" sldId="349"/>
        </pc:sldMkLst>
        <pc:spChg chg="mod">
          <ac:chgData name="Kim Bélanger-Baillargeon" userId="61e8c17a-4f44-4a20-848f-58a57c92f1ad" providerId="ADAL" clId="{12143E30-9CF1-4970-815F-0EA602BEADB3}" dt="2022-12-19T20:45:46.197" v="178"/>
          <ac:spMkLst>
            <pc:docMk/>
            <pc:sldMk cId="3905021250" sldId="349"/>
            <ac:spMk id="2" creationId="{2B701504-85DB-815D-B617-1179C87B75C3}"/>
          </ac:spMkLst>
        </pc:spChg>
        <pc:spChg chg="mod">
          <ac:chgData name="Kim Bélanger-Baillargeon" userId="61e8c17a-4f44-4a20-848f-58a57c92f1ad" providerId="ADAL" clId="{12143E30-9CF1-4970-815F-0EA602BEADB3}" dt="2022-12-19T20:45:22.684" v="175" actId="20577"/>
          <ac:spMkLst>
            <pc:docMk/>
            <pc:sldMk cId="3905021250" sldId="349"/>
            <ac:spMk id="3" creationId="{7EA51062-DF44-F4A4-E9AB-5101329850DE}"/>
          </ac:spMkLst>
        </pc:spChg>
      </pc:sldChg>
      <pc:sldChg chg="modSp add mod modNotesTx">
        <pc:chgData name="Kim Bélanger-Baillargeon" userId="61e8c17a-4f44-4a20-848f-58a57c92f1ad" providerId="ADAL" clId="{12143E30-9CF1-4970-815F-0EA602BEADB3}" dt="2022-12-19T20:47:23.926" v="189"/>
        <pc:sldMkLst>
          <pc:docMk/>
          <pc:sldMk cId="3346878742" sldId="350"/>
        </pc:sldMkLst>
        <pc:spChg chg="mod">
          <ac:chgData name="Kim Bélanger-Baillargeon" userId="61e8c17a-4f44-4a20-848f-58a57c92f1ad" providerId="ADAL" clId="{12143E30-9CF1-4970-815F-0EA602BEADB3}" dt="2022-12-19T20:47:16.019" v="188"/>
          <ac:spMkLst>
            <pc:docMk/>
            <pc:sldMk cId="3346878742" sldId="350"/>
            <ac:spMk id="2" creationId="{2B701504-85DB-815D-B617-1179C87B75C3}"/>
          </ac:spMkLst>
        </pc:spChg>
        <pc:spChg chg="mod">
          <ac:chgData name="Kim Bélanger-Baillargeon" userId="61e8c17a-4f44-4a20-848f-58a57c92f1ad" providerId="ADAL" clId="{12143E30-9CF1-4970-815F-0EA602BEADB3}" dt="2022-12-19T20:47:07.206" v="187" actId="20577"/>
          <ac:spMkLst>
            <pc:docMk/>
            <pc:sldMk cId="3346878742" sldId="350"/>
            <ac:spMk id="3" creationId="{7EA51062-DF44-F4A4-E9AB-5101329850DE}"/>
          </ac:spMkLst>
        </pc:spChg>
      </pc:sldChg>
      <pc:sldChg chg="delSp modSp new mod modNotesTx">
        <pc:chgData name="Kim Bélanger-Baillargeon" userId="61e8c17a-4f44-4a20-848f-58a57c92f1ad" providerId="ADAL" clId="{12143E30-9CF1-4970-815F-0EA602BEADB3}" dt="2022-12-19T20:48:12.533" v="195"/>
        <pc:sldMkLst>
          <pc:docMk/>
          <pc:sldMk cId="1937339027" sldId="351"/>
        </pc:sldMkLst>
        <pc:spChg chg="del">
          <ac:chgData name="Kim Bélanger-Baillargeon" userId="61e8c17a-4f44-4a20-848f-58a57c92f1ad" providerId="ADAL" clId="{12143E30-9CF1-4970-815F-0EA602BEADB3}" dt="2022-12-19T20:48:00.795" v="192" actId="478"/>
          <ac:spMkLst>
            <pc:docMk/>
            <pc:sldMk cId="1937339027" sldId="351"/>
            <ac:spMk id="2" creationId="{A8158764-E0A8-D062-64D3-215515EFCCE9}"/>
          </ac:spMkLst>
        </pc:spChg>
        <pc:spChg chg="del">
          <ac:chgData name="Kim Bélanger-Baillargeon" userId="61e8c17a-4f44-4a20-848f-58a57c92f1ad" providerId="ADAL" clId="{12143E30-9CF1-4970-815F-0EA602BEADB3}" dt="2022-12-19T20:48:02.915" v="193" actId="478"/>
          <ac:spMkLst>
            <pc:docMk/>
            <pc:sldMk cId="1937339027" sldId="351"/>
            <ac:spMk id="3" creationId="{2174BFE6-D459-F25F-965A-2F13C4C8EA08}"/>
          </ac:spMkLst>
        </pc:spChg>
        <pc:spChg chg="mod">
          <ac:chgData name="Kim Bélanger-Baillargeon" userId="61e8c17a-4f44-4a20-848f-58a57c92f1ad" providerId="ADAL" clId="{12143E30-9CF1-4970-815F-0EA602BEADB3}" dt="2022-12-19T20:48:06.965" v="194" actId="403"/>
          <ac:spMkLst>
            <pc:docMk/>
            <pc:sldMk cId="1937339027" sldId="351"/>
            <ac:spMk id="4" creationId="{A3604BA7-76F4-7336-4122-171EC29061A2}"/>
          </ac:spMkLst>
        </pc:spChg>
      </pc:sldChg>
      <pc:sldChg chg="delSp modSp new mod modNotesTx">
        <pc:chgData name="Kim Bélanger-Baillargeon" userId="61e8c17a-4f44-4a20-848f-58a57c92f1ad" providerId="ADAL" clId="{12143E30-9CF1-4970-815F-0EA602BEADB3}" dt="2022-12-19T20:49:45.037" v="206"/>
        <pc:sldMkLst>
          <pc:docMk/>
          <pc:sldMk cId="987179652" sldId="352"/>
        </pc:sldMkLst>
        <pc:spChg chg="mod">
          <ac:chgData name="Kim Bélanger-Baillargeon" userId="61e8c17a-4f44-4a20-848f-58a57c92f1ad" providerId="ADAL" clId="{12143E30-9CF1-4970-815F-0EA602BEADB3}" dt="2022-12-19T20:49:27.570" v="201" actId="1076"/>
          <ac:spMkLst>
            <pc:docMk/>
            <pc:sldMk cId="987179652" sldId="352"/>
            <ac:spMk id="2" creationId="{261C0FBC-1BA8-2E67-E4E0-712F4DD29269}"/>
          </ac:spMkLst>
        </pc:spChg>
        <pc:spChg chg="del">
          <ac:chgData name="Kim Bélanger-Baillargeon" userId="61e8c17a-4f44-4a20-848f-58a57c92f1ad" providerId="ADAL" clId="{12143E30-9CF1-4970-815F-0EA602BEADB3}" dt="2022-12-19T20:49:25.371" v="200" actId="478"/>
          <ac:spMkLst>
            <pc:docMk/>
            <pc:sldMk cId="987179652" sldId="352"/>
            <ac:spMk id="3" creationId="{8F6E6683-84AD-6314-7AEC-59D9869A0485}"/>
          </ac:spMkLst>
        </pc:spChg>
        <pc:spChg chg="mod">
          <ac:chgData name="Kim Bélanger-Baillargeon" userId="61e8c17a-4f44-4a20-848f-58a57c92f1ad" providerId="ADAL" clId="{12143E30-9CF1-4970-815F-0EA602BEADB3}" dt="2022-12-19T20:49:42.031" v="205" actId="1076"/>
          <ac:spMkLst>
            <pc:docMk/>
            <pc:sldMk cId="987179652" sldId="352"/>
            <ac:spMk id="4" creationId="{3D6CF9BE-9646-AA19-BE2A-F856068BB1A7}"/>
          </ac:spMkLst>
        </pc:spChg>
      </pc:sldChg>
      <pc:sldChg chg="addSp delSp modSp new mod modNotesTx">
        <pc:chgData name="Kim Bélanger-Baillargeon" userId="61e8c17a-4f44-4a20-848f-58a57c92f1ad" providerId="ADAL" clId="{12143E30-9CF1-4970-815F-0EA602BEADB3}" dt="2022-12-19T20:50:52.164" v="223" actId="20577"/>
        <pc:sldMkLst>
          <pc:docMk/>
          <pc:sldMk cId="723484790" sldId="353"/>
        </pc:sldMkLst>
        <pc:spChg chg="mod">
          <ac:chgData name="Kim Bélanger-Baillargeon" userId="61e8c17a-4f44-4a20-848f-58a57c92f1ad" providerId="ADAL" clId="{12143E30-9CF1-4970-815F-0EA602BEADB3}" dt="2022-12-19T20:50:44.466" v="220" actId="1076"/>
          <ac:spMkLst>
            <pc:docMk/>
            <pc:sldMk cId="723484790" sldId="353"/>
            <ac:spMk id="2" creationId="{737055C3-EB25-02DD-8EE3-46CC57384EB6}"/>
          </ac:spMkLst>
        </pc:spChg>
        <pc:spChg chg="del">
          <ac:chgData name="Kim Bélanger-Baillargeon" userId="61e8c17a-4f44-4a20-848f-58a57c92f1ad" providerId="ADAL" clId="{12143E30-9CF1-4970-815F-0EA602BEADB3}" dt="2022-12-19T20:50:36.862" v="217" actId="478"/>
          <ac:spMkLst>
            <pc:docMk/>
            <pc:sldMk cId="723484790" sldId="353"/>
            <ac:spMk id="3" creationId="{28D8D25F-7E62-1890-0ECE-E86A51E1F89B}"/>
          </ac:spMkLst>
        </pc:spChg>
        <pc:spChg chg="mod">
          <ac:chgData name="Kim Bélanger-Baillargeon" userId="61e8c17a-4f44-4a20-848f-58a57c92f1ad" providerId="ADAL" clId="{12143E30-9CF1-4970-815F-0EA602BEADB3}" dt="2022-12-19T20:50:10.704" v="210" actId="113"/>
          <ac:spMkLst>
            <pc:docMk/>
            <pc:sldMk cId="723484790" sldId="353"/>
            <ac:spMk id="4" creationId="{33922839-903E-9C9E-05C3-500F2B34267B}"/>
          </ac:spMkLst>
        </pc:spChg>
        <pc:picChg chg="add mod">
          <ac:chgData name="Kim Bélanger-Baillargeon" userId="61e8c17a-4f44-4a20-848f-58a57c92f1ad" providerId="ADAL" clId="{12143E30-9CF1-4970-815F-0EA602BEADB3}" dt="2022-12-19T20:50:41.523" v="219" actId="1076"/>
          <ac:picMkLst>
            <pc:docMk/>
            <pc:sldMk cId="723484790" sldId="353"/>
            <ac:picMk id="5" creationId="{16FFBE4C-0B45-37FE-BEEF-15E5840A7796}"/>
          </ac:picMkLst>
        </pc:picChg>
      </pc:sldChg>
      <pc:sldChg chg="delSp modSp new mod modNotesTx">
        <pc:chgData name="Kim Bélanger-Baillargeon" userId="61e8c17a-4f44-4a20-848f-58a57c92f1ad" providerId="ADAL" clId="{12143E30-9CF1-4970-815F-0EA602BEADB3}" dt="2022-12-19T20:56:52.709" v="244"/>
        <pc:sldMkLst>
          <pc:docMk/>
          <pc:sldMk cId="1766808026" sldId="354"/>
        </pc:sldMkLst>
        <pc:spChg chg="del">
          <ac:chgData name="Kim Bélanger-Baillargeon" userId="61e8c17a-4f44-4a20-848f-58a57c92f1ad" providerId="ADAL" clId="{12143E30-9CF1-4970-815F-0EA602BEADB3}" dt="2022-12-19T20:56:36.528" v="239" actId="478"/>
          <ac:spMkLst>
            <pc:docMk/>
            <pc:sldMk cId="1766808026" sldId="354"/>
            <ac:spMk id="2" creationId="{A70EEF31-AC0A-7A3F-2118-54AFA268F0A9}"/>
          </ac:spMkLst>
        </pc:spChg>
        <pc:spChg chg="del">
          <ac:chgData name="Kim Bélanger-Baillargeon" userId="61e8c17a-4f44-4a20-848f-58a57c92f1ad" providerId="ADAL" clId="{12143E30-9CF1-4970-815F-0EA602BEADB3}" dt="2022-12-19T20:56:39.116" v="240" actId="478"/>
          <ac:spMkLst>
            <pc:docMk/>
            <pc:sldMk cId="1766808026" sldId="354"/>
            <ac:spMk id="3" creationId="{7EC57F0A-87EF-A2D0-92FF-AA06F0065AC8}"/>
          </ac:spMkLst>
        </pc:spChg>
        <pc:spChg chg="mod">
          <ac:chgData name="Kim Bélanger-Baillargeon" userId="61e8c17a-4f44-4a20-848f-58a57c92f1ad" providerId="ADAL" clId="{12143E30-9CF1-4970-815F-0EA602BEADB3}" dt="2022-12-19T20:56:48.666" v="243" actId="207"/>
          <ac:spMkLst>
            <pc:docMk/>
            <pc:sldMk cId="1766808026" sldId="354"/>
            <ac:spMk id="4" creationId="{970EBF33-0520-EE46-1835-EDC796631856}"/>
          </ac:spMkLst>
        </pc:spChg>
      </pc:sldChg>
      <pc:sldChg chg="addSp delSp modSp new mod modNotesTx">
        <pc:chgData name="Kim Bélanger-Baillargeon" userId="61e8c17a-4f44-4a20-848f-58a57c92f1ad" providerId="ADAL" clId="{12143E30-9CF1-4970-815F-0EA602BEADB3}" dt="2022-12-19T20:56:15.604" v="234"/>
        <pc:sldMkLst>
          <pc:docMk/>
          <pc:sldMk cId="4054710586" sldId="355"/>
        </pc:sldMkLst>
        <pc:spChg chg="mod">
          <ac:chgData name="Kim Bélanger-Baillargeon" userId="61e8c17a-4f44-4a20-848f-58a57c92f1ad" providerId="ADAL" clId="{12143E30-9CF1-4970-815F-0EA602BEADB3}" dt="2022-12-19T20:51:58.260" v="231" actId="20577"/>
          <ac:spMkLst>
            <pc:docMk/>
            <pc:sldMk cId="4054710586" sldId="355"/>
            <ac:spMk id="2" creationId="{9F8623F5-1B2D-AF1E-C968-2E166A15121B}"/>
          </ac:spMkLst>
        </pc:spChg>
        <pc:spChg chg="del mod">
          <ac:chgData name="Kim Bélanger-Baillargeon" userId="61e8c17a-4f44-4a20-848f-58a57c92f1ad" providerId="ADAL" clId="{12143E30-9CF1-4970-815F-0EA602BEADB3}" dt="2022-12-19T20:53:06.799" v="233" actId="931"/>
          <ac:spMkLst>
            <pc:docMk/>
            <pc:sldMk cId="4054710586" sldId="355"/>
            <ac:spMk id="3" creationId="{F5E6877D-98B7-01B9-9CB8-8BF38D2E9A80}"/>
          </ac:spMkLst>
        </pc:spChg>
        <pc:picChg chg="add mod">
          <ac:chgData name="Kim Bélanger-Baillargeon" userId="61e8c17a-4f44-4a20-848f-58a57c92f1ad" providerId="ADAL" clId="{12143E30-9CF1-4970-815F-0EA602BEADB3}" dt="2022-12-19T20:53:06.799" v="233" actId="931"/>
          <ac:picMkLst>
            <pc:docMk/>
            <pc:sldMk cId="4054710586" sldId="355"/>
            <ac:picMk id="5" creationId="{98EA40FD-88BB-D24B-5F49-083976644133}"/>
          </ac:picMkLst>
        </pc:picChg>
      </pc:sldChg>
      <pc:sldChg chg="modSp add mod modNotesTx">
        <pc:chgData name="Kim Bélanger-Baillargeon" userId="61e8c17a-4f44-4a20-848f-58a57c92f1ad" providerId="ADAL" clId="{12143E30-9CF1-4970-815F-0EA602BEADB3}" dt="2022-12-19T20:57:31.026" v="250"/>
        <pc:sldMkLst>
          <pc:docMk/>
          <pc:sldMk cId="3389124401" sldId="356"/>
        </pc:sldMkLst>
        <pc:spChg chg="mod">
          <ac:chgData name="Kim Bélanger-Baillargeon" userId="61e8c17a-4f44-4a20-848f-58a57c92f1ad" providerId="ADAL" clId="{12143E30-9CF1-4970-815F-0EA602BEADB3}" dt="2022-12-19T20:57:25.530" v="249"/>
          <ac:spMkLst>
            <pc:docMk/>
            <pc:sldMk cId="3389124401" sldId="356"/>
            <ac:spMk id="4" creationId="{970EBF33-0520-EE46-1835-EDC796631856}"/>
          </ac:spMkLst>
        </pc:spChg>
      </pc:sldChg>
      <pc:sldChg chg="modSp add mod modNotesTx">
        <pc:chgData name="Kim Bélanger-Baillargeon" userId="61e8c17a-4f44-4a20-848f-58a57c92f1ad" providerId="ADAL" clId="{12143E30-9CF1-4970-815F-0EA602BEADB3}" dt="2022-12-19T20:57:57.006" v="254"/>
        <pc:sldMkLst>
          <pc:docMk/>
          <pc:sldMk cId="3597822836" sldId="357"/>
        </pc:sldMkLst>
        <pc:spChg chg="mod">
          <ac:chgData name="Kim Bélanger-Baillargeon" userId="61e8c17a-4f44-4a20-848f-58a57c92f1ad" providerId="ADAL" clId="{12143E30-9CF1-4970-815F-0EA602BEADB3}" dt="2022-12-19T20:57:49.672" v="253" actId="20577"/>
          <ac:spMkLst>
            <pc:docMk/>
            <pc:sldMk cId="3597822836" sldId="357"/>
            <ac:spMk id="4" creationId="{970EBF33-0520-EE46-1835-EDC7966318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A80ED-B08B-4387-9F37-C00C83EB8E17}" type="datetimeFigureOut">
              <a:rPr lang="fr-CA" smtClean="0"/>
              <a:t>2023-08-17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79FB9-0C37-40D8-A713-CFC085D9BF2F}" type="slidenum">
              <a:rPr lang="fr-CA" smtClean="0"/>
              <a:t>‹N°›</a:t>
            </a:fld>
            <a:endParaRPr lang="fr-CA"/>
          </a:p>
        </p:txBody>
      </p:sp>
    </p:spTree>
    <p:extLst>
      <p:ext uri="{BB962C8B-B14F-4D97-AF65-F5344CB8AC3E}">
        <p14:creationId xmlns:p14="http://schemas.microsoft.com/office/powerpoint/2010/main" val="387300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ndex.php?curid=1843811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ic.gc.ca/francais/nouveaux/pt/index.asp"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anada.ca/fr/affaires-intergouvernementales/services/provinces-territoires.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wikipedia.org/wiki/Code_de_Hammurabi"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commons.wikimedia.org/w/index.php?curid=406241%E2%80%8B" TargetMode="External"/><Relationship Id="rId5" Type="http://schemas.openxmlformats.org/officeDocument/2006/relationships/hyperlink" Target="https://commons.wikimedia.org/w/index.php?curid=135343%E2%80%8B" TargetMode="External"/><Relationship Id="rId4" Type="http://schemas.openxmlformats.org/officeDocument/2006/relationships/hyperlink" Target="https://www.louvre.fr/oeuvre-notices/code-de-hammurabi-roi-de-babylo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ersee.fr/collection/bmsap"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persee.fr/issue/bmsap_0037-8984_1910_num_1_1?sectionId=bmsap_0037-8984_1910_num_1_1_7168"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anada.ca/fr/patrimoine-canadien/campagnes/mois-histoire-des-noirs/principaux-evenements/abolition-esclavage.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thecanadianencyclopedia.ca/fr/article/abolition-de-lesclavage-loi-de-183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ersee.fr/collection/bmsap"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persee.fr/issue/bmsap_0037-8984_1910_num_1_1?sectionId=bmsap_0037-8984_1910_num_1_1_7168"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thecanadianencyclopedia.ca/fr/article/peine-capital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lawinfochina.com/display.aspx?lib=law&amp;id=354&amp;CGid"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legisquebec.gouv.qc.c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awinfochina.com/display.aspx?lib=law&amp;id=354&amp;CGi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reaties.un.org/doc/Publication/UNTS/LON/Volume%20165/v165.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reaties.un.org/doc/publication/CTC/Ch_XXI_6_french_p.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reaties.un.org/doc/Publication/UNTS/LON/Volume%20165/v165.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reaties.un.org/doc/Publication/UNTS/LON/Volume%20165/v165.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reaties.un.org/doc/Publication/UNTS/LON/Volume%20165/v165.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voyage.gc.ca/assistance/ambassades-consulats" TargetMode="External"/><Relationship Id="rId5" Type="http://schemas.openxmlformats.org/officeDocument/2006/relationships/hyperlink" Target="https://legal.un.org/ilc/texts/instruments/french/conventions/9_2_1963.pdf" TargetMode="External"/><Relationship Id="rId4" Type="http://schemas.openxmlformats.org/officeDocument/2006/relationships/hyperlink" Target="https://legal.un.org/ilc/texts/instruments/french/conventions/9_1_1961.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zonevideo.telequebec.tv/media/54299/les-palliers-gouvernementaux-et-la-constitution/les-suppleant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anada.ca/fr/affaires-intergouvernementales/services/provinces-territoire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noProof="0" dirty="0"/>
              <a:t>TABLE OF CONTENTS</a:t>
            </a:r>
          </a:p>
          <a:p>
            <a:endParaRPr lang="fr-CA" sz="1200" b="1" noProof="0" dirty="0">
              <a:cs typeface="Calibri"/>
            </a:endParaRPr>
          </a:p>
          <a:p>
            <a:r>
              <a:rPr lang="en-US" dirty="0"/>
              <a:t>This guide is designed to be used in conjunction with the History and Citizenship Education program (Secondary 1). This PowerPoint presentation focuses on the legal aspects of the chapter entitled </a:t>
            </a:r>
            <a:r>
              <a:rPr lang="en-US" b="1" i="1" dirty="0"/>
              <a:t>The emergence of a civilization</a:t>
            </a:r>
            <a:r>
              <a:rPr lang="en-US" dirty="0"/>
              <a:t>.</a:t>
            </a:r>
            <a:endParaRPr lang="en-US" sz="1200" dirty="0"/>
          </a:p>
          <a:p>
            <a:endParaRPr lang="en-US" sz="1200" b="1" dirty="0">
              <a:cs typeface="Calibri"/>
            </a:endParaRPr>
          </a:p>
          <a:p>
            <a:r>
              <a:rPr lang="en-US" dirty="0"/>
              <a:t>The PowerPoint presentation is accompanied with the following student comprehension exercises</a:t>
            </a:r>
            <a:r>
              <a:rPr lang="en-US" sz="1200" noProof="0" dirty="0">
                <a:cs typeface="Calibri"/>
              </a:rPr>
              <a:t>:</a:t>
            </a:r>
            <a:r>
              <a:rPr lang="en-US" sz="1200" dirty="0">
                <a:cs typeface="Calibri"/>
              </a:rPr>
              <a:t> </a:t>
            </a:r>
            <a:endParaRPr lang="en-US" sz="1200" noProof="0" dirty="0"/>
          </a:p>
          <a:p>
            <a:pPr marL="171450" indent="-171450">
              <a:buFont typeface="Arial,Sans-Serif"/>
              <a:buChar char="•"/>
            </a:pPr>
            <a:r>
              <a:rPr lang="en-US" dirty="0"/>
              <a:t>Conceptual presentation of the State (20 minutes) - Exercises No. 1 and No. 2 </a:t>
            </a:r>
          </a:p>
          <a:p>
            <a:pPr marL="171450" indent="-171450">
              <a:buFont typeface="Arial,Sans-Serif"/>
              <a:buChar char="•"/>
            </a:pPr>
            <a:r>
              <a:rPr lang="en-US" sz="1200" noProof="0" dirty="0"/>
              <a:t>The State and justice (20 minutes) - Exercises No. 3 and No. 4</a:t>
            </a:r>
            <a:endParaRPr lang="en-US" sz="1200" noProof="0" dirty="0">
              <a:cs typeface="Calibri"/>
            </a:endParaRPr>
          </a:p>
          <a:p>
            <a:pPr marL="171450" indent="-171450">
              <a:buFont typeface="Arial,Sans-Serif"/>
              <a:buChar char="•"/>
            </a:pPr>
            <a:r>
              <a:rPr lang="en-US" dirty="0"/>
              <a:t>Debate </a:t>
            </a:r>
            <a:r>
              <a:rPr lang="en-US" sz="1200" noProof="0" dirty="0"/>
              <a:t>activity</a:t>
            </a:r>
            <a:r>
              <a:rPr lang="en-US" dirty="0"/>
              <a:t> </a:t>
            </a:r>
            <a:r>
              <a:rPr lang="en-US" sz="1200" noProof="0" dirty="0"/>
              <a:t> (20 minutes) - Exercise No. 5</a:t>
            </a:r>
            <a:endParaRPr lang="en-US" sz="1200" noProof="0" dirty="0">
              <a:cs typeface="Calibri"/>
            </a:endParaRPr>
          </a:p>
          <a:p>
            <a:endParaRPr lang="fr-CA" sz="1200" noProof="0" dirty="0">
              <a:cs typeface="Calibri"/>
            </a:endParaRPr>
          </a:p>
          <a:p>
            <a:r>
              <a:rPr lang="en-US" dirty="0"/>
              <a:t>In the notes for this presentation, you will find additional information and supplemental questions for</a:t>
            </a:r>
            <a:r>
              <a:rPr lang="en-US" baseline="0" dirty="0"/>
              <a:t> the </a:t>
            </a:r>
            <a:r>
              <a:rPr lang="en-US" dirty="0"/>
              <a:t>students if you would like to explore certain subjects in greater depth. Some slides contain a </a:t>
            </a:r>
            <a:r>
              <a:rPr lang="en-US" b="1" dirty="0"/>
              <a:t>Resources</a:t>
            </a:r>
            <a:r>
              <a:rPr lang="en-US" dirty="0"/>
              <a:t> section</a:t>
            </a:r>
            <a:r>
              <a:rPr lang="en-US" b="1" dirty="0"/>
              <a:t> </a:t>
            </a:r>
            <a:r>
              <a:rPr lang="en-US" dirty="0"/>
              <a:t>listing other texts or teaching resources that you can also share with your students.</a:t>
            </a:r>
            <a:r>
              <a:rPr lang="fr-CA" sz="1200" dirty="0"/>
              <a:t> </a:t>
            </a:r>
            <a:endParaRPr lang="fr-CA" sz="1200" dirty="0">
              <a:cs typeface="Calibri"/>
            </a:endParaRPr>
          </a:p>
          <a:p>
            <a:endParaRPr lang="fr-CA" sz="1200" dirty="0">
              <a:cs typeface="Calibri"/>
            </a:endParaRPr>
          </a:p>
          <a:p>
            <a:r>
              <a:rPr lang="en-US" dirty="0"/>
              <a:t>There is also </a:t>
            </a:r>
            <a:r>
              <a:rPr lang="en-US" b="1" dirty="0"/>
              <a:t>Sources</a:t>
            </a:r>
            <a:r>
              <a:rPr lang="en-US" dirty="0"/>
              <a:t> section that contains the legal and non-legal sources for the information contained in the slides and notes.</a:t>
            </a:r>
            <a:endParaRPr lang="fr-CA" sz="1200" dirty="0">
              <a:cs typeface="Calibri" panose="020F0502020204030204"/>
            </a:endParaRPr>
          </a:p>
          <a:p>
            <a:endParaRPr lang="fr-CA" sz="1200" dirty="0">
              <a:cs typeface="Calibri" panose="020F0502020204030204"/>
            </a:endParaRPr>
          </a:p>
          <a:p>
            <a:r>
              <a:rPr lang="en-US" b="1" dirty="0">
                <a:cs typeface="Calibri"/>
              </a:rPr>
              <a:t>NOTES TO TEACHER</a:t>
            </a:r>
            <a:endParaRPr lang="fr-CA" dirty="0"/>
          </a:p>
          <a:p>
            <a:endParaRPr lang="fr-CA" sz="1200" noProof="0" dirty="0">
              <a:cs typeface="Calibri"/>
            </a:endParaRPr>
          </a:p>
          <a:p>
            <a:pPr marL="171450" indent="-171450">
              <a:buFont typeface="Wingdings"/>
              <a:buChar char="q"/>
            </a:pPr>
            <a:r>
              <a:rPr lang="en-US" dirty="0"/>
              <a:t>Mesopotamian political life was organized in the form of city-states. In other words, each city, each town, was autonomous. Each had its own king, its own nobility and its own code of law. Generally, Mesopotamian city-states had the same powers as current States.</a:t>
            </a:r>
            <a:endParaRPr lang="fr-CA" sz="1200" dirty="0"/>
          </a:p>
          <a:p>
            <a:endParaRPr lang="fr-CA" sz="1200" dirty="0">
              <a:cs typeface="Calibri"/>
            </a:endParaRPr>
          </a:p>
          <a:p>
            <a:pPr marL="171450" indent="-171450">
              <a:buFont typeface="Wingdings"/>
              <a:buChar char="q"/>
            </a:pPr>
            <a:r>
              <a:rPr lang="en-US" dirty="0"/>
              <a:t>Although each Mesopotamian city usually worshipped a particular deity associated with that city, they all shared a very similar polytheistic religion structured around numerous gods, hundreds in fact. This formed the basis of what is referred to as "Mesopotamian culture", even though Mesopotamia itself was neither a state as such nor a homogeneous region.</a:t>
            </a:r>
            <a:endParaRPr lang="fr-CA" sz="1200" dirty="0">
              <a:cs typeface="Calibri"/>
            </a:endParaRPr>
          </a:p>
          <a:p>
            <a:endParaRPr lang="fr-CA" sz="1200" noProof="0" dirty="0">
              <a:cs typeface="Calibri"/>
            </a:endParaRPr>
          </a:p>
          <a:p>
            <a:r>
              <a:rPr lang="en-US" sz="1200" kern="1200" dirty="0">
                <a:solidFill>
                  <a:schemeClr val="tx1"/>
                </a:solidFill>
                <a:latin typeface="+mn-lt"/>
                <a:ea typeface="+mn-ea"/>
                <a:cs typeface="+mn-cs"/>
              </a:rPr>
              <a:t>The purpose of the following slides is to explain the nature of a State from a modern point of view</a:t>
            </a:r>
            <a:r>
              <a:rPr lang="en-US" dirty="0"/>
              <a:t>.</a:t>
            </a:r>
            <a:endParaRPr lang="fr-CA" sz="1200" noProof="0" dirty="0">
              <a:cs typeface="Calibri"/>
            </a:endParaRPr>
          </a:p>
          <a:p>
            <a:endParaRPr lang="fr-CA" sz="1200" noProof="0" dirty="0">
              <a:cs typeface="Calibri"/>
            </a:endParaRPr>
          </a:p>
          <a:p>
            <a:r>
              <a:rPr lang="fr-CA" sz="1200" b="1" noProof="0" dirty="0">
                <a:cs typeface="Calibri"/>
              </a:rPr>
              <a:t>PICTORIAL SOURCE:</a:t>
            </a:r>
          </a:p>
          <a:p>
            <a:r>
              <a:rPr lang="fr-CA" sz="1200" noProof="0" dirty="0"/>
              <a:t>CC BY-SA 2.5, </a:t>
            </a:r>
            <a:r>
              <a:rPr lang="fr-CA" sz="1200" noProof="0" dirty="0">
                <a:hlinkClick r:id="rId3"/>
              </a:rPr>
              <a:t>https://commons.wikimedia.org/w/index.php?curid=18438114</a:t>
            </a:r>
            <a:r>
              <a:rPr lang="fr-CA" sz="1200" noProof="0" dirty="0"/>
              <a:t> </a:t>
            </a:r>
            <a:endParaRPr lang="fr-CA" sz="1200" noProof="0" dirty="0">
              <a:cs typeface="Calibri"/>
            </a:endParaRPr>
          </a:p>
          <a:p>
            <a:endParaRPr lang="fr-CA" sz="1200" noProof="0" dirty="0">
              <a:latin typeface="Calibri" panose="020F0502020204030204"/>
              <a:cs typeface="Calibri" panose="020F0502020204030204"/>
            </a:endParaRPr>
          </a:p>
          <a:p>
            <a:r>
              <a:rPr lang="en-CA" sz="1200" b="1" dirty="0"/>
              <a:t>Date sources updated: </a:t>
            </a:r>
            <a:r>
              <a:rPr lang="en-CA" sz="1200" dirty="0"/>
              <a:t>April 2020</a:t>
            </a:r>
            <a:endParaRPr lang="en-CA" sz="1200" dirty="0">
              <a:cs typeface="Calibri"/>
            </a:endParaRPr>
          </a:p>
          <a:p>
            <a:r>
              <a:rPr lang="en-CA" sz="1200" b="1" dirty="0"/>
              <a:t>Date created: </a:t>
            </a:r>
            <a:r>
              <a:rPr lang="en-CA" sz="1200" dirty="0"/>
              <a:t>April 2020</a:t>
            </a:r>
            <a:endParaRPr lang="en-CA" sz="1200" dirty="0">
              <a:cs typeface="Calibri"/>
            </a:endParaRPr>
          </a:p>
          <a:p>
            <a:endParaRPr lang="fr-CA" sz="12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a:t>
            </a:fld>
            <a:endParaRPr lang="fr-CA"/>
          </a:p>
        </p:txBody>
      </p:sp>
    </p:spTree>
    <p:extLst>
      <p:ext uri="{BB962C8B-B14F-4D97-AF65-F5344CB8AC3E}">
        <p14:creationId xmlns:p14="http://schemas.microsoft.com/office/powerpoint/2010/main" val="306076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fr-CA" dirty="0"/>
          </a:p>
          <a:p>
            <a:r>
              <a:rPr lang="fr-CA" b="1" dirty="0"/>
              <a:t>Quiz!</a:t>
            </a:r>
            <a:endParaRPr lang="en-US" dirty="0"/>
          </a:p>
          <a:p>
            <a:r>
              <a:rPr lang="en-US" sz="1200" kern="1200" dirty="0">
                <a:solidFill>
                  <a:schemeClr val="tx1"/>
                </a:solidFill>
                <a:latin typeface="+mn-lt"/>
                <a:ea typeface="+mn-ea"/>
                <a:cs typeface="+mn-cs"/>
              </a:rPr>
              <a:t>1. How many provinces does Canada have? </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2. How many territories does Canada have?</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3. Can anyone name the territories and provinces on the map?</a:t>
            </a:r>
            <a:r>
              <a:rPr lang="en-GB" dirty="0"/>
              <a:t> </a:t>
            </a:r>
            <a:endParaRPr lang="fr-CA" dirty="0"/>
          </a:p>
          <a:p>
            <a:endParaRPr lang="fr-CA" b="1" dirty="0"/>
          </a:p>
          <a:p>
            <a:r>
              <a:rPr lang="en-CA" b="1" noProof="0" dirty="0"/>
              <a:t>The 3 Territories</a:t>
            </a:r>
            <a:endParaRPr lang="en-CA" noProof="0" dirty="0"/>
          </a:p>
          <a:p>
            <a:r>
              <a:rPr lang="en-US" sz="1200" kern="1200" dirty="0">
                <a:solidFill>
                  <a:schemeClr val="tx1"/>
                </a:solidFill>
                <a:latin typeface="+mn-lt"/>
                <a:ea typeface="+mn-ea"/>
                <a:cs typeface="+mn-cs"/>
              </a:rPr>
              <a:t>1. The Yukon </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2. The Northwest Territories</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3. Nunavut</a:t>
            </a:r>
            <a:r>
              <a:rPr lang="en-GB" dirty="0"/>
              <a:t> </a:t>
            </a:r>
            <a:r>
              <a:rPr lang="fr-CA" dirty="0"/>
              <a:t> </a:t>
            </a:r>
            <a:endParaRPr lang="en-US" dirty="0"/>
          </a:p>
          <a:p>
            <a:endParaRPr lang="fr-CA" dirty="0"/>
          </a:p>
          <a:p>
            <a:r>
              <a:rPr lang="fr-CA" b="1" dirty="0"/>
              <a:t>The 10 provinces</a:t>
            </a:r>
            <a:endParaRPr lang="en-US" dirty="0"/>
          </a:p>
          <a:p>
            <a:r>
              <a:rPr lang="en-US" sz="1200" kern="1200" dirty="0">
                <a:solidFill>
                  <a:schemeClr val="tx1"/>
                </a:solidFill>
                <a:latin typeface="+mn-lt"/>
                <a:ea typeface="+mn-ea"/>
                <a:cs typeface="+mn-cs"/>
              </a:rPr>
              <a:t>1. British Columbia </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2. Alberta</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3. Saskatchewan</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4. Manitoba</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5. Ontario</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6. Québec</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7. Newfoundland and Labrador</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8. New Brunswick</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9. Prince Edward Island</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10. Nova Scotia</a:t>
            </a:r>
            <a:r>
              <a:rPr lang="en-GB" dirty="0"/>
              <a:t> </a:t>
            </a:r>
            <a:endParaRPr lang="fr-CA" dirty="0"/>
          </a:p>
          <a:p>
            <a:endParaRPr lang="fr-CA" b="1" dirty="0"/>
          </a:p>
          <a:p>
            <a:r>
              <a:rPr lang="fr-CA" b="1" dirty="0"/>
              <a:t>Question</a:t>
            </a:r>
            <a:r>
              <a:rPr lang="en-US" b="1" dirty="0"/>
              <a:t>:</a:t>
            </a:r>
            <a:r>
              <a:rPr lang="fr-CA" b="1" dirty="0"/>
              <a:t> </a:t>
            </a:r>
            <a:r>
              <a:rPr lang="en-US" b="1" noProof="0" dirty="0"/>
              <a:t>Where</a:t>
            </a:r>
            <a:r>
              <a:rPr lang="en-US" b="1" baseline="0" noProof="0" dirty="0"/>
              <a:t> is </a:t>
            </a:r>
            <a:r>
              <a:rPr lang="en-US" b="1" noProof="0" dirty="0"/>
              <a:t>the federal government</a:t>
            </a:r>
            <a:r>
              <a:rPr lang="fr-CA" b="1" dirty="0"/>
              <a:t>? </a:t>
            </a:r>
            <a:endParaRPr lang="en-US" dirty="0"/>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seat of the federal government is in Ottawa.</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federal government is concerned with matters that affect the country as a whole, such as currency or national </a:t>
            </a:r>
            <a:r>
              <a:rPr lang="en-US" sz="1200" kern="1200" dirty="0" err="1">
                <a:solidFill>
                  <a:schemeClr val="tx1"/>
                </a:solidFill>
                <a:latin typeface="+mn-lt"/>
                <a:ea typeface="+mn-ea"/>
                <a:cs typeface="+mn-cs"/>
              </a:rPr>
              <a:t>defence</a:t>
            </a:r>
            <a:r>
              <a:rPr lang="en-GB" dirty="0"/>
              <a:t> </a:t>
            </a:r>
            <a:endParaRPr lang="en-US" dirty="0"/>
          </a:p>
          <a:p>
            <a:endParaRPr lang="fr-CA" dirty="0"/>
          </a:p>
          <a:p>
            <a:r>
              <a:rPr lang="fr-FR" b="1" dirty="0"/>
              <a:t>SOURCES  </a:t>
            </a:r>
            <a:endParaRPr lang="en-US" dirty="0"/>
          </a:p>
          <a:p>
            <a:pPr marL="171450" indent="-171450">
              <a:buFont typeface="Arial" panose="020B0604020202020204" pitchFamily="34" charset="0"/>
              <a:buChar char="•"/>
            </a:pPr>
            <a:r>
              <a:rPr lang="fr-FR" dirty="0"/>
              <a:t>Gouvernement du Canada, Provinces et territoires, en ligne</a:t>
            </a:r>
            <a:r>
              <a:rPr lang="en-US" dirty="0"/>
              <a:t>:</a:t>
            </a:r>
            <a:r>
              <a:rPr lang="fr-FR" dirty="0"/>
              <a:t> </a:t>
            </a:r>
            <a:r>
              <a:rPr lang="fr-FR" dirty="0">
                <a:hlinkClick r:id="rId3"/>
              </a:rPr>
              <a:t>http://www.cic.gc.ca/francais/nouveaux/pt/index.asp</a:t>
            </a:r>
            <a:r>
              <a:rPr lang="fr-FR" dirty="0"/>
              <a:t> (consulté le 4 avril 2020).</a:t>
            </a:r>
            <a:endParaRPr lang="fr-CA" b="1" dirty="0">
              <a:cs typeface="Calibri"/>
            </a:endParaRPr>
          </a:p>
          <a:p>
            <a:pPr marL="171450" indent="-171450">
              <a:buFont typeface="Arial" panose="020B0604020202020204" pitchFamily="34" charset="0"/>
              <a:buChar char="•"/>
            </a:pPr>
            <a:r>
              <a:rPr lang="fr-FR" dirty="0">
                <a:cs typeface="Calibri"/>
              </a:rPr>
              <a:t>Gouvernement du Canada, différences entre les provinces et les territoires</a:t>
            </a:r>
            <a:r>
              <a:rPr lang="en-US" dirty="0">
                <a:cs typeface="Calibri"/>
              </a:rPr>
              <a:t>:</a:t>
            </a:r>
            <a:r>
              <a:rPr lang="fr-FR" dirty="0">
                <a:cs typeface="Calibri"/>
              </a:rPr>
              <a:t> </a:t>
            </a:r>
            <a:r>
              <a:rPr lang="fr-FR" dirty="0">
                <a:hlinkClick r:id="rId4"/>
              </a:rPr>
              <a:t>https://www.canada.ca/fr/affaires-intergouvernementales/services/provinces-territoires.html</a:t>
            </a:r>
            <a:r>
              <a:rPr lang="fr-FR" dirty="0"/>
              <a:t> (consulté le 15 avril 2020)</a:t>
            </a:r>
            <a:endParaRPr lang="fr-FR" dirty="0">
              <a:cs typeface="Calibri"/>
            </a:endParaRP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10</a:t>
            </a:fld>
            <a:endParaRPr lang="fr-CA"/>
          </a:p>
        </p:txBody>
      </p:sp>
    </p:spTree>
    <p:extLst>
      <p:ext uri="{BB962C8B-B14F-4D97-AF65-F5344CB8AC3E}">
        <p14:creationId xmlns:p14="http://schemas.microsoft.com/office/powerpoint/2010/main" val="2353919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latin typeface="+mn-lt"/>
              </a:rPr>
              <a:t>NOTES TO TEACHER</a:t>
            </a:r>
            <a:endParaRPr lang="fr-FR" dirty="0">
              <a:latin typeface="+mn-lt"/>
            </a:endParaRPr>
          </a:p>
          <a:p>
            <a:endParaRPr lang="fr-CA" dirty="0">
              <a:latin typeface="+mn-lt"/>
            </a:endParaRPr>
          </a:p>
          <a:p>
            <a:pPr marL="171450" indent="-171450">
              <a:buFont typeface="Wingdings"/>
              <a:buChar char="q"/>
            </a:pPr>
            <a:r>
              <a:rPr lang="en-US" sz="1200" kern="1200" dirty="0">
                <a:solidFill>
                  <a:schemeClr val="tx1"/>
                </a:solidFill>
                <a:latin typeface="+mn-lt"/>
                <a:ea typeface="+mn-ea"/>
                <a:cs typeface="+mn-cs"/>
              </a:rPr>
              <a:t>Parliament: Parliament is where senators (appointed on the advice of the Prime Minister) and Members of Parliament (elected by the people) represent Canadians across the country.  Parliament enacts laws governing all kinds of subjects in the general interest of the country</a:t>
            </a:r>
            <a:r>
              <a:rPr lang="en-GB" dirty="0"/>
              <a:t> </a:t>
            </a:r>
          </a:p>
          <a:p>
            <a:pPr marL="171450" indent="-171450">
              <a:buFont typeface="Wingdings"/>
              <a:buChar char="q"/>
            </a:pPr>
            <a:r>
              <a:rPr lang="en-US" sz="1200" kern="1200" dirty="0">
                <a:solidFill>
                  <a:schemeClr val="tx1"/>
                </a:solidFill>
                <a:latin typeface="+mn-lt"/>
                <a:ea typeface="+mn-ea"/>
                <a:cs typeface="+mn-cs"/>
              </a:rPr>
              <a:t>The Supreme Court: this is the highest court in Canada. After a trial, if one of the parties in the case thinks that the judge made a mistake, it can ''appeal'' the judge’s decision. Appeals are heard by the Court of Appeal of the province in which the trial was held. The role of an appeal court is not to hold the trial again. It can intervene only  if the first judge made a mistake. If one of the parties believes that the Court of Appeal made an error, it can ask the Supreme Court of Canada to review the decision. The full Supreme Court is composed of 9 judges and every case must be heard by </a:t>
            </a:r>
            <a:r>
              <a:rPr lang="fr-CA" dirty="0">
                <a:latin typeface="+mn-lt"/>
              </a:rPr>
              <a:t>at least 5 </a:t>
            </a:r>
            <a:r>
              <a:rPr lang="en-CA" noProof="0" dirty="0">
                <a:latin typeface="+mn-lt"/>
              </a:rPr>
              <a:t>judges</a:t>
            </a:r>
            <a:r>
              <a:rPr lang="fr-CA" dirty="0">
                <a:latin typeface="+mn-lt"/>
              </a:rPr>
              <a:t>. </a:t>
            </a:r>
            <a:r>
              <a:rPr lang="en-US" sz="1200" kern="1200" dirty="0">
                <a:solidFill>
                  <a:schemeClr val="tx1"/>
                </a:solidFill>
                <a:latin typeface="+mn-lt"/>
                <a:ea typeface="+mn-ea"/>
                <a:cs typeface="+mn-cs"/>
              </a:rPr>
              <a:t>Supreme Court cases are decided by a majority vote of the judges and their decision is absolutely final.</a:t>
            </a:r>
            <a:r>
              <a:rPr lang="en-GB" dirty="0"/>
              <a:t> </a:t>
            </a:r>
            <a:endParaRPr lang="fr-CA" dirty="0">
              <a:latin typeface="+mn-lt"/>
              <a:cs typeface="Calibri" panose="020F0502020204030204"/>
            </a:endParaRPr>
          </a:p>
          <a:p>
            <a:pPr marL="0" indent="0">
              <a:buFont typeface="Wingdings"/>
              <a:buNone/>
            </a:pPr>
            <a:endParaRPr lang="fr-CA" dirty="0">
              <a:latin typeface="+mn-lt"/>
              <a:cs typeface="Calibri" panose="020F0502020204030204"/>
            </a:endParaRPr>
          </a:p>
          <a:p>
            <a:r>
              <a:rPr lang="fr-FR" sz="1200" b="1" dirty="0">
                <a:latin typeface="+mn-lt"/>
                <a:cs typeface="Arial"/>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1" dirty="0">
                <a:latin typeface="+mn-lt"/>
                <a:cs typeface="Arial"/>
              </a:rPr>
              <a:t>Loi constitutionnelle</a:t>
            </a:r>
            <a:r>
              <a:rPr lang="fr-CA" sz="1200" i="1" baseline="0" dirty="0">
                <a:latin typeface="+mn-lt"/>
                <a:cs typeface="Arial"/>
              </a:rPr>
              <a:t> de 1867 </a:t>
            </a:r>
            <a:r>
              <a:rPr lang="fr-CA" sz="1200" baseline="0" dirty="0">
                <a:latin typeface="+mn-lt"/>
                <a:cs typeface="Arial"/>
              </a:rPr>
              <a:t>(R-U), 30 &amp; 31 </a:t>
            </a:r>
            <a:r>
              <a:rPr lang="fr-CA" sz="1200" baseline="0" dirty="0" err="1">
                <a:latin typeface="+mn-lt"/>
                <a:cs typeface="Arial"/>
              </a:rPr>
              <a:t>Vict</a:t>
            </a:r>
            <a:r>
              <a:rPr lang="fr-CA" sz="1200" baseline="0" dirty="0">
                <a:latin typeface="+mn-lt"/>
                <a:cs typeface="Arial"/>
              </a:rPr>
              <a:t>, c 3,</a:t>
            </a:r>
            <a:r>
              <a:rPr lang="fr-CA" sz="1200" dirty="0">
                <a:latin typeface="+mn-lt"/>
                <a:cs typeface="Arial"/>
              </a:rPr>
              <a:t> art. 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1" u="none" kern="1200" dirty="0">
                <a:solidFill>
                  <a:schemeClr val="tx1"/>
                </a:solidFill>
                <a:effectLst/>
                <a:latin typeface="+mn-lt"/>
                <a:ea typeface="+mn-ea"/>
                <a:cs typeface="+mn-cs"/>
              </a:rPr>
              <a:t>Loi sur la Cour suprême</a:t>
            </a:r>
            <a:r>
              <a:rPr lang="fr-CA" sz="1200" i="0" u="none" kern="1200" dirty="0">
                <a:solidFill>
                  <a:schemeClr val="tx1"/>
                </a:solidFill>
                <a:effectLst/>
                <a:latin typeface="+mn-lt"/>
                <a:ea typeface="+mn-ea"/>
                <a:cs typeface="+mn-cs"/>
              </a:rPr>
              <a:t>, LRC 1985, c S-26, art. 2, 4(1), 25, 35</a:t>
            </a:r>
            <a:endParaRPr lang="fr-CA" sz="1200" i="0" u="none"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latin typeface="+mn-lt"/>
              <a:cs typeface="Arial"/>
            </a:endParaRPr>
          </a:p>
          <a:p>
            <a:endParaRPr lang="fr-FR" sz="1200" b="1" dirty="0">
              <a:latin typeface="+mn-lt"/>
              <a:cs typeface="Arial"/>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11</a:t>
            </a:fld>
            <a:endParaRPr lang="fr-CA"/>
          </a:p>
        </p:txBody>
      </p:sp>
    </p:spTree>
    <p:extLst>
      <p:ext uri="{BB962C8B-B14F-4D97-AF65-F5344CB8AC3E}">
        <p14:creationId xmlns:p14="http://schemas.microsoft.com/office/powerpoint/2010/main" val="170495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b="1" dirty="0"/>
          </a:p>
          <a:p>
            <a:endParaRPr lang="fr-CA" sz="1200" b="0"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en-US" sz="1200" b="0" dirty="0">
                <a:latin typeface="+mn-lt"/>
                <a:ea typeface="Calibri" panose="020F0502020204030204" pitchFamily="34" charset="0"/>
                <a:cs typeface="Arial"/>
              </a:rPr>
              <a:t>The highest law of the land, the Constitution Act of 1867, assigned specific responsibilities to the federal and provincial governments. The Constitution provides a list of subjects on which the federal or provincial governments may respectively make laws. A few examples are given in the following slide</a:t>
            </a:r>
            <a:r>
              <a:rPr lang="fr-CA" sz="1200" b="0" dirty="0">
                <a:latin typeface="+mn-lt"/>
                <a:ea typeface="Calibri" panose="020F0502020204030204" pitchFamily="34" charset="0"/>
                <a:cs typeface="Arial"/>
              </a:rPr>
              <a:t>. </a:t>
            </a:r>
            <a:br>
              <a:rPr lang="fr-CA" sz="1200" b="0" dirty="0">
                <a:latin typeface="+mn-lt"/>
                <a:ea typeface="Calibri" panose="020F0502020204030204" pitchFamily="34" charset="0"/>
                <a:cs typeface="Arial"/>
              </a:rPr>
            </a:br>
            <a:endParaRPr lang="fr-CA" sz="1200" b="0" dirty="0">
              <a:latin typeface="+mn-lt"/>
              <a:ea typeface="Calibri" panose="020F0502020204030204" pitchFamily="34" charset="0"/>
              <a:cs typeface="Times New Roman" panose="02020603050405020304" pitchFamily="18" charset="0"/>
            </a:endParaRPr>
          </a:p>
          <a:p>
            <a:pPr marL="182073" indent="-182073">
              <a:buFont typeface="Wingdings" panose="05000000000000000000" pitchFamily="2" charset="2"/>
              <a:buChar char="q"/>
            </a:pPr>
            <a:endParaRPr lang="fr-CA" sz="1200" b="1" dirty="0">
              <a:latin typeface="+mn-lt"/>
              <a:ea typeface="Calibri" panose="020F0502020204030204" pitchFamily="34" charset="0"/>
              <a:cs typeface="Times New Roman" panose="02020603050405020304" pitchFamily="18" charset="0"/>
            </a:endParaRPr>
          </a:p>
          <a:p>
            <a:r>
              <a:rPr lang="en-US" sz="1200" b="1" dirty="0">
                <a:latin typeface="+mn-lt"/>
                <a:ea typeface="Calibri" panose="020F0502020204030204" pitchFamily="34" charset="0"/>
                <a:cs typeface="Arial" panose="020B0604020202020204" pitchFamily="34" charset="0"/>
              </a:rPr>
              <a:t>OPTIONAL INFORMATION</a:t>
            </a:r>
            <a:endParaRPr lang="fr-CA" sz="1200" b="1" dirty="0">
              <a:latin typeface="+mn-lt"/>
              <a:ea typeface="Calibri" panose="020F0502020204030204" pitchFamily="34" charset="0"/>
              <a:cs typeface="Arial" panose="020B0604020202020204" pitchFamily="34" charset="0"/>
            </a:endParaRPr>
          </a:p>
          <a:p>
            <a:endParaRPr lang="fr-CA" sz="1200" b="0" strike="sngStrike"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en-CA" sz="1200" b="0" strike="noStrike" noProof="0" dirty="0">
                <a:latin typeface="+mn-lt"/>
                <a:ea typeface="Calibri" panose="020F0502020204030204" pitchFamily="34" charset="0"/>
                <a:cs typeface="Arial"/>
              </a:rPr>
              <a:t>Overlapping jurisdictions:</a:t>
            </a:r>
            <a:br>
              <a:rPr lang="fr-CA" sz="1200" b="0" strike="noStrike" dirty="0">
                <a:latin typeface="+mn-lt"/>
                <a:ea typeface="Calibri" panose="020F0502020204030204" pitchFamily="34" charset="0"/>
                <a:cs typeface="Arial"/>
              </a:rPr>
            </a:br>
            <a:r>
              <a:rPr lang="en-US" sz="1200" kern="1200" dirty="0">
                <a:solidFill>
                  <a:schemeClr val="tx1"/>
                </a:solidFill>
                <a:latin typeface="+mn-lt"/>
                <a:ea typeface="+mn-ea"/>
                <a:cs typeface="+mn-cs"/>
              </a:rPr>
              <a:t>There are some areas of competence that are not exclusive to either government. For example, the federal government and the provincial governments can both enact laws dealing with agriculture or immigration</a:t>
            </a:r>
            <a:r>
              <a:rPr lang="fr-CA" sz="1200" b="0" strike="noStrike" dirty="0">
                <a:latin typeface="+mn-lt"/>
                <a:ea typeface="Calibri" panose="020F0502020204030204" pitchFamily="34" charset="0"/>
                <a:cs typeface="Arial"/>
              </a:rPr>
              <a:t>. </a:t>
            </a:r>
          </a:p>
          <a:p>
            <a:pPr marL="182073" indent="-182073">
              <a:buFont typeface="Wingdings" panose="05000000000000000000" pitchFamily="2" charset="2"/>
              <a:buChar char="q"/>
            </a:pPr>
            <a:endParaRPr lang="fr-CA" sz="1200" b="0"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en-CA" sz="1200" b="0" noProof="0" dirty="0">
                <a:latin typeface="+mn-lt"/>
                <a:ea typeface="Calibri" panose="020F0502020204030204" pitchFamily="34" charset="0"/>
                <a:cs typeface="Arial"/>
              </a:rPr>
              <a:t>Residual federal powers:</a:t>
            </a:r>
            <a:br>
              <a:rPr lang="fr-CA" sz="1200" b="0" dirty="0">
                <a:latin typeface="+mn-lt"/>
                <a:ea typeface="Calibri" panose="020F0502020204030204" pitchFamily="34" charset="0"/>
                <a:cs typeface="Arial"/>
              </a:rPr>
            </a:br>
            <a:r>
              <a:rPr lang="en-US" sz="1200" kern="1200" dirty="0">
                <a:solidFill>
                  <a:schemeClr val="tx1"/>
                </a:solidFill>
                <a:latin typeface="+mn-lt"/>
                <a:ea typeface="+mn-ea"/>
                <a:cs typeface="+mn-cs"/>
              </a:rPr>
              <a:t>Because </a:t>
            </a:r>
            <a:r>
              <a:rPr lang="en-US" sz="1200" i="1" kern="1200" dirty="0">
                <a:solidFill>
                  <a:schemeClr val="tx1"/>
                </a:solidFill>
                <a:latin typeface="+mn-lt"/>
                <a:ea typeface="+mn-ea"/>
                <a:cs typeface="+mn-cs"/>
              </a:rPr>
              <a:t>The Constitution Act </a:t>
            </a:r>
            <a:r>
              <a:rPr lang="en-US" sz="1200" kern="1200" dirty="0">
                <a:solidFill>
                  <a:schemeClr val="tx1"/>
                </a:solidFill>
                <a:latin typeface="+mn-lt"/>
                <a:ea typeface="+mn-ea"/>
                <a:cs typeface="+mn-cs"/>
              </a:rPr>
              <a:t>was enacted in 1867, the framers at the time obviously could not predict all current fields of</a:t>
            </a:r>
            <a:r>
              <a:rPr lang="en-US" sz="1200" kern="1200" baseline="0" dirty="0">
                <a:solidFill>
                  <a:schemeClr val="tx1"/>
                </a:solidFill>
                <a:latin typeface="+mn-lt"/>
                <a:ea typeface="+mn-ea"/>
                <a:cs typeface="+mn-cs"/>
              </a:rPr>
              <a:t> law</a:t>
            </a:r>
            <a:r>
              <a:rPr lang="en-US" sz="1200" kern="1200" dirty="0">
                <a:solidFill>
                  <a:schemeClr val="tx1"/>
                </a:solidFill>
                <a:latin typeface="+mn-lt"/>
                <a:ea typeface="+mn-ea"/>
                <a:cs typeface="+mn-cs"/>
              </a:rPr>
              <a:t>, especially given all the technological advances that have been made. For example, aviation and the Internet did not exist in 1867. It’s up to the federal government to enact legislation in such new fields</a:t>
            </a:r>
            <a:r>
              <a:rPr lang="en-GB" dirty="0"/>
              <a:t> </a:t>
            </a:r>
            <a:endParaRPr lang="fr-CA" sz="1200" b="0" dirty="0">
              <a:latin typeface="+mn-lt"/>
              <a:ea typeface="Calibri" panose="020F0502020204030204" pitchFamily="34" charset="0"/>
              <a:cs typeface="Arial"/>
            </a:endParaRPr>
          </a:p>
          <a:p>
            <a:endParaRPr lang="fr-CA" sz="1200" b="0" dirty="0">
              <a:latin typeface="+mn-lt"/>
              <a:ea typeface="Calibri" panose="020F0502020204030204" pitchFamily="34" charset="0"/>
              <a:cs typeface="Times New Roman" panose="02020603050405020304" pitchFamily="18" charset="0"/>
            </a:endParaRPr>
          </a:p>
          <a:p>
            <a:r>
              <a:rPr lang="fr-CA" sz="1200" b="0" dirty="0">
                <a:latin typeface="+mn-lt"/>
                <a:ea typeface="Calibri" panose="020F0502020204030204" pitchFamily="34" charset="0"/>
                <a:cs typeface="Times New Roman" panose="02020603050405020304" pitchFamily="18" charset="0"/>
              </a:rPr>
              <a:t>SOURCES</a:t>
            </a:r>
          </a:p>
          <a:p>
            <a:pPr marL="181610" indent="-181610" defTabSz="971057">
              <a:buFont typeface="Arial" panose="020B0604020202020204" pitchFamily="34" charset="0"/>
              <a:buChar char="•"/>
              <a:defRPr/>
            </a:pPr>
            <a:r>
              <a:rPr lang="fr-CA" sz="1200" b="0" i="1" dirty="0">
                <a:latin typeface="+mn-lt"/>
                <a:ea typeface="Calibri" panose="020F0502020204030204" pitchFamily="34" charset="0"/>
                <a:cs typeface="Arial" panose="020B0604020202020204" pitchFamily="34" charset="0"/>
              </a:rPr>
              <a:t>Loi constitutionnelle de 1867</a:t>
            </a:r>
            <a:r>
              <a:rPr lang="fr-CA" sz="1200" b="0" dirty="0">
                <a:latin typeface="+mn-lt"/>
                <a:ea typeface="Calibri" panose="020F0502020204030204" pitchFamily="34" charset="0"/>
                <a:cs typeface="Arial" panose="020B0604020202020204" pitchFamily="34" charset="0"/>
              </a:rPr>
              <a:t>, art. 91-95.</a:t>
            </a:r>
            <a:endParaRPr lang="fr-CA" sz="1200" b="0" dirty="0">
              <a:latin typeface="+mn-lt"/>
              <a:ea typeface="Calibri" panose="020F0502020204030204" pitchFamily="34" charset="0"/>
              <a:cs typeface="Times New Roman" panose="02020603050405020304" pitchFamily="18" charset="0"/>
            </a:endParaRPr>
          </a:p>
          <a:p>
            <a:pPr marL="181610" indent="-181610" defTabSz="971057">
              <a:buFont typeface="Arial" panose="020B0604020202020204" pitchFamily="34" charset="0"/>
              <a:buChar char="•"/>
              <a:defRPr/>
            </a:pPr>
            <a:r>
              <a:rPr lang="fr-CA" sz="1200" b="0" dirty="0">
                <a:latin typeface="+mn-lt"/>
                <a:ea typeface="Calibri" panose="020F0502020204030204" pitchFamily="34" charset="0"/>
                <a:cs typeface="Arial" panose="020B0604020202020204" pitchFamily="34" charset="0"/>
              </a:rPr>
              <a:t>Henri BRUN, Guy TREMBLAY et Eugène BROUILLET, </a:t>
            </a:r>
            <a:r>
              <a:rPr lang="fr-CA" sz="1200" b="0" i="1" dirty="0">
                <a:latin typeface="+mn-lt"/>
                <a:ea typeface="Calibri" panose="020F0502020204030204" pitchFamily="34" charset="0"/>
                <a:cs typeface="Arial" panose="020B0604020202020204" pitchFamily="34" charset="0"/>
              </a:rPr>
              <a:t>Droit constitutionnel</a:t>
            </a:r>
            <a:r>
              <a:rPr lang="fr-CA" sz="1200" b="0" dirty="0">
                <a:latin typeface="+mn-lt"/>
                <a:ea typeface="Calibri" panose="020F0502020204030204" pitchFamily="34" charset="0"/>
                <a:cs typeface="Arial" panose="020B0604020202020204" pitchFamily="34" charset="0"/>
              </a:rPr>
              <a:t>, 6</a:t>
            </a:r>
            <a:r>
              <a:rPr lang="fr-CA" sz="1200" b="0" baseline="30000" dirty="0">
                <a:latin typeface="+mn-lt"/>
                <a:ea typeface="Calibri" panose="020F0502020204030204" pitchFamily="34" charset="0"/>
                <a:cs typeface="Arial" panose="020B0604020202020204" pitchFamily="34" charset="0"/>
              </a:rPr>
              <a:t>e</a:t>
            </a:r>
            <a:r>
              <a:rPr lang="fr-CA" sz="1200" b="0" dirty="0">
                <a:latin typeface="+mn-lt"/>
                <a:ea typeface="Calibri" panose="020F0502020204030204" pitchFamily="34" charset="0"/>
                <a:cs typeface="Arial" panose="020B0604020202020204" pitchFamily="34" charset="0"/>
              </a:rPr>
              <a:t> éd, Éditions Yvon Blais, Cowansville, 2014, par.  VI-2.17, VI-2.368-VI-2.372. </a:t>
            </a:r>
          </a:p>
          <a:p>
            <a:pPr marL="181610" indent="-181610" defTabSz="971057">
              <a:buFont typeface="Arial" panose="020B0604020202020204" pitchFamily="34" charset="0"/>
              <a:buChar char="•"/>
              <a:defRPr/>
            </a:pPr>
            <a:r>
              <a:rPr lang="fr-CA" sz="1200" b="0" dirty="0">
                <a:latin typeface="+mn-lt"/>
                <a:cs typeface="Arial" panose="020B0604020202020204" pitchFamily="34" charset="0"/>
              </a:rPr>
              <a:t>Nicole DUPLÉ, </a:t>
            </a:r>
            <a:r>
              <a:rPr lang="fr-CA" sz="1200" b="0" i="1" dirty="0">
                <a:latin typeface="+mn-lt"/>
                <a:cs typeface="Arial" panose="020B0604020202020204" pitchFamily="34" charset="0"/>
              </a:rPr>
              <a:t>Droit constitutionnel</a:t>
            </a:r>
            <a:r>
              <a:rPr lang="en-US" sz="1200" b="0" i="1" dirty="0">
                <a:latin typeface="+mn-lt"/>
                <a:cs typeface="Arial" panose="020B0604020202020204" pitchFamily="34" charset="0"/>
              </a:rPr>
              <a:t>:</a:t>
            </a:r>
            <a:r>
              <a:rPr lang="fr-CA" sz="1200" b="0" i="1" dirty="0">
                <a:latin typeface="+mn-lt"/>
                <a:cs typeface="Arial" panose="020B0604020202020204" pitchFamily="34" charset="0"/>
              </a:rPr>
              <a:t> principes fondamentaux</a:t>
            </a:r>
            <a:r>
              <a:rPr lang="fr-CA" sz="1200" b="0" dirty="0">
                <a:latin typeface="+mn-lt"/>
                <a:cs typeface="Arial" panose="020B0604020202020204" pitchFamily="34" charset="0"/>
              </a:rPr>
              <a:t>, 3</a:t>
            </a:r>
            <a:r>
              <a:rPr lang="fr-CA" sz="1200" b="0" baseline="30000" dirty="0">
                <a:latin typeface="+mn-lt"/>
                <a:cs typeface="Arial" panose="020B0604020202020204" pitchFamily="34" charset="0"/>
              </a:rPr>
              <a:t>e</a:t>
            </a:r>
            <a:r>
              <a:rPr lang="fr-CA" sz="1200" b="0" dirty="0">
                <a:latin typeface="+mn-lt"/>
                <a:cs typeface="Arial" panose="020B0604020202020204" pitchFamily="34" charset="0"/>
              </a:rPr>
              <a:t> éd., Wilson et Lafleur, Montréal, 2014, p.53, 340 et 431-432.</a:t>
            </a:r>
          </a:p>
          <a:p>
            <a:pPr marL="181610" indent="-181610" defTabSz="971057">
              <a:buFont typeface="Arial" panose="020B0604020202020204" pitchFamily="34" charset="0"/>
              <a:buChar char="•"/>
              <a:defRPr/>
            </a:pPr>
            <a:r>
              <a:rPr lang="fr-CA" sz="1200" b="0" dirty="0">
                <a:latin typeface="+mn-lt"/>
                <a:cs typeface="Arial" panose="020B0604020202020204" pitchFamily="34" charset="0"/>
              </a:rPr>
              <a:t>Michel DESCHÊNES, « Les pouvoirs d’urgence et le partage des compétences au Canada », </a:t>
            </a:r>
            <a:r>
              <a:rPr lang="fr-CA" sz="1200" b="0" i="1" dirty="0">
                <a:latin typeface="+mn-lt"/>
                <a:cs typeface="Arial" panose="020B0604020202020204" pitchFamily="34" charset="0"/>
              </a:rPr>
              <a:t>Les Cahiers de droit</a:t>
            </a:r>
            <a:r>
              <a:rPr lang="fr-CA" sz="1200" b="0" dirty="0">
                <a:latin typeface="+mn-lt"/>
                <a:cs typeface="Arial" panose="020B0604020202020204" pitchFamily="34" charset="0"/>
              </a:rPr>
              <a:t>, vol. 33, no 4, 1992, p. 1181-1206, à la page 1198.</a:t>
            </a: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12</a:t>
            </a:fld>
            <a:endParaRPr lang="fr-CA"/>
          </a:p>
        </p:txBody>
      </p:sp>
    </p:spTree>
    <p:extLst>
      <p:ext uri="{BB962C8B-B14F-4D97-AF65-F5344CB8AC3E}">
        <p14:creationId xmlns:p14="http://schemas.microsoft.com/office/powerpoint/2010/main" val="1881035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fr-CA" sz="1200" noProof="0" dirty="0">
              <a:latin typeface="+mn-lt"/>
              <a:ea typeface="Calibri" panose="020F0502020204030204" pitchFamily="34" charset="0"/>
              <a:cs typeface="Times New Roman" panose="02020603050405020304" pitchFamily="18" charset="0"/>
            </a:endParaRPr>
          </a:p>
          <a:p>
            <a:pPr marL="242570" marR="0" indent="-24257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dirty="0">
                <a:solidFill>
                  <a:schemeClr val="tx1"/>
                </a:solidFill>
                <a:latin typeface="+mn-lt"/>
                <a:ea typeface="+mn-ea"/>
                <a:cs typeface="+mn-cs"/>
              </a:rPr>
              <a:t>Although the federal and the provincial governments are "masters" of their distinct legal domains, they both have the same 3 powers:  Legislative power to write laws; executive power to carry out laws; judicial power to interpret laws. </a:t>
            </a:r>
            <a:endParaRPr lang="en-US" dirty="0"/>
          </a:p>
          <a:p>
            <a:pPr marL="242570" indent="-242570">
              <a:buFont typeface="Wingdings" panose="05000000000000000000" pitchFamily="2" charset="2"/>
              <a:buChar char="q"/>
            </a:pPr>
            <a:r>
              <a:rPr lang="en-US" sz="1200" kern="1200" dirty="0">
                <a:solidFill>
                  <a:schemeClr val="tx1"/>
                </a:solidFill>
                <a:latin typeface="+mn-lt"/>
                <a:ea typeface="+mn-ea"/>
                <a:cs typeface="+mn-cs"/>
              </a:rPr>
              <a:t>For example, Québec has full authority over education and Canada has exclusive authority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over currency matters. But Canada has no authority to administer schools and Québec has no authority to create and issue a "Quebec dollar”</a:t>
            </a:r>
            <a:r>
              <a:rPr lang="fr-CA" sz="1200" noProof="0" dirty="0">
                <a:latin typeface="+mn-lt"/>
                <a:cs typeface="Arial" panose="020B0604020202020204" pitchFamily="34" charset="0"/>
              </a:rPr>
              <a:t>.</a:t>
            </a:r>
          </a:p>
          <a:p>
            <a:endParaRPr lang="fr-FR" sz="1200" dirty="0">
              <a:latin typeface="+mn-lt"/>
              <a:ea typeface="Calibri" panose="020F0502020204030204" pitchFamily="34" charset="0"/>
              <a:cs typeface="Arial"/>
            </a:endParaRPr>
          </a:p>
          <a:p>
            <a:endParaRPr lang="fr-CA" sz="1200" dirty="0">
              <a:latin typeface="+mn-lt"/>
              <a:ea typeface="Calibri" panose="020F0502020204030204" pitchFamily="34" charset="0"/>
              <a:cs typeface="Times New Roman" panose="02020603050405020304" pitchFamily="18" charset="0"/>
            </a:endParaRPr>
          </a:p>
          <a:p>
            <a:r>
              <a:rPr lang="fr-CA" sz="1200" b="1" dirty="0">
                <a:latin typeface="+mn-lt"/>
                <a:ea typeface="Calibri" panose="020F0502020204030204" pitchFamily="34" charset="0"/>
                <a:cs typeface="Times New Roman" panose="02020603050405020304" pitchFamily="18" charset="0"/>
              </a:rPr>
              <a:t>SOURCES</a:t>
            </a:r>
          </a:p>
          <a:p>
            <a:pPr marL="181610" indent="-181610">
              <a:buFont typeface="Arial" panose="020B0604020202020204" pitchFamily="34" charset="0"/>
              <a:buChar char="•"/>
            </a:pPr>
            <a:r>
              <a:rPr lang="fr-CA" sz="1200" i="1" dirty="0">
                <a:latin typeface="+mn-lt"/>
                <a:ea typeface="Calibri" panose="020F0502020204030204" pitchFamily="34" charset="0"/>
                <a:cs typeface="Arial"/>
              </a:rPr>
              <a:t>Loi constitutionnelle de 1867, </a:t>
            </a:r>
            <a:r>
              <a:rPr lang="fr-CA" sz="1200" dirty="0">
                <a:latin typeface="+mn-lt"/>
                <a:ea typeface="Calibri" panose="020F0502020204030204" pitchFamily="34" charset="0"/>
                <a:cs typeface="Arial"/>
              </a:rPr>
              <a:t>art. 91-93.</a:t>
            </a:r>
            <a:br>
              <a:rPr lang="fr-CA" sz="1200" dirty="0">
                <a:latin typeface="+mn-lt"/>
                <a:ea typeface="Calibri" panose="020F0502020204030204" pitchFamily="34" charset="0"/>
                <a:cs typeface="Arial" panose="020B0604020202020204" pitchFamily="34" charset="0"/>
              </a:rPr>
            </a:br>
            <a:r>
              <a:rPr lang="fr-CA" sz="1200" dirty="0">
                <a:latin typeface="+mn-lt"/>
                <a:ea typeface="Calibri" panose="020F0502020204030204" pitchFamily="34" charset="0"/>
                <a:cs typeface="Arial"/>
              </a:rPr>
              <a:t>91(23), 91(24), 91(27), 92(7), 92(8), 92(16), 93.</a:t>
            </a:r>
          </a:p>
          <a:p>
            <a:pPr marL="181610" indent="-181610">
              <a:buFont typeface="Arial" panose="020B0604020202020204" pitchFamily="34" charset="0"/>
              <a:buChar char="•"/>
            </a:pPr>
            <a:r>
              <a:rPr lang="fr-CA" sz="1200" dirty="0">
                <a:latin typeface="+mn-lt"/>
                <a:ea typeface="Calibri" panose="020F0502020204030204" pitchFamily="34" charset="0"/>
                <a:cs typeface="Calibri"/>
              </a:rPr>
              <a:t>Henri BRUN, Guy TREMBLAY et Eugène BROUILLET, </a:t>
            </a:r>
            <a:r>
              <a:rPr lang="fr-CA" sz="1200" i="1" dirty="0">
                <a:latin typeface="+mn-lt"/>
                <a:ea typeface="Calibri" panose="020F0502020204030204" pitchFamily="34" charset="0"/>
                <a:cs typeface="Calibri"/>
              </a:rPr>
              <a:t>Droit constitutionnel</a:t>
            </a:r>
            <a:r>
              <a:rPr lang="fr-CA" sz="1200" dirty="0">
                <a:latin typeface="+mn-lt"/>
                <a:ea typeface="Calibri" panose="020F0502020204030204" pitchFamily="34" charset="0"/>
                <a:cs typeface="Calibri"/>
              </a:rPr>
              <a:t>, 6</a:t>
            </a:r>
            <a:r>
              <a:rPr lang="fr-CA" sz="1200" baseline="30000" dirty="0">
                <a:latin typeface="+mn-lt"/>
                <a:ea typeface="Calibri" panose="020F0502020204030204" pitchFamily="34" charset="0"/>
                <a:cs typeface="Calibri"/>
              </a:rPr>
              <a:t>e</a:t>
            </a:r>
            <a:r>
              <a:rPr lang="fr-CA" sz="1200" dirty="0">
                <a:latin typeface="+mn-lt"/>
                <a:ea typeface="Calibri" panose="020F0502020204030204" pitchFamily="34" charset="0"/>
                <a:cs typeface="Calibri"/>
              </a:rPr>
              <a:t> éd, Éditions Yvon Blais, Cowansville, 2014, par. II.131 et II.76 / VI-2.22 et VI-2.23 / VI-1.101, VI-2.310, VI-2.313 et </a:t>
            </a:r>
            <a:r>
              <a:rPr lang="fr-CA" sz="1200" dirty="0" err="1">
                <a:latin typeface="+mn-lt"/>
                <a:ea typeface="Calibri" panose="020F0502020204030204" pitchFamily="34" charset="0"/>
                <a:cs typeface="Calibri"/>
              </a:rPr>
              <a:t>suiv</a:t>
            </a:r>
            <a:r>
              <a:rPr lang="fr-CA" sz="1200" dirty="0">
                <a:latin typeface="+mn-lt"/>
                <a:ea typeface="Calibri" panose="020F0502020204030204" pitchFamily="34" charset="0"/>
                <a:cs typeface="Calibri"/>
              </a:rPr>
              <a:t>.</a:t>
            </a:r>
          </a:p>
          <a:p>
            <a:pPr marL="181610" indent="-181610">
              <a:buFont typeface="Arial" panose="020B0604020202020204" pitchFamily="34" charset="0"/>
              <a:buChar char="•"/>
            </a:pPr>
            <a:r>
              <a:rPr lang="fr-CA" sz="1200" dirty="0">
                <a:latin typeface="+mn-lt"/>
                <a:ea typeface="Calibri" panose="020F0502020204030204" pitchFamily="34" charset="0"/>
              </a:rPr>
              <a:t>Nicole DUPLÉ, </a:t>
            </a:r>
            <a:r>
              <a:rPr lang="fr-CA" sz="1200" i="1" dirty="0">
                <a:latin typeface="+mn-lt"/>
                <a:ea typeface="Calibri" panose="020F0502020204030204" pitchFamily="34" charset="0"/>
              </a:rPr>
              <a:t>Droit constitutionnel</a:t>
            </a:r>
            <a:r>
              <a:rPr lang="en-US" sz="1200" i="1" dirty="0">
                <a:latin typeface="+mn-lt"/>
                <a:ea typeface="Calibri" panose="020F0502020204030204" pitchFamily="34" charset="0"/>
              </a:rPr>
              <a:t>:</a:t>
            </a:r>
            <a:r>
              <a:rPr lang="fr-CA" sz="1200" i="1" dirty="0">
                <a:latin typeface="+mn-lt"/>
                <a:ea typeface="Calibri" panose="020F0502020204030204" pitchFamily="34" charset="0"/>
              </a:rPr>
              <a:t> principes fondamentaux</a:t>
            </a:r>
            <a:r>
              <a:rPr lang="fr-CA" sz="1200" dirty="0">
                <a:latin typeface="+mn-lt"/>
                <a:ea typeface="Calibri" panose="020F0502020204030204" pitchFamily="34" charset="0"/>
              </a:rPr>
              <a:t>, 7</a:t>
            </a:r>
            <a:r>
              <a:rPr lang="fr-CA" sz="1200" baseline="30000" dirty="0">
                <a:latin typeface="+mn-lt"/>
                <a:ea typeface="Calibri" panose="020F0502020204030204" pitchFamily="34" charset="0"/>
              </a:rPr>
              <a:t>e</a:t>
            </a:r>
            <a:r>
              <a:rPr lang="fr-CA" sz="1200" dirty="0">
                <a:latin typeface="+mn-lt"/>
                <a:ea typeface="Calibri" panose="020F0502020204030204" pitchFamily="34" charset="0"/>
              </a:rPr>
              <a:t> éd., Wilson et Lafleur, Montréal, 2018, p. 356-370.</a:t>
            </a:r>
            <a:endParaRPr lang="fr-CA" sz="1200" dirty="0">
              <a:latin typeface="+mn-lt"/>
              <a:ea typeface="Calibri" panose="020F0502020204030204" pitchFamily="34" charset="0"/>
              <a:cs typeface="Arial" panose="020B0604020202020204" pitchFamily="34" charset="0"/>
            </a:endParaRPr>
          </a:p>
          <a:p>
            <a:pPr marL="181610" indent="-181610">
              <a:buFont typeface="Arial" panose="020B0604020202020204" pitchFamily="34" charset="0"/>
              <a:buChar char="•"/>
            </a:pPr>
            <a:r>
              <a:rPr lang="fr-CA" sz="1200" dirty="0">
                <a:latin typeface="+mn-lt"/>
                <a:ea typeface="Calibri" panose="020F0502020204030204" pitchFamily="34" charset="0"/>
                <a:cs typeface="Times New Roman" panose="02020603050405020304" pitchFamily="18" charset="0"/>
              </a:rPr>
              <a:t>Parlement du Canada, </a:t>
            </a:r>
            <a:r>
              <a:rPr lang="fr-CA" sz="1200" i="1" dirty="0">
                <a:latin typeface="+mn-lt"/>
                <a:ea typeface="Calibri" panose="020F0502020204030204" pitchFamily="34" charset="0"/>
                <a:cs typeface="Times New Roman" panose="02020603050405020304" pitchFamily="18" charset="0"/>
              </a:rPr>
              <a:t>Les trois ordres d’administration</a:t>
            </a:r>
            <a:r>
              <a:rPr lang="fr-CA" sz="1200" dirty="0">
                <a:latin typeface="+mn-lt"/>
                <a:ea typeface="Calibri" panose="020F0502020204030204" pitchFamily="34" charset="0"/>
                <a:cs typeface="Times New Roman" panose="02020603050405020304" pitchFamily="18" charset="0"/>
              </a:rPr>
              <a:t>, Notre pays, notre Parlement, Une introduction au fonctionnement du Parlement, en ligne</a:t>
            </a:r>
            <a:r>
              <a:rPr lang="en-US" sz="1200" dirty="0">
                <a:latin typeface="+mn-lt"/>
                <a:ea typeface="Calibri" panose="020F0502020204030204" pitchFamily="34" charset="0"/>
                <a:cs typeface="Times New Roman" panose="02020603050405020304" pitchFamily="18" charset="0"/>
              </a:rPr>
              <a:t>:</a:t>
            </a:r>
            <a:r>
              <a:rPr lang="fr-CA" sz="1200" dirty="0">
                <a:latin typeface="+mn-lt"/>
                <a:ea typeface="Calibri" panose="020F0502020204030204" pitchFamily="34" charset="0"/>
                <a:cs typeface="Times New Roman" panose="02020603050405020304" pitchFamily="18" charset="0"/>
              </a:rPr>
              <a:t> http://lop.parl.gc.ca/About/Parliament/Education/OurCountryOurParliament/html_booklet/three-levels-government-f.html (consulté</a:t>
            </a:r>
            <a:r>
              <a:rPr lang="fr-CA" sz="1200" baseline="0" dirty="0">
                <a:latin typeface="+mn-lt"/>
                <a:ea typeface="Calibri" panose="020F0502020204030204" pitchFamily="34" charset="0"/>
                <a:cs typeface="Times New Roman" panose="02020603050405020304" pitchFamily="18" charset="0"/>
              </a:rPr>
              <a:t> le 2 avril 2020).</a:t>
            </a:r>
            <a:endParaRPr lang="fr-CA" sz="1200" dirty="0">
              <a:latin typeface="+mn-lt"/>
              <a:ea typeface="Calibri" panose="020F0502020204030204" pitchFamily="34" charset="0"/>
              <a:cs typeface="Times New Roman" panose="02020603050405020304" pitchFamily="18" charset="0"/>
            </a:endParaRPr>
          </a:p>
          <a:p>
            <a:endParaRPr lang="fr-CA" sz="1200" dirty="0">
              <a:latin typeface="+mn-lt"/>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13</a:t>
            </a:fld>
            <a:endParaRPr lang="fr-CA"/>
          </a:p>
        </p:txBody>
      </p:sp>
    </p:spTree>
    <p:extLst>
      <p:ext uri="{BB962C8B-B14F-4D97-AF65-F5344CB8AC3E}">
        <p14:creationId xmlns:p14="http://schemas.microsoft.com/office/powerpoint/2010/main" val="2915957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slide serves as the transition from explaining the concept of the State to explaining the concept of justice</a:t>
            </a:r>
            <a:r>
              <a:rPr lang="en-US" sz="1200" dirty="0">
                <a:latin typeface="+mn-lt"/>
                <a:cs typeface="Arial" panose="020B0604020202020204" pitchFamily="34" charset="0"/>
              </a:rPr>
              <a:t>.</a:t>
            </a:r>
          </a:p>
          <a:p>
            <a:endParaRPr lang="en-US" sz="1200" dirty="0">
              <a:latin typeface="+mn-lt"/>
              <a:cs typeface="Arial" panose="020B0604020202020204" pitchFamily="34" charset="0"/>
            </a:endParaRPr>
          </a:p>
          <a:p>
            <a:r>
              <a:rPr lang="en-US" b="1" dirty="0"/>
              <a:t>NOTES TO TEACHER</a:t>
            </a:r>
            <a:endParaRPr lang="en-US" dirty="0"/>
          </a:p>
          <a:p>
            <a:endParaRPr lang="fr-CA" sz="1200" b="1" dirty="0">
              <a:latin typeface="+mn-lt"/>
              <a:cs typeface="Arial" panose="020B0604020202020204" pitchFamily="34" charset="0"/>
            </a:endParaRPr>
          </a:p>
          <a:p>
            <a:r>
              <a:rPr lang="fr-CA" sz="1200" b="1" dirty="0">
                <a:latin typeface="+mn-lt"/>
                <a:cs typeface="Arial" panose="020B0604020202020204" pitchFamily="34" charset="0"/>
              </a:rPr>
              <a:t>First question:</a:t>
            </a:r>
          </a:p>
          <a:p>
            <a:r>
              <a:rPr lang="en-US" sz="1200" kern="1200" dirty="0">
                <a:solidFill>
                  <a:schemeClr val="tx1"/>
                </a:solidFill>
                <a:latin typeface="+mn-lt"/>
                <a:ea typeface="+mn-ea"/>
                <a:cs typeface="+mn-cs"/>
              </a:rPr>
              <a:t>Yes. Mesopotamian city-states satisfied the conditions for recognition as States. </a:t>
            </a:r>
            <a:endParaRPr lang="en-GB" sz="1200" kern="1200" dirty="0">
              <a:solidFill>
                <a:schemeClr val="tx1"/>
              </a:solidFill>
              <a:latin typeface="+mn-lt"/>
              <a:ea typeface="+mn-ea"/>
              <a:cs typeface="+mn-cs"/>
            </a:endParaRPr>
          </a:p>
          <a:p>
            <a:pPr lvl="0">
              <a:buFont typeface="Arial"/>
              <a:buChar char="•"/>
            </a:pPr>
            <a:r>
              <a:rPr lang="en-US" sz="1200" kern="1200" dirty="0">
                <a:solidFill>
                  <a:schemeClr val="tx1"/>
                </a:solidFill>
                <a:latin typeface="+mn-lt"/>
                <a:ea typeface="+mn-ea"/>
                <a:cs typeface="+mn-cs"/>
              </a:rPr>
              <a:t> They each had their own territory, even though it was smaller than most modern-day States.</a:t>
            </a:r>
            <a:endParaRPr lang="en-GB" sz="1200" kern="1200" dirty="0">
              <a:solidFill>
                <a:schemeClr val="tx1"/>
              </a:solidFill>
              <a:latin typeface="+mn-lt"/>
              <a:ea typeface="+mn-ea"/>
              <a:cs typeface="+mn-cs"/>
            </a:endParaRPr>
          </a:p>
          <a:p>
            <a:pPr lvl="0">
              <a:buFont typeface="Arial"/>
              <a:buChar char="•"/>
            </a:pPr>
            <a:r>
              <a:rPr lang="en-US" sz="1200" kern="1200" dirty="0">
                <a:solidFill>
                  <a:schemeClr val="tx1"/>
                </a:solidFill>
                <a:latin typeface="+mn-lt"/>
                <a:ea typeface="+mn-ea"/>
                <a:cs typeface="+mn-cs"/>
              </a:rPr>
              <a:t> They each had a population.</a:t>
            </a:r>
            <a:endParaRPr lang="en-GB" sz="1200" kern="1200" dirty="0">
              <a:solidFill>
                <a:schemeClr val="tx1"/>
              </a:solidFill>
              <a:latin typeface="+mn-lt"/>
              <a:ea typeface="+mn-ea"/>
              <a:cs typeface="+mn-cs"/>
            </a:endParaRPr>
          </a:p>
          <a:p>
            <a:pPr lvl="0">
              <a:buFont typeface="Arial"/>
              <a:buChar char="•"/>
            </a:pPr>
            <a:r>
              <a:rPr lang="en-US" sz="1200" kern="1200" dirty="0">
                <a:solidFill>
                  <a:schemeClr val="tx1"/>
                </a:solidFill>
                <a:latin typeface="+mn-lt"/>
                <a:ea typeface="+mn-ea"/>
                <a:cs typeface="+mn-cs"/>
              </a:rPr>
              <a:t> They each had a political organization. Students will learn about the social pyramid of Mesopotamian societies in the chapter entitled </a:t>
            </a:r>
            <a:r>
              <a:rPr lang="en-US" sz="1200" i="1" kern="1200" dirty="0">
                <a:solidFill>
                  <a:schemeClr val="tx1"/>
                </a:solidFill>
                <a:latin typeface="+mn-lt"/>
                <a:ea typeface="+mn-ea"/>
                <a:cs typeface="+mn-cs"/>
              </a:rPr>
              <a:t>Emergence of a civilization.</a:t>
            </a:r>
            <a:endParaRPr lang="en-GB" sz="1200" kern="1200" dirty="0">
              <a:solidFill>
                <a:schemeClr val="tx1"/>
              </a:solidFill>
              <a:latin typeface="+mn-lt"/>
              <a:ea typeface="+mn-ea"/>
              <a:cs typeface="+mn-cs"/>
            </a:endParaRPr>
          </a:p>
          <a:p>
            <a:pPr>
              <a:buFont typeface="Arial"/>
              <a:buChar char="•"/>
            </a:pPr>
            <a:r>
              <a:rPr lang="en-US" sz="1200" kern="1200" dirty="0">
                <a:solidFill>
                  <a:schemeClr val="tx1"/>
                </a:solidFill>
                <a:latin typeface="+mn-lt"/>
                <a:ea typeface="+mn-ea"/>
                <a:cs typeface="+mn-cs"/>
              </a:rPr>
              <a:t> They each had relations with other States, especially other Mesopotamian city-states</a:t>
            </a:r>
            <a:r>
              <a:rPr lang="en-US" dirty="0"/>
              <a:t>.</a:t>
            </a:r>
            <a:endParaRPr lang="en-US" sz="1200" i="1" dirty="0">
              <a:latin typeface="+mn-lt"/>
              <a:cs typeface="Calibri"/>
            </a:endParaRPr>
          </a:p>
          <a:p>
            <a:pPr marL="171450" indent="-171450">
              <a:buFont typeface="Wingdings"/>
              <a:buChar char="§"/>
            </a:pPr>
            <a:endParaRPr lang="en-US" sz="1200" dirty="0">
              <a:latin typeface="+mn-lt"/>
              <a:cs typeface="Arial" panose="020B0604020202020204" pitchFamily="34" charset="0"/>
            </a:endParaRPr>
          </a:p>
          <a:p>
            <a:r>
              <a:rPr lang="en-US" sz="1200" b="1" dirty="0">
                <a:latin typeface="+mn-lt"/>
                <a:cs typeface="Arial" panose="020B0604020202020204" pitchFamily="34" charset="0"/>
              </a:rPr>
              <a:t>Second question:</a:t>
            </a:r>
            <a:endParaRPr lang="en-US" sz="1200" dirty="0">
              <a:latin typeface="+mn-lt"/>
              <a:cs typeface="Arial" panose="020B0604020202020204" pitchFamily="34" charset="0"/>
            </a:endParaRPr>
          </a:p>
          <a:p>
            <a:r>
              <a:rPr lang="en-US" sz="1200" noProof="0" dirty="0">
                <a:latin typeface="+mn-lt"/>
                <a:cs typeface="Arial" panose="020B0604020202020204" pitchFamily="34" charset="0"/>
              </a:rPr>
              <a:t>The purpose of this question is not to get a right answer from the students, but rather to get them thinking about justice in society, </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who makes the laws and who determines a person’s guilt or innocence.</a:t>
            </a:r>
            <a:r>
              <a:rPr lang="en-GB" dirty="0"/>
              <a:t> </a:t>
            </a:r>
            <a:r>
              <a:rPr lang="en-US" sz="1200" noProof="0" dirty="0">
                <a:latin typeface="+mn-lt"/>
                <a:cs typeface="Arial" panose="020B0604020202020204" pitchFamily="34" charset="0"/>
              </a:rPr>
              <a:t> </a:t>
            </a:r>
          </a:p>
          <a:p>
            <a:pPr marL="171450" indent="-171450">
              <a:buFont typeface="Wingdings"/>
              <a:buNone/>
            </a:pPr>
            <a:endParaRPr lang="en-US" sz="1200" dirty="0">
              <a:latin typeface="+mn-lt"/>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14</a:t>
            </a:fld>
            <a:endParaRPr lang="fr-CA"/>
          </a:p>
        </p:txBody>
      </p:sp>
    </p:spTree>
    <p:extLst>
      <p:ext uri="{BB962C8B-B14F-4D97-AF65-F5344CB8AC3E}">
        <p14:creationId xmlns:p14="http://schemas.microsoft.com/office/powerpoint/2010/main" val="137938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15</a:t>
            </a:fld>
            <a:endParaRPr lang="fr-CA"/>
          </a:p>
        </p:txBody>
      </p:sp>
    </p:spTree>
    <p:extLst>
      <p:ext uri="{BB962C8B-B14F-4D97-AF65-F5344CB8AC3E}">
        <p14:creationId xmlns:p14="http://schemas.microsoft.com/office/powerpoint/2010/main" val="3324239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latin typeface="+mn-lt"/>
                <a:ea typeface="+mn-ea"/>
                <a:cs typeface="+mn-cs"/>
              </a:rPr>
              <a:t>Ask the students to do exercises No. 3 and No. 4</a:t>
            </a:r>
            <a:r>
              <a:rPr lang="fr-CA" noProof="0" dirty="0">
                <a:solidFill>
                  <a:schemeClr val="tx1"/>
                </a:solidFill>
                <a:cs typeface="Calibri"/>
              </a:rPr>
              <a:t>.</a:t>
            </a:r>
          </a:p>
          <a:p>
            <a:endParaRPr lang="fr-CA" noProof="0" dirty="0">
              <a:solidFill>
                <a:schemeClr val="tx1"/>
              </a:solidFill>
              <a:cs typeface="Calibri"/>
            </a:endParaRPr>
          </a:p>
          <a:p>
            <a:endParaRPr lang="fr-CA" noProof="0" dirty="0">
              <a:solidFill>
                <a:schemeClr val="tx1"/>
              </a:solidFill>
              <a:cs typeface="Calibri"/>
            </a:endParaRPr>
          </a:p>
          <a:p>
            <a:r>
              <a:rPr lang="en-US" b="1" dirty="0">
                <a:solidFill>
                  <a:schemeClr val="tx1"/>
                </a:solidFill>
              </a:rPr>
              <a:t>NOTES TO TEACHER</a:t>
            </a:r>
            <a:endParaRPr lang="fr-CA" dirty="0">
              <a:solidFill>
                <a:schemeClr val="tx1"/>
              </a:solidFill>
            </a:endParaRPr>
          </a:p>
          <a:p>
            <a:endParaRPr lang="fr-CA" b="1" dirty="0">
              <a:solidFill>
                <a:schemeClr val="tx1"/>
              </a:solidFill>
              <a:latin typeface="Arial"/>
              <a:cs typeface="Arial"/>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Social norms existed well before 1750 BCE! Most historians agree that there were several clear prohibitions from the time people began living in groups: notably murder and incest</a:t>
            </a:r>
            <a:r>
              <a:rPr lang="fr-CA" dirty="0">
                <a:solidFill>
                  <a:schemeClr val="tx1"/>
                </a:solidFill>
              </a:rPr>
              <a:t>.</a:t>
            </a:r>
            <a:endParaRPr lang="fr-CA" dirty="0">
              <a:solidFill>
                <a:schemeClr val="tx1"/>
              </a:solidFill>
              <a:cs typeface="Calibri"/>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The Code of Hammurabi is the oldest written code of laws discovered by archaeologist</a:t>
            </a:r>
            <a:r>
              <a:rPr lang="en-US" dirty="0"/>
              <a:t>s</a:t>
            </a:r>
            <a:r>
              <a:rPr lang="en-US" b="0" noProof="0" dirty="0">
                <a:solidFill>
                  <a:schemeClr val="tx1"/>
                </a:solidFill>
                <a:cs typeface="Calibri"/>
              </a:rPr>
              <a:t>.</a:t>
            </a:r>
            <a:r>
              <a:rPr lang="en-US" b="0" dirty="0">
                <a:solidFill>
                  <a:schemeClr val="tx1"/>
                </a:solidFill>
                <a:cs typeface="Calibri"/>
              </a:rPr>
              <a:t> </a:t>
            </a:r>
          </a:p>
          <a:p>
            <a:pPr marL="171450" indent="-171450">
              <a:buFont typeface="Wingdings" panose="05000000000000000000" pitchFamily="2" charset="2"/>
              <a:buChar char="q"/>
            </a:pPr>
            <a:r>
              <a:rPr lang="en-US" sz="1200" kern="1200" dirty="0">
                <a:solidFill>
                  <a:schemeClr val="tx1"/>
                </a:solidFill>
                <a:latin typeface="+mn-lt"/>
                <a:ea typeface="+mn-ea"/>
                <a:cs typeface="+mn-cs"/>
              </a:rPr>
              <a:t>The </a:t>
            </a:r>
            <a:r>
              <a:rPr lang="en-US" sz="1200" i="1" kern="1200" dirty="0">
                <a:solidFill>
                  <a:schemeClr val="tx1"/>
                </a:solidFill>
                <a:latin typeface="+mn-lt"/>
                <a:ea typeface="+mn-ea"/>
                <a:cs typeface="+mn-cs"/>
              </a:rPr>
              <a:t>stele</a:t>
            </a:r>
            <a:r>
              <a:rPr lang="en-US" sz="1200" kern="1200" dirty="0">
                <a:solidFill>
                  <a:schemeClr val="tx1"/>
                </a:solidFill>
                <a:latin typeface="+mn-lt"/>
                <a:ea typeface="+mn-ea"/>
                <a:cs typeface="+mn-cs"/>
              </a:rPr>
              <a:t> (stone slab) on which the articles of law are inscribed can be seen in the Louvre Museum in </a:t>
            </a:r>
            <a:r>
              <a:rPr lang="en-CA" sz="1200" kern="1200" dirty="0">
                <a:solidFill>
                  <a:schemeClr val="tx1"/>
                </a:solidFill>
                <a:latin typeface="+mn-lt"/>
                <a:ea typeface="+mn-ea"/>
                <a:cs typeface="+mn-cs"/>
              </a:rPr>
              <a:t>Paris.</a:t>
            </a:r>
            <a:endParaRPr lang="fr-CA" noProof="0" dirty="0">
              <a:solidFill>
                <a:schemeClr val="tx1"/>
              </a:solidFill>
              <a:cs typeface="Calibri"/>
            </a:endParaRPr>
          </a:p>
          <a:p>
            <a:endParaRPr lang="fr-CA" noProof="0" dirty="0">
              <a:solidFill>
                <a:schemeClr val="tx1"/>
              </a:solidFill>
              <a:cs typeface="Calibri"/>
            </a:endParaRPr>
          </a:p>
          <a:p>
            <a:r>
              <a:rPr lang="en-US" sz="1200" b="1" kern="1200" dirty="0">
                <a:solidFill>
                  <a:schemeClr val="tx1"/>
                </a:solidFill>
                <a:latin typeface="+mn-lt"/>
                <a:ea typeface="+mn-ea"/>
                <a:cs typeface="+mn-cs"/>
              </a:rPr>
              <a:t>SUPPLEMENTAL QUESTIONS </a:t>
            </a:r>
            <a:endParaRPr lang="en-GB" sz="1200" kern="1200" dirty="0">
              <a:solidFill>
                <a:schemeClr val="tx1"/>
              </a:solidFill>
              <a:latin typeface="+mn-lt"/>
              <a:ea typeface="+mn-ea"/>
              <a:cs typeface="+mn-cs"/>
            </a:endParaRPr>
          </a:p>
          <a:p>
            <a:pPr marL="285750" indent="-285750">
              <a:buFont typeface="Wingdings"/>
              <a:buChar char="q"/>
            </a:pPr>
            <a:r>
              <a:rPr lang="en-US" sz="1200" kern="1200" dirty="0">
                <a:solidFill>
                  <a:schemeClr val="tx1"/>
                </a:solidFill>
                <a:latin typeface="+mn-lt"/>
                <a:ea typeface="+mn-ea"/>
                <a:cs typeface="+mn-cs"/>
              </a:rPr>
              <a:t>Would you want to live a world that had no laws? What would be the consequences of that</a:t>
            </a:r>
            <a:r>
              <a:rPr lang="fr-CA" noProof="0" dirty="0">
                <a:solidFill>
                  <a:schemeClr val="tx1"/>
                </a:solidFill>
                <a:cs typeface="Calibri"/>
              </a:rPr>
              <a:t>?</a:t>
            </a:r>
            <a:endParaRPr lang="fr-CA" b="1" noProof="0" dirty="0">
              <a:solidFill>
                <a:schemeClr val="tx1"/>
              </a:solidFill>
              <a:cs typeface="Calibri"/>
            </a:endParaRPr>
          </a:p>
          <a:p>
            <a:pPr marL="285750" indent="-285750">
              <a:buFont typeface="Wingdings"/>
              <a:buChar char="q"/>
            </a:pPr>
            <a:r>
              <a:rPr lang="en-US" noProof="0" dirty="0">
                <a:solidFill>
                  <a:schemeClr val="tx1"/>
                </a:solidFill>
                <a:cs typeface="Calibri"/>
              </a:rPr>
              <a:t>Do you think that 182 articles of law is too many</a:t>
            </a:r>
            <a:r>
              <a:rPr lang="fr-CA" noProof="0" dirty="0">
                <a:solidFill>
                  <a:schemeClr val="tx1"/>
                </a:solidFill>
                <a:cs typeface="Calibri"/>
              </a:rPr>
              <a:t>? </a:t>
            </a:r>
            <a:r>
              <a:rPr lang="en-US" sz="1200" kern="1200" dirty="0">
                <a:solidFill>
                  <a:schemeClr val="tx1"/>
                </a:solidFill>
                <a:latin typeface="+mn-lt"/>
                <a:ea typeface="+mn-ea"/>
                <a:cs typeface="+mn-cs"/>
              </a:rPr>
              <a:t>Do you think that Québec currently has a higher or lower number of rules</a:t>
            </a:r>
            <a:r>
              <a:rPr lang="fr-CA" noProof="0" dirty="0">
                <a:solidFill>
                  <a:schemeClr val="tx1"/>
                </a:solidFill>
                <a:cs typeface="Calibri"/>
              </a:rPr>
              <a:t>?</a:t>
            </a:r>
          </a:p>
          <a:p>
            <a:pPr marL="285750" indent="-285750">
              <a:buFont typeface="Wingdings"/>
              <a:buChar char="q"/>
            </a:pPr>
            <a:r>
              <a:rPr lang="en-US" sz="1200" kern="1200" dirty="0">
                <a:solidFill>
                  <a:schemeClr val="tx1"/>
                </a:solidFill>
                <a:latin typeface="+mn-lt"/>
                <a:ea typeface="+mn-ea"/>
                <a:cs typeface="+mn-cs"/>
              </a:rPr>
              <a:t>What do you think of the student code of conduct? Do you think that the rules in the code make it easier to navigate through school</a:t>
            </a:r>
            <a:r>
              <a:rPr lang="en-GB" sz="1200" kern="1200" baseline="0" dirty="0">
                <a:solidFill>
                  <a:schemeClr val="tx1"/>
                </a:solidFill>
                <a:latin typeface="+mn-lt"/>
                <a:ea typeface="+mn-ea"/>
                <a:cs typeface="+mn-cs"/>
              </a:rPr>
              <a:t> life</a:t>
            </a:r>
            <a:r>
              <a:rPr lang="fr-CA" dirty="0">
                <a:solidFill>
                  <a:schemeClr val="tx1"/>
                </a:solidFill>
                <a:cs typeface="Calibri"/>
              </a:rPr>
              <a:t>?</a:t>
            </a:r>
            <a:endParaRPr lang="fr-CA" noProof="0" dirty="0">
              <a:solidFill>
                <a:schemeClr val="tx1"/>
              </a:solidFill>
              <a:cs typeface="Calibri"/>
            </a:endParaRPr>
          </a:p>
          <a:p>
            <a:endParaRPr lang="fr-CA" dirty="0">
              <a:solidFill>
                <a:schemeClr val="tx1"/>
              </a:solidFill>
              <a:cs typeface="Calibri"/>
            </a:endParaRPr>
          </a:p>
          <a:p>
            <a:r>
              <a:rPr lang="fr-CA" b="1" noProof="0" dirty="0">
                <a:solidFill>
                  <a:schemeClr val="tx1"/>
                </a:solidFill>
                <a:cs typeface="Calibri"/>
              </a:rPr>
              <a:t>SOURCES</a:t>
            </a:r>
          </a:p>
          <a:p>
            <a:r>
              <a:rPr lang="fr-CA" dirty="0">
                <a:solidFill>
                  <a:schemeClr val="tx1"/>
                </a:solidFill>
              </a:rPr>
              <a:t>Code de Hammurabi, dans </a:t>
            </a:r>
            <a:r>
              <a:rPr lang="fr-CA" i="1" dirty="0" err="1">
                <a:solidFill>
                  <a:schemeClr val="tx1"/>
                </a:solidFill>
              </a:rPr>
              <a:t>Wikipedia</a:t>
            </a:r>
            <a:r>
              <a:rPr lang="fr-CA" i="1" dirty="0">
                <a:solidFill>
                  <a:schemeClr val="tx1"/>
                </a:solidFill>
              </a:rPr>
              <a:t> </a:t>
            </a:r>
            <a:r>
              <a:rPr lang="fr-CA" dirty="0">
                <a:solidFill>
                  <a:schemeClr val="tx1"/>
                </a:solidFill>
              </a:rPr>
              <a:t> </a:t>
            </a:r>
            <a:r>
              <a:rPr lang="fr-CA" dirty="0">
                <a:solidFill>
                  <a:srgbClr val="0563C1"/>
                </a:solidFill>
                <a:hlinkClick r:id="rId3">
                  <a:extLst>
                    <a:ext uri="{A12FA001-AC4F-418D-AE19-62706E023703}">
                      <ahyp:hlinkClr xmlns:ahyp="http://schemas.microsoft.com/office/drawing/2018/hyperlinkcolor" val="tx"/>
                    </a:ext>
                  </a:extLst>
                </a:hlinkClick>
              </a:rPr>
              <a:t>https</a:t>
            </a:r>
            <a:r>
              <a:rPr lang="fr-CA" noProof="0" dirty="0">
                <a:solidFill>
                  <a:schemeClr val="tx1"/>
                </a:solidFill>
                <a:hlinkClick r:id="rId3">
                  <a:extLst>
                    <a:ext uri="{A12FA001-AC4F-418D-AE19-62706E023703}">
                      <ahyp:hlinkClr xmlns:ahyp="http://schemas.microsoft.com/office/drawing/2018/hyperlinkcolor" val="tx"/>
                    </a:ext>
                  </a:extLst>
                </a:hlinkClick>
              </a:rPr>
              <a:t>://fr.wikipedia.org/wiki/</a:t>
            </a:r>
            <a:r>
              <a:rPr lang="fr-CA" noProof="0" dirty="0" err="1">
                <a:solidFill>
                  <a:schemeClr val="tx1"/>
                </a:solidFill>
                <a:hlinkClick r:id="rId3">
                  <a:extLst>
                    <a:ext uri="{A12FA001-AC4F-418D-AE19-62706E023703}">
                      <ahyp:hlinkClr xmlns:ahyp="http://schemas.microsoft.com/office/drawing/2018/hyperlinkcolor" val="tx"/>
                    </a:ext>
                  </a:extLst>
                </a:hlinkClick>
              </a:rPr>
              <a:t>Code_de_Hammurabi</a:t>
            </a:r>
            <a:r>
              <a:rPr lang="fr-CA" noProof="0" dirty="0">
                <a:solidFill>
                  <a:schemeClr val="tx1"/>
                </a:solidFill>
              </a:rPr>
              <a:t> </a:t>
            </a:r>
            <a:r>
              <a:rPr lang="fr-CA" noProof="0" dirty="0">
                <a:solidFill>
                  <a:schemeClr val="tx1"/>
                </a:solidFill>
                <a:latin typeface="Arial"/>
                <a:cs typeface="Arial"/>
              </a:rPr>
              <a:t>(</a:t>
            </a:r>
            <a:r>
              <a:rPr lang="fr-CA" sz="1200" dirty="0">
                <a:solidFill>
                  <a:schemeClr val="tx1"/>
                </a:solidFill>
                <a:latin typeface="Arial"/>
                <a:ea typeface="Calibri" panose="020F0502020204030204" pitchFamily="34" charset="0"/>
                <a:cs typeface="Arial"/>
              </a:rPr>
              <a:t>consulté</a:t>
            </a:r>
            <a:r>
              <a:rPr lang="fr-CA" sz="1200" baseline="0" dirty="0">
                <a:solidFill>
                  <a:schemeClr val="tx1"/>
                </a:solidFill>
                <a:latin typeface="Arial"/>
                <a:ea typeface="Calibri" panose="020F0502020204030204" pitchFamily="34" charset="0"/>
                <a:cs typeface="Arial"/>
              </a:rPr>
              <a:t> le 15 avril 2020)</a:t>
            </a:r>
            <a:endParaRPr lang="fr-CA" noProof="0" dirty="0">
              <a:solidFill>
                <a:schemeClr val="tx1"/>
              </a:solidFill>
              <a:latin typeface="Arial"/>
              <a:cs typeface="Arial"/>
            </a:endParaRPr>
          </a:p>
          <a:p>
            <a:pPr>
              <a:defRPr/>
            </a:pPr>
            <a:r>
              <a:rPr lang="fr-CA" dirty="0">
                <a:solidFill>
                  <a:schemeClr val="tx1"/>
                </a:solidFill>
                <a:cs typeface="Calibri"/>
              </a:rPr>
              <a:t>Code de Hammurabi, roi de Babylone, dans </a:t>
            </a:r>
            <a:r>
              <a:rPr lang="fr-CA" noProof="0" dirty="0">
                <a:solidFill>
                  <a:schemeClr val="tx1"/>
                </a:solidFill>
                <a:hlinkClick r:id="rId4">
                  <a:extLst>
                    <a:ext uri="{A12FA001-AC4F-418D-AE19-62706E023703}">
                      <ahyp:hlinkClr xmlns:ahyp="http://schemas.microsoft.com/office/drawing/2018/hyperlinkcolor" val="tx"/>
                    </a:ext>
                  </a:extLst>
                </a:hlinkClick>
              </a:rPr>
              <a:t>https://www.louvre.fr/oeuvre-notices/code-de-hammurabi-roi-de-babylone</a:t>
            </a:r>
            <a:r>
              <a:rPr lang="fr-CA" noProof="0" dirty="0">
                <a:solidFill>
                  <a:schemeClr val="tx1"/>
                </a:solidFill>
              </a:rPr>
              <a:t> </a:t>
            </a:r>
            <a:r>
              <a:rPr lang="fr-CA" sz="1200" dirty="0">
                <a:solidFill>
                  <a:schemeClr val="tx1"/>
                </a:solidFill>
                <a:latin typeface="Arial"/>
                <a:ea typeface="Calibri" panose="020F0502020204030204" pitchFamily="34" charset="0"/>
                <a:cs typeface="Arial"/>
              </a:rPr>
              <a:t>(consulté</a:t>
            </a:r>
            <a:r>
              <a:rPr lang="fr-CA" sz="1200" baseline="0" dirty="0">
                <a:solidFill>
                  <a:schemeClr val="tx1"/>
                </a:solidFill>
                <a:latin typeface="Arial"/>
                <a:ea typeface="Calibri" panose="020F0502020204030204" pitchFamily="34" charset="0"/>
                <a:cs typeface="Arial"/>
              </a:rPr>
              <a:t> le 15 avril 2020)</a:t>
            </a:r>
            <a:endParaRPr lang="fr-CA" noProof="0" dirty="0">
              <a:solidFill>
                <a:schemeClr val="tx1"/>
              </a:solidFill>
              <a:latin typeface="Arial"/>
              <a:cs typeface="Arial"/>
            </a:endParaRPr>
          </a:p>
          <a:p>
            <a:endParaRPr lang="fr-CA" b="1" noProof="0" dirty="0">
              <a:solidFill>
                <a:schemeClr val="tx1"/>
              </a:solidFill>
              <a:cs typeface="Calibri"/>
            </a:endParaRPr>
          </a:p>
          <a:p>
            <a:r>
              <a:rPr lang="fr-CA" b="1" dirty="0">
                <a:solidFill>
                  <a:schemeClr val="tx1"/>
                </a:solidFill>
                <a:cs typeface="Calibri"/>
              </a:rPr>
              <a:t>SOURCES ICONOGRAPHIQUES</a:t>
            </a:r>
            <a:endParaRPr lang="fr-CA" b="1" noProof="0" dirty="0">
              <a:solidFill>
                <a:schemeClr val="tx1"/>
              </a:solidFill>
              <a:cs typeface="Calibri"/>
            </a:endParaRPr>
          </a:p>
          <a:p>
            <a:r>
              <a:rPr lang="fr-CA" noProof="0" dirty="0">
                <a:solidFill>
                  <a:schemeClr val="tx1"/>
                </a:solidFill>
              </a:rPr>
              <a:t>Haut de la stèle</a:t>
            </a:r>
            <a:r>
              <a:rPr lang="en-US" noProof="0" dirty="0">
                <a:solidFill>
                  <a:schemeClr val="tx1"/>
                </a:solidFill>
              </a:rPr>
              <a:t>:</a:t>
            </a:r>
            <a:r>
              <a:rPr lang="fr-CA" noProof="0" dirty="0">
                <a:solidFill>
                  <a:schemeClr val="tx1"/>
                </a:solidFill>
              </a:rPr>
              <a:t> By </a:t>
            </a:r>
            <a:r>
              <a:rPr lang="en-CA" noProof="0" dirty="0">
                <a:solidFill>
                  <a:schemeClr val="tx1"/>
                </a:solidFill>
              </a:rPr>
              <a:t>Unknown author</a:t>
            </a:r>
            <a:r>
              <a:rPr lang="fr-CA" noProof="0" dirty="0">
                <a:solidFill>
                  <a:schemeClr val="tx1"/>
                </a:solidFill>
              </a:rPr>
              <a:t>, Public Domain, </a:t>
            </a:r>
            <a:r>
              <a:rPr lang="fr-CA" noProof="0" dirty="0">
                <a:solidFill>
                  <a:srgbClr val="0563C1"/>
                </a:solidFill>
                <a:hlinkClick r:id="rId5">
                  <a:extLst>
                    <a:ext uri="{A12FA001-AC4F-418D-AE19-62706E023703}">
                      <ahyp:hlinkClr xmlns:ahyp="http://schemas.microsoft.com/office/drawing/2018/hyperlinkcolor" val="tx"/>
                    </a:ext>
                  </a:extLst>
                </a:hlinkClick>
              </a:rPr>
              <a:t>https://commons.wikimedia.org/w/index.php?curid=135343</a:t>
            </a:r>
            <a:endParaRPr lang="fr-CA" noProof="0" dirty="0">
              <a:solidFill>
                <a:schemeClr val="tx1"/>
              </a:solidFill>
              <a:cs typeface="Calibri"/>
              <a:hlinkClick r:id="rId5">
                <a:extLst>
                  <a:ext uri="{A12FA001-AC4F-418D-AE19-62706E023703}">
                    <ahyp:hlinkClr xmlns:ahyp="http://schemas.microsoft.com/office/drawing/2018/hyperlinkcolor" val="tx"/>
                  </a:ext>
                </a:extLst>
              </a:hlinkClick>
            </a:endParaRPr>
          </a:p>
          <a:p>
            <a:r>
              <a:rPr lang="fr-CA" noProof="0" dirty="0">
                <a:solidFill>
                  <a:schemeClr val="tx1"/>
                </a:solidFill>
              </a:rPr>
              <a:t>Le code</a:t>
            </a:r>
            <a:r>
              <a:rPr lang="en-US" noProof="0" dirty="0">
                <a:solidFill>
                  <a:schemeClr val="tx1"/>
                </a:solidFill>
              </a:rPr>
              <a:t>:</a:t>
            </a:r>
            <a:r>
              <a:rPr lang="fr-CA" noProof="0" dirty="0">
                <a:solidFill>
                  <a:schemeClr val="tx1"/>
                </a:solidFill>
              </a:rPr>
              <a:t> By Rama, CC BY-SA 3.0 </a:t>
            </a:r>
            <a:r>
              <a:rPr lang="fr-CA" noProof="0" dirty="0" err="1">
                <a:solidFill>
                  <a:schemeClr val="tx1"/>
                </a:solidFill>
              </a:rPr>
              <a:t>fr</a:t>
            </a:r>
            <a:r>
              <a:rPr lang="fr-CA" noProof="0" dirty="0">
                <a:solidFill>
                  <a:schemeClr val="tx1"/>
                </a:solidFill>
              </a:rPr>
              <a:t>, </a:t>
            </a:r>
            <a:r>
              <a:rPr lang="fr-CA" noProof="0" dirty="0">
                <a:solidFill>
                  <a:srgbClr val="0563C1"/>
                </a:solidFill>
                <a:hlinkClick r:id="rId6">
                  <a:extLst>
                    <a:ext uri="{A12FA001-AC4F-418D-AE19-62706E023703}">
                      <ahyp:hlinkClr xmlns:ahyp="http://schemas.microsoft.com/office/drawing/2018/hyperlinkcolor" val="tx"/>
                    </a:ext>
                  </a:extLst>
                </a:hlinkClick>
              </a:rPr>
              <a:t>https://commons.wikimedia.org/w/index.php?curid=406241</a:t>
            </a:r>
            <a:endParaRPr lang="fr-CA" noProof="0" dirty="0">
              <a:solidFill>
                <a:schemeClr val="tx1"/>
              </a:solidFill>
              <a:cs typeface="Calibri"/>
              <a:hlinkClick r:id="rId6">
                <a:extLst>
                  <a:ext uri="{A12FA001-AC4F-418D-AE19-62706E023703}">
                    <ahyp:hlinkClr xmlns:ahyp="http://schemas.microsoft.com/office/drawing/2018/hyperlinkcolor" val="tx"/>
                  </a:ext>
                </a:extLst>
              </a:hlinkClick>
            </a:endParaRPr>
          </a:p>
          <a:p>
            <a:endParaRPr lang="en-US" dirty="0">
              <a:solidFill>
                <a:schemeClr val="tx1"/>
              </a:solidFill>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16</a:t>
            </a:fld>
            <a:endParaRPr lang="fr-CA"/>
          </a:p>
        </p:txBody>
      </p:sp>
    </p:spTree>
    <p:extLst>
      <p:ext uri="{BB962C8B-B14F-4D97-AF65-F5344CB8AC3E}">
        <p14:creationId xmlns:p14="http://schemas.microsoft.com/office/powerpoint/2010/main" val="1370475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fr-CA" b="1" dirty="0">
              <a:cs typeface="Calibri" panose="020F0502020204030204"/>
            </a:endParaRPr>
          </a:p>
          <a:p>
            <a:pPr marL="171450" indent="-171450">
              <a:buFont typeface="Wingdings"/>
              <a:buChar char="q"/>
            </a:pPr>
            <a:r>
              <a:rPr lang="en-US" sz="1200" kern="1200" dirty="0">
                <a:solidFill>
                  <a:schemeClr val="tx1"/>
                </a:solidFill>
                <a:latin typeface="+mn-lt"/>
                <a:ea typeface="+mn-ea"/>
                <a:cs typeface="+mn-cs"/>
              </a:rPr>
              <a:t>These are the first two articles of the Code of Hammurabi. They set the tone for what follows: the death penalty and religious belief</a:t>
            </a:r>
            <a:r>
              <a:rPr lang="en-US" dirty="0"/>
              <a:t>.</a:t>
            </a:r>
            <a:endParaRPr lang="fr-CA" dirty="0">
              <a:cs typeface="Calibri" panose="020F0502020204030204"/>
            </a:endParaRPr>
          </a:p>
          <a:p>
            <a:pPr marL="171450" indent="-171450">
              <a:buFont typeface="Wingdings"/>
              <a:buChar char="q"/>
            </a:pPr>
            <a:r>
              <a:rPr lang="en-US" sz="1200" kern="1200" dirty="0">
                <a:solidFill>
                  <a:schemeClr val="tx1"/>
                </a:solidFill>
                <a:latin typeface="+mn-lt"/>
                <a:ea typeface="+mn-ea"/>
                <a:cs typeface="+mn-cs"/>
              </a:rPr>
              <a:t>The Mesopotamians’ lack of scientific knowledge prevented them from properly understanding certain phenomena. They often explained them by citing witchcraft or possession by evil </a:t>
            </a:r>
            <a:r>
              <a:rPr lang="en-US" sz="1200" kern="1200" noProof="0" dirty="0">
                <a:solidFill>
                  <a:schemeClr val="tx1"/>
                </a:solidFill>
                <a:latin typeface="+mn-lt"/>
                <a:ea typeface="+mn-ea"/>
                <a:cs typeface="+mn-cs"/>
              </a:rPr>
              <a:t>spirits</a:t>
            </a:r>
            <a:r>
              <a:rPr lang="en-US" noProof="0" dirty="0">
                <a:cs typeface="Calibri" panose="020F0502020204030204"/>
              </a:rPr>
              <a:t>. </a:t>
            </a:r>
          </a:p>
          <a:p>
            <a:pPr marL="171450" indent="-171450">
              <a:buFont typeface="Wingdings"/>
              <a:buChar char="q"/>
            </a:pPr>
            <a:r>
              <a:rPr lang="en-US" sz="1200" kern="1200" dirty="0">
                <a:solidFill>
                  <a:schemeClr val="tx1"/>
                </a:solidFill>
                <a:latin typeface="+mn-lt"/>
                <a:ea typeface="+mn-ea"/>
                <a:cs typeface="+mn-cs"/>
              </a:rPr>
              <a:t>They also believed that great misfortune could befall a person because someone cast an evil spell </a:t>
            </a:r>
            <a:r>
              <a:rPr lang="en-CA" sz="1200" kern="1200" dirty="0">
                <a:solidFill>
                  <a:schemeClr val="tx1"/>
                </a:solidFill>
                <a:latin typeface="+mn-lt"/>
                <a:ea typeface="+mn-ea"/>
                <a:cs typeface="+mn-cs"/>
              </a:rPr>
              <a:t>on that person</a:t>
            </a:r>
            <a:r>
              <a:rPr lang="fr-CA" dirty="0">
                <a:cs typeface="Calibri" panose="020F0502020204030204"/>
              </a:rPr>
              <a:t>.</a:t>
            </a:r>
          </a:p>
          <a:p>
            <a:pPr marL="171450" indent="-171450">
              <a:buFont typeface="Wingdings"/>
              <a:buChar char="q"/>
            </a:pPr>
            <a:r>
              <a:rPr lang="en-US" sz="1200" kern="1200" dirty="0">
                <a:solidFill>
                  <a:schemeClr val="tx1"/>
                </a:solidFill>
                <a:latin typeface="+mn-lt"/>
                <a:ea typeface="+mn-ea"/>
                <a:cs typeface="+mn-cs"/>
              </a:rPr>
              <a:t>The Mesopotamians believed in hundreds of gods that punish those who do wrong and reward those who </a:t>
            </a:r>
            <a:r>
              <a:rPr lang="en-US" sz="1200" kern="1200" dirty="0" err="1">
                <a:solidFill>
                  <a:schemeClr val="tx1"/>
                </a:solidFill>
                <a:latin typeface="+mn-lt"/>
                <a:ea typeface="+mn-ea"/>
                <a:cs typeface="+mn-cs"/>
              </a:rPr>
              <a:t>honour</a:t>
            </a:r>
            <a:r>
              <a:rPr lang="en-US" sz="1200" kern="1200" dirty="0">
                <a:solidFill>
                  <a:schemeClr val="tx1"/>
                </a:solidFill>
                <a:latin typeface="+mn-lt"/>
                <a:ea typeface="+mn-ea"/>
                <a:cs typeface="+mn-cs"/>
              </a:rPr>
              <a:t> them.  This explains the Mesopotamian belief that if an accused was thrown into the river, and the river god would either punish him or save him depending on whether he was guilty or innocent. That practice is called trial by ordeal, or divine judgment, and was practiced in the western world until the Middle Ages (especially during the Inquisition)</a:t>
            </a:r>
            <a:r>
              <a:rPr lang="fr-CA" dirty="0">
                <a:cs typeface="Calibri" panose="020F0502020204030204"/>
              </a:rPr>
              <a:t>.</a:t>
            </a:r>
          </a:p>
          <a:p>
            <a:pPr>
              <a:buFont typeface="Wingdings"/>
            </a:pPr>
            <a:endParaRPr lang="en-US" dirty="0">
              <a:cs typeface="Calibri" panose="020F0502020204030204"/>
            </a:endParaRPr>
          </a:p>
          <a:p>
            <a:endParaRPr lang="en-US" dirty="0">
              <a:cs typeface="Calibri" panose="020F0502020204030204"/>
            </a:endParaRPr>
          </a:p>
          <a:p>
            <a:r>
              <a:rPr lang="en-US" b="1" noProof="0" dirty="0">
                <a:cs typeface="Calibri" panose="020F0502020204030204"/>
              </a:rPr>
              <a:t>SUPPLEMENTAL QUESTIONS</a:t>
            </a:r>
            <a:endParaRPr lang="fr-CA" noProof="0" dirty="0">
              <a:cs typeface="Calibri" panose="020F0502020204030204"/>
            </a:endParaRPr>
          </a:p>
          <a:p>
            <a:pPr marL="171450" indent="-171450">
              <a:buFont typeface="Wingdings"/>
              <a:buChar char="q"/>
            </a:pPr>
            <a:r>
              <a:rPr lang="en-US" sz="1200" kern="1200" dirty="0">
                <a:solidFill>
                  <a:schemeClr val="tx1"/>
                </a:solidFill>
                <a:latin typeface="+mn-lt"/>
                <a:ea typeface="+mn-ea"/>
                <a:cs typeface="+mn-cs"/>
              </a:rPr>
              <a:t>There is no mention in the Code of Hammurabi of how a person would go about proving a sorcerer’s guilt. Do you have any suggestions</a:t>
            </a:r>
            <a:r>
              <a:rPr lang="fr-CA" noProof="0" dirty="0">
                <a:cs typeface="Calibri" panose="020F0502020204030204"/>
              </a:rPr>
              <a:t>?</a:t>
            </a:r>
          </a:p>
          <a:p>
            <a:pPr marL="171450" indent="-171450">
              <a:buFont typeface="Wingdings"/>
              <a:buChar char="q"/>
            </a:pPr>
            <a:r>
              <a:rPr lang="en-US" sz="1200" kern="1200" dirty="0">
                <a:solidFill>
                  <a:schemeClr val="tx1"/>
                </a:solidFill>
                <a:latin typeface="+mn-lt"/>
                <a:ea typeface="+mn-ea"/>
                <a:cs typeface="+mn-cs"/>
              </a:rPr>
              <a:t>Who would be at a disadvantage in a trial by river ordeal? Would you have learned to swim if you were a Mesopotamian</a:t>
            </a:r>
            <a:r>
              <a:rPr lang="en-GB" dirty="0"/>
              <a:t> </a:t>
            </a:r>
            <a:r>
              <a:rPr lang="fr-CA" noProof="0" dirty="0">
                <a:cs typeface="Calibri" panose="020F0502020204030204"/>
              </a:rPr>
              <a:t>?</a:t>
            </a:r>
          </a:p>
          <a:p>
            <a:pPr marL="171450" indent="-171450">
              <a:buFont typeface="Wingdings"/>
              <a:buChar char="q"/>
            </a:pPr>
            <a:endParaRPr lang="fr-CA" noProof="0" dirty="0">
              <a:cs typeface="Calibri" panose="020F0502020204030204"/>
            </a:endParaRPr>
          </a:p>
          <a:p>
            <a:endParaRPr lang="fr-CA" noProof="0" dirty="0">
              <a:cs typeface="Calibri" panose="020F0502020204030204"/>
            </a:endParaRPr>
          </a:p>
          <a:p>
            <a:r>
              <a:rPr lang="fr-CA" b="1" noProof="0" dirty="0">
                <a:cs typeface="Calibri" panose="020F0502020204030204"/>
              </a:rPr>
              <a:t>SOURCES</a:t>
            </a:r>
            <a:endParaRPr lang="fr-CA" b="1" noProof="0" dirty="0"/>
          </a:p>
          <a:p>
            <a:pPr marL="171450" indent="-171450">
              <a:buFont typeface="Arial" panose="020B0604020202020204" pitchFamily="34" charset="0"/>
              <a:buChar char="•"/>
            </a:pPr>
            <a:r>
              <a:rPr lang="fr-CA" noProof="0" dirty="0"/>
              <a:t>Bulletins et Mémoires de la Société d'Anthropologie de Paris,  Année 1910/1 /pp. 500-511</a:t>
            </a:r>
          </a:p>
          <a:p>
            <a:pPr marL="171450" indent="-171450">
              <a:buFont typeface="Arial" panose="020B0604020202020204" pitchFamily="34" charset="0"/>
              <a:buChar char="•"/>
            </a:pPr>
            <a:r>
              <a:rPr lang="fr-CA" noProof="0" dirty="0"/>
              <a:t>Francis JOANNÈS (</a:t>
            </a:r>
            <a:r>
              <a:rPr lang="fr-CA" noProof="0" dirty="0" err="1"/>
              <a:t>dir</a:t>
            </a:r>
            <a:r>
              <a:rPr lang="fr-CA" noProof="0" dirty="0"/>
              <a:t>.), </a:t>
            </a:r>
            <a:r>
              <a:rPr lang="fr-CA" i="1" noProof="0" dirty="0"/>
              <a:t>Dictionnaire de la civilisation mésopotamienne</a:t>
            </a:r>
            <a:r>
              <a:rPr lang="fr-CA" noProof="0" dirty="0"/>
              <a:t>, Paris, Robert Laffont, coll. « Bouquins », 2001 </a:t>
            </a:r>
            <a:endParaRPr lang="fr-CA" noProof="0" dirty="0">
              <a:cs typeface="Calibri"/>
            </a:endParaRPr>
          </a:p>
          <a:p>
            <a:pPr marL="171450" indent="-171450">
              <a:buFont typeface="Arial" panose="020B0604020202020204" pitchFamily="34" charset="0"/>
              <a:buChar char="•"/>
            </a:pPr>
            <a:r>
              <a:rPr lang="fr-CA" noProof="0" dirty="0"/>
              <a:t>Jean BOTTÉRO, </a:t>
            </a:r>
            <a:r>
              <a:rPr lang="fr-CA" i="1" noProof="0" dirty="0"/>
              <a:t>Mésopotamie, L'écriture, la raison et les dieux</a:t>
            </a:r>
            <a:r>
              <a:rPr lang="fr-CA" noProof="0" dirty="0"/>
              <a:t>, Paris, Gallimard, coll. « Folio Histoire », 1997</a:t>
            </a: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17</a:t>
            </a:fld>
            <a:endParaRPr lang="fr-CA"/>
          </a:p>
        </p:txBody>
      </p:sp>
    </p:spTree>
    <p:extLst>
      <p:ext uri="{BB962C8B-B14F-4D97-AF65-F5344CB8AC3E}">
        <p14:creationId xmlns:p14="http://schemas.microsoft.com/office/powerpoint/2010/main" val="3328510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fr-CA" b="1" noProof="0" dirty="0">
              <a:cs typeface="Calibri"/>
            </a:endParaRPr>
          </a:p>
          <a:p>
            <a:pPr marL="171450" indent="-171450">
              <a:buFont typeface="Wingdings"/>
              <a:buChar char="q"/>
            </a:pPr>
            <a:r>
              <a:rPr lang="en-US" b="1" noProof="0" dirty="0">
                <a:cs typeface="Calibri"/>
              </a:rPr>
              <a:t>Temple: </a:t>
            </a:r>
            <a:r>
              <a:rPr lang="en-US" sz="1200" kern="1200" dirty="0">
                <a:solidFill>
                  <a:schemeClr val="tx1"/>
                </a:solidFill>
                <a:latin typeface="+mn-lt"/>
                <a:ea typeface="+mn-ea"/>
                <a:cs typeface="+mn-cs"/>
              </a:rPr>
              <a:t>the</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name given to the places of worship of many religions of Antiquity</a:t>
            </a:r>
            <a:r>
              <a:rPr lang="en-US" noProof="0" dirty="0">
                <a:cs typeface="Calibri" panose="020F0502020204030204"/>
              </a:rPr>
              <a:t>. </a:t>
            </a:r>
            <a:r>
              <a:rPr lang="en-US" sz="1200" kern="1200" dirty="0">
                <a:solidFill>
                  <a:schemeClr val="tx1"/>
                </a:solidFill>
                <a:latin typeface="+mn-lt"/>
                <a:ea typeface="+mn-ea"/>
                <a:cs typeface="+mn-cs"/>
              </a:rPr>
              <a:t>They’re a bit like churches for Christians or mosques for Muslim</a:t>
            </a:r>
            <a:r>
              <a:rPr lang="en-US" dirty="0"/>
              <a:t>.</a:t>
            </a:r>
            <a:r>
              <a:rPr lang="en-US" noProof="0" dirty="0">
                <a:cs typeface="Calibri" panose="020F0502020204030204"/>
              </a:rPr>
              <a:t> </a:t>
            </a:r>
          </a:p>
          <a:p>
            <a:pPr marL="171450" indent="-171450">
              <a:buFont typeface="Wingdings"/>
              <a:buChar char="q"/>
            </a:pPr>
            <a:r>
              <a:rPr lang="en-US" b="1" noProof="0" dirty="0">
                <a:cs typeface="Calibri" panose="020F0502020204030204"/>
              </a:rPr>
              <a:t>Court: </a:t>
            </a:r>
            <a:r>
              <a:rPr lang="en-US" noProof="0" dirty="0">
                <a:cs typeface="Calibri" panose="020F0502020204030204"/>
              </a:rPr>
              <a:t>the word </a:t>
            </a:r>
            <a:r>
              <a:rPr lang="en-US" dirty="0"/>
              <a:t>“court</a:t>
            </a:r>
            <a:r>
              <a:rPr lang="en-US" sz="1200" kern="1200" dirty="0">
                <a:solidFill>
                  <a:schemeClr val="tx1"/>
                </a:solidFill>
                <a:latin typeface="+mn-lt"/>
                <a:ea typeface="+mn-ea"/>
                <a:cs typeface="+mn-cs"/>
              </a:rPr>
              <a:t>"</a:t>
            </a:r>
            <a:r>
              <a:rPr lang="en-US" dirty="0"/>
              <a:t> </a:t>
            </a:r>
            <a:r>
              <a:rPr lang="en-US" i="0" noProof="0" dirty="0">
                <a:cs typeface="Calibri" panose="020F0502020204030204"/>
              </a:rPr>
              <a:t>used in this context </a:t>
            </a:r>
            <a:r>
              <a:rPr lang="en-US" noProof="0" dirty="0">
                <a:cs typeface="Calibri" panose="020F0502020204030204"/>
              </a:rPr>
              <a:t>refers to the royal</a:t>
            </a:r>
            <a:r>
              <a:rPr lang="en-US" baseline="0" noProof="0" dirty="0">
                <a:cs typeface="Calibri" panose="020F0502020204030204"/>
              </a:rPr>
              <a:t> palace</a:t>
            </a:r>
            <a:r>
              <a:rPr lang="en-US" noProof="0" dirty="0">
                <a:cs typeface="Calibri" panose="020F0502020204030204"/>
              </a:rPr>
              <a:t>. </a:t>
            </a:r>
          </a:p>
          <a:p>
            <a:pPr marL="171450" indent="-171450">
              <a:buFont typeface="Wingdings"/>
              <a:buChar char="q"/>
            </a:pPr>
            <a:r>
              <a:rPr lang="en-US" b="1" noProof="0" dirty="0">
                <a:cs typeface="Calibri" panose="020F0502020204030204"/>
              </a:rPr>
              <a:t>Receiver:</a:t>
            </a:r>
            <a:r>
              <a:rPr lang="en-US" noProof="0" dirty="0">
                <a:cs typeface="Calibri" panose="020F0502020204030204"/>
              </a:rPr>
              <a:t> a receiver is a person who is knowingly in possession of stolen property </a:t>
            </a:r>
            <a:r>
              <a:rPr lang="en-US" baseline="0" noProof="0" dirty="0">
                <a:cs typeface="Calibri" panose="020F0502020204030204"/>
              </a:rPr>
              <a:t>for the purpose of keeping it or reselling </a:t>
            </a:r>
            <a:r>
              <a:rPr lang="en-US" noProof="0" dirty="0">
                <a:cs typeface="Calibri" panose="020F0502020204030204"/>
              </a:rPr>
              <a:t>it. </a:t>
            </a:r>
          </a:p>
          <a:p>
            <a:pPr marL="171450" indent="-171450">
              <a:buFont typeface="Wingdings"/>
              <a:buChar char="q"/>
            </a:pPr>
            <a:endParaRPr lang="fr-CA" noProof="0" dirty="0">
              <a:cs typeface="Calibri" panose="020F0502020204030204"/>
            </a:endParaRPr>
          </a:p>
          <a:p>
            <a:r>
              <a:rPr lang="en-US" b="1" noProof="0" dirty="0">
                <a:cs typeface="Calibri"/>
              </a:rPr>
              <a:t>SUPPLEMENTAL QUESTIONS</a:t>
            </a:r>
            <a:endParaRPr lang="fr-CA" noProof="0" dirty="0">
              <a:cs typeface="Calibri"/>
            </a:endParaRPr>
          </a:p>
          <a:p>
            <a:pPr marL="171450" indent="-171450">
              <a:buFont typeface="Wingdings"/>
              <a:buChar char="q"/>
            </a:pPr>
            <a:r>
              <a:rPr lang="en-US" sz="1200" kern="1200" dirty="0">
                <a:solidFill>
                  <a:schemeClr val="tx1"/>
                </a:solidFill>
                <a:latin typeface="+mn-lt"/>
                <a:ea typeface="+mn-ea"/>
                <a:cs typeface="+mn-cs"/>
              </a:rPr>
              <a:t>The death penalty was given for theft only if the crime was committed in a temple or the royal palace. What does that tell you about Mesopotamian society</a:t>
            </a:r>
            <a:r>
              <a:rPr lang="fr-CA" noProof="0" dirty="0">
                <a:cs typeface="Calibri"/>
              </a:rPr>
              <a:t>?</a:t>
            </a:r>
            <a:r>
              <a:rPr lang="en-US" sz="1200" kern="1200" dirty="0">
                <a:solidFill>
                  <a:schemeClr val="tx1"/>
                </a:solidFill>
                <a:latin typeface="+mn-lt"/>
                <a:ea typeface="+mn-ea"/>
                <a:cs typeface="+mn-cs"/>
              </a:rPr>
              <a:t> </a:t>
            </a:r>
          </a:p>
          <a:p>
            <a:pPr marL="171450" indent="-171450">
              <a:buFont typeface="Wingdings"/>
              <a:buChar char="q"/>
            </a:pPr>
            <a:r>
              <a:rPr lang="en-US" sz="1200" kern="1200" dirty="0">
                <a:solidFill>
                  <a:schemeClr val="tx1"/>
                </a:solidFill>
                <a:latin typeface="+mn-lt"/>
                <a:ea typeface="+mn-ea"/>
                <a:cs typeface="+mn-cs"/>
              </a:rPr>
              <a:t>Do you think that being in possession of stolen property is as serious as being a thief? Should the receiver of stolen property be given the same punishment as the thief</a:t>
            </a:r>
            <a:r>
              <a:rPr lang="fr-CA" noProof="0" dirty="0">
                <a:cs typeface="Calibri"/>
              </a:rPr>
              <a:t>?</a:t>
            </a:r>
          </a:p>
          <a:p>
            <a:pPr marL="0" indent="0">
              <a:buFont typeface="Wingdings"/>
              <a:buNone/>
            </a:pPr>
            <a:endParaRPr lang="fr-CA" noProof="0" dirty="0">
              <a:cs typeface="Calibri"/>
            </a:endParaRPr>
          </a:p>
          <a:p>
            <a:pPr marL="0" indent="0">
              <a:buFont typeface="Wingdings"/>
              <a:buNone/>
            </a:pPr>
            <a:r>
              <a:rPr lang="en-US" sz="1200" kern="1200" dirty="0">
                <a:solidFill>
                  <a:schemeClr val="tx1"/>
                </a:solidFill>
                <a:latin typeface="+mn-lt"/>
                <a:ea typeface="+mn-ea"/>
                <a:cs typeface="+mn-cs"/>
              </a:rPr>
              <a:t>It would be interesting</a:t>
            </a:r>
            <a:r>
              <a:rPr lang="en-US" sz="1200" kern="1200" baseline="0" dirty="0">
                <a:solidFill>
                  <a:schemeClr val="tx1"/>
                </a:solidFill>
                <a:latin typeface="+mn-lt"/>
                <a:ea typeface="+mn-ea"/>
                <a:cs typeface="+mn-cs"/>
              </a:rPr>
              <a:t> to point out</a:t>
            </a:r>
            <a:r>
              <a:rPr lang="en-US" sz="1200" kern="1200" dirty="0">
                <a:solidFill>
                  <a:schemeClr val="tx1"/>
                </a:solidFill>
                <a:latin typeface="+mn-lt"/>
                <a:ea typeface="+mn-ea"/>
                <a:cs typeface="+mn-cs"/>
              </a:rPr>
              <a:t> that receiving and selling stolen goods (commonly referred to as fencing] is still a crime in Canada</a:t>
            </a:r>
            <a:r>
              <a:rPr lang="fr-CA" noProof="0" dirty="0">
                <a:cs typeface="Calibri"/>
              </a:rPr>
              <a:t>.</a:t>
            </a:r>
          </a:p>
          <a:p>
            <a:endParaRPr lang="fr-CA" noProof="0" dirty="0">
              <a:cs typeface="Calibri"/>
            </a:endParaRPr>
          </a:p>
          <a:p>
            <a:endParaRPr lang="fr-CA" noProof="0" dirty="0">
              <a:cs typeface="Calibri"/>
            </a:endParaRPr>
          </a:p>
          <a:p>
            <a:r>
              <a:rPr lang="fr-CA" b="1" noProof="0" dirty="0">
                <a:cs typeface="Calibri"/>
              </a:rPr>
              <a:t>SOURCES</a:t>
            </a:r>
            <a:endParaRPr lang="fr-CA" noProof="0" dirty="0">
              <a:cs typeface="Calibri"/>
            </a:endParaRPr>
          </a:p>
          <a:p>
            <a:pPr marL="171450" indent="-171450">
              <a:buFont typeface="Arial" panose="020B0604020202020204" pitchFamily="34" charset="0"/>
              <a:buChar char="•"/>
            </a:pPr>
            <a:r>
              <a:rPr lang="fr-CA" noProof="0" dirty="0">
                <a:hlinkClick r:id="rId3"/>
              </a:rPr>
              <a:t>Bulletins et Mémoires de la Société d'Anthropologie de Paris</a:t>
            </a:r>
            <a:r>
              <a:rPr lang="fr-CA" noProof="0" dirty="0"/>
              <a:t>, Année 1910/</a:t>
            </a:r>
            <a:r>
              <a:rPr lang="fr-CA" noProof="0" dirty="0">
                <a:hlinkClick r:id="rId4"/>
              </a:rPr>
              <a:t>1</a:t>
            </a:r>
            <a:r>
              <a:rPr lang="fr-CA" noProof="0" dirty="0"/>
              <a:t> /pp. 500-511</a:t>
            </a:r>
          </a:p>
          <a:p>
            <a:pPr marL="171450" indent="-171450">
              <a:buFont typeface="Arial" panose="020B0604020202020204" pitchFamily="34" charset="0"/>
              <a:buChar char="•"/>
            </a:pPr>
            <a:r>
              <a:rPr lang="fr-CA" sz="1200" i="1" u="dash" kern="1200" dirty="0">
                <a:solidFill>
                  <a:schemeClr val="tx1"/>
                </a:solidFill>
                <a:effectLst/>
                <a:latin typeface="+mn-lt"/>
                <a:ea typeface="+mn-ea"/>
                <a:cs typeface="+mn-cs"/>
              </a:rPr>
              <a:t>Code criminel, LRC, (1985) </a:t>
            </a:r>
            <a:r>
              <a:rPr lang="fr-CA" sz="1200" i="1" u="dash" kern="1200" dirty="0" err="1">
                <a:solidFill>
                  <a:schemeClr val="tx1"/>
                </a:solidFill>
                <a:effectLst/>
                <a:latin typeface="+mn-lt"/>
                <a:ea typeface="+mn-ea"/>
                <a:cs typeface="+mn-cs"/>
              </a:rPr>
              <a:t>ch</a:t>
            </a:r>
            <a:r>
              <a:rPr lang="fr-CA" sz="1200" i="1" u="dash" kern="1200" dirty="0">
                <a:solidFill>
                  <a:schemeClr val="tx1"/>
                </a:solidFill>
                <a:effectLst/>
                <a:latin typeface="+mn-lt"/>
                <a:ea typeface="+mn-ea"/>
                <a:cs typeface="+mn-cs"/>
              </a:rPr>
              <a:t> C-46, art. 354(1).</a:t>
            </a:r>
            <a:endParaRPr lang="fr-CA" i="1" noProof="0"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18</a:t>
            </a:fld>
            <a:endParaRPr lang="fr-CA"/>
          </a:p>
        </p:txBody>
      </p:sp>
    </p:spTree>
    <p:extLst>
      <p:ext uri="{BB962C8B-B14F-4D97-AF65-F5344CB8AC3E}">
        <p14:creationId xmlns:p14="http://schemas.microsoft.com/office/powerpoint/2010/main" val="520574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en-US" dirty="0"/>
          </a:p>
          <a:p>
            <a:pPr marL="171450" indent="-171450">
              <a:buFont typeface="Wingdings" panose="05000000000000000000" pitchFamily="2" charset="2"/>
              <a:buChar char="q"/>
            </a:pPr>
            <a:r>
              <a:rPr lang="en-US" sz="1200" kern="1200" dirty="0">
                <a:solidFill>
                  <a:schemeClr val="tx1"/>
                </a:solidFill>
                <a:latin typeface="+mn-lt"/>
                <a:ea typeface="+mn-ea"/>
                <a:cs typeface="+mn-cs"/>
              </a:rPr>
              <a:t>Slavery was very widespread in the civilizations of Antiquity, and the Mesopotamians were no exception. In most civilizations that practice slavery, slaves are not regarded as ''persons'' in law. They are viewed as property, as possessions belonging to other people. Thus, depriving someone of his or her slave, even if only by helping that slave escape, was regarded as theft</a:t>
            </a:r>
            <a:r>
              <a:rPr lang="fr-CA" dirty="0">
                <a:cs typeface="Calibri"/>
              </a:rPr>
              <a:t>.</a:t>
            </a:r>
            <a:endParaRPr lang="fr-CA" b="1" dirty="0">
              <a:cs typeface="Calibri"/>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Strange as it may seem, in the Code of Hammurabi, killing a slave was not punishable by death. The murder’s punishment was to reimburse the master for the price paid for the slave. A likely explanation is that the severity of the penalty for kidnapping a slave or helping the slave to escape was intended to maintain the institution of slavery, rather than punish the </a:t>
            </a:r>
            <a:r>
              <a:rPr lang="en-CA" sz="1200" kern="1200" dirty="0">
                <a:solidFill>
                  <a:schemeClr val="tx1"/>
                </a:solidFill>
                <a:latin typeface="+mn-lt"/>
                <a:ea typeface="+mn-ea"/>
                <a:cs typeface="+mn-cs"/>
              </a:rPr>
              <a:t>perpetrator of the crime</a:t>
            </a:r>
            <a:r>
              <a:rPr lang="fr-CA" dirty="0">
                <a:cs typeface="Calibri"/>
              </a:rPr>
              <a:t>.</a:t>
            </a:r>
            <a:endParaRPr lang="fr-CA" dirty="0"/>
          </a:p>
          <a:p>
            <a:pPr marL="171450" indent="-171450">
              <a:buFont typeface="Wingdings" panose="05000000000000000000" pitchFamily="2" charset="2"/>
              <a:buChar char="q"/>
            </a:pPr>
            <a:r>
              <a:rPr lang="fr-CA" dirty="0"/>
              <a:t>In Canada, </a:t>
            </a:r>
            <a:r>
              <a:rPr lang="en-US" sz="1200" kern="1200" dirty="0">
                <a:solidFill>
                  <a:schemeClr val="tx1"/>
                </a:solidFill>
                <a:latin typeface="+mn-lt"/>
                <a:ea typeface="+mn-ea"/>
                <a:cs typeface="+mn-cs"/>
              </a:rPr>
              <a:t>slavery was abolished before Canada officially became a country. Slavery was legally abolished in the British colonies in 1834 and because the territory that became Canada was a British colony, slavery was banned throughout the territory</a:t>
            </a:r>
            <a:r>
              <a:rPr lang="en-US" dirty="0"/>
              <a:t>.</a:t>
            </a:r>
            <a:endParaRPr lang="fr-CA" dirty="0"/>
          </a:p>
          <a:p>
            <a:endParaRPr lang="en-US" b="1" dirty="0"/>
          </a:p>
          <a:p>
            <a:r>
              <a:rPr lang="fr-CA" b="1" dirty="0"/>
              <a:t>SOURCES</a:t>
            </a:r>
            <a:endParaRPr lang="fr-FR" b="1" dirty="0">
              <a:cs typeface="Calibri"/>
            </a:endParaRPr>
          </a:p>
          <a:p>
            <a:pPr marL="171450" indent="-171450">
              <a:buFont typeface="Arial" panose="020B0604020202020204" pitchFamily="34" charset="0"/>
              <a:buChar char="•"/>
            </a:pPr>
            <a:r>
              <a:rPr lang="en-US" dirty="0"/>
              <a:t>Bulletins et </a:t>
            </a:r>
            <a:r>
              <a:rPr lang="en-US" dirty="0" err="1"/>
              <a:t>Mémoires</a:t>
            </a:r>
            <a:r>
              <a:rPr lang="en-US" dirty="0"/>
              <a:t> de la Société </a:t>
            </a:r>
            <a:r>
              <a:rPr lang="en-US" dirty="0" err="1"/>
              <a:t>d'Anthropologie</a:t>
            </a:r>
            <a:r>
              <a:rPr lang="en-US" dirty="0"/>
              <a:t> de Paris  </a:t>
            </a:r>
            <a:r>
              <a:rPr lang="en-US" dirty="0" err="1"/>
              <a:t>Année</a:t>
            </a:r>
            <a:r>
              <a:rPr lang="en-US" dirty="0"/>
              <a:t> 1910/1 /pp. 500-511</a:t>
            </a:r>
          </a:p>
          <a:p>
            <a:pPr marL="171450" indent="-171450">
              <a:buFont typeface="Arial" panose="020B0604020202020204" pitchFamily="34" charset="0"/>
              <a:buChar char="•"/>
            </a:pPr>
            <a:r>
              <a:rPr lang="en-US" dirty="0"/>
              <a:t>Christian </a:t>
            </a:r>
            <a:r>
              <a:rPr lang="en-US" cap="all" baseline="0" dirty="0" err="1"/>
              <a:t>Delacampagne</a:t>
            </a:r>
            <a:r>
              <a:rPr lang="en-US" dirty="0"/>
              <a:t>, </a:t>
            </a:r>
            <a:r>
              <a:rPr lang="en-US" i="1" dirty="0" err="1"/>
              <a:t>Histoire</a:t>
            </a:r>
            <a:r>
              <a:rPr lang="en-US" i="1" dirty="0"/>
              <a:t> de </a:t>
            </a:r>
            <a:r>
              <a:rPr lang="en-US" i="1" dirty="0" err="1"/>
              <a:t>l'esclavage</a:t>
            </a:r>
            <a:r>
              <a:rPr lang="en-US" i="1" dirty="0"/>
              <a:t>. De </a:t>
            </a:r>
            <a:r>
              <a:rPr lang="en-US" i="1" dirty="0" err="1"/>
              <a:t>l'Antiquité</a:t>
            </a:r>
            <a:r>
              <a:rPr lang="en-US" i="1" dirty="0"/>
              <a:t> à </a:t>
            </a:r>
            <a:r>
              <a:rPr lang="en-US" i="1" dirty="0" err="1"/>
              <a:t>nos</a:t>
            </a:r>
            <a:r>
              <a:rPr lang="en-US" i="1" dirty="0"/>
              <a:t> </a:t>
            </a:r>
            <a:r>
              <a:rPr lang="en-US" i="1" dirty="0" err="1"/>
              <a:t>jours</a:t>
            </a:r>
            <a:r>
              <a:rPr lang="en-US" dirty="0"/>
              <a:t>, Paris, Le livre de poche, 2002, p.30-33</a:t>
            </a:r>
          </a:p>
          <a:p>
            <a:pPr marL="171450" indent="-171450">
              <a:buFont typeface="Arial" panose="020B0604020202020204" pitchFamily="34" charset="0"/>
              <a:buChar char="•"/>
            </a:pPr>
            <a:r>
              <a:rPr lang="fr-CA" noProof="0" dirty="0"/>
              <a:t>Gouvernement du Canada, « L’abolition du commerce de l’esclavage et de l’esclavage dans l’Empire britannique » (16 janvier 2017). (</a:t>
            </a:r>
            <a:r>
              <a:rPr lang="en-CA" dirty="0">
                <a:hlinkClick r:id="rId3"/>
              </a:rPr>
              <a:t>https://www.canada.ca/fr/patrimoine-canadien/campagnes/mois-histoire-des-noirs/principaux-evenements/abolition-esclavage.html</a:t>
            </a:r>
            <a:r>
              <a:rPr lang="en-CA" dirty="0"/>
              <a:t>)</a:t>
            </a:r>
          </a:p>
          <a:p>
            <a:pPr marL="171450" indent="-171450">
              <a:buFont typeface="Arial" panose="020B0604020202020204" pitchFamily="34" charset="0"/>
              <a:buChar char="•"/>
            </a:pPr>
            <a:r>
              <a:rPr lang="fr-CA" i="1" noProof="0" dirty="0"/>
              <a:t>L’Encyclopédie canadienne</a:t>
            </a:r>
            <a:r>
              <a:rPr lang="fr-CA" noProof="0" dirty="0"/>
              <a:t>, « ​Abolition de l’esclavage, loi de 1833 » par Natasha L. Henry. (</a:t>
            </a:r>
            <a:r>
              <a:rPr lang="en-CA" dirty="0">
                <a:hlinkClick r:id="rId4"/>
              </a:rPr>
              <a:t>https://www.thecanadianencyclopedia.ca/fr/article/abolition-de-lesclavage-loi-de-1833</a:t>
            </a:r>
            <a:r>
              <a:rPr lang="en-CA" dirty="0"/>
              <a:t>)</a:t>
            </a:r>
            <a:endParaRPr lang="fr-CA" noProof="0" dirty="0"/>
          </a:p>
          <a:p>
            <a:endParaRPr lang="en-US"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19</a:t>
            </a:fld>
            <a:endParaRPr lang="fr-CA"/>
          </a:p>
        </p:txBody>
      </p:sp>
    </p:spTree>
    <p:extLst>
      <p:ext uri="{BB962C8B-B14F-4D97-AF65-F5344CB8AC3E}">
        <p14:creationId xmlns:p14="http://schemas.microsoft.com/office/powerpoint/2010/main" val="362941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a:t>
            </a:fld>
            <a:endParaRPr lang="fr-CA"/>
          </a:p>
        </p:txBody>
      </p:sp>
    </p:spTree>
    <p:extLst>
      <p:ext uri="{BB962C8B-B14F-4D97-AF65-F5344CB8AC3E}">
        <p14:creationId xmlns:p14="http://schemas.microsoft.com/office/powerpoint/2010/main" val="846268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fr-CA" b="1" dirty="0">
              <a:cs typeface="Calibri"/>
            </a:endParaRPr>
          </a:p>
          <a:p>
            <a:pPr marL="171450" indent="-171450">
              <a:buFont typeface="Wingdings"/>
              <a:buChar char="q"/>
            </a:pPr>
            <a:r>
              <a:rPr lang="en-US" sz="1200" kern="1200" dirty="0">
                <a:solidFill>
                  <a:schemeClr val="tx1"/>
                </a:solidFill>
                <a:latin typeface="+mn-lt"/>
                <a:ea typeface="+mn-ea"/>
                <a:cs typeface="+mn-cs"/>
              </a:rPr>
              <a:t>This slide is about the implementation of the philosophy of </a:t>
            </a:r>
            <a:r>
              <a:rPr lang="en-US" sz="1200" i="1" kern="1200" dirty="0">
                <a:solidFill>
                  <a:schemeClr val="tx1"/>
                </a:solidFill>
                <a:latin typeface="+mn-lt"/>
                <a:ea typeface="+mn-ea"/>
                <a:cs typeface="+mn-cs"/>
              </a:rPr>
              <a:t>Lex Talionis</a:t>
            </a:r>
            <a:r>
              <a:rPr lang="en-US" sz="1200" kern="1200" dirty="0">
                <a:solidFill>
                  <a:schemeClr val="tx1"/>
                </a:solidFill>
                <a:latin typeface="+mn-lt"/>
                <a:ea typeface="+mn-ea"/>
                <a:cs typeface="+mn-cs"/>
              </a:rPr>
              <a:t> or "law of retaliation". According to that legal philosophy, criminals are punished by subjecting them to punishment modeled on the crime that was committed. The word Talionis comes from the Latin word </a:t>
            </a:r>
            <a:r>
              <a:rPr lang="en-US" sz="1200" i="1" kern="1200" dirty="0" err="1">
                <a:solidFill>
                  <a:schemeClr val="tx1"/>
                </a:solidFill>
                <a:latin typeface="+mn-lt"/>
                <a:ea typeface="+mn-ea"/>
                <a:cs typeface="+mn-cs"/>
              </a:rPr>
              <a:t>talis</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meaning “</a:t>
            </a:r>
            <a:r>
              <a:rPr lang="en-US" sz="1200" i="1" kern="1200" dirty="0">
                <a:solidFill>
                  <a:schemeClr val="tx1"/>
                </a:solidFill>
                <a:latin typeface="+mn-lt"/>
                <a:ea typeface="+mn-ea"/>
                <a:cs typeface="+mn-cs"/>
              </a:rPr>
              <a:t>of such kind</a:t>
            </a:r>
            <a:r>
              <a:rPr lang="en-US" sz="1200" kern="1200" dirty="0">
                <a:solidFill>
                  <a:schemeClr val="tx1"/>
                </a:solidFill>
                <a:latin typeface="+mn-lt"/>
                <a:ea typeface="+mn-ea"/>
                <a:cs typeface="+mn-cs"/>
              </a:rPr>
              <a:t>”. The law of retaliation is symbolized by the expression "An eye for an eye, a tooth for a tooth", which has its origin in these articles in the Code of Hammurabi</a:t>
            </a:r>
            <a:r>
              <a:rPr lang="en-US" dirty="0"/>
              <a:t>.</a:t>
            </a:r>
            <a:r>
              <a:rPr lang="fr-CA" dirty="0"/>
              <a:t> </a:t>
            </a:r>
            <a:endParaRPr lang="fr-CA" dirty="0">
              <a:cs typeface="Calibri"/>
            </a:endParaRPr>
          </a:p>
          <a:p>
            <a:pPr marL="171450" indent="-171450">
              <a:buFont typeface="Wingdings"/>
              <a:buChar char="q"/>
              <a:defRPr/>
            </a:pPr>
            <a:r>
              <a:rPr lang="en-US" sz="1200" kern="1200" dirty="0">
                <a:solidFill>
                  <a:schemeClr val="tx1"/>
                </a:solidFill>
                <a:latin typeface="+mn-lt"/>
                <a:ea typeface="+mn-ea"/>
                <a:cs typeface="+mn-cs"/>
              </a:rPr>
              <a:t>Today, the principle of </a:t>
            </a:r>
            <a:r>
              <a:rPr lang="en-US" sz="1200" i="1" kern="1200" dirty="0">
                <a:solidFill>
                  <a:schemeClr val="tx1"/>
                </a:solidFill>
                <a:latin typeface="+mn-lt"/>
                <a:ea typeface="+mn-ea"/>
                <a:cs typeface="+mn-cs"/>
              </a:rPr>
              <a:t>Lex Talionis</a:t>
            </a:r>
            <a:r>
              <a:rPr lang="en-US" sz="1200" kern="1200" dirty="0">
                <a:solidFill>
                  <a:schemeClr val="tx1"/>
                </a:solidFill>
                <a:latin typeface="+mn-lt"/>
                <a:ea typeface="+mn-ea"/>
                <a:cs typeface="+mn-cs"/>
              </a:rPr>
              <a:t> no longer operates in most societies and cultures.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Gandhi is reported to have said that in</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 system based on revenge,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”an eye for an eye leaves the whole world blind”</a:t>
            </a:r>
            <a:r>
              <a:rPr lang="fr-CA" dirty="0"/>
              <a:t>.</a:t>
            </a:r>
            <a:endParaRPr lang="fr-CA" dirty="0">
              <a:cs typeface="Calibri"/>
            </a:endParaRPr>
          </a:p>
          <a:p>
            <a:endParaRPr lang="en-US" b="1" dirty="0"/>
          </a:p>
          <a:p>
            <a:r>
              <a:rPr lang="en-US" b="1" dirty="0"/>
              <a:t>OPTIONAL INFORMATION</a:t>
            </a:r>
            <a:endParaRPr lang="en-US" b="1" dirty="0">
              <a:cs typeface="Calibri"/>
            </a:endParaRPr>
          </a:p>
          <a:p>
            <a:endParaRPr lang="fr-CA" dirty="0">
              <a:cs typeface="Calibri"/>
            </a:endParaRPr>
          </a:p>
          <a:p>
            <a:pPr marL="171450" indent="-171450">
              <a:buFont typeface="Wingdings"/>
              <a:buChar char="q"/>
            </a:pPr>
            <a:r>
              <a:rPr lang="en-US" sz="1200" kern="1200" dirty="0">
                <a:solidFill>
                  <a:schemeClr val="tx1"/>
                </a:solidFill>
                <a:latin typeface="+mn-lt"/>
                <a:ea typeface="+mn-ea"/>
                <a:cs typeface="+mn-cs"/>
              </a:rPr>
              <a:t>Although today we consider this vision of justice severe and violent, at the time it ensured that social peace was maintained. Before the implementation of </a:t>
            </a:r>
            <a:r>
              <a:rPr lang="en-US" sz="1200" i="1" kern="1200" dirty="0">
                <a:solidFill>
                  <a:schemeClr val="tx1"/>
                </a:solidFill>
                <a:latin typeface="+mn-lt"/>
                <a:ea typeface="+mn-ea"/>
                <a:cs typeface="+mn-cs"/>
              </a:rPr>
              <a:t>Lex Talionis</a:t>
            </a:r>
            <a:r>
              <a:rPr lang="en-US" sz="1200" kern="1200" dirty="0">
                <a:solidFill>
                  <a:schemeClr val="tx1"/>
                </a:solidFill>
                <a:latin typeface="+mn-lt"/>
                <a:ea typeface="+mn-ea"/>
                <a:cs typeface="+mn-cs"/>
              </a:rPr>
              <a:t>, a person who was injured often took the law into his own hands and exacted revenge that often was worse than the original crime, setting in motion a series of escalating retaliations between the parties involved. To some extent, </a:t>
            </a:r>
            <a:r>
              <a:rPr lang="en-US" sz="1200" i="1" kern="1200" dirty="0">
                <a:solidFill>
                  <a:schemeClr val="tx1"/>
                </a:solidFill>
                <a:latin typeface="+mn-lt"/>
                <a:ea typeface="+mn-ea"/>
                <a:cs typeface="+mn-cs"/>
              </a:rPr>
              <a:t>Lex Talionis</a:t>
            </a:r>
            <a:r>
              <a:rPr lang="en-US" sz="1200" kern="1200" dirty="0">
                <a:solidFill>
                  <a:schemeClr val="tx1"/>
                </a:solidFill>
                <a:latin typeface="+mn-lt"/>
                <a:ea typeface="+mn-ea"/>
                <a:cs typeface="+mn-cs"/>
              </a:rPr>
              <a:t> helps prevent such cycles of violence while allowing victims to feel that justice has been done</a:t>
            </a:r>
            <a:r>
              <a:rPr lang="fr-CA" dirty="0">
                <a:cs typeface="Calibri"/>
              </a:rPr>
              <a:t>.</a:t>
            </a:r>
          </a:p>
          <a:p>
            <a:endParaRPr lang="fr-CA" dirty="0">
              <a:cs typeface="Calibri"/>
            </a:endParaRPr>
          </a:p>
          <a:p>
            <a:r>
              <a:rPr lang="en-US" b="1" dirty="0">
                <a:cs typeface="Calibri"/>
              </a:rPr>
              <a:t>SUPPLEMENTAL QUESTIONS</a:t>
            </a:r>
            <a:endParaRPr lang="fr-CA" dirty="0">
              <a:cs typeface="Calibri"/>
            </a:endParaRPr>
          </a:p>
          <a:p>
            <a:endParaRPr lang="fr-CA" b="1" dirty="0">
              <a:cs typeface="Calibri"/>
            </a:endParaRPr>
          </a:p>
          <a:p>
            <a:pPr marL="171450" indent="-171450">
              <a:buFont typeface="Wingdings"/>
              <a:buChar char="q"/>
            </a:pPr>
            <a:r>
              <a:rPr lang="en-US" sz="1200" kern="1200" dirty="0">
                <a:solidFill>
                  <a:schemeClr val="tx1"/>
                </a:solidFill>
                <a:latin typeface="+mn-lt"/>
                <a:ea typeface="+mn-ea"/>
                <a:cs typeface="+mn-cs"/>
              </a:rPr>
              <a:t>In Quebec today, does the law provide punishments that involve violence or corporal punishment</a:t>
            </a:r>
            <a:r>
              <a:rPr lang="fr-CA" dirty="0">
                <a:cs typeface="Calibri"/>
              </a:rPr>
              <a:t>?</a:t>
            </a:r>
          </a:p>
          <a:p>
            <a:pPr marL="171450" indent="-171450">
              <a:buFont typeface="Wingdings"/>
              <a:buChar char="q"/>
            </a:pPr>
            <a:r>
              <a:rPr lang="en-US" sz="1200" kern="1200" dirty="0">
                <a:solidFill>
                  <a:schemeClr val="tx1"/>
                </a:solidFill>
                <a:latin typeface="+mn-lt"/>
                <a:ea typeface="+mn-ea"/>
                <a:cs typeface="+mn-cs"/>
              </a:rPr>
              <a:t>At lunchtime, Adam is hit in the face by a co-worker. The next day, seeking revenge, Adam goes to his co-worker’s office and hits him back. Who will be punished</a:t>
            </a:r>
            <a:r>
              <a:rPr lang="fr-CA" dirty="0">
                <a:cs typeface="Calibri"/>
              </a:rPr>
              <a:t>? </a:t>
            </a:r>
          </a:p>
          <a:p>
            <a:pPr marL="0" indent="0">
              <a:buFont typeface="Wingdings"/>
              <a:buNone/>
            </a:pPr>
            <a:endParaRPr lang="fr-CA" dirty="0">
              <a:cs typeface="Calibri"/>
            </a:endParaRPr>
          </a:p>
          <a:p>
            <a:pPr marL="171450" indent="-171450">
              <a:buFont typeface="Wingdings" panose="05000000000000000000" pitchFamily="2" charset="2"/>
              <a:buChar char="q"/>
            </a:pPr>
            <a:r>
              <a:rPr lang="en-CA" noProof="0" dirty="0">
                <a:cs typeface="Calibri"/>
              </a:rPr>
              <a:t>Answer: Both</a:t>
            </a:r>
            <a:r>
              <a:rPr lang="en-CA" baseline="0" noProof="0" dirty="0">
                <a:cs typeface="Calibri"/>
              </a:rPr>
              <a:t> of them could b</a:t>
            </a:r>
            <a:r>
              <a:rPr lang="fr-CA" baseline="0" dirty="0">
                <a:cs typeface="Calibri"/>
              </a:rPr>
              <a:t>e </a:t>
            </a:r>
            <a:r>
              <a:rPr lang="en-US" sz="1200" kern="1200" dirty="0">
                <a:solidFill>
                  <a:schemeClr val="tx1"/>
                </a:solidFill>
                <a:latin typeface="+mn-lt"/>
                <a:ea typeface="+mn-ea"/>
                <a:cs typeface="+mn-cs"/>
              </a:rPr>
              <a:t>charged with assault. Some students may raise the issue of self-defense. However, the argument of </a:t>
            </a:r>
            <a:r>
              <a:rPr lang="en-US" sz="1200" kern="1200" dirty="0" err="1">
                <a:solidFill>
                  <a:schemeClr val="tx1"/>
                </a:solidFill>
                <a:latin typeface="+mn-lt"/>
                <a:ea typeface="+mn-ea"/>
                <a:cs typeface="+mn-cs"/>
              </a:rPr>
              <a:t>self-defence</a:t>
            </a:r>
            <a:r>
              <a:rPr lang="en-US" sz="1200" kern="1200" dirty="0">
                <a:solidFill>
                  <a:schemeClr val="tx1"/>
                </a:solidFill>
                <a:latin typeface="+mn-lt"/>
                <a:ea typeface="+mn-ea"/>
                <a:cs typeface="+mn-cs"/>
              </a:rPr>
              <a:t> is valid only if a person fears for his life or physical safety and has no option but to use violence to escape attack.  In our story, Adam goes back the next day to hit his assailant.  He is not defending himself — he is taking revenge, which is not allowed. He could report the assault to the police and then take part in the case against his co-worker.</a:t>
            </a:r>
            <a:r>
              <a:rPr lang="en-GB" dirty="0"/>
              <a:t> </a:t>
            </a:r>
            <a:endParaRPr lang="fr-CA" dirty="0">
              <a:cs typeface="Calibri"/>
            </a:endParaRPr>
          </a:p>
          <a:p>
            <a:endParaRPr lang="fr-CA" dirty="0">
              <a:cs typeface="Calibri"/>
            </a:endParaRPr>
          </a:p>
          <a:p>
            <a:r>
              <a:rPr lang="en-US" b="1" dirty="0">
                <a:cs typeface="Calibri"/>
              </a:rPr>
              <a:t>SOURCES</a:t>
            </a:r>
          </a:p>
          <a:p>
            <a:pPr marL="171450" indent="-171450">
              <a:buFont typeface="Arial" panose="020B0604020202020204" pitchFamily="34" charset="0"/>
              <a:buChar char="•"/>
            </a:pPr>
            <a:r>
              <a:rPr lang="en-US" dirty="0"/>
              <a:t>Bulletins et </a:t>
            </a:r>
            <a:r>
              <a:rPr lang="en-US" dirty="0" err="1"/>
              <a:t>Mémoires</a:t>
            </a:r>
            <a:r>
              <a:rPr lang="en-US" dirty="0"/>
              <a:t> de la Société </a:t>
            </a:r>
            <a:r>
              <a:rPr lang="en-US" dirty="0" err="1"/>
              <a:t>d'Anthropologie</a:t>
            </a:r>
            <a:r>
              <a:rPr lang="en-US" dirty="0"/>
              <a:t> de Paris  </a:t>
            </a:r>
            <a:r>
              <a:rPr lang="en-US" dirty="0" err="1"/>
              <a:t>Année</a:t>
            </a:r>
            <a:r>
              <a:rPr lang="en-US" dirty="0"/>
              <a:t> 1910/1 /pp. 500-511</a:t>
            </a:r>
            <a:endParaRPr lang="en-US"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20</a:t>
            </a:fld>
            <a:endParaRPr lang="fr-CA"/>
          </a:p>
        </p:txBody>
      </p:sp>
    </p:spTree>
    <p:extLst>
      <p:ext uri="{BB962C8B-B14F-4D97-AF65-F5344CB8AC3E}">
        <p14:creationId xmlns:p14="http://schemas.microsoft.com/office/powerpoint/2010/main" val="1664849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fr-CA" b="1" noProof="0" dirty="0">
              <a:cs typeface="Calibri"/>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Mesopotamian societies placed great importance on social class. A minority of the population were members of the nobility and were considered more important or of greater worth. Therefore, in many articles of the Code of Hammurabi, crimes committed against members of the nobility are very often punished more severely than those committed against commoners or peasants</a:t>
            </a:r>
            <a:r>
              <a:rPr lang="en-US" dirty="0"/>
              <a:t>.</a:t>
            </a:r>
          </a:p>
          <a:p>
            <a:pPr marL="171450" indent="-171450">
              <a:buFont typeface="Wingdings" panose="05000000000000000000" pitchFamily="2" charset="2"/>
              <a:buNone/>
            </a:pPr>
            <a:endParaRPr lang="fr-CA" noProof="0" dirty="0"/>
          </a:p>
          <a:p>
            <a:pPr marL="171450" indent="-171450">
              <a:buFont typeface="Wingdings" panose="05000000000000000000" pitchFamily="2" charset="2"/>
              <a:buChar char="q"/>
            </a:pPr>
            <a:r>
              <a:rPr lang="en-US" sz="1200" kern="1200" dirty="0">
                <a:solidFill>
                  <a:schemeClr val="tx1"/>
                </a:solidFill>
                <a:latin typeface="+mn-lt"/>
                <a:ea typeface="+mn-ea"/>
                <a:cs typeface="+mn-cs"/>
              </a:rPr>
              <a:t>The shekel was the currency used in Babylon at the time of King Hammurabi. It would be too complicated to calculate what 10 shekels of silver would be worth in today's Canadian dollars</a:t>
            </a:r>
            <a:r>
              <a:rPr lang="en-US" dirty="0"/>
              <a:t>.</a:t>
            </a:r>
          </a:p>
          <a:p>
            <a:pPr marL="171450" indent="-171450">
              <a:buFont typeface="Wingdings" panose="05000000000000000000" pitchFamily="2" charset="2"/>
              <a:buNone/>
            </a:pPr>
            <a:endParaRPr lang="fr-CA" noProof="0" dirty="0">
              <a:cs typeface="Calibri"/>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The Mesopotamians extended the principle of </a:t>
            </a:r>
            <a:r>
              <a:rPr lang="en-US" sz="1200" i="1" kern="1200" dirty="0">
                <a:solidFill>
                  <a:schemeClr val="tx1"/>
                </a:solidFill>
                <a:latin typeface="+mn-lt"/>
                <a:ea typeface="+mn-ea"/>
                <a:cs typeface="+mn-cs"/>
              </a:rPr>
              <a:t>Lex Talionis</a:t>
            </a:r>
            <a:r>
              <a:rPr lang="en-US" sz="1200" kern="1200" dirty="0">
                <a:solidFill>
                  <a:schemeClr val="tx1"/>
                </a:solidFill>
                <a:latin typeface="+mn-lt"/>
                <a:ea typeface="+mn-ea"/>
                <a:cs typeface="+mn-cs"/>
              </a:rPr>
              <a:t> to certain people who had not done anything wrong.  Thus, in the first article, the assailant’s daughter would be killed even though she had not committed any crime. The objective of justice at the time was to satisfy the victims so that they would not take revenge themselves, rather than to punish the perpetrators</a:t>
            </a:r>
            <a:r>
              <a:rPr lang="en-CA" dirty="0"/>
              <a:t>.</a:t>
            </a:r>
            <a:endParaRPr lang="fr-CA" noProof="0" dirty="0">
              <a:cs typeface="Calibri"/>
            </a:endParaRPr>
          </a:p>
          <a:p>
            <a:endParaRPr lang="fr-CA" noProof="0" dirty="0"/>
          </a:p>
          <a:p>
            <a:endParaRPr lang="fr-CA" noProof="0" dirty="0"/>
          </a:p>
          <a:p>
            <a:r>
              <a:rPr lang="fr-CA" b="1" noProof="0" dirty="0">
                <a:cs typeface="Calibri"/>
              </a:rPr>
              <a:t>SOURCES</a:t>
            </a:r>
            <a:endParaRPr lang="fr-CA" b="1" noProof="0" dirty="0"/>
          </a:p>
          <a:p>
            <a:pPr marL="171450" indent="-171450">
              <a:buFont typeface="Arial" panose="020B0604020202020204" pitchFamily="34" charset="0"/>
              <a:buChar char="•"/>
            </a:pPr>
            <a:r>
              <a:rPr lang="fr-CA" noProof="0" dirty="0">
                <a:hlinkClick r:id="rId3"/>
              </a:rPr>
              <a:t>Bulletins et Mémoires de la Société d'Anthropologie de Paris</a:t>
            </a:r>
            <a:r>
              <a:rPr lang="fr-CA" noProof="0" dirty="0"/>
              <a:t>  Année 1910/</a:t>
            </a:r>
            <a:r>
              <a:rPr lang="fr-CA" noProof="0" dirty="0">
                <a:hlinkClick r:id="rId4"/>
              </a:rPr>
              <a:t>1</a:t>
            </a:r>
            <a:r>
              <a:rPr lang="fr-CA" noProof="0" dirty="0"/>
              <a:t> /pp. 500-511</a:t>
            </a:r>
            <a:endParaRPr lang="fr-CA" noProof="0" dirty="0">
              <a:cs typeface="Calibri"/>
            </a:endParaRP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21</a:t>
            </a:fld>
            <a:endParaRPr lang="fr-CA"/>
          </a:p>
        </p:txBody>
      </p:sp>
    </p:spTree>
    <p:extLst>
      <p:ext uri="{BB962C8B-B14F-4D97-AF65-F5344CB8AC3E}">
        <p14:creationId xmlns:p14="http://schemas.microsoft.com/office/powerpoint/2010/main" val="2826860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sz="1100" noProof="0" dirty="0">
                <a:solidFill>
                  <a:schemeClr val="tx1"/>
                </a:solidFill>
                <a:latin typeface="+mn-lt"/>
              </a:rPr>
              <a:t>If an</a:t>
            </a:r>
            <a:r>
              <a:rPr lang="en-CA" sz="1100" baseline="0" noProof="0" dirty="0">
                <a:solidFill>
                  <a:schemeClr val="tx1"/>
                </a:solidFill>
                <a:latin typeface="+mn-lt"/>
              </a:rPr>
              <a:t> answer comes up often or if you think it is particularly pertinent, </a:t>
            </a:r>
            <a:r>
              <a:rPr lang="en-CA" sz="1100" noProof="0" dirty="0">
                <a:solidFill>
                  <a:schemeClr val="tx1"/>
                </a:solidFill>
                <a:latin typeface="+mn-lt"/>
              </a:rPr>
              <a:t>enter it in the grey rectangle.</a:t>
            </a:r>
            <a:endParaRPr lang="en-CA" sz="1100" noProof="0" dirty="0">
              <a:solidFill>
                <a:schemeClr val="tx1"/>
              </a:solidFill>
              <a:latin typeface="+mn-lt"/>
              <a:cs typeface="Calibri"/>
            </a:endParaRPr>
          </a:p>
          <a:p>
            <a:endParaRPr lang="fr-CA" sz="1100" b="1" dirty="0">
              <a:solidFill>
                <a:schemeClr val="tx1"/>
              </a:solidFill>
              <a:latin typeface="+mn-lt"/>
              <a:cs typeface="Calibri"/>
            </a:endParaRPr>
          </a:p>
          <a:p>
            <a:r>
              <a:rPr lang="fr-CA" sz="1100" b="1" noProof="0" dirty="0">
                <a:solidFill>
                  <a:schemeClr val="tx1"/>
                </a:solidFill>
                <a:latin typeface="+mn-lt"/>
                <a:cs typeface="Calibri"/>
              </a:rPr>
              <a:t>QUESTIONS TO STUMULATE DISCUSSION</a:t>
            </a:r>
            <a:r>
              <a:rPr lang="en-US" sz="1100" b="1" noProof="0" dirty="0">
                <a:solidFill>
                  <a:schemeClr val="tx1"/>
                </a:solidFill>
                <a:latin typeface="+mn-lt"/>
                <a:cs typeface="Calibri"/>
              </a:rPr>
              <a:t>:</a:t>
            </a:r>
            <a:endParaRPr lang="fr-CA" sz="1100" dirty="0">
              <a:solidFill>
                <a:schemeClr val="tx1"/>
              </a:solidFill>
              <a:latin typeface="+mn-lt"/>
            </a:endParaRPr>
          </a:p>
          <a:p>
            <a:endParaRPr lang="fr-CA" sz="1100" dirty="0">
              <a:solidFill>
                <a:schemeClr val="tx1"/>
              </a:solidFill>
              <a:highlight>
                <a:srgbClr val="FFFF00"/>
              </a:highlight>
              <a:latin typeface="+mn-lt"/>
              <a:cs typeface="Calibri"/>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In today’s society, are there any social groups that have an advantage over other social groups?</a:t>
            </a:r>
          </a:p>
          <a:p>
            <a:pPr marL="171450" indent="-171450">
              <a:buFont typeface="Wingdings" panose="05000000000000000000" pitchFamily="2" charset="2"/>
              <a:buNone/>
            </a:pPr>
            <a:endParaRPr lang="fr-CA" sz="1100" noProof="0" dirty="0">
              <a:solidFill>
                <a:schemeClr val="tx1"/>
              </a:solidFill>
              <a:latin typeface="+mn-lt"/>
              <a:cs typeface="Calibri"/>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Does Canada still have the death penalty</a:t>
            </a:r>
            <a:r>
              <a:rPr lang="fr-CA" sz="1100" noProof="0" dirty="0">
                <a:solidFill>
                  <a:schemeClr val="tx1"/>
                </a:solidFill>
                <a:latin typeface="+mn-lt"/>
                <a:cs typeface="Calibri"/>
              </a:rPr>
              <a:t>?</a:t>
            </a:r>
            <a:r>
              <a:rPr lang="fr-CA" sz="1100" dirty="0">
                <a:solidFill>
                  <a:schemeClr val="tx1"/>
                </a:solidFill>
                <a:latin typeface="+mn-lt"/>
                <a:cs typeface="Calibri"/>
              </a:rPr>
              <a:t> </a:t>
            </a:r>
          </a:p>
          <a:p>
            <a:pPr marL="628650" lvl="1" indent="-171450">
              <a:buFont typeface="Wingdings" panose="05000000000000000000" pitchFamily="2" charset="2"/>
              <a:buChar char="§"/>
            </a:pPr>
            <a:r>
              <a:rPr lang="en-US" sz="1100" dirty="0">
                <a:solidFill>
                  <a:schemeClr val="tx1"/>
                </a:solidFill>
                <a:latin typeface="+mn-lt"/>
                <a:cs typeface="Calibri"/>
              </a:rPr>
              <a:t>Answer: No,</a:t>
            </a:r>
            <a:r>
              <a:rPr lang="en-US" sz="1100" baseline="0" dirty="0">
                <a:solidFill>
                  <a:schemeClr val="tx1"/>
                </a:solidFill>
                <a:latin typeface="+mn-lt"/>
                <a:cs typeface="Calibri"/>
              </a:rPr>
              <a:t> it was </a:t>
            </a:r>
            <a:r>
              <a:rPr lang="en-US" sz="1100" dirty="0">
                <a:solidFill>
                  <a:schemeClr val="tx1"/>
                </a:solidFill>
                <a:latin typeface="+mn-lt"/>
                <a:cs typeface="Calibri"/>
              </a:rPr>
              <a:t>abolished in 1976.</a:t>
            </a:r>
          </a:p>
          <a:p>
            <a:pPr marL="628650" lvl="1" indent="-171450">
              <a:buFont typeface="Wingdings" panose="05000000000000000000" pitchFamily="2" charset="2"/>
              <a:buNone/>
            </a:pPr>
            <a:endParaRPr lang="en-US" sz="1100" noProof="0" dirty="0">
              <a:solidFill>
                <a:schemeClr val="tx1"/>
              </a:solidFill>
              <a:latin typeface="+mn-lt"/>
              <a:cs typeface="Calibri"/>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Is this the case everywhere in the world</a:t>
            </a:r>
            <a:r>
              <a:rPr lang="fr-CA" sz="1100" dirty="0">
                <a:solidFill>
                  <a:schemeClr val="tx1"/>
                </a:solidFill>
                <a:latin typeface="+mn-lt"/>
                <a:cs typeface="Calibri"/>
              </a:rPr>
              <a:t>?</a:t>
            </a:r>
          </a:p>
          <a:p>
            <a:pPr marL="628650" lvl="1" indent="-171450">
              <a:buFont typeface="Wingdings" panose="05000000000000000000" pitchFamily="2" charset="2"/>
              <a:buChar char="§"/>
            </a:pPr>
            <a:r>
              <a:rPr lang="en-US" sz="1100" dirty="0">
                <a:solidFill>
                  <a:schemeClr val="tx1"/>
                </a:solidFill>
                <a:latin typeface="+mn-lt"/>
                <a:cs typeface="Calibri"/>
              </a:rPr>
              <a:t>Answer</a:t>
            </a:r>
            <a:r>
              <a:rPr lang="en-US" sz="1100" dirty="0">
                <a:solidFill>
                  <a:schemeClr val="tx1"/>
                </a:solidFill>
                <a:latin typeface="+mn-lt"/>
              </a:rPr>
              <a:t>:</a:t>
            </a:r>
            <a:r>
              <a:rPr lang="fr-CA" sz="1100" noProof="0" dirty="0">
                <a:solidFill>
                  <a:schemeClr val="tx1"/>
                </a:solidFill>
                <a:latin typeface="+mn-lt"/>
              </a:rPr>
              <a:t> </a:t>
            </a:r>
            <a:r>
              <a:rPr lang="en-US" sz="1200" kern="1200" dirty="0">
                <a:solidFill>
                  <a:schemeClr val="tx1"/>
                </a:solidFill>
                <a:latin typeface="+mn-lt"/>
                <a:ea typeface="+mn-ea"/>
                <a:cs typeface="+mn-cs"/>
              </a:rPr>
              <a:t>Some countries still have the death penalty, such as China and a few American states</a:t>
            </a:r>
            <a:r>
              <a:rPr lang="fr-CA" sz="1100" noProof="0" dirty="0">
                <a:solidFill>
                  <a:schemeClr val="tx1"/>
                </a:solidFill>
                <a:latin typeface="+mn-lt"/>
              </a:rPr>
              <a:t>.</a:t>
            </a:r>
          </a:p>
          <a:p>
            <a:pPr marL="628650" lvl="1" indent="-171450">
              <a:buFont typeface="Wingdings" panose="05000000000000000000" pitchFamily="2" charset="2"/>
              <a:buNone/>
            </a:pPr>
            <a:endParaRPr lang="fr-CA" sz="1100" noProof="0" dirty="0">
              <a:solidFill>
                <a:schemeClr val="tx1"/>
              </a:solidFill>
              <a:latin typeface="+mn-lt"/>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Which articles of the Code of Hammurabi presented today strike you the </a:t>
            </a:r>
            <a:r>
              <a:rPr lang="en-US" sz="1200" kern="1200" noProof="0" dirty="0">
                <a:solidFill>
                  <a:schemeClr val="tx1"/>
                </a:solidFill>
                <a:latin typeface="+mn-lt"/>
                <a:ea typeface="+mn-ea"/>
                <a:cs typeface="+mn-cs"/>
              </a:rPr>
              <a:t>unfairest ones</a:t>
            </a:r>
            <a:r>
              <a:rPr lang="fr-CA" sz="1100" noProof="0" dirty="0">
                <a:solidFill>
                  <a:schemeClr val="tx1"/>
                </a:solidFill>
                <a:latin typeface="+mn-lt"/>
              </a:rPr>
              <a:t>?</a:t>
            </a:r>
          </a:p>
          <a:p>
            <a:endParaRPr lang="fr-CA" sz="1100" b="0" noProof="0" dirty="0">
              <a:solidFill>
                <a:schemeClr val="tx1"/>
              </a:solidFill>
              <a:latin typeface="+mn-lt"/>
              <a:cs typeface="Calibri"/>
            </a:endParaRPr>
          </a:p>
          <a:p>
            <a:r>
              <a:rPr lang="fr-CA" sz="1100" b="1" noProof="0" dirty="0">
                <a:solidFill>
                  <a:schemeClr val="tx1"/>
                </a:solidFill>
                <a:latin typeface="+mn-lt"/>
                <a:cs typeface="Calibri"/>
              </a:rPr>
              <a:t>SOURCES</a:t>
            </a:r>
          </a:p>
          <a:p>
            <a:pPr marL="171450" indent="-171450">
              <a:buFont typeface="Arial" panose="020B0604020202020204" pitchFamily="34" charset="0"/>
              <a:buChar char="•"/>
            </a:pPr>
            <a:r>
              <a:rPr lang="fr-FR" sz="1100" i="1" dirty="0">
                <a:solidFill>
                  <a:schemeClr val="tx1"/>
                </a:solidFill>
                <a:latin typeface="+mn-lt"/>
              </a:rPr>
              <a:t>L’Encyclopédie canadienne</a:t>
            </a:r>
            <a:r>
              <a:rPr lang="fr-FR" sz="1100" dirty="0">
                <a:solidFill>
                  <a:schemeClr val="tx1"/>
                </a:solidFill>
                <a:latin typeface="+mn-lt"/>
              </a:rPr>
              <a:t>, « Peine capitale » par Paul GENDREAU et Wayne RENKE. (</a:t>
            </a:r>
            <a:r>
              <a:rPr lang="en-CA" sz="1100" dirty="0">
                <a:solidFill>
                  <a:schemeClr val="tx1"/>
                </a:solidFill>
                <a:latin typeface="+mn-lt"/>
                <a:hlinkClick r:id="rId3">
                  <a:extLst>
                    <a:ext uri="{A12FA001-AC4F-418D-AE19-62706E023703}">
                      <ahyp:hlinkClr xmlns:ahyp="http://schemas.microsoft.com/office/drawing/2018/hyperlinkcolor" val="tx"/>
                    </a:ext>
                  </a:extLst>
                </a:hlinkClick>
              </a:rPr>
              <a:t>https://www.thecanadianencyclopedia.ca/fr/article/peine-capitale</a:t>
            </a:r>
            <a:r>
              <a:rPr lang="en-CA" sz="1100" dirty="0">
                <a:solidFill>
                  <a:schemeClr val="tx1"/>
                </a:solidFill>
                <a:latin typeface="+mn-lt"/>
              </a:rPr>
              <a:t>)</a:t>
            </a:r>
            <a:endParaRPr lang="en-CA" sz="1100" dirty="0">
              <a:solidFill>
                <a:schemeClr val="tx1"/>
              </a:solidFill>
              <a:latin typeface="+mn-lt"/>
              <a:cs typeface="Calibri"/>
            </a:endParaRPr>
          </a:p>
          <a:p>
            <a:pPr marL="171450" indent="-171450">
              <a:buFont typeface="Arial" panose="020B0604020202020204" pitchFamily="34" charset="0"/>
              <a:buChar char="•"/>
            </a:pPr>
            <a:r>
              <a:rPr lang="fr-FR" sz="1100" i="1" dirty="0">
                <a:solidFill>
                  <a:schemeClr val="tx1"/>
                </a:solidFill>
                <a:latin typeface="+mn-lt"/>
              </a:rPr>
              <a:t>Loi annuelle du Canada 1974-1976</a:t>
            </a:r>
            <a:r>
              <a:rPr lang="fr-FR" sz="1100" dirty="0">
                <a:solidFill>
                  <a:schemeClr val="tx1"/>
                </a:solidFill>
                <a:latin typeface="+mn-lt"/>
              </a:rPr>
              <a:t>, </a:t>
            </a:r>
            <a:r>
              <a:rPr lang="fr-FR" sz="1100" dirty="0" err="1">
                <a:solidFill>
                  <a:schemeClr val="tx1"/>
                </a:solidFill>
                <a:latin typeface="+mn-lt"/>
              </a:rPr>
              <a:t>chap</a:t>
            </a:r>
            <a:r>
              <a:rPr lang="fr-FR" sz="1100" dirty="0">
                <a:solidFill>
                  <a:schemeClr val="tx1"/>
                </a:solidFill>
                <a:latin typeface="+mn-lt"/>
              </a:rPr>
              <a:t> 13, art. 13.</a:t>
            </a:r>
            <a:endParaRPr lang="fr-CA" sz="1100" noProof="0" dirty="0">
              <a:solidFill>
                <a:schemeClr val="tx1"/>
              </a:solidFill>
              <a:latin typeface="+mn-lt"/>
            </a:endParaRPr>
          </a:p>
          <a:p>
            <a:pPr marL="171450" indent="-171450">
              <a:buFont typeface="Arial" panose="020B0604020202020204" pitchFamily="34" charset="0"/>
              <a:buChar char="•"/>
            </a:pPr>
            <a:r>
              <a:rPr lang="fr-FR" sz="1100" i="1" dirty="0">
                <a:solidFill>
                  <a:schemeClr val="tx1"/>
                </a:solidFill>
                <a:latin typeface="+mn-lt"/>
                <a:cs typeface="Arial"/>
              </a:rPr>
              <a:t>Criminal Law of the </a:t>
            </a:r>
            <a:r>
              <a:rPr lang="fr-FR" sz="1100" i="1" dirty="0" err="1">
                <a:solidFill>
                  <a:schemeClr val="tx1"/>
                </a:solidFill>
                <a:latin typeface="+mn-lt"/>
                <a:cs typeface="Arial"/>
              </a:rPr>
              <a:t>People’s</a:t>
            </a:r>
            <a:r>
              <a:rPr lang="fr-FR" sz="1100" i="1" dirty="0">
                <a:solidFill>
                  <a:schemeClr val="tx1"/>
                </a:solidFill>
                <a:latin typeface="+mn-lt"/>
                <a:cs typeface="Arial"/>
              </a:rPr>
              <a:t> </a:t>
            </a:r>
            <a:r>
              <a:rPr lang="fr-FR" sz="1100" i="1" dirty="0" err="1">
                <a:solidFill>
                  <a:schemeClr val="tx1"/>
                </a:solidFill>
                <a:latin typeface="+mn-lt"/>
                <a:cs typeface="Arial"/>
              </a:rPr>
              <a:t>Republic</a:t>
            </a:r>
            <a:r>
              <a:rPr lang="fr-FR" sz="1100" i="1" dirty="0">
                <a:solidFill>
                  <a:schemeClr val="tx1"/>
                </a:solidFill>
                <a:latin typeface="+mn-lt"/>
                <a:cs typeface="Arial"/>
              </a:rPr>
              <a:t> of China </a:t>
            </a:r>
            <a:r>
              <a:rPr lang="fr-FR" sz="1100" dirty="0">
                <a:solidFill>
                  <a:schemeClr val="tx1"/>
                </a:solidFill>
                <a:latin typeface="+mn-lt"/>
                <a:cs typeface="Arial"/>
              </a:rPr>
              <a:t>(1997), section 5, art 48 à 51, en ligne</a:t>
            </a:r>
            <a:r>
              <a:rPr lang="en-US" sz="1100" dirty="0">
                <a:solidFill>
                  <a:schemeClr val="tx1"/>
                </a:solidFill>
                <a:latin typeface="+mn-lt"/>
                <a:cs typeface="Arial"/>
              </a:rPr>
              <a:t>:</a:t>
            </a:r>
            <a:r>
              <a:rPr lang="fr-FR" sz="1100" baseline="0" dirty="0">
                <a:solidFill>
                  <a:schemeClr val="tx1"/>
                </a:solidFill>
                <a:latin typeface="+mn-lt"/>
                <a:cs typeface="Arial"/>
              </a:rPr>
              <a:t> </a:t>
            </a:r>
            <a:r>
              <a:rPr lang="fr-FR" sz="1100" dirty="0">
                <a:solidFill>
                  <a:schemeClr val="tx1"/>
                </a:solidFill>
                <a:latin typeface="+mn-lt"/>
                <a:cs typeface="Arial"/>
                <a:hlinkClick r:id="rId4">
                  <a:extLst>
                    <a:ext uri="{A12FA001-AC4F-418D-AE19-62706E023703}">
                      <ahyp:hlinkClr xmlns:ahyp="http://schemas.microsoft.com/office/drawing/2018/hyperlinkcolor" val="tx"/>
                    </a:ext>
                  </a:extLst>
                </a:hlinkClick>
              </a:rPr>
              <a:t>www.lawinfochina.com/display.aspx?lib=law&amp;id=354&amp;CGid</a:t>
            </a:r>
            <a:r>
              <a:rPr lang="fr-FR" sz="1100" dirty="0">
                <a:solidFill>
                  <a:schemeClr val="tx1"/>
                </a:solidFill>
                <a:latin typeface="+mn-lt"/>
                <a:cs typeface="Arial"/>
              </a:rPr>
              <a:t> (consulté le 2 avril 2020). </a:t>
            </a:r>
            <a:endParaRPr lang="fr-FR" sz="110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fr-FR" sz="1100" i="1" dirty="0">
                <a:solidFill>
                  <a:schemeClr val="tx1"/>
                </a:solidFill>
                <a:latin typeface="+mn-lt"/>
                <a:cs typeface="Arial"/>
              </a:rPr>
              <a:t>Kennedy </a:t>
            </a:r>
            <a:r>
              <a:rPr lang="fr-FR" sz="1100" dirty="0">
                <a:solidFill>
                  <a:schemeClr val="tx1"/>
                </a:solidFill>
                <a:latin typeface="+mn-lt"/>
                <a:cs typeface="Arial"/>
              </a:rPr>
              <a:t>v. </a:t>
            </a:r>
            <a:r>
              <a:rPr lang="fr-FR" sz="1100" i="1" dirty="0" err="1">
                <a:solidFill>
                  <a:schemeClr val="tx1"/>
                </a:solidFill>
                <a:latin typeface="+mn-lt"/>
                <a:cs typeface="Arial"/>
              </a:rPr>
              <a:t>Lousiana</a:t>
            </a:r>
            <a:r>
              <a:rPr lang="fr-FR" sz="1100" i="1" dirty="0">
                <a:solidFill>
                  <a:schemeClr val="tx1"/>
                </a:solidFill>
                <a:latin typeface="+mn-lt"/>
                <a:cs typeface="Arial"/>
              </a:rPr>
              <a:t>,</a:t>
            </a:r>
            <a:r>
              <a:rPr lang="fr-FR" sz="1100" dirty="0">
                <a:solidFill>
                  <a:schemeClr val="tx1"/>
                </a:solidFill>
                <a:latin typeface="+mn-lt"/>
                <a:cs typeface="Arial"/>
              </a:rPr>
              <a:t> 554 U.S. 407.</a:t>
            </a:r>
            <a:endParaRPr lang="fr-CA" sz="1100" dirty="0">
              <a:solidFill>
                <a:schemeClr val="tx1"/>
              </a:solidFill>
              <a:latin typeface="+mn-lt"/>
              <a:cs typeface="Arial"/>
            </a:endParaRPr>
          </a:p>
          <a:p>
            <a:endParaRPr lang="fr-CA" sz="1100" b="0" noProof="0" dirty="0">
              <a:solidFill>
                <a:schemeClr val="tx1"/>
              </a:solidFill>
              <a:latin typeface="+mn-lt"/>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22</a:t>
            </a:fld>
            <a:endParaRPr lang="fr-CA"/>
          </a:p>
        </p:txBody>
      </p:sp>
    </p:spTree>
    <p:extLst>
      <p:ext uri="{BB962C8B-B14F-4D97-AF65-F5344CB8AC3E}">
        <p14:creationId xmlns:p14="http://schemas.microsoft.com/office/powerpoint/2010/main" val="1155452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noProof="0" dirty="0"/>
              <a:t>INFORMATION FOR THE STUDENTS</a:t>
            </a:r>
            <a:endParaRPr lang="fr-CA" noProof="0" dirty="0"/>
          </a:p>
          <a:p>
            <a:pPr marL="285750" indent="-285750">
              <a:buFont typeface="Wingdings" charset="2"/>
              <a:buChar char="q"/>
            </a:pPr>
            <a:r>
              <a:rPr lang="en-US" sz="1200" kern="1200" dirty="0">
                <a:solidFill>
                  <a:schemeClr val="tx1"/>
                </a:solidFill>
                <a:latin typeface="+mn-lt"/>
                <a:ea typeface="+mn-ea"/>
                <a:cs typeface="+mn-cs"/>
              </a:rPr>
              <a:t>The law today is much more complex than it was in Mesopotamia. We now have very specific fields of law such as criminal law, family law and business law. In Québec, there are thousands of legal provisions regulating all aspects of society. Some affect our daily lives (the articles in the </a:t>
            </a:r>
            <a:r>
              <a:rPr lang="en-US" sz="1200" i="1" kern="1200" dirty="0">
                <a:solidFill>
                  <a:schemeClr val="tx1"/>
                </a:solidFill>
                <a:latin typeface="+mn-lt"/>
                <a:ea typeface="+mn-ea"/>
                <a:cs typeface="+mn-cs"/>
              </a:rPr>
              <a:t>Civil Code</a:t>
            </a:r>
            <a:r>
              <a:rPr lang="en-US" sz="1200" kern="1200" dirty="0">
                <a:solidFill>
                  <a:schemeClr val="tx1"/>
                </a:solidFill>
                <a:latin typeface="+mn-lt"/>
                <a:ea typeface="+mn-ea"/>
                <a:cs typeface="+mn-cs"/>
              </a:rPr>
              <a:t> or the sections of the </a:t>
            </a:r>
            <a:r>
              <a:rPr lang="en-US" sz="1200" i="1" kern="1200" dirty="0">
                <a:solidFill>
                  <a:schemeClr val="tx1"/>
                </a:solidFill>
                <a:latin typeface="+mn-lt"/>
                <a:ea typeface="+mn-ea"/>
                <a:cs typeface="+mn-cs"/>
              </a:rPr>
              <a:t>Highway Safety Code</a:t>
            </a:r>
            <a:r>
              <a:rPr lang="en-US" sz="1200" kern="1200" dirty="0">
                <a:solidFill>
                  <a:schemeClr val="tx1"/>
                </a:solidFill>
                <a:latin typeface="+mn-lt"/>
                <a:ea typeface="+mn-ea"/>
                <a:cs typeface="+mn-cs"/>
              </a:rPr>
              <a:t>), whereas others regulate specific situations (for example, the sections of the </a:t>
            </a:r>
            <a:r>
              <a:rPr lang="en-US" sz="1200" i="1" kern="1200" dirty="0">
                <a:solidFill>
                  <a:schemeClr val="tx1"/>
                </a:solidFill>
                <a:latin typeface="+mn-lt"/>
                <a:ea typeface="+mn-ea"/>
                <a:cs typeface="+mn-cs"/>
              </a:rPr>
              <a:t>Land Surveyors Act </a:t>
            </a:r>
            <a:r>
              <a:rPr lang="en-US" sz="1200" kern="1200" dirty="0">
                <a:solidFill>
                  <a:schemeClr val="tx1"/>
                </a:solidFill>
                <a:latin typeface="+mn-lt"/>
                <a:ea typeface="+mn-ea"/>
                <a:cs typeface="+mn-cs"/>
              </a:rPr>
              <a:t>or the </a:t>
            </a:r>
            <a:r>
              <a:rPr lang="en-US" sz="1200" i="1" kern="1200" dirty="0">
                <a:solidFill>
                  <a:schemeClr val="tx1"/>
                </a:solidFill>
                <a:latin typeface="+mn-lt"/>
                <a:ea typeface="+mn-ea"/>
                <a:cs typeface="+mn-cs"/>
              </a:rPr>
              <a:t>Archives Act</a:t>
            </a:r>
            <a:r>
              <a:rPr lang="en-CA" dirty="0"/>
              <a:t>).</a:t>
            </a:r>
          </a:p>
          <a:p>
            <a:pPr marL="285750" indent="-285750">
              <a:buFont typeface="Wingdings" charset="2"/>
              <a:buNone/>
            </a:pPr>
            <a:endParaRPr lang="fr-CA" noProof="0" dirty="0"/>
          </a:p>
          <a:p>
            <a:pPr marL="285750" indent="-285750">
              <a:buFont typeface="Wingdings" charset="2"/>
              <a:buChar char="q"/>
            </a:pPr>
            <a:r>
              <a:rPr lang="en-US" sz="1200" b="1" kern="1200" dirty="0">
                <a:solidFill>
                  <a:schemeClr val="tx1"/>
                </a:solidFill>
                <a:latin typeface="+mn-lt"/>
                <a:ea typeface="+mn-ea"/>
                <a:cs typeface="+mn-cs"/>
              </a:rPr>
              <a:t>Ignorance of the law is no </a:t>
            </a:r>
            <a:r>
              <a:rPr lang="en-US" sz="1200" b="1" kern="1200" dirty="0" err="1">
                <a:solidFill>
                  <a:schemeClr val="tx1"/>
                </a:solidFill>
                <a:latin typeface="+mn-lt"/>
                <a:ea typeface="+mn-ea"/>
                <a:cs typeface="+mn-cs"/>
              </a:rPr>
              <a:t>defence</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Some legal prohibitions are already well known, such as those against killing, assault, and stealing, etc. But even for lesser-known prohibitions, a person who has unwittingly broken the law cannot use ignorance of the law as a </a:t>
            </a:r>
            <a:r>
              <a:rPr lang="en-US" sz="1200" kern="1200" dirty="0" err="1">
                <a:solidFill>
                  <a:schemeClr val="tx1"/>
                </a:solidFill>
                <a:latin typeface="+mn-lt"/>
                <a:ea typeface="+mn-ea"/>
                <a:cs typeface="+mn-cs"/>
              </a:rPr>
              <a:t>defence</a:t>
            </a:r>
            <a:r>
              <a:rPr lang="en-US" sz="1200" kern="1200" dirty="0">
                <a:solidFill>
                  <a:schemeClr val="tx1"/>
                </a:solidFill>
                <a:latin typeface="+mn-lt"/>
                <a:ea typeface="+mn-ea"/>
                <a:cs typeface="+mn-cs"/>
              </a:rPr>
              <a:t>. For example, "I didn't know I’m not allowed to wear my headphones when I ride my bike" won’t save you from having to pay the ticket that the police officer gives you</a:t>
            </a:r>
            <a:r>
              <a:rPr lang="en-GB" dirty="0"/>
              <a:t> </a:t>
            </a:r>
            <a:r>
              <a:rPr lang="fr-CA" noProof="0" dirty="0"/>
              <a:t>.</a:t>
            </a:r>
            <a:r>
              <a:rPr lang="fr-CA" dirty="0"/>
              <a:t> </a:t>
            </a:r>
            <a:endParaRPr lang="fr-CA" noProof="0" dirty="0"/>
          </a:p>
          <a:p>
            <a:pPr marL="285750" indent="-285750">
              <a:buFont typeface="Wingdings" charset="2"/>
              <a:buChar char="q"/>
            </a:pPr>
            <a:endParaRPr lang="fr-CA" sz="1200" kern="1200" noProof="0" dirty="0">
              <a:solidFill>
                <a:schemeClr val="tx1"/>
              </a:solidFill>
              <a:latin typeface="+mn-lt"/>
              <a:ea typeface="+mn-ea"/>
              <a:cs typeface="+mn-cs"/>
            </a:endParaRPr>
          </a:p>
          <a:p>
            <a:pPr marL="285750" indent="-285750">
              <a:buFont typeface="Wingdings" charset="2"/>
              <a:buChar char="q"/>
            </a:pPr>
            <a:r>
              <a:rPr lang="en-US" sz="1200" kern="1200" dirty="0">
                <a:solidFill>
                  <a:schemeClr val="tx1"/>
                </a:solidFill>
                <a:latin typeface="+mn-lt"/>
                <a:ea typeface="+mn-ea"/>
                <a:cs typeface="+mn-cs"/>
              </a:rPr>
              <a:t>So where can we find our laws</a:t>
            </a:r>
            <a:r>
              <a:rPr lang="fr-CA" b="1" dirty="0"/>
              <a:t>?</a:t>
            </a:r>
            <a:r>
              <a:rPr lang="fr-CA" dirty="0"/>
              <a:t> </a:t>
            </a:r>
            <a:endParaRPr lang="en-US" dirty="0"/>
          </a:p>
          <a:p>
            <a:pPr marL="742950" lvl="1" indent="-285750">
              <a:buFont typeface="Arial"/>
              <a:buChar char="•"/>
            </a:pPr>
            <a:r>
              <a:rPr lang="en-US" sz="1200" kern="1200" dirty="0">
                <a:solidFill>
                  <a:schemeClr val="tx1"/>
                </a:solidFill>
                <a:latin typeface="+mn-lt"/>
                <a:ea typeface="+mn-ea"/>
                <a:cs typeface="+mn-cs"/>
              </a:rPr>
              <a:t>All laws and regulations are in various codes and laws and are available online. (For Quebec laws and regulations: </a:t>
            </a:r>
            <a:r>
              <a:rPr lang="fr-CA" dirty="0"/>
              <a:t> </a:t>
            </a:r>
            <a:r>
              <a:rPr lang="fr-CA" dirty="0">
                <a:hlinkClick r:id="rId3"/>
              </a:rPr>
              <a:t>http://legisquebec.gouv.qc.ca/</a:t>
            </a:r>
            <a:r>
              <a:rPr lang="fr-CA" dirty="0"/>
              <a:t>)</a:t>
            </a:r>
            <a:endParaRPr lang="en-US" dirty="0"/>
          </a:p>
          <a:p>
            <a:pPr marL="742950" lvl="1" indent="-285750">
              <a:buFont typeface="Arial"/>
              <a:buChar char="•"/>
            </a:pPr>
            <a:r>
              <a:rPr lang="en-US" sz="1200" kern="1200" dirty="0">
                <a:solidFill>
                  <a:schemeClr val="tx1"/>
                </a:solidFill>
                <a:latin typeface="+mn-lt"/>
                <a:ea typeface="+mn-ea"/>
                <a:cs typeface="+mn-cs"/>
              </a:rPr>
              <a:t>Éducaloi is also a good resource if you have any questions</a:t>
            </a:r>
            <a:r>
              <a:rPr lang="en-GB" dirty="0"/>
              <a:t> </a:t>
            </a:r>
            <a:r>
              <a:rPr lang="fr-CA" dirty="0"/>
              <a:t>!</a:t>
            </a:r>
            <a:endParaRPr lang="en-US" dirty="0"/>
          </a:p>
          <a:p>
            <a:endParaRPr lang="fr-CA" dirty="0"/>
          </a:p>
          <a:p>
            <a:pPr marL="285750" indent="-285750">
              <a:buFont typeface="Wingdings" charset="2"/>
              <a:buChar char="q"/>
            </a:pPr>
            <a:r>
              <a:rPr lang="en-US" sz="1200" kern="1200" dirty="0">
                <a:solidFill>
                  <a:schemeClr val="tx1"/>
                </a:solidFill>
                <a:latin typeface="+mn-lt"/>
                <a:ea typeface="+mn-ea"/>
                <a:cs typeface="+mn-cs"/>
              </a:rPr>
              <a:t>C</a:t>
            </a:r>
            <a:r>
              <a:rPr lang="en-US" sz="1200" b="1" kern="1200" dirty="0">
                <a:solidFill>
                  <a:schemeClr val="tx1"/>
                </a:solidFill>
                <a:latin typeface="+mn-lt"/>
                <a:ea typeface="+mn-ea"/>
                <a:cs typeface="+mn-cs"/>
              </a:rPr>
              <a:t>onsequences for breaking the law</a:t>
            </a:r>
            <a:r>
              <a:rPr lang="fr-CA" b="1" noProof="0" dirty="0"/>
              <a:t>.</a:t>
            </a:r>
            <a:r>
              <a:rPr lang="fr-CA" b="1" dirty="0"/>
              <a:t> </a:t>
            </a:r>
            <a:r>
              <a:rPr lang="en-US" sz="1200" b="0" kern="1200" dirty="0">
                <a:solidFill>
                  <a:schemeClr val="tx1"/>
                </a:solidFill>
                <a:latin typeface="+mn-lt"/>
                <a:ea typeface="+mn-ea"/>
                <a:cs typeface="+mn-cs"/>
              </a:rPr>
              <a:t>The </a:t>
            </a:r>
            <a:r>
              <a:rPr lang="en-US" sz="1200" b="0" kern="1200" baseline="0" dirty="0">
                <a:solidFill>
                  <a:schemeClr val="tx1"/>
                </a:solidFill>
                <a:latin typeface="+mn-lt"/>
                <a:ea typeface="+mn-ea"/>
                <a:cs typeface="+mn-cs"/>
              </a:rPr>
              <a:t>s</a:t>
            </a:r>
            <a:r>
              <a:rPr lang="en-US" sz="1200" kern="1200" dirty="0">
                <a:solidFill>
                  <a:schemeClr val="tx1"/>
                </a:solidFill>
                <a:latin typeface="+mn-lt"/>
                <a:ea typeface="+mn-ea"/>
                <a:cs typeface="+mn-cs"/>
              </a:rPr>
              <a:t>tudents will probably say “fines” and  jail:. This is partly correct. You should point out that there are other penalties such as community service, monetary compensation and house arrest</a:t>
            </a:r>
            <a:r>
              <a:rPr lang="en-GB" sz="1200" kern="1200" dirty="0">
                <a:solidFill>
                  <a:schemeClr val="tx1"/>
                </a:solidFill>
                <a:latin typeface="+mn-lt"/>
                <a:ea typeface="+mn-ea"/>
                <a:cs typeface="+mn-cs"/>
              </a:rPr>
              <a:t>.</a:t>
            </a:r>
            <a:endParaRPr lang="en-US" dirty="0"/>
          </a:p>
          <a:p>
            <a:endParaRPr lang="fr-CA" dirty="0"/>
          </a:p>
          <a:p>
            <a:r>
              <a:rPr lang="en-US" b="1" dirty="0"/>
              <a:t>SUPPLEMENTAL QUESTIONS</a:t>
            </a:r>
            <a:endParaRPr lang="fr-CA" dirty="0"/>
          </a:p>
          <a:p>
            <a:pPr marL="285750" indent="-285750">
              <a:buFont typeface="Wingdings" charset="2"/>
              <a:buChar char="q"/>
            </a:pPr>
            <a:r>
              <a:rPr lang="en-US" sz="1200" kern="1200" dirty="0">
                <a:solidFill>
                  <a:schemeClr val="tx1"/>
                </a:solidFill>
                <a:latin typeface="+mn-lt"/>
                <a:ea typeface="+mn-ea"/>
                <a:cs typeface="+mn-cs"/>
              </a:rPr>
              <a:t>Are the consequences the same for teenagers who commit crimes</a:t>
            </a:r>
            <a:r>
              <a:rPr lang="fr-CA" dirty="0"/>
              <a:t>?</a:t>
            </a:r>
            <a:endParaRPr lang="en-US" dirty="0"/>
          </a:p>
          <a:p>
            <a:pPr marL="742950" lvl="1" indent="-285750">
              <a:buFont typeface="Arial"/>
              <a:buChar char="•"/>
            </a:pPr>
            <a:r>
              <a:rPr lang="en-US" sz="1200" kern="1200" dirty="0">
                <a:solidFill>
                  <a:schemeClr val="tx1"/>
                </a:solidFill>
                <a:latin typeface="+mn-lt"/>
                <a:ea typeface="+mn-ea"/>
                <a:cs typeface="+mn-cs"/>
              </a:rPr>
              <a:t>Answer: Teenagers who commit crimes are governed by the </a:t>
            </a:r>
            <a:r>
              <a:rPr lang="en-US" sz="1200" i="1" kern="1200" dirty="0">
                <a:solidFill>
                  <a:schemeClr val="tx1"/>
                </a:solidFill>
                <a:latin typeface="+mn-lt"/>
                <a:ea typeface="+mn-ea"/>
                <a:cs typeface="+mn-cs"/>
              </a:rPr>
              <a:t>Youth Criminal Justice Act. </a:t>
            </a:r>
            <a:r>
              <a:rPr lang="en-US" sz="1200" kern="1200" dirty="0">
                <a:solidFill>
                  <a:schemeClr val="tx1"/>
                </a:solidFill>
                <a:latin typeface="+mn-lt"/>
                <a:ea typeface="+mn-ea"/>
                <a:cs typeface="+mn-cs"/>
              </a:rPr>
              <a:t>They are not subject to the same punishment as adults. To find out more, consult our </a:t>
            </a:r>
            <a:r>
              <a:rPr lang="en-US" sz="1200" u="sng" kern="1200" dirty="0">
                <a:solidFill>
                  <a:schemeClr val="tx1"/>
                </a:solidFill>
                <a:latin typeface="+mn-lt"/>
                <a:ea typeface="+mn-ea"/>
                <a:cs typeface="+mn-cs"/>
              </a:rPr>
              <a:t>information file on the subject.</a:t>
            </a:r>
            <a:endParaRPr lang="en-US" noProof="0" dirty="0"/>
          </a:p>
          <a:p>
            <a:pPr marL="742950" lvl="1" indent="-285750">
              <a:buFont typeface="Wingdings,Sans-Serif"/>
              <a:buChar char="§"/>
            </a:pPr>
            <a:endParaRPr lang="fr-CA" noProof="0" dirty="0"/>
          </a:p>
          <a:p>
            <a:pPr marL="285750" indent="-285750">
              <a:buFont typeface="Wingdings" charset="2"/>
              <a:buChar char="q"/>
            </a:pPr>
            <a:r>
              <a:rPr lang="en-US" sz="1200" kern="1200" dirty="0">
                <a:solidFill>
                  <a:schemeClr val="tx1"/>
                </a:solidFill>
                <a:latin typeface="+mn-lt"/>
                <a:ea typeface="+mn-ea"/>
                <a:cs typeface="+mn-cs"/>
              </a:rPr>
              <a:t>Are the consequences the same if a person breaks the same law several times</a:t>
            </a:r>
            <a:r>
              <a:rPr lang="fr-CA" dirty="0"/>
              <a:t>?</a:t>
            </a:r>
            <a:endParaRPr lang="en-US" dirty="0"/>
          </a:p>
          <a:p>
            <a:pPr marL="742950" lvl="1" indent="-285750">
              <a:buFont typeface="Arial"/>
              <a:buChar char="•"/>
            </a:pPr>
            <a:r>
              <a:rPr lang="en-US" sz="1200" kern="1200" dirty="0">
                <a:solidFill>
                  <a:schemeClr val="tx1"/>
                </a:solidFill>
                <a:latin typeface="+mn-lt"/>
                <a:ea typeface="+mn-ea"/>
                <a:cs typeface="+mn-cs"/>
              </a:rPr>
              <a:t>Answer: In Canada, if a person is convicted of the same offence more than once, the second punishment could be more severe than the first</a:t>
            </a:r>
            <a:r>
              <a:rPr lang="fr-CA" dirty="0"/>
              <a:t>.</a:t>
            </a:r>
            <a:endParaRPr lang="en-US" dirty="0"/>
          </a:p>
          <a:p>
            <a:endParaRPr lang="fr-CA" noProof="0" dirty="0"/>
          </a:p>
          <a:p>
            <a:r>
              <a:rPr lang="fr-CA" b="1" noProof="0" dirty="0"/>
              <a:t>SOURCES</a:t>
            </a:r>
            <a:endParaRPr lang="fr-CA" noProof="0" dirty="0"/>
          </a:p>
          <a:p>
            <a:pPr marL="171450" indent="-171450">
              <a:buFont typeface="Arial" panose="020B0604020202020204" pitchFamily="34" charset="0"/>
              <a:buChar char="•"/>
            </a:pPr>
            <a:r>
              <a:rPr lang="fr-CA" i="1" dirty="0"/>
              <a:t>Code criminel, </a:t>
            </a:r>
            <a:r>
              <a:rPr lang="fr-CA" dirty="0"/>
              <a:t>LRC, (1985) </a:t>
            </a:r>
            <a:r>
              <a:rPr lang="fr-CA" dirty="0" err="1"/>
              <a:t>ch</a:t>
            </a:r>
            <a:r>
              <a:rPr lang="fr-CA" dirty="0"/>
              <a:t> C-46, art. 19</a:t>
            </a:r>
            <a:endParaRPr lang="en-US" dirty="0"/>
          </a:p>
          <a:p>
            <a:pPr marL="171450" indent="-171450">
              <a:buFont typeface="Arial" panose="020B0604020202020204" pitchFamily="34" charset="0"/>
              <a:buChar char="•"/>
            </a:pPr>
            <a:r>
              <a:rPr lang="fr-FR" i="1" dirty="0"/>
              <a:t>Code </a:t>
            </a:r>
            <a:r>
              <a:rPr lang="fr-FR" i="1" noProof="0" dirty="0"/>
              <a:t>de la </a:t>
            </a:r>
            <a:r>
              <a:rPr lang="fr-FR" i="1" dirty="0"/>
              <a:t>sécurité routière, </a:t>
            </a:r>
            <a:r>
              <a:rPr lang="fr-FR" dirty="0"/>
              <a:t>RLRQ c C-24.2, art</a:t>
            </a:r>
            <a:r>
              <a:rPr lang="fr-FR" noProof="0" dirty="0"/>
              <a:t>. </a:t>
            </a:r>
            <a:r>
              <a:rPr lang="fr-FR" dirty="0"/>
              <a:t>443.2 al.1.</a:t>
            </a:r>
            <a:endParaRPr lang="en-US" dirty="0"/>
          </a:p>
          <a:p>
            <a:endParaRPr lang="fr-CA" noProof="0" dirty="0"/>
          </a:p>
          <a:p>
            <a:endParaRPr lang="fr-CA" b="1"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23</a:t>
            </a:fld>
            <a:endParaRPr lang="fr-CA"/>
          </a:p>
        </p:txBody>
      </p:sp>
    </p:spTree>
    <p:extLst>
      <p:ext uri="{BB962C8B-B14F-4D97-AF65-F5344CB8AC3E}">
        <p14:creationId xmlns:p14="http://schemas.microsoft.com/office/powerpoint/2010/main" val="933135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INFORMATION FOR STUDENTS</a:t>
            </a:r>
            <a:endParaRPr lang="en-US" noProof="0" dirty="0"/>
          </a:p>
          <a:p>
            <a:endParaRPr lang="en-US" noProof="0" dirty="0"/>
          </a:p>
          <a:p>
            <a:pPr marL="171450" indent="-171450">
              <a:buFont typeface="Wingdings" charset="2"/>
              <a:buChar char="q"/>
            </a:pPr>
            <a:r>
              <a:rPr lang="en-US" b="1" dirty="0"/>
              <a:t>Presumption of innocence</a:t>
            </a:r>
            <a:endParaRPr lang="en-US" dirty="0"/>
          </a:p>
          <a:p>
            <a:pPr marL="742950" lvl="1" indent="-285750">
              <a:buFont typeface="Arial"/>
              <a:buChar char="•"/>
            </a:pPr>
            <a:r>
              <a:rPr lang="en-US" sz="1200" kern="1200" dirty="0">
                <a:solidFill>
                  <a:schemeClr val="tx1"/>
                </a:solidFill>
                <a:latin typeface="+mn-lt"/>
                <a:ea typeface="+mn-ea"/>
                <a:cs typeface="+mn-cs"/>
              </a:rPr>
              <a:t>In Canada, a person accused of committing a crime is presumed innocent until found guilty by a judge or jury</a:t>
            </a:r>
            <a:r>
              <a:rPr lang="en-GB" dirty="0"/>
              <a:t> </a:t>
            </a:r>
            <a:r>
              <a:rPr lang="fr-CA" dirty="0"/>
              <a:t>.</a:t>
            </a:r>
            <a:endParaRPr lang="en-US" dirty="0"/>
          </a:p>
          <a:p>
            <a:pPr marL="742950" lvl="1" indent="-285750">
              <a:buFont typeface="Arial"/>
              <a:buChar char="•"/>
            </a:pPr>
            <a:r>
              <a:rPr lang="en-US" sz="1200" kern="1200" dirty="0">
                <a:solidFill>
                  <a:schemeClr val="tx1"/>
                </a:solidFill>
                <a:latin typeface="+mn-lt"/>
                <a:ea typeface="+mn-ea"/>
                <a:cs typeface="+mn-cs"/>
              </a:rPr>
              <a:t>An accused person does not have to prove his or her innocence. The State (represented by a prosecutor in criminal and penal proceedings) must prove that the accused is guilty</a:t>
            </a:r>
            <a:r>
              <a:rPr lang="en-GB" dirty="0"/>
              <a:t> </a:t>
            </a:r>
            <a:r>
              <a:rPr lang="en-US" sz="1200" kern="1200" dirty="0">
                <a:solidFill>
                  <a:schemeClr val="tx1"/>
                </a:solidFill>
                <a:latin typeface="+mn-lt"/>
                <a:ea typeface="+mn-ea"/>
                <a:cs typeface="+mn-cs"/>
              </a:rPr>
              <a:t>beyond a reasonable doubt</a:t>
            </a:r>
            <a:r>
              <a:rPr lang="fr-CA" dirty="0"/>
              <a:t>.</a:t>
            </a:r>
            <a:endParaRPr lang="en-US" dirty="0"/>
          </a:p>
          <a:p>
            <a:pPr marL="742950" lvl="1" indent="-285750">
              <a:buFont typeface="Arial"/>
              <a:buChar char="•"/>
            </a:pPr>
            <a:r>
              <a:rPr lang="en-US" sz="1200" kern="1200" dirty="0">
                <a:solidFill>
                  <a:schemeClr val="tx1"/>
                </a:solidFill>
                <a:latin typeface="+mn-lt"/>
                <a:ea typeface="+mn-ea"/>
                <a:cs typeface="+mn-cs"/>
              </a:rPr>
              <a:t>At the end of the trial, if the prosecutor has not presented sufficient evidence or if the judge or jury still has a reasonable doubt about the </a:t>
            </a:r>
            <a:r>
              <a:rPr lang="en-US" sz="1200" kern="1200" noProof="0" dirty="0">
                <a:solidFill>
                  <a:schemeClr val="tx1"/>
                </a:solidFill>
                <a:latin typeface="+mn-lt"/>
                <a:ea typeface="+mn-ea"/>
                <a:cs typeface="+mn-cs"/>
              </a:rPr>
              <a:t>accused person’s </a:t>
            </a:r>
            <a:r>
              <a:rPr lang="en-US" sz="1200" kern="1200" dirty="0">
                <a:solidFill>
                  <a:schemeClr val="tx1"/>
                </a:solidFill>
                <a:latin typeface="+mn-lt"/>
                <a:ea typeface="+mn-ea"/>
                <a:cs typeface="+mn-cs"/>
              </a:rPr>
              <a:t>guilt, then the accused person must be found not guilty (i.e. acquitted of the crime</a:t>
            </a:r>
            <a:r>
              <a:rPr lang="fr-CA" dirty="0"/>
              <a:t>).</a:t>
            </a:r>
            <a:endParaRPr lang="fr-CA" noProof="0" dirty="0"/>
          </a:p>
          <a:p>
            <a:endParaRPr lang="fr-CA" noProof="0" dirty="0"/>
          </a:p>
          <a:p>
            <a:pPr marL="171450" indent="-171450">
              <a:buFont typeface="Wingdings" charset="2"/>
              <a:buChar char="q"/>
            </a:pPr>
            <a:r>
              <a:rPr lang="en-US" sz="1200" b="1" u="none" kern="1200" dirty="0">
                <a:solidFill>
                  <a:schemeClr val="tx1"/>
                </a:solidFill>
                <a:latin typeface="+mn-lt"/>
                <a:ea typeface="+mn-ea"/>
                <a:cs typeface="+mn-cs"/>
              </a:rPr>
              <a:t>Equality before the law:</a:t>
            </a:r>
            <a:r>
              <a:rPr lang="en-GB" u="none" dirty="0"/>
              <a:t> </a:t>
            </a:r>
          </a:p>
          <a:p>
            <a:pPr marL="171450" indent="-171450">
              <a:buFont typeface="Arial"/>
              <a:buChar char="•"/>
            </a:pPr>
            <a:r>
              <a:rPr lang="en-US" sz="1200" kern="1200" dirty="0">
                <a:solidFill>
                  <a:schemeClr val="tx1"/>
                </a:solidFill>
                <a:latin typeface="+mn-lt"/>
                <a:ea typeface="+mn-ea"/>
                <a:cs typeface="+mn-cs"/>
              </a:rPr>
              <a:t>This is the principle that no one is above the law, that the law applies to everyone equally regardless of title or social status</a:t>
            </a:r>
            <a:r>
              <a:rPr lang="en-GB" sz="1200" kern="1200" dirty="0">
                <a:solidFill>
                  <a:schemeClr val="tx1"/>
                </a:solidFill>
                <a:latin typeface="+mn-lt"/>
                <a:ea typeface="+mn-ea"/>
                <a:cs typeface="+mn-cs"/>
              </a:rPr>
              <a:t>.</a:t>
            </a:r>
            <a:r>
              <a:rPr lang="en-GB" sz="1200" kern="1200" baseline="0" dirty="0">
                <a:solidFill>
                  <a:schemeClr val="tx1"/>
                </a:solidFill>
                <a:latin typeface="+mn-lt"/>
                <a:ea typeface="+mn-ea"/>
                <a:cs typeface="+mn-cs"/>
              </a:rPr>
              <a:t> </a:t>
            </a:r>
            <a:endParaRPr lang="en-US" noProof="0" dirty="0"/>
          </a:p>
          <a:p>
            <a:pPr marL="171450" indent="-171450">
              <a:buFont typeface="Arial"/>
              <a:buChar char="•"/>
            </a:pPr>
            <a:r>
              <a:rPr lang="en-US" sz="1200" kern="1200" dirty="0">
                <a:solidFill>
                  <a:schemeClr val="tx1"/>
                </a:solidFill>
                <a:latin typeface="+mn-lt"/>
                <a:ea typeface="+mn-ea"/>
                <a:cs typeface="+mn-cs"/>
              </a:rPr>
              <a:t>The law makes no exception and applies equally to everyone. We are all entitled to the same protection and the same benefits under the law, without discrimination</a:t>
            </a:r>
            <a:r>
              <a:rPr lang="fr-CA" dirty="0"/>
              <a:t>.</a:t>
            </a:r>
          </a:p>
          <a:p>
            <a:endParaRPr lang="fr-CA" dirty="0"/>
          </a:p>
          <a:p>
            <a:r>
              <a:rPr lang="en-US" b="1" noProof="0" dirty="0"/>
              <a:t>SUPPLEMENTAL QUESTIONS</a:t>
            </a:r>
            <a:endParaRPr lang="fr-CA" dirty="0"/>
          </a:p>
          <a:p>
            <a:pPr marL="171450" indent="-171450">
              <a:buFont typeface="Wingdings" charset="2"/>
              <a:buChar char="q"/>
            </a:pPr>
            <a:r>
              <a:rPr lang="en-US" sz="1200" kern="1200" dirty="0">
                <a:solidFill>
                  <a:schemeClr val="tx1"/>
                </a:solidFill>
                <a:latin typeface="+mn-lt"/>
                <a:ea typeface="+mn-ea"/>
                <a:cs typeface="+mn-cs"/>
              </a:rPr>
              <a:t>In Mesopotamia, if it was impossible to prove the guilt or innocence of an accused person, the accused had to undergo trial by ordeal. What happens today if there is insufficient evidence or witness testimony at trial to make a clear finding </a:t>
            </a:r>
            <a:r>
              <a:rPr lang="en-CA" sz="1200" kern="1200" dirty="0">
                <a:solidFill>
                  <a:schemeClr val="tx1"/>
                </a:solidFill>
                <a:latin typeface="+mn-lt"/>
                <a:ea typeface="+mn-ea"/>
                <a:cs typeface="+mn-cs"/>
              </a:rPr>
              <a:t>one way or the other</a:t>
            </a:r>
            <a:r>
              <a:rPr lang="fr-CA" dirty="0"/>
              <a:t>? </a:t>
            </a:r>
            <a:endParaRPr lang="en-US" dirty="0"/>
          </a:p>
          <a:p>
            <a:endParaRPr lang="fr-CA" dirty="0"/>
          </a:p>
          <a:p>
            <a:pPr marL="171450" indent="-171450">
              <a:buFont typeface="Wingdings" charset="2"/>
              <a:buChar char="q"/>
            </a:pPr>
            <a:r>
              <a:rPr lang="en-US" sz="1200" kern="1200" dirty="0">
                <a:solidFill>
                  <a:schemeClr val="tx1"/>
                </a:solidFill>
                <a:latin typeface="+mn-lt"/>
                <a:ea typeface="+mn-ea"/>
                <a:cs typeface="+mn-cs"/>
              </a:rPr>
              <a:t>Answer: the presumption of innocence applies</a:t>
            </a:r>
            <a:r>
              <a:rPr lang="en-CA" dirty="0"/>
              <a:t>!</a:t>
            </a:r>
            <a:endParaRPr lang="en-US" dirty="0"/>
          </a:p>
          <a:p>
            <a:endParaRPr lang="fr-CA" dirty="0"/>
          </a:p>
          <a:p>
            <a:endParaRPr lang="fr-CA" noProof="0" dirty="0"/>
          </a:p>
          <a:p>
            <a:r>
              <a:rPr lang="fr-CA" b="1" noProof="0" dirty="0"/>
              <a:t>SOURCES</a:t>
            </a:r>
            <a:endParaRPr lang="en-US" noProof="0" dirty="0"/>
          </a:p>
          <a:p>
            <a:pPr marL="171450" indent="-171450">
              <a:buFont typeface="Arial" panose="020B0604020202020204" pitchFamily="34" charset="0"/>
              <a:buChar char="•"/>
            </a:pPr>
            <a:r>
              <a:rPr lang="fr-CA" i="1" dirty="0"/>
              <a:t>Loi constitutionnelle de 1982</a:t>
            </a:r>
            <a:r>
              <a:rPr lang="fr-CA" dirty="0"/>
              <a:t>, Annexe B </a:t>
            </a:r>
            <a:r>
              <a:rPr lang="fr-CA" noProof="0" dirty="0"/>
              <a:t>de la </a:t>
            </a:r>
            <a:r>
              <a:rPr lang="fr-CA" dirty="0"/>
              <a:t>Loi de 1982 sur le Canada (R-U), 1982, c 11, art</a:t>
            </a:r>
            <a:r>
              <a:rPr lang="fr-CA" noProof="0" dirty="0"/>
              <a:t>. </a:t>
            </a:r>
            <a:r>
              <a:rPr lang="fr-CA" dirty="0"/>
              <a:t>11d) et 15(1)</a:t>
            </a:r>
            <a:endParaRPr lang="en-US" dirty="0"/>
          </a:p>
          <a:p>
            <a:pPr marL="171450" indent="-171450">
              <a:buFont typeface="Arial" panose="020B0604020202020204" pitchFamily="34" charset="0"/>
              <a:buChar char="•"/>
            </a:pPr>
            <a:r>
              <a:rPr lang="fr-CA" i="1" dirty="0" err="1"/>
              <a:t>Roncarelli</a:t>
            </a:r>
            <a:r>
              <a:rPr lang="fr-CA" i="1" dirty="0"/>
              <a:t> c. Duplessis</a:t>
            </a:r>
            <a:r>
              <a:rPr lang="fr-CA" dirty="0"/>
              <a:t>, [1959] SCR 121</a:t>
            </a:r>
          </a:p>
          <a:p>
            <a:endParaRPr lang="fr-CA" noProof="0" dirty="0"/>
          </a:p>
          <a:p>
            <a:endParaRPr lang="fr-CA" b="1"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24</a:t>
            </a:fld>
            <a:endParaRPr lang="fr-CA"/>
          </a:p>
        </p:txBody>
      </p:sp>
    </p:spTree>
    <p:extLst>
      <p:ext uri="{BB962C8B-B14F-4D97-AF65-F5344CB8AC3E}">
        <p14:creationId xmlns:p14="http://schemas.microsoft.com/office/powerpoint/2010/main" val="17472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b="1" noProof="0" dirty="0">
                <a:latin typeface="Arial" panose="020B0604020202020204" pitchFamily="34" charset="0"/>
                <a:cs typeface="Arial" panose="020B0604020202020204" pitchFamily="34" charset="0"/>
              </a:rPr>
              <a:t>NOTES TO TEACHER</a:t>
            </a:r>
          </a:p>
          <a:p>
            <a:r>
              <a:rPr lang="en-US" sz="1200" kern="1200" dirty="0">
                <a:solidFill>
                  <a:schemeClr val="tx1"/>
                </a:solidFill>
                <a:latin typeface="+mn-lt"/>
                <a:ea typeface="+mn-ea"/>
                <a:cs typeface="+mn-cs"/>
              </a:rPr>
              <a:t>Teachers have two discussion options</a:t>
            </a:r>
            <a:r>
              <a:rPr lang="en-GB" sz="1100" dirty="0"/>
              <a:t> </a:t>
            </a:r>
            <a:r>
              <a:rPr lang="fr-CA" sz="1100" noProof="0" dirty="0">
                <a:latin typeface="Arial" panose="020B0604020202020204" pitchFamily="34" charset="0"/>
                <a:cs typeface="Arial" panose="020B0604020202020204" pitchFamily="34" charset="0"/>
              </a:rPr>
              <a:t>.</a:t>
            </a:r>
          </a:p>
          <a:p>
            <a:endParaRPr lang="fr-CA" sz="1100" noProof="0" dirty="0">
              <a:latin typeface="Arial" panose="020B0604020202020204" pitchFamily="34" charset="0"/>
              <a:cs typeface="Arial" panose="020B0604020202020204" pitchFamily="34" charset="0"/>
            </a:endParaRPr>
          </a:p>
          <a:p>
            <a:r>
              <a:rPr lang="fr-CA" sz="1100" b="1" u="none" noProof="0" dirty="0">
                <a:latin typeface="Arial" panose="020B0604020202020204" pitchFamily="34" charset="0"/>
                <a:cs typeface="Arial" panose="020B0604020202020204" pitchFamily="34" charset="0"/>
              </a:rPr>
              <a:t>1. </a:t>
            </a:r>
            <a:r>
              <a:rPr lang="en-US" sz="1200" kern="1200" dirty="0">
                <a:solidFill>
                  <a:schemeClr val="tx1"/>
                </a:solidFill>
                <a:latin typeface="+mn-lt"/>
                <a:ea typeface="+mn-ea"/>
                <a:cs typeface="+mn-cs"/>
              </a:rPr>
              <a:t>Ask the students to answer question No. 5 on the Student Exercise Sheet and then have the students deal with it as</a:t>
            </a:r>
            <a:r>
              <a:rPr lang="en-US" sz="1200" kern="1200" baseline="0" dirty="0">
                <a:solidFill>
                  <a:schemeClr val="tx1"/>
                </a:solidFill>
                <a:latin typeface="+mn-lt"/>
                <a:ea typeface="+mn-ea"/>
                <a:cs typeface="+mn-cs"/>
              </a:rPr>
              <a:t> a </a:t>
            </a:r>
            <a:r>
              <a:rPr lang="en-US" sz="1200" kern="1200" dirty="0">
                <a:solidFill>
                  <a:schemeClr val="tx1"/>
                </a:solidFill>
                <a:latin typeface="+mn-lt"/>
                <a:ea typeface="+mn-ea"/>
                <a:cs typeface="+mn-cs"/>
              </a:rPr>
              <a:t>group. The teacher would ask for a show of hands indicating how many are for and how many are against the proposition. The teacher then calls on students willing to justify their position and explain why they are either “for” or “against” it.</a:t>
            </a:r>
            <a:endParaRPr lang="fr-CA" sz="1100" noProof="0" dirty="0">
              <a:latin typeface="Arial" panose="020B0604020202020204" pitchFamily="34" charset="0"/>
              <a:cs typeface="Arial" panose="020B0604020202020204" pitchFamily="34" charset="0"/>
            </a:endParaRPr>
          </a:p>
          <a:p>
            <a:endParaRPr lang="fr-CA" sz="1100" noProof="0" dirty="0">
              <a:latin typeface="Arial" panose="020B0604020202020204" pitchFamily="34" charset="0"/>
              <a:cs typeface="Arial" panose="020B0604020202020204" pitchFamily="34" charset="0"/>
            </a:endParaRPr>
          </a:p>
          <a:p>
            <a:r>
              <a:rPr lang="fr-CA" sz="1100" b="1" u="none" noProof="0" dirty="0">
                <a:latin typeface="Arial" panose="020B0604020202020204" pitchFamily="34" charset="0"/>
                <a:cs typeface="Arial" panose="020B0604020202020204" pitchFamily="34" charset="0"/>
              </a:rPr>
              <a:t>2. </a:t>
            </a:r>
            <a:r>
              <a:rPr lang="fr-CA" sz="1100" u="none" noProof="0" dirty="0">
                <a:latin typeface="Arial" panose="020B0604020202020204" pitchFamily="34" charset="0"/>
                <a:cs typeface="Arial" panose="020B0604020202020204" pitchFamily="34" charset="0"/>
              </a:rPr>
              <a:t> </a:t>
            </a:r>
            <a:r>
              <a:rPr lang="en-US" sz="1200" kern="1200" dirty="0">
                <a:solidFill>
                  <a:schemeClr val="tx1"/>
                </a:solidFill>
                <a:latin typeface="+mn-lt"/>
                <a:ea typeface="+mn-ea"/>
                <a:cs typeface="+mn-cs"/>
              </a:rPr>
              <a:t>The teacher would ask for a show of hands indicating how many are “for” and how many are “against” a particular proposition. The teacher would then ask those students who want to express their opinion in writing to do so and  explain why they are “for” or “against”</a:t>
            </a:r>
            <a:r>
              <a:rPr lang="en-US" sz="1200" kern="1200" baseline="0" dirty="0">
                <a:solidFill>
                  <a:schemeClr val="tx1"/>
                </a:solidFill>
                <a:latin typeface="+mn-lt"/>
                <a:ea typeface="+mn-ea"/>
                <a:cs typeface="+mn-cs"/>
              </a:rPr>
              <a:t> it.</a:t>
            </a:r>
            <a:r>
              <a:rPr lang="en-US" sz="1200" kern="1200" dirty="0">
                <a:solidFill>
                  <a:schemeClr val="tx1"/>
                </a:solidFill>
                <a:latin typeface="+mn-lt"/>
                <a:ea typeface="+mn-ea"/>
                <a:cs typeface="+mn-cs"/>
              </a:rPr>
              <a:t> Those students should then write their personal opinion regarding question No. 5 on the exercise </a:t>
            </a:r>
            <a:r>
              <a:rPr lang="en-US" sz="1200" kern="1200" noProof="0" dirty="0">
                <a:solidFill>
                  <a:schemeClr val="tx1"/>
                </a:solidFill>
                <a:latin typeface="+mn-lt"/>
                <a:ea typeface="+mn-ea"/>
                <a:cs typeface="+mn-cs"/>
              </a:rPr>
              <a:t>shee</a:t>
            </a:r>
            <a:r>
              <a:rPr lang="en-US" sz="1100" noProof="0" dirty="0"/>
              <a:t>t.</a:t>
            </a:r>
            <a:endParaRPr lang="en-US" sz="1100" noProof="0" dirty="0">
              <a:latin typeface="Arial" panose="020B0604020202020204" pitchFamily="34" charset="0"/>
              <a:cs typeface="Arial" panose="020B0604020202020204" pitchFamily="34" charset="0"/>
            </a:endParaRPr>
          </a:p>
          <a:p>
            <a:endParaRPr lang="fr-CA" sz="1100" noProof="0" dirty="0">
              <a:latin typeface="Arial" panose="020B0604020202020204" pitchFamily="34" charset="0"/>
              <a:cs typeface="Arial" panose="020B0604020202020204" pitchFamily="34" charset="0"/>
            </a:endParaRPr>
          </a:p>
          <a:p>
            <a:r>
              <a:rPr lang="en-US" sz="1200" kern="1200" dirty="0">
                <a:solidFill>
                  <a:schemeClr val="tx1"/>
                </a:solidFill>
                <a:latin typeface="+mn-lt"/>
                <a:ea typeface="+mn-ea"/>
                <a:cs typeface="+mn-cs"/>
              </a:rPr>
              <a:t>All three discussion slides have notes to guide the teacher</a:t>
            </a:r>
            <a:r>
              <a:rPr lang="en-CA" sz="1100" dirty="0"/>
              <a:t>.</a:t>
            </a:r>
            <a:endParaRPr lang="fr-CA" sz="1100" noProof="0" dirty="0">
              <a:latin typeface="Arial" panose="020B0604020202020204" pitchFamily="34" charset="0"/>
              <a:cs typeface="Arial" panose="020B0604020202020204" pitchFamily="34" charset="0"/>
            </a:endParaRP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25</a:t>
            </a:fld>
            <a:endParaRPr lang="fr-CA"/>
          </a:p>
        </p:txBody>
      </p:sp>
    </p:spTree>
    <p:extLst>
      <p:ext uri="{BB962C8B-B14F-4D97-AF65-F5344CB8AC3E}">
        <p14:creationId xmlns:p14="http://schemas.microsoft.com/office/powerpoint/2010/main" val="2517692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latin typeface="+mn-lt"/>
                <a:cs typeface="Arial" panose="020B0604020202020204" pitchFamily="34" charset="0"/>
              </a:rPr>
              <a:t>INFORMATION TO BE GIVEN TO STUDENTS (IF DISCUSSION STALLS)</a:t>
            </a:r>
          </a:p>
          <a:p>
            <a:endParaRPr lang="fr-CA" sz="1200" b="1"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200" b="1" dirty="0">
                <a:latin typeface="+mn-lt"/>
                <a:cs typeface="Arial" panose="020B0604020202020204" pitchFamily="34" charset="0"/>
              </a:rPr>
              <a:t>ARGUMENTS FOR</a:t>
            </a:r>
            <a:r>
              <a:rPr lang="en-US" sz="1200" b="1" dirty="0">
                <a:latin typeface="+mn-lt"/>
                <a:cs typeface="Arial" panose="020B0604020202020204" pitchFamily="34" charset="0"/>
              </a:rPr>
              <a:t>:</a:t>
            </a:r>
            <a:r>
              <a:rPr lang="fr-FR" sz="1200" b="1" dirty="0">
                <a:latin typeface="+mn-lt"/>
                <a:cs typeface="Arial" panose="020B0604020202020204" pitchFamily="34" charset="0"/>
              </a:rPr>
              <a:t> </a:t>
            </a:r>
          </a:p>
          <a:p>
            <a:pPr marL="171450" indent="-171450">
              <a:buFont typeface="Arial" panose="020B0604020202020204" pitchFamily="34" charset="0"/>
              <a:buChar char="•"/>
            </a:pPr>
            <a:r>
              <a:rPr lang="en-US" sz="1200" kern="1200" dirty="0">
                <a:solidFill>
                  <a:schemeClr val="tx1"/>
                </a:solidFill>
                <a:latin typeface="+mn-lt"/>
                <a:ea typeface="+mn-ea"/>
                <a:cs typeface="+mn-cs"/>
              </a:rPr>
              <a:t>It would prevent old people from making decisions that would affect young people</a:t>
            </a:r>
            <a:r>
              <a:rPr lang="en-GB" dirty="0"/>
              <a:t> </a:t>
            </a:r>
            <a:r>
              <a:rPr lang="fr-CA" sz="1200" dirty="0">
                <a:latin typeface="+mn-lt"/>
                <a:cs typeface="Arial" panose="020B0604020202020204" pitchFamily="34" charset="0"/>
              </a:rPr>
              <a:t>. </a:t>
            </a:r>
          </a:p>
          <a:p>
            <a:pPr marL="171450" indent="-171450">
              <a:buFont typeface="Arial" panose="020B0604020202020204" pitchFamily="34" charset="0"/>
              <a:buChar char="•"/>
            </a:pPr>
            <a:r>
              <a:rPr lang="en-US" sz="1200" kern="1200" dirty="0">
                <a:solidFill>
                  <a:schemeClr val="tx1"/>
                </a:solidFill>
                <a:latin typeface="+mn-lt"/>
                <a:ea typeface="+mn-ea"/>
                <a:cs typeface="+mn-cs"/>
              </a:rPr>
              <a:t>Some very old people do not have all their mental faculties</a:t>
            </a:r>
            <a:r>
              <a:rPr lang="en-GB" dirty="0"/>
              <a:t> </a:t>
            </a:r>
            <a:r>
              <a:rPr lang="fr-CA" sz="1200" dirty="0">
                <a:latin typeface="+mn-lt"/>
                <a:cs typeface="Arial" panose="020B0604020202020204" pitchFamily="34" charset="0"/>
              </a:rPr>
              <a:t>.</a:t>
            </a:r>
          </a:p>
          <a:p>
            <a:pPr marL="171450" indent="-171450">
              <a:buFont typeface="Wingdings" panose="05000000000000000000" pitchFamily="2" charset="2"/>
              <a:buChar char="q"/>
            </a:pPr>
            <a:endParaRPr lang="fr-CA" sz="1200" dirty="0">
              <a:latin typeface="+mn-lt"/>
              <a:cs typeface="Arial" panose="020B0604020202020204" pitchFamily="34" charset="0"/>
            </a:endParaRPr>
          </a:p>
          <a:p>
            <a:pPr marL="171450" indent="-171450">
              <a:buFont typeface="Wingdings" panose="05000000000000000000" pitchFamily="2" charset="2"/>
              <a:buChar char="q"/>
            </a:pPr>
            <a:r>
              <a:rPr lang="fr-FR" sz="1200" b="1" dirty="0">
                <a:latin typeface="+mn-lt"/>
                <a:cs typeface="Arial" panose="020B0604020202020204" pitchFamily="34" charset="0"/>
              </a:rPr>
              <a:t>ARGUMENTS AGAINST</a:t>
            </a:r>
            <a:r>
              <a:rPr lang="en-US" sz="1200" b="1" dirty="0">
                <a:latin typeface="+mn-lt"/>
                <a:cs typeface="Arial" panose="020B0604020202020204" pitchFamily="34" charset="0"/>
              </a:rPr>
              <a:t>:</a:t>
            </a:r>
            <a:r>
              <a:rPr lang="fr-FR" sz="1200" b="1" dirty="0">
                <a:latin typeface="+mn-lt"/>
                <a:cs typeface="Arial" panose="020B0604020202020204" pitchFamily="34" charset="0"/>
              </a:rPr>
              <a:t> </a:t>
            </a:r>
          </a:p>
          <a:p>
            <a:pPr marL="171450" indent="-171450">
              <a:buFont typeface="Arial" panose="020B0604020202020204" pitchFamily="34" charset="0"/>
              <a:buChar char="•"/>
            </a:pPr>
            <a:r>
              <a:rPr lang="en-US" sz="1200" kern="1200" dirty="0">
                <a:solidFill>
                  <a:schemeClr val="tx1"/>
                </a:solidFill>
                <a:latin typeface="+mn-lt"/>
                <a:ea typeface="+mn-ea"/>
                <a:cs typeface="+mn-cs"/>
              </a:rPr>
              <a:t>We would be depriving ourselves of the wisdom of age, of valuable experience gained over a lifetime</a:t>
            </a:r>
            <a:r>
              <a:rPr lang="fr-CA" sz="1200" dirty="0">
                <a:latin typeface="+mn-lt"/>
                <a:cs typeface="Arial" panose="020B0604020202020204" pitchFamily="34" charset="0"/>
              </a:rPr>
              <a:t>. </a:t>
            </a:r>
          </a:p>
          <a:p>
            <a:pPr marL="171450" indent="-171450">
              <a:buFont typeface="Arial" panose="020B0604020202020204" pitchFamily="34" charset="0"/>
              <a:buChar char="•"/>
            </a:pPr>
            <a:r>
              <a:rPr lang="en-US" sz="1200" kern="1200" dirty="0">
                <a:solidFill>
                  <a:schemeClr val="tx1"/>
                </a:solidFill>
                <a:latin typeface="+mn-lt"/>
                <a:ea typeface="+mn-ea"/>
                <a:cs typeface="+mn-cs"/>
              </a:rPr>
              <a:t>Just because seniors are approaching the end of life, doesn’t mean that they would make decisions contrary to the interests of younger people</a:t>
            </a:r>
            <a:r>
              <a:rPr lang="en-GB" dirty="0"/>
              <a:t> </a:t>
            </a:r>
            <a:r>
              <a:rPr lang="fr-CA" sz="1200" dirty="0">
                <a:latin typeface="+mn-lt"/>
                <a:cs typeface="Arial" panose="020B0604020202020204" pitchFamily="34" charset="0"/>
              </a:rPr>
              <a:t>.</a:t>
            </a:r>
          </a:p>
          <a:p>
            <a:pPr marL="171450" indent="-171450">
              <a:buFont typeface="Arial" panose="020B0604020202020204" pitchFamily="34" charset="0"/>
              <a:buChar char="•"/>
            </a:pPr>
            <a:r>
              <a:rPr lang="en-US" sz="1200" kern="1200" dirty="0">
                <a:solidFill>
                  <a:schemeClr val="tx1"/>
                </a:solidFill>
                <a:latin typeface="+mn-lt"/>
                <a:ea typeface="+mn-ea"/>
                <a:cs typeface="+mn-cs"/>
              </a:rPr>
              <a:t>Depriving seniors of the right to vote would be discrimination</a:t>
            </a:r>
            <a:endParaRPr lang="en-GB" sz="1200" kern="1200" dirty="0">
              <a:solidFill>
                <a:schemeClr val="tx1"/>
              </a:solidFill>
              <a:latin typeface="+mn-lt"/>
              <a:ea typeface="+mn-ea"/>
              <a:cs typeface="+mn-cs"/>
            </a:endParaRPr>
          </a:p>
          <a:p>
            <a:pPr marL="171450" indent="-171450">
              <a:buFont typeface="Arial" panose="020B0604020202020204" pitchFamily="34" charset="0"/>
              <a:buNone/>
            </a:pPr>
            <a:endParaRPr lang="fr-CA" sz="1200" dirty="0">
              <a:latin typeface="+mn-lt"/>
              <a:cs typeface="Arial" panose="020B0604020202020204" pitchFamily="34" charset="0"/>
            </a:endParaRPr>
          </a:p>
          <a:p>
            <a:pPr marL="171450" indent="-171450">
              <a:buFont typeface="Wingdings" panose="05000000000000000000" pitchFamily="2" charset="2"/>
              <a:buChar char="q"/>
            </a:pPr>
            <a:r>
              <a:rPr lang="fr-CA" sz="1200" baseline="0" dirty="0">
                <a:latin typeface="+mn-lt"/>
                <a:cs typeface="Arial" panose="020B0604020202020204" pitchFamily="34" charset="0"/>
              </a:rPr>
              <a:t>Discrimination </a:t>
            </a:r>
            <a:r>
              <a:rPr lang="fr-CA" sz="1200" baseline="0" dirty="0" err="1">
                <a:latin typeface="+mn-lt"/>
                <a:cs typeface="Arial" panose="020B0604020202020204" pitchFamily="34" charset="0"/>
              </a:rPr>
              <a:t>is</a:t>
            </a:r>
            <a:r>
              <a:rPr lang="fr-CA" sz="1200" baseline="0" dirty="0">
                <a:latin typeface="+mn-lt"/>
                <a:cs typeface="Arial" panose="020B0604020202020204" pitchFamily="34" charset="0"/>
              </a:rPr>
              <a:t>…</a:t>
            </a:r>
          </a:p>
          <a:p>
            <a:pPr marL="185420"/>
            <a:r>
              <a:rPr lang="en-US" sz="1200" kern="1200" dirty="0">
                <a:solidFill>
                  <a:schemeClr val="tx1"/>
                </a:solidFill>
                <a:latin typeface="+mn-lt"/>
                <a:ea typeface="+mn-ea"/>
                <a:cs typeface="+mn-cs"/>
              </a:rPr>
              <a:t>Not respecting a persons right to equality</a:t>
            </a:r>
            <a:r>
              <a:rPr lang="en-GB" dirty="0"/>
              <a:t> </a:t>
            </a:r>
            <a:r>
              <a:rPr lang="en-US" sz="1200" dirty="0">
                <a:latin typeface="+mn-lt"/>
                <a:cs typeface="Arial" panose="020B0604020202020204" pitchFamily="34" charset="0"/>
              </a:rPr>
              <a:t>:</a:t>
            </a:r>
            <a:r>
              <a:rPr lang="fr-CA" sz="1200" dirty="0">
                <a:latin typeface="+mn-lt"/>
                <a:cs typeface="Arial" panose="020B0604020202020204" pitchFamily="34" charset="0"/>
              </a:rPr>
              <a:t> </a:t>
            </a:r>
          </a:p>
          <a:p>
            <a:pPr marL="800100" lvl="1" indent="-342900">
              <a:buSzPct val="75000"/>
              <a:buFont typeface="Wingdings" panose="05000000000000000000" pitchFamily="2" charset="2"/>
              <a:buChar char="ü"/>
            </a:pPr>
            <a:r>
              <a:rPr lang="en-US" sz="1200" kern="1200" dirty="0">
                <a:solidFill>
                  <a:schemeClr val="tx1"/>
                </a:solidFill>
                <a:latin typeface="+mn-lt"/>
                <a:ea typeface="+mn-ea"/>
                <a:cs typeface="+mn-cs"/>
              </a:rPr>
              <a:t>by preventing that person from exercising the same rights or having access to the same services as everyone else</a:t>
            </a:r>
            <a:r>
              <a:rPr lang="fr-CA" sz="1200" dirty="0">
                <a:latin typeface="+mn-lt"/>
                <a:cs typeface="Arial" panose="020B0604020202020204" pitchFamily="34" charset="0"/>
              </a:rPr>
              <a:t>;</a:t>
            </a:r>
          </a:p>
          <a:p>
            <a:pPr marL="800100" lvl="1" indent="-342900">
              <a:buSzPct val="75000"/>
              <a:buFont typeface="Wingdings" panose="05000000000000000000" pitchFamily="2" charset="2"/>
              <a:buChar char="ü"/>
            </a:pPr>
            <a:r>
              <a:rPr lang="en-US" sz="1200" kern="1200" dirty="0">
                <a:solidFill>
                  <a:schemeClr val="tx1"/>
                </a:solidFill>
                <a:latin typeface="+mn-lt"/>
                <a:ea typeface="+mn-ea"/>
                <a:cs typeface="+mn-cs"/>
              </a:rPr>
              <a:t>on the basis of personal characteristics recognized by the charters as prohibited grounds of discrimination</a:t>
            </a:r>
            <a:r>
              <a:rPr lang="en-US" sz="1200" dirty="0">
                <a:latin typeface="+mn-lt"/>
                <a:cs typeface="Arial" panose="020B0604020202020204" pitchFamily="34" charset="0"/>
              </a:rPr>
              <a:t>:</a:t>
            </a:r>
            <a:endParaRPr lang="fr-CA" sz="1200" dirty="0">
              <a:latin typeface="+mn-lt"/>
              <a:cs typeface="Arial" panose="020B0604020202020204" pitchFamily="34" charset="0"/>
            </a:endParaRPr>
          </a:p>
          <a:p>
            <a:pPr marL="1257300" lvl="2" indent="-342900">
              <a:buSzPct val="75000"/>
              <a:buFont typeface="Arial" panose="020B0604020202020204" pitchFamily="34" charset="0"/>
              <a:buChar char="•"/>
            </a:pPr>
            <a:r>
              <a:rPr lang="fr-CA" sz="1200" dirty="0">
                <a:latin typeface="+mn-lt"/>
                <a:cs typeface="Arial" panose="020B0604020202020204" pitchFamily="34" charset="0"/>
              </a:rPr>
              <a:t>Religion</a:t>
            </a:r>
          </a:p>
          <a:p>
            <a:pPr marL="1257300" lvl="2" indent="-342900">
              <a:buSzPct val="75000"/>
              <a:buFont typeface="Arial" panose="020B0604020202020204" pitchFamily="34" charset="0"/>
              <a:buChar char="•"/>
            </a:pPr>
            <a:r>
              <a:rPr lang="fr-CA" sz="1200" dirty="0">
                <a:latin typeface="+mn-lt"/>
                <a:cs typeface="Arial" panose="020B0604020202020204" pitchFamily="34" charset="0"/>
              </a:rPr>
              <a:t>handicap</a:t>
            </a:r>
          </a:p>
          <a:p>
            <a:pPr marL="1257300" lvl="2" indent="-342900">
              <a:buSzPct val="75000"/>
              <a:buFont typeface="Arial" panose="020B0604020202020204" pitchFamily="34" charset="0"/>
              <a:buChar char="•"/>
            </a:pPr>
            <a:r>
              <a:rPr lang="en-US" sz="1200" kern="1200" dirty="0">
                <a:solidFill>
                  <a:schemeClr val="tx1"/>
                </a:solidFill>
                <a:latin typeface="+mn-lt"/>
                <a:ea typeface="+mn-ea"/>
                <a:cs typeface="+mn-cs"/>
              </a:rPr>
              <a:t>ethnic or national origin</a:t>
            </a:r>
            <a:r>
              <a:rPr lang="en-GB" dirty="0"/>
              <a:t> </a:t>
            </a:r>
          </a:p>
          <a:p>
            <a:pPr marL="1257300" lvl="2" indent="-342900">
              <a:buSzPct val="75000"/>
              <a:buFont typeface="Arial" panose="020B0604020202020204" pitchFamily="34" charset="0"/>
              <a:buChar char="•"/>
            </a:pPr>
            <a:r>
              <a:rPr lang="en-CA" sz="1200" noProof="0" dirty="0">
                <a:latin typeface="+mn-lt"/>
                <a:cs typeface="Arial" panose="020B0604020202020204" pitchFamily="34" charset="0"/>
              </a:rPr>
              <a:t>age</a:t>
            </a:r>
            <a:r>
              <a:rPr lang="fr-CA" sz="1200" dirty="0">
                <a:latin typeface="+mn-lt"/>
                <a:cs typeface="Arial" panose="020B0604020202020204" pitchFamily="34" charset="0"/>
              </a:rPr>
              <a:t> (</a:t>
            </a:r>
            <a:r>
              <a:rPr lang="en-US" sz="1200" kern="1200" dirty="0">
                <a:solidFill>
                  <a:schemeClr val="tx1"/>
                </a:solidFill>
                <a:latin typeface="+mn-lt"/>
                <a:ea typeface="+mn-ea"/>
                <a:cs typeface="+mn-cs"/>
              </a:rPr>
              <a:t>but the law can base certain prohibitions on age, for example forbidding the sale of alcoholic beverages to people under the</a:t>
            </a:r>
            <a:r>
              <a:rPr lang="en-US" sz="1200" kern="1200" baseline="0" dirty="0">
                <a:solidFill>
                  <a:schemeClr val="tx1"/>
                </a:solidFill>
                <a:latin typeface="+mn-lt"/>
                <a:ea typeface="+mn-ea"/>
                <a:cs typeface="+mn-cs"/>
              </a:rPr>
              <a:t> age of </a:t>
            </a:r>
            <a:r>
              <a:rPr lang="en-US" sz="1200" kern="1200" dirty="0">
                <a:solidFill>
                  <a:schemeClr val="tx1"/>
                </a:solidFill>
                <a:latin typeface="+mn-lt"/>
                <a:ea typeface="+mn-ea"/>
                <a:cs typeface="+mn-cs"/>
              </a:rPr>
              <a:t>18</a:t>
            </a:r>
            <a:r>
              <a:rPr lang="fr-CA" sz="1200" baseline="0" dirty="0">
                <a:latin typeface="+mn-lt"/>
                <a:cs typeface="Arial" panose="020B0604020202020204" pitchFamily="34" charset="0"/>
              </a:rPr>
              <a:t>).</a:t>
            </a:r>
            <a:endParaRPr lang="fr-CA" sz="1200" dirty="0">
              <a:latin typeface="+mn-lt"/>
              <a:cs typeface="Arial" panose="020B0604020202020204" pitchFamily="34" charset="0"/>
            </a:endParaRPr>
          </a:p>
          <a:p>
            <a:pPr marL="1257300" lvl="2" indent="-342900">
              <a:buSzPct val="75000"/>
              <a:buFont typeface="Arial" panose="020B0604020202020204" pitchFamily="34" charset="0"/>
              <a:buChar char="•"/>
            </a:pPr>
            <a:r>
              <a:rPr lang="fr-CA" sz="1200" dirty="0">
                <a:latin typeface="+mn-lt"/>
                <a:cs typeface="Arial" panose="020B0604020202020204" pitchFamily="34" charset="0"/>
              </a:rPr>
              <a:t>etc. </a:t>
            </a:r>
          </a:p>
          <a:p>
            <a:pPr marL="0" indent="0">
              <a:buFont typeface="Arial" panose="020B0604020202020204" pitchFamily="34" charset="0"/>
              <a:buNone/>
            </a:pPr>
            <a:endParaRPr lang="fr-CA" sz="1200" baseline="0" dirty="0">
              <a:latin typeface="+mn-lt"/>
              <a:cs typeface="Arial" panose="020B0604020202020204" pitchFamily="34" charset="0"/>
            </a:endParaRPr>
          </a:p>
          <a:p>
            <a:pPr marL="0" indent="0">
              <a:buFont typeface="Arial" panose="020B0604020202020204" pitchFamily="34" charset="0"/>
              <a:buNone/>
            </a:pPr>
            <a:r>
              <a:rPr lang="fr-CA" sz="1200" b="1" baseline="0" dirty="0">
                <a:latin typeface="+mn-lt"/>
                <a:cs typeface="Arial" panose="020B0604020202020204" pitchFamily="34" charset="0"/>
              </a:rPr>
              <a:t>NOTE TO TEACHER</a:t>
            </a:r>
          </a:p>
          <a:p>
            <a:pPr marL="171450" indent="-171450">
              <a:buFont typeface="Wingdings" panose="05000000000000000000" pitchFamily="2" charset="2"/>
              <a:buChar char="q"/>
            </a:pPr>
            <a:r>
              <a:rPr lang="en-US" sz="1200" baseline="0" noProof="0" dirty="0">
                <a:latin typeface="+mn-lt"/>
                <a:cs typeface="Arial" panose="020B0604020202020204" pitchFamily="34" charset="0"/>
              </a:rPr>
              <a:t>Éducaloi offers a teaching tool on the Charters and discrimination at school. </a:t>
            </a:r>
            <a:r>
              <a:rPr lang="en-US" sz="1200" noProof="0" dirty="0">
                <a:latin typeface="+mn-lt"/>
                <a:cs typeface="Arial" panose="020B0604020202020204" pitchFamily="34" charset="0"/>
              </a:rPr>
              <a:t>Visit</a:t>
            </a:r>
            <a:r>
              <a:rPr lang="en-US" sz="1200" baseline="0" noProof="0" dirty="0">
                <a:latin typeface="+mn-lt"/>
                <a:cs typeface="Arial" panose="020B0604020202020204" pitchFamily="34" charset="0"/>
              </a:rPr>
              <a:t> our website:</a:t>
            </a:r>
          </a:p>
          <a:p>
            <a:pPr marL="171450" indent="-171450">
              <a:buFont typeface="Wingdings" panose="05000000000000000000" pitchFamily="2" charset="2"/>
              <a:buNone/>
            </a:pPr>
            <a:r>
              <a:rPr lang="en-US" sz="1200" baseline="0" noProof="0" dirty="0">
                <a:latin typeface="+mn-lt"/>
                <a:cs typeface="Arial" panose="020B0604020202020204" pitchFamily="34" charset="0"/>
              </a:rPr>
              <a:t>	</a:t>
            </a:r>
            <a:r>
              <a:rPr lang="en-US" sz="1200" u="sng" baseline="0" noProof="0" dirty="0">
                <a:latin typeface="+mn-lt"/>
                <a:cs typeface="Arial" panose="020B0604020202020204" pitchFamily="34" charset="0"/>
              </a:rPr>
              <a:t>https://www.educationjuridique.ca/en/doityourself/teachingguides/discrimination-at-school/</a:t>
            </a:r>
          </a:p>
          <a:p>
            <a:pPr marL="0" indent="0">
              <a:buFont typeface="Arial" panose="020B0604020202020204" pitchFamily="34" charset="0"/>
              <a:buNone/>
            </a:pPr>
            <a:endParaRPr lang="fr-CA" sz="1200" baseline="0" dirty="0">
              <a:latin typeface="+mn-lt"/>
              <a:cs typeface="Arial" panose="020B0604020202020204" pitchFamily="34" charset="0"/>
            </a:endParaRPr>
          </a:p>
          <a:p>
            <a:pPr marL="0" indent="0">
              <a:buFont typeface="Arial" panose="020B0604020202020204" pitchFamily="34" charset="0"/>
              <a:buNone/>
            </a:pPr>
            <a:r>
              <a:rPr lang="fr-CA" sz="1200" b="1" baseline="0" dirty="0">
                <a:latin typeface="+mn-lt"/>
                <a:cs typeface="Arial" panose="020B0604020202020204" pitchFamily="34" charset="0"/>
              </a:rPr>
              <a:t>SOURCES</a:t>
            </a:r>
          </a:p>
          <a:p>
            <a:pPr marL="171450" indent="-171450" hangingPunct="0">
              <a:buFont typeface="Arial" panose="020B0604020202020204" pitchFamily="34" charset="0"/>
              <a:buChar char="•"/>
            </a:pPr>
            <a:r>
              <a:rPr lang="fr-CA" sz="1200" i="1" kern="1200" dirty="0">
                <a:effectLst/>
                <a:latin typeface="+mn-lt"/>
                <a:cs typeface="Arial" panose="020B0604020202020204" pitchFamily="34" charset="0"/>
              </a:rPr>
              <a:t>Charte des droits et libertés de la personne</a:t>
            </a:r>
            <a:r>
              <a:rPr lang="fr-CA" sz="1200" kern="1200" dirty="0">
                <a:effectLst/>
                <a:latin typeface="+mn-lt"/>
                <a:cs typeface="Arial" panose="020B0604020202020204" pitchFamily="34" charset="0"/>
              </a:rPr>
              <a:t>, L.R.Q., c. C-12, art. 10.</a:t>
            </a:r>
          </a:p>
          <a:p>
            <a:pPr marL="171450" indent="-171450" hangingPunct="0">
              <a:buFont typeface="Arial" panose="020B0604020202020204" pitchFamily="34" charset="0"/>
              <a:buChar char="•"/>
            </a:pPr>
            <a:r>
              <a:rPr lang="fr-CA" sz="1200" i="1" kern="1200" dirty="0">
                <a:effectLst/>
                <a:latin typeface="+mn-lt"/>
                <a:cs typeface="Arial" panose="020B0604020202020204" pitchFamily="34" charset="0"/>
              </a:rPr>
              <a:t>Loi constitutionnelle de 1982</a:t>
            </a:r>
            <a:r>
              <a:rPr lang="fr-CA" sz="1200" kern="1200" dirty="0">
                <a:effectLst/>
                <a:latin typeface="+mn-lt"/>
                <a:cs typeface="Arial" panose="020B0604020202020204" pitchFamily="34" charset="0"/>
              </a:rPr>
              <a:t>, 1982, ch. 11 (R.U.), Annexe B, art. 2(b). art. 15.</a:t>
            </a:r>
          </a:p>
          <a:p>
            <a:pPr marL="171450" indent="-171450" hangingPunct="0">
              <a:buFont typeface="Arial" panose="020B0604020202020204" pitchFamily="34" charset="0"/>
              <a:buChar char="•"/>
            </a:pPr>
            <a:r>
              <a:rPr lang="en-CA" sz="1200" i="1" kern="1200" dirty="0">
                <a:effectLst/>
                <a:latin typeface="+mn-lt"/>
                <a:cs typeface="Arial" panose="020B0604020202020204" pitchFamily="34" charset="0"/>
              </a:rPr>
              <a:t>Andrews c. Law Society of British Columbia, </a:t>
            </a:r>
            <a:r>
              <a:rPr lang="en-CA" sz="1200" kern="1200" dirty="0">
                <a:effectLst/>
                <a:latin typeface="+mn-lt"/>
                <a:cs typeface="Arial" panose="020B0604020202020204" pitchFamily="34" charset="0"/>
              </a:rPr>
              <a:t>[1989] 1 R.C.S. 143, page 38 [du document PDF].</a:t>
            </a:r>
            <a:endParaRPr lang="fr-CA" sz="1200" kern="1200" dirty="0">
              <a:effectLst/>
              <a:latin typeface="+mn-lt"/>
              <a:cs typeface="Arial" panose="020B0604020202020204" pitchFamily="34" charset="0"/>
            </a:endParaRPr>
          </a:p>
          <a:p>
            <a:pPr marL="171450" indent="-171450" hangingPunct="0">
              <a:buFont typeface="Arial" panose="020B0604020202020204" pitchFamily="34" charset="0"/>
              <a:buChar char="•"/>
            </a:pPr>
            <a:r>
              <a:rPr lang="fr-CA" sz="1200" kern="1200" dirty="0">
                <a:effectLst/>
                <a:latin typeface="+mn-lt"/>
                <a:cs typeface="Arial" panose="020B0604020202020204" pitchFamily="34" charset="0"/>
              </a:rPr>
              <a:t>Christian </a:t>
            </a:r>
            <a:r>
              <a:rPr lang="fr-CA" sz="1200" kern="1200" cap="all" baseline="0" dirty="0">
                <a:effectLst/>
                <a:latin typeface="+mn-lt"/>
                <a:cs typeface="Arial" panose="020B0604020202020204" pitchFamily="34" charset="0"/>
              </a:rPr>
              <a:t>Brunelle</a:t>
            </a:r>
            <a:r>
              <a:rPr lang="fr-CA" sz="1200" kern="1200" dirty="0">
                <a:effectLst/>
                <a:latin typeface="+mn-lt"/>
                <a:cs typeface="Arial" panose="020B0604020202020204" pitchFamily="34" charset="0"/>
              </a:rPr>
              <a:t>, </a:t>
            </a:r>
            <a:r>
              <a:rPr lang="fr-CA" sz="1200" i="1" kern="1200" dirty="0">
                <a:effectLst/>
                <a:latin typeface="+mn-lt"/>
                <a:cs typeface="Arial" panose="020B0604020202020204" pitchFamily="34" charset="0"/>
              </a:rPr>
              <a:t>Les domaines d’application des Chartes des droits, </a:t>
            </a:r>
            <a:r>
              <a:rPr lang="fr-CA" sz="1200" kern="1200" dirty="0">
                <a:effectLst/>
                <a:latin typeface="+mn-lt"/>
                <a:cs typeface="Arial" panose="020B0604020202020204" pitchFamily="34" charset="0"/>
              </a:rPr>
              <a:t>Collection de droit 2012-2013, Volume 7, Droit public et administratif, p.30 et 52.</a:t>
            </a:r>
          </a:p>
          <a:p>
            <a:pPr marL="0" indent="0">
              <a:buFont typeface="Arial" panose="020B0604020202020204" pitchFamily="34" charset="0"/>
              <a:buNone/>
            </a:pPr>
            <a:endParaRPr lang="fr-CA" sz="1200" baseline="0" dirty="0">
              <a:latin typeface="+mn-lt"/>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26</a:t>
            </a:fld>
            <a:endParaRPr lang="fr-CA"/>
          </a:p>
        </p:txBody>
      </p:sp>
    </p:spTree>
    <p:extLst>
      <p:ext uri="{BB962C8B-B14F-4D97-AF65-F5344CB8AC3E}">
        <p14:creationId xmlns:p14="http://schemas.microsoft.com/office/powerpoint/2010/main" val="2621458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latin typeface="+mn-lt"/>
                <a:cs typeface="Arial" panose="020B0604020202020204" pitchFamily="34" charset="0"/>
              </a:rPr>
              <a:t>INFORMATION TO BE GIVEN TO STUDENTS (IF DISCUSSION STALLS)</a:t>
            </a:r>
          </a:p>
          <a:p>
            <a:endParaRPr lang="fr-FR" sz="1200" b="1" dirty="0">
              <a:latin typeface="+mn-lt"/>
              <a:cs typeface="Arial" panose="020B0604020202020204" pitchFamily="34" charset="0"/>
            </a:endParaRPr>
          </a:p>
          <a:p>
            <a:r>
              <a:rPr lang="en-CA" sz="1200" noProof="0" dirty="0">
                <a:latin typeface="+mn-lt"/>
                <a:cs typeface="Arial" panose="020B0604020202020204" pitchFamily="34" charset="0"/>
              </a:rPr>
              <a:t>Canada has not had the death penalty since1976. </a:t>
            </a:r>
            <a:endParaRPr lang="en-CA" sz="1200" b="1" noProof="0" dirty="0">
              <a:latin typeface="+mn-lt"/>
              <a:cs typeface="Arial" panose="020B0604020202020204" pitchFamily="34" charset="0"/>
            </a:endParaRPr>
          </a:p>
          <a:p>
            <a:endParaRPr lang="fr-FR" sz="1200" b="1" dirty="0">
              <a:latin typeface="+mn-lt"/>
              <a:cs typeface="Arial" panose="020B0604020202020204" pitchFamily="34" charset="0"/>
            </a:endParaRPr>
          </a:p>
          <a:p>
            <a:pPr marL="171450" indent="-171450">
              <a:buFont typeface="Wingdings"/>
              <a:buChar char="q"/>
            </a:pPr>
            <a:r>
              <a:rPr lang="fr-FR" sz="1200" b="1" dirty="0">
                <a:latin typeface="+mn-lt"/>
                <a:cs typeface="Arial" panose="020B0604020202020204" pitchFamily="34" charset="0"/>
              </a:rPr>
              <a:t>ARGUMENTS FOR</a:t>
            </a:r>
            <a:r>
              <a:rPr lang="en-US" sz="1200" b="1" dirty="0">
                <a:latin typeface="+mn-lt"/>
                <a:cs typeface="Arial" panose="020B0604020202020204" pitchFamily="34" charset="0"/>
              </a:rPr>
              <a:t>:</a:t>
            </a:r>
            <a:r>
              <a:rPr lang="fr-FR" sz="1200" b="1" dirty="0">
                <a:latin typeface="+mn-lt"/>
                <a:cs typeface="Arial" panose="020B0604020202020204" pitchFamily="34" charset="0"/>
              </a:rPr>
              <a:t> </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A person who spends his life in prison costs the State a lot of money</a:t>
            </a:r>
            <a:r>
              <a:rPr lang="fr-FR" sz="1200" dirty="0">
                <a:latin typeface="+mn-lt"/>
                <a:cs typeface="Arial" panose="020B0604020202020204" pitchFamily="34" charset="0"/>
              </a:rPr>
              <a:t>. </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The death penalty could act as a deterrent against violent crime</a:t>
            </a:r>
            <a:r>
              <a:rPr lang="fr-FR" sz="1200" dirty="0">
                <a:latin typeface="+mn-lt"/>
                <a:cs typeface="Arial" panose="020B0604020202020204" pitchFamily="34" charset="0"/>
              </a:rPr>
              <a:t>.</a:t>
            </a:r>
          </a:p>
          <a:p>
            <a:endParaRPr lang="fr-FR" sz="1200" b="1" dirty="0">
              <a:latin typeface="+mn-lt"/>
              <a:cs typeface="Arial" panose="020B0604020202020204" pitchFamily="34" charset="0"/>
            </a:endParaRPr>
          </a:p>
          <a:p>
            <a:pPr marL="171450" indent="-171450">
              <a:buFont typeface="Wingdings"/>
              <a:buChar char="q"/>
            </a:pPr>
            <a:r>
              <a:rPr lang="fr-FR" sz="1200" b="1" dirty="0">
                <a:latin typeface="+mn-lt"/>
                <a:cs typeface="Arial" panose="020B0604020202020204" pitchFamily="34" charset="0"/>
              </a:rPr>
              <a:t>ARGUMENTS AGAINST</a:t>
            </a:r>
            <a:r>
              <a:rPr lang="en-US" sz="1200" b="1" dirty="0">
                <a:latin typeface="+mn-lt"/>
                <a:cs typeface="Arial" panose="020B0604020202020204" pitchFamily="34" charset="0"/>
              </a:rPr>
              <a:t>:</a:t>
            </a:r>
            <a:r>
              <a:rPr lang="fr-FR" sz="1200" b="1" dirty="0">
                <a:latin typeface="+mn-lt"/>
                <a:cs typeface="Arial" panose="020B0604020202020204" pitchFamily="34" charset="0"/>
              </a:rPr>
              <a:t> </a:t>
            </a:r>
          </a:p>
          <a:p>
            <a:pPr marL="628650" lvl="1" indent="-171450">
              <a:buFont typeface="Wingdings" panose="05000000000000000000" pitchFamily="2" charset="2"/>
              <a:buChar char="§"/>
            </a:pPr>
            <a:r>
              <a:rPr lang="en-US" sz="1200" kern="1200" dirty="0">
                <a:solidFill>
                  <a:schemeClr val="tx1"/>
                </a:solidFill>
                <a:latin typeface="+mn-lt"/>
                <a:ea typeface="+mn-ea"/>
                <a:cs typeface="+mn-cs"/>
              </a:rPr>
              <a:t>Sometimes judges or juries are wrong and find an innocent person</a:t>
            </a:r>
            <a:r>
              <a:rPr lang="en-US" sz="1200" kern="1200" baseline="0" dirty="0">
                <a:solidFill>
                  <a:schemeClr val="tx1"/>
                </a:solidFill>
                <a:latin typeface="+mn-lt"/>
                <a:ea typeface="+mn-ea"/>
                <a:cs typeface="+mn-cs"/>
              </a:rPr>
              <a:t> guilty of a crime punishable by death</a:t>
            </a:r>
            <a:r>
              <a:rPr lang="fr-FR" sz="1200" dirty="0">
                <a:latin typeface="+mn-lt"/>
                <a:cs typeface="Arial" panose="020B0604020202020204" pitchFamily="34" charset="0"/>
              </a:rPr>
              <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latin typeface="Cambria"/>
                <a:ea typeface="Cambria"/>
                <a:cs typeface="Times New Roman"/>
              </a:rPr>
              <a:t>Allowing a State to kill its citizens, for whatever reason,</a:t>
            </a:r>
            <a:r>
              <a:rPr lang="en-US" sz="1200" baseline="0" dirty="0">
                <a:latin typeface="Cambria"/>
                <a:ea typeface="Cambria"/>
                <a:cs typeface="Times New Roman"/>
              </a:rPr>
              <a:t> is a slippery slope. The State would be </a:t>
            </a:r>
            <a:r>
              <a:rPr lang="en-US" sz="1200" dirty="0">
                <a:latin typeface="Cambria"/>
                <a:ea typeface="Cambria"/>
                <a:cs typeface="Times New Roman"/>
              </a:rPr>
              <a:t>venturing onto very dangerous</a:t>
            </a:r>
            <a:r>
              <a:rPr lang="en-US" sz="1200" baseline="0" dirty="0">
                <a:latin typeface="Cambria"/>
                <a:ea typeface="Cambria"/>
                <a:cs typeface="Times New Roman"/>
              </a:rPr>
              <a:t> </a:t>
            </a:r>
            <a:r>
              <a:rPr lang="en-US" sz="1200" dirty="0">
                <a:latin typeface="Cambria"/>
                <a:ea typeface="Cambria"/>
                <a:cs typeface="Times New Roman"/>
              </a:rPr>
              <a:t>ground. For example, in some countries, the State uses this power to get rid of its political opponents</a:t>
            </a:r>
            <a:r>
              <a:rPr lang="en-GB" sz="1200" dirty="0">
                <a:latin typeface="+mn-lt"/>
                <a:ea typeface="+mn-ea"/>
                <a:cs typeface="+mn-cs"/>
              </a:rPr>
              <a:t>.</a:t>
            </a:r>
            <a:endParaRPr lang="fr-FR" sz="1200" dirty="0">
              <a:latin typeface="+mn-lt"/>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27</a:t>
            </a:fld>
            <a:endParaRPr lang="fr-CA"/>
          </a:p>
        </p:txBody>
      </p:sp>
    </p:spTree>
    <p:extLst>
      <p:ext uri="{BB962C8B-B14F-4D97-AF65-F5344CB8AC3E}">
        <p14:creationId xmlns:p14="http://schemas.microsoft.com/office/powerpoint/2010/main" val="78012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dirty="0">
                <a:latin typeface="+mn-lt"/>
                <a:cs typeface="Arial"/>
              </a:rPr>
              <a:t>INFORMATIONS À TRANSMETTRE AUX ÉLÈVES</a:t>
            </a:r>
          </a:p>
          <a:p>
            <a:pPr lvl="0"/>
            <a:endParaRPr lang="fr-CA" sz="1200" b="1" kern="1200" dirty="0">
              <a:solidFill>
                <a:schemeClr val="tx1"/>
              </a:solidFill>
              <a:effectLst/>
              <a:latin typeface="+mn-lt"/>
              <a:cs typeface="Arial" panose="020B0604020202020204" pitchFamily="34" charset="0"/>
            </a:endParaRPr>
          </a:p>
          <a:p>
            <a:pPr marL="171450" indent="-171450">
              <a:buFont typeface="Wingdings" panose="05000000000000000000" pitchFamily="2" charset="2"/>
              <a:buChar char="q"/>
            </a:pPr>
            <a:r>
              <a:rPr lang="en-US" sz="1200" b="1" kern="1200" dirty="0">
                <a:solidFill>
                  <a:schemeClr val="tx1"/>
                </a:solidFill>
                <a:latin typeface="+mn-lt"/>
                <a:ea typeface="+mn-ea"/>
                <a:cs typeface="+mn-cs"/>
              </a:rPr>
              <a:t>Trick question! Canada has a </a:t>
            </a:r>
            <a:r>
              <a:rPr lang="en-US" b="1" dirty="0"/>
              <a:t>King</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In the Canadian Constitution, the </a:t>
            </a:r>
            <a:r>
              <a:rPr lang="en-US" dirty="0"/>
              <a:t>King</a:t>
            </a:r>
            <a:r>
              <a:rPr lang="en-US" sz="1200" kern="1200" dirty="0">
                <a:solidFill>
                  <a:schemeClr val="tx1"/>
                </a:solidFill>
                <a:latin typeface="+mn-lt"/>
                <a:ea typeface="+mn-ea"/>
                <a:cs typeface="+mn-cs"/>
              </a:rPr>
              <a:t> of England is our head of State, represented at the federal level by the Governor General of Canada and at the provincial level by a Lieutenant Governor. However, the </a:t>
            </a:r>
            <a:r>
              <a:rPr lang="en-US" dirty="0"/>
              <a:t>King</a:t>
            </a:r>
            <a:r>
              <a:rPr lang="en-US" sz="1200" kern="1200" dirty="0">
                <a:solidFill>
                  <a:schemeClr val="tx1"/>
                </a:solidFill>
                <a:latin typeface="+mn-lt"/>
                <a:ea typeface="+mn-ea"/>
                <a:cs typeface="+mn-cs"/>
              </a:rPr>
              <a:t> alone cannot make decisions affecting us. In practice, Canada is governed by the Cabinet (the Prime Minister and his or her selected ministers, as well as the Governor General, whose role is very limited)</a:t>
            </a:r>
            <a:r>
              <a:rPr lang="en-GB" dirty="0"/>
              <a:t> </a:t>
            </a:r>
            <a:r>
              <a:rPr lang="fr-CA" sz="1200" kern="1200" baseline="0" dirty="0">
                <a:solidFill>
                  <a:schemeClr val="tx1"/>
                </a:solidFill>
                <a:effectLst/>
                <a:latin typeface="+mn-lt"/>
                <a:cs typeface="Calibri"/>
              </a:rPr>
              <a:t>.</a:t>
            </a:r>
          </a:p>
          <a:p>
            <a:pPr lvl="0"/>
            <a:endParaRPr lang="fr-CA" sz="1200" kern="1200" baseline="0" dirty="0">
              <a:solidFill>
                <a:schemeClr val="tx1"/>
              </a:solidFill>
              <a:effectLst/>
              <a:latin typeface="+mn-lt"/>
              <a:cs typeface="Arial" panose="020B0604020202020204" pitchFamily="34" charset="0"/>
            </a:endParaRPr>
          </a:p>
          <a:p>
            <a:pPr lvl="0"/>
            <a:r>
              <a:rPr lang="en-US" sz="1200" b="1" kern="1200" baseline="0" dirty="0">
                <a:solidFill>
                  <a:schemeClr val="tx1"/>
                </a:solidFill>
                <a:effectLst/>
                <a:latin typeface="+mn-lt"/>
                <a:cs typeface="Arial"/>
              </a:rPr>
              <a:t>OPTIONAL INFORMATION</a:t>
            </a:r>
            <a:endParaRPr lang="fr-CA" sz="1200" b="1" kern="1200" baseline="0" dirty="0">
              <a:solidFill>
                <a:schemeClr val="tx1"/>
              </a:solidFill>
              <a:effectLst/>
              <a:latin typeface="+mn-lt"/>
              <a:cs typeface="Arial"/>
            </a:endParaRPr>
          </a:p>
          <a:p>
            <a:pPr lvl="0"/>
            <a:endParaRPr lang="fr-CA" sz="1200" b="1" kern="1200" baseline="0" dirty="0">
              <a:solidFill>
                <a:schemeClr val="tx1"/>
              </a:solidFill>
              <a:effectLst/>
              <a:latin typeface="+mn-lt"/>
              <a:cs typeface="Arial" panose="020B0604020202020204" pitchFamily="34" charset="0"/>
            </a:endParaRPr>
          </a:p>
          <a:p>
            <a:pPr marL="171450" lvl="0" indent="-171450">
              <a:buFont typeface="Wingdings" panose="05000000000000000000" pitchFamily="2" charset="2"/>
              <a:buChar char="q"/>
            </a:pPr>
            <a:r>
              <a:rPr lang="en-US" sz="1200" kern="1200" dirty="0">
                <a:solidFill>
                  <a:schemeClr val="tx1"/>
                </a:solidFill>
                <a:latin typeface="+mn-lt"/>
                <a:ea typeface="+mn-ea"/>
                <a:cs typeface="+mn-cs"/>
              </a:rPr>
              <a:t>Historically, the Government of Canada is tied to the British Crown, which is why government lawyers in criminal cases are usually referred to as “Crown Prosecutors”</a:t>
            </a:r>
            <a:r>
              <a:rPr lang="fr-CA" sz="1200" kern="1200" baseline="0" dirty="0">
                <a:solidFill>
                  <a:schemeClr val="tx1"/>
                </a:solidFill>
                <a:effectLst/>
                <a:latin typeface="+mn-lt"/>
                <a:cs typeface="Arial"/>
              </a:rPr>
              <a:t>.</a:t>
            </a:r>
          </a:p>
          <a:p>
            <a:pPr marL="0" lvl="0" indent="0">
              <a:buFont typeface="Wingdings" panose="05000000000000000000" pitchFamily="2" charset="2"/>
              <a:buNone/>
            </a:pPr>
            <a:endParaRPr lang="fr-CA" sz="1200" kern="1200" baseline="0" dirty="0">
              <a:solidFill>
                <a:schemeClr val="tx1"/>
              </a:solidFill>
              <a:effectLst/>
              <a:latin typeface="+mn-lt"/>
              <a:cs typeface="Arial"/>
            </a:endParaRPr>
          </a:p>
          <a:p>
            <a:pPr marL="356870" indent="-171450">
              <a:buFont typeface="Wingdings" panose="05000000000000000000" pitchFamily="2" charset="2"/>
              <a:buChar char="ü"/>
            </a:pPr>
            <a:r>
              <a:rPr lang="en-US" sz="1200" kern="1200" dirty="0">
                <a:solidFill>
                  <a:schemeClr val="tx1"/>
                </a:solidFill>
                <a:latin typeface="+mn-lt"/>
                <a:ea typeface="+mn-ea"/>
                <a:cs typeface="+mn-cs"/>
              </a:rPr>
              <a:t>Crown Prosecutors (officially called Criminal and Penal Prosecuting Attorneys in Québec) prosecute, on behalf of the State, people suspected of having committed crimes. This is why the names of court cases in criminal matters always take the same form: The King (Regina) against (versus) the accused person (e.g., R. v. Armitage)</a:t>
            </a:r>
            <a:r>
              <a:rPr lang="en-GB" dirty="0"/>
              <a:t> </a:t>
            </a:r>
            <a:r>
              <a:rPr lang="fr-CA" sz="1200" kern="1200" baseline="0" dirty="0">
                <a:solidFill>
                  <a:schemeClr val="tx1"/>
                </a:solidFill>
                <a:effectLst/>
                <a:latin typeface="+mn-lt"/>
                <a:cs typeface="Calibri"/>
              </a:rPr>
              <a:t>.</a:t>
            </a:r>
            <a:r>
              <a:rPr lang="fr-CA" sz="1200" dirty="0">
                <a:latin typeface="+mn-lt"/>
                <a:cs typeface="Calibri"/>
              </a:rPr>
              <a:t> </a:t>
            </a:r>
          </a:p>
          <a:p>
            <a:pPr marL="171450" indent="-171450">
              <a:buFont typeface="Wingdings" panose="05000000000000000000" pitchFamily="2" charset="2"/>
              <a:buChar char="q"/>
            </a:pPr>
            <a:endParaRPr lang="fr-CA" sz="1200" dirty="0">
              <a:latin typeface="+mn-lt"/>
              <a:cs typeface="Arial" panose="020B0604020202020204" pitchFamily="34" charset="0"/>
            </a:endParaRPr>
          </a:p>
          <a:p>
            <a:pPr marL="357188" lvl="0" indent="-171450">
              <a:buFont typeface="Wingdings" panose="05000000000000000000" pitchFamily="2" charset="2"/>
              <a:buChar char="ü"/>
            </a:pPr>
            <a:r>
              <a:rPr lang="en-US" sz="1200" kern="1200" dirty="0">
                <a:solidFill>
                  <a:schemeClr val="tx1"/>
                </a:solidFill>
                <a:latin typeface="+mn-lt"/>
                <a:ea typeface="+mn-ea"/>
                <a:cs typeface="+mn-cs"/>
              </a:rPr>
              <a:t>U.S. criminal cases take the</a:t>
            </a:r>
            <a:r>
              <a:rPr lang="en-US" sz="1200" kern="1200" baseline="0" dirty="0">
                <a:solidFill>
                  <a:schemeClr val="tx1"/>
                </a:solidFill>
                <a:latin typeface="+mn-lt"/>
                <a:ea typeface="+mn-ea"/>
                <a:cs typeface="+mn-cs"/>
              </a:rPr>
              <a:t> following</a:t>
            </a:r>
            <a:r>
              <a:rPr lang="en-US" sz="1200" kern="1200" dirty="0">
                <a:solidFill>
                  <a:schemeClr val="tx1"/>
                </a:solidFill>
                <a:latin typeface="+mn-lt"/>
                <a:ea typeface="+mn-ea"/>
                <a:cs typeface="+mn-cs"/>
              </a:rPr>
              <a:t> form: “The People” against the accused person, as a reminder that the purpose of criminal prosecutions is to protect the interests of society generally</a:t>
            </a:r>
            <a:r>
              <a:rPr lang="en-GB" dirty="0"/>
              <a:t> </a:t>
            </a:r>
            <a:r>
              <a:rPr lang="fr-CA" sz="1200" kern="1200" baseline="0" dirty="0">
                <a:solidFill>
                  <a:schemeClr val="tx1"/>
                </a:solidFill>
                <a:effectLst/>
                <a:latin typeface="+mn-lt"/>
                <a:cs typeface="Arial"/>
              </a:rPr>
              <a:t>.</a:t>
            </a:r>
          </a:p>
          <a:p>
            <a:pPr lvl="0"/>
            <a:endParaRPr lang="fr-CA" sz="1200" kern="1200" baseline="0" dirty="0">
              <a:solidFill>
                <a:schemeClr val="tx1"/>
              </a:solidFill>
              <a:effectLst/>
              <a:latin typeface="+mn-lt"/>
              <a:cs typeface="Arial" panose="020B0604020202020204" pitchFamily="34" charset="0"/>
            </a:endParaRPr>
          </a:p>
          <a:p>
            <a:pPr lvl="0"/>
            <a:endParaRPr lang="fr-CA" sz="1200" kern="1200" baseline="0" dirty="0">
              <a:solidFill>
                <a:schemeClr val="tx1"/>
              </a:solidFill>
              <a:effectLst/>
              <a:latin typeface="+mn-lt"/>
              <a:cs typeface="Arial" panose="020B0604020202020204" pitchFamily="34" charset="0"/>
            </a:endParaRPr>
          </a:p>
          <a:p>
            <a:pPr lvl="0"/>
            <a:r>
              <a:rPr lang="fr-CA" sz="1200" b="1" kern="1200" dirty="0">
                <a:solidFill>
                  <a:schemeClr val="tx1"/>
                </a:solidFill>
                <a:effectLst/>
                <a:latin typeface="+mn-lt"/>
                <a:cs typeface="Arial"/>
              </a:rPr>
              <a:t>SOURCES</a:t>
            </a:r>
          </a:p>
          <a:p>
            <a:pPr marL="171450" indent="-171450">
              <a:buFont typeface="Arial" panose="020B0604020202020204" pitchFamily="34" charset="0"/>
              <a:buChar char="•"/>
            </a:pPr>
            <a:r>
              <a:rPr lang="fr-FR" sz="1200" i="1" dirty="0">
                <a:latin typeface="+mn-lt"/>
                <a:cs typeface="Arial"/>
              </a:rPr>
              <a:t>Loi constitutionnelle de 1867 </a:t>
            </a:r>
            <a:r>
              <a:rPr lang="fr-FR" sz="1200" dirty="0">
                <a:latin typeface="+mn-lt"/>
                <a:cs typeface="Arial"/>
              </a:rPr>
              <a:t>(R-U), 30 &amp; 31 </a:t>
            </a:r>
            <a:r>
              <a:rPr lang="fr-FR" sz="1200" dirty="0" err="1">
                <a:latin typeface="+mn-lt"/>
                <a:cs typeface="Arial"/>
              </a:rPr>
              <a:t>Vict</a:t>
            </a:r>
            <a:r>
              <a:rPr lang="fr-FR" sz="1200" dirty="0">
                <a:latin typeface="+mn-lt"/>
                <a:cs typeface="Arial"/>
              </a:rPr>
              <a:t>.,  c 3, art 9, reproduit dans LRC 1985, annexe II, n³5.</a:t>
            </a:r>
          </a:p>
          <a:p>
            <a:pPr marL="171450" indent="-171450">
              <a:buFont typeface="Arial" panose="020B0604020202020204" pitchFamily="34" charset="0"/>
              <a:buChar char="•"/>
            </a:pPr>
            <a:r>
              <a:rPr lang="fr-CA" sz="1200" i="1" dirty="0">
                <a:latin typeface="+mn-lt"/>
                <a:cs typeface="Arial"/>
              </a:rPr>
              <a:t>Code criminel</a:t>
            </a:r>
            <a:r>
              <a:rPr lang="fr-CA" sz="1200" dirty="0">
                <a:latin typeface="+mn-lt"/>
                <a:cs typeface="Arial"/>
              </a:rPr>
              <a:t>, art 2, </a:t>
            </a:r>
            <a:r>
              <a:rPr lang="fr-CA" sz="1200" i="1" dirty="0" err="1">
                <a:latin typeface="+mn-lt"/>
                <a:cs typeface="Arial"/>
              </a:rPr>
              <a:t>subverbo</a:t>
            </a:r>
            <a:r>
              <a:rPr lang="fr-CA" sz="1200" i="1" dirty="0">
                <a:latin typeface="+mn-lt"/>
                <a:cs typeface="Arial"/>
              </a:rPr>
              <a:t> </a:t>
            </a:r>
            <a:r>
              <a:rPr lang="fr-CA" sz="1200" dirty="0">
                <a:latin typeface="+mn-lt"/>
                <a:cs typeface="Arial"/>
              </a:rPr>
              <a:t>«poursuivant» et «procureur général». </a:t>
            </a:r>
            <a:endParaRPr lang="fr-CA" sz="1200" dirty="0">
              <a:latin typeface="+mn-lt"/>
              <a:cs typeface="Arial" panose="020B0604020202020204" pitchFamily="34" charset="0"/>
            </a:endParaRPr>
          </a:p>
          <a:p>
            <a:pPr marL="171450" indent="-171450">
              <a:buFont typeface="Arial" panose="020B0604020202020204" pitchFamily="34" charset="0"/>
              <a:buChar char="•"/>
            </a:pPr>
            <a:r>
              <a:rPr lang="fr-CA" sz="1200">
                <a:latin typeface="+mn-lt"/>
                <a:cs typeface="Arial"/>
              </a:rPr>
              <a:t>Pierre BÉLIVEAU et Martin VAUCLAIR, </a:t>
            </a:r>
            <a:r>
              <a:rPr lang="fr-CA" sz="1200" i="1">
                <a:latin typeface="+mn-lt"/>
                <a:cs typeface="Arial"/>
              </a:rPr>
              <a:t>Traité général de preuve et de procédure pénales</a:t>
            </a:r>
            <a:r>
              <a:rPr lang="fr-CA" sz="1200">
                <a:latin typeface="+mn-lt"/>
                <a:cs typeface="Arial"/>
              </a:rPr>
              <a:t>, 22</a:t>
            </a:r>
            <a:r>
              <a:rPr lang="fr-CA" sz="1200" baseline="30000">
                <a:latin typeface="+mn-lt"/>
                <a:cs typeface="Arial"/>
              </a:rPr>
              <a:t>e</a:t>
            </a:r>
            <a:r>
              <a:rPr lang="fr-CA" sz="1200">
                <a:latin typeface="+mn-lt"/>
                <a:cs typeface="Arial"/>
              </a:rPr>
              <a:t> éd, Yvon Blais, 2015, p 95-105.</a:t>
            </a:r>
            <a:endParaRPr lang="fr-CA" sz="1200" dirty="0">
              <a:latin typeface="+mn-lt"/>
              <a:cs typeface="Arial"/>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28</a:t>
            </a:fld>
            <a:endParaRPr lang="fr-CA"/>
          </a:p>
        </p:txBody>
      </p:sp>
    </p:spTree>
    <p:extLst>
      <p:ext uri="{BB962C8B-B14F-4D97-AF65-F5344CB8AC3E}">
        <p14:creationId xmlns:p14="http://schemas.microsoft.com/office/powerpoint/2010/main" val="713849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endParaRPr lang="fr-CA" dirty="0">
              <a:cs typeface="Calibri"/>
            </a:endParaRPr>
          </a:p>
          <a:p>
            <a:endParaRPr lang="fr-CA">
              <a:cs typeface="Calibri"/>
            </a:endParaRPr>
          </a:p>
          <a:p>
            <a:endParaRPr lang="fr-CA"/>
          </a:p>
        </p:txBody>
      </p:sp>
      <p:sp>
        <p:nvSpPr>
          <p:cNvPr id="4" name="Slide Number Placeholder 3"/>
          <p:cNvSpPr>
            <a:spLocks noGrp="1"/>
          </p:cNvSpPr>
          <p:nvPr>
            <p:ph type="sldNum" sz="quarter" idx="5"/>
          </p:nvPr>
        </p:nvSpPr>
        <p:spPr/>
        <p:txBody>
          <a:bodyPr/>
          <a:lstStyle/>
          <a:p>
            <a:fld id="{D35C624B-F79C-4787-B116-28D6CD5E02DB}" type="slidenum">
              <a:rPr lang="fr-CA" smtClean="0"/>
              <a:t>29</a:t>
            </a:fld>
            <a:endParaRPr lang="fr-CA"/>
          </a:p>
        </p:txBody>
      </p:sp>
    </p:spTree>
    <p:extLst>
      <p:ext uri="{BB962C8B-B14F-4D97-AF65-F5344CB8AC3E}">
        <p14:creationId xmlns:p14="http://schemas.microsoft.com/office/powerpoint/2010/main" val="380432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Ask the students to do exercises No. 1 and 2 on the Student Exercise Sheet</a:t>
            </a:r>
            <a:r>
              <a:rPr lang="fr-CA" sz="1200" dirty="0">
                <a:cs typeface="Calibri"/>
              </a:rPr>
              <a:t>.</a:t>
            </a:r>
            <a:endParaRPr lang="fr-CA" sz="1200" noProof="0" dirty="0">
              <a:cs typeface="Calibri"/>
            </a:endParaRPr>
          </a:p>
          <a:p>
            <a:endParaRPr lang="fr-CA" sz="1200" b="1" dirty="0">
              <a:latin typeface="Arial"/>
              <a:ea typeface="Calibri" panose="020F0502020204030204" pitchFamily="34" charset="0"/>
              <a:cs typeface="Arial"/>
            </a:endParaRPr>
          </a:p>
          <a:p>
            <a:r>
              <a:rPr lang="en-US" sz="1200" b="1" dirty="0">
                <a:latin typeface="Arial"/>
                <a:cs typeface="Arial"/>
              </a:rPr>
              <a:t>NOTES TO TEACHER</a:t>
            </a:r>
            <a:endParaRPr lang="fr-CA" sz="1200" dirty="0">
              <a:latin typeface="Arial"/>
              <a:cs typeface="Arial"/>
            </a:endParaRPr>
          </a:p>
          <a:p>
            <a:endParaRPr lang="fr-CA" sz="12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The State is everywhere and nowhere at the same time. You don't look at a police car, a member of parliament or even a teacher and say, "</a:t>
            </a:r>
            <a:r>
              <a:rPr lang="en-US" dirty="0"/>
              <a:t>Look at that, it's the State!".</a:t>
            </a:r>
            <a:r>
              <a:rPr lang="en-US" sz="1200" kern="1200" dirty="0">
                <a:solidFill>
                  <a:schemeClr val="tx1"/>
                </a:solidFill>
                <a:latin typeface="+mn-lt"/>
                <a:ea typeface="+mn-ea"/>
                <a:cs typeface="+mn-cs"/>
              </a:rPr>
              <a:t> Yet in Canada, the State decides radio frequencies, the content of nutrition labels on cereal boxes, what drugs are prohibited and what conduct is a crime. In some countries, the State can even sentence a person to death.…</a:t>
            </a:r>
            <a:r>
              <a:rPr lang="en-GB" dirty="0"/>
              <a:t> </a:t>
            </a:r>
            <a:r>
              <a:rPr lang="fr-CA" sz="1200" dirty="0">
                <a:latin typeface="Arial"/>
                <a:cs typeface="Arial"/>
              </a:rPr>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dirty="0">
                <a:solidFill>
                  <a:schemeClr val="tx1"/>
                </a:solidFill>
                <a:latin typeface="+mn-lt"/>
                <a:ea typeface="+mn-ea"/>
                <a:cs typeface="+mn-cs"/>
              </a:rPr>
              <a:t>So what do we mean by the "State", with a capital "S"? </a:t>
            </a:r>
            <a:r>
              <a:rPr lang="fr-CA" sz="1200" dirty="0">
                <a:latin typeface="Arial"/>
                <a:cs typeface="Arial"/>
              </a:rPr>
              <a:t> </a:t>
            </a:r>
            <a:endParaRPr lang="fr-CA" sz="12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1200" kern="1200" dirty="0">
                <a:solidFill>
                  <a:schemeClr val="tx1"/>
                </a:solidFill>
                <a:latin typeface="+mn-lt"/>
                <a:ea typeface="+mn-ea"/>
                <a:cs typeface="+mn-cs"/>
              </a:rPr>
              <a:t>Why and how can the State decide all these issues</a:t>
            </a:r>
            <a:r>
              <a:rPr lang="fr-CA" sz="1200" dirty="0">
                <a:latin typeface="Arial"/>
                <a:cs typeface="Arial"/>
              </a:rPr>
              <a:t>?</a:t>
            </a:r>
          </a:p>
          <a:p>
            <a:endParaRPr lang="fr-FR" sz="1200" dirty="0">
              <a:latin typeface="Arial" panose="020B0604020202020204" pitchFamily="34" charset="0"/>
              <a:cs typeface="Arial" panose="020B0604020202020204" pitchFamily="34" charset="0"/>
            </a:endParaRPr>
          </a:p>
          <a:p>
            <a:r>
              <a:rPr lang="fr-FR" sz="1200" b="1" dirty="0">
                <a:latin typeface="Arial"/>
                <a:cs typeface="Arial"/>
              </a:rPr>
              <a:t>SOURCES</a:t>
            </a:r>
          </a:p>
          <a:p>
            <a:pPr marL="171450" indent="-171450">
              <a:buFont typeface="Arial" panose="020B0604020202020204" pitchFamily="34" charset="0"/>
              <a:buChar char="•"/>
            </a:pPr>
            <a:r>
              <a:rPr lang="fr-FR" sz="1200" dirty="0">
                <a:latin typeface="Arial"/>
                <a:cs typeface="Arial"/>
              </a:rPr>
              <a:t>Radio</a:t>
            </a:r>
            <a:r>
              <a:rPr lang="en-US" sz="1200" dirty="0">
                <a:latin typeface="Arial"/>
                <a:cs typeface="Arial"/>
              </a:rPr>
              <a:t>:</a:t>
            </a:r>
            <a:r>
              <a:rPr lang="fr-FR" sz="1200" dirty="0">
                <a:latin typeface="Arial"/>
                <a:cs typeface="Arial"/>
              </a:rPr>
              <a:t> </a:t>
            </a:r>
            <a:r>
              <a:rPr lang="fr-FR" sz="1200" i="1" dirty="0">
                <a:latin typeface="Arial"/>
                <a:cs typeface="Arial"/>
              </a:rPr>
              <a:t>Loi</a:t>
            </a:r>
            <a:r>
              <a:rPr lang="fr-FR" sz="1200" i="1" baseline="0" dirty="0">
                <a:latin typeface="Arial"/>
                <a:cs typeface="Arial"/>
              </a:rPr>
              <a:t> sur la radiodiffusion, </a:t>
            </a:r>
            <a:r>
              <a:rPr lang="fr-FR" sz="1200" i="0" baseline="0" dirty="0">
                <a:latin typeface="Arial"/>
                <a:cs typeface="Arial"/>
              </a:rPr>
              <a:t>L.R.C. 1991, c 11, art 3 (1) a) et (2).</a:t>
            </a:r>
            <a:r>
              <a:rPr lang="fr-FR" sz="1200" dirty="0">
                <a:latin typeface="Arial"/>
                <a:cs typeface="Arial"/>
              </a:rPr>
              <a:t>  </a:t>
            </a:r>
            <a:endParaRPr lang="fr-FR"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dirty="0">
                <a:latin typeface="Arial"/>
                <a:cs typeface="Arial"/>
              </a:rPr>
              <a:t>Étiquette nutritionnelle</a:t>
            </a:r>
            <a:r>
              <a:rPr lang="en-US" sz="1200" dirty="0">
                <a:latin typeface="Arial"/>
                <a:cs typeface="Arial"/>
              </a:rPr>
              <a:t>:</a:t>
            </a:r>
            <a:r>
              <a:rPr lang="fr-CA" sz="1200" dirty="0">
                <a:latin typeface="Arial"/>
                <a:cs typeface="Arial"/>
              </a:rPr>
              <a:t> </a:t>
            </a:r>
            <a:r>
              <a:rPr lang="fr-CA" sz="1200" i="1" dirty="0">
                <a:latin typeface="Arial"/>
                <a:cs typeface="Arial"/>
              </a:rPr>
              <a:t>Loi sur les aliments et drogues, </a:t>
            </a:r>
            <a:r>
              <a:rPr lang="fr-CA" sz="1200" i="0" dirty="0">
                <a:latin typeface="Arial"/>
                <a:cs typeface="Arial"/>
              </a:rPr>
              <a:t>L.R.C. (1985), c F-27, art 5 et </a:t>
            </a:r>
            <a:r>
              <a:rPr lang="fr-CA" sz="1200" i="1" dirty="0">
                <a:latin typeface="Arial"/>
                <a:cs typeface="Arial"/>
              </a:rPr>
              <a:t>Règlement sur les aliments et drogues</a:t>
            </a:r>
            <a:r>
              <a:rPr lang="fr-CA" sz="1200" dirty="0">
                <a:latin typeface="Arial"/>
                <a:cs typeface="Arial"/>
              </a:rPr>
              <a:t>, C.R.C c 870, art B.01.401 (1).</a:t>
            </a:r>
          </a:p>
          <a:p>
            <a:pPr marL="171450" indent="-171450">
              <a:buFont typeface="Arial" panose="020B0604020202020204" pitchFamily="34" charset="0"/>
              <a:buChar char="•"/>
            </a:pPr>
            <a:r>
              <a:rPr lang="fr-CA" sz="1200" dirty="0">
                <a:latin typeface="Arial"/>
                <a:cs typeface="Arial"/>
              </a:rPr>
              <a:t>Drogues interdites</a:t>
            </a:r>
            <a:r>
              <a:rPr lang="en-US" sz="1200" dirty="0">
                <a:latin typeface="Arial"/>
                <a:cs typeface="Arial"/>
              </a:rPr>
              <a:t>:</a:t>
            </a:r>
            <a:r>
              <a:rPr lang="fr-CA" sz="1200" dirty="0">
                <a:latin typeface="Arial"/>
                <a:cs typeface="Arial"/>
              </a:rPr>
              <a:t> </a:t>
            </a:r>
            <a:r>
              <a:rPr lang="fr-CA" sz="1200" i="1" dirty="0">
                <a:latin typeface="Arial"/>
                <a:cs typeface="Arial"/>
              </a:rPr>
              <a:t>Loi réglementant certaines drogues et autres substances, </a:t>
            </a:r>
            <a:r>
              <a:rPr lang="fr-CA" sz="1200" i="0" dirty="0">
                <a:latin typeface="Arial"/>
                <a:cs typeface="Arial"/>
              </a:rPr>
              <a:t>L.C. 1996, c 19, art 4</a:t>
            </a:r>
            <a:r>
              <a:rPr lang="fr-CA" sz="1200" i="0" baseline="0" dirty="0">
                <a:latin typeface="Arial"/>
                <a:cs typeface="Arial"/>
              </a:rPr>
              <a:t>.</a:t>
            </a:r>
            <a:r>
              <a:rPr lang="fr-CA" sz="1200" dirty="0">
                <a:latin typeface="Arial"/>
                <a:cs typeface="Arial"/>
              </a:rPr>
              <a:t> </a:t>
            </a:r>
            <a:endParaRPr lang="fr-CA"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dirty="0">
                <a:latin typeface="Arial"/>
                <a:cs typeface="Arial"/>
              </a:rPr>
              <a:t>Faculté de dire que certains actes sont des crimes (voir LC 1867)</a:t>
            </a:r>
            <a:r>
              <a:rPr lang="en-US" sz="1200" dirty="0">
                <a:latin typeface="Arial"/>
                <a:cs typeface="Arial"/>
              </a:rPr>
              <a:t>:</a:t>
            </a:r>
            <a:r>
              <a:rPr lang="fr-CA" sz="1200" dirty="0">
                <a:latin typeface="Arial"/>
                <a:cs typeface="Arial"/>
              </a:rPr>
              <a:t> </a:t>
            </a:r>
            <a:r>
              <a:rPr lang="fr-CA" sz="1200" i="1" dirty="0">
                <a:latin typeface="Arial"/>
                <a:cs typeface="Arial"/>
              </a:rPr>
              <a:t>Loi constitutionnelle</a:t>
            </a:r>
            <a:r>
              <a:rPr lang="fr-CA" sz="1200" i="1" baseline="0" dirty="0">
                <a:latin typeface="Arial"/>
                <a:cs typeface="Arial"/>
              </a:rPr>
              <a:t> de 1867 </a:t>
            </a:r>
            <a:r>
              <a:rPr lang="fr-CA" sz="1200" baseline="0" dirty="0">
                <a:latin typeface="Arial"/>
                <a:cs typeface="Arial"/>
              </a:rPr>
              <a:t>(R-U), 30 &amp; 31 </a:t>
            </a:r>
            <a:r>
              <a:rPr lang="fr-CA" sz="1200" baseline="0" dirty="0" err="1">
                <a:latin typeface="Arial"/>
                <a:cs typeface="Arial"/>
              </a:rPr>
              <a:t>Vict</a:t>
            </a:r>
            <a:r>
              <a:rPr lang="fr-CA" sz="1200" baseline="0" dirty="0">
                <a:latin typeface="Arial"/>
                <a:cs typeface="Arial"/>
              </a:rPr>
              <a:t>, c 3,</a:t>
            </a:r>
            <a:r>
              <a:rPr lang="fr-CA" sz="1200" dirty="0">
                <a:latin typeface="Arial"/>
                <a:cs typeface="Arial"/>
              </a:rPr>
              <a:t> art. 91 par. 27.</a:t>
            </a:r>
          </a:p>
          <a:p>
            <a:pPr marL="171450" indent="-171450">
              <a:buFont typeface="Arial" panose="020B0604020202020204" pitchFamily="34" charset="0"/>
              <a:buChar char="•"/>
            </a:pPr>
            <a:r>
              <a:rPr lang="fr-CA" sz="1200" dirty="0">
                <a:latin typeface="Arial"/>
                <a:cs typeface="Arial"/>
              </a:rPr>
              <a:t>Peine de mort dans certains pays</a:t>
            </a:r>
            <a:r>
              <a:rPr lang="en-US" sz="1200" dirty="0">
                <a:latin typeface="Arial"/>
                <a:cs typeface="Arial"/>
              </a:rPr>
              <a:t>:</a:t>
            </a:r>
            <a:r>
              <a:rPr lang="fr-CA" sz="1200" dirty="0">
                <a:latin typeface="Arial"/>
                <a:cs typeface="Arial"/>
              </a:rPr>
              <a:t> </a:t>
            </a:r>
            <a:endParaRPr lang="fr-CA" sz="12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fr-FR" sz="1200" dirty="0">
                <a:latin typeface="Arial"/>
                <a:cs typeface="Arial"/>
              </a:rPr>
              <a:t>Chine</a:t>
            </a:r>
            <a:r>
              <a:rPr lang="en-US" sz="1200" dirty="0">
                <a:latin typeface="Arial"/>
                <a:cs typeface="Arial"/>
              </a:rPr>
              <a:t>:</a:t>
            </a:r>
            <a:r>
              <a:rPr lang="fr-FR" sz="1200" dirty="0">
                <a:latin typeface="Arial"/>
                <a:cs typeface="Arial"/>
              </a:rPr>
              <a:t> </a:t>
            </a:r>
            <a:r>
              <a:rPr lang="fr-FR" sz="1200" i="1" dirty="0">
                <a:latin typeface="Arial"/>
                <a:cs typeface="Arial"/>
              </a:rPr>
              <a:t>Criminal Law of the </a:t>
            </a:r>
            <a:r>
              <a:rPr lang="fr-FR" sz="1200" i="1" dirty="0" err="1">
                <a:latin typeface="Arial"/>
                <a:cs typeface="Arial"/>
              </a:rPr>
              <a:t>People’s</a:t>
            </a:r>
            <a:r>
              <a:rPr lang="fr-FR" sz="1200" i="1" dirty="0">
                <a:latin typeface="Arial"/>
                <a:cs typeface="Arial"/>
              </a:rPr>
              <a:t> </a:t>
            </a:r>
            <a:r>
              <a:rPr lang="fr-FR" sz="1200" i="1" dirty="0" err="1">
                <a:latin typeface="Arial"/>
                <a:cs typeface="Arial"/>
              </a:rPr>
              <a:t>Republic</a:t>
            </a:r>
            <a:r>
              <a:rPr lang="fr-FR" sz="1200" i="1" dirty="0">
                <a:latin typeface="Arial"/>
                <a:cs typeface="Arial"/>
              </a:rPr>
              <a:t> of China </a:t>
            </a:r>
            <a:r>
              <a:rPr lang="fr-FR" sz="1200" dirty="0">
                <a:latin typeface="Arial"/>
                <a:cs typeface="Arial"/>
              </a:rPr>
              <a:t>(1997), section 5, art 48 à 51, en ligne</a:t>
            </a:r>
            <a:r>
              <a:rPr lang="en-US" sz="1200" dirty="0">
                <a:latin typeface="Arial"/>
                <a:cs typeface="Arial"/>
              </a:rPr>
              <a:t>:</a:t>
            </a:r>
            <a:r>
              <a:rPr lang="fr-FR" sz="1200" baseline="0" dirty="0">
                <a:latin typeface="Arial"/>
                <a:cs typeface="Arial"/>
              </a:rPr>
              <a:t> </a:t>
            </a:r>
            <a:r>
              <a:rPr lang="fr-FR" sz="1200" dirty="0">
                <a:latin typeface="Arial"/>
                <a:cs typeface="Arial"/>
                <a:hlinkClick r:id="rId3"/>
              </a:rPr>
              <a:t>www.lawinfochina.com/display.aspx?lib=law&amp;id=354&amp;CGid</a:t>
            </a:r>
            <a:r>
              <a:rPr lang="fr-FR" sz="1200" dirty="0">
                <a:latin typeface="Arial"/>
                <a:cs typeface="Arial"/>
              </a:rPr>
              <a:t> (consulté le 2 avril 2020). </a:t>
            </a:r>
            <a:endParaRPr lang="fr-FR" sz="12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200" dirty="0">
                <a:latin typeface="Arial"/>
                <a:cs typeface="Arial"/>
              </a:rPr>
              <a:t>State</a:t>
            </a:r>
            <a:r>
              <a:rPr lang="fr-FR" sz="1200" dirty="0">
                <a:latin typeface="Arial"/>
                <a:cs typeface="Arial"/>
              </a:rPr>
              <a:t>s-Unis</a:t>
            </a:r>
            <a:r>
              <a:rPr lang="en-US" sz="1200" dirty="0">
                <a:latin typeface="Arial"/>
                <a:cs typeface="Arial"/>
              </a:rPr>
              <a:t>:</a:t>
            </a:r>
            <a:r>
              <a:rPr lang="fr-FR" sz="1200" dirty="0">
                <a:latin typeface="Arial"/>
                <a:cs typeface="Arial"/>
              </a:rPr>
              <a:t> Dans les </a:t>
            </a:r>
            <a:r>
              <a:rPr lang="en-US" sz="1200" dirty="0">
                <a:latin typeface="Arial"/>
                <a:cs typeface="Arial"/>
              </a:rPr>
              <a:t>State</a:t>
            </a:r>
            <a:r>
              <a:rPr lang="fr-FR" sz="1200" dirty="0">
                <a:latin typeface="Arial"/>
                <a:cs typeface="Arial"/>
              </a:rPr>
              <a:t>s qui l’ont légalisée, la peine de mort est acceptée pour les crimes contre la personne entraînant la mort, </a:t>
            </a:r>
            <a:r>
              <a:rPr lang="fr-FR" sz="1200" i="1" dirty="0">
                <a:latin typeface="Arial"/>
                <a:cs typeface="Arial"/>
              </a:rPr>
              <a:t>Kennedy </a:t>
            </a:r>
            <a:r>
              <a:rPr lang="fr-FR" sz="1200" dirty="0">
                <a:latin typeface="Arial"/>
                <a:cs typeface="Arial"/>
              </a:rPr>
              <a:t>v. </a:t>
            </a:r>
            <a:r>
              <a:rPr lang="fr-FR" sz="1200" i="1" dirty="0" err="1">
                <a:latin typeface="Arial"/>
                <a:cs typeface="Arial"/>
              </a:rPr>
              <a:t>Lousiana</a:t>
            </a:r>
            <a:r>
              <a:rPr lang="fr-FR" sz="1200" i="1" dirty="0">
                <a:latin typeface="Arial"/>
                <a:cs typeface="Arial"/>
              </a:rPr>
              <a:t>,</a:t>
            </a:r>
            <a:r>
              <a:rPr lang="fr-FR" sz="1200" dirty="0">
                <a:latin typeface="Arial"/>
                <a:cs typeface="Arial"/>
              </a:rPr>
              <a:t> 554 U.S. 407.</a:t>
            </a:r>
            <a:endParaRPr lang="fr-CA" sz="1200" dirty="0">
              <a:latin typeface="Arial"/>
              <a:cs typeface="Arial"/>
            </a:endParaRPr>
          </a:p>
          <a:p>
            <a:endParaRPr lang="fr-CA" sz="12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3</a:t>
            </a:fld>
            <a:endParaRPr lang="fr-CA"/>
          </a:p>
        </p:txBody>
      </p:sp>
    </p:spTree>
    <p:extLst>
      <p:ext uri="{BB962C8B-B14F-4D97-AF65-F5344CB8AC3E}">
        <p14:creationId xmlns:p14="http://schemas.microsoft.com/office/powerpoint/2010/main" val="2082330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30000"/>
              </a:spcBef>
              <a:spcAft>
                <a:spcPct val="0"/>
              </a:spcAft>
            </a:pPr>
            <a:endParaRPr lang="fr-FR" dirty="0"/>
          </a:p>
          <a:p>
            <a:endParaRPr lang="en-US"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7F032627-CDED-4B74-8175-2FC5BD909872}" type="slidenum">
              <a:rPr lang="fr-FR"/>
              <a:t>30</a:t>
            </a:fld>
            <a:endParaRPr lang="fr-FR"/>
          </a:p>
        </p:txBody>
      </p:sp>
    </p:spTree>
    <p:extLst>
      <p:ext uri="{BB962C8B-B14F-4D97-AF65-F5344CB8AC3E}">
        <p14:creationId xmlns:p14="http://schemas.microsoft.com/office/powerpoint/2010/main" val="304276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fr-CA" sz="1200"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fr-CA" sz="1200" dirty="0">
                <a:latin typeface="+mn-lt"/>
                <a:ea typeface="Calibri" panose="020F0502020204030204" pitchFamily="34" charset="0"/>
                <a:cs typeface="Arial"/>
              </a:rPr>
              <a:t>A </a:t>
            </a:r>
            <a:r>
              <a:rPr lang="en-US" sz="1200" dirty="0">
                <a:latin typeface="+mn-lt"/>
                <a:ea typeface="Calibri" panose="020F0502020204030204" pitchFamily="34" charset="0"/>
                <a:cs typeface="Arial"/>
              </a:rPr>
              <a:t>State</a:t>
            </a:r>
            <a:r>
              <a:rPr lang="fr-CA" sz="1200" dirty="0">
                <a:latin typeface="+mn-lt"/>
                <a:ea typeface="Calibri" panose="020F0502020204030204" pitchFamily="34" charset="0"/>
                <a:cs typeface="Arial"/>
              </a:rPr>
              <a:t> </a:t>
            </a:r>
            <a:r>
              <a:rPr lang="en-US" sz="1200" kern="1200" dirty="0">
                <a:solidFill>
                  <a:schemeClr val="tx1"/>
                </a:solidFill>
                <a:latin typeface="+mn-lt"/>
                <a:ea typeface="+mn-ea"/>
                <a:cs typeface="+mn-cs"/>
              </a:rPr>
              <a:t>must have a territory with</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well defined by borders established by human beings for the purpose of respecting certain "natural barriers", the geographic distribution of certain ethnic or religious groups living in the territory or created as the result of armed conflict. Such borders are also formalized in treaties (e.g., the Treaty of Westphalia of 1648, the Treaty of Paris of 1763)</a:t>
            </a:r>
            <a:r>
              <a:rPr lang="en-US" dirty="0"/>
              <a:t>.</a:t>
            </a:r>
            <a:r>
              <a:rPr lang="en-US" sz="1200" kern="1200" dirty="0">
                <a:solidFill>
                  <a:schemeClr val="tx1"/>
                </a:solidFill>
                <a:latin typeface="+mn-lt"/>
                <a:ea typeface="+mn-ea"/>
                <a:cs typeface="+mn-cs"/>
              </a:rPr>
              <a:t> </a:t>
            </a:r>
          </a:p>
          <a:p>
            <a:pPr marL="181610" indent="-181610">
              <a:buFont typeface="Wingdings" panose="05000000000000000000" pitchFamily="2" charset="2"/>
              <a:buChar char="q"/>
            </a:pPr>
            <a:r>
              <a:rPr lang="en-US" sz="1200" kern="1200" dirty="0">
                <a:solidFill>
                  <a:schemeClr val="tx1"/>
                </a:solidFill>
                <a:latin typeface="+mn-lt"/>
                <a:ea typeface="+mn-ea"/>
                <a:cs typeface="+mn-cs"/>
              </a:rPr>
              <a:t>A territory includes land, air and in some cases maritime areas ("territorial waters", near coastlines are part of a territory)</a:t>
            </a:r>
            <a:r>
              <a:rPr lang="fr-CA" sz="1200" dirty="0">
                <a:latin typeface="+mn-lt"/>
                <a:ea typeface="Calibri" panose="020F0502020204030204" pitchFamily="34" charset="0"/>
                <a:cs typeface="Arial"/>
              </a:rPr>
              <a:t>.</a:t>
            </a:r>
          </a:p>
          <a:p>
            <a:endParaRPr lang="fr-FR" sz="1200" i="1" dirty="0">
              <a:latin typeface="+mn-lt"/>
              <a:ea typeface="Calibri" panose="020F0502020204030204" pitchFamily="34" charset="0"/>
              <a:cs typeface="Times New Roman" panose="02020603050405020304" pitchFamily="18" charset="0"/>
            </a:endParaRPr>
          </a:p>
          <a:p>
            <a:endParaRPr lang="fr-CA" sz="1200" i="1" dirty="0">
              <a:latin typeface="+mn-lt"/>
              <a:ea typeface="Calibri" panose="020F0502020204030204" pitchFamily="34" charset="0"/>
              <a:cs typeface="Times New Roman" panose="02020603050405020304" pitchFamily="18" charset="0"/>
            </a:endParaRPr>
          </a:p>
          <a:p>
            <a:r>
              <a:rPr lang="fr-CA" sz="1200" b="1" dirty="0">
                <a:latin typeface="+mn-lt"/>
                <a:ea typeface="Calibri" panose="020F0502020204030204" pitchFamily="34" charset="0"/>
                <a:cs typeface="Arial"/>
              </a:rPr>
              <a:t>SOURCES</a:t>
            </a:r>
          </a:p>
          <a:p>
            <a:pPr marL="181610" indent="-181610">
              <a:buFont typeface="Arial" panose="020B0604020202020204" pitchFamily="34" charset="0"/>
              <a:buChar char="•"/>
            </a:pPr>
            <a:r>
              <a:rPr lang="fr-CA" sz="1200" i="1" dirty="0">
                <a:latin typeface="+mn-lt"/>
                <a:ea typeface="Calibri" panose="020F0502020204030204" pitchFamily="34" charset="0"/>
                <a:cs typeface="Arial" panose="020B0604020202020204" pitchFamily="34" charset="0"/>
              </a:rPr>
              <a:t>Convention de Montevideo</a:t>
            </a:r>
            <a:r>
              <a:rPr lang="fr-CA" sz="1200" dirty="0">
                <a:latin typeface="+mn-lt"/>
                <a:ea typeface="Calibri" panose="020F0502020204030204" pitchFamily="34" charset="0"/>
                <a:cs typeface="Arial" panose="020B0604020202020204" pitchFamily="34" charset="0"/>
              </a:rPr>
              <a:t>, 26 décembre 1933, 165 RTSN</a:t>
            </a:r>
            <a:r>
              <a:rPr lang="fr-CA" sz="1200" baseline="0" dirty="0">
                <a:latin typeface="+mn-lt"/>
                <a:ea typeface="Calibri" panose="020F0502020204030204" pitchFamily="34" charset="0"/>
                <a:cs typeface="Arial" panose="020B0604020202020204" pitchFamily="34" charset="0"/>
              </a:rPr>
              <a:t> 19, </a:t>
            </a:r>
            <a:r>
              <a:rPr lang="fr-CA" sz="1200" dirty="0">
                <a:latin typeface="+mn-lt"/>
                <a:cs typeface="Arial" panose="020B0604020202020204" pitchFamily="34" charset="0"/>
              </a:rPr>
              <a:t>n° 3802,</a:t>
            </a:r>
            <a:r>
              <a:rPr lang="fr-CA" sz="1200" baseline="0" dirty="0">
                <a:latin typeface="+mn-lt"/>
                <a:ea typeface="Calibri" panose="020F0502020204030204" pitchFamily="34" charset="0"/>
                <a:cs typeface="Arial" panose="020B0604020202020204" pitchFamily="34" charset="0"/>
              </a:rPr>
              <a:t> </a:t>
            </a:r>
            <a:r>
              <a:rPr lang="fr-CA" sz="1200" dirty="0">
                <a:latin typeface="+mn-lt"/>
                <a:ea typeface="Calibri" panose="020F0502020204030204" pitchFamily="34" charset="0"/>
                <a:cs typeface="Arial" panose="020B0604020202020204" pitchFamily="34" charset="0"/>
              </a:rPr>
              <a:t>art. 1(II) (</a:t>
            </a:r>
            <a:r>
              <a:rPr lang="fr-CA" sz="1200" dirty="0">
                <a:latin typeface="+mn-lt"/>
                <a:cs typeface="Arial" panose="020B0604020202020204" pitchFamily="34" charset="0"/>
                <a:hlinkClick r:id="rId3"/>
              </a:rPr>
              <a:t>https://treaties.un.org/doc/Publication/UNTS/LON/Volume%20165/v165.pdf</a:t>
            </a:r>
            <a:r>
              <a:rPr lang="fr-CA" sz="1200" dirty="0">
                <a:latin typeface="+mn-lt"/>
                <a:cs typeface="Arial" panose="020B0604020202020204" pitchFamily="34" charset="0"/>
              </a:rPr>
              <a:t>)</a:t>
            </a:r>
            <a:endParaRPr lang="fr-CA" sz="1200" dirty="0">
              <a:latin typeface="+mn-lt"/>
              <a:ea typeface="Calibri" panose="020F0502020204030204" pitchFamily="34" charset="0"/>
              <a:cs typeface="Arial" panose="020B0604020202020204" pitchFamily="34" charset="0"/>
            </a:endParaRPr>
          </a:p>
          <a:p>
            <a:pPr marL="181610" indent="-181610">
              <a:buFont typeface="Arial" panose="020B0604020202020204" pitchFamily="34" charset="0"/>
              <a:buChar char="•"/>
            </a:pPr>
            <a:r>
              <a:rPr lang="fr-CA" sz="1200" dirty="0">
                <a:latin typeface="+mn-lt"/>
                <a:ea typeface="Calibri" panose="020F0502020204030204" pitchFamily="34" charset="0"/>
                <a:cs typeface="Arial" panose="020B0604020202020204" pitchFamily="34" charset="0"/>
              </a:rPr>
              <a:t>J.- Maurice ARBOUR et Geneviève Parent, </a:t>
            </a:r>
            <a:r>
              <a:rPr lang="fr-CA" sz="1200" i="1" dirty="0">
                <a:latin typeface="+mn-lt"/>
                <a:ea typeface="Calibri" panose="020F0502020204030204" pitchFamily="34" charset="0"/>
                <a:cs typeface="Arial" panose="020B0604020202020204" pitchFamily="34" charset="0"/>
              </a:rPr>
              <a:t>Droit international public</a:t>
            </a:r>
            <a:r>
              <a:rPr lang="fr-CA" sz="1200" dirty="0">
                <a:latin typeface="+mn-lt"/>
                <a:ea typeface="Calibri" panose="020F0502020204030204" pitchFamily="34" charset="0"/>
                <a:cs typeface="Arial" panose="020B0604020202020204" pitchFamily="34" charset="0"/>
              </a:rPr>
              <a:t>, 6</a:t>
            </a:r>
            <a:r>
              <a:rPr lang="fr-CA" sz="1200" baseline="30000" dirty="0">
                <a:latin typeface="+mn-lt"/>
                <a:ea typeface="Calibri" panose="020F0502020204030204" pitchFamily="34" charset="0"/>
                <a:cs typeface="Arial" panose="020B0604020202020204" pitchFamily="34" charset="0"/>
              </a:rPr>
              <a:t>e</a:t>
            </a:r>
            <a:r>
              <a:rPr lang="fr-CA" sz="1200" dirty="0">
                <a:latin typeface="+mn-lt"/>
                <a:ea typeface="Calibri" panose="020F0502020204030204" pitchFamily="34" charset="0"/>
                <a:cs typeface="Arial" panose="020B0604020202020204" pitchFamily="34" charset="0"/>
              </a:rPr>
              <a:t> éd., Éditions Yvon Blais, Cowansville, 2012, p. 222 et </a:t>
            </a:r>
            <a:r>
              <a:rPr lang="fr-CA" sz="1200" dirty="0" err="1">
                <a:latin typeface="+mn-lt"/>
                <a:ea typeface="Calibri" panose="020F0502020204030204" pitchFamily="34" charset="0"/>
                <a:cs typeface="Arial" panose="020B0604020202020204" pitchFamily="34" charset="0"/>
              </a:rPr>
              <a:t>suiv</a:t>
            </a:r>
            <a:r>
              <a:rPr lang="fr-CA" sz="1200" dirty="0">
                <a:latin typeface="+mn-lt"/>
                <a:ea typeface="Calibri" panose="020F0502020204030204" pitchFamily="34" charset="0"/>
                <a:cs typeface="Arial" panose="020B0604020202020204" pitchFamily="34" charset="0"/>
              </a:rPr>
              <a:t>.  </a:t>
            </a:r>
          </a:p>
          <a:p>
            <a:pPr marL="181610" indent="-181610">
              <a:buFont typeface="Arial" panose="020B0604020202020204" pitchFamily="34" charset="0"/>
              <a:buChar char="•"/>
            </a:pPr>
            <a:r>
              <a:rPr lang="fr-CA" sz="1200" i="1" dirty="0">
                <a:latin typeface="+mn-lt"/>
                <a:cs typeface="Arial" panose="020B0604020202020204" pitchFamily="34" charset="0"/>
              </a:rPr>
              <a:t>Convention des Nations Unies sur le droit de la mer</a:t>
            </a:r>
            <a:r>
              <a:rPr lang="fr-CA" sz="1200" dirty="0">
                <a:latin typeface="+mn-lt"/>
                <a:cs typeface="Arial" panose="020B0604020202020204" pitchFamily="34" charset="0"/>
              </a:rPr>
              <a:t>, 0.747.305.15, 16 novembre 1994, art. 5 et 8(1) (</a:t>
            </a:r>
            <a:r>
              <a:rPr lang="fr-CA" sz="1200" dirty="0">
                <a:latin typeface="+mn-lt"/>
                <a:cs typeface="Arial" panose="020B0604020202020204" pitchFamily="34" charset="0"/>
                <a:hlinkClick r:id="rId4"/>
              </a:rPr>
              <a:t>https://treaties.un.org/doc/publication/CTC/Ch_XXI_6_french_p.pdf</a:t>
            </a:r>
            <a:r>
              <a:rPr lang="fr-CA" sz="1200" dirty="0">
                <a:latin typeface="+mn-lt"/>
                <a:cs typeface="Arial" panose="020B0604020202020204" pitchFamily="34" charset="0"/>
              </a:rPr>
              <a:t>)</a:t>
            </a:r>
            <a:endParaRPr lang="fr-CA" sz="1200" dirty="0">
              <a:latin typeface="+mn-lt"/>
              <a:ea typeface="Calibri" panose="020F0502020204030204" pitchFamily="34" charset="0"/>
              <a:cs typeface="Arial" panose="020B0604020202020204" pitchFamily="34" charset="0"/>
            </a:endParaRPr>
          </a:p>
          <a:p>
            <a:endParaRPr lang="fr-CA" sz="1200" dirty="0">
              <a:latin typeface="+mn-lt"/>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4</a:t>
            </a:fld>
            <a:endParaRPr lang="fr-CA"/>
          </a:p>
        </p:txBody>
      </p:sp>
    </p:spTree>
    <p:extLst>
      <p:ext uri="{BB962C8B-B14F-4D97-AF65-F5344CB8AC3E}">
        <p14:creationId xmlns:p14="http://schemas.microsoft.com/office/powerpoint/2010/main" val="3956711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fr-CA" sz="1200" b="1" dirty="0">
              <a:latin typeface="+mn-lt"/>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200" dirty="0">
                <a:latin typeface="+mn-lt"/>
                <a:ea typeface="Calibri" panose="020F0502020204030204" pitchFamily="34" charset="0"/>
                <a:cs typeface="Arial"/>
              </a:rPr>
              <a:t>A </a:t>
            </a:r>
            <a:r>
              <a:rPr lang="en-US" sz="1200" dirty="0">
                <a:latin typeface="+mn-lt"/>
                <a:ea typeface="Calibri" panose="020F0502020204030204" pitchFamily="34" charset="0"/>
                <a:cs typeface="Arial"/>
              </a:rPr>
              <a:t>State</a:t>
            </a:r>
            <a:r>
              <a:rPr lang="fr-CA" sz="1200" dirty="0">
                <a:latin typeface="+mn-lt"/>
                <a:ea typeface="Calibri" panose="020F0502020204030204" pitchFamily="34" charset="0"/>
                <a:cs typeface="Arial"/>
              </a:rPr>
              <a:t> must have a permanent population. </a:t>
            </a:r>
            <a:endParaRPr lang="fr-CA" sz="1200" dirty="0">
              <a:latin typeface="+mn-lt"/>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en-US" sz="1200" kern="1200" dirty="0">
                <a:solidFill>
                  <a:schemeClr val="tx1"/>
                </a:solidFill>
                <a:latin typeface="+mn-lt"/>
                <a:ea typeface="+mn-ea"/>
                <a:cs typeface="+mn-cs"/>
              </a:rPr>
              <a:t>This doesn't mean that no one is allowed to enter or leave the territory! What it does mean is that the territory is inhabited</a:t>
            </a:r>
            <a:r>
              <a:rPr lang="fr-CA" sz="1200" dirty="0">
                <a:latin typeface="+mn-lt"/>
                <a:ea typeface="Calibri" panose="020F0502020204030204" pitchFamily="34" charset="0"/>
                <a:cs typeface="Arial"/>
              </a:rPr>
              <a:t>. </a:t>
            </a:r>
            <a:endParaRPr lang="fr-CA" sz="1200" dirty="0">
              <a:latin typeface="+mn-lt"/>
              <a:ea typeface="Calibri" panose="020F0502020204030204" pitchFamily="34" charset="0"/>
              <a:cs typeface="Arial" panose="020B0604020202020204" pitchFamily="34" charset="0"/>
            </a:endParaRPr>
          </a:p>
          <a:p>
            <a:pPr marL="182073" indent="-182073">
              <a:buFont typeface="Wingdings" panose="05000000000000000000" pitchFamily="2" charset="2"/>
              <a:buChar char="q"/>
            </a:pPr>
            <a:r>
              <a:rPr lang="en-US" sz="1200" kern="1200" dirty="0">
                <a:solidFill>
                  <a:schemeClr val="tx1"/>
                </a:solidFill>
                <a:latin typeface="+mn-lt"/>
                <a:ea typeface="+mn-ea"/>
                <a:cs typeface="+mn-cs"/>
              </a:rPr>
              <a:t>The population doesn't have to be evenly distributed throughout the territory. In Canada, for example, most of the population lives in the southern part of the country, near the US border</a:t>
            </a:r>
            <a:r>
              <a:rPr lang="en-CA" dirty="0"/>
              <a:t>.</a:t>
            </a:r>
            <a:endParaRPr lang="fr-CA" sz="1200" dirty="0">
              <a:latin typeface="+mn-lt"/>
              <a:ea typeface="Calibri" panose="020F0502020204030204" pitchFamily="34" charset="0"/>
              <a:cs typeface="Arial" panose="020B0604020202020204" pitchFamily="34" charset="0"/>
            </a:endParaRPr>
          </a:p>
          <a:p>
            <a:pPr>
              <a:spcAft>
                <a:spcPts val="850"/>
              </a:spcAft>
            </a:pPr>
            <a:endParaRPr lang="fr-CA" sz="1200" dirty="0">
              <a:latin typeface="+mn-lt"/>
              <a:ea typeface="Calibri" panose="020F0502020204030204" pitchFamily="34" charset="0"/>
              <a:cs typeface="Times New Roman" panose="02020603050405020304" pitchFamily="18" charset="0"/>
            </a:endParaRPr>
          </a:p>
          <a:p>
            <a:r>
              <a:rPr lang="fr-CA" sz="1200" b="1" dirty="0">
                <a:latin typeface="+mn-lt"/>
                <a:ea typeface="Calibri" panose="020F0502020204030204" pitchFamily="34" charset="0"/>
                <a:cs typeface="Arial"/>
              </a:rPr>
              <a:t>SOURCES</a:t>
            </a:r>
          </a:p>
          <a:p>
            <a:pPr marL="181610" indent="-181610">
              <a:buFont typeface="Arial" panose="020B0604020202020204" pitchFamily="34" charset="0"/>
              <a:buChar char="•"/>
            </a:pPr>
            <a:r>
              <a:rPr lang="fr-CA" sz="1200" i="1" dirty="0">
                <a:latin typeface="+mn-lt"/>
                <a:ea typeface="Calibri" panose="020F0502020204030204" pitchFamily="34" charset="0"/>
                <a:cs typeface="Arial"/>
              </a:rPr>
              <a:t>Convention de Montevideo</a:t>
            </a:r>
            <a:r>
              <a:rPr lang="fr-CA" sz="1200" dirty="0">
                <a:latin typeface="+mn-lt"/>
                <a:ea typeface="Calibri" panose="020F0502020204030204" pitchFamily="34" charset="0"/>
                <a:cs typeface="Arial"/>
              </a:rPr>
              <a:t>, 26 décembre 1933, 165 RTSN</a:t>
            </a:r>
            <a:r>
              <a:rPr lang="fr-CA" sz="1200" baseline="0" dirty="0">
                <a:latin typeface="+mn-lt"/>
                <a:ea typeface="Calibri" panose="020F0502020204030204" pitchFamily="34" charset="0"/>
                <a:cs typeface="Arial"/>
              </a:rPr>
              <a:t> 19, </a:t>
            </a:r>
            <a:r>
              <a:rPr lang="fr-CA" sz="1200" dirty="0">
                <a:latin typeface="+mn-lt"/>
              </a:rPr>
              <a:t>n° 3802, </a:t>
            </a:r>
            <a:r>
              <a:rPr lang="fr-CA" sz="1200" dirty="0">
                <a:latin typeface="+mn-lt"/>
                <a:ea typeface="Calibri" panose="020F0502020204030204" pitchFamily="34" charset="0"/>
                <a:cs typeface="Arial"/>
              </a:rPr>
              <a:t>art. 1(I) (</a:t>
            </a:r>
            <a:r>
              <a:rPr lang="fr-CA" sz="1200" dirty="0">
                <a:latin typeface="+mn-lt"/>
                <a:hlinkClick r:id="rId3"/>
              </a:rPr>
              <a:t>https://treaties.un.org/doc/Publication/UNTS/LON/Volume%20165/v165.pdf</a:t>
            </a:r>
            <a:r>
              <a:rPr lang="fr-CA" sz="1200" dirty="0">
                <a:latin typeface="+mn-lt"/>
              </a:rPr>
              <a:t>)</a:t>
            </a:r>
            <a:endParaRPr lang="fr-CA" sz="1200" dirty="0">
              <a:latin typeface="+mn-lt"/>
              <a:cs typeface="Calibri"/>
            </a:endParaRPr>
          </a:p>
          <a:p>
            <a:pPr marL="181610" indent="-181610">
              <a:buFont typeface="Arial" panose="020B0604020202020204" pitchFamily="34" charset="0"/>
              <a:buChar char="•"/>
            </a:pPr>
            <a:r>
              <a:rPr lang="fr-CA" sz="1200" i="1" dirty="0">
                <a:latin typeface="+mn-lt"/>
              </a:rPr>
              <a:t>Charte canadienne des droits et libertés</a:t>
            </a:r>
            <a:r>
              <a:rPr lang="fr-CA" sz="1200" dirty="0">
                <a:latin typeface="+mn-lt"/>
              </a:rPr>
              <a:t>, Loi de 1982 sur le Canada, Annexe B, 1982 (R-U), </a:t>
            </a:r>
            <a:r>
              <a:rPr lang="fr-CA" sz="1200" dirty="0" err="1">
                <a:latin typeface="+mn-lt"/>
              </a:rPr>
              <a:t>ch</a:t>
            </a:r>
            <a:r>
              <a:rPr lang="fr-CA" sz="1200" dirty="0">
                <a:latin typeface="+mn-lt"/>
              </a:rPr>
              <a:t> 11, art. 6. </a:t>
            </a:r>
            <a:endParaRPr lang="fr-CA" sz="1200" dirty="0">
              <a:latin typeface="+mn-lt"/>
              <a:ea typeface="Calibri" panose="020F0502020204030204" pitchFamily="34" charset="0"/>
              <a:cs typeface="Times New Roman" panose="02020603050405020304" pitchFamily="18" charset="0"/>
            </a:endParaRPr>
          </a:p>
          <a:p>
            <a:endParaRPr lang="fr-CA" sz="1200" dirty="0">
              <a:latin typeface="+mn-lt"/>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5</a:t>
            </a:fld>
            <a:endParaRPr lang="fr-CA"/>
          </a:p>
        </p:txBody>
      </p:sp>
    </p:spTree>
    <p:extLst>
      <p:ext uri="{BB962C8B-B14F-4D97-AF65-F5344CB8AC3E}">
        <p14:creationId xmlns:p14="http://schemas.microsoft.com/office/powerpoint/2010/main" val="2142137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fr-CA" sz="1200" b="1" dirty="0">
              <a:latin typeface="+mn-lt"/>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en-US" sz="1200" kern="1200" dirty="0">
                <a:solidFill>
                  <a:schemeClr val="tx1"/>
                </a:solidFill>
                <a:latin typeface="+mn-lt"/>
                <a:ea typeface="+mn-ea"/>
                <a:cs typeface="+mn-cs"/>
              </a:rPr>
              <a:t>A State must have a political organization, such as a government, laws and institutions</a:t>
            </a:r>
            <a:r>
              <a:rPr lang="fr-CA" sz="1200" dirty="0">
                <a:latin typeface="+mn-lt"/>
                <a:ea typeface="Calibri" panose="020F0502020204030204" pitchFamily="34" charset="0"/>
                <a:cs typeface="Arial"/>
              </a:rPr>
              <a:t>. </a:t>
            </a:r>
          </a:p>
          <a:p>
            <a:pPr marL="171450" indent="-171450">
              <a:buFont typeface="Wingdings" panose="05000000000000000000" pitchFamily="2" charset="2"/>
              <a:buChar char="q"/>
            </a:pPr>
            <a:r>
              <a:rPr lang="en-US" sz="1200" kern="1200" dirty="0">
                <a:solidFill>
                  <a:schemeClr val="tx1"/>
                </a:solidFill>
                <a:latin typeface="+mn-lt"/>
                <a:ea typeface="+mn-ea"/>
                <a:cs typeface="+mn-cs"/>
              </a:rPr>
              <a:t>You could give the students the following short definition of "institution": "An institution is not necessarily something physical. It’s a system, an organization in society. For example, the courts and Parliament are institutions.</a:t>
            </a:r>
            <a:r>
              <a:rPr lang="en-GB" dirty="0"/>
              <a:t> </a:t>
            </a:r>
            <a:r>
              <a:rPr lang="en-US" sz="1200" kern="1200" dirty="0">
                <a:solidFill>
                  <a:schemeClr val="tx1"/>
                </a:solidFill>
                <a:latin typeface="+mn-lt"/>
                <a:ea typeface="+mn-ea"/>
                <a:cs typeface="+mn-cs"/>
              </a:rPr>
              <a:t>The concept is explained in greater detail in Module 2</a:t>
            </a:r>
            <a:r>
              <a:rPr lang="en-US" dirty="0"/>
              <a:t>.</a:t>
            </a:r>
            <a:endParaRPr lang="fr-FR" sz="1200" b="1" dirty="0">
              <a:latin typeface="+mn-lt"/>
              <a:ea typeface="Calibri" panose="020F0502020204030204" pitchFamily="34" charset="0"/>
              <a:cs typeface="Arial" panose="020B0604020202020204" pitchFamily="34" charset="0"/>
            </a:endParaRPr>
          </a:p>
          <a:p>
            <a:endParaRPr lang="fr-CA" sz="1200" b="1" dirty="0">
              <a:latin typeface="+mn-lt"/>
              <a:ea typeface="Calibri" panose="020F0502020204030204" pitchFamily="34" charset="0"/>
              <a:cs typeface="Arial" panose="020B0604020202020204" pitchFamily="34" charset="0"/>
            </a:endParaRPr>
          </a:p>
          <a:p>
            <a:r>
              <a:rPr lang="fr-CA" sz="1200" b="1" dirty="0">
                <a:latin typeface="+mn-lt"/>
                <a:ea typeface="Calibri" panose="020F0502020204030204" pitchFamily="34" charset="0"/>
                <a:cs typeface="Arial"/>
              </a:rPr>
              <a:t>SOURCES</a:t>
            </a:r>
            <a:r>
              <a:rPr lang="en-US" sz="1200" b="1" dirty="0">
                <a:latin typeface="+mn-lt"/>
                <a:ea typeface="Calibri" panose="020F0502020204030204" pitchFamily="34" charset="0"/>
                <a:cs typeface="Arial"/>
              </a:rPr>
              <a:t>:</a:t>
            </a:r>
            <a:endParaRPr lang="fr-CA" sz="1200" b="1" dirty="0">
              <a:latin typeface="+mn-lt"/>
              <a:ea typeface="Calibri" panose="020F0502020204030204" pitchFamily="34" charset="0"/>
              <a:cs typeface="Arial"/>
            </a:endParaRPr>
          </a:p>
          <a:p>
            <a:pPr marL="181610" indent="-181610">
              <a:buFont typeface="Arial" panose="020B0604020202020204" pitchFamily="34" charset="0"/>
              <a:buChar char="•"/>
            </a:pPr>
            <a:r>
              <a:rPr lang="fr-CA" sz="1200" i="1" dirty="0">
                <a:latin typeface="+mn-lt"/>
                <a:ea typeface="Calibri" panose="020F0502020204030204" pitchFamily="34" charset="0"/>
                <a:cs typeface="Arial"/>
              </a:rPr>
              <a:t>Convention de Montevideo, </a:t>
            </a:r>
            <a:r>
              <a:rPr lang="fr-CA" sz="1200" i="0" dirty="0">
                <a:latin typeface="+mn-lt"/>
                <a:ea typeface="Calibri" panose="020F0502020204030204" pitchFamily="34" charset="0"/>
                <a:cs typeface="Arial"/>
              </a:rPr>
              <a:t>26 décembre 1933, 165 RTSN 19, </a:t>
            </a:r>
            <a:r>
              <a:rPr lang="fr-CA" sz="1200" dirty="0">
                <a:latin typeface="+mn-lt"/>
              </a:rPr>
              <a:t>n° 3802</a:t>
            </a:r>
            <a:r>
              <a:rPr lang="fr-CA" sz="1200" i="0" dirty="0">
                <a:latin typeface="+mn-lt"/>
                <a:cs typeface="Arial"/>
              </a:rPr>
              <a:t>, </a:t>
            </a:r>
            <a:r>
              <a:rPr lang="fr-CA" sz="1200" i="0" dirty="0">
                <a:latin typeface="+mn-lt"/>
                <a:ea typeface="Calibri" panose="020F0502020204030204" pitchFamily="34" charset="0"/>
                <a:cs typeface="Arial"/>
              </a:rPr>
              <a:t>art</a:t>
            </a:r>
            <a:r>
              <a:rPr lang="fr-CA" sz="1200" dirty="0">
                <a:latin typeface="+mn-lt"/>
                <a:ea typeface="Calibri" panose="020F0502020204030204" pitchFamily="34" charset="0"/>
                <a:cs typeface="Arial"/>
              </a:rPr>
              <a:t>. 1(III) (</a:t>
            </a:r>
            <a:r>
              <a:rPr lang="fr-CA" sz="1200" dirty="0">
                <a:latin typeface="+mn-lt"/>
                <a:hlinkClick r:id="rId3"/>
              </a:rPr>
              <a:t>https://treaties.un.org/doc/Publication/UNTS/LON/Volume%20165/v165.pdf</a:t>
            </a:r>
            <a:r>
              <a:rPr lang="fr-CA" sz="1200" dirty="0">
                <a:latin typeface="+mn-lt"/>
              </a:rPr>
              <a:t>)</a:t>
            </a:r>
            <a:endParaRPr lang="fr-CA" sz="1200" dirty="0">
              <a:latin typeface="+mn-lt"/>
              <a:cs typeface="Calibri"/>
            </a:endParaRPr>
          </a:p>
          <a:p>
            <a:pPr marL="181610" indent="-181610">
              <a:buFont typeface="Arial" panose="020B0604020202020204" pitchFamily="34" charset="0"/>
              <a:buChar char="•"/>
            </a:pPr>
            <a:r>
              <a:rPr lang="fr-FR" sz="1200" dirty="0">
                <a:latin typeface="+mn-lt"/>
              </a:rPr>
              <a:t>Hubert REID, </a:t>
            </a:r>
            <a:r>
              <a:rPr lang="fr-FR" sz="1200" i="1" dirty="0">
                <a:latin typeface="+mn-lt"/>
              </a:rPr>
              <a:t>Dictionnaire de droit québécois et canadien</a:t>
            </a:r>
            <a:r>
              <a:rPr lang="en-US" sz="1200" i="1" dirty="0">
                <a:latin typeface="+mn-lt"/>
              </a:rPr>
              <a:t>:</a:t>
            </a:r>
            <a:r>
              <a:rPr lang="fr-FR" sz="1200" i="1" dirty="0">
                <a:latin typeface="+mn-lt"/>
              </a:rPr>
              <a:t> avec table des abréviations et lexique anglais-français</a:t>
            </a:r>
            <a:r>
              <a:rPr lang="fr-FR" sz="1200" dirty="0">
                <a:latin typeface="+mn-lt"/>
              </a:rPr>
              <a:t>, 5e édition, Montréal, Wilson &amp; Lafleur, 2016, «Institution».</a:t>
            </a:r>
            <a:endParaRPr lang="fr-CA" sz="1200" dirty="0">
              <a:latin typeface="+mn-lt"/>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6</a:t>
            </a:fld>
            <a:endParaRPr lang="fr-CA"/>
          </a:p>
        </p:txBody>
      </p:sp>
    </p:spTree>
    <p:extLst>
      <p:ext uri="{BB962C8B-B14F-4D97-AF65-F5344CB8AC3E}">
        <p14:creationId xmlns:p14="http://schemas.microsoft.com/office/powerpoint/2010/main" val="1247381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TO TEACHER</a:t>
            </a:r>
            <a:endParaRPr lang="fr-FR" dirty="0"/>
          </a:p>
          <a:p>
            <a:endParaRPr lang="fr-CA" sz="1200"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fr-CA" sz="1200" dirty="0">
                <a:latin typeface="+mn-lt"/>
                <a:ea typeface="Calibri" panose="020F0502020204030204" pitchFamily="34" charset="0"/>
                <a:cs typeface="Arial"/>
              </a:rPr>
              <a:t>A </a:t>
            </a:r>
            <a:r>
              <a:rPr lang="en-US" sz="1200" dirty="0">
                <a:latin typeface="+mn-lt"/>
                <a:ea typeface="Calibri" panose="020F0502020204030204" pitchFamily="34" charset="0"/>
                <a:cs typeface="Arial"/>
              </a:rPr>
              <a:t>State</a:t>
            </a:r>
            <a:r>
              <a:rPr lang="fr-CA" sz="1200" dirty="0">
                <a:latin typeface="+mn-lt"/>
                <a:ea typeface="Calibri" panose="020F0502020204030204" pitchFamily="34" charset="0"/>
                <a:cs typeface="Arial"/>
              </a:rPr>
              <a:t> </a:t>
            </a:r>
            <a:r>
              <a:rPr lang="en-US" sz="1200" kern="1200" dirty="0">
                <a:solidFill>
                  <a:schemeClr val="tx1"/>
                </a:solidFill>
                <a:latin typeface="+mn-lt"/>
                <a:ea typeface="+mn-ea"/>
                <a:cs typeface="+mn-cs"/>
              </a:rPr>
              <a:t>must have the capacity to form relations with other States. For example, it may establish diplomatic relations. Some States, like Canada, have embassies or consulates in almost every country of the world</a:t>
            </a:r>
            <a:r>
              <a:rPr lang="fr-CA" sz="1200" dirty="0">
                <a:latin typeface="+mn-lt"/>
                <a:ea typeface="Calibri" panose="020F0502020204030204" pitchFamily="34" charset="0"/>
                <a:cs typeface="Arial"/>
              </a:rPr>
              <a:t>. </a:t>
            </a:r>
            <a:endParaRPr lang="fr-CA" sz="1200" dirty="0">
              <a:latin typeface="+mn-lt"/>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en-US" sz="1200" kern="1200" dirty="0">
                <a:solidFill>
                  <a:schemeClr val="tx1"/>
                </a:solidFill>
                <a:latin typeface="+mn-lt"/>
                <a:ea typeface="+mn-ea"/>
                <a:cs typeface="+mn-cs"/>
              </a:rPr>
              <a:t>Embassies: Canadian embassies are, by definition, outside of Canada. Their role is to engage in diplomatic relations with the country in which they are located. For example, an embassy may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authorize foreigners to travel in the country that the ambassador represents (issue visas</a:t>
            </a:r>
            <a:r>
              <a:rPr lang="fr-CA" sz="1200" dirty="0">
                <a:latin typeface="+mn-lt"/>
                <a:ea typeface="Calibri" panose="020F0502020204030204" pitchFamily="34" charset="0"/>
                <a:cs typeface="Arial"/>
              </a:rPr>
              <a:t>). </a:t>
            </a:r>
          </a:p>
          <a:p>
            <a:pPr marL="181610" indent="-181610">
              <a:buFont typeface="Wingdings" panose="05000000000000000000" pitchFamily="2" charset="2"/>
              <a:buChar char="q"/>
            </a:pPr>
            <a:r>
              <a:rPr lang="en-US" sz="1200" kern="1200" dirty="0">
                <a:solidFill>
                  <a:schemeClr val="tx1"/>
                </a:solidFill>
                <a:latin typeface="+mn-lt"/>
                <a:ea typeface="+mn-ea"/>
                <a:cs typeface="+mn-cs"/>
              </a:rPr>
              <a:t>Embassies are also useful for travelers. For example,</a:t>
            </a:r>
            <a:r>
              <a:rPr lang="en-US" sz="1200" kern="1200" baseline="0" dirty="0">
                <a:solidFill>
                  <a:schemeClr val="tx1"/>
                </a:solidFill>
                <a:latin typeface="+mn-lt"/>
                <a:ea typeface="+mn-ea"/>
                <a:cs typeface="+mn-cs"/>
              </a:rPr>
              <a:t> if </a:t>
            </a:r>
            <a:r>
              <a:rPr lang="en-US" sz="1200" kern="1200" dirty="0">
                <a:solidFill>
                  <a:schemeClr val="tx1"/>
                </a:solidFill>
                <a:latin typeface="+mn-lt"/>
                <a:ea typeface="+mn-ea"/>
                <a:cs typeface="+mn-cs"/>
              </a:rPr>
              <a:t>a tourist loses her passport or has serious problems while traveling, she could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turn </a:t>
            </a:r>
            <a:r>
              <a:rPr lang="en-US" sz="1200" kern="1200" baseline="0" dirty="0">
                <a:solidFill>
                  <a:schemeClr val="tx1"/>
                </a:solidFill>
                <a:latin typeface="+mn-lt"/>
                <a:ea typeface="+mn-ea"/>
                <a:cs typeface="+mn-cs"/>
              </a:rPr>
              <a:t>to the </a:t>
            </a:r>
            <a:r>
              <a:rPr lang="en-US" sz="1200" kern="1200" dirty="0">
                <a:solidFill>
                  <a:schemeClr val="tx1"/>
                </a:solidFill>
                <a:latin typeface="+mn-lt"/>
                <a:ea typeface="+mn-ea"/>
                <a:cs typeface="+mn-cs"/>
              </a:rPr>
              <a:t>embassy of her country for assista</a:t>
            </a:r>
            <a:r>
              <a:rPr lang="en-US" dirty="0"/>
              <a:t>nce.</a:t>
            </a:r>
            <a:endParaRPr lang="fr-CA" sz="1200" dirty="0">
              <a:latin typeface="+mn-lt"/>
              <a:cs typeface="Calibri" panose="020F0502020204030204"/>
            </a:endParaRPr>
          </a:p>
          <a:p>
            <a:endParaRPr lang="fr-CA" sz="1200" dirty="0">
              <a:latin typeface="+mn-lt"/>
              <a:ea typeface="Calibri" panose="020F0502020204030204" pitchFamily="34" charset="0"/>
              <a:cs typeface="Arial" panose="020B0604020202020204" pitchFamily="34" charset="0"/>
            </a:endParaRPr>
          </a:p>
          <a:p>
            <a:r>
              <a:rPr lang="fr-CA" sz="1200" dirty="0">
                <a:latin typeface="+mn-lt"/>
                <a:ea typeface="Calibri" panose="020F0502020204030204" pitchFamily="34" charset="0"/>
                <a:cs typeface="Arial"/>
              </a:rPr>
              <a:t> </a:t>
            </a:r>
          </a:p>
          <a:p>
            <a:r>
              <a:rPr lang="fr-CA" sz="1200" b="1" dirty="0">
                <a:latin typeface="+mn-lt"/>
                <a:ea typeface="Calibri" panose="020F0502020204030204" pitchFamily="34" charset="0"/>
                <a:cs typeface="Arial"/>
              </a:rPr>
              <a:t>SOURCES</a:t>
            </a:r>
          </a:p>
          <a:p>
            <a:pPr marL="181610" marR="0" lvl="0" indent="-181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1" dirty="0">
                <a:latin typeface="+mn-lt"/>
                <a:ea typeface="Calibri" panose="020F0502020204030204" pitchFamily="34" charset="0"/>
                <a:cs typeface="Arial"/>
              </a:rPr>
              <a:t>Convention de Montevideo</a:t>
            </a:r>
            <a:r>
              <a:rPr lang="fr-CA" sz="1200" dirty="0">
                <a:latin typeface="+mn-lt"/>
                <a:ea typeface="Calibri" panose="020F0502020204030204" pitchFamily="34" charset="0"/>
                <a:cs typeface="Arial"/>
              </a:rPr>
              <a:t>, 26 décembre 1933, 165 RTSN</a:t>
            </a:r>
            <a:r>
              <a:rPr lang="fr-CA" sz="1200" baseline="0" dirty="0">
                <a:latin typeface="+mn-lt"/>
                <a:ea typeface="Calibri" panose="020F0502020204030204" pitchFamily="34" charset="0"/>
                <a:cs typeface="Arial"/>
              </a:rPr>
              <a:t> 19</a:t>
            </a:r>
            <a:r>
              <a:rPr lang="fr-CA" sz="1200" dirty="0">
                <a:latin typeface="+mn-lt"/>
                <a:ea typeface="Calibri" panose="020F0502020204030204" pitchFamily="34" charset="0"/>
                <a:cs typeface="Arial"/>
              </a:rPr>
              <a:t>, </a:t>
            </a:r>
            <a:r>
              <a:rPr lang="fr-CA" sz="1200" dirty="0">
                <a:latin typeface="+mn-lt"/>
              </a:rPr>
              <a:t>n° 3802,</a:t>
            </a:r>
            <a:r>
              <a:rPr lang="fr-CA" sz="1200" dirty="0">
                <a:latin typeface="+mn-lt"/>
                <a:ea typeface="Calibri" panose="020F0502020204030204" pitchFamily="34" charset="0"/>
                <a:cs typeface="Arial"/>
              </a:rPr>
              <a:t> art. 1(IV) (</a:t>
            </a:r>
            <a:r>
              <a:rPr lang="fr-CA" sz="1200" dirty="0">
                <a:latin typeface="+mn-lt"/>
                <a:hlinkClick r:id="rId3"/>
              </a:rPr>
              <a:t>https://treaties.un.org/doc/Publication/UNTS/LON/Volume%20165/v165.pdf</a:t>
            </a:r>
            <a:r>
              <a:rPr lang="fr-CA" sz="1200" dirty="0">
                <a:latin typeface="+mn-lt"/>
              </a:rPr>
              <a:t>)</a:t>
            </a:r>
            <a:endParaRPr lang="fr-CA" sz="1200" dirty="0">
              <a:latin typeface="+mn-lt"/>
              <a:ea typeface="Calibri" panose="020F0502020204030204" pitchFamily="34" charset="0"/>
              <a:cs typeface="Times New Roman" panose="02020603050405020304" pitchFamily="18" charset="0"/>
            </a:endParaRPr>
          </a:p>
          <a:p>
            <a:pPr marL="181610" indent="-181610">
              <a:buFont typeface="Arial" panose="020B0604020202020204" pitchFamily="34" charset="0"/>
              <a:buChar char="•"/>
            </a:pPr>
            <a:r>
              <a:rPr lang="fr-CA" sz="1200" i="1" dirty="0">
                <a:latin typeface="+mn-lt"/>
                <a:ea typeface="Calibri" panose="020F0502020204030204" pitchFamily="34" charset="0"/>
                <a:cs typeface="Arial"/>
              </a:rPr>
              <a:t>Convention de Vienne sur les relations diplomatiques</a:t>
            </a:r>
            <a:r>
              <a:rPr lang="fr-CA" sz="1200" dirty="0">
                <a:latin typeface="+mn-lt"/>
                <a:ea typeface="Calibri" panose="020F0502020204030204" pitchFamily="34" charset="0"/>
                <a:cs typeface="Arial"/>
              </a:rPr>
              <a:t>, 1961 (</a:t>
            </a:r>
            <a:r>
              <a:rPr lang="fr-CA" sz="1200" dirty="0">
                <a:latin typeface="+mn-lt"/>
                <a:hlinkClick r:id="rId4"/>
              </a:rPr>
              <a:t>https://legal.un.org/ilc/texts/instruments/french/conventions/9_1_1961.pdf</a:t>
            </a:r>
            <a:r>
              <a:rPr lang="fr-CA" sz="1200" dirty="0">
                <a:latin typeface="+mn-lt"/>
              </a:rPr>
              <a:t>)</a:t>
            </a:r>
            <a:endParaRPr lang="fr-CA" sz="1200" dirty="0">
              <a:latin typeface="+mn-lt"/>
              <a:ea typeface="Calibri" panose="020F0502020204030204" pitchFamily="34" charset="0"/>
              <a:cs typeface="Times New Roman" panose="02020603050405020304" pitchFamily="18" charset="0"/>
            </a:endParaRPr>
          </a:p>
          <a:p>
            <a:pPr marL="181610" indent="-181610">
              <a:buFont typeface="Arial" panose="020B0604020202020204" pitchFamily="34" charset="0"/>
              <a:buChar char="•"/>
            </a:pPr>
            <a:r>
              <a:rPr lang="fr-CA" sz="1200" i="1" dirty="0">
                <a:latin typeface="+mn-lt"/>
                <a:ea typeface="Calibri" panose="020F0502020204030204" pitchFamily="34" charset="0"/>
                <a:cs typeface="Arial"/>
              </a:rPr>
              <a:t>Convention de Vienne sur les relations consulaires,</a:t>
            </a:r>
            <a:r>
              <a:rPr lang="fr-CA" sz="1200" dirty="0">
                <a:latin typeface="+mn-lt"/>
                <a:ea typeface="Calibri" panose="020F0502020204030204" pitchFamily="34" charset="0"/>
                <a:cs typeface="Arial"/>
              </a:rPr>
              <a:t> 1963 (</a:t>
            </a:r>
            <a:r>
              <a:rPr lang="fr-CA" sz="1200" dirty="0">
                <a:latin typeface="+mn-lt"/>
                <a:hlinkClick r:id="rId5"/>
              </a:rPr>
              <a:t>https://legal.un.org/ilc/texts/instruments/french/conventions/9_2_1963.pdf</a:t>
            </a:r>
            <a:r>
              <a:rPr lang="fr-CA" sz="1200" dirty="0">
                <a:latin typeface="+mn-lt"/>
              </a:rPr>
              <a:t>)</a:t>
            </a:r>
            <a:endParaRPr lang="fr-CA" sz="1200" dirty="0">
              <a:latin typeface="+mn-lt"/>
              <a:ea typeface="Calibri" panose="020F0502020204030204" pitchFamily="34" charset="0"/>
              <a:cs typeface="Times New Roman" panose="02020603050405020304" pitchFamily="18" charset="0"/>
            </a:endParaRPr>
          </a:p>
          <a:p>
            <a:pPr marL="181610" indent="-181610">
              <a:buFont typeface="Arial" panose="020B0604020202020204" pitchFamily="34" charset="0"/>
              <a:buChar char="•"/>
            </a:pPr>
            <a:r>
              <a:rPr lang="fr-CA" sz="1200" dirty="0">
                <a:latin typeface="+mn-lt"/>
                <a:ea typeface="Calibri" panose="020F0502020204030204" pitchFamily="34" charset="0"/>
                <a:cs typeface="Arial"/>
              </a:rPr>
              <a:t>Liste des ambassades canadiennes dans les autres pays</a:t>
            </a:r>
            <a:r>
              <a:rPr lang="en-US" sz="1200" dirty="0">
                <a:latin typeface="+mn-lt"/>
                <a:ea typeface="Calibri" panose="020F0502020204030204" pitchFamily="34" charset="0"/>
                <a:cs typeface="Arial"/>
              </a:rPr>
              <a:t>:</a:t>
            </a:r>
            <a:r>
              <a:rPr lang="fr-CA" sz="1200" dirty="0">
                <a:latin typeface="+mn-lt"/>
                <a:ea typeface="Calibri" panose="020F0502020204030204" pitchFamily="34" charset="0"/>
                <a:cs typeface="Arial"/>
              </a:rPr>
              <a:t> </a:t>
            </a:r>
            <a:r>
              <a:rPr lang="en-CA" sz="1200" dirty="0">
                <a:latin typeface="+mn-lt"/>
                <a:hlinkClick r:id="rId6"/>
              </a:rPr>
              <a:t>https://voyage.gc.ca/assistance/ambassades-consulats </a:t>
            </a:r>
            <a:r>
              <a:rPr lang="fr-CA" sz="1200" dirty="0">
                <a:latin typeface="+mn-lt"/>
                <a:ea typeface="Calibri" panose="020F0502020204030204" pitchFamily="34" charset="0"/>
                <a:cs typeface="Arial"/>
              </a:rPr>
              <a:t>(consulté le 4 avril 2020).</a:t>
            </a:r>
          </a:p>
          <a:p>
            <a:endParaRPr lang="fr-CA" sz="1200" dirty="0">
              <a:latin typeface="+mn-lt"/>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7</a:t>
            </a:fld>
            <a:endParaRPr lang="fr-CA"/>
          </a:p>
        </p:txBody>
      </p:sp>
    </p:spTree>
    <p:extLst>
      <p:ext uri="{BB962C8B-B14F-4D97-AF65-F5344CB8AC3E}">
        <p14:creationId xmlns:p14="http://schemas.microsoft.com/office/powerpoint/2010/main" val="24204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8</a:t>
            </a:fld>
            <a:endParaRPr lang="fr-CA"/>
          </a:p>
        </p:txBody>
      </p:sp>
    </p:spTree>
    <p:extLst>
      <p:ext uri="{BB962C8B-B14F-4D97-AF65-F5344CB8AC3E}">
        <p14:creationId xmlns:p14="http://schemas.microsoft.com/office/powerpoint/2010/main" val="1537664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cap="small" dirty="0"/>
              <a:t>NOTES TO TEACHER</a:t>
            </a:r>
            <a:endParaRPr lang="fr-FR" dirty="0"/>
          </a:p>
          <a:p>
            <a:endParaRPr lang="fr-CA" sz="1200"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en-US" sz="1200" kern="1200" dirty="0">
                <a:solidFill>
                  <a:schemeClr val="tx1"/>
                </a:solidFill>
                <a:latin typeface="+mn-lt"/>
                <a:ea typeface="+mn-ea"/>
                <a:cs typeface="+mn-cs"/>
              </a:rPr>
              <a:t>A </a:t>
            </a:r>
            <a:r>
              <a:rPr lang="en-US" sz="1200" b="1" kern="1200" dirty="0">
                <a:solidFill>
                  <a:schemeClr val="tx1"/>
                </a:solidFill>
                <a:latin typeface="+mn-lt"/>
                <a:ea typeface="+mn-ea"/>
                <a:cs typeface="+mn-cs"/>
              </a:rPr>
              <a:t>federation</a:t>
            </a:r>
            <a:r>
              <a:rPr lang="en-US" sz="1200" kern="1200" dirty="0">
                <a:solidFill>
                  <a:schemeClr val="tx1"/>
                </a:solidFill>
                <a:latin typeface="+mn-lt"/>
                <a:ea typeface="+mn-ea"/>
                <a:cs typeface="+mn-cs"/>
              </a:rPr>
              <a:t> is a State in which </a:t>
            </a:r>
            <a:r>
              <a:rPr lang="en-US" sz="1200" b="1" kern="1200" dirty="0">
                <a:solidFill>
                  <a:schemeClr val="tx1"/>
                </a:solidFill>
                <a:latin typeface="+mn-lt"/>
                <a:ea typeface="+mn-ea"/>
                <a:cs typeface="+mn-cs"/>
              </a:rPr>
              <a:t>power is shared</a:t>
            </a:r>
            <a:r>
              <a:rPr lang="en-US" sz="1200" kern="1200" dirty="0">
                <a:solidFill>
                  <a:schemeClr val="tx1"/>
                </a:solidFill>
                <a:latin typeface="+mn-lt"/>
                <a:ea typeface="+mn-ea"/>
                <a:cs typeface="+mn-cs"/>
              </a:rPr>
              <a:t> with at least </a:t>
            </a:r>
            <a:r>
              <a:rPr lang="en-US" sz="1200" b="1" kern="1200" dirty="0">
                <a:solidFill>
                  <a:schemeClr val="tx1"/>
                </a:solidFill>
                <a:latin typeface="+mn-lt"/>
                <a:ea typeface="+mn-ea"/>
                <a:cs typeface="+mn-cs"/>
              </a:rPr>
              <a:t>two orders of authority</a:t>
            </a:r>
            <a:r>
              <a:rPr lang="en-US" sz="1200" kern="1200" dirty="0">
                <a:solidFill>
                  <a:schemeClr val="tx1"/>
                </a:solidFill>
                <a:latin typeface="+mn-lt"/>
                <a:ea typeface="+mn-ea"/>
                <a:cs typeface="+mn-cs"/>
              </a:rPr>
              <a:t>. In Canada, power is shared by the central (federal) government and the provincial governments. Both are described as “equal”, because they are each independent and autonomous</a:t>
            </a:r>
            <a:r>
              <a:rPr lang="en-US" dirty="0"/>
              <a:t>.</a:t>
            </a:r>
            <a:r>
              <a:rPr lang="fr-CA" sz="1200" dirty="0">
                <a:latin typeface="+mn-lt"/>
                <a:ea typeface="Calibri" panose="020F0502020204030204" pitchFamily="34" charset="0"/>
                <a:cs typeface="Arial"/>
              </a:rPr>
              <a:t>  </a:t>
            </a:r>
            <a:endParaRPr lang="fr-CA" sz="1200" dirty="0">
              <a:latin typeface="+mn-lt"/>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endParaRPr lang="fr-CA" sz="1200" dirty="0">
              <a:latin typeface="+mn-lt"/>
              <a:ea typeface="Calibri" panose="020F0502020204030204" pitchFamily="34" charset="0"/>
              <a:cs typeface="Calibri"/>
            </a:endParaRPr>
          </a:p>
          <a:p>
            <a:r>
              <a:rPr lang="fr-CA" dirty="0">
                <a:ea typeface="Calibri" panose="020F0502020204030204" pitchFamily="34" charset="0"/>
                <a:cs typeface="Calibri"/>
              </a:rPr>
              <a:t>Télé-Québec </a:t>
            </a:r>
            <a:r>
              <a:rPr lang="en-CA" noProof="0" dirty="0">
                <a:ea typeface="Calibri" panose="020F0502020204030204" pitchFamily="34" charset="0"/>
                <a:cs typeface="Calibri"/>
              </a:rPr>
              <a:t>video </a:t>
            </a:r>
            <a:r>
              <a:rPr lang="en-US" noProof="0" dirty="0">
                <a:ea typeface="Calibri" panose="020F0502020204030204" pitchFamily="34" charset="0"/>
                <a:cs typeface="Calibri"/>
              </a:rPr>
              <a:t>clip</a:t>
            </a:r>
            <a:r>
              <a:rPr lang="fr-CA" dirty="0">
                <a:ea typeface="Calibri" panose="020F0502020204030204" pitchFamily="34" charset="0"/>
                <a:cs typeface="Calibri"/>
              </a:rPr>
              <a:t>: </a:t>
            </a:r>
            <a:r>
              <a:rPr lang="fr-CA" i="1" dirty="0">
                <a:ea typeface="Calibri" panose="020F0502020204030204" pitchFamily="34" charset="0"/>
                <a:cs typeface="Calibri"/>
              </a:rPr>
              <a:t>Les suppléants</a:t>
            </a:r>
            <a:r>
              <a:rPr lang="fr-CA" dirty="0">
                <a:ea typeface="Calibri" panose="020F0502020204030204" pitchFamily="34" charset="0"/>
                <a:cs typeface="Calibri"/>
              </a:rPr>
              <a:t> about the constitution and the </a:t>
            </a:r>
            <a:r>
              <a:rPr lang="en-CA" noProof="0" dirty="0">
                <a:ea typeface="Calibri" panose="020F0502020204030204" pitchFamily="34" charset="0"/>
                <a:cs typeface="Calibri"/>
              </a:rPr>
              <a:t>levels of government</a:t>
            </a:r>
            <a:r>
              <a:rPr lang="fr-CA" dirty="0">
                <a:ea typeface="Calibri" panose="020F0502020204030204" pitchFamily="34" charset="0"/>
                <a:cs typeface="Calibri"/>
              </a:rPr>
              <a:t>: </a:t>
            </a:r>
            <a:r>
              <a:rPr lang="fr-CA" dirty="0">
                <a:hlinkClick r:id="rId3"/>
              </a:rPr>
              <a:t>https://zonevideo.telequebec.tv/media/54299/les-palliers-gouvernementaux-et-la-constitution/les-suppleants</a:t>
            </a:r>
            <a:endParaRPr lang="fr-CA" sz="1200" dirty="0">
              <a:latin typeface="+mn-lt"/>
              <a:ea typeface="Calibri" panose="020F0502020204030204" pitchFamily="34" charset="0"/>
              <a:cs typeface="Calibri"/>
            </a:endParaRPr>
          </a:p>
          <a:p>
            <a:pPr marL="182073" indent="-182073">
              <a:buFont typeface="Wingdings" panose="05000000000000000000" pitchFamily="2" charset="2"/>
              <a:buChar char="q"/>
            </a:pPr>
            <a:endParaRPr lang="fr-FR" dirty="0">
              <a:ea typeface="Calibri" panose="020F0502020204030204" pitchFamily="34" charset="0"/>
              <a:cs typeface="Times New Roman" panose="02020603050405020304" pitchFamily="18" charset="0"/>
            </a:endParaRPr>
          </a:p>
          <a:p>
            <a:pPr marL="182073" indent="-182073">
              <a:buFont typeface="Wingdings" panose="05000000000000000000" pitchFamily="2" charset="2"/>
              <a:buChar char="q"/>
            </a:pPr>
            <a:endParaRPr lang="fr-CA" dirty="0">
              <a:ea typeface="Calibri" panose="020F0502020204030204" pitchFamily="34" charset="0"/>
              <a:cs typeface="Times New Roman" panose="02020603050405020304" pitchFamily="18" charset="0"/>
            </a:endParaRPr>
          </a:p>
          <a:p>
            <a:r>
              <a:rPr lang="fr-CA" sz="1200" dirty="0">
                <a:latin typeface="+mn-lt"/>
                <a:ea typeface="Calibri" panose="020F0502020204030204" pitchFamily="34" charset="0"/>
                <a:cs typeface="Arial"/>
              </a:rPr>
              <a:t> </a:t>
            </a:r>
            <a:r>
              <a:rPr lang="en-US" sz="1200" b="1" cap="small" dirty="0">
                <a:solidFill>
                  <a:prstClr val="black"/>
                </a:solidFill>
                <a:latin typeface="+mn-lt"/>
                <a:ea typeface="Times New Roman" panose="02020603050405020304" pitchFamily="18" charset="0"/>
                <a:cs typeface="Arial"/>
              </a:rPr>
              <a:t>OPTIONAL INFORMATION</a:t>
            </a:r>
            <a:endParaRPr lang="fr-CA" sz="1200" b="1" cap="small" dirty="0">
              <a:solidFill>
                <a:prstClr val="black"/>
              </a:solidFill>
              <a:latin typeface="+mn-lt"/>
              <a:ea typeface="Times New Roman" panose="02020603050405020304" pitchFamily="18" charset="0"/>
              <a:cs typeface="Arial"/>
            </a:endParaRPr>
          </a:p>
          <a:p>
            <a:endParaRPr lang="fr-CA" sz="1200"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en-US" sz="1200" kern="1200" dirty="0">
                <a:solidFill>
                  <a:schemeClr val="tx1"/>
                </a:solidFill>
                <a:latin typeface="+mn-lt"/>
                <a:ea typeface="+mn-ea"/>
                <a:cs typeface="+mn-cs"/>
              </a:rPr>
              <a:t>And where do the territories fit in all this</a:t>
            </a:r>
            <a:r>
              <a:rPr lang="fr-CA" sz="1200" dirty="0">
                <a:latin typeface="+mn-lt"/>
                <a:ea typeface="Calibri" panose="020F0502020204030204" pitchFamily="34" charset="0"/>
                <a:cs typeface="Arial"/>
              </a:rPr>
              <a:t>?</a:t>
            </a:r>
          </a:p>
          <a:p>
            <a:endParaRPr lang="fr-CA" sz="1200" dirty="0">
              <a:latin typeface="+mn-lt"/>
              <a:ea typeface="Calibri" panose="020F0502020204030204" pitchFamily="34" charset="0"/>
              <a:cs typeface="Arial" panose="020B0604020202020204" pitchFamily="34" charset="0"/>
            </a:endParaRPr>
          </a:p>
          <a:p>
            <a:pPr marL="638810" lvl="1" indent="-181610">
              <a:buFont typeface="Wingdings" charset="2"/>
              <a:buChar char="ü"/>
            </a:pPr>
            <a:r>
              <a:rPr lang="en-US" sz="1200" kern="1200" dirty="0">
                <a:solidFill>
                  <a:schemeClr val="tx1"/>
                </a:solidFill>
                <a:latin typeface="+mn-lt"/>
                <a:ea typeface="+mn-ea"/>
                <a:cs typeface="+mn-cs"/>
              </a:rPr>
              <a:t>The federal government is also responsible for three territories (the Northwest Territories, Nunavut and the Yukon), all of which have their own governments. However, these </a:t>
            </a:r>
            <a:r>
              <a:rPr lang="en-US" sz="1200" b="1" kern="1200" dirty="0">
                <a:solidFill>
                  <a:schemeClr val="tx1"/>
                </a:solidFill>
                <a:latin typeface="+mn-lt"/>
                <a:ea typeface="+mn-ea"/>
                <a:cs typeface="+mn-cs"/>
              </a:rPr>
              <a:t>territorial</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governments </a:t>
            </a:r>
            <a:r>
              <a:rPr lang="en-US" sz="1200" kern="1200" dirty="0">
                <a:solidFill>
                  <a:schemeClr val="tx1"/>
                </a:solidFill>
                <a:latin typeface="+mn-lt"/>
                <a:ea typeface="+mn-ea"/>
                <a:cs typeface="+mn-cs"/>
              </a:rPr>
              <a:t>don’t have “constitutional” powers like the provinces. Their powers are </a:t>
            </a:r>
            <a:r>
              <a:rPr lang="en-US" sz="1200" b="1" kern="1200" dirty="0">
                <a:solidFill>
                  <a:schemeClr val="tx1"/>
                </a:solidFill>
                <a:latin typeface="+mn-lt"/>
                <a:ea typeface="+mn-ea"/>
                <a:cs typeface="+mn-cs"/>
              </a:rPr>
              <a:t>delegated</a:t>
            </a:r>
            <a:r>
              <a:rPr lang="en-US" sz="1200" kern="1200" dirty="0">
                <a:solidFill>
                  <a:schemeClr val="tx1"/>
                </a:solidFill>
                <a:latin typeface="+mn-lt"/>
                <a:ea typeface="+mn-ea"/>
                <a:cs typeface="+mn-cs"/>
              </a:rPr>
              <a:t> to them by the Parliament of Canada</a:t>
            </a:r>
            <a:r>
              <a:rPr lang="fr-CA" sz="1200" dirty="0">
                <a:latin typeface="+mn-lt"/>
                <a:ea typeface="Calibri" panose="020F0502020204030204" pitchFamily="34" charset="0"/>
                <a:cs typeface="Arial"/>
              </a:rPr>
              <a:t>. </a:t>
            </a:r>
            <a:endParaRPr lang="fr-FR" sz="1200" dirty="0">
              <a:latin typeface="+mn-lt"/>
              <a:ea typeface="Calibri" panose="020F0502020204030204" pitchFamily="34" charset="0"/>
              <a:cs typeface="Arial"/>
            </a:endParaRPr>
          </a:p>
          <a:p>
            <a:endParaRPr lang="fr-CA" sz="1200" dirty="0">
              <a:latin typeface="+mn-lt"/>
              <a:ea typeface="Calibri" panose="020F0502020204030204" pitchFamily="34" charset="0"/>
              <a:cs typeface="Times New Roman" panose="02020603050405020304" pitchFamily="18" charset="0"/>
            </a:endParaRPr>
          </a:p>
          <a:p>
            <a:r>
              <a:rPr lang="fr-CA" sz="1200" b="1" dirty="0">
                <a:latin typeface="+mn-lt"/>
                <a:ea typeface="Calibri" panose="020F0502020204030204" pitchFamily="34" charset="0"/>
                <a:cs typeface="Arial"/>
              </a:rPr>
              <a:t>SOURCES</a:t>
            </a:r>
          </a:p>
          <a:p>
            <a:pPr marL="181610" indent="-181610">
              <a:buFont typeface="Arial" panose="020B0604020202020204" pitchFamily="34" charset="0"/>
              <a:buChar char="•"/>
            </a:pPr>
            <a:r>
              <a:rPr lang="fr-CA" sz="1200" dirty="0">
                <a:latin typeface="+mn-lt"/>
                <a:ea typeface="Calibri" panose="020F0502020204030204" pitchFamily="34" charset="0"/>
                <a:cs typeface="Arial"/>
              </a:rPr>
              <a:t>Henri BRUN, Guy TREMBLAY et Eugène BROUILLET, </a:t>
            </a:r>
            <a:r>
              <a:rPr lang="fr-CA" sz="1200" i="1" dirty="0">
                <a:latin typeface="+mn-lt"/>
                <a:ea typeface="Calibri" panose="020F0502020204030204" pitchFamily="34" charset="0"/>
                <a:cs typeface="Arial"/>
              </a:rPr>
              <a:t>Droit constitutionnel</a:t>
            </a:r>
            <a:r>
              <a:rPr lang="fr-CA" sz="1200" dirty="0">
                <a:latin typeface="+mn-lt"/>
                <a:ea typeface="Calibri" panose="020F0502020204030204" pitchFamily="34" charset="0"/>
                <a:cs typeface="Arial"/>
              </a:rPr>
              <a:t>, 6</a:t>
            </a:r>
            <a:r>
              <a:rPr lang="fr-CA" sz="1200" baseline="30000" dirty="0">
                <a:latin typeface="+mn-lt"/>
                <a:ea typeface="Calibri" panose="020F0502020204030204" pitchFamily="34" charset="0"/>
                <a:cs typeface="Arial"/>
              </a:rPr>
              <a:t>E</a:t>
            </a:r>
            <a:r>
              <a:rPr lang="fr-CA" sz="1200" dirty="0">
                <a:latin typeface="+mn-lt"/>
                <a:ea typeface="Calibri" panose="020F0502020204030204" pitchFamily="34" charset="0"/>
                <a:cs typeface="Arial"/>
              </a:rPr>
              <a:t> éd, Éditions Yvon Blais, Cowansville, 2014, par.  VI-1.19 et VI-1.20.</a:t>
            </a:r>
          </a:p>
          <a:p>
            <a:pPr marL="181610" indent="-181610">
              <a:buFont typeface="Arial" panose="020B0604020202020204" pitchFamily="34" charset="0"/>
              <a:buChar char="•"/>
            </a:pPr>
            <a:r>
              <a:rPr lang="fr-CA" sz="1200" dirty="0">
                <a:latin typeface="+mn-lt"/>
                <a:ea typeface="Calibri" panose="020F0502020204030204" pitchFamily="34" charset="0"/>
                <a:cs typeface="Arial"/>
              </a:rPr>
              <a:t>Nicole DUPLÉ, </a:t>
            </a:r>
            <a:r>
              <a:rPr lang="fr-CA" sz="1200" i="1" dirty="0">
                <a:latin typeface="+mn-lt"/>
                <a:ea typeface="Calibri" panose="020F0502020204030204" pitchFamily="34" charset="0"/>
                <a:cs typeface="Arial"/>
              </a:rPr>
              <a:t>Droit constitutionnel</a:t>
            </a:r>
            <a:r>
              <a:rPr lang="en-US" sz="1200" i="1" dirty="0">
                <a:latin typeface="+mn-lt"/>
                <a:ea typeface="Calibri" panose="020F0502020204030204" pitchFamily="34" charset="0"/>
                <a:cs typeface="Arial"/>
              </a:rPr>
              <a:t>:</a:t>
            </a:r>
            <a:r>
              <a:rPr lang="fr-CA" sz="1200" i="1" dirty="0">
                <a:latin typeface="+mn-lt"/>
                <a:ea typeface="Calibri" panose="020F0502020204030204" pitchFamily="34" charset="0"/>
                <a:cs typeface="Arial"/>
              </a:rPr>
              <a:t> principes fondamentaux</a:t>
            </a:r>
            <a:r>
              <a:rPr lang="fr-CA" sz="1200" dirty="0">
                <a:latin typeface="+mn-lt"/>
                <a:ea typeface="Calibri" panose="020F0502020204030204" pitchFamily="34" charset="0"/>
                <a:cs typeface="Arial"/>
              </a:rPr>
              <a:t>, 7</a:t>
            </a:r>
            <a:r>
              <a:rPr lang="fr-CA" sz="1200" baseline="30000" dirty="0">
                <a:latin typeface="+mn-lt"/>
                <a:ea typeface="Calibri" panose="020F0502020204030204" pitchFamily="34" charset="0"/>
                <a:cs typeface="Arial"/>
              </a:rPr>
              <a:t>e</a:t>
            </a:r>
            <a:r>
              <a:rPr lang="fr-CA" sz="1200" dirty="0">
                <a:latin typeface="+mn-lt"/>
                <a:ea typeface="Calibri" panose="020F0502020204030204" pitchFamily="34" charset="0"/>
                <a:cs typeface="Arial"/>
              </a:rPr>
              <a:t> éd., Wilson et Lafleur, Montréal, 2018, p.354-356.</a:t>
            </a:r>
          </a:p>
          <a:p>
            <a:pPr marL="181610" marR="0" lvl="0" indent="-181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latin typeface="+mn-lt"/>
                <a:ea typeface="Times New Roman" panose="02020603050405020304" pitchFamily="18" charset="0"/>
                <a:cs typeface="Arial"/>
              </a:rPr>
              <a:t>Gouvernement du Canada, </a:t>
            </a:r>
            <a:r>
              <a:rPr lang="fr-CA" sz="1200" i="1" dirty="0">
                <a:latin typeface="+mn-lt"/>
                <a:ea typeface="Times New Roman" panose="02020603050405020304" pitchFamily="18" charset="0"/>
                <a:cs typeface="Arial"/>
              </a:rPr>
              <a:t>Différences entre les provinces et les territoires du Canada</a:t>
            </a:r>
            <a:r>
              <a:rPr lang="fr-CA" sz="1200" dirty="0">
                <a:latin typeface="+mn-lt"/>
                <a:ea typeface="Times New Roman" panose="02020603050405020304" pitchFamily="18" charset="0"/>
                <a:cs typeface="Arial"/>
              </a:rPr>
              <a:t>, Provinces et territoires, en ligne</a:t>
            </a:r>
            <a:r>
              <a:rPr lang="en-US" sz="1200" dirty="0">
                <a:latin typeface="+mn-lt"/>
                <a:ea typeface="Times New Roman" panose="02020603050405020304" pitchFamily="18" charset="0"/>
                <a:cs typeface="Arial"/>
              </a:rPr>
              <a:t>:</a:t>
            </a:r>
            <a:r>
              <a:rPr lang="fr-CA" sz="1200" dirty="0">
                <a:latin typeface="+mn-lt"/>
                <a:ea typeface="Times New Roman" panose="02020603050405020304" pitchFamily="18" charset="0"/>
                <a:cs typeface="Arial"/>
              </a:rPr>
              <a:t> </a:t>
            </a:r>
            <a:r>
              <a:rPr lang="fr-CA" sz="1200" dirty="0">
                <a:latin typeface="+mn-lt"/>
                <a:hlinkClick r:id="rId4"/>
              </a:rPr>
              <a:t>https://www.canada.ca/fr/affaires-intergouvernementales/services/provinces-territoires.html </a:t>
            </a:r>
            <a:r>
              <a:rPr lang="fr-CA" sz="1200" dirty="0">
                <a:latin typeface="+mn-lt"/>
                <a:ea typeface="Calibri" panose="020F0502020204030204" pitchFamily="34" charset="0"/>
                <a:cs typeface="Arial"/>
              </a:rPr>
              <a:t>(consulté le 2 avril 2020).</a:t>
            </a:r>
          </a:p>
          <a:p>
            <a:pPr marL="0" indent="0">
              <a:buFont typeface="Arial" panose="020B0604020202020204" pitchFamily="34" charset="0"/>
              <a:buNone/>
            </a:pPr>
            <a:endParaRPr lang="fr-CA" sz="1200" dirty="0">
              <a:latin typeface="+mn-lt"/>
              <a:ea typeface="Calibri" panose="020F0502020204030204" pitchFamily="34" charset="0"/>
              <a:cs typeface="Times New Roman" panose="02020603050405020304" pitchFamily="18" charset="0"/>
            </a:endParaRPr>
          </a:p>
          <a:p>
            <a:endParaRPr lang="fr-CA" sz="1200" dirty="0">
              <a:latin typeface="+mn-lt"/>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9</a:t>
            </a:fld>
            <a:endParaRPr lang="fr-CA"/>
          </a:p>
        </p:txBody>
      </p:sp>
    </p:spTree>
    <p:extLst>
      <p:ext uri="{BB962C8B-B14F-4D97-AF65-F5344CB8AC3E}">
        <p14:creationId xmlns:p14="http://schemas.microsoft.com/office/powerpoint/2010/main" val="3730917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dirty="0"/>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dirty="0"/>
              <a:t>Cliquez pour insérer le sous-titre ou la date</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bg1"/>
                </a:solidFill>
              </a:rPr>
              <a:t>Savais-tu </a:t>
            </a:r>
            <a:br>
              <a:rPr lang="fr-CA" sz="6000" b="1" dirty="0">
                <a:solidFill>
                  <a:schemeClr val="bg1"/>
                </a:solidFill>
              </a:rPr>
            </a:br>
            <a:r>
              <a:rPr lang="fr-CA" sz="6000" b="1" dirty="0">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dirty="0"/>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dirty="0"/>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dirty="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dirty="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dirty="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dirty="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dirty="0">
                <a:solidFill>
                  <a:srgbClr val="000000"/>
                </a:solidFill>
                <a:effectLst/>
                <a:latin typeface="Calibri" panose="020F0502020204030204" pitchFamily="34" charset="0"/>
              </a:rPr>
              <a:t>Diapo avec logo et site web : Logo + </a:t>
            </a:r>
            <a:r>
              <a:rPr lang="fr-CA" sz="1800" b="0" i="0" u="sng" strike="noStrike" dirty="0">
                <a:solidFill>
                  <a:srgbClr val="0563C1"/>
                </a:solidFill>
                <a:effectLst/>
                <a:latin typeface="Calibri" panose="020F0502020204030204" pitchFamily="34" charset="0"/>
                <a:hlinkClick r:id="rId9"/>
              </a:rPr>
              <a:t>educationjuridique.ca</a:t>
            </a:r>
            <a:endParaRPr lang="fr-CA" dirty="0"/>
          </a:p>
          <a:p>
            <a:pPr algn="ctr"/>
            <a:r>
              <a:rPr lang="fr-CA" dirty="0"/>
              <a:t>https://</a:t>
            </a:r>
            <a:r>
              <a:rPr lang="fr-CA" dirty="0" err="1"/>
              <a:t>www.educationjuridique.ca</a:t>
            </a:r>
            <a:r>
              <a:rPr lang="fr-CA" dirty="0"/>
              <a:t>/</a:t>
            </a:r>
            <a:r>
              <a:rPr lang="fr-CA" dirty="0" err="1"/>
              <a:t>fr</a:t>
            </a:r>
            <a:r>
              <a:rPr lang="fr-CA" dirty="0"/>
              <a:t>/</a:t>
            </a:r>
            <a:br>
              <a:rPr lang="fr-CA" dirty="0"/>
            </a:br>
            <a:endParaRPr lang="fr-CA" dirty="0"/>
          </a:p>
          <a:p>
            <a:pPr algn="ctr"/>
            <a:r>
              <a:rPr lang="fr-CA" b="1" dirty="0">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55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A8456B-B33F-204C-9C00-9B99E66BF2AD}"/>
              </a:ext>
            </a:extLst>
          </p:cNvPr>
          <p:cNvPicPr>
            <a:picLocks noChangeAspect="1"/>
          </p:cNvPicPr>
          <p:nvPr userDrawn="1"/>
        </p:nvPicPr>
        <p:blipFill>
          <a:blip r:embed="rId2"/>
          <a:stretch>
            <a:fillRect/>
          </a:stretch>
        </p:blipFill>
        <p:spPr>
          <a:xfrm>
            <a:off x="1523886" y="2297282"/>
            <a:ext cx="9144229" cy="2229611"/>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dirty="0"/>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0.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dirty="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8D24B4E-EA5B-4339-BAC1-C57B89EDA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0512A30-287E-4C4D-BA04-CF27B0B21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2E22A4C-9096-4E0D-9A67-826EE15549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34B14-B727-4BCC-A564-E5FA5B7EF447}" type="datetimeFigureOut">
              <a:rPr lang="fr-CA" smtClean="0"/>
              <a:t>2023-08-17</a:t>
            </a:fld>
            <a:endParaRPr lang="fr-CA"/>
          </a:p>
        </p:txBody>
      </p:sp>
      <p:sp>
        <p:nvSpPr>
          <p:cNvPr id="5" name="Espace réservé du pied de page 4">
            <a:extLst>
              <a:ext uri="{FF2B5EF4-FFF2-40B4-BE49-F238E27FC236}">
                <a16:creationId xmlns:a16="http://schemas.microsoft.com/office/drawing/2014/main" id="{0ED750E8-2ABD-41C7-9ACF-E4ECD70BC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264249F-E011-42FD-855D-7ED4B35F7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52441-9386-48E2-BBB8-6485FBE154BC}" type="slidenum">
              <a:rPr lang="fr-CA" smtClean="0"/>
              <a:t>‹N°›</a:t>
            </a:fld>
            <a:endParaRPr lang="fr-CA"/>
          </a:p>
        </p:txBody>
      </p:sp>
    </p:spTree>
    <p:extLst>
      <p:ext uri="{BB962C8B-B14F-4D97-AF65-F5344CB8AC3E}">
        <p14:creationId xmlns:p14="http://schemas.microsoft.com/office/powerpoint/2010/main" val="22689997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en-CA" noProof="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en-CA" noProof="0"/>
              <a:t>Cliquez pour insérer le texte et utilisez l’indentation pour appliquer les niveaux de texte prédéfinis</a:t>
            </a:r>
          </a:p>
          <a:p>
            <a:pPr lvl="1"/>
            <a:r>
              <a:rPr lang="en-CA" noProof="0"/>
              <a:t>Deuxième niveau</a:t>
            </a:r>
          </a:p>
          <a:p>
            <a:pPr lvl="2"/>
            <a:r>
              <a:rPr lang="en-CA" noProof="0"/>
              <a:t>Troisième niveau</a:t>
            </a:r>
          </a:p>
          <a:p>
            <a:pPr lvl="3"/>
            <a:r>
              <a:rPr lang="en-CA" noProof="0"/>
              <a:t>Quatrième niveau</a:t>
            </a:r>
          </a:p>
          <a:p>
            <a:pPr lvl="4"/>
            <a:r>
              <a:rPr lang="en-CA" noProof="0"/>
              <a:t>Cinquième niveau</a:t>
            </a:r>
          </a:p>
          <a:p>
            <a:pPr lvl="5"/>
            <a:r>
              <a:rPr lang="en-CA" noProof="0"/>
              <a:t>Sixième niveau</a:t>
            </a:r>
          </a:p>
          <a:p>
            <a:pPr lvl="6"/>
            <a:r>
              <a:rPr lang="en-CA" noProof="0"/>
              <a:t>Septième niveau</a:t>
            </a:r>
          </a:p>
          <a:p>
            <a:pPr lvl="7"/>
            <a:r>
              <a:rPr lang="en-CA" noProof="0"/>
              <a:t>Huitième niveau</a:t>
            </a:r>
          </a:p>
          <a:p>
            <a:pPr lvl="8"/>
            <a:r>
              <a:rPr lang="en-CA" noProof="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3" Type="http://schemas.openxmlformats.org/officeDocument/2006/relationships/tags" Target="../tags/tag24.xml"/><Relationship Id="rId21" Type="http://schemas.openxmlformats.org/officeDocument/2006/relationships/image" Target="../media/image59.pn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notesSlide" Target="../notesSlides/notesSlide10.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tags" Target="../tags/tag36.xml"/><Relationship Id="rId10" Type="http://schemas.openxmlformats.org/officeDocument/2006/relationships/tags" Target="../tags/tag31.xml"/><Relationship Id="rId19" Type="http://schemas.openxmlformats.org/officeDocument/2006/relationships/slideLayout" Target="../slideLayouts/slideLayout2.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64.png"/><Relationship Id="rId3" Type="http://schemas.openxmlformats.org/officeDocument/2006/relationships/tags" Target="../tags/tag42.xml"/><Relationship Id="rId7" Type="http://schemas.openxmlformats.org/officeDocument/2006/relationships/slideLayout" Target="../slideLayouts/slideLayout3.xml"/><Relationship Id="rId12" Type="http://schemas.openxmlformats.org/officeDocument/2006/relationships/image" Target="../media/image63.sv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image" Target="../media/image62.png"/><Relationship Id="rId5" Type="http://schemas.openxmlformats.org/officeDocument/2006/relationships/tags" Target="../tags/tag44.xml"/><Relationship Id="rId10" Type="http://schemas.openxmlformats.org/officeDocument/2006/relationships/image" Target="../media/image61.svg"/><Relationship Id="rId4" Type="http://schemas.openxmlformats.org/officeDocument/2006/relationships/tags" Target="../tags/tag43.xml"/><Relationship Id="rId9" Type="http://schemas.openxmlformats.org/officeDocument/2006/relationships/image" Target="../media/image60.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45.png"/><Relationship Id="rId5" Type="http://schemas.openxmlformats.org/officeDocument/2006/relationships/tags" Target="../tags/tag51.xml"/><Relationship Id="rId10" Type="http://schemas.openxmlformats.org/officeDocument/2006/relationships/image" Target="../media/image44.png"/><Relationship Id="rId4" Type="http://schemas.openxmlformats.org/officeDocument/2006/relationships/tags" Target="../tags/tag50.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37.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55.xml"/><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41.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www.facebook.com/educaloi/?ref=page_internal" TargetMode="External"/><Relationship Id="rId3" Type="http://schemas.openxmlformats.org/officeDocument/2006/relationships/image" Target="../media/image32.png"/><Relationship Id="rId7" Type="http://schemas.openxmlformats.org/officeDocument/2006/relationships/image" Target="../media/image26.svg"/><Relationship Id="rId12" Type="http://schemas.openxmlformats.org/officeDocument/2006/relationships/hyperlink" Target="https://www.instagram.com/educaloi/?hl=fr-ca" TargetMode="External"/><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70.png"/><Relationship Id="rId10" Type="http://schemas.openxmlformats.org/officeDocument/2006/relationships/image" Target="../media/image30.png"/><Relationship Id="rId4" Type="http://schemas.openxmlformats.org/officeDocument/2006/relationships/image" Target="../media/image69.png"/><Relationship Id="rId9" Type="http://schemas.openxmlformats.org/officeDocument/2006/relationships/image" Target="../media/image29.png"/><Relationship Id="rId14" Type="http://schemas.openxmlformats.org/officeDocument/2006/relationships/hyperlink" Target="https://educaloi.qc.ca/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9.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2.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tags" Target="../tags/tag8.xml"/><Relationship Id="rId7" Type="http://schemas.openxmlformats.org/officeDocument/2006/relationships/image" Target="../media/image42.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tags" Target="../tags/tag7.xml"/><Relationship Id="rId16" Type="http://schemas.openxmlformats.org/officeDocument/2006/relationships/image" Target="../media/image52.png"/><Relationship Id="rId1" Type="http://schemas.openxmlformats.org/officeDocument/2006/relationships/tags" Target="../tags/tag6.xml"/><Relationship Id="rId6" Type="http://schemas.openxmlformats.org/officeDocument/2006/relationships/notesSlide" Target="../notesSlides/notesSlide6.xml"/><Relationship Id="rId11" Type="http://schemas.openxmlformats.org/officeDocument/2006/relationships/image" Target="../media/image47.png"/><Relationship Id="rId5" Type="http://schemas.openxmlformats.org/officeDocument/2006/relationships/slideLayout" Target="../slideLayouts/slideLayout3.xml"/><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tags" Target="../tags/tag9.xml"/><Relationship Id="rId9" Type="http://schemas.openxmlformats.org/officeDocument/2006/relationships/image" Target="../media/image45.pn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5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55.png"/><Relationship Id="rId5" Type="http://schemas.openxmlformats.org/officeDocument/2006/relationships/tags" Target="../tags/tag14.xml"/><Relationship Id="rId10" Type="http://schemas.openxmlformats.org/officeDocument/2006/relationships/notesSlide" Target="../notesSlides/notesSlide7.xml"/><Relationship Id="rId4" Type="http://schemas.openxmlformats.org/officeDocument/2006/relationships/tags" Target="../tags/tag13.xml"/><Relationship Id="rId9"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58.sv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tags" Target="../tags/tag20.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tags" Target="../tags/tag19.xml"/><Relationship Id="rId16" Type="http://schemas.openxmlformats.org/officeDocument/2006/relationships/image" Target="../media/image53.png"/><Relationship Id="rId1" Type="http://schemas.openxmlformats.org/officeDocument/2006/relationships/tags" Target="../tags/tag18.xml"/><Relationship Id="rId6" Type="http://schemas.openxmlformats.org/officeDocument/2006/relationships/notesSlide" Target="../notesSlides/notesSlide9.xml"/><Relationship Id="rId11" Type="http://schemas.openxmlformats.org/officeDocument/2006/relationships/image" Target="../media/image48.png"/><Relationship Id="rId5" Type="http://schemas.openxmlformats.org/officeDocument/2006/relationships/slideLayout" Target="../slideLayouts/slideLayout2.xml"/><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tags" Target="../tags/tag21.xml"/><Relationship Id="rId9" Type="http://schemas.openxmlformats.org/officeDocument/2006/relationships/image" Target="../media/image46.pn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17975" y="2727888"/>
            <a:ext cx="5212080" cy="2377440"/>
          </a:xfrm>
        </p:spPr>
        <p:txBody>
          <a:bodyPr/>
          <a:lstStyle/>
          <a:p>
            <a:pPr lvl="0"/>
            <a:r>
              <a:rPr lang="fr-FR" sz="4400" dirty="0">
                <a:solidFill>
                  <a:srgbClr val="F79646"/>
                </a:solidFill>
                <a:latin typeface="Arial"/>
                <a:cs typeface="Arial"/>
              </a:rPr>
              <a:t>The </a:t>
            </a:r>
            <a:r>
              <a:rPr lang="en-CA" sz="4400" dirty="0">
                <a:solidFill>
                  <a:srgbClr val="F79646"/>
                </a:solidFill>
                <a:latin typeface="Arial"/>
                <a:cs typeface="Arial"/>
              </a:rPr>
              <a:t>Mesopotamian City-States and Justice</a:t>
            </a:r>
            <a:endParaRPr lang="en-CA" sz="4400" dirty="0">
              <a:solidFill>
                <a:srgbClr val="F79646"/>
              </a:solidFill>
              <a:latin typeface="Arial" panose="020B0604020202020204" pitchFamily="34" charset="0"/>
              <a:cs typeface="Arial" panose="020B0604020202020204" pitchFamily="34" charset="0"/>
            </a:endParaRPr>
          </a:p>
        </p:txBody>
      </p:sp>
      <p:pic>
        <p:nvPicPr>
          <p:cNvPr id="2" name="Image 4" descr="Une image contenant carte, texte">
            <a:extLst>
              <a:ext uri="{FF2B5EF4-FFF2-40B4-BE49-F238E27FC236}">
                <a16:creationId xmlns:a16="http://schemas.microsoft.com/office/drawing/2014/main" id="{A297C641-9CCF-5DB1-7652-70C2BE7B7AC7}"/>
              </a:ext>
            </a:extLst>
          </p:cNvPr>
          <p:cNvPicPr>
            <a:picLocks noChangeAspect="1"/>
          </p:cNvPicPr>
          <p:nvPr>
            <p:custDataLst>
              <p:tags r:id="rId1"/>
            </p:custDataLst>
          </p:nvPr>
        </p:nvPicPr>
        <p:blipFill>
          <a:blip r:embed="rId4"/>
          <a:stretch>
            <a:fillRect/>
          </a:stretch>
        </p:blipFill>
        <p:spPr>
          <a:xfrm>
            <a:off x="6571596" y="927790"/>
            <a:ext cx="4802429" cy="5002419"/>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rte&#10;&#10;Description générée avec un niveau de confiance très élevé">
            <a:extLst>
              <a:ext uri="{FF2B5EF4-FFF2-40B4-BE49-F238E27FC236}">
                <a16:creationId xmlns:a16="http://schemas.microsoft.com/office/drawing/2014/main" id="{60A39C29-1CB6-A88B-FBEA-C5193DC49D88}"/>
              </a:ext>
            </a:extLst>
          </p:cNvPr>
          <p:cNvPicPr>
            <a:picLocks noChangeAspect="1"/>
          </p:cNvPicPr>
          <p:nvPr>
            <p:custDataLst>
              <p:tags r:id="rId1"/>
            </p:custDataLst>
          </p:nvPr>
        </p:nvPicPr>
        <p:blipFill>
          <a:blip r:embed="rId21"/>
          <a:stretch>
            <a:fillRect/>
          </a:stretch>
        </p:blipFill>
        <p:spPr>
          <a:xfrm>
            <a:off x="3765031" y="514663"/>
            <a:ext cx="7972105" cy="5763390"/>
          </a:xfrm>
          <a:prstGeom prst="rect">
            <a:avLst/>
          </a:prstGeom>
        </p:spPr>
      </p:pic>
      <p:sp>
        <p:nvSpPr>
          <p:cNvPr id="5" name="ZoneTexte 4">
            <a:extLst>
              <a:ext uri="{FF2B5EF4-FFF2-40B4-BE49-F238E27FC236}">
                <a16:creationId xmlns:a16="http://schemas.microsoft.com/office/drawing/2014/main" id="{4BA7FEEC-C068-0475-3F27-930418388826}"/>
              </a:ext>
            </a:extLst>
          </p:cNvPr>
          <p:cNvSpPr txBox="1"/>
          <p:nvPr>
            <p:custDataLst>
              <p:tags r:id="rId2"/>
            </p:custDataLst>
          </p:nvPr>
        </p:nvSpPr>
        <p:spPr>
          <a:xfrm>
            <a:off x="6629400" y="3489435"/>
            <a:ext cx="12060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Manitoba</a:t>
            </a:r>
            <a:endParaRPr lang="fr-FR">
              <a:cs typeface="Calibri"/>
            </a:endParaRPr>
          </a:p>
        </p:txBody>
      </p:sp>
      <p:sp>
        <p:nvSpPr>
          <p:cNvPr id="6" name="ZoneTexte 5">
            <a:extLst>
              <a:ext uri="{FF2B5EF4-FFF2-40B4-BE49-F238E27FC236}">
                <a16:creationId xmlns:a16="http://schemas.microsoft.com/office/drawing/2014/main" id="{6B418ED6-4CDA-493B-49E5-A869CE6207E9}"/>
              </a:ext>
            </a:extLst>
          </p:cNvPr>
          <p:cNvSpPr txBox="1"/>
          <p:nvPr>
            <p:custDataLst>
              <p:tags r:id="rId3"/>
            </p:custDataLst>
          </p:nvPr>
        </p:nvSpPr>
        <p:spPr>
          <a:xfrm>
            <a:off x="7586827" y="4315482"/>
            <a:ext cx="982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Ontario</a:t>
            </a:r>
            <a:endParaRPr lang="fr-FR">
              <a:cs typeface="Calibri"/>
            </a:endParaRPr>
          </a:p>
        </p:txBody>
      </p:sp>
      <p:sp>
        <p:nvSpPr>
          <p:cNvPr id="7" name="ZoneTexte 6">
            <a:extLst>
              <a:ext uri="{FF2B5EF4-FFF2-40B4-BE49-F238E27FC236}">
                <a16:creationId xmlns:a16="http://schemas.microsoft.com/office/drawing/2014/main" id="{EB218CC5-AD51-BC05-5F54-1DDD1402C119}"/>
              </a:ext>
            </a:extLst>
          </p:cNvPr>
          <p:cNvSpPr txBox="1"/>
          <p:nvPr>
            <p:custDataLst>
              <p:tags r:id="rId4"/>
            </p:custDataLst>
          </p:nvPr>
        </p:nvSpPr>
        <p:spPr>
          <a:xfrm>
            <a:off x="5341883" y="43302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cs typeface="Calibri"/>
              </a:rPr>
              <a:t>Saskatchewan</a:t>
            </a:r>
          </a:p>
        </p:txBody>
      </p:sp>
      <p:sp>
        <p:nvSpPr>
          <p:cNvPr id="8" name="ZoneTexte 7">
            <a:extLst>
              <a:ext uri="{FF2B5EF4-FFF2-40B4-BE49-F238E27FC236}">
                <a16:creationId xmlns:a16="http://schemas.microsoft.com/office/drawing/2014/main" id="{B1FABC96-D01A-9791-17FC-884253574EE8}"/>
              </a:ext>
            </a:extLst>
          </p:cNvPr>
          <p:cNvSpPr txBox="1"/>
          <p:nvPr>
            <p:custDataLst>
              <p:tags r:id="rId5"/>
            </p:custDataLst>
          </p:nvPr>
        </p:nvSpPr>
        <p:spPr>
          <a:xfrm>
            <a:off x="4947744" y="3857296"/>
            <a:ext cx="11535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Alberta</a:t>
            </a:r>
            <a:endParaRPr lang="fr-FR">
              <a:cs typeface="Calibri"/>
            </a:endParaRPr>
          </a:p>
        </p:txBody>
      </p:sp>
      <p:sp>
        <p:nvSpPr>
          <p:cNvPr id="9" name="ZoneTexte 8">
            <a:extLst>
              <a:ext uri="{FF2B5EF4-FFF2-40B4-BE49-F238E27FC236}">
                <a16:creationId xmlns:a16="http://schemas.microsoft.com/office/drawing/2014/main" id="{90287D88-F273-9195-C2C3-4E93705DCE45}"/>
              </a:ext>
            </a:extLst>
          </p:cNvPr>
          <p:cNvSpPr txBox="1"/>
          <p:nvPr>
            <p:custDataLst>
              <p:tags r:id="rId6"/>
            </p:custDataLst>
          </p:nvPr>
        </p:nvSpPr>
        <p:spPr>
          <a:xfrm>
            <a:off x="5013433" y="182091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Northwest</a:t>
            </a:r>
          </a:p>
          <a:p>
            <a:r>
              <a:rPr lang="fr-FR" dirty="0" err="1">
                <a:cs typeface="Calibri"/>
              </a:rPr>
              <a:t>Territories</a:t>
            </a:r>
            <a:endParaRPr lang="fr-FR" dirty="0">
              <a:cs typeface="Calibri"/>
            </a:endParaRPr>
          </a:p>
        </p:txBody>
      </p:sp>
      <p:sp>
        <p:nvSpPr>
          <p:cNvPr id="10" name="ZoneTexte 9">
            <a:extLst>
              <a:ext uri="{FF2B5EF4-FFF2-40B4-BE49-F238E27FC236}">
                <a16:creationId xmlns:a16="http://schemas.microsoft.com/office/drawing/2014/main" id="{89D00288-9BFB-C4EC-4765-7747E3123E96}"/>
              </a:ext>
            </a:extLst>
          </p:cNvPr>
          <p:cNvSpPr txBox="1"/>
          <p:nvPr>
            <p:custDataLst>
              <p:tags r:id="rId7"/>
            </p:custDataLst>
          </p:nvPr>
        </p:nvSpPr>
        <p:spPr>
          <a:xfrm>
            <a:off x="3765331" y="3581399"/>
            <a:ext cx="13768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t>British - Columbia</a:t>
            </a:r>
            <a:endParaRPr lang="fr-FR" dirty="0">
              <a:cs typeface="Calibri"/>
            </a:endParaRPr>
          </a:p>
        </p:txBody>
      </p:sp>
      <p:sp>
        <p:nvSpPr>
          <p:cNvPr id="11" name="ZoneTexte 10">
            <a:extLst>
              <a:ext uri="{FF2B5EF4-FFF2-40B4-BE49-F238E27FC236}">
                <a16:creationId xmlns:a16="http://schemas.microsoft.com/office/drawing/2014/main" id="{D823E3AC-515A-08D7-2A68-85CBD1254FD3}"/>
              </a:ext>
            </a:extLst>
          </p:cNvPr>
          <p:cNvSpPr txBox="1"/>
          <p:nvPr>
            <p:custDataLst>
              <p:tags r:id="rId8"/>
            </p:custDataLst>
          </p:nvPr>
        </p:nvSpPr>
        <p:spPr>
          <a:xfrm>
            <a:off x="6445468" y="2096814"/>
            <a:ext cx="11797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Nunavut</a:t>
            </a:r>
            <a:endParaRPr lang="fr-FR">
              <a:cs typeface="Calibri"/>
            </a:endParaRPr>
          </a:p>
        </p:txBody>
      </p:sp>
      <p:sp>
        <p:nvSpPr>
          <p:cNvPr id="12" name="ZoneTexte 11">
            <a:extLst>
              <a:ext uri="{FF2B5EF4-FFF2-40B4-BE49-F238E27FC236}">
                <a16:creationId xmlns:a16="http://schemas.microsoft.com/office/drawing/2014/main" id="{40430ED4-33D3-D31A-433C-D1578E349CE6}"/>
              </a:ext>
            </a:extLst>
          </p:cNvPr>
          <p:cNvSpPr txBox="1"/>
          <p:nvPr>
            <p:custDataLst>
              <p:tags r:id="rId9"/>
            </p:custDataLst>
          </p:nvPr>
        </p:nvSpPr>
        <p:spPr>
          <a:xfrm>
            <a:off x="4159469" y="1715813"/>
            <a:ext cx="91702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Yukon</a:t>
            </a:r>
            <a:endParaRPr lang="fr-FR">
              <a:cs typeface="Calibri"/>
            </a:endParaRPr>
          </a:p>
        </p:txBody>
      </p:sp>
      <p:sp>
        <p:nvSpPr>
          <p:cNvPr id="13" name="ZoneTexte 12">
            <a:extLst>
              <a:ext uri="{FF2B5EF4-FFF2-40B4-BE49-F238E27FC236}">
                <a16:creationId xmlns:a16="http://schemas.microsoft.com/office/drawing/2014/main" id="{D78273B6-2490-FB2F-8340-02AEB58897E2}"/>
              </a:ext>
            </a:extLst>
          </p:cNvPr>
          <p:cNvSpPr txBox="1"/>
          <p:nvPr>
            <p:custDataLst>
              <p:tags r:id="rId10"/>
            </p:custDataLst>
          </p:nvPr>
        </p:nvSpPr>
        <p:spPr>
          <a:xfrm>
            <a:off x="11135710" y="4934607"/>
            <a:ext cx="11929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Nova Scotia</a:t>
            </a:r>
            <a:endParaRPr lang="fr-FR" dirty="0">
              <a:cs typeface="Calibri"/>
            </a:endParaRPr>
          </a:p>
        </p:txBody>
      </p:sp>
      <p:sp>
        <p:nvSpPr>
          <p:cNvPr id="14" name="ZoneTexte 13">
            <a:extLst>
              <a:ext uri="{FF2B5EF4-FFF2-40B4-BE49-F238E27FC236}">
                <a16:creationId xmlns:a16="http://schemas.microsoft.com/office/drawing/2014/main" id="{53D26133-997C-AD37-1AE3-D3908F485AB5}"/>
              </a:ext>
            </a:extLst>
          </p:cNvPr>
          <p:cNvSpPr txBox="1"/>
          <p:nvPr>
            <p:custDataLst>
              <p:tags r:id="rId11"/>
            </p:custDataLst>
          </p:nvPr>
        </p:nvSpPr>
        <p:spPr>
          <a:xfrm>
            <a:off x="10189780" y="4014952"/>
            <a:ext cx="21388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Prince Edouard Island</a:t>
            </a:r>
          </a:p>
        </p:txBody>
      </p:sp>
      <p:sp>
        <p:nvSpPr>
          <p:cNvPr id="15" name="ZoneTexte 14">
            <a:extLst>
              <a:ext uri="{FF2B5EF4-FFF2-40B4-BE49-F238E27FC236}">
                <a16:creationId xmlns:a16="http://schemas.microsoft.com/office/drawing/2014/main" id="{D664AFBF-7FD7-047A-B4B8-66906A8E2B6E}"/>
              </a:ext>
            </a:extLst>
          </p:cNvPr>
          <p:cNvSpPr txBox="1"/>
          <p:nvPr>
            <p:custDataLst>
              <p:tags r:id="rId12"/>
            </p:custDataLst>
          </p:nvPr>
        </p:nvSpPr>
        <p:spPr>
          <a:xfrm>
            <a:off x="9944266" y="289548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Newfoundland and Labrador</a:t>
            </a:r>
            <a:endParaRPr lang="fr-FR" dirty="0">
              <a:cs typeface="Calibri"/>
            </a:endParaRPr>
          </a:p>
        </p:txBody>
      </p:sp>
      <p:sp>
        <p:nvSpPr>
          <p:cNvPr id="16" name="ZoneTexte 15">
            <a:extLst>
              <a:ext uri="{FF2B5EF4-FFF2-40B4-BE49-F238E27FC236}">
                <a16:creationId xmlns:a16="http://schemas.microsoft.com/office/drawing/2014/main" id="{4C029A5D-797B-D16F-B199-B353AFE534CA}"/>
              </a:ext>
            </a:extLst>
          </p:cNvPr>
          <p:cNvSpPr txBox="1"/>
          <p:nvPr>
            <p:custDataLst>
              <p:tags r:id="rId13"/>
            </p:custDataLst>
          </p:nvPr>
        </p:nvSpPr>
        <p:spPr>
          <a:xfrm>
            <a:off x="9020502" y="4566744"/>
            <a:ext cx="1022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t>Québec</a:t>
            </a:r>
            <a:endParaRPr lang="fr-FR" dirty="0">
              <a:cs typeface="Calibri"/>
            </a:endParaRPr>
          </a:p>
        </p:txBody>
      </p:sp>
      <p:sp>
        <p:nvSpPr>
          <p:cNvPr id="17" name="ZoneTexte 16">
            <a:extLst>
              <a:ext uri="{FF2B5EF4-FFF2-40B4-BE49-F238E27FC236}">
                <a16:creationId xmlns:a16="http://schemas.microsoft.com/office/drawing/2014/main" id="{A2301F98-A306-34BE-469B-E2A90586921F}"/>
              </a:ext>
            </a:extLst>
          </p:cNvPr>
          <p:cNvSpPr txBox="1"/>
          <p:nvPr>
            <p:custDataLst>
              <p:tags r:id="rId14"/>
            </p:custDataLst>
          </p:nvPr>
        </p:nvSpPr>
        <p:spPr>
          <a:xfrm>
            <a:off x="9651124" y="4829502"/>
            <a:ext cx="12323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New-</a:t>
            </a:r>
          </a:p>
          <a:p>
            <a:r>
              <a:rPr lang="fr-FR" dirty="0"/>
              <a:t>Brunswick </a:t>
            </a:r>
            <a:endParaRPr lang="fr-FR" dirty="0">
              <a:cs typeface="Calibri"/>
            </a:endParaRPr>
          </a:p>
        </p:txBody>
      </p:sp>
      <p:sp>
        <p:nvSpPr>
          <p:cNvPr id="18" name="Vague 17">
            <a:extLst>
              <a:ext uri="{FF2B5EF4-FFF2-40B4-BE49-F238E27FC236}">
                <a16:creationId xmlns:a16="http://schemas.microsoft.com/office/drawing/2014/main" id="{73006C5A-F99F-C231-C40A-EC4345AD9BC2}"/>
              </a:ext>
            </a:extLst>
          </p:cNvPr>
          <p:cNvSpPr/>
          <p:nvPr>
            <p:custDataLst>
              <p:tags r:id="rId15"/>
            </p:custDataLst>
          </p:nvPr>
        </p:nvSpPr>
        <p:spPr>
          <a:xfrm>
            <a:off x="9244530" y="5333450"/>
            <a:ext cx="418111" cy="270892"/>
          </a:xfrm>
          <a:prstGeom prst="wave">
            <a:avLst/>
          </a:prstGeom>
          <a:blipFill dpi="0" rotWithShape="1">
            <a:blip r:embed="rId22" cstate="print">
              <a:extLst>
                <a:ext uri="{28A0092B-C50C-407E-A947-70E740481C1C}">
                  <a14:useLocalDpi xmlns:a14="http://schemas.microsoft.com/office/drawing/2010/main" val="0"/>
                </a:ext>
              </a:extLst>
            </a:blip>
            <a:srcRect/>
            <a:stretch>
              <a:fillRect/>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p>
        </p:txBody>
      </p:sp>
      <p:sp>
        <p:nvSpPr>
          <p:cNvPr id="20" name="ZoneTexte 19">
            <a:extLst>
              <a:ext uri="{FF2B5EF4-FFF2-40B4-BE49-F238E27FC236}">
                <a16:creationId xmlns:a16="http://schemas.microsoft.com/office/drawing/2014/main" id="{A4584907-308A-9D67-E443-C77C8CD31467}"/>
              </a:ext>
            </a:extLst>
          </p:cNvPr>
          <p:cNvSpPr txBox="1"/>
          <p:nvPr>
            <p:custDataLst>
              <p:tags r:id="rId16"/>
            </p:custDataLst>
          </p:nvPr>
        </p:nvSpPr>
        <p:spPr>
          <a:xfrm>
            <a:off x="254219" y="1712529"/>
            <a:ext cx="32818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dirty="0">
                <a:latin typeface="Arial" panose="020B0604020202020204" pitchFamily="34" charset="0"/>
                <a:cs typeface="Arial" panose="020B0604020202020204" pitchFamily="34" charset="0"/>
              </a:rPr>
              <a:t>Canada is made up of</a:t>
            </a:r>
            <a:r>
              <a:rPr lang="fr-FR" sz="2400" dirty="0">
                <a:latin typeface="Arial" panose="020B0604020202020204" pitchFamily="34" charset="0"/>
                <a:cs typeface="Arial" panose="020B0604020202020204" pitchFamily="34" charset="0"/>
              </a:rPr>
              <a:t>: </a:t>
            </a:r>
          </a:p>
        </p:txBody>
      </p:sp>
      <p:sp>
        <p:nvSpPr>
          <p:cNvPr id="21" name="ZoneTexte 20">
            <a:extLst>
              <a:ext uri="{FF2B5EF4-FFF2-40B4-BE49-F238E27FC236}">
                <a16:creationId xmlns:a16="http://schemas.microsoft.com/office/drawing/2014/main" id="{B590F894-5321-D609-DF47-80C794B15C97}"/>
              </a:ext>
            </a:extLst>
          </p:cNvPr>
          <p:cNvSpPr txBox="1"/>
          <p:nvPr>
            <p:custDataLst>
              <p:tags r:id="rId17"/>
            </p:custDataLst>
          </p:nvPr>
        </p:nvSpPr>
        <p:spPr>
          <a:xfrm>
            <a:off x="254219" y="2543526"/>
            <a:ext cx="3114623" cy="461665"/>
          </a:xfrm>
          <a:prstGeom prst="rect">
            <a:avLst/>
          </a:prstGeom>
          <a:noFill/>
        </p:spPr>
        <p:txBody>
          <a:bodyPr wrap="square" rtlCol="0">
            <a:spAutoFit/>
          </a:bodyPr>
          <a:lstStyle/>
          <a:p>
            <a:pPr marL="285750" indent="-285750">
              <a:buFont typeface="Arial"/>
              <a:buChar char="•"/>
            </a:pPr>
            <a:r>
              <a:rPr lang="fr-FR" sz="2400" dirty="0">
                <a:latin typeface="Arial" panose="020B0604020202020204" pitchFamily="34" charset="0"/>
                <a:cs typeface="Arial" panose="020B0604020202020204" pitchFamily="34" charset="0"/>
              </a:rPr>
              <a:t>10 provinces</a:t>
            </a:r>
          </a:p>
        </p:txBody>
      </p:sp>
      <p:sp>
        <p:nvSpPr>
          <p:cNvPr id="22" name="Rectangle 21">
            <a:extLst>
              <a:ext uri="{FF2B5EF4-FFF2-40B4-BE49-F238E27FC236}">
                <a16:creationId xmlns:a16="http://schemas.microsoft.com/office/drawing/2014/main" id="{E4B9D817-3CF9-F067-7C98-1F740359F22C}"/>
              </a:ext>
            </a:extLst>
          </p:cNvPr>
          <p:cNvSpPr/>
          <p:nvPr>
            <p:custDataLst>
              <p:tags r:id="rId18"/>
            </p:custDataLst>
          </p:nvPr>
        </p:nvSpPr>
        <p:spPr>
          <a:xfrm>
            <a:off x="293871" y="2987822"/>
            <a:ext cx="2013693" cy="461665"/>
          </a:xfrm>
          <a:prstGeom prst="rect">
            <a:avLst/>
          </a:prstGeom>
        </p:spPr>
        <p:txBody>
          <a:bodyPr wrap="none">
            <a:spAutoFit/>
          </a:bodyPr>
          <a:lstStyle/>
          <a:p>
            <a:pPr marL="285750" indent="-285750">
              <a:buFont typeface="Arial"/>
              <a:buChar char="•"/>
            </a:pPr>
            <a:r>
              <a:rPr lang="fr-FR" sz="2400" dirty="0">
                <a:latin typeface="Arial" panose="020B0604020202020204" pitchFamily="34" charset="0"/>
                <a:cs typeface="Arial" panose="020B0604020202020204" pitchFamily="34" charset="0"/>
              </a:rPr>
              <a:t>3 </a:t>
            </a:r>
            <a:r>
              <a:rPr lang="fr-FR" sz="2400" dirty="0" err="1">
                <a:latin typeface="Arial" panose="020B0604020202020204" pitchFamily="34" charset="0"/>
                <a:cs typeface="Arial" panose="020B0604020202020204" pitchFamily="34" charset="0"/>
              </a:rPr>
              <a:t>territories</a:t>
            </a:r>
            <a:endParaRPr lang="en-CA" sz="2400" dirty="0"/>
          </a:p>
        </p:txBody>
      </p:sp>
      <p:sp>
        <p:nvSpPr>
          <p:cNvPr id="24" name="ZoneTexte 23">
            <a:extLst>
              <a:ext uri="{FF2B5EF4-FFF2-40B4-BE49-F238E27FC236}">
                <a16:creationId xmlns:a16="http://schemas.microsoft.com/office/drawing/2014/main" id="{D029C963-366F-A809-9434-6FDECD7F4ADA}"/>
              </a:ext>
            </a:extLst>
          </p:cNvPr>
          <p:cNvSpPr txBox="1"/>
          <p:nvPr/>
        </p:nvSpPr>
        <p:spPr>
          <a:xfrm>
            <a:off x="254219" y="533148"/>
            <a:ext cx="6527408" cy="769441"/>
          </a:xfrm>
          <a:prstGeom prst="rect">
            <a:avLst/>
          </a:prstGeom>
          <a:noFill/>
        </p:spPr>
        <p:txBody>
          <a:bodyPr wrap="square">
            <a:spAutoFit/>
          </a:bodyPr>
          <a:lstStyle/>
          <a:p>
            <a:r>
              <a:rPr lang="en-CA" sz="4400" dirty="0">
                <a:solidFill>
                  <a:schemeClr val="accent1"/>
                </a:solidFill>
                <a:latin typeface="Arial" panose="020B0604020202020204" pitchFamily="34" charset="0"/>
                <a:cs typeface="Arial" panose="020B0604020202020204" pitchFamily="34" charset="0"/>
              </a:rPr>
              <a:t>Canada</a:t>
            </a:r>
            <a:endParaRPr lang="fr-FR" sz="4400" dirty="0">
              <a:solidFill>
                <a:schemeClr val="accent1"/>
              </a:solidFill>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B5AE4843-7059-3AA2-2B61-21386E73EB62}"/>
              </a:ext>
            </a:extLst>
          </p:cNvPr>
          <p:cNvSpPr txBox="1"/>
          <p:nvPr/>
        </p:nvSpPr>
        <p:spPr>
          <a:xfrm>
            <a:off x="72069" y="3852810"/>
            <a:ext cx="3564128" cy="2616101"/>
          </a:xfrm>
          <a:prstGeom prst="rect">
            <a:avLst/>
          </a:prstGeom>
          <a:noFill/>
        </p:spPr>
        <p:txBody>
          <a:bodyPr wrap="square">
            <a:spAutoFit/>
          </a:bodyPr>
          <a:lstStyle/>
          <a:p>
            <a:r>
              <a:rPr lang="en-CA" sz="2000" dirty="0">
                <a:latin typeface="Arial"/>
                <a:cs typeface="Arial"/>
              </a:rPr>
              <a:t>The provinces and territories have the power to make certain decisions that concern them.</a:t>
            </a:r>
            <a:endParaRPr lang="en-CA" sz="2000" dirty="0">
              <a:latin typeface="Arial" panose="020B0604020202020204" pitchFamily="34" charset="0"/>
              <a:cs typeface="Arial" panose="020B0604020202020204" pitchFamily="34" charset="0"/>
            </a:endParaRPr>
          </a:p>
          <a:p>
            <a:endParaRPr lang="fr-FR" sz="2400" dirty="0">
              <a:latin typeface="Arial" panose="020B0604020202020204" pitchFamily="34" charset="0"/>
              <a:cs typeface="Arial" panose="020B0604020202020204" pitchFamily="34" charset="0"/>
            </a:endParaRPr>
          </a:p>
          <a:p>
            <a:r>
              <a:rPr lang="en-CA" sz="2000" dirty="0">
                <a:latin typeface="Arial"/>
                <a:cs typeface="Arial"/>
              </a:rPr>
              <a:t>What is the capital of Canada? Do you know where it is?</a:t>
            </a:r>
          </a:p>
        </p:txBody>
      </p:sp>
    </p:spTree>
    <p:extLst>
      <p:ext uri="{BB962C8B-B14F-4D97-AF65-F5344CB8AC3E}">
        <p14:creationId xmlns:p14="http://schemas.microsoft.com/office/powerpoint/2010/main" val="53998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animBg="1"/>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F54D985-245C-98D5-8BB4-9F912644AC6D}"/>
              </a:ext>
            </a:extLst>
          </p:cNvPr>
          <p:cNvSpPr>
            <a:spLocks noGrp="1"/>
          </p:cNvSpPr>
          <p:nvPr>
            <p:ph type="body" sz="quarter" idx="14"/>
          </p:nvPr>
        </p:nvSpPr>
        <p:spPr>
          <a:xfrm>
            <a:off x="805382" y="1817168"/>
            <a:ext cx="5865389" cy="4114800"/>
          </a:xfrm>
        </p:spPr>
        <p:txBody>
          <a:bodyPr/>
          <a:lstStyle/>
          <a:p>
            <a:r>
              <a:rPr lang="en-US" sz="2800" dirty="0">
                <a:latin typeface="Arial"/>
                <a:cs typeface="Arial"/>
              </a:rPr>
              <a:t>Ottawa is the capital of Canada. It’s in Ontario. </a:t>
            </a:r>
          </a:p>
          <a:p>
            <a:endParaRPr lang="en-US" sz="2800" dirty="0">
              <a:latin typeface="Arial"/>
              <a:cs typeface="Arial"/>
            </a:endParaRPr>
          </a:p>
          <a:p>
            <a:r>
              <a:rPr lang="en-US" sz="2800" dirty="0">
                <a:latin typeface="Arial"/>
                <a:cs typeface="Arial"/>
              </a:rPr>
              <a:t>The following 2 important institutions are in Ottawa:</a:t>
            </a:r>
          </a:p>
          <a:p>
            <a:endParaRPr lang="fr-CA" dirty="0"/>
          </a:p>
        </p:txBody>
      </p:sp>
      <p:sp>
        <p:nvSpPr>
          <p:cNvPr id="4" name="Titre 3">
            <a:extLst>
              <a:ext uri="{FF2B5EF4-FFF2-40B4-BE49-F238E27FC236}">
                <a16:creationId xmlns:a16="http://schemas.microsoft.com/office/drawing/2014/main" id="{09DD1733-0EC8-4A28-DD04-A47C922C6A2C}"/>
              </a:ext>
            </a:extLst>
          </p:cNvPr>
          <p:cNvSpPr>
            <a:spLocks noGrp="1"/>
          </p:cNvSpPr>
          <p:nvPr>
            <p:ph type="title"/>
          </p:nvPr>
        </p:nvSpPr>
        <p:spPr>
          <a:xfrm>
            <a:off x="522319" y="594068"/>
            <a:ext cx="10421938" cy="914400"/>
          </a:xfrm>
        </p:spPr>
        <p:txBody>
          <a:bodyPr/>
          <a:lstStyle/>
          <a:p>
            <a:r>
              <a:rPr lang="fr-FR" sz="4400" b="0" dirty="0">
                <a:solidFill>
                  <a:schemeClr val="accent1"/>
                </a:solidFill>
                <a:latin typeface="Arial" panose="020B0604020202020204" pitchFamily="34" charset="0"/>
                <a:cs typeface="Arial" panose="020B0604020202020204" pitchFamily="34" charset="0"/>
              </a:rPr>
              <a:t>The capital of Canada</a:t>
            </a:r>
            <a:endParaRPr lang="fr-CA" sz="4400" dirty="0"/>
          </a:p>
        </p:txBody>
      </p:sp>
      <p:pic>
        <p:nvPicPr>
          <p:cNvPr id="5" name="Graphique 14" descr="École">
            <a:extLst>
              <a:ext uri="{FF2B5EF4-FFF2-40B4-BE49-F238E27FC236}">
                <a16:creationId xmlns:a16="http://schemas.microsoft.com/office/drawing/2014/main" id="{8C11BAE3-BA25-2571-095B-D6976DBED614}"/>
              </a:ext>
            </a:extLst>
          </p:cNvPr>
          <p:cNvPicPr>
            <a:picLocks noChangeAspect="1"/>
          </p:cNvPicPr>
          <p:nvPr>
            <p:custDataLst>
              <p:tags r:id="rId1"/>
            </p:custDataLst>
          </p:nvPr>
        </p:nvPicPr>
        <p:blipFill>
          <a:blip r:embed="rId9">
            <a:extLst>
              <a:ext uri="{96DAC541-7B7A-43D3-8B79-37D633B846F1}">
                <asvg:svgBlip xmlns:asvg="http://schemas.microsoft.com/office/drawing/2016/SVG/main" r:embed="rId10"/>
              </a:ext>
            </a:extLst>
          </a:blip>
          <a:stretch>
            <a:fillRect/>
          </a:stretch>
        </p:blipFill>
        <p:spPr>
          <a:xfrm>
            <a:off x="260447" y="4290434"/>
            <a:ext cx="1253042" cy="1190296"/>
          </a:xfrm>
          <a:prstGeom prst="rect">
            <a:avLst/>
          </a:prstGeom>
        </p:spPr>
      </p:pic>
      <p:pic>
        <p:nvPicPr>
          <p:cNvPr id="6" name="Graphique 4" descr="Cour">
            <a:extLst>
              <a:ext uri="{FF2B5EF4-FFF2-40B4-BE49-F238E27FC236}">
                <a16:creationId xmlns:a16="http://schemas.microsoft.com/office/drawing/2014/main" id="{CC2C7370-474A-1BEC-1928-9ACA3D9D54F8}"/>
              </a:ext>
            </a:extLst>
          </p:cNvPr>
          <p:cNvPicPr>
            <a:picLocks noChangeAspect="1"/>
          </p:cNvPicPr>
          <p:nvPr>
            <p:custDataLst>
              <p:tags r:id="rId2"/>
            </p:custDataLst>
          </p:nvPr>
        </p:nvPicPr>
        <p:blipFill>
          <a:blip r:embed="rId11">
            <a:extLst>
              <a:ext uri="{96DAC541-7B7A-43D3-8B79-37D633B846F1}">
                <asvg:svgBlip xmlns:asvg="http://schemas.microsoft.com/office/drawing/2016/SVG/main" r:embed="rId12"/>
              </a:ext>
            </a:extLst>
          </a:blip>
          <a:stretch>
            <a:fillRect/>
          </a:stretch>
        </p:blipFill>
        <p:spPr>
          <a:xfrm>
            <a:off x="401793" y="5577840"/>
            <a:ext cx="962602" cy="914400"/>
          </a:xfrm>
          <a:prstGeom prst="rect">
            <a:avLst/>
          </a:prstGeom>
        </p:spPr>
      </p:pic>
      <p:sp>
        <p:nvSpPr>
          <p:cNvPr id="7" name="ZoneTexte 6">
            <a:extLst>
              <a:ext uri="{FF2B5EF4-FFF2-40B4-BE49-F238E27FC236}">
                <a16:creationId xmlns:a16="http://schemas.microsoft.com/office/drawing/2014/main" id="{747DB15E-4433-475D-EEF8-4AE50E6D6302}"/>
              </a:ext>
            </a:extLst>
          </p:cNvPr>
          <p:cNvSpPr txBox="1"/>
          <p:nvPr>
            <p:custDataLst>
              <p:tags r:id="rId3"/>
            </p:custDataLst>
          </p:nvPr>
        </p:nvSpPr>
        <p:spPr>
          <a:xfrm>
            <a:off x="1785707" y="4690201"/>
            <a:ext cx="63039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panose="020B0604020202020204" pitchFamily="34" charset="0"/>
                <a:cs typeface="Arial" panose="020B0604020202020204" pitchFamily="34" charset="0"/>
              </a:rPr>
              <a:t>The Parliament of Canada</a:t>
            </a:r>
          </a:p>
        </p:txBody>
      </p:sp>
      <p:sp>
        <p:nvSpPr>
          <p:cNvPr id="8" name="ZoneTexte 7">
            <a:extLst>
              <a:ext uri="{FF2B5EF4-FFF2-40B4-BE49-F238E27FC236}">
                <a16:creationId xmlns:a16="http://schemas.microsoft.com/office/drawing/2014/main" id="{4004C5BD-6FD1-FEC2-C655-24DCC788197B}"/>
              </a:ext>
            </a:extLst>
          </p:cNvPr>
          <p:cNvSpPr txBox="1"/>
          <p:nvPr>
            <p:custDataLst>
              <p:tags r:id="rId4"/>
            </p:custDataLst>
          </p:nvPr>
        </p:nvSpPr>
        <p:spPr>
          <a:xfrm>
            <a:off x="1785706" y="5804207"/>
            <a:ext cx="63039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dirty="0">
                <a:latin typeface="Arial" panose="020B0604020202020204" pitchFamily="34" charset="0"/>
                <a:cs typeface="Arial" panose="020B0604020202020204" pitchFamily="34" charset="0"/>
              </a:rPr>
              <a:t>The Supreme Court of Canada</a:t>
            </a:r>
          </a:p>
        </p:txBody>
      </p:sp>
      <p:pic>
        <p:nvPicPr>
          <p:cNvPr id="9" name="Image 22" descr="Une image contenant extérieur, bâtiment, herbe, route&#10;&#10;Description générée avec un niveau de confiance très élevé">
            <a:extLst>
              <a:ext uri="{FF2B5EF4-FFF2-40B4-BE49-F238E27FC236}">
                <a16:creationId xmlns:a16="http://schemas.microsoft.com/office/drawing/2014/main" id="{EB22F507-D523-BB29-6C16-3B5975DD06F2}"/>
              </a:ext>
            </a:extLst>
          </p:cNvPr>
          <p:cNvPicPr>
            <a:picLocks noChangeAspect="1"/>
          </p:cNvPicPr>
          <p:nvPr>
            <p:custDataLst>
              <p:tags r:id="rId5"/>
            </p:custDataLst>
          </p:nvPr>
        </p:nvPicPr>
        <p:blipFill>
          <a:blip r:embed="rId13"/>
          <a:stretch>
            <a:fillRect/>
          </a:stretch>
        </p:blipFill>
        <p:spPr>
          <a:xfrm>
            <a:off x="7173668" y="705344"/>
            <a:ext cx="3943619" cy="2795552"/>
          </a:xfrm>
          <a:prstGeom prst="rect">
            <a:avLst/>
          </a:prstGeom>
        </p:spPr>
      </p:pic>
      <p:pic>
        <p:nvPicPr>
          <p:cNvPr id="10" name="Image 24" descr="Une image contenant herbe, extérieur, bâtiment, maison&#10;&#10;Description générée avec un niveau de confiance très élevé">
            <a:extLst>
              <a:ext uri="{FF2B5EF4-FFF2-40B4-BE49-F238E27FC236}">
                <a16:creationId xmlns:a16="http://schemas.microsoft.com/office/drawing/2014/main" id="{12A48747-7768-B072-9DF4-A3DBA8C67A4B}"/>
              </a:ext>
            </a:extLst>
          </p:cNvPr>
          <p:cNvPicPr>
            <a:picLocks noChangeAspect="1"/>
          </p:cNvPicPr>
          <p:nvPr>
            <p:custDataLst>
              <p:tags r:id="rId6"/>
            </p:custDataLst>
          </p:nvPr>
        </p:nvPicPr>
        <p:blipFill>
          <a:blip r:embed="rId14"/>
          <a:stretch>
            <a:fillRect/>
          </a:stretch>
        </p:blipFill>
        <p:spPr>
          <a:xfrm>
            <a:off x="7173669" y="3712507"/>
            <a:ext cx="3943618" cy="2878718"/>
          </a:xfrm>
          <a:prstGeom prst="rect">
            <a:avLst/>
          </a:prstGeom>
        </p:spPr>
      </p:pic>
    </p:spTree>
    <p:extLst>
      <p:ext uri="{BB962C8B-B14F-4D97-AF65-F5344CB8AC3E}">
        <p14:creationId xmlns:p14="http://schemas.microsoft.com/office/powerpoint/2010/main" val="20936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7BE1D29-1B23-F766-9D13-87EF2E924549}"/>
              </a:ext>
            </a:extLst>
          </p:cNvPr>
          <p:cNvSpPr>
            <a:spLocks noGrp="1"/>
          </p:cNvSpPr>
          <p:nvPr>
            <p:ph type="body" sz="quarter" idx="14"/>
          </p:nvPr>
        </p:nvSpPr>
        <p:spPr>
          <a:xfrm>
            <a:off x="1028858" y="2971729"/>
            <a:ext cx="10424160" cy="2561968"/>
          </a:xfrm>
        </p:spPr>
        <p:txBody>
          <a:bodyPr/>
          <a:lstStyle/>
          <a:p>
            <a:r>
              <a:rPr lang="en-US" sz="2800" dirty="0">
                <a:latin typeface="Arial" panose="020B0604020202020204" pitchFamily="34" charset="0"/>
                <a:cs typeface="Arial" panose="020B0604020202020204" pitchFamily="34" charset="0"/>
              </a:rPr>
              <a:t>The federal government (in Ottawa) and the provincial governments can both make laws. </a:t>
            </a:r>
          </a:p>
          <a:p>
            <a:endParaRPr lang="fr-CA" sz="2800" dirty="0">
              <a:latin typeface="Arial" panose="020B0604020202020204" pitchFamily="34" charset="0"/>
              <a:cs typeface="Arial" panose="020B0604020202020204" pitchFamily="34" charset="0"/>
            </a:endParaRPr>
          </a:p>
          <a:p>
            <a:r>
              <a:rPr lang="en-US" sz="2800" dirty="0">
                <a:latin typeface="Arial"/>
                <a:cs typeface="Arial"/>
              </a:rPr>
              <a:t>However, each government can only make laws covering specific subjects.</a:t>
            </a:r>
            <a:endParaRPr lang="fr-FR" sz="2800" dirty="0">
              <a:latin typeface="Arial" panose="020B0604020202020204" pitchFamily="34" charset="0"/>
              <a:cs typeface="Arial" panose="020B0604020202020204" pitchFamily="34" charset="0"/>
            </a:endParaRPr>
          </a:p>
          <a:p>
            <a:endParaRPr lang="fr-CA" dirty="0"/>
          </a:p>
        </p:txBody>
      </p:sp>
      <p:grpSp>
        <p:nvGrpSpPr>
          <p:cNvPr id="4" name="Groupe 3">
            <a:extLst>
              <a:ext uri="{FF2B5EF4-FFF2-40B4-BE49-F238E27FC236}">
                <a16:creationId xmlns:a16="http://schemas.microsoft.com/office/drawing/2014/main" id="{052D29B3-8CE5-3960-A81C-33E167D7F21F}"/>
              </a:ext>
            </a:extLst>
          </p:cNvPr>
          <p:cNvGrpSpPr/>
          <p:nvPr>
            <p:custDataLst>
              <p:tags r:id="rId1"/>
            </p:custDataLst>
          </p:nvPr>
        </p:nvGrpSpPr>
        <p:grpSpPr>
          <a:xfrm>
            <a:off x="3643032" y="149844"/>
            <a:ext cx="4464496" cy="1872208"/>
            <a:chOff x="2470082" y="692696"/>
            <a:chExt cx="4464496" cy="1872208"/>
          </a:xfrm>
        </p:grpSpPr>
        <p:sp>
          <p:nvSpPr>
            <p:cNvPr id="5" name="Rectangle à coins arrondis 1">
              <a:extLst>
                <a:ext uri="{FF2B5EF4-FFF2-40B4-BE49-F238E27FC236}">
                  <a16:creationId xmlns:a16="http://schemas.microsoft.com/office/drawing/2014/main" id="{35C9463C-7785-863F-58DF-D988CC53A13D}"/>
                </a:ext>
              </a:extLst>
            </p:cNvPr>
            <p:cNvSpPr/>
            <p:nvPr/>
          </p:nvSpPr>
          <p:spPr>
            <a:xfrm>
              <a:off x="2470082" y="692696"/>
              <a:ext cx="4464496" cy="187220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C4CF3939-64C0-2DA3-1CCA-B656271E15A6}"/>
                </a:ext>
              </a:extLst>
            </p:cNvPr>
            <p:cNvSpPr txBox="1"/>
            <p:nvPr/>
          </p:nvSpPr>
          <p:spPr>
            <a:xfrm>
              <a:off x="2855509" y="997858"/>
              <a:ext cx="3693640" cy="1323439"/>
            </a:xfrm>
            <a:prstGeom prst="rect">
              <a:avLst/>
            </a:prstGeom>
            <a:noFill/>
            <a:ln>
              <a:noFill/>
            </a:ln>
          </p:spPr>
          <p:txBody>
            <a:bodyPr wrap="none" rtlCol="0">
              <a:spAutoFit/>
            </a:bodyPr>
            <a:lstStyle/>
            <a:p>
              <a:pPr algn="ctr"/>
              <a:r>
                <a:rPr lang="en-CA" sz="4000" dirty="0">
                  <a:solidFill>
                    <a:srgbClr val="36424B"/>
                  </a:solidFill>
                  <a:latin typeface="Arial" panose="020B0604020202020204" pitchFamily="34" charset="0"/>
                  <a:cs typeface="Arial" panose="020B0604020202020204" pitchFamily="34" charset="0"/>
                </a:rPr>
                <a:t>Separate areas</a:t>
              </a:r>
              <a:br>
                <a:rPr lang="en-CA" sz="4000" dirty="0">
                  <a:solidFill>
                    <a:srgbClr val="36424B"/>
                  </a:solidFill>
                  <a:latin typeface="Arial" panose="020B0604020202020204" pitchFamily="34" charset="0"/>
                  <a:cs typeface="Arial" panose="020B0604020202020204" pitchFamily="34" charset="0"/>
                </a:rPr>
              </a:br>
              <a:r>
                <a:rPr lang="en-CA" sz="4000" dirty="0">
                  <a:solidFill>
                    <a:srgbClr val="36424B"/>
                  </a:solidFill>
                  <a:latin typeface="Arial" panose="020B0604020202020204" pitchFamily="34" charset="0"/>
                  <a:cs typeface="Arial" panose="020B0604020202020204" pitchFamily="34" charset="0"/>
                </a:rPr>
                <a:t> of </a:t>
              </a:r>
              <a:r>
                <a:rPr lang="en-CA" sz="4000" b="1" dirty="0">
                  <a:solidFill>
                    <a:srgbClr val="F6891F"/>
                  </a:solidFill>
                  <a:latin typeface="Arial" panose="020B0604020202020204" pitchFamily="34" charset="0"/>
                  <a:cs typeface="Arial" panose="020B0604020202020204" pitchFamily="34" charset="0"/>
                </a:rPr>
                <a:t>jurisdiction</a:t>
              </a:r>
              <a:endParaRPr lang="en-CA" sz="4000" i="1" dirty="0">
                <a:solidFill>
                  <a:srgbClr val="36424B"/>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8879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1">
            <a:extLst>
              <a:ext uri="{FF2B5EF4-FFF2-40B4-BE49-F238E27FC236}">
                <a16:creationId xmlns:a16="http://schemas.microsoft.com/office/drawing/2014/main" id="{DB8737CE-9E33-50AD-FEAC-CE2C87D6F609}"/>
              </a:ext>
            </a:extLst>
          </p:cNvPr>
          <p:cNvSpPr/>
          <p:nvPr>
            <p:custDataLst>
              <p:tags r:id="rId1"/>
            </p:custDataLst>
          </p:nvPr>
        </p:nvSpPr>
        <p:spPr>
          <a:xfrm>
            <a:off x="2825447" y="1052736"/>
            <a:ext cx="2926945" cy="792088"/>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err="1">
                <a:solidFill>
                  <a:srgbClr val="36424B"/>
                </a:solidFill>
                <a:latin typeface="Arial" panose="020B0604020202020204" pitchFamily="34" charset="0"/>
                <a:cs typeface="Arial" panose="020B0604020202020204" pitchFamily="34" charset="0"/>
              </a:rPr>
              <a:t>Federal</a:t>
            </a:r>
            <a:endParaRPr lang="fr-CA" sz="2400" b="1" dirty="0">
              <a:solidFill>
                <a:srgbClr val="36424B"/>
              </a:solidFill>
              <a:latin typeface="Arial" panose="020B0604020202020204" pitchFamily="34" charset="0"/>
              <a:cs typeface="Arial" panose="020B0604020202020204" pitchFamily="34" charset="0"/>
            </a:endParaRPr>
          </a:p>
        </p:txBody>
      </p:sp>
      <p:sp>
        <p:nvSpPr>
          <p:cNvPr id="6" name="Rectangle à coins arrondis 2">
            <a:extLst>
              <a:ext uri="{FF2B5EF4-FFF2-40B4-BE49-F238E27FC236}">
                <a16:creationId xmlns:a16="http://schemas.microsoft.com/office/drawing/2014/main" id="{EFD38F6C-027D-6251-A138-A2FA3E8C448B}"/>
              </a:ext>
            </a:extLst>
          </p:cNvPr>
          <p:cNvSpPr/>
          <p:nvPr>
            <p:custDataLst>
              <p:tags r:id="rId2"/>
            </p:custDataLst>
          </p:nvPr>
        </p:nvSpPr>
        <p:spPr>
          <a:xfrm>
            <a:off x="6494426" y="1052736"/>
            <a:ext cx="2858365" cy="79208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a:solidFill>
                  <a:srgbClr val="36424B"/>
                </a:solidFill>
                <a:latin typeface="Arial" panose="020B0604020202020204" pitchFamily="34" charset="0"/>
                <a:cs typeface="Arial" panose="020B0604020202020204" pitchFamily="34" charset="0"/>
              </a:rPr>
              <a:t>Provincial</a:t>
            </a:r>
            <a:endParaRPr lang="fr-CA" sz="2400" b="1" dirty="0">
              <a:solidFill>
                <a:srgbClr val="36424B"/>
              </a:solidFill>
              <a:latin typeface="Arial" panose="020B0604020202020204" pitchFamily="34" charset="0"/>
              <a:cs typeface="Arial" panose="020B0604020202020204" pitchFamily="34" charset="0"/>
            </a:endParaRPr>
          </a:p>
        </p:txBody>
      </p:sp>
      <p:cxnSp>
        <p:nvCxnSpPr>
          <p:cNvPr id="7" name="Connecteur droit avec flèche 6">
            <a:extLst>
              <a:ext uri="{FF2B5EF4-FFF2-40B4-BE49-F238E27FC236}">
                <a16:creationId xmlns:a16="http://schemas.microsoft.com/office/drawing/2014/main" id="{D2A16A94-C4B4-767E-076F-CC33A6F2E82E}"/>
              </a:ext>
            </a:extLst>
          </p:cNvPr>
          <p:cNvCxnSpPr/>
          <p:nvPr>
            <p:custDataLst>
              <p:tags r:id="rId3"/>
            </p:custDataLst>
          </p:nvPr>
        </p:nvCxnSpPr>
        <p:spPr>
          <a:xfrm>
            <a:off x="4135352" y="1844824"/>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C2B80119-3DF1-B2C1-FDA9-0C27A8ADB467}"/>
              </a:ext>
            </a:extLst>
          </p:cNvPr>
          <p:cNvCxnSpPr/>
          <p:nvPr>
            <p:custDataLst>
              <p:tags r:id="rId4"/>
            </p:custDataLst>
          </p:nvPr>
        </p:nvCxnSpPr>
        <p:spPr>
          <a:xfrm>
            <a:off x="7824213" y="1844824"/>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à coins arrondis 5">
            <a:extLst>
              <a:ext uri="{FF2B5EF4-FFF2-40B4-BE49-F238E27FC236}">
                <a16:creationId xmlns:a16="http://schemas.microsoft.com/office/drawing/2014/main" id="{A52F1E36-EBD8-4E3B-A22F-35DA4301809B}"/>
              </a:ext>
            </a:extLst>
          </p:cNvPr>
          <p:cNvSpPr/>
          <p:nvPr>
            <p:custDataLst>
              <p:tags r:id="rId5"/>
            </p:custDataLst>
          </p:nvPr>
        </p:nvSpPr>
        <p:spPr>
          <a:xfrm>
            <a:off x="2711624" y="2348880"/>
            <a:ext cx="3040768" cy="3672408"/>
          </a:xfrm>
          <a:prstGeom prst="roundRect">
            <a:avLst/>
          </a:prstGeom>
          <a:noFill/>
          <a:ln>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33F48"/>
                </a:solidFill>
                <a:latin typeface="Arial" panose="020B0604020202020204" pitchFamily="34" charset="0"/>
                <a:cs typeface="Arial" panose="020B0604020202020204" pitchFamily="34" charset="0"/>
              </a:rPr>
              <a:t>Example</a:t>
            </a:r>
            <a:r>
              <a:rPr lang="fr-CA" sz="2400" dirty="0">
                <a:solidFill>
                  <a:srgbClr val="333F48"/>
                </a:solidFill>
                <a:latin typeface="Arial" panose="020B0604020202020204" pitchFamily="34" charset="0"/>
                <a:cs typeface="Arial" panose="020B0604020202020204" pitchFamily="34" charset="0"/>
              </a:rPr>
              <a:t>s</a:t>
            </a:r>
            <a:r>
              <a:rPr lang="en-US" sz="2400" dirty="0">
                <a:solidFill>
                  <a:srgbClr val="333F48"/>
                </a:solidFill>
                <a:latin typeface="Arial" panose="020B0604020202020204" pitchFamily="34" charset="0"/>
                <a:cs typeface="Arial" panose="020B0604020202020204" pitchFamily="34" charset="0"/>
              </a:rPr>
              <a:t>:</a:t>
            </a:r>
            <a:endParaRPr lang="fr-CA" sz="2400" dirty="0">
              <a:solidFill>
                <a:srgbClr val="333F48"/>
              </a:solidFill>
              <a:latin typeface="Arial" panose="020B0604020202020204" pitchFamily="34" charset="0"/>
              <a:cs typeface="Arial" panose="020B0604020202020204" pitchFamily="34" charset="0"/>
            </a:endParaRPr>
          </a:p>
          <a:p>
            <a:endParaRPr lang="fr-CA" sz="2400" b="1" dirty="0">
              <a:solidFill>
                <a:srgbClr val="333F48"/>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solidFill>
                  <a:srgbClr val="333F48"/>
                </a:solidFill>
                <a:latin typeface="Arial" panose="020B0604020202020204" pitchFamily="34" charset="0"/>
                <a:cs typeface="Arial" panose="020B0604020202020204" pitchFamily="34" charset="0"/>
              </a:rPr>
              <a:t>The army</a:t>
            </a:r>
          </a:p>
          <a:p>
            <a:pPr marL="285750" indent="-285750">
              <a:buFont typeface="Arial" panose="020B0604020202020204" pitchFamily="34" charset="0"/>
              <a:buChar char="•"/>
            </a:pPr>
            <a:r>
              <a:rPr lang="en-CA" sz="2400" dirty="0">
                <a:solidFill>
                  <a:srgbClr val="333F48"/>
                </a:solidFill>
                <a:latin typeface="Arial" panose="020B0604020202020204" pitchFamily="34" charset="0"/>
                <a:cs typeface="Arial" panose="020B0604020202020204" pitchFamily="34" charset="0"/>
              </a:rPr>
              <a:t>Currency</a:t>
            </a:r>
          </a:p>
          <a:p>
            <a:pPr marL="285750" indent="-285750">
              <a:buFont typeface="Arial" panose="020B0604020202020204" pitchFamily="34" charset="0"/>
              <a:buChar char="•"/>
            </a:pPr>
            <a:r>
              <a:rPr lang="en-CA" sz="2400" dirty="0">
                <a:solidFill>
                  <a:srgbClr val="333F48"/>
                </a:solidFill>
                <a:latin typeface="Arial" panose="020B0604020202020204" pitchFamily="34" charset="0"/>
                <a:cs typeface="Arial" panose="020B0604020202020204" pitchFamily="34" charset="0"/>
              </a:rPr>
              <a:t>Mail</a:t>
            </a:r>
          </a:p>
          <a:p>
            <a:pPr marL="285750" indent="-285750">
              <a:buFont typeface="Arial" panose="020B0604020202020204" pitchFamily="34" charset="0"/>
              <a:buChar char="•"/>
            </a:pPr>
            <a:r>
              <a:rPr lang="en-CA" sz="2400" dirty="0">
                <a:solidFill>
                  <a:srgbClr val="333F48"/>
                </a:solidFill>
                <a:latin typeface="Arial" panose="020B0604020202020204" pitchFamily="34" charset="0"/>
                <a:cs typeface="Arial" panose="020B0604020202020204" pitchFamily="34" charset="0"/>
              </a:rPr>
              <a:t>Criminal law</a:t>
            </a:r>
          </a:p>
          <a:p>
            <a:pPr marL="285750" indent="-285750">
              <a:buFont typeface="Arial" panose="020B0604020202020204" pitchFamily="34" charset="0"/>
              <a:buChar char="•"/>
            </a:pPr>
            <a:r>
              <a:rPr lang="en-CA" sz="2400" dirty="0">
                <a:solidFill>
                  <a:srgbClr val="333F48"/>
                </a:solidFill>
                <a:latin typeface="Arial" panose="020B0604020202020204" pitchFamily="34" charset="0"/>
                <a:cs typeface="Arial" panose="020B0604020202020204" pitchFamily="34" charset="0"/>
              </a:rPr>
              <a:t>Copyright</a:t>
            </a:r>
          </a:p>
        </p:txBody>
      </p:sp>
      <p:sp>
        <p:nvSpPr>
          <p:cNvPr id="10" name="Rectangle à coins arrondis 5">
            <a:extLst>
              <a:ext uri="{FF2B5EF4-FFF2-40B4-BE49-F238E27FC236}">
                <a16:creationId xmlns:a16="http://schemas.microsoft.com/office/drawing/2014/main" id="{4F0BCA5E-A77B-DB81-173F-32810EAC826E}"/>
              </a:ext>
            </a:extLst>
          </p:cNvPr>
          <p:cNvSpPr/>
          <p:nvPr>
            <p:custDataLst>
              <p:tags r:id="rId6"/>
            </p:custDataLst>
          </p:nvPr>
        </p:nvSpPr>
        <p:spPr>
          <a:xfrm>
            <a:off x="6494426" y="2348880"/>
            <a:ext cx="3040768" cy="3672408"/>
          </a:xfrm>
          <a:prstGeom prst="roundRect">
            <a:avLst/>
          </a:prstGeom>
          <a:noFill/>
          <a:ln>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33F48"/>
                </a:solidFill>
                <a:latin typeface="Arial" panose="020B0604020202020204" pitchFamily="34" charset="0"/>
                <a:cs typeface="Arial" panose="020B0604020202020204" pitchFamily="34" charset="0"/>
              </a:rPr>
              <a:t>Examples:</a:t>
            </a:r>
          </a:p>
          <a:p>
            <a:endParaRPr lang="en-US" sz="2400" b="1" dirty="0">
              <a:solidFill>
                <a:srgbClr val="333F48"/>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rgbClr val="333F48"/>
                </a:solidFill>
                <a:latin typeface="Arial" panose="020B0604020202020204" pitchFamily="34" charset="0"/>
                <a:cs typeface="Arial" panose="020B0604020202020204" pitchFamily="34" charset="0"/>
              </a:rPr>
              <a:t>Education</a:t>
            </a:r>
          </a:p>
          <a:p>
            <a:pPr marL="285750" indent="-285750">
              <a:buFont typeface="Arial" panose="020B0604020202020204" pitchFamily="34" charset="0"/>
              <a:buChar char="•"/>
            </a:pPr>
            <a:r>
              <a:rPr lang="en-US" sz="2400" dirty="0">
                <a:solidFill>
                  <a:srgbClr val="333F48"/>
                </a:solidFill>
                <a:latin typeface="Arial" panose="020B0604020202020204" pitchFamily="34" charset="0"/>
                <a:cs typeface="Arial" panose="020B0604020202020204" pitchFamily="34" charset="0"/>
              </a:rPr>
              <a:t>Hospitals</a:t>
            </a:r>
          </a:p>
          <a:p>
            <a:pPr marL="285750" indent="-285750">
              <a:buFont typeface="Arial" panose="020B0604020202020204" pitchFamily="34" charset="0"/>
              <a:buChar char="•"/>
            </a:pPr>
            <a:r>
              <a:rPr lang="en-US" sz="2400" dirty="0">
                <a:solidFill>
                  <a:srgbClr val="333F48"/>
                </a:solidFill>
                <a:latin typeface="Arial" panose="020B0604020202020204" pitchFamily="34" charset="0"/>
                <a:cs typeface="Arial" panose="020B0604020202020204" pitchFamily="34" charset="0"/>
              </a:rPr>
              <a:t>Ownership</a:t>
            </a:r>
          </a:p>
          <a:p>
            <a:pPr marL="285750" indent="-285750">
              <a:buFont typeface="Arial" panose="020B0604020202020204" pitchFamily="34" charset="0"/>
              <a:buChar char="•"/>
            </a:pPr>
            <a:r>
              <a:rPr lang="en-US" sz="2400" dirty="0">
                <a:solidFill>
                  <a:srgbClr val="333F48"/>
                </a:solidFill>
                <a:latin typeface="Arial" panose="020B0604020202020204" pitchFamily="34" charset="0"/>
                <a:cs typeface="Arial" panose="020B0604020202020204" pitchFamily="34" charset="0"/>
              </a:rPr>
              <a:t>Municipal affairs</a:t>
            </a:r>
          </a:p>
        </p:txBody>
      </p:sp>
      <p:grpSp>
        <p:nvGrpSpPr>
          <p:cNvPr id="11" name="Groupe 10">
            <a:extLst>
              <a:ext uri="{FF2B5EF4-FFF2-40B4-BE49-F238E27FC236}">
                <a16:creationId xmlns:a16="http://schemas.microsoft.com/office/drawing/2014/main" id="{A71C3AC3-CD94-21A5-B730-560EDF8DB845}"/>
              </a:ext>
            </a:extLst>
          </p:cNvPr>
          <p:cNvGrpSpPr/>
          <p:nvPr>
            <p:custDataLst>
              <p:tags r:id="rId7"/>
            </p:custDataLst>
          </p:nvPr>
        </p:nvGrpSpPr>
        <p:grpSpPr>
          <a:xfrm>
            <a:off x="2153984" y="1052736"/>
            <a:ext cx="432048" cy="590539"/>
            <a:chOff x="638673" y="3717032"/>
            <a:chExt cx="1391741" cy="2348880"/>
          </a:xfrm>
        </p:grpSpPr>
        <p:sp>
          <p:nvSpPr>
            <p:cNvPr id="12" name="Vague 11">
              <a:extLst>
                <a:ext uri="{FF2B5EF4-FFF2-40B4-BE49-F238E27FC236}">
                  <a16:creationId xmlns:a16="http://schemas.microsoft.com/office/drawing/2014/main" id="{66575466-9472-2ADB-6368-34A1A42E1168}"/>
                </a:ext>
              </a:extLst>
            </p:cNvPr>
            <p:cNvSpPr/>
            <p:nvPr/>
          </p:nvSpPr>
          <p:spPr>
            <a:xfrm>
              <a:off x="683568" y="3717032"/>
              <a:ext cx="1346846" cy="1077478"/>
            </a:xfrm>
            <a:prstGeom prst="wave">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13" name="Rectangle à coins arrondis 5">
              <a:extLst>
                <a:ext uri="{FF2B5EF4-FFF2-40B4-BE49-F238E27FC236}">
                  <a16:creationId xmlns:a16="http://schemas.microsoft.com/office/drawing/2014/main" id="{66BB5512-3E71-5E3F-E997-0124390A0214}"/>
                </a:ext>
              </a:extLst>
            </p:cNvPr>
            <p:cNvSpPr/>
            <p:nvPr/>
          </p:nvSpPr>
          <p:spPr>
            <a:xfrm>
              <a:off x="638673" y="3910959"/>
              <a:ext cx="28504" cy="2154953"/>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sp>
        <p:nvSpPr>
          <p:cNvPr id="14" name="Vague 13">
            <a:extLst>
              <a:ext uri="{FF2B5EF4-FFF2-40B4-BE49-F238E27FC236}">
                <a16:creationId xmlns:a16="http://schemas.microsoft.com/office/drawing/2014/main" id="{BF650343-F98B-511E-08EF-0BFBFCAD6ACE}"/>
              </a:ext>
            </a:extLst>
          </p:cNvPr>
          <p:cNvSpPr/>
          <p:nvPr/>
        </p:nvSpPr>
        <p:spPr>
          <a:xfrm>
            <a:off x="9712860" y="1101492"/>
            <a:ext cx="381965" cy="315724"/>
          </a:xfrm>
          <a:prstGeom prst="wave">
            <a:avLst/>
          </a:prstGeom>
          <a:blipFill dpi="0" rotWithShape="1">
            <a:blip r:embed="rId11" cstate="print">
              <a:extLst>
                <a:ext uri="{28A0092B-C50C-407E-A947-70E740481C1C}">
                  <a14:useLocalDpi xmlns:a14="http://schemas.microsoft.com/office/drawing/2010/main" val="0"/>
                </a:ext>
              </a:extLst>
            </a:blip>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15" name="Rectangle à coins arrondis 38">
            <a:extLst>
              <a:ext uri="{FF2B5EF4-FFF2-40B4-BE49-F238E27FC236}">
                <a16:creationId xmlns:a16="http://schemas.microsoft.com/office/drawing/2014/main" id="{5C9C0958-5DEB-1B80-7425-8398DBD26583}"/>
              </a:ext>
            </a:extLst>
          </p:cNvPr>
          <p:cNvSpPr/>
          <p:nvPr/>
        </p:nvSpPr>
        <p:spPr>
          <a:xfrm>
            <a:off x="9698410" y="1140958"/>
            <a:ext cx="8084" cy="631448"/>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96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61D2AB-2039-64FE-9162-3C4225165B36}"/>
              </a:ext>
            </a:extLst>
          </p:cNvPr>
          <p:cNvSpPr>
            <a:spLocks noGrp="1"/>
          </p:cNvSpPr>
          <p:nvPr>
            <p:ph type="body" sz="quarter" idx="14"/>
          </p:nvPr>
        </p:nvSpPr>
        <p:spPr>
          <a:xfrm>
            <a:off x="886968" y="2569846"/>
            <a:ext cx="7910191" cy="4114800"/>
          </a:xfrm>
        </p:spPr>
        <p:txBody>
          <a:bodyPr/>
          <a:lstStyle/>
          <a:p>
            <a:r>
              <a:rPr lang="en-US" sz="2800" dirty="0">
                <a:latin typeface="Arial"/>
                <a:cs typeface="Arial"/>
              </a:rPr>
              <a:t>Based on what you’ve learned, were the Mesopotamian City-States full-fledged states?</a:t>
            </a:r>
          </a:p>
          <a:p>
            <a:endParaRPr lang="fr-FR" dirty="0">
              <a:latin typeface="Arial"/>
              <a:cs typeface="Arial"/>
            </a:endParaRPr>
          </a:p>
          <a:p>
            <a:r>
              <a:rPr lang="en-US" sz="2800" dirty="0">
                <a:latin typeface="Arial"/>
                <a:cs typeface="Arial"/>
              </a:rPr>
              <a:t>For the Mesopotamians, what is the role of the State in the administration of justice?</a:t>
            </a:r>
          </a:p>
          <a:p>
            <a:endParaRPr lang="fr-FR" sz="2800" dirty="0">
              <a:latin typeface="Arial"/>
              <a:cs typeface="Arial"/>
            </a:endParaRPr>
          </a:p>
          <a:p>
            <a:endParaRPr lang="fr-CA" dirty="0"/>
          </a:p>
        </p:txBody>
      </p:sp>
      <p:sp>
        <p:nvSpPr>
          <p:cNvPr id="3" name="Titre 2">
            <a:extLst>
              <a:ext uri="{FF2B5EF4-FFF2-40B4-BE49-F238E27FC236}">
                <a16:creationId xmlns:a16="http://schemas.microsoft.com/office/drawing/2014/main" id="{1AACE862-016F-D2D9-61B5-32C548C1A55B}"/>
              </a:ext>
            </a:extLst>
          </p:cNvPr>
          <p:cNvSpPr>
            <a:spLocks noGrp="1"/>
          </p:cNvSpPr>
          <p:nvPr>
            <p:ph type="title"/>
          </p:nvPr>
        </p:nvSpPr>
        <p:spPr/>
        <p:txBody>
          <a:bodyPr/>
          <a:lstStyle/>
          <a:p>
            <a:r>
              <a:rPr lang="en-CA" sz="4400" dirty="0">
                <a:solidFill>
                  <a:schemeClr val="accent1"/>
                </a:solidFill>
                <a:cs typeface="Calibri"/>
              </a:rPr>
              <a:t>From the past to the present</a:t>
            </a:r>
          </a:p>
        </p:txBody>
      </p:sp>
      <p:pic>
        <p:nvPicPr>
          <p:cNvPr id="4" name="Graphique 16" descr="Balance de Thémis">
            <a:extLst>
              <a:ext uri="{FF2B5EF4-FFF2-40B4-BE49-F238E27FC236}">
                <a16:creationId xmlns:a16="http://schemas.microsoft.com/office/drawing/2014/main" id="{DDF7E327-D64F-137A-601E-FFD5850F761A}"/>
              </a:ext>
            </a:extLst>
          </p:cNvPr>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9047763" y="2103120"/>
            <a:ext cx="2524126" cy="2524126"/>
          </a:xfrm>
          <a:prstGeom prst="rect">
            <a:avLst/>
          </a:prstGeom>
        </p:spPr>
      </p:pic>
    </p:spTree>
    <p:extLst>
      <p:ext uri="{BB962C8B-B14F-4D97-AF65-F5344CB8AC3E}">
        <p14:creationId xmlns:p14="http://schemas.microsoft.com/office/powerpoint/2010/main" val="418713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E32630A-BB47-D995-747C-006B324BF661}"/>
              </a:ext>
            </a:extLst>
          </p:cNvPr>
          <p:cNvSpPr>
            <a:spLocks noGrp="1"/>
          </p:cNvSpPr>
          <p:nvPr>
            <p:ph type="body" idx="1"/>
          </p:nvPr>
        </p:nvSpPr>
        <p:spPr/>
        <p:txBody>
          <a:bodyPr/>
          <a:lstStyle/>
          <a:p>
            <a:r>
              <a:rPr lang="fr-CA" dirty="0"/>
              <a:t>The state and Justice </a:t>
            </a:r>
            <a:endParaRPr lang="fr-CA" dirty="0">
              <a:cs typeface="Arial"/>
            </a:endParaRPr>
          </a:p>
        </p:txBody>
      </p:sp>
      <p:sp>
        <p:nvSpPr>
          <p:cNvPr id="3" name="Espace réservé pour une image  2">
            <a:extLst>
              <a:ext uri="{FF2B5EF4-FFF2-40B4-BE49-F238E27FC236}">
                <a16:creationId xmlns:a16="http://schemas.microsoft.com/office/drawing/2014/main" id="{20381A1A-43B0-6801-FBE7-7C72FC5C7571}"/>
              </a:ext>
            </a:extLst>
          </p:cNvPr>
          <p:cNvSpPr>
            <a:spLocks noGrp="1"/>
          </p:cNvSpPr>
          <p:nvPr>
            <p:ph type="pic" sz="quarter" idx="16"/>
          </p:nvPr>
        </p:nvSpPr>
        <p:spPr/>
      </p:sp>
      <p:pic>
        <p:nvPicPr>
          <p:cNvPr id="5" name="Graphique 16" descr="Balance de Thémis">
            <a:extLst>
              <a:ext uri="{FF2B5EF4-FFF2-40B4-BE49-F238E27FC236}">
                <a16:creationId xmlns:a16="http://schemas.microsoft.com/office/drawing/2014/main" id="{A48037DA-D76F-5B0F-556F-EDC0CA1D452D}"/>
              </a:ext>
            </a:extLst>
          </p:cNvPr>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7728202" y="2168169"/>
            <a:ext cx="2524126" cy="2524126"/>
          </a:xfrm>
          <a:prstGeom prst="rect">
            <a:avLst/>
          </a:prstGeom>
        </p:spPr>
      </p:pic>
    </p:spTree>
    <p:extLst>
      <p:ext uri="{BB962C8B-B14F-4D97-AF65-F5344CB8AC3E}">
        <p14:creationId xmlns:p14="http://schemas.microsoft.com/office/powerpoint/2010/main" val="219056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A7163FE-0157-6B65-870C-8AE9DA570AE3}"/>
              </a:ext>
            </a:extLst>
          </p:cNvPr>
          <p:cNvSpPr>
            <a:spLocks noGrp="1"/>
          </p:cNvSpPr>
          <p:nvPr>
            <p:ph type="body" sz="quarter" idx="14"/>
          </p:nvPr>
        </p:nvSpPr>
        <p:spPr>
          <a:xfrm>
            <a:off x="256347" y="1737360"/>
            <a:ext cx="8934950" cy="4114800"/>
          </a:xfrm>
        </p:spPr>
        <p:txBody>
          <a:bodyPr/>
          <a:lstStyle/>
          <a:p>
            <a:r>
              <a:rPr lang="en-CA" sz="2800" dirty="0">
                <a:latin typeface="Arial"/>
                <a:cs typeface="Arial"/>
              </a:rPr>
              <a:t>The concept of justice is constantly evolving</a:t>
            </a:r>
            <a:r>
              <a:rPr lang="fr-FR" sz="2800" dirty="0">
                <a:latin typeface="Arial"/>
                <a:cs typeface="Arial"/>
              </a:rPr>
              <a:t>.</a:t>
            </a:r>
            <a:endParaRPr lang="fr-FR" sz="2800" dirty="0">
              <a:latin typeface="Arial" panose="020B0604020202020204" pitchFamily="34" charset="0"/>
              <a:cs typeface="Arial" panose="020B0604020202020204" pitchFamily="34" charset="0"/>
            </a:endParaRPr>
          </a:p>
          <a:p>
            <a:endParaRPr lang="fr-FR" sz="2800" dirty="0">
              <a:latin typeface="Arial"/>
              <a:cs typeface="Arial"/>
            </a:endParaRPr>
          </a:p>
          <a:p>
            <a:r>
              <a:rPr lang="fr-FR" sz="3200" dirty="0">
                <a:latin typeface="Arial" panose="020B0604020202020204" pitchFamily="34" charset="0"/>
                <a:cs typeface="Arial" panose="020B0604020202020204" pitchFamily="34" charset="0"/>
              </a:rPr>
              <a:t>The </a:t>
            </a:r>
            <a:r>
              <a:rPr lang="en-US" sz="3200" dirty="0">
                <a:latin typeface="Arial" panose="020B0604020202020204" pitchFamily="34" charset="0"/>
                <a:cs typeface="Arial" panose="020B0604020202020204" pitchFamily="34" charset="0"/>
              </a:rPr>
              <a:t>Code of Hammurabi</a:t>
            </a:r>
            <a:r>
              <a:rPr lang="fr-FR" sz="3200" dirty="0">
                <a:latin typeface="Arial" panose="020B0604020202020204" pitchFamily="34" charset="0"/>
                <a:cs typeface="Arial" panose="020B0604020202020204" pitchFamily="34" charset="0"/>
              </a:rPr>
              <a:t> (</a:t>
            </a:r>
            <a:r>
              <a:rPr lang="en-CA" sz="3200" dirty="0">
                <a:latin typeface="Arial" panose="020B0604020202020204" pitchFamily="34" charset="0"/>
                <a:cs typeface="Arial" panose="020B0604020202020204" pitchFamily="34" charset="0"/>
              </a:rPr>
              <a:t>around </a:t>
            </a:r>
            <a:r>
              <a:rPr lang="fr-FR" sz="3200" dirty="0">
                <a:latin typeface="Arial" panose="020B0604020202020204" pitchFamily="34" charset="0"/>
                <a:cs typeface="Arial" panose="020B0604020202020204" pitchFamily="34" charset="0"/>
              </a:rPr>
              <a:t>1750 BCE) ​</a:t>
            </a:r>
          </a:p>
          <a:p>
            <a:pPr marL="342900" indent="-342900">
              <a:buFont typeface="Arial"/>
              <a:buChar char="•"/>
            </a:pPr>
            <a:r>
              <a:rPr lang="en-US" sz="2400" dirty="0">
                <a:latin typeface="Arial"/>
                <a:cs typeface="Arial"/>
              </a:rPr>
              <a:t>One of the oldest codes of law, it was discovered by archeologists at the beginning of the 20th century! </a:t>
            </a:r>
            <a:endParaRPr lang="fr-CA" sz="2400" dirty="0">
              <a:latin typeface="Arial" panose="020B0604020202020204" pitchFamily="34" charset="0"/>
              <a:cs typeface="Arial" panose="020B0604020202020204" pitchFamily="34" charset="0"/>
            </a:endParaRPr>
          </a:p>
          <a:p>
            <a:pPr marL="342900" indent="-342900">
              <a:buFont typeface="Arial"/>
              <a:buChar char="•"/>
            </a:pPr>
            <a:r>
              <a:rPr lang="en-CA" sz="2400" dirty="0">
                <a:latin typeface="Arial" panose="020B0604020202020204" pitchFamily="34" charset="0"/>
                <a:cs typeface="Arial" panose="020B0604020202020204" pitchFamily="34" charset="0"/>
              </a:rPr>
              <a:t>It was implemented by the Mesopotamian King Hammurabi and sets out what conduct is forbidden and the punishments for breaking the law. It has 182 articles of law.</a:t>
            </a:r>
          </a:p>
          <a:p>
            <a:pPr marL="342900" indent="-342900">
              <a:buFont typeface="Arial"/>
              <a:buChar char="•"/>
            </a:pPr>
            <a:r>
              <a:rPr lang="en-CA" sz="2400" dirty="0">
                <a:latin typeface="Arial" panose="020B0604020202020204" pitchFamily="34" charset="0"/>
                <a:cs typeface="Arial" panose="020B0604020202020204" pitchFamily="34" charset="0"/>
              </a:rPr>
              <a:t>Some of the punishments in the Code may seem rather extreme to us.</a:t>
            </a:r>
          </a:p>
          <a:p>
            <a:endParaRPr lang="fr-FR" sz="2800" dirty="0">
              <a:latin typeface="Arial" panose="020B0604020202020204" pitchFamily="34" charset="0"/>
              <a:cs typeface="Arial" panose="020B0604020202020204" pitchFamily="34" charset="0"/>
            </a:endParaRPr>
          </a:p>
          <a:p>
            <a:endParaRPr lang="fr-CA" dirty="0"/>
          </a:p>
        </p:txBody>
      </p:sp>
      <p:sp>
        <p:nvSpPr>
          <p:cNvPr id="3" name="Titre 2">
            <a:extLst>
              <a:ext uri="{FF2B5EF4-FFF2-40B4-BE49-F238E27FC236}">
                <a16:creationId xmlns:a16="http://schemas.microsoft.com/office/drawing/2014/main" id="{452D8A60-2D26-EE35-A016-3DABB6F5061E}"/>
              </a:ext>
            </a:extLst>
          </p:cNvPr>
          <p:cNvSpPr>
            <a:spLocks noGrp="1"/>
          </p:cNvSpPr>
          <p:nvPr>
            <p:ph type="title"/>
          </p:nvPr>
        </p:nvSpPr>
        <p:spPr>
          <a:xfrm>
            <a:off x="555892" y="548640"/>
            <a:ext cx="10421938" cy="914400"/>
          </a:xfrm>
        </p:spPr>
        <p:txBody>
          <a:bodyPr/>
          <a:lstStyle/>
          <a:p>
            <a:r>
              <a:rPr lang="fr-FR" sz="4800" dirty="0">
                <a:solidFill>
                  <a:schemeClr val="accent1"/>
                </a:solidFill>
                <a:latin typeface="Arial" panose="020B0604020202020204" pitchFamily="34" charset="0"/>
                <a:cs typeface="Arial" panose="020B0604020202020204" pitchFamily="34" charset="0"/>
              </a:rPr>
              <a:t>The </a:t>
            </a:r>
            <a:r>
              <a:rPr lang="en-US" sz="4800" dirty="0">
                <a:solidFill>
                  <a:schemeClr val="accent1"/>
                </a:solidFill>
                <a:latin typeface="Arial" panose="020B0604020202020204" pitchFamily="34" charset="0"/>
                <a:cs typeface="Arial" panose="020B0604020202020204" pitchFamily="34" charset="0"/>
              </a:rPr>
              <a:t>State</a:t>
            </a:r>
            <a:r>
              <a:rPr lang="fr-FR" sz="4800" dirty="0">
                <a:solidFill>
                  <a:schemeClr val="accent1"/>
                </a:solidFill>
                <a:latin typeface="Arial" panose="020B0604020202020204" pitchFamily="34" charset="0"/>
                <a:cs typeface="Arial" panose="020B0604020202020204" pitchFamily="34" charset="0"/>
              </a:rPr>
              <a:t> and justice</a:t>
            </a:r>
          </a:p>
        </p:txBody>
      </p:sp>
      <p:pic>
        <p:nvPicPr>
          <p:cNvPr id="4" name="Image 3">
            <a:extLst>
              <a:ext uri="{FF2B5EF4-FFF2-40B4-BE49-F238E27FC236}">
                <a16:creationId xmlns:a16="http://schemas.microsoft.com/office/drawing/2014/main" id="{4A54A0FB-D94B-D5CB-721E-D2E57824F048}"/>
              </a:ext>
              <a:ext uri="{C183D7F6-B498-43B3-948B-1728B52AA6E4}">
                <adec:decorative xmlns:adec="http://schemas.microsoft.com/office/drawing/2017/decorative" val="1"/>
              </a:ext>
            </a:extLst>
          </p:cNvPr>
          <p:cNvPicPr>
            <a:picLocks noChangeAspect="1"/>
          </p:cNvPicPr>
          <p:nvPr>
            <p:custDataLst>
              <p:tags r:id="rId1"/>
            </p:custDataLst>
          </p:nvPr>
        </p:nvPicPr>
        <p:blipFill>
          <a:blip r:embed="rId5"/>
          <a:stretch>
            <a:fillRect/>
          </a:stretch>
        </p:blipFill>
        <p:spPr>
          <a:xfrm>
            <a:off x="8922651" y="65444"/>
            <a:ext cx="2713457" cy="3363556"/>
          </a:xfrm>
          <a:prstGeom prst="rect">
            <a:avLst/>
          </a:prstGeom>
        </p:spPr>
      </p:pic>
      <p:pic>
        <p:nvPicPr>
          <p:cNvPr id="5" name="Image 10" descr="Une image contenant bâtiment, assis, côté, grand&#10;&#10;Description générée avec un niveau de confiance très élevé">
            <a:extLst>
              <a:ext uri="{FF2B5EF4-FFF2-40B4-BE49-F238E27FC236}">
                <a16:creationId xmlns:a16="http://schemas.microsoft.com/office/drawing/2014/main" id="{D68BFE67-077B-61C0-6A15-18E3C9B7D51D}"/>
              </a:ext>
            </a:extLst>
          </p:cNvPr>
          <p:cNvPicPr>
            <a:picLocks noChangeAspect="1"/>
          </p:cNvPicPr>
          <p:nvPr>
            <p:custDataLst>
              <p:tags r:id="rId2"/>
            </p:custDataLst>
          </p:nvPr>
        </p:nvPicPr>
        <p:blipFill>
          <a:blip r:embed="rId6"/>
          <a:stretch>
            <a:fillRect/>
          </a:stretch>
        </p:blipFill>
        <p:spPr>
          <a:xfrm>
            <a:off x="9559333" y="3266691"/>
            <a:ext cx="2376320" cy="3525865"/>
          </a:xfrm>
          <a:prstGeom prst="rect">
            <a:avLst/>
          </a:prstGeom>
        </p:spPr>
      </p:pic>
    </p:spTree>
    <p:extLst>
      <p:ext uri="{BB962C8B-B14F-4D97-AF65-F5344CB8AC3E}">
        <p14:creationId xmlns:p14="http://schemas.microsoft.com/office/powerpoint/2010/main" val="222481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701504-85DB-815D-B617-1179C87B75C3}"/>
              </a:ext>
            </a:extLst>
          </p:cNvPr>
          <p:cNvSpPr>
            <a:spLocks noGrp="1"/>
          </p:cNvSpPr>
          <p:nvPr>
            <p:ph type="body" sz="quarter" idx="14"/>
          </p:nvPr>
        </p:nvSpPr>
        <p:spPr>
          <a:xfrm>
            <a:off x="886968" y="2103120"/>
            <a:ext cx="9991240" cy="4114800"/>
          </a:xfrm>
        </p:spPr>
        <p:txBody>
          <a:bodyPr/>
          <a:lstStyle/>
          <a:p>
            <a:r>
              <a:rPr lang="en-US" sz="2800" dirty="0"/>
              <a:t>“A person found guilty of having put a curse on another person shall be put to death."</a:t>
            </a:r>
            <a:r>
              <a:rPr lang="en-GB" sz="2800" dirty="0"/>
              <a:t> </a:t>
            </a:r>
            <a:endParaRPr lang="en-US" sz="2800" dirty="0">
              <a:latin typeface="Arial" panose="020B0604020202020204" pitchFamily="34" charset="0"/>
              <a:ea typeface="+mn-lt"/>
              <a:cs typeface="Arial" panose="020B0604020202020204" pitchFamily="34" charset="0"/>
            </a:endParaRPr>
          </a:p>
          <a:p>
            <a:endParaRPr lang="en-US" dirty="0">
              <a:latin typeface="Arial" panose="020B0604020202020204" pitchFamily="34" charset="0"/>
              <a:ea typeface="+mn-lt"/>
              <a:cs typeface="Arial" panose="020B0604020202020204" pitchFamily="34" charset="0"/>
            </a:endParaRPr>
          </a:p>
          <a:p>
            <a:r>
              <a:rPr lang="en-US" sz="2800" dirty="0"/>
              <a:t>“If there is insufficient evidence and testimony to prove that a person put a curse on someone, the accused person shall be thrown into the rushing waters of the “divine river” and can only prove his innocence by surviving</a:t>
            </a:r>
            <a:r>
              <a:rPr lang="en-GB" sz="2800" dirty="0"/>
              <a:t>.</a:t>
            </a:r>
            <a:r>
              <a:rPr lang="en-US" sz="2800" dirty="0"/>
              <a:t>"</a:t>
            </a:r>
            <a:r>
              <a:rPr lang="en-GB" sz="2800" dirty="0"/>
              <a:t> </a:t>
            </a:r>
            <a:endParaRPr lang="en-US" sz="2800" dirty="0">
              <a:latin typeface="Arial"/>
              <a:ea typeface="+mn-lt"/>
              <a:cs typeface="Arial"/>
            </a:endParaRPr>
          </a:p>
          <a:p>
            <a:endParaRPr lang="fr-CA" dirty="0"/>
          </a:p>
        </p:txBody>
      </p:sp>
      <p:sp>
        <p:nvSpPr>
          <p:cNvPr id="3" name="Titre 2">
            <a:extLst>
              <a:ext uri="{FF2B5EF4-FFF2-40B4-BE49-F238E27FC236}">
                <a16:creationId xmlns:a16="http://schemas.microsoft.com/office/drawing/2014/main" id="{7EA51062-DF44-F4A4-E9AB-5101329850DE}"/>
              </a:ext>
            </a:extLst>
          </p:cNvPr>
          <p:cNvSpPr>
            <a:spLocks noGrp="1"/>
          </p:cNvSpPr>
          <p:nvPr>
            <p:ph type="title"/>
          </p:nvPr>
        </p:nvSpPr>
        <p:spPr/>
        <p:txBody>
          <a:bodyPr/>
          <a:lstStyle/>
          <a:p>
            <a:r>
              <a:rPr lang="fr-FR" sz="4000" dirty="0">
                <a:latin typeface="Arial" panose="020B0604020202020204" pitchFamily="34" charset="0"/>
                <a:cs typeface="Arial" panose="020B0604020202020204" pitchFamily="34" charset="0"/>
              </a:rPr>
              <a:t>Code of </a:t>
            </a:r>
            <a:r>
              <a:rPr lang="en-CA" sz="4000" dirty="0">
                <a:latin typeface="Arial" panose="020B0604020202020204" pitchFamily="34" charset="0"/>
                <a:cs typeface="Arial" panose="020B0604020202020204" pitchFamily="34" charset="0"/>
              </a:rPr>
              <a:t>Hammurabi</a:t>
            </a:r>
            <a:r>
              <a:rPr lang="fr-FR" sz="4000" dirty="0">
                <a:latin typeface="Arial" panose="020B0604020202020204" pitchFamily="34" charset="0"/>
                <a:cs typeface="Arial" panose="020B0604020202020204" pitchFamily="34" charset="0"/>
              </a:rPr>
              <a:t>: articles 1 and 2</a:t>
            </a:r>
            <a:endParaRPr lang="fr-FR"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49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701504-85DB-815D-B617-1179C87B75C3}"/>
              </a:ext>
            </a:extLst>
          </p:cNvPr>
          <p:cNvSpPr>
            <a:spLocks noGrp="1"/>
          </p:cNvSpPr>
          <p:nvPr>
            <p:ph type="body" sz="quarter" idx="14"/>
          </p:nvPr>
        </p:nvSpPr>
        <p:spPr>
          <a:xfrm>
            <a:off x="886968" y="2560320"/>
            <a:ext cx="9991240" cy="4114800"/>
          </a:xfrm>
        </p:spPr>
        <p:txBody>
          <a:bodyPr/>
          <a:lstStyle/>
          <a:p>
            <a:r>
              <a:rPr lang="en-US" sz="2800" dirty="0"/>
              <a:t>"A person who steals property from a temple or the court, as well as the receiver of that property, shall be put to death."</a:t>
            </a:r>
            <a:endParaRPr lang="fr-FR" dirty="0">
              <a:latin typeface="Arial" panose="020B0604020202020204" pitchFamily="34" charset="0"/>
              <a:ea typeface="+mn-lt"/>
              <a:cs typeface="Arial" panose="020B0604020202020204" pitchFamily="34" charset="0"/>
            </a:endParaRPr>
          </a:p>
          <a:p>
            <a:endParaRPr lang="fr-CA" dirty="0"/>
          </a:p>
        </p:txBody>
      </p:sp>
      <p:sp>
        <p:nvSpPr>
          <p:cNvPr id="3" name="Titre 2">
            <a:extLst>
              <a:ext uri="{FF2B5EF4-FFF2-40B4-BE49-F238E27FC236}">
                <a16:creationId xmlns:a16="http://schemas.microsoft.com/office/drawing/2014/main" id="{7EA51062-DF44-F4A4-E9AB-5101329850DE}"/>
              </a:ext>
            </a:extLst>
          </p:cNvPr>
          <p:cNvSpPr>
            <a:spLocks noGrp="1"/>
          </p:cNvSpPr>
          <p:nvPr>
            <p:ph type="title"/>
          </p:nvPr>
        </p:nvSpPr>
        <p:spPr/>
        <p:txBody>
          <a:bodyPr/>
          <a:lstStyle/>
          <a:p>
            <a:r>
              <a:rPr lang="fr-FR" sz="4000" b="0" dirty="0">
                <a:latin typeface="Arial" panose="020B0604020202020204" pitchFamily="34" charset="0"/>
                <a:cs typeface="Arial" panose="020B0604020202020204" pitchFamily="34" charset="0"/>
              </a:rPr>
              <a:t>Code </a:t>
            </a:r>
            <a:r>
              <a:rPr lang="fr-FR" b="0" dirty="0">
                <a:latin typeface="Arial" panose="020B0604020202020204" pitchFamily="34" charset="0"/>
                <a:cs typeface="Arial" panose="020B0604020202020204" pitchFamily="34" charset="0"/>
              </a:rPr>
              <a:t>of </a:t>
            </a:r>
            <a:r>
              <a:rPr lang="fr-FR" sz="4000" b="0" dirty="0">
                <a:latin typeface="Arial" panose="020B0604020202020204" pitchFamily="34" charset="0"/>
                <a:cs typeface="Arial" panose="020B0604020202020204" pitchFamily="34" charset="0"/>
              </a:rPr>
              <a:t>Hammurabi : article 6</a:t>
            </a:r>
            <a:endParaRPr lang="fr-FR"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721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701504-85DB-815D-B617-1179C87B75C3}"/>
              </a:ext>
            </a:extLst>
          </p:cNvPr>
          <p:cNvSpPr>
            <a:spLocks noGrp="1"/>
          </p:cNvSpPr>
          <p:nvPr>
            <p:ph type="body" sz="quarter" idx="14"/>
          </p:nvPr>
        </p:nvSpPr>
        <p:spPr>
          <a:xfrm>
            <a:off x="886968" y="2743200"/>
            <a:ext cx="9991240" cy="4114800"/>
          </a:xfrm>
        </p:spPr>
        <p:txBody>
          <a:bodyPr/>
          <a:lstStyle/>
          <a:p>
            <a:r>
              <a:rPr lang="en-US" sz="2800" dirty="0"/>
              <a:t>“Helping a slave to escape is punishable by death.“</a:t>
            </a:r>
            <a:endParaRPr lang="fr-FR" sz="2800" dirty="0">
              <a:latin typeface="Arial" panose="020B0604020202020204" pitchFamily="34" charset="0"/>
              <a:ea typeface="+mn-lt"/>
              <a:cs typeface="Arial" panose="020B0604020202020204" pitchFamily="34" charset="0"/>
            </a:endParaRPr>
          </a:p>
          <a:p>
            <a:endParaRPr lang="fr-CA" dirty="0"/>
          </a:p>
        </p:txBody>
      </p:sp>
      <p:sp>
        <p:nvSpPr>
          <p:cNvPr id="3" name="Titre 2">
            <a:extLst>
              <a:ext uri="{FF2B5EF4-FFF2-40B4-BE49-F238E27FC236}">
                <a16:creationId xmlns:a16="http://schemas.microsoft.com/office/drawing/2014/main" id="{7EA51062-DF44-F4A4-E9AB-5101329850DE}"/>
              </a:ext>
            </a:extLst>
          </p:cNvPr>
          <p:cNvSpPr>
            <a:spLocks noGrp="1"/>
          </p:cNvSpPr>
          <p:nvPr>
            <p:ph type="title"/>
          </p:nvPr>
        </p:nvSpPr>
        <p:spPr/>
        <p:txBody>
          <a:bodyPr/>
          <a:lstStyle/>
          <a:p>
            <a:r>
              <a:rPr lang="fr-FR" sz="4000" b="0" dirty="0">
                <a:latin typeface="Arial" panose="020B0604020202020204" pitchFamily="34" charset="0"/>
                <a:cs typeface="Arial" panose="020B0604020202020204" pitchFamily="34" charset="0"/>
              </a:rPr>
              <a:t>Code </a:t>
            </a:r>
            <a:r>
              <a:rPr lang="fr-FR" b="0" dirty="0">
                <a:latin typeface="Arial" panose="020B0604020202020204" pitchFamily="34" charset="0"/>
                <a:cs typeface="Arial" panose="020B0604020202020204" pitchFamily="34" charset="0"/>
              </a:rPr>
              <a:t>of </a:t>
            </a:r>
            <a:r>
              <a:rPr lang="fr-FR" sz="4000" b="0" dirty="0">
                <a:latin typeface="Arial" panose="020B0604020202020204" pitchFamily="34" charset="0"/>
                <a:cs typeface="Arial" panose="020B0604020202020204" pitchFamily="34" charset="0"/>
              </a:rPr>
              <a:t>Hammurabi : article 15</a:t>
            </a:r>
            <a:endParaRPr lang="fr-FR"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57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E4C8C5E-B19D-204E-9453-97003A9D478D}"/>
              </a:ext>
            </a:extLst>
          </p:cNvPr>
          <p:cNvSpPr>
            <a:spLocks noGrp="1"/>
          </p:cNvSpPr>
          <p:nvPr>
            <p:ph type="body" sz="quarter" idx="14"/>
          </p:nvPr>
        </p:nvSpPr>
        <p:spPr>
          <a:xfrm>
            <a:off x="2864992" y="2093860"/>
            <a:ext cx="7550977" cy="4114800"/>
          </a:xfrm>
        </p:spPr>
        <p:txBody>
          <a:bodyPr/>
          <a:lstStyle/>
          <a:p>
            <a:pPr lvl="1"/>
            <a:r>
              <a:rPr lang="fr-CA" dirty="0" err="1"/>
              <a:t>What</a:t>
            </a:r>
            <a:r>
              <a:rPr lang="fr-CA" dirty="0"/>
              <a:t> are the </a:t>
            </a:r>
            <a:r>
              <a:rPr lang="fr-CA" dirty="0" err="1"/>
              <a:t>characteristics</a:t>
            </a:r>
            <a:r>
              <a:rPr lang="fr-CA" dirty="0"/>
              <a:t> of a State</a:t>
            </a:r>
          </a:p>
          <a:p>
            <a:pPr lvl="1"/>
            <a:endParaRPr lang="fr-CA" dirty="0"/>
          </a:p>
          <a:p>
            <a:pPr marL="0" lvl="1" indent="0">
              <a:buNone/>
            </a:pPr>
            <a:endParaRPr lang="fr-CA" dirty="0"/>
          </a:p>
          <a:p>
            <a:pPr lvl="1"/>
            <a:r>
              <a:rPr lang="fr-CA" dirty="0"/>
              <a:t>State and Justice – </a:t>
            </a:r>
            <a:r>
              <a:rPr lang="fr-CA" dirty="0" err="1"/>
              <a:t>Mesopotamia</a:t>
            </a:r>
            <a:endParaRPr lang="fr-CA" dirty="0"/>
          </a:p>
          <a:p>
            <a:pPr lvl="1"/>
            <a:r>
              <a:rPr lang="fr-CA" dirty="0"/>
              <a:t>State and Justice – </a:t>
            </a:r>
            <a:r>
              <a:rPr lang="fr-CA" dirty="0" err="1"/>
              <a:t>Quebec</a:t>
            </a:r>
            <a:r>
              <a:rPr lang="fr-CA" dirty="0"/>
              <a:t> </a:t>
            </a:r>
            <a:r>
              <a:rPr lang="fr-CA" dirty="0" err="1"/>
              <a:t>today</a:t>
            </a:r>
            <a:endParaRPr lang="fr-CA" dirty="0"/>
          </a:p>
          <a:p>
            <a:pPr marL="0" lvl="1" indent="0">
              <a:buNone/>
            </a:pPr>
            <a:endParaRPr lang="fr-CA" dirty="0"/>
          </a:p>
          <a:p>
            <a:pPr lvl="1"/>
            <a:r>
              <a:rPr lang="fr-CA" dirty="0" err="1"/>
              <a:t>Debates</a:t>
            </a:r>
            <a:r>
              <a:rPr lang="fr-CA" dirty="0"/>
              <a:t>!</a:t>
            </a:r>
          </a:p>
          <a:p>
            <a:pPr lvl="1"/>
            <a:endParaRPr lang="fr-CA" dirty="0"/>
          </a:p>
        </p:txBody>
      </p:sp>
      <p:sp>
        <p:nvSpPr>
          <p:cNvPr id="4" name="Titre 3">
            <a:extLst>
              <a:ext uri="{FF2B5EF4-FFF2-40B4-BE49-F238E27FC236}">
                <a16:creationId xmlns:a16="http://schemas.microsoft.com/office/drawing/2014/main" id="{3A788EAF-4D37-AF40-AE32-C0110FEB5D52}"/>
              </a:ext>
            </a:extLst>
          </p:cNvPr>
          <p:cNvSpPr>
            <a:spLocks noGrp="1"/>
          </p:cNvSpPr>
          <p:nvPr>
            <p:ph type="title"/>
          </p:nvPr>
        </p:nvSpPr>
        <p:spPr>
          <a:xfrm>
            <a:off x="794371" y="649340"/>
            <a:ext cx="10421938" cy="914400"/>
          </a:xfrm>
        </p:spPr>
        <p:txBody>
          <a:bodyPr/>
          <a:lstStyle/>
          <a:p>
            <a:r>
              <a:rPr lang="fr-CA" dirty="0"/>
              <a:t>L’État et la Justice – Mésopotamie </a:t>
            </a:r>
          </a:p>
        </p:txBody>
      </p:sp>
      <p:pic>
        <p:nvPicPr>
          <p:cNvPr id="3" name="Graphique 2" descr="Balance de la justice avec un remplissage uni">
            <a:extLst>
              <a:ext uri="{FF2B5EF4-FFF2-40B4-BE49-F238E27FC236}">
                <a16:creationId xmlns:a16="http://schemas.microsoft.com/office/drawing/2014/main" id="{AF5F6D2A-3126-1391-0107-40DB37F799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4255" y="3531350"/>
            <a:ext cx="914400" cy="914400"/>
          </a:xfrm>
          <a:prstGeom prst="rect">
            <a:avLst/>
          </a:prstGeom>
        </p:spPr>
      </p:pic>
      <p:pic>
        <p:nvPicPr>
          <p:cNvPr id="7" name="Graphique 6" descr="Tribunal contour">
            <a:extLst>
              <a:ext uri="{FF2B5EF4-FFF2-40B4-BE49-F238E27FC236}">
                <a16:creationId xmlns:a16="http://schemas.microsoft.com/office/drawing/2014/main" id="{5010DEEB-7797-B95A-8477-161E3B92D2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4255" y="2019826"/>
            <a:ext cx="914400" cy="914400"/>
          </a:xfrm>
          <a:prstGeom prst="rect">
            <a:avLst/>
          </a:prstGeom>
        </p:spPr>
      </p:pic>
      <p:pic>
        <p:nvPicPr>
          <p:cNvPr id="9" name="Graphique 8" descr="Chat contour">
            <a:extLst>
              <a:ext uri="{FF2B5EF4-FFF2-40B4-BE49-F238E27FC236}">
                <a16:creationId xmlns:a16="http://schemas.microsoft.com/office/drawing/2014/main" id="{3D8E4C22-DCBA-C627-06AB-73A690222D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4255" y="4901836"/>
            <a:ext cx="914400" cy="914400"/>
          </a:xfrm>
          <a:prstGeom prst="rect">
            <a:avLst/>
          </a:prstGeom>
        </p:spPr>
      </p:pic>
    </p:spTree>
    <p:extLst>
      <p:ext uri="{BB962C8B-B14F-4D97-AF65-F5344CB8AC3E}">
        <p14:creationId xmlns:p14="http://schemas.microsoft.com/office/powerpoint/2010/main" val="369760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701504-85DB-815D-B617-1179C87B75C3}"/>
              </a:ext>
            </a:extLst>
          </p:cNvPr>
          <p:cNvSpPr>
            <a:spLocks noGrp="1"/>
          </p:cNvSpPr>
          <p:nvPr>
            <p:ph type="body" sz="quarter" idx="14"/>
          </p:nvPr>
        </p:nvSpPr>
        <p:spPr>
          <a:xfrm>
            <a:off x="886968" y="2743200"/>
            <a:ext cx="9991240" cy="2377441"/>
          </a:xfrm>
        </p:spPr>
        <p:txBody>
          <a:bodyPr/>
          <a:lstStyle/>
          <a:p>
            <a:r>
              <a:rPr lang="en-US" sz="2800" dirty="0"/>
              <a:t>If a man destroys the eye of a nobleman, his eye shall be destroyed</a:t>
            </a:r>
            <a:r>
              <a:rPr lang="en-GB" sz="2800" dirty="0"/>
              <a:t> </a:t>
            </a:r>
            <a:r>
              <a:rPr lang="en-US" sz="2800" dirty="0"/>
              <a:t>“.</a:t>
            </a:r>
          </a:p>
          <a:p>
            <a:endParaRPr lang="en-US" sz="2800" dirty="0"/>
          </a:p>
          <a:p>
            <a:r>
              <a:rPr lang="en-US" sz="2800" dirty="0"/>
              <a:t>“If a man knocks out the tooth of a man of his own rank, his tooth shall be knocked out.</a:t>
            </a:r>
            <a:r>
              <a:rPr lang="en-GB" sz="2800" dirty="0"/>
              <a:t> </a:t>
            </a:r>
            <a:r>
              <a:rPr lang="en-US" sz="2800" dirty="0"/>
              <a:t>“</a:t>
            </a:r>
            <a:r>
              <a:rPr lang="en-GB" sz="2800" dirty="0"/>
              <a:t> </a:t>
            </a:r>
            <a:endParaRPr lang="en-US" sz="2800" dirty="0">
              <a:latin typeface="Arial" panose="020B0604020202020204" pitchFamily="34" charset="0"/>
              <a:cs typeface="Arial" panose="020B0604020202020204" pitchFamily="34" charset="0"/>
            </a:endParaRPr>
          </a:p>
          <a:p>
            <a:endParaRPr lang="fr-CA" dirty="0"/>
          </a:p>
        </p:txBody>
      </p:sp>
      <p:sp>
        <p:nvSpPr>
          <p:cNvPr id="3" name="Titre 2">
            <a:extLst>
              <a:ext uri="{FF2B5EF4-FFF2-40B4-BE49-F238E27FC236}">
                <a16:creationId xmlns:a16="http://schemas.microsoft.com/office/drawing/2014/main" id="{7EA51062-DF44-F4A4-E9AB-5101329850DE}"/>
              </a:ext>
            </a:extLst>
          </p:cNvPr>
          <p:cNvSpPr>
            <a:spLocks noGrp="1"/>
          </p:cNvSpPr>
          <p:nvPr>
            <p:ph type="title"/>
          </p:nvPr>
        </p:nvSpPr>
        <p:spPr/>
        <p:txBody>
          <a:bodyPr/>
          <a:lstStyle/>
          <a:p>
            <a:r>
              <a:rPr lang="fr-FR" sz="4000" b="0" dirty="0">
                <a:latin typeface="Arial" panose="020B0604020202020204" pitchFamily="34" charset="0"/>
                <a:cs typeface="Arial" panose="020B0604020202020204" pitchFamily="34" charset="0"/>
              </a:rPr>
              <a:t>Code </a:t>
            </a:r>
            <a:r>
              <a:rPr lang="fr-FR" b="0" dirty="0">
                <a:latin typeface="Arial" panose="020B0604020202020204" pitchFamily="34" charset="0"/>
                <a:cs typeface="Arial" panose="020B0604020202020204" pitchFamily="34" charset="0"/>
              </a:rPr>
              <a:t>of </a:t>
            </a:r>
            <a:r>
              <a:rPr lang="fr-FR" sz="4000" b="0" dirty="0">
                <a:latin typeface="Arial" panose="020B0604020202020204" pitchFamily="34" charset="0"/>
                <a:cs typeface="Arial" panose="020B0604020202020204" pitchFamily="34" charset="0"/>
              </a:rPr>
              <a:t>Hammurabi : articles 196 and 200</a:t>
            </a:r>
            <a:endParaRPr lang="fr-FR"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502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701504-85DB-815D-B617-1179C87B75C3}"/>
              </a:ext>
            </a:extLst>
          </p:cNvPr>
          <p:cNvSpPr>
            <a:spLocks noGrp="1"/>
          </p:cNvSpPr>
          <p:nvPr>
            <p:ph type="body" sz="quarter" idx="14"/>
          </p:nvPr>
        </p:nvSpPr>
        <p:spPr>
          <a:xfrm>
            <a:off x="1100380" y="2159876"/>
            <a:ext cx="9991240" cy="4114800"/>
          </a:xfrm>
        </p:spPr>
        <p:txBody>
          <a:bodyPr/>
          <a:lstStyle/>
          <a:p>
            <a:r>
              <a:rPr lang="en-US" sz="2800" dirty="0"/>
              <a:t>“If a person strikes a nobleman’s pregnant daughter and she then suffers a miscarriage, that person must pay 10 shekels of silver as compensation for the loss of the unborn child. If the woman dies, the assailant’s daughter shall be put to death.“</a:t>
            </a:r>
            <a:endParaRPr lang="fr-CA" sz="2800" dirty="0">
              <a:latin typeface="Arial" panose="020B0604020202020204" pitchFamily="34" charset="0"/>
              <a:cs typeface="Arial" panose="020B0604020202020204" pitchFamily="34" charset="0"/>
            </a:endParaRPr>
          </a:p>
          <a:p>
            <a:endParaRPr lang="fr-CA" sz="2600" dirty="0">
              <a:latin typeface="Arial" panose="020B0604020202020204" pitchFamily="34" charset="0"/>
              <a:cs typeface="Arial" panose="020B0604020202020204" pitchFamily="34" charset="0"/>
            </a:endParaRPr>
          </a:p>
          <a:p>
            <a:r>
              <a:rPr lang="en-US" sz="2800" dirty="0"/>
              <a:t>“If a person strikes a common man’s pregnant daughter and she then suffers a miscarriage, that person must pay 5 shekels of silver. If the woman dies, the person must pay one-half a mina.“</a:t>
            </a:r>
            <a:endParaRPr lang="fr-CA" sz="2800" dirty="0">
              <a:latin typeface="Arial" panose="020B0604020202020204" pitchFamily="34" charset="0"/>
              <a:ea typeface="+mn-lt"/>
              <a:cs typeface="Arial" panose="020B0604020202020204" pitchFamily="34" charset="0"/>
            </a:endParaRPr>
          </a:p>
        </p:txBody>
      </p:sp>
      <p:sp>
        <p:nvSpPr>
          <p:cNvPr id="3" name="Titre 2">
            <a:extLst>
              <a:ext uri="{FF2B5EF4-FFF2-40B4-BE49-F238E27FC236}">
                <a16:creationId xmlns:a16="http://schemas.microsoft.com/office/drawing/2014/main" id="{7EA51062-DF44-F4A4-E9AB-5101329850DE}"/>
              </a:ext>
            </a:extLst>
          </p:cNvPr>
          <p:cNvSpPr>
            <a:spLocks noGrp="1"/>
          </p:cNvSpPr>
          <p:nvPr>
            <p:ph type="title"/>
          </p:nvPr>
        </p:nvSpPr>
        <p:spPr/>
        <p:txBody>
          <a:bodyPr/>
          <a:lstStyle/>
          <a:p>
            <a:r>
              <a:rPr lang="fr-FR" sz="4000" b="0" dirty="0">
                <a:latin typeface="Arial" panose="020B0604020202020204" pitchFamily="34" charset="0"/>
                <a:cs typeface="Arial" panose="020B0604020202020204" pitchFamily="34" charset="0"/>
              </a:rPr>
              <a:t>Code of Hammurabi : articles </a:t>
            </a:r>
            <a:r>
              <a:rPr lang="fr-FR" b="0" dirty="0">
                <a:latin typeface="Arial" panose="020B0604020202020204" pitchFamily="34" charset="0"/>
                <a:cs typeface="Arial" panose="020B0604020202020204" pitchFamily="34" charset="0"/>
              </a:rPr>
              <a:t>209</a:t>
            </a:r>
            <a:r>
              <a:rPr lang="fr-FR" sz="4000" b="0" dirty="0">
                <a:latin typeface="Arial" panose="020B0604020202020204" pitchFamily="34" charset="0"/>
                <a:cs typeface="Arial" panose="020B0604020202020204" pitchFamily="34" charset="0"/>
              </a:rPr>
              <a:t> </a:t>
            </a:r>
            <a:r>
              <a:rPr lang="fr-FR" b="0" dirty="0">
                <a:latin typeface="Arial" panose="020B0604020202020204" pitchFamily="34" charset="0"/>
                <a:cs typeface="Arial" panose="020B0604020202020204" pitchFamily="34" charset="0"/>
              </a:rPr>
              <a:t>and</a:t>
            </a:r>
            <a:r>
              <a:rPr lang="fr-FR" sz="4000" b="0" dirty="0">
                <a:latin typeface="Arial" panose="020B0604020202020204" pitchFamily="34" charset="0"/>
                <a:cs typeface="Arial" panose="020B0604020202020204" pitchFamily="34" charset="0"/>
              </a:rPr>
              <a:t> 210</a:t>
            </a:r>
            <a:endParaRPr lang="fr-FR"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87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3604BA7-76F4-7336-4122-171EC29061A2}"/>
              </a:ext>
            </a:extLst>
          </p:cNvPr>
          <p:cNvSpPr>
            <a:spLocks noGrp="1"/>
          </p:cNvSpPr>
          <p:nvPr>
            <p:ph type="body" sz="quarter" idx="14"/>
          </p:nvPr>
        </p:nvSpPr>
        <p:spPr/>
        <p:txBody>
          <a:bodyPr/>
          <a:lstStyle/>
          <a:p>
            <a:r>
              <a:rPr lang="en-US" sz="3200" dirty="0">
                <a:latin typeface="Arial" panose="020B0604020202020204" pitchFamily="34" charset="0"/>
                <a:cs typeface="Arial" panose="020B0604020202020204" pitchFamily="34" charset="0"/>
              </a:rPr>
              <a:t>What examples struck you particularly as showing the difference between our vision of justice that of the Mesopotamians?</a:t>
            </a:r>
          </a:p>
          <a:p>
            <a:endParaRPr lang="fr-CA" dirty="0"/>
          </a:p>
        </p:txBody>
      </p:sp>
    </p:spTree>
    <p:extLst>
      <p:ext uri="{BB962C8B-B14F-4D97-AF65-F5344CB8AC3E}">
        <p14:creationId xmlns:p14="http://schemas.microsoft.com/office/powerpoint/2010/main" val="193733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C0FBC-1BA8-2E67-E4E0-712F4DD29269}"/>
              </a:ext>
            </a:extLst>
          </p:cNvPr>
          <p:cNvSpPr>
            <a:spLocks noGrp="1"/>
          </p:cNvSpPr>
          <p:nvPr>
            <p:ph type="title"/>
          </p:nvPr>
        </p:nvSpPr>
        <p:spPr>
          <a:xfrm>
            <a:off x="886968" y="523415"/>
            <a:ext cx="5943600" cy="914400"/>
          </a:xfrm>
        </p:spPr>
        <p:txBody>
          <a:bodyPr/>
          <a:lstStyle/>
          <a:p>
            <a:r>
              <a:rPr lang="fr-FR" sz="4000" b="0" dirty="0">
                <a:solidFill>
                  <a:schemeClr val="accent1"/>
                </a:solidFill>
                <a:latin typeface="Arial"/>
                <a:cs typeface="Arial"/>
              </a:rPr>
              <a:t>The </a:t>
            </a:r>
            <a:r>
              <a:rPr lang="en-US" sz="4000" b="0" dirty="0">
                <a:solidFill>
                  <a:schemeClr val="accent1"/>
                </a:solidFill>
                <a:latin typeface="Arial"/>
                <a:cs typeface="Arial"/>
              </a:rPr>
              <a:t>State</a:t>
            </a:r>
            <a:r>
              <a:rPr lang="fr-FR" sz="4000" b="0" dirty="0">
                <a:solidFill>
                  <a:schemeClr val="accent1"/>
                </a:solidFill>
                <a:latin typeface="Arial"/>
                <a:cs typeface="Arial"/>
              </a:rPr>
              <a:t> and justice: in </a:t>
            </a:r>
            <a:r>
              <a:rPr lang="en-CA" sz="4000" b="0" dirty="0">
                <a:solidFill>
                  <a:schemeClr val="accent1"/>
                </a:solidFill>
                <a:latin typeface="Arial"/>
                <a:cs typeface="Arial"/>
              </a:rPr>
              <a:t>modern-day </a:t>
            </a:r>
            <a:r>
              <a:rPr lang="fr-FR" sz="4000" b="0" dirty="0">
                <a:solidFill>
                  <a:schemeClr val="accent1"/>
                </a:solidFill>
                <a:latin typeface="Arial"/>
                <a:cs typeface="Arial"/>
              </a:rPr>
              <a:t>Québec</a:t>
            </a:r>
            <a:br>
              <a:rPr lang="fr-FR" sz="4000" b="0" dirty="0">
                <a:solidFill>
                  <a:schemeClr val="accent1"/>
                </a:solidFill>
                <a:ea typeface="+mn-lt"/>
                <a:cs typeface="+mn-lt"/>
              </a:rPr>
            </a:br>
            <a:br>
              <a:rPr lang="fr-FR" sz="4000" b="0" dirty="0">
                <a:solidFill>
                  <a:schemeClr val="accent1"/>
                </a:solidFill>
                <a:ea typeface="+mn-lt"/>
                <a:cs typeface="+mn-lt"/>
              </a:rPr>
            </a:br>
            <a:endParaRPr lang="fr-CA" b="0" dirty="0">
              <a:solidFill>
                <a:schemeClr val="accent1"/>
              </a:solidFill>
            </a:endParaRPr>
          </a:p>
        </p:txBody>
      </p:sp>
      <p:sp>
        <p:nvSpPr>
          <p:cNvPr id="4" name="Espace réservé du texte 3">
            <a:extLst>
              <a:ext uri="{FF2B5EF4-FFF2-40B4-BE49-F238E27FC236}">
                <a16:creationId xmlns:a16="http://schemas.microsoft.com/office/drawing/2014/main" id="{3D6CF9BE-9646-AA19-BE2A-F856068BB1A7}"/>
              </a:ext>
            </a:extLst>
          </p:cNvPr>
          <p:cNvSpPr>
            <a:spLocks noGrp="1"/>
          </p:cNvSpPr>
          <p:nvPr>
            <p:ph type="body" sz="quarter" idx="14"/>
          </p:nvPr>
        </p:nvSpPr>
        <p:spPr>
          <a:xfrm>
            <a:off x="886968" y="2560320"/>
            <a:ext cx="5943600" cy="4114800"/>
          </a:xfrm>
        </p:spPr>
        <p:txBody>
          <a:bodyPr/>
          <a:lstStyle/>
          <a:p>
            <a:r>
              <a:rPr lang="en-CA" sz="2800" dirty="0">
                <a:latin typeface="Arial"/>
                <a:cs typeface="Arial"/>
              </a:rPr>
              <a:t>Where can we find the laws and regulations that govern our daily lives as members of society?</a:t>
            </a:r>
          </a:p>
          <a:p>
            <a:endParaRPr lang="fr-CA" dirty="0"/>
          </a:p>
          <a:p>
            <a:r>
              <a:rPr lang="en-CA" sz="2800" dirty="0">
                <a:latin typeface="Arial" panose="020B0604020202020204" pitchFamily="34" charset="0"/>
                <a:cs typeface="Arial" panose="020B0604020202020204" pitchFamily="34" charset="0"/>
              </a:rPr>
              <a:t>Can you name some specific consequences for not complying with the law?</a:t>
            </a:r>
          </a:p>
          <a:p>
            <a:endParaRPr lang="fr-CA" dirty="0"/>
          </a:p>
        </p:txBody>
      </p:sp>
    </p:spTree>
    <p:extLst>
      <p:ext uri="{BB962C8B-B14F-4D97-AF65-F5344CB8AC3E}">
        <p14:creationId xmlns:p14="http://schemas.microsoft.com/office/powerpoint/2010/main" val="98717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7055C3-EB25-02DD-8EE3-46CC57384EB6}"/>
              </a:ext>
            </a:extLst>
          </p:cNvPr>
          <p:cNvSpPr>
            <a:spLocks noGrp="1"/>
          </p:cNvSpPr>
          <p:nvPr>
            <p:ph type="body" sz="quarter" idx="14"/>
          </p:nvPr>
        </p:nvSpPr>
        <p:spPr>
          <a:xfrm>
            <a:off x="409904" y="1920240"/>
            <a:ext cx="5906814" cy="4114800"/>
          </a:xfrm>
        </p:spPr>
        <p:txBody>
          <a:bodyPr/>
          <a:lstStyle/>
          <a:p>
            <a:endParaRPr lang="fr-FR" sz="2800" dirty="0">
              <a:latin typeface="Arial" panose="020B0604020202020204" pitchFamily="34" charset="0"/>
              <a:cs typeface="Arial" panose="020B0604020202020204" pitchFamily="34" charset="0"/>
            </a:endParaRPr>
          </a:p>
          <a:p>
            <a:pPr algn="just"/>
            <a:r>
              <a:rPr lang="en-CA" sz="2800" b="1" dirty="0">
                <a:latin typeface="Arial" panose="020B0604020202020204" pitchFamily="34" charset="0"/>
                <a:cs typeface="Arial" panose="020B0604020202020204" pitchFamily="34" charset="0"/>
              </a:rPr>
              <a:t>The presumption of innocence:</a:t>
            </a:r>
          </a:p>
          <a:p>
            <a:pPr algn="just"/>
            <a:r>
              <a:rPr lang="en-CA" sz="2800" dirty="0">
                <a:latin typeface="Arial" panose="020B0604020202020204" pitchFamily="34" charset="0"/>
                <a:cs typeface="Arial" panose="020B0604020202020204" pitchFamily="34" charset="0"/>
              </a:rPr>
              <a:t>“Innocent until proven guilty”</a:t>
            </a:r>
          </a:p>
          <a:p>
            <a:endParaRPr lang="fr-FR"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Equality of all before the law:</a:t>
            </a:r>
          </a:p>
          <a:p>
            <a:r>
              <a:rPr lang="en-US" sz="2800" dirty="0">
                <a:latin typeface="Arial" panose="020B0604020202020204" pitchFamily="34" charset="0"/>
                <a:cs typeface="Arial" panose="020B0604020202020204" pitchFamily="34" charset="0"/>
              </a:rPr>
              <a:t>The principle that the law applies to everyone equally.</a:t>
            </a:r>
            <a:endParaRPr lang="en-US" sz="2800" b="1" dirty="0">
              <a:latin typeface="Arial" panose="020B0604020202020204" pitchFamily="34" charset="0"/>
              <a:cs typeface="Arial" panose="020B0604020202020204" pitchFamily="34" charset="0"/>
            </a:endParaRPr>
          </a:p>
          <a:p>
            <a:endParaRPr lang="fr-CA" dirty="0"/>
          </a:p>
        </p:txBody>
      </p:sp>
      <p:sp>
        <p:nvSpPr>
          <p:cNvPr id="4" name="Titre 3">
            <a:extLst>
              <a:ext uri="{FF2B5EF4-FFF2-40B4-BE49-F238E27FC236}">
                <a16:creationId xmlns:a16="http://schemas.microsoft.com/office/drawing/2014/main" id="{33922839-903E-9C9E-05C3-500F2B34267B}"/>
              </a:ext>
            </a:extLst>
          </p:cNvPr>
          <p:cNvSpPr>
            <a:spLocks noGrp="1"/>
          </p:cNvSpPr>
          <p:nvPr>
            <p:ph type="title"/>
          </p:nvPr>
        </p:nvSpPr>
        <p:spPr>
          <a:xfrm>
            <a:off x="886968" y="644217"/>
            <a:ext cx="10421938" cy="914400"/>
          </a:xfrm>
        </p:spPr>
        <p:txBody>
          <a:bodyPr/>
          <a:lstStyle/>
          <a:p>
            <a:r>
              <a:rPr lang="fr-FR" sz="4000" b="0" dirty="0">
                <a:solidFill>
                  <a:schemeClr val="accent1"/>
                </a:solidFill>
                <a:latin typeface="Arial"/>
                <a:cs typeface="Arial"/>
              </a:rPr>
              <a:t>The </a:t>
            </a:r>
            <a:r>
              <a:rPr lang="en-US" sz="4000" b="0" dirty="0">
                <a:solidFill>
                  <a:schemeClr val="accent1"/>
                </a:solidFill>
                <a:latin typeface="Arial"/>
                <a:cs typeface="Arial"/>
              </a:rPr>
              <a:t>State</a:t>
            </a:r>
            <a:r>
              <a:rPr lang="fr-FR" sz="4000" b="0" dirty="0">
                <a:solidFill>
                  <a:schemeClr val="accent1"/>
                </a:solidFill>
                <a:latin typeface="Arial"/>
                <a:cs typeface="Arial"/>
              </a:rPr>
              <a:t> and justice: in </a:t>
            </a:r>
            <a:r>
              <a:rPr lang="en-CA" sz="4000" b="0" dirty="0">
                <a:solidFill>
                  <a:schemeClr val="accent1"/>
                </a:solidFill>
                <a:latin typeface="Arial"/>
                <a:cs typeface="Arial"/>
              </a:rPr>
              <a:t>modern-day </a:t>
            </a:r>
            <a:r>
              <a:rPr lang="fr-FR" sz="4000" b="0" dirty="0">
                <a:solidFill>
                  <a:schemeClr val="accent1"/>
                </a:solidFill>
                <a:latin typeface="Arial"/>
                <a:cs typeface="Arial"/>
              </a:rPr>
              <a:t>Québec</a:t>
            </a:r>
            <a:endParaRPr lang="fr-FR" sz="4000" b="0" dirty="0">
              <a:solidFill>
                <a:schemeClr val="accent1"/>
              </a:solidFill>
              <a:ea typeface="+mn-lt"/>
              <a:cs typeface="+mn-lt"/>
            </a:endParaRPr>
          </a:p>
        </p:txBody>
      </p:sp>
      <p:pic>
        <p:nvPicPr>
          <p:cNvPr id="5" name="Image 5" descr="Une image contenant échelle, table, intérieur, en bois&#10;&#10;Description générée avec un niveau de confiance très élevé">
            <a:extLst>
              <a:ext uri="{FF2B5EF4-FFF2-40B4-BE49-F238E27FC236}">
                <a16:creationId xmlns:a16="http://schemas.microsoft.com/office/drawing/2014/main" id="{16FFBE4C-0B45-37FE-BEEF-15E5840A7796}"/>
              </a:ext>
            </a:extLst>
          </p:cNvPr>
          <p:cNvPicPr>
            <a:picLocks noChangeAspect="1"/>
          </p:cNvPicPr>
          <p:nvPr/>
        </p:nvPicPr>
        <p:blipFill>
          <a:blip r:embed="rId3"/>
          <a:stretch>
            <a:fillRect/>
          </a:stretch>
        </p:blipFill>
        <p:spPr>
          <a:xfrm>
            <a:off x="6499162" y="2103120"/>
            <a:ext cx="5503652" cy="3653463"/>
          </a:xfrm>
          <a:prstGeom prst="rect">
            <a:avLst/>
          </a:prstGeom>
        </p:spPr>
      </p:pic>
    </p:spTree>
    <p:extLst>
      <p:ext uri="{BB962C8B-B14F-4D97-AF65-F5344CB8AC3E}">
        <p14:creationId xmlns:p14="http://schemas.microsoft.com/office/powerpoint/2010/main" val="72348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8623F5-1B2D-AF1E-C968-2E166A15121B}"/>
              </a:ext>
            </a:extLst>
          </p:cNvPr>
          <p:cNvSpPr>
            <a:spLocks noGrp="1"/>
          </p:cNvSpPr>
          <p:nvPr>
            <p:ph type="body" idx="1"/>
          </p:nvPr>
        </p:nvSpPr>
        <p:spPr/>
        <p:txBody>
          <a:bodyPr/>
          <a:lstStyle/>
          <a:p>
            <a:r>
              <a:rPr lang="fr-CA" dirty="0"/>
              <a:t>Discussions</a:t>
            </a:r>
          </a:p>
        </p:txBody>
      </p:sp>
      <p:pic>
        <p:nvPicPr>
          <p:cNvPr id="5" name="Espace réservé pour une image  4" descr="Chat contour">
            <a:extLst>
              <a:ext uri="{FF2B5EF4-FFF2-40B4-BE49-F238E27FC236}">
                <a16:creationId xmlns:a16="http://schemas.microsoft.com/office/drawing/2014/main" id="{98EA40FD-88BB-D24B-5F49-083976644133}"/>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a:stretch>
            <a:fillRect/>
          </a:stretch>
        </p:blipFill>
        <p:spPr>
          <a:xfrm>
            <a:off x="6977063" y="1417638"/>
            <a:ext cx="4022725" cy="4022725"/>
          </a:xfrm>
        </p:spPr>
      </p:pic>
    </p:spTree>
    <p:extLst>
      <p:ext uri="{BB962C8B-B14F-4D97-AF65-F5344CB8AC3E}">
        <p14:creationId xmlns:p14="http://schemas.microsoft.com/office/powerpoint/2010/main" val="405471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0EBF33-0520-EE46-1835-EDC796631856}"/>
              </a:ext>
            </a:extLst>
          </p:cNvPr>
          <p:cNvSpPr>
            <a:spLocks noGrp="1"/>
          </p:cNvSpPr>
          <p:nvPr>
            <p:ph type="body" sz="quarter" idx="14"/>
          </p:nvPr>
        </p:nvSpPr>
        <p:spPr/>
        <p:txBody>
          <a:bodyPr/>
          <a:lstStyle/>
          <a:p>
            <a:r>
              <a:rPr lang="en-CA" sz="3600" dirty="0"/>
              <a:t>The right to vote should be taken away from seniors.</a:t>
            </a:r>
          </a:p>
          <a:p>
            <a:endParaRPr lang="fr-CA" dirty="0"/>
          </a:p>
          <a:p>
            <a:r>
              <a:rPr lang="fr-CA" sz="2800" dirty="0"/>
              <a:t>For or </a:t>
            </a:r>
            <a:r>
              <a:rPr lang="fr-CA" sz="2800" dirty="0" err="1"/>
              <a:t>against</a:t>
            </a:r>
            <a:r>
              <a:rPr lang="fr-CA" sz="2800" dirty="0"/>
              <a:t>?</a:t>
            </a:r>
          </a:p>
          <a:p>
            <a:endParaRPr lang="fr-CA" dirty="0"/>
          </a:p>
        </p:txBody>
      </p:sp>
    </p:spTree>
    <p:extLst>
      <p:ext uri="{BB962C8B-B14F-4D97-AF65-F5344CB8AC3E}">
        <p14:creationId xmlns:p14="http://schemas.microsoft.com/office/powerpoint/2010/main" val="176680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0EBF33-0520-EE46-1835-EDC796631856}"/>
              </a:ext>
            </a:extLst>
          </p:cNvPr>
          <p:cNvSpPr>
            <a:spLocks noGrp="1"/>
          </p:cNvSpPr>
          <p:nvPr>
            <p:ph type="body" sz="quarter" idx="14"/>
          </p:nvPr>
        </p:nvSpPr>
        <p:spPr/>
        <p:txBody>
          <a:bodyPr/>
          <a:lstStyle/>
          <a:p>
            <a:r>
              <a:rPr lang="en-CA" sz="3600" dirty="0">
                <a:latin typeface="Arial"/>
                <a:cs typeface="Arial"/>
              </a:rPr>
              <a:t>Canada should bring back the death penalty</a:t>
            </a:r>
          </a:p>
          <a:p>
            <a:endParaRPr lang="fr-CA" dirty="0"/>
          </a:p>
          <a:p>
            <a:r>
              <a:rPr lang="fr-CA" sz="2800" dirty="0"/>
              <a:t>For or </a:t>
            </a:r>
            <a:r>
              <a:rPr lang="fr-CA" sz="2800" dirty="0" err="1"/>
              <a:t>against</a:t>
            </a:r>
            <a:r>
              <a:rPr lang="fr-CA" sz="2800" dirty="0"/>
              <a:t>?</a:t>
            </a:r>
          </a:p>
          <a:p>
            <a:endParaRPr lang="fr-CA" dirty="0"/>
          </a:p>
        </p:txBody>
      </p:sp>
    </p:spTree>
    <p:extLst>
      <p:ext uri="{BB962C8B-B14F-4D97-AF65-F5344CB8AC3E}">
        <p14:creationId xmlns:p14="http://schemas.microsoft.com/office/powerpoint/2010/main" val="338912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0EBF33-0520-EE46-1835-EDC796631856}"/>
              </a:ext>
            </a:extLst>
          </p:cNvPr>
          <p:cNvSpPr>
            <a:spLocks noGrp="1"/>
          </p:cNvSpPr>
          <p:nvPr>
            <p:ph type="body" sz="quarter" idx="14"/>
          </p:nvPr>
        </p:nvSpPr>
        <p:spPr/>
        <p:txBody>
          <a:bodyPr/>
          <a:lstStyle/>
          <a:p>
            <a:r>
              <a:rPr lang="fr-CA" sz="3600" dirty="0">
                <a:latin typeface="Arial"/>
                <a:cs typeface="Arial"/>
              </a:rPr>
              <a:t>Canada </a:t>
            </a:r>
            <a:r>
              <a:rPr lang="en-CA" sz="3600" dirty="0">
                <a:latin typeface="Arial"/>
                <a:cs typeface="Arial"/>
              </a:rPr>
              <a:t>should</a:t>
            </a:r>
            <a:r>
              <a:rPr lang="fr-CA" sz="3600" dirty="0">
                <a:latin typeface="Arial"/>
                <a:cs typeface="Arial"/>
              </a:rPr>
              <a:t> have a King or </a:t>
            </a:r>
            <a:r>
              <a:rPr lang="en-CA" sz="3600" dirty="0">
                <a:latin typeface="Arial"/>
                <a:cs typeface="Arial"/>
              </a:rPr>
              <a:t>Queen</a:t>
            </a:r>
          </a:p>
          <a:p>
            <a:endParaRPr lang="fr-CA" dirty="0"/>
          </a:p>
          <a:p>
            <a:r>
              <a:rPr lang="fr-CA" sz="2800" dirty="0"/>
              <a:t>For or </a:t>
            </a:r>
            <a:r>
              <a:rPr lang="fr-CA" sz="2800" dirty="0" err="1"/>
              <a:t>against</a:t>
            </a:r>
            <a:endParaRPr lang="fr-CA" sz="2800" dirty="0"/>
          </a:p>
          <a:p>
            <a:endParaRPr lang="fr-CA" dirty="0"/>
          </a:p>
        </p:txBody>
      </p:sp>
    </p:spTree>
    <p:extLst>
      <p:ext uri="{BB962C8B-B14F-4D97-AF65-F5344CB8AC3E}">
        <p14:creationId xmlns:p14="http://schemas.microsoft.com/office/powerpoint/2010/main" val="359782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93FEFEB-E339-3F7E-5A9D-40F4E4329484}"/>
              </a:ext>
            </a:extLst>
          </p:cNvPr>
          <p:cNvGrpSpPr/>
          <p:nvPr/>
        </p:nvGrpSpPr>
        <p:grpSpPr>
          <a:xfrm>
            <a:off x="415953" y="1245803"/>
            <a:ext cx="5810676" cy="3502410"/>
            <a:chOff x="4419601" y="2396066"/>
            <a:chExt cx="7992532" cy="4817533"/>
          </a:xfrm>
        </p:grpSpPr>
        <p:pic>
          <p:nvPicPr>
            <p:cNvPr id="32" name="Image 27">
              <a:extLst>
                <a:ext uri="{FF2B5EF4-FFF2-40B4-BE49-F238E27FC236}">
                  <a16:creationId xmlns:a16="http://schemas.microsoft.com/office/drawing/2014/main" id="{630C4B6B-D674-0CFF-8623-A46BE3A4ECE7}"/>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33" name="Picture 32" descr="Graphical user interface, application&#10;&#10;Description automatically generated">
              <a:extLst>
                <a:ext uri="{FF2B5EF4-FFF2-40B4-BE49-F238E27FC236}">
                  <a16:creationId xmlns:a16="http://schemas.microsoft.com/office/drawing/2014/main" id="{23345725-B4A6-63D0-6ADE-F24A3B1780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2" name="Groupe 17">
            <a:extLst>
              <a:ext uri="{FF2B5EF4-FFF2-40B4-BE49-F238E27FC236}">
                <a16:creationId xmlns:a16="http://schemas.microsoft.com/office/drawing/2014/main" id="{FB55D7DC-3FA7-0F7E-62A7-5AEE6EB4C5FA}"/>
              </a:ext>
            </a:extLst>
          </p:cNvPr>
          <p:cNvGrpSpPr>
            <a:grpSpLocks noChangeAspect="1"/>
          </p:cNvGrpSpPr>
          <p:nvPr/>
        </p:nvGrpSpPr>
        <p:grpSpPr>
          <a:xfrm>
            <a:off x="3011649" y="4669730"/>
            <a:ext cx="630976" cy="630936"/>
            <a:chOff x="8915400" y="2747719"/>
            <a:chExt cx="1689500" cy="1689393"/>
          </a:xfrm>
        </p:grpSpPr>
        <p:sp>
          <p:nvSpPr>
            <p:cNvPr id="3" name="Oval 24">
              <a:hlinkClick r:id="rId5"/>
              <a:extLst>
                <a:ext uri="{FF2B5EF4-FFF2-40B4-BE49-F238E27FC236}">
                  <a16:creationId xmlns:a16="http://schemas.microsoft.com/office/drawing/2014/main" id="{EA15BA4A-5E69-6638-7D78-D8E9C2E2D310}"/>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4" name="Graphique 16">
              <a:extLst>
                <a:ext uri="{FF2B5EF4-FFF2-40B4-BE49-F238E27FC236}">
                  <a16:creationId xmlns:a16="http://schemas.microsoft.com/office/drawing/2014/main" id="{D2A8D8C4-0114-7C6A-821A-3E400FD55E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5" name="Image 5">
            <a:extLst>
              <a:ext uri="{FF2B5EF4-FFF2-40B4-BE49-F238E27FC236}">
                <a16:creationId xmlns:a16="http://schemas.microsoft.com/office/drawing/2014/main" id="{305981C8-12BE-B0D0-1B92-56D5F95426D6}"/>
              </a:ext>
            </a:extLst>
          </p:cNvPr>
          <p:cNvPicPr>
            <a:picLocks noChangeAspect="1"/>
          </p:cNvPicPr>
          <p:nvPr/>
        </p:nvPicPr>
        <p:blipFill rotWithShape="1">
          <a:blip r:embed="rId8"/>
          <a:srcRect l="642" r="857"/>
          <a:stretch/>
        </p:blipFill>
        <p:spPr>
          <a:xfrm>
            <a:off x="6547661" y="1302558"/>
            <a:ext cx="1506886" cy="1280160"/>
          </a:xfrm>
          <a:prstGeom prst="rect">
            <a:avLst/>
          </a:prstGeom>
          <a:ln w="38100">
            <a:solidFill>
              <a:srgbClr val="333F48"/>
            </a:solidFill>
            <a:miter lim="800000"/>
          </a:ln>
        </p:spPr>
      </p:pic>
      <p:pic>
        <p:nvPicPr>
          <p:cNvPr id="6" name="Image 21">
            <a:extLst>
              <a:ext uri="{FF2B5EF4-FFF2-40B4-BE49-F238E27FC236}">
                <a16:creationId xmlns:a16="http://schemas.microsoft.com/office/drawing/2014/main" id="{555751F6-D5B1-CA6B-A012-9442473176C3}"/>
              </a:ext>
            </a:extLst>
          </p:cNvPr>
          <p:cNvPicPr>
            <a:picLocks noChangeAspect="1"/>
          </p:cNvPicPr>
          <p:nvPr/>
        </p:nvPicPr>
        <p:blipFill>
          <a:blip r:embed="rId9"/>
          <a:stretch>
            <a:fillRect/>
          </a:stretch>
        </p:blipFill>
        <p:spPr>
          <a:xfrm>
            <a:off x="6547661" y="2910624"/>
            <a:ext cx="1508760" cy="1159542"/>
          </a:xfrm>
          <a:prstGeom prst="rect">
            <a:avLst/>
          </a:prstGeom>
          <a:ln w="38100">
            <a:solidFill>
              <a:srgbClr val="333F48"/>
            </a:solidFill>
            <a:miter lim="800000"/>
          </a:ln>
        </p:spPr>
      </p:pic>
      <p:pic>
        <p:nvPicPr>
          <p:cNvPr id="7" name="Image 23">
            <a:extLst>
              <a:ext uri="{FF2B5EF4-FFF2-40B4-BE49-F238E27FC236}">
                <a16:creationId xmlns:a16="http://schemas.microsoft.com/office/drawing/2014/main" id="{F967E11E-DB99-EE10-AAC1-927D03D6435E}"/>
              </a:ext>
            </a:extLst>
          </p:cNvPr>
          <p:cNvPicPr>
            <a:picLocks noChangeAspect="1"/>
          </p:cNvPicPr>
          <p:nvPr/>
        </p:nvPicPr>
        <p:blipFill>
          <a:blip r:embed="rId10"/>
          <a:stretch>
            <a:fillRect/>
          </a:stretch>
        </p:blipFill>
        <p:spPr>
          <a:xfrm>
            <a:off x="6547661" y="4398071"/>
            <a:ext cx="1508760" cy="1443298"/>
          </a:xfrm>
          <a:prstGeom prst="rect">
            <a:avLst/>
          </a:prstGeom>
          <a:ln w="38100">
            <a:solidFill>
              <a:srgbClr val="333F48"/>
            </a:solidFill>
            <a:miter lim="800000"/>
          </a:ln>
        </p:spPr>
      </p:pic>
      <p:grpSp>
        <p:nvGrpSpPr>
          <p:cNvPr id="12" name="Groupe 13">
            <a:extLst>
              <a:ext uri="{FF2B5EF4-FFF2-40B4-BE49-F238E27FC236}">
                <a16:creationId xmlns:a16="http://schemas.microsoft.com/office/drawing/2014/main" id="{7D702F6D-6AB4-037E-926D-AA1739DBAE41}"/>
              </a:ext>
            </a:extLst>
          </p:cNvPr>
          <p:cNvGrpSpPr/>
          <p:nvPr/>
        </p:nvGrpSpPr>
        <p:grpSpPr>
          <a:xfrm>
            <a:off x="7767364" y="3173803"/>
            <a:ext cx="633224" cy="633184"/>
            <a:chOff x="539551" y="2747719"/>
            <a:chExt cx="1689499" cy="1689393"/>
          </a:xfrm>
        </p:grpSpPr>
        <p:sp>
          <p:nvSpPr>
            <p:cNvPr id="13" name="Oval 18">
              <a:hlinkClick r:id="rId11"/>
              <a:extLst>
                <a:ext uri="{FF2B5EF4-FFF2-40B4-BE49-F238E27FC236}">
                  <a16:creationId xmlns:a16="http://schemas.microsoft.com/office/drawing/2014/main" id="{1FB6DA87-F78E-9F84-D546-DEA386A26DA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4" name="AutoShape 19">
              <a:extLst>
                <a:ext uri="{FF2B5EF4-FFF2-40B4-BE49-F238E27FC236}">
                  <a16:creationId xmlns:a16="http://schemas.microsoft.com/office/drawing/2014/main" id="{79770AAF-526F-0C1E-68CC-0E5DE75EBDD6}"/>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5" name="Groupe 15">
            <a:extLst>
              <a:ext uri="{FF2B5EF4-FFF2-40B4-BE49-F238E27FC236}">
                <a16:creationId xmlns:a16="http://schemas.microsoft.com/office/drawing/2014/main" id="{E8E19A43-23B5-DD0C-77B8-95C124559AB8}"/>
              </a:ext>
            </a:extLst>
          </p:cNvPr>
          <p:cNvGrpSpPr/>
          <p:nvPr/>
        </p:nvGrpSpPr>
        <p:grpSpPr>
          <a:xfrm>
            <a:off x="7767364" y="1626046"/>
            <a:ext cx="633224" cy="633184"/>
            <a:chOff x="2675683" y="2747719"/>
            <a:chExt cx="1689500" cy="1689393"/>
          </a:xfrm>
        </p:grpSpPr>
        <p:sp>
          <p:nvSpPr>
            <p:cNvPr id="16" name="Oval 24">
              <a:hlinkClick r:id="rId12"/>
              <a:extLst>
                <a:ext uri="{FF2B5EF4-FFF2-40B4-BE49-F238E27FC236}">
                  <a16:creationId xmlns:a16="http://schemas.microsoft.com/office/drawing/2014/main" id="{60321606-C3A1-0DD0-E819-E4906B59C5D9}"/>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7" name="AutoShape 25">
              <a:extLst>
                <a:ext uri="{FF2B5EF4-FFF2-40B4-BE49-F238E27FC236}">
                  <a16:creationId xmlns:a16="http://schemas.microsoft.com/office/drawing/2014/main" id="{BC434F21-A96E-1AFC-20C4-C78DECED9101}"/>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8" name="Groupe 49">
            <a:extLst>
              <a:ext uri="{FF2B5EF4-FFF2-40B4-BE49-F238E27FC236}">
                <a16:creationId xmlns:a16="http://schemas.microsoft.com/office/drawing/2014/main" id="{734D9C46-C036-E90A-20A9-59245A4F06F3}"/>
              </a:ext>
            </a:extLst>
          </p:cNvPr>
          <p:cNvGrpSpPr/>
          <p:nvPr/>
        </p:nvGrpSpPr>
        <p:grpSpPr>
          <a:xfrm>
            <a:off x="7767364" y="4803128"/>
            <a:ext cx="633224" cy="633184"/>
            <a:chOff x="7305431" y="4396728"/>
            <a:chExt cx="633224" cy="633184"/>
          </a:xfrm>
        </p:grpSpPr>
        <p:sp>
          <p:nvSpPr>
            <p:cNvPr id="19" name="Oval 24">
              <a:hlinkClick r:id="rId13"/>
              <a:extLst>
                <a:ext uri="{FF2B5EF4-FFF2-40B4-BE49-F238E27FC236}">
                  <a16:creationId xmlns:a16="http://schemas.microsoft.com/office/drawing/2014/main" id="{2518984A-E4F0-AB17-F477-C3E1A19F1D93}"/>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0" name="AutoShape 4">
              <a:extLst>
                <a:ext uri="{FF2B5EF4-FFF2-40B4-BE49-F238E27FC236}">
                  <a16:creationId xmlns:a16="http://schemas.microsoft.com/office/drawing/2014/main" id="{145CCA70-7A3B-715B-50FA-76D55C9A1D54}"/>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7" name="Rectangle 26">
            <a:extLst>
              <a:ext uri="{FF2B5EF4-FFF2-40B4-BE49-F238E27FC236}">
                <a16:creationId xmlns:a16="http://schemas.microsoft.com/office/drawing/2014/main" id="{564F501F-3520-BAE4-4501-CFDFD7204B5C}"/>
              </a:ext>
            </a:extLst>
          </p:cNvPr>
          <p:cNvSpPr/>
          <p:nvPr/>
        </p:nvSpPr>
        <p:spPr>
          <a:xfrm>
            <a:off x="2307246" y="5391528"/>
            <a:ext cx="2039783" cy="338554"/>
          </a:xfrm>
          <a:prstGeom prst="rect">
            <a:avLst/>
          </a:prstGeom>
        </p:spPr>
        <p:txBody>
          <a:bodyPr wrap="square" lIns="91440" tIns="45720" rIns="91440" bIns="45720" anchor="t">
            <a:spAutoFit/>
          </a:bodyPr>
          <a:lstStyle/>
          <a:p>
            <a:pPr algn="ctr"/>
            <a:r>
              <a:rPr lang="fr-CA" sz="1600">
                <a:solidFill>
                  <a:schemeClr val="tx1">
                    <a:lumMod val="75000"/>
                    <a:lumOff val="25000"/>
                  </a:schemeClr>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tx1">
                  <a:lumMod val="75000"/>
                  <a:lumOff val="25000"/>
                </a:schemeClr>
              </a:solidFill>
              <a:latin typeface="Arial"/>
              <a:ea typeface="+mn-lt"/>
              <a:cs typeface="Arial"/>
            </a:endParaRPr>
          </a:p>
        </p:txBody>
      </p:sp>
      <p:sp>
        <p:nvSpPr>
          <p:cNvPr id="28" name="Rectangle 27">
            <a:extLst>
              <a:ext uri="{FF2B5EF4-FFF2-40B4-BE49-F238E27FC236}">
                <a16:creationId xmlns:a16="http://schemas.microsoft.com/office/drawing/2014/main" id="{98E5FB66-3BA6-BE04-B9DE-420ED68FD511}"/>
              </a:ext>
            </a:extLst>
          </p:cNvPr>
          <p:cNvSpPr/>
          <p:nvPr/>
        </p:nvSpPr>
        <p:spPr>
          <a:xfrm>
            <a:off x="8504846" y="3327399"/>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YouTube/</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sp>
        <p:nvSpPr>
          <p:cNvPr id="29" name="Rectangle 28">
            <a:extLst>
              <a:ext uri="{FF2B5EF4-FFF2-40B4-BE49-F238E27FC236}">
                <a16:creationId xmlns:a16="http://schemas.microsoft.com/office/drawing/2014/main" id="{2044B66D-A22F-000B-AECA-73895C6E23F9}"/>
              </a:ext>
            </a:extLst>
          </p:cNvPr>
          <p:cNvSpPr/>
          <p:nvPr/>
        </p:nvSpPr>
        <p:spPr>
          <a:xfrm>
            <a:off x="8504846" y="177229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Instagram/</a:t>
            </a:r>
            <a:r>
              <a:rPr lang="fr-CA" sz="1600" u="sng" err="1">
                <a:solidFill>
                  <a:schemeClr val="tx1">
                    <a:lumMod val="75000"/>
                    <a:lumOff val="25000"/>
                  </a:schemeClr>
                </a:solidFill>
                <a:latin typeface="Arial"/>
                <a:ea typeface="+mn-lt"/>
                <a:cs typeface="Arial"/>
              </a:rPr>
              <a:t>educaloi_en</a:t>
            </a:r>
            <a:endParaRPr lang="fr-CA" sz="1600" u="sng">
              <a:solidFill>
                <a:schemeClr val="tx1">
                  <a:lumMod val="75000"/>
                  <a:lumOff val="25000"/>
                </a:schemeClr>
              </a:solidFill>
              <a:latin typeface="Arial"/>
              <a:ea typeface="+mn-lt"/>
              <a:cs typeface="Arial"/>
            </a:endParaRPr>
          </a:p>
        </p:txBody>
      </p:sp>
      <p:sp>
        <p:nvSpPr>
          <p:cNvPr id="30" name="Rectangle 29">
            <a:extLst>
              <a:ext uri="{FF2B5EF4-FFF2-40B4-BE49-F238E27FC236}">
                <a16:creationId xmlns:a16="http://schemas.microsoft.com/office/drawing/2014/main" id="{B4BFD311-5DB2-2A39-6E32-EC35C6DAF363}"/>
              </a:ext>
            </a:extLst>
          </p:cNvPr>
          <p:cNvSpPr/>
          <p:nvPr/>
        </p:nvSpPr>
        <p:spPr>
          <a:xfrm>
            <a:off x="8504846" y="495141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Facebook/</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pic>
        <p:nvPicPr>
          <p:cNvPr id="9" name="Picture 8">
            <a:extLst>
              <a:ext uri="{FF2B5EF4-FFF2-40B4-BE49-F238E27FC236}">
                <a16:creationId xmlns:a16="http://schemas.microsoft.com/office/drawing/2014/main" id="{4CB6099B-7289-01B9-A21F-0A88A3428188}"/>
              </a:ext>
            </a:extLst>
          </p:cNvPr>
          <p:cNvPicPr>
            <a:picLocks noChangeAspect="1"/>
          </p:cNvPicPr>
          <p:nvPr/>
        </p:nvPicPr>
        <p:blipFill>
          <a:blip r:embed="rId15"/>
          <a:stretch>
            <a:fillRect/>
          </a:stretch>
        </p:blipFill>
        <p:spPr>
          <a:xfrm>
            <a:off x="9646898" y="5730082"/>
            <a:ext cx="2332667" cy="734056"/>
          </a:xfrm>
          <a:prstGeom prst="rect">
            <a:avLst/>
          </a:prstGeom>
        </p:spPr>
      </p:pic>
    </p:spTree>
    <p:extLst>
      <p:ext uri="{BB962C8B-B14F-4D97-AF65-F5344CB8AC3E}">
        <p14:creationId xmlns:p14="http://schemas.microsoft.com/office/powerpoint/2010/main" val="14974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370390" y="1143000"/>
            <a:ext cx="6251127" cy="4572000"/>
          </a:xfrm>
        </p:spPr>
        <p:txBody>
          <a:bodyPr/>
          <a:lstStyle/>
          <a:p>
            <a:r>
              <a:rPr lang="fr-CA" dirty="0"/>
              <a:t>The State :</a:t>
            </a:r>
          </a:p>
          <a:p>
            <a:r>
              <a:rPr lang="fr-CA" sz="4800" dirty="0" err="1"/>
              <a:t>What</a:t>
            </a:r>
            <a:r>
              <a:rPr lang="fr-CA" sz="4800" dirty="0"/>
              <a:t> </a:t>
            </a:r>
            <a:r>
              <a:rPr lang="fr-CA" sz="4800" dirty="0" err="1"/>
              <a:t>is</a:t>
            </a:r>
            <a:r>
              <a:rPr lang="fr-CA" sz="4800" dirty="0"/>
              <a:t> </a:t>
            </a:r>
            <a:r>
              <a:rPr lang="fr-CA" sz="4800" dirty="0" err="1"/>
              <a:t>it</a:t>
            </a:r>
            <a:r>
              <a:rPr lang="fr-CA" sz="4800" dirty="0"/>
              <a:t>?</a:t>
            </a:r>
          </a:p>
          <a:p>
            <a:pPr lvl="1"/>
            <a:endParaRPr lang="fr-CA" sz="4800" dirty="0"/>
          </a:p>
          <a:p>
            <a:pPr lvl="0"/>
            <a:r>
              <a:rPr lang="en-CA" sz="3600" b="0" dirty="0">
                <a:solidFill>
                  <a:schemeClr val="tx1"/>
                </a:solidFill>
                <a:latin typeface="Arial"/>
                <a:cs typeface="Arial"/>
              </a:rPr>
              <a:t>What are the characteristics of a State</a:t>
            </a:r>
            <a:r>
              <a:rPr lang="fr-CA" sz="3600" b="0" dirty="0">
                <a:solidFill>
                  <a:schemeClr val="tx1"/>
                </a:solidFill>
                <a:latin typeface="Arial"/>
                <a:cs typeface="Arial"/>
              </a:rPr>
              <a:t>?</a:t>
            </a:r>
            <a:endParaRPr lang="fr-CA" sz="3600" b="0" dirty="0">
              <a:solidFill>
                <a:schemeClr val="tx1"/>
              </a:solidFill>
              <a:latin typeface="Arial" panose="020B0604020202020204" pitchFamily="34" charset="0"/>
              <a:cs typeface="Arial" panose="020B0604020202020204" pitchFamily="34" charset="0"/>
            </a:endParaRPr>
          </a:p>
        </p:txBody>
      </p:sp>
      <p:pic>
        <p:nvPicPr>
          <p:cNvPr id="4" name="Espace réservé pour une image  3" descr="Tribunal contour">
            <a:extLst>
              <a:ext uri="{FF2B5EF4-FFF2-40B4-BE49-F238E27FC236}">
                <a16:creationId xmlns:a16="http://schemas.microsoft.com/office/drawing/2014/main" id="{6C490E83-6816-616F-3324-C7864C580AB2}"/>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303772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8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p:txBody>
          <a:bodyPr/>
          <a:lstStyle/>
          <a:p>
            <a:r>
              <a:rPr lang="fr-CA" dirty="0">
                <a:solidFill>
                  <a:schemeClr val="accent1"/>
                </a:solidFill>
              </a:rPr>
              <a:t>1. </a:t>
            </a:r>
            <a:r>
              <a:rPr lang="fr-CA" dirty="0" err="1"/>
              <a:t>Territory</a:t>
            </a:r>
            <a:endParaRPr lang="fr-CA" dirty="0"/>
          </a:p>
        </p:txBody>
      </p:sp>
      <p:pic>
        <p:nvPicPr>
          <p:cNvPr id="2" name="Image 1">
            <a:extLst>
              <a:ext uri="{FF2B5EF4-FFF2-40B4-BE49-F238E27FC236}">
                <a16:creationId xmlns:a16="http://schemas.microsoft.com/office/drawing/2014/main" id="{8CAC1373-01E3-7C1B-B7C9-A9FC42451B9B}"/>
              </a:ext>
            </a:extLst>
          </p:cNvPr>
          <p:cNvPicPr>
            <a:picLocks noChangeAspect="1"/>
          </p:cNvPicPr>
          <p:nvPr>
            <p:custDataLst>
              <p:tags r:id="rId1"/>
            </p:custDataLst>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2369" y="1321928"/>
            <a:ext cx="6736952" cy="5301208"/>
          </a:xfrm>
          <a:prstGeom prst="rect">
            <a:avLst/>
          </a:prstGeom>
        </p:spPr>
      </p:pic>
      <p:pic>
        <p:nvPicPr>
          <p:cNvPr id="3" name="Image 2">
            <a:extLst>
              <a:ext uri="{FF2B5EF4-FFF2-40B4-BE49-F238E27FC236}">
                <a16:creationId xmlns:a16="http://schemas.microsoft.com/office/drawing/2014/main" id="{148FE718-B571-17F9-89DB-3A601A6AC028}"/>
              </a:ext>
            </a:extLst>
          </p:cNvPr>
          <p:cNvPicPr>
            <a:picLocks noChangeAspect="1"/>
          </p:cNvPicPr>
          <p:nvPr>
            <p:custDataLst>
              <p:tags r:id="rId2"/>
            </p:custDataLst>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950418" y="1280160"/>
            <a:ext cx="6736952" cy="5301208"/>
          </a:xfrm>
          <a:prstGeom prst="rect">
            <a:avLst/>
          </a:prstGeom>
        </p:spPr>
      </p:pic>
      <p:sp>
        <p:nvSpPr>
          <p:cNvPr id="4" name="ZoneTexte 3">
            <a:extLst>
              <a:ext uri="{FF2B5EF4-FFF2-40B4-BE49-F238E27FC236}">
                <a16:creationId xmlns:a16="http://schemas.microsoft.com/office/drawing/2014/main" id="{BB7DF993-A163-C2DF-E848-084F3AB77DA1}"/>
              </a:ext>
            </a:extLst>
          </p:cNvPr>
          <p:cNvSpPr txBox="1"/>
          <p:nvPr>
            <p:custDataLst>
              <p:tags r:id="rId3"/>
            </p:custDataLst>
          </p:nvPr>
        </p:nvSpPr>
        <p:spPr>
          <a:xfrm>
            <a:off x="3847852" y="4802867"/>
            <a:ext cx="2520280" cy="830997"/>
          </a:xfrm>
          <a:prstGeom prst="rect">
            <a:avLst/>
          </a:prstGeom>
          <a:noFill/>
        </p:spPr>
        <p:txBody>
          <a:bodyPr wrap="square" rtlCol="0">
            <a:spAutoFit/>
          </a:bodyPr>
          <a:lstStyle/>
          <a:p>
            <a:r>
              <a:rPr lang="fr-CA" sz="4800" dirty="0">
                <a:solidFill>
                  <a:schemeClr val="bg1"/>
                </a:solidFill>
                <a:latin typeface="Arial" panose="020B0604020202020204" pitchFamily="34" charset="0"/>
                <a:cs typeface="Arial" panose="020B0604020202020204" pitchFamily="34" charset="0"/>
              </a:rPr>
              <a:t>Canada</a:t>
            </a:r>
            <a:endParaRPr lang="fr-CA" sz="6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37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479005" y="626013"/>
            <a:ext cx="10421938" cy="914400"/>
          </a:xfrm>
        </p:spPr>
        <p:txBody>
          <a:bodyPr/>
          <a:lstStyle/>
          <a:p>
            <a:r>
              <a:rPr lang="fr-CA" dirty="0">
                <a:solidFill>
                  <a:schemeClr val="accent1"/>
                </a:solidFill>
              </a:rPr>
              <a:t>1. </a:t>
            </a:r>
            <a:r>
              <a:rPr lang="fr-CA" dirty="0"/>
              <a:t>Population </a:t>
            </a:r>
            <a:br>
              <a:rPr lang="fr-CA" dirty="0"/>
            </a:br>
            <a:r>
              <a:rPr lang="fr-CA" dirty="0"/>
              <a:t>   </a:t>
            </a:r>
          </a:p>
        </p:txBody>
      </p:sp>
      <p:pic>
        <p:nvPicPr>
          <p:cNvPr id="4" name="Image 3">
            <a:extLst>
              <a:ext uri="{FF2B5EF4-FFF2-40B4-BE49-F238E27FC236}">
                <a16:creationId xmlns:a16="http://schemas.microsoft.com/office/drawing/2014/main" id="{2CF6ED59-F4C9-D547-9435-8AC14265A6DA}"/>
              </a:ext>
            </a:extLst>
          </p:cNvPr>
          <p:cNvPicPr>
            <a:picLocks noChangeAspect="1"/>
          </p:cNvPicPr>
          <p:nvPr>
            <p:custDataLst>
              <p:tags r:id="rId1"/>
            </p:custDataLst>
          </p:nvPr>
        </p:nvPicPr>
        <p:blipFill rotWithShape="1">
          <a:blip r:embed="rId4"/>
          <a:srcRect b="540"/>
          <a:stretch/>
        </p:blipFill>
        <p:spPr>
          <a:xfrm>
            <a:off x="3892483" y="769071"/>
            <a:ext cx="6760210" cy="5319857"/>
          </a:xfrm>
          <a:prstGeom prst="rect">
            <a:avLst/>
          </a:prstGeom>
          <a:ln>
            <a:noFill/>
          </a:ln>
        </p:spPr>
      </p:pic>
    </p:spTree>
    <p:extLst>
      <p:ext uri="{BB962C8B-B14F-4D97-AF65-F5344CB8AC3E}">
        <p14:creationId xmlns:p14="http://schemas.microsoft.com/office/powerpoint/2010/main" val="325543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00006" y="571541"/>
            <a:ext cx="10421938" cy="914400"/>
          </a:xfrm>
        </p:spPr>
        <p:txBody>
          <a:bodyPr/>
          <a:lstStyle/>
          <a:p>
            <a:r>
              <a:rPr lang="fr-CA" dirty="0">
                <a:solidFill>
                  <a:schemeClr val="accent1"/>
                </a:solidFill>
              </a:rPr>
              <a:t>3. </a:t>
            </a:r>
            <a:r>
              <a:rPr lang="fr-CA" dirty="0">
                <a:solidFill>
                  <a:schemeClr val="tx1"/>
                </a:solidFill>
              </a:rPr>
              <a:t>P</a:t>
            </a:r>
            <a:r>
              <a:rPr lang="fr-CA" dirty="0"/>
              <a:t>olitique organisation</a:t>
            </a:r>
          </a:p>
        </p:txBody>
      </p:sp>
      <p:pic>
        <p:nvPicPr>
          <p:cNvPr id="2" name="Image 1">
            <a:extLst>
              <a:ext uri="{FF2B5EF4-FFF2-40B4-BE49-F238E27FC236}">
                <a16:creationId xmlns:a16="http://schemas.microsoft.com/office/drawing/2014/main" id="{8CAC1373-01E3-7C1B-B7C9-A9FC42451B9B}"/>
              </a:ext>
            </a:extLst>
          </p:cNvPr>
          <p:cNvPicPr>
            <a:picLocks noChangeAspect="1"/>
          </p:cNvPicPr>
          <p:nvPr>
            <p:custDataLst>
              <p:tags r:id="rId1"/>
            </p:custDataLst>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2369" y="1321928"/>
            <a:ext cx="6736952" cy="5301208"/>
          </a:xfrm>
          <a:prstGeom prst="rect">
            <a:avLst/>
          </a:prstGeom>
        </p:spPr>
      </p:pic>
      <p:pic>
        <p:nvPicPr>
          <p:cNvPr id="4" name="Image 3">
            <a:extLst>
              <a:ext uri="{FF2B5EF4-FFF2-40B4-BE49-F238E27FC236}">
                <a16:creationId xmlns:a16="http://schemas.microsoft.com/office/drawing/2014/main" id="{5D586492-706E-47A3-4E65-C9DF36BB3021}"/>
              </a:ext>
            </a:extLst>
          </p:cNvPr>
          <p:cNvPicPr>
            <a:picLocks noChangeAspect="1"/>
          </p:cNvPicPr>
          <p:nvPr>
            <p:custDataLst>
              <p:tags r:id="rId2"/>
            </p:custDataLst>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99656" y="1296144"/>
            <a:ext cx="6736952" cy="5301208"/>
          </a:xfrm>
          <a:prstGeom prst="rect">
            <a:avLst/>
          </a:prstGeom>
        </p:spPr>
      </p:pic>
      <p:grpSp>
        <p:nvGrpSpPr>
          <p:cNvPr id="5" name="Groupe 4">
            <a:extLst>
              <a:ext uri="{FF2B5EF4-FFF2-40B4-BE49-F238E27FC236}">
                <a16:creationId xmlns:a16="http://schemas.microsoft.com/office/drawing/2014/main" id="{6AF0F4BC-BBF1-2F11-BC41-A71BB49CE5B8}"/>
              </a:ext>
            </a:extLst>
          </p:cNvPr>
          <p:cNvGrpSpPr/>
          <p:nvPr>
            <p:custDataLst>
              <p:tags r:id="rId3"/>
            </p:custDataLst>
          </p:nvPr>
        </p:nvGrpSpPr>
        <p:grpSpPr>
          <a:xfrm>
            <a:off x="2916716" y="1309212"/>
            <a:ext cx="6736952" cy="5301208"/>
            <a:chOff x="1475656" y="1224136"/>
            <a:chExt cx="6736952" cy="5301208"/>
          </a:xfrm>
        </p:grpSpPr>
        <p:pic>
          <p:nvPicPr>
            <p:cNvPr id="6" name="Image 5">
              <a:extLst>
                <a:ext uri="{FF2B5EF4-FFF2-40B4-BE49-F238E27FC236}">
                  <a16:creationId xmlns:a16="http://schemas.microsoft.com/office/drawing/2014/main" id="{CA4BBEAA-B95D-7E59-F6FF-276CF9394D9D}"/>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75656" y="1224136"/>
              <a:ext cx="6736952" cy="5301208"/>
            </a:xfrm>
            <a:prstGeom prst="rect">
              <a:avLst/>
            </a:prstGeom>
          </p:spPr>
        </p:pic>
        <p:grpSp>
          <p:nvGrpSpPr>
            <p:cNvPr id="8" name="Groupe 7">
              <a:extLst>
                <a:ext uri="{FF2B5EF4-FFF2-40B4-BE49-F238E27FC236}">
                  <a16:creationId xmlns:a16="http://schemas.microsoft.com/office/drawing/2014/main" id="{5A4E6CA5-44BE-DD95-A55E-31496A28003D}"/>
                </a:ext>
              </a:extLst>
            </p:cNvPr>
            <p:cNvGrpSpPr/>
            <p:nvPr/>
          </p:nvGrpSpPr>
          <p:grpSpPr>
            <a:xfrm>
              <a:off x="6515754" y="3129249"/>
              <a:ext cx="1346846" cy="2748023"/>
              <a:chOff x="754835" y="414387"/>
              <a:chExt cx="2160241" cy="4407623"/>
            </a:xfrm>
          </p:grpSpPr>
          <p:sp>
            <p:nvSpPr>
              <p:cNvPr id="9" name="Vague 8">
                <a:extLst>
                  <a:ext uri="{FF2B5EF4-FFF2-40B4-BE49-F238E27FC236}">
                    <a16:creationId xmlns:a16="http://schemas.microsoft.com/office/drawing/2014/main" id="{BE3D438B-C233-6021-0755-3FE6912C8642}"/>
                  </a:ext>
                </a:extLst>
              </p:cNvPr>
              <p:cNvSpPr/>
              <p:nvPr/>
            </p:nvSpPr>
            <p:spPr>
              <a:xfrm>
                <a:off x="754835" y="414387"/>
                <a:ext cx="2160241" cy="1728194"/>
              </a:xfrm>
              <a:prstGeom prst="wave">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10" name="Rectangle à coins arrondis 11">
                <a:extLst>
                  <a:ext uri="{FF2B5EF4-FFF2-40B4-BE49-F238E27FC236}">
                    <a16:creationId xmlns:a16="http://schemas.microsoft.com/office/drawing/2014/main" id="{E21D6668-1864-7A98-672A-B265AE8D2928}"/>
                  </a:ext>
                </a:extLst>
              </p:cNvPr>
              <p:cNvSpPr/>
              <p:nvPr/>
            </p:nvSpPr>
            <p:spPr>
              <a:xfrm>
                <a:off x="755576" y="1365627"/>
                <a:ext cx="45718" cy="3456383"/>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grpSp>
        <p:nvGrpSpPr>
          <p:cNvPr id="11" name="Groupe 10">
            <a:extLst>
              <a:ext uri="{FF2B5EF4-FFF2-40B4-BE49-F238E27FC236}">
                <a16:creationId xmlns:a16="http://schemas.microsoft.com/office/drawing/2014/main" id="{EAF15E17-D812-BA87-1A31-0D879710F884}"/>
              </a:ext>
            </a:extLst>
          </p:cNvPr>
          <p:cNvGrpSpPr/>
          <p:nvPr>
            <p:custDataLst>
              <p:tags r:id="rId4"/>
            </p:custDataLst>
          </p:nvPr>
        </p:nvGrpSpPr>
        <p:grpSpPr>
          <a:xfrm>
            <a:off x="3654146" y="3928464"/>
            <a:ext cx="6354261" cy="2308849"/>
            <a:chOff x="2130145" y="3568423"/>
            <a:chExt cx="6354261" cy="2308849"/>
          </a:xfrm>
        </p:grpSpPr>
        <p:grpSp>
          <p:nvGrpSpPr>
            <p:cNvPr id="12" name="Groupe 11">
              <a:extLst>
                <a:ext uri="{FF2B5EF4-FFF2-40B4-BE49-F238E27FC236}">
                  <a16:creationId xmlns:a16="http://schemas.microsoft.com/office/drawing/2014/main" id="{8A1BC0EA-0C31-FF8C-60AE-C7CF7F488FB1}"/>
                </a:ext>
              </a:extLst>
            </p:cNvPr>
            <p:cNvGrpSpPr/>
            <p:nvPr/>
          </p:nvGrpSpPr>
          <p:grpSpPr>
            <a:xfrm>
              <a:off x="6228184" y="3568423"/>
              <a:ext cx="2256222" cy="2308849"/>
              <a:chOff x="6228184" y="3568423"/>
              <a:chExt cx="2256222" cy="2308849"/>
            </a:xfrm>
          </p:grpSpPr>
          <p:grpSp>
            <p:nvGrpSpPr>
              <p:cNvPr id="25" name="Groupe 24">
                <a:extLst>
                  <a:ext uri="{FF2B5EF4-FFF2-40B4-BE49-F238E27FC236}">
                    <a16:creationId xmlns:a16="http://schemas.microsoft.com/office/drawing/2014/main" id="{3F8DF384-E773-3108-58B4-4262EF33E843}"/>
                  </a:ext>
                </a:extLst>
              </p:cNvPr>
              <p:cNvGrpSpPr/>
              <p:nvPr/>
            </p:nvGrpSpPr>
            <p:grpSpPr>
              <a:xfrm>
                <a:off x="6695865" y="4459200"/>
                <a:ext cx="396415" cy="670913"/>
                <a:chOff x="3194133" y="548680"/>
                <a:chExt cx="2241963" cy="3672408"/>
              </a:xfrm>
            </p:grpSpPr>
            <p:sp>
              <p:nvSpPr>
                <p:cNvPr id="41" name="Vague 40">
                  <a:extLst>
                    <a:ext uri="{FF2B5EF4-FFF2-40B4-BE49-F238E27FC236}">
                      <a16:creationId xmlns:a16="http://schemas.microsoft.com/office/drawing/2014/main" id="{649225B2-F910-2D16-C30E-7FEE4E5117D7}"/>
                    </a:ext>
                  </a:extLst>
                </p:cNvPr>
                <p:cNvSpPr/>
                <p:nvPr/>
              </p:nvSpPr>
              <p:spPr>
                <a:xfrm>
                  <a:off x="3275856" y="548680"/>
                  <a:ext cx="2160240" cy="1728192"/>
                </a:xfrm>
                <a:prstGeom prst="wave">
                  <a:avLst/>
                </a:prstGeom>
                <a:blipFill dpi="0" rotWithShape="1">
                  <a:blip r:embed="rId9" cstate="print">
                    <a:extLst>
                      <a:ext uri="{28A0092B-C50C-407E-A947-70E740481C1C}">
                        <a14:useLocalDpi xmlns:a14="http://schemas.microsoft.com/office/drawing/2010/main" val="0"/>
                      </a:ext>
                    </a:extLst>
                  </a:blip>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42" name="Rectangle à coins arrondis 5">
                  <a:extLst>
                    <a:ext uri="{FF2B5EF4-FFF2-40B4-BE49-F238E27FC236}">
                      <a16:creationId xmlns:a16="http://schemas.microsoft.com/office/drawing/2014/main" id="{5160B1F8-C13B-66D9-41D4-6657AA0A603F}"/>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26" name="Groupe 25">
                <a:extLst>
                  <a:ext uri="{FF2B5EF4-FFF2-40B4-BE49-F238E27FC236}">
                    <a16:creationId xmlns:a16="http://schemas.microsoft.com/office/drawing/2014/main" id="{BF8DA2A4-C9CF-5718-C307-0B27B44F8C55}"/>
                  </a:ext>
                </a:extLst>
              </p:cNvPr>
              <p:cNvGrpSpPr/>
              <p:nvPr/>
            </p:nvGrpSpPr>
            <p:grpSpPr>
              <a:xfrm>
                <a:off x="6228184" y="5221860"/>
                <a:ext cx="399760" cy="655412"/>
                <a:chOff x="5632690" y="529433"/>
                <a:chExt cx="2251678" cy="3691655"/>
              </a:xfrm>
            </p:grpSpPr>
            <p:sp>
              <p:nvSpPr>
                <p:cNvPr id="39" name="Vague 38">
                  <a:extLst>
                    <a:ext uri="{FF2B5EF4-FFF2-40B4-BE49-F238E27FC236}">
                      <a16:creationId xmlns:a16="http://schemas.microsoft.com/office/drawing/2014/main" id="{3F608CD6-B23D-1822-0ADC-A504E1B5C22E}"/>
                    </a:ext>
                  </a:extLst>
                </p:cNvPr>
                <p:cNvSpPr/>
                <p:nvPr/>
              </p:nvSpPr>
              <p:spPr>
                <a:xfrm>
                  <a:off x="5724128" y="529433"/>
                  <a:ext cx="2160240" cy="1728192"/>
                </a:xfrm>
                <a:prstGeom prst="wave">
                  <a:avLst/>
                </a:prstGeom>
                <a:blipFill>
                  <a:blip r:embed="rId10"/>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40" name="Rectangle à coins arrondis 8">
                  <a:extLst>
                    <a:ext uri="{FF2B5EF4-FFF2-40B4-BE49-F238E27FC236}">
                      <a16:creationId xmlns:a16="http://schemas.microsoft.com/office/drawing/2014/main" id="{EE7E2B91-50EE-C173-AD65-7AEF99D55F02}"/>
                    </a:ext>
                  </a:extLst>
                </p:cNvPr>
                <p:cNvSpPr/>
                <p:nvPr/>
              </p:nvSpPr>
              <p:spPr>
                <a:xfrm>
                  <a:off x="5632690"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27" name="Groupe 26">
                <a:extLst>
                  <a:ext uri="{FF2B5EF4-FFF2-40B4-BE49-F238E27FC236}">
                    <a16:creationId xmlns:a16="http://schemas.microsoft.com/office/drawing/2014/main" id="{CED1512A-272B-6149-E32A-8A2F101F9C83}"/>
                  </a:ext>
                </a:extLst>
              </p:cNvPr>
              <p:cNvGrpSpPr/>
              <p:nvPr/>
            </p:nvGrpSpPr>
            <p:grpSpPr>
              <a:xfrm>
                <a:off x="7402299" y="4311577"/>
                <a:ext cx="371373" cy="610969"/>
                <a:chOff x="755576" y="548680"/>
                <a:chExt cx="2232248" cy="3672408"/>
              </a:xfrm>
            </p:grpSpPr>
            <p:sp>
              <p:nvSpPr>
                <p:cNvPr id="37" name="Rectangle à coins arrondis 21">
                  <a:extLst>
                    <a:ext uri="{FF2B5EF4-FFF2-40B4-BE49-F238E27FC236}">
                      <a16:creationId xmlns:a16="http://schemas.microsoft.com/office/drawing/2014/main" id="{28313228-9B25-FDBC-7520-131F5AA55707}"/>
                    </a:ext>
                  </a:extLst>
                </p:cNvPr>
                <p:cNvSpPr/>
                <p:nvPr/>
              </p:nvSpPr>
              <p:spPr>
                <a:xfrm>
                  <a:off x="755576"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38" name="Vague 37">
                  <a:extLst>
                    <a:ext uri="{FF2B5EF4-FFF2-40B4-BE49-F238E27FC236}">
                      <a16:creationId xmlns:a16="http://schemas.microsoft.com/office/drawing/2014/main" id="{AE352FBF-AA70-0C49-C7A9-0312DDAD4572}"/>
                    </a:ext>
                  </a:extLst>
                </p:cNvPr>
                <p:cNvSpPr/>
                <p:nvPr/>
              </p:nvSpPr>
              <p:spPr>
                <a:xfrm>
                  <a:off x="827584" y="548680"/>
                  <a:ext cx="2160240" cy="1728192"/>
                </a:xfrm>
                <a:prstGeom prst="wave">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28" name="Groupe 27">
                <a:extLst>
                  <a:ext uri="{FF2B5EF4-FFF2-40B4-BE49-F238E27FC236}">
                    <a16:creationId xmlns:a16="http://schemas.microsoft.com/office/drawing/2014/main" id="{A328E034-351E-11E4-C27E-680D669F7C30}"/>
                  </a:ext>
                </a:extLst>
              </p:cNvPr>
              <p:cNvGrpSpPr/>
              <p:nvPr/>
            </p:nvGrpSpPr>
            <p:grpSpPr>
              <a:xfrm>
                <a:off x="7491269" y="4457602"/>
                <a:ext cx="387092" cy="634643"/>
                <a:chOff x="5632690" y="529433"/>
                <a:chExt cx="2251678" cy="3691655"/>
              </a:xfrm>
            </p:grpSpPr>
            <p:sp>
              <p:nvSpPr>
                <p:cNvPr id="35" name="Vague 34">
                  <a:extLst>
                    <a:ext uri="{FF2B5EF4-FFF2-40B4-BE49-F238E27FC236}">
                      <a16:creationId xmlns:a16="http://schemas.microsoft.com/office/drawing/2014/main" id="{AD24E9FA-FE9A-ABF0-1976-733609C2A792}"/>
                    </a:ext>
                  </a:extLst>
                </p:cNvPr>
                <p:cNvSpPr/>
                <p:nvPr/>
              </p:nvSpPr>
              <p:spPr>
                <a:xfrm>
                  <a:off x="5724128" y="529433"/>
                  <a:ext cx="2160240" cy="1728192"/>
                </a:xfrm>
                <a:prstGeom prst="wave">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36" name="Rectangle à coins arrondis 19">
                  <a:extLst>
                    <a:ext uri="{FF2B5EF4-FFF2-40B4-BE49-F238E27FC236}">
                      <a16:creationId xmlns:a16="http://schemas.microsoft.com/office/drawing/2014/main" id="{020D3277-CAE8-3FED-D0FC-1EC1020993A2}"/>
                    </a:ext>
                  </a:extLst>
                </p:cNvPr>
                <p:cNvSpPr/>
                <p:nvPr/>
              </p:nvSpPr>
              <p:spPr>
                <a:xfrm>
                  <a:off x="5632690"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29" name="Groupe 28">
                <a:extLst>
                  <a:ext uri="{FF2B5EF4-FFF2-40B4-BE49-F238E27FC236}">
                    <a16:creationId xmlns:a16="http://schemas.microsoft.com/office/drawing/2014/main" id="{9C57904A-605F-0527-98F5-7D0EE7981964}"/>
                  </a:ext>
                </a:extLst>
              </p:cNvPr>
              <p:cNvGrpSpPr/>
              <p:nvPr/>
            </p:nvGrpSpPr>
            <p:grpSpPr>
              <a:xfrm>
                <a:off x="7150121" y="4357699"/>
                <a:ext cx="400161" cy="655477"/>
                <a:chOff x="3194133" y="548680"/>
                <a:chExt cx="2241963" cy="3672408"/>
              </a:xfrm>
            </p:grpSpPr>
            <p:sp>
              <p:nvSpPr>
                <p:cNvPr id="33" name="Vague 32">
                  <a:extLst>
                    <a:ext uri="{FF2B5EF4-FFF2-40B4-BE49-F238E27FC236}">
                      <a16:creationId xmlns:a16="http://schemas.microsoft.com/office/drawing/2014/main" id="{1E2681D2-94FD-F80C-43EB-BA029FA4F058}"/>
                    </a:ext>
                  </a:extLst>
                </p:cNvPr>
                <p:cNvSpPr/>
                <p:nvPr/>
              </p:nvSpPr>
              <p:spPr>
                <a:xfrm>
                  <a:off x="3275856" y="548680"/>
                  <a:ext cx="2160240" cy="1728192"/>
                </a:xfrm>
                <a:prstGeom prst="wave">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34" name="Rectangle à coins arrondis 16">
                  <a:extLst>
                    <a:ext uri="{FF2B5EF4-FFF2-40B4-BE49-F238E27FC236}">
                      <a16:creationId xmlns:a16="http://schemas.microsoft.com/office/drawing/2014/main" id="{C9C7874B-3B97-2932-DE37-2797C14FDF1B}"/>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30" name="Groupe 29">
                <a:extLst>
                  <a:ext uri="{FF2B5EF4-FFF2-40B4-BE49-F238E27FC236}">
                    <a16:creationId xmlns:a16="http://schemas.microsoft.com/office/drawing/2014/main" id="{973F075A-1ECB-0B08-110D-3421A54A1A95}"/>
                  </a:ext>
                </a:extLst>
              </p:cNvPr>
              <p:cNvGrpSpPr/>
              <p:nvPr/>
            </p:nvGrpSpPr>
            <p:grpSpPr>
              <a:xfrm>
                <a:off x="8119289" y="3568423"/>
                <a:ext cx="365117" cy="598074"/>
                <a:chOff x="3194133" y="548680"/>
                <a:chExt cx="2241963" cy="3672408"/>
              </a:xfrm>
            </p:grpSpPr>
            <p:sp>
              <p:nvSpPr>
                <p:cNvPr id="31" name="Vague 30">
                  <a:extLst>
                    <a:ext uri="{FF2B5EF4-FFF2-40B4-BE49-F238E27FC236}">
                      <a16:creationId xmlns:a16="http://schemas.microsoft.com/office/drawing/2014/main" id="{1106BF2F-39A4-FFA5-1A2E-465B1BE40BB7}"/>
                    </a:ext>
                  </a:extLst>
                </p:cNvPr>
                <p:cNvSpPr/>
                <p:nvPr/>
              </p:nvSpPr>
              <p:spPr>
                <a:xfrm>
                  <a:off x="3275856" y="548680"/>
                  <a:ext cx="2160240" cy="1728192"/>
                </a:xfrm>
                <a:prstGeom prst="wave">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32" name="Rectangle à coins arrondis 25">
                  <a:extLst>
                    <a:ext uri="{FF2B5EF4-FFF2-40B4-BE49-F238E27FC236}">
                      <a16:creationId xmlns:a16="http://schemas.microsoft.com/office/drawing/2014/main" id="{CD775AC9-689D-9FF6-D145-145772E9A43C}"/>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grpSp>
          <p:nvGrpSpPr>
            <p:cNvPr id="13" name="Groupe 12">
              <a:extLst>
                <a:ext uri="{FF2B5EF4-FFF2-40B4-BE49-F238E27FC236}">
                  <a16:creationId xmlns:a16="http://schemas.microsoft.com/office/drawing/2014/main" id="{B7FD1D5A-C08B-6784-7FD2-A442DDBF1D7D}"/>
                </a:ext>
              </a:extLst>
            </p:cNvPr>
            <p:cNvGrpSpPr/>
            <p:nvPr/>
          </p:nvGrpSpPr>
          <p:grpSpPr>
            <a:xfrm>
              <a:off x="4386974" y="4908730"/>
              <a:ext cx="360988" cy="593884"/>
              <a:chOff x="755576" y="548680"/>
              <a:chExt cx="2232248" cy="3672408"/>
            </a:xfrm>
          </p:grpSpPr>
          <p:sp>
            <p:nvSpPr>
              <p:cNvPr id="23" name="Rectangle à coins arrondis 28">
                <a:extLst>
                  <a:ext uri="{FF2B5EF4-FFF2-40B4-BE49-F238E27FC236}">
                    <a16:creationId xmlns:a16="http://schemas.microsoft.com/office/drawing/2014/main" id="{21B28DCC-F776-442E-5B7E-D6718B04F97D}"/>
                  </a:ext>
                </a:extLst>
              </p:cNvPr>
              <p:cNvSpPr/>
              <p:nvPr/>
            </p:nvSpPr>
            <p:spPr>
              <a:xfrm>
                <a:off x="755576"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24" name="Vague 23">
                <a:extLst>
                  <a:ext uri="{FF2B5EF4-FFF2-40B4-BE49-F238E27FC236}">
                    <a16:creationId xmlns:a16="http://schemas.microsoft.com/office/drawing/2014/main" id="{8CC0994D-72EA-109A-8114-BE5F7F6D6933}"/>
                  </a:ext>
                </a:extLst>
              </p:cNvPr>
              <p:cNvSpPr/>
              <p:nvPr/>
            </p:nvSpPr>
            <p:spPr>
              <a:xfrm>
                <a:off x="827584" y="548680"/>
                <a:ext cx="2160240" cy="1728192"/>
              </a:xfrm>
              <a:prstGeom prst="wave">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14" name="Groupe 13">
              <a:extLst>
                <a:ext uri="{FF2B5EF4-FFF2-40B4-BE49-F238E27FC236}">
                  <a16:creationId xmlns:a16="http://schemas.microsoft.com/office/drawing/2014/main" id="{D7187BA3-EF46-8B81-42DC-1E3DC74B1705}"/>
                </a:ext>
              </a:extLst>
            </p:cNvPr>
            <p:cNvGrpSpPr/>
            <p:nvPr/>
          </p:nvGrpSpPr>
          <p:grpSpPr>
            <a:xfrm>
              <a:off x="3747256" y="4754700"/>
              <a:ext cx="387092" cy="634643"/>
              <a:chOff x="5632690" y="529433"/>
              <a:chExt cx="2251678" cy="3691655"/>
            </a:xfrm>
          </p:grpSpPr>
          <p:sp>
            <p:nvSpPr>
              <p:cNvPr id="21" name="Vague 20">
                <a:extLst>
                  <a:ext uri="{FF2B5EF4-FFF2-40B4-BE49-F238E27FC236}">
                    <a16:creationId xmlns:a16="http://schemas.microsoft.com/office/drawing/2014/main" id="{3AEEC4EA-5CB6-4DB1-313A-5394FB58CA66}"/>
                  </a:ext>
                </a:extLst>
              </p:cNvPr>
              <p:cNvSpPr/>
              <p:nvPr/>
            </p:nvSpPr>
            <p:spPr>
              <a:xfrm>
                <a:off x="5724128" y="529433"/>
                <a:ext cx="2160240" cy="1728192"/>
              </a:xfrm>
              <a:prstGeom prst="wave">
                <a:avLst/>
              </a:prstGeom>
              <a:blipFill dpi="0" rotWithShape="1">
                <a:blip r:embed="rId16"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22" name="Rectangle à coins arrondis 32">
                <a:extLst>
                  <a:ext uri="{FF2B5EF4-FFF2-40B4-BE49-F238E27FC236}">
                    <a16:creationId xmlns:a16="http://schemas.microsoft.com/office/drawing/2014/main" id="{0447F9D4-A2BA-DF9A-CC1C-225B598FCDC3}"/>
                  </a:ext>
                </a:extLst>
              </p:cNvPr>
              <p:cNvSpPr/>
              <p:nvPr/>
            </p:nvSpPr>
            <p:spPr>
              <a:xfrm>
                <a:off x="5632690"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15" name="Groupe 14">
              <a:extLst>
                <a:ext uri="{FF2B5EF4-FFF2-40B4-BE49-F238E27FC236}">
                  <a16:creationId xmlns:a16="http://schemas.microsoft.com/office/drawing/2014/main" id="{FF58CE3A-DA7F-747D-557E-6FAD2AEEA7C9}"/>
                </a:ext>
              </a:extLst>
            </p:cNvPr>
            <p:cNvGrpSpPr/>
            <p:nvPr/>
          </p:nvGrpSpPr>
          <p:grpSpPr>
            <a:xfrm>
              <a:off x="2958205" y="4464207"/>
              <a:ext cx="371269" cy="608151"/>
              <a:chOff x="3194133" y="548680"/>
              <a:chExt cx="2241963" cy="3672408"/>
            </a:xfrm>
          </p:grpSpPr>
          <p:sp>
            <p:nvSpPr>
              <p:cNvPr id="19" name="Vague 18">
                <a:extLst>
                  <a:ext uri="{FF2B5EF4-FFF2-40B4-BE49-F238E27FC236}">
                    <a16:creationId xmlns:a16="http://schemas.microsoft.com/office/drawing/2014/main" id="{17965B31-A338-5461-6E54-7DCAFBE58BCD}"/>
                  </a:ext>
                </a:extLst>
              </p:cNvPr>
              <p:cNvSpPr/>
              <p:nvPr/>
            </p:nvSpPr>
            <p:spPr>
              <a:xfrm>
                <a:off x="3275856" y="548680"/>
                <a:ext cx="2160240" cy="1728192"/>
              </a:xfrm>
              <a:prstGeom prst="wave">
                <a:avLst/>
              </a:prstGeom>
              <a:blipFill dpi="0" rotWithShape="1">
                <a:blip r:embed="rId17"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20" name="Rectangle à coins arrondis 35">
                <a:extLst>
                  <a:ext uri="{FF2B5EF4-FFF2-40B4-BE49-F238E27FC236}">
                    <a16:creationId xmlns:a16="http://schemas.microsoft.com/office/drawing/2014/main" id="{5785E863-07F3-8CDE-D0D7-1BFC9A8C388E}"/>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16" name="Groupe 15">
              <a:extLst>
                <a:ext uri="{FF2B5EF4-FFF2-40B4-BE49-F238E27FC236}">
                  <a16:creationId xmlns:a16="http://schemas.microsoft.com/office/drawing/2014/main" id="{6EFB6168-7704-2455-E471-29180A3D2F11}"/>
                </a:ext>
              </a:extLst>
            </p:cNvPr>
            <p:cNvGrpSpPr/>
            <p:nvPr/>
          </p:nvGrpSpPr>
          <p:grpSpPr>
            <a:xfrm>
              <a:off x="2130145" y="4893771"/>
              <a:ext cx="388792" cy="639275"/>
              <a:chOff x="755576" y="548680"/>
              <a:chExt cx="2232248" cy="3672408"/>
            </a:xfrm>
          </p:grpSpPr>
          <p:sp>
            <p:nvSpPr>
              <p:cNvPr id="17" name="Vague 16">
                <a:extLst>
                  <a:ext uri="{FF2B5EF4-FFF2-40B4-BE49-F238E27FC236}">
                    <a16:creationId xmlns:a16="http://schemas.microsoft.com/office/drawing/2014/main" id="{572AB8DC-CA0B-A3A6-61FF-7B18096CBCBB}"/>
                  </a:ext>
                </a:extLst>
              </p:cNvPr>
              <p:cNvSpPr/>
              <p:nvPr/>
            </p:nvSpPr>
            <p:spPr>
              <a:xfrm>
                <a:off x="827584" y="548680"/>
                <a:ext cx="2160240" cy="1728192"/>
              </a:xfrm>
              <a:prstGeom prst="wave">
                <a:avLst/>
              </a:prstGeom>
              <a:blipFill dpi="0" rotWithShape="1">
                <a:blip r:embed="rId18"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18" name="Rectangle à coins arrondis 38">
                <a:extLst>
                  <a:ext uri="{FF2B5EF4-FFF2-40B4-BE49-F238E27FC236}">
                    <a16:creationId xmlns:a16="http://schemas.microsoft.com/office/drawing/2014/main" id="{3D368851-3351-CDF4-4F25-5F44612DC89C}"/>
                  </a:ext>
                </a:extLst>
              </p:cNvPr>
              <p:cNvSpPr/>
              <p:nvPr/>
            </p:nvSpPr>
            <p:spPr>
              <a:xfrm>
                <a:off x="755576"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14982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3000"/>
                            </p:stCondLst>
                            <p:childTnLst>
                              <p:par>
                                <p:cTn id="9" presetID="6" presetClass="entr" presetSubtype="32"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00006" y="571541"/>
            <a:ext cx="10421938" cy="914400"/>
          </a:xfrm>
        </p:spPr>
        <p:txBody>
          <a:bodyPr/>
          <a:lstStyle/>
          <a:p>
            <a:r>
              <a:rPr lang="fr-CA" dirty="0">
                <a:solidFill>
                  <a:schemeClr val="accent1"/>
                </a:solidFill>
              </a:rPr>
              <a:t>4. </a:t>
            </a:r>
            <a:r>
              <a:rPr lang="fr-CA" dirty="0"/>
              <a:t>Relations avec d’autres États</a:t>
            </a:r>
          </a:p>
        </p:txBody>
      </p:sp>
      <p:pic>
        <p:nvPicPr>
          <p:cNvPr id="3" name="Image 2">
            <a:extLst>
              <a:ext uri="{FF2B5EF4-FFF2-40B4-BE49-F238E27FC236}">
                <a16:creationId xmlns:a16="http://schemas.microsoft.com/office/drawing/2014/main" id="{CFAD67A3-CBC9-0C43-E7A2-79090F813461}"/>
              </a:ext>
            </a:extLst>
          </p:cNvPr>
          <p:cNvPicPr>
            <a:picLocks noChangeAspect="1"/>
          </p:cNvPicPr>
          <p:nvPr>
            <p:custDataLst>
              <p:tags r:id="rId1"/>
            </p:custDataLst>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24000" y="1394420"/>
            <a:ext cx="9144000" cy="4914900"/>
          </a:xfrm>
          <a:prstGeom prst="rect">
            <a:avLst/>
          </a:prstGeom>
        </p:spPr>
      </p:pic>
      <p:sp>
        <p:nvSpPr>
          <p:cNvPr id="43" name="Virage 10">
            <a:extLst>
              <a:ext uri="{FF2B5EF4-FFF2-40B4-BE49-F238E27FC236}">
                <a16:creationId xmlns:a16="http://schemas.microsoft.com/office/drawing/2014/main" id="{5092ED9F-A7DC-9553-06F0-942DE34DC1FF}"/>
              </a:ext>
            </a:extLst>
          </p:cNvPr>
          <p:cNvSpPr/>
          <p:nvPr>
            <p:custDataLst>
              <p:tags r:id="rId2"/>
            </p:custDataLst>
          </p:nvPr>
        </p:nvSpPr>
        <p:spPr>
          <a:xfrm rot="21260282">
            <a:off x="4060234" y="2775922"/>
            <a:ext cx="1670571" cy="271618"/>
          </a:xfrm>
          <a:prstGeom prst="bentArrow">
            <a:avLst/>
          </a:prstGeom>
          <a:solidFill>
            <a:srgbClr val="E4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latin typeface="Arial" panose="020B0604020202020204" pitchFamily="34" charset="0"/>
              <a:cs typeface="Arial" panose="020B0604020202020204" pitchFamily="34" charset="0"/>
            </a:endParaRPr>
          </a:p>
        </p:txBody>
      </p:sp>
      <p:sp>
        <p:nvSpPr>
          <p:cNvPr id="44" name="Vague 43">
            <a:extLst>
              <a:ext uri="{FF2B5EF4-FFF2-40B4-BE49-F238E27FC236}">
                <a16:creationId xmlns:a16="http://schemas.microsoft.com/office/drawing/2014/main" id="{6B773897-0743-E860-1351-5432E6AD5387}"/>
              </a:ext>
            </a:extLst>
          </p:cNvPr>
          <p:cNvSpPr/>
          <p:nvPr>
            <p:custDataLst>
              <p:tags r:id="rId3"/>
            </p:custDataLst>
          </p:nvPr>
        </p:nvSpPr>
        <p:spPr>
          <a:xfrm>
            <a:off x="4007768" y="1916833"/>
            <a:ext cx="669124" cy="535299"/>
          </a:xfrm>
          <a:prstGeom prst="wave">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45" name="Virage 11">
            <a:extLst>
              <a:ext uri="{FF2B5EF4-FFF2-40B4-BE49-F238E27FC236}">
                <a16:creationId xmlns:a16="http://schemas.microsoft.com/office/drawing/2014/main" id="{13268E9C-36D5-A349-1103-5630D798884B}"/>
              </a:ext>
            </a:extLst>
          </p:cNvPr>
          <p:cNvSpPr/>
          <p:nvPr>
            <p:custDataLst>
              <p:tags r:id="rId4"/>
            </p:custDataLst>
          </p:nvPr>
        </p:nvSpPr>
        <p:spPr>
          <a:xfrm rot="5400000">
            <a:off x="3074860" y="4066795"/>
            <a:ext cx="2124744" cy="273090"/>
          </a:xfrm>
          <a:prstGeom prst="bentArrow">
            <a:avLst/>
          </a:prstGeom>
          <a:solidFill>
            <a:srgbClr val="E4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latin typeface="Arial" panose="020B0604020202020204" pitchFamily="34" charset="0"/>
              <a:cs typeface="Arial" panose="020B0604020202020204" pitchFamily="34" charset="0"/>
            </a:endParaRPr>
          </a:p>
        </p:txBody>
      </p:sp>
      <p:sp>
        <p:nvSpPr>
          <p:cNvPr id="46" name="Virage 12">
            <a:extLst>
              <a:ext uri="{FF2B5EF4-FFF2-40B4-BE49-F238E27FC236}">
                <a16:creationId xmlns:a16="http://schemas.microsoft.com/office/drawing/2014/main" id="{5CBB602D-8478-B08E-329E-1E701A8B7E25}"/>
              </a:ext>
            </a:extLst>
          </p:cNvPr>
          <p:cNvSpPr/>
          <p:nvPr>
            <p:custDataLst>
              <p:tags r:id="rId5"/>
            </p:custDataLst>
          </p:nvPr>
        </p:nvSpPr>
        <p:spPr>
          <a:xfrm rot="12053417">
            <a:off x="3590976" y="3212696"/>
            <a:ext cx="364463" cy="303055"/>
          </a:xfrm>
          <a:prstGeom prst="bentArrow">
            <a:avLst/>
          </a:prstGeom>
          <a:solidFill>
            <a:srgbClr val="E4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latin typeface="Arial" panose="020B0604020202020204" pitchFamily="34" charset="0"/>
              <a:cs typeface="Arial" panose="020B0604020202020204" pitchFamily="34" charset="0"/>
            </a:endParaRPr>
          </a:p>
        </p:txBody>
      </p:sp>
      <p:sp>
        <p:nvSpPr>
          <p:cNvPr id="47" name="Virage 13">
            <a:extLst>
              <a:ext uri="{FF2B5EF4-FFF2-40B4-BE49-F238E27FC236}">
                <a16:creationId xmlns:a16="http://schemas.microsoft.com/office/drawing/2014/main" id="{4301CA59-559D-2B68-DB5E-6577F8ED9663}"/>
              </a:ext>
            </a:extLst>
          </p:cNvPr>
          <p:cNvSpPr/>
          <p:nvPr>
            <p:custDataLst>
              <p:tags r:id="rId6"/>
            </p:custDataLst>
          </p:nvPr>
        </p:nvSpPr>
        <p:spPr>
          <a:xfrm>
            <a:off x="3935761" y="2974543"/>
            <a:ext cx="5256584" cy="254997"/>
          </a:xfrm>
          <a:prstGeom prst="bentArrow">
            <a:avLst/>
          </a:prstGeom>
          <a:solidFill>
            <a:srgbClr val="E4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latin typeface="Arial" panose="020B0604020202020204" pitchFamily="34" charset="0"/>
              <a:cs typeface="Arial" panose="020B0604020202020204" pitchFamily="34" charset="0"/>
            </a:endParaRPr>
          </a:p>
        </p:txBody>
      </p:sp>
      <p:sp>
        <p:nvSpPr>
          <p:cNvPr id="48" name="Virage 14">
            <a:extLst>
              <a:ext uri="{FF2B5EF4-FFF2-40B4-BE49-F238E27FC236}">
                <a16:creationId xmlns:a16="http://schemas.microsoft.com/office/drawing/2014/main" id="{D869BE20-4960-7182-9DCA-8CD31258DC67}"/>
              </a:ext>
            </a:extLst>
          </p:cNvPr>
          <p:cNvSpPr/>
          <p:nvPr>
            <p:custDataLst>
              <p:tags r:id="rId7"/>
            </p:custDataLst>
          </p:nvPr>
        </p:nvSpPr>
        <p:spPr>
          <a:xfrm rot="2665801">
            <a:off x="3573513" y="4091959"/>
            <a:ext cx="3309585" cy="274292"/>
          </a:xfrm>
          <a:prstGeom prst="bentArrow">
            <a:avLst/>
          </a:prstGeom>
          <a:solidFill>
            <a:srgbClr val="E4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latin typeface="Arial" panose="020B0604020202020204" pitchFamily="34" charset="0"/>
              <a:cs typeface="Arial" panose="020B0604020202020204" pitchFamily="34" charset="0"/>
            </a:endParaRPr>
          </a:p>
        </p:txBody>
      </p:sp>
      <p:sp>
        <p:nvSpPr>
          <p:cNvPr id="49" name="Virage 15">
            <a:extLst>
              <a:ext uri="{FF2B5EF4-FFF2-40B4-BE49-F238E27FC236}">
                <a16:creationId xmlns:a16="http://schemas.microsoft.com/office/drawing/2014/main" id="{94AE12A4-6EB3-3FE3-68CD-361C0BFBADEC}"/>
              </a:ext>
            </a:extLst>
          </p:cNvPr>
          <p:cNvSpPr/>
          <p:nvPr>
            <p:custDataLst>
              <p:tags r:id="rId8"/>
            </p:custDataLst>
          </p:nvPr>
        </p:nvSpPr>
        <p:spPr>
          <a:xfrm rot="1346486">
            <a:off x="3790933" y="3932493"/>
            <a:ext cx="5333786" cy="277537"/>
          </a:xfrm>
          <a:prstGeom prst="bentArrow">
            <a:avLst/>
          </a:prstGeom>
          <a:solidFill>
            <a:srgbClr val="E4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07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48"/>
                                        </p:tgtEl>
                                        <p:attrNameLst>
                                          <p:attrName>style.visibility</p:attrName>
                                        </p:attrNameLst>
                                      </p:cBhvr>
                                      <p:to>
                                        <p:strVal val="visible"/>
                                      </p:to>
                                    </p:set>
                                    <p:animEffect transition="in" filter="wipe(left)">
                                      <p:cBhvr>
                                        <p:cTn id="16" dur="500"/>
                                        <p:tgtEl>
                                          <p:spTgt spid="48"/>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par>
                                <p:cTn id="20" presetID="22" presetClass="entr" presetSubtype="2" fill="hold" grpId="0" nodeType="withEffect">
                                  <p:stCondLst>
                                    <p:cond delay="1000"/>
                                  </p:stCondLst>
                                  <p:childTnLst>
                                    <p:set>
                                      <p:cBhvr>
                                        <p:cTn id="21" dur="1" fill="hold">
                                          <p:stCondLst>
                                            <p:cond delay="0"/>
                                          </p:stCondLst>
                                        </p:cTn>
                                        <p:tgtEl>
                                          <p:spTgt spid="46"/>
                                        </p:tgtEl>
                                        <p:attrNameLst>
                                          <p:attrName>style.visibility</p:attrName>
                                        </p:attrNameLst>
                                      </p:cBhvr>
                                      <p:to>
                                        <p:strVal val="visible"/>
                                      </p:to>
                                    </p:set>
                                    <p:animEffect transition="in" filter="wipe(right)">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P spid="47" grpId="0" animBg="1"/>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539203" y="1462182"/>
            <a:ext cx="6606482" cy="4572000"/>
          </a:xfrm>
        </p:spPr>
        <p:txBody>
          <a:bodyPr/>
          <a:lstStyle/>
          <a:p>
            <a:r>
              <a:rPr lang="fr-CA" dirty="0"/>
              <a:t>The Canadian State</a:t>
            </a:r>
            <a:endParaRPr lang="fr-CA" sz="4800" dirty="0"/>
          </a:p>
          <a:p>
            <a:pPr lvl="1"/>
            <a:endParaRPr lang="fr-CA" sz="4800" dirty="0"/>
          </a:p>
        </p:txBody>
      </p:sp>
      <p:pic>
        <p:nvPicPr>
          <p:cNvPr id="9" name="Espace réservé pour une image  8" descr="Feuille d’érable contour">
            <a:extLst>
              <a:ext uri="{FF2B5EF4-FFF2-40B4-BE49-F238E27FC236}">
                <a16:creationId xmlns:a16="http://schemas.microsoft.com/office/drawing/2014/main" id="{1C2013A1-AC5F-973F-8F9A-6414E01199DC}"/>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27954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E1641F3-717F-9C89-ACA5-BC39196F1829}"/>
              </a:ext>
            </a:extLst>
          </p:cNvPr>
          <p:cNvSpPr>
            <a:spLocks noGrp="1"/>
          </p:cNvSpPr>
          <p:nvPr>
            <p:ph type="title"/>
          </p:nvPr>
        </p:nvSpPr>
        <p:spPr>
          <a:xfrm>
            <a:off x="885031" y="728254"/>
            <a:ext cx="10421938" cy="914400"/>
          </a:xfrm>
        </p:spPr>
        <p:txBody>
          <a:bodyPr/>
          <a:lstStyle/>
          <a:p>
            <a:r>
              <a:rPr lang="fr-FR" sz="4000" b="0" dirty="0">
                <a:solidFill>
                  <a:srgbClr val="F79646"/>
                </a:solidFill>
                <a:latin typeface="Arial"/>
                <a:cs typeface="Arial"/>
              </a:rPr>
              <a:t>Canada </a:t>
            </a:r>
            <a:r>
              <a:rPr lang="en-US" sz="4000" b="0" dirty="0">
                <a:solidFill>
                  <a:srgbClr val="F79646"/>
                </a:solidFill>
                <a:latin typeface="Arial"/>
                <a:cs typeface="Arial"/>
              </a:rPr>
              <a:t>is an example of a modern-day State</a:t>
            </a:r>
          </a:p>
        </p:txBody>
      </p:sp>
      <p:sp>
        <p:nvSpPr>
          <p:cNvPr id="4" name="ZoneTexte 3">
            <a:extLst>
              <a:ext uri="{FF2B5EF4-FFF2-40B4-BE49-F238E27FC236}">
                <a16:creationId xmlns:a16="http://schemas.microsoft.com/office/drawing/2014/main" id="{127154EF-1893-31B0-3ED4-351DA58484B8}"/>
              </a:ext>
            </a:extLst>
          </p:cNvPr>
          <p:cNvSpPr txBox="1"/>
          <p:nvPr>
            <p:custDataLst>
              <p:tags r:id="rId1"/>
            </p:custDataLst>
          </p:nvPr>
        </p:nvSpPr>
        <p:spPr>
          <a:xfrm>
            <a:off x="683812" y="2736503"/>
            <a:ext cx="5223052" cy="954107"/>
          </a:xfrm>
          <a:prstGeom prst="rect">
            <a:avLst/>
          </a:prstGeom>
          <a:noFill/>
        </p:spPr>
        <p:txBody>
          <a:bodyPr wrap="square" rtlCol="0">
            <a:spAutoFit/>
          </a:bodyPr>
          <a:lstStyle/>
          <a:p>
            <a:pPr algn="ctr"/>
            <a:r>
              <a:rPr lang="en-US" sz="3200" dirty="0">
                <a:solidFill>
                  <a:srgbClr val="36424B"/>
                </a:solidFill>
                <a:latin typeface="Arial" panose="020B0604020202020204" pitchFamily="34" charset="0"/>
                <a:cs typeface="Arial" panose="020B0604020202020204" pitchFamily="34" charset="0"/>
              </a:rPr>
              <a:t>Canada is a </a:t>
            </a:r>
            <a:r>
              <a:rPr lang="en-US" sz="3200" dirty="0">
                <a:solidFill>
                  <a:srgbClr val="F6891F"/>
                </a:solidFill>
                <a:latin typeface="Arial" panose="020B0604020202020204" pitchFamily="34" charset="0"/>
                <a:cs typeface="Arial" panose="020B0604020202020204" pitchFamily="34" charset="0"/>
              </a:rPr>
              <a:t>federation</a:t>
            </a:r>
            <a:endParaRPr lang="en-US" sz="3200" dirty="0">
              <a:solidFill>
                <a:srgbClr val="36424B"/>
              </a:solidFill>
              <a:latin typeface="Arial" panose="020B0604020202020204" pitchFamily="34" charset="0"/>
              <a:cs typeface="Arial" panose="020B0604020202020204" pitchFamily="34" charset="0"/>
            </a:endParaRPr>
          </a:p>
          <a:p>
            <a:endParaRPr lang="fr-CA" sz="2400" dirty="0">
              <a:solidFill>
                <a:srgbClr val="36424B"/>
              </a:solidFill>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76FBC4AF-DA71-6F17-8EC2-4487675A6C63}"/>
              </a:ext>
            </a:extLst>
          </p:cNvPr>
          <p:cNvGrpSpPr/>
          <p:nvPr>
            <p:custDataLst>
              <p:tags r:id="rId2"/>
            </p:custDataLst>
          </p:nvPr>
        </p:nvGrpSpPr>
        <p:grpSpPr>
          <a:xfrm>
            <a:off x="3280940" y="3989437"/>
            <a:ext cx="432048" cy="590539"/>
            <a:chOff x="638673" y="3717032"/>
            <a:chExt cx="1391741" cy="2348880"/>
          </a:xfrm>
        </p:grpSpPr>
        <p:sp>
          <p:nvSpPr>
            <p:cNvPr id="6" name="Vague 5">
              <a:extLst>
                <a:ext uri="{FF2B5EF4-FFF2-40B4-BE49-F238E27FC236}">
                  <a16:creationId xmlns:a16="http://schemas.microsoft.com/office/drawing/2014/main" id="{091D0B54-E8E9-002F-5324-125DB4D783A6}"/>
                </a:ext>
              </a:extLst>
            </p:cNvPr>
            <p:cNvSpPr/>
            <p:nvPr/>
          </p:nvSpPr>
          <p:spPr>
            <a:xfrm>
              <a:off x="683568" y="3717032"/>
              <a:ext cx="1346846" cy="1077478"/>
            </a:xfrm>
            <a:prstGeom prst="wave">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7" name="Rectangle à coins arrondis 5">
              <a:extLst>
                <a:ext uri="{FF2B5EF4-FFF2-40B4-BE49-F238E27FC236}">
                  <a16:creationId xmlns:a16="http://schemas.microsoft.com/office/drawing/2014/main" id="{1116E625-C957-154B-5315-FC1E81A24298}"/>
                </a:ext>
              </a:extLst>
            </p:cNvPr>
            <p:cNvSpPr/>
            <p:nvPr/>
          </p:nvSpPr>
          <p:spPr>
            <a:xfrm>
              <a:off x="638673" y="3910959"/>
              <a:ext cx="28504" cy="2154953"/>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nvGrpSpPr>
          <p:cNvPr id="8" name="Groupe 7">
            <a:extLst>
              <a:ext uri="{FF2B5EF4-FFF2-40B4-BE49-F238E27FC236}">
                <a16:creationId xmlns:a16="http://schemas.microsoft.com/office/drawing/2014/main" id="{716E9BFE-685E-80AD-654B-574A30DA94AF}"/>
              </a:ext>
            </a:extLst>
          </p:cNvPr>
          <p:cNvGrpSpPr/>
          <p:nvPr>
            <p:custDataLst>
              <p:tags r:id="rId3"/>
            </p:custDataLst>
          </p:nvPr>
        </p:nvGrpSpPr>
        <p:grpSpPr>
          <a:xfrm>
            <a:off x="7741118" y="3836377"/>
            <a:ext cx="2880634" cy="1379247"/>
            <a:chOff x="5220072" y="2884160"/>
            <a:chExt cx="2880634" cy="1379247"/>
          </a:xfrm>
        </p:grpSpPr>
        <p:grpSp>
          <p:nvGrpSpPr>
            <p:cNvPr id="9" name="Groupe 8">
              <a:extLst>
                <a:ext uri="{FF2B5EF4-FFF2-40B4-BE49-F238E27FC236}">
                  <a16:creationId xmlns:a16="http://schemas.microsoft.com/office/drawing/2014/main" id="{096452DF-668D-41F0-F7DE-CE73F037A41D}"/>
                </a:ext>
              </a:extLst>
            </p:cNvPr>
            <p:cNvGrpSpPr/>
            <p:nvPr/>
          </p:nvGrpSpPr>
          <p:grpSpPr>
            <a:xfrm>
              <a:off x="7197562" y="2923926"/>
              <a:ext cx="396415" cy="670914"/>
              <a:chOff x="3194133" y="548680"/>
              <a:chExt cx="2241963" cy="3672408"/>
            </a:xfrm>
          </p:grpSpPr>
          <p:sp>
            <p:nvSpPr>
              <p:cNvPr id="37" name="Vague 36">
                <a:extLst>
                  <a:ext uri="{FF2B5EF4-FFF2-40B4-BE49-F238E27FC236}">
                    <a16:creationId xmlns:a16="http://schemas.microsoft.com/office/drawing/2014/main" id="{C873D0B9-3AFA-1041-955C-5356B4C364F1}"/>
                  </a:ext>
                </a:extLst>
              </p:cNvPr>
              <p:cNvSpPr/>
              <p:nvPr/>
            </p:nvSpPr>
            <p:spPr>
              <a:xfrm>
                <a:off x="3275856" y="548680"/>
                <a:ext cx="2160240" cy="1728192"/>
              </a:xfrm>
              <a:prstGeom prst="wave">
                <a:avLst/>
              </a:prstGeom>
              <a:blipFill dpi="0" rotWithShape="1">
                <a:blip r:embed="rId8" cstate="print">
                  <a:extLst>
                    <a:ext uri="{28A0092B-C50C-407E-A947-70E740481C1C}">
                      <a14:useLocalDpi xmlns:a14="http://schemas.microsoft.com/office/drawing/2010/main" val="0"/>
                    </a:ext>
                  </a:extLst>
                </a:blip>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38" name="Rectangle à coins arrondis 38">
                <a:extLst>
                  <a:ext uri="{FF2B5EF4-FFF2-40B4-BE49-F238E27FC236}">
                    <a16:creationId xmlns:a16="http://schemas.microsoft.com/office/drawing/2014/main" id="{5AA6C2B1-932C-5215-4B1B-4C07F21604EA}"/>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nvGrpSpPr>
            <p:cNvPr id="10" name="Groupe 9">
              <a:extLst>
                <a:ext uri="{FF2B5EF4-FFF2-40B4-BE49-F238E27FC236}">
                  <a16:creationId xmlns:a16="http://schemas.microsoft.com/office/drawing/2014/main" id="{A5AC1EC6-4F0A-14B3-281B-97EE0DD96750}"/>
                </a:ext>
              </a:extLst>
            </p:cNvPr>
            <p:cNvGrpSpPr/>
            <p:nvPr/>
          </p:nvGrpSpPr>
          <p:grpSpPr>
            <a:xfrm>
              <a:off x="7700946" y="2935412"/>
              <a:ext cx="399760" cy="655412"/>
              <a:chOff x="5632690" y="529433"/>
              <a:chExt cx="2251678" cy="3691655"/>
            </a:xfrm>
          </p:grpSpPr>
          <p:sp>
            <p:nvSpPr>
              <p:cNvPr id="35" name="Vague 34">
                <a:extLst>
                  <a:ext uri="{FF2B5EF4-FFF2-40B4-BE49-F238E27FC236}">
                    <a16:creationId xmlns:a16="http://schemas.microsoft.com/office/drawing/2014/main" id="{453FE110-7760-0369-EFAE-8F8ECF37F2D9}"/>
                  </a:ext>
                </a:extLst>
              </p:cNvPr>
              <p:cNvSpPr/>
              <p:nvPr/>
            </p:nvSpPr>
            <p:spPr>
              <a:xfrm>
                <a:off x="5724128" y="529433"/>
                <a:ext cx="2160240" cy="1728192"/>
              </a:xfrm>
              <a:prstGeom prst="wave">
                <a:avLst/>
              </a:prstGeom>
              <a:blipFill>
                <a:blip r:embed="rId9"/>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36" name="Rectangle à coins arrondis 36">
                <a:extLst>
                  <a:ext uri="{FF2B5EF4-FFF2-40B4-BE49-F238E27FC236}">
                    <a16:creationId xmlns:a16="http://schemas.microsoft.com/office/drawing/2014/main" id="{84778A89-2508-2A9D-4A4E-3D94FCACBDDC}"/>
                  </a:ext>
                </a:extLst>
              </p:cNvPr>
              <p:cNvSpPr/>
              <p:nvPr/>
            </p:nvSpPr>
            <p:spPr>
              <a:xfrm>
                <a:off x="5632690"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nvGrpSpPr>
            <p:cNvPr id="11" name="Groupe 10">
              <a:extLst>
                <a:ext uri="{FF2B5EF4-FFF2-40B4-BE49-F238E27FC236}">
                  <a16:creationId xmlns:a16="http://schemas.microsoft.com/office/drawing/2014/main" id="{27E462E4-88A3-C6CC-5450-0763738A474A}"/>
                </a:ext>
              </a:extLst>
            </p:cNvPr>
            <p:cNvGrpSpPr/>
            <p:nvPr/>
          </p:nvGrpSpPr>
          <p:grpSpPr>
            <a:xfrm>
              <a:off x="6230268" y="2921000"/>
              <a:ext cx="371366" cy="610969"/>
              <a:chOff x="755576" y="548680"/>
              <a:chExt cx="2232248" cy="3672408"/>
            </a:xfrm>
          </p:grpSpPr>
          <p:sp>
            <p:nvSpPr>
              <p:cNvPr id="33" name="Rectangle à coins arrondis 33">
                <a:extLst>
                  <a:ext uri="{FF2B5EF4-FFF2-40B4-BE49-F238E27FC236}">
                    <a16:creationId xmlns:a16="http://schemas.microsoft.com/office/drawing/2014/main" id="{0C49C55D-763C-30F2-85E2-947FF361F98B}"/>
                  </a:ext>
                </a:extLst>
              </p:cNvPr>
              <p:cNvSpPr/>
              <p:nvPr/>
            </p:nvSpPr>
            <p:spPr>
              <a:xfrm>
                <a:off x="755576"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34" name="Vague 33">
                <a:extLst>
                  <a:ext uri="{FF2B5EF4-FFF2-40B4-BE49-F238E27FC236}">
                    <a16:creationId xmlns:a16="http://schemas.microsoft.com/office/drawing/2014/main" id="{577A0522-BB2A-0EA3-C023-07F5E6FCE0F0}"/>
                  </a:ext>
                </a:extLst>
              </p:cNvPr>
              <p:cNvSpPr/>
              <p:nvPr/>
            </p:nvSpPr>
            <p:spPr>
              <a:xfrm>
                <a:off x="827584" y="548680"/>
                <a:ext cx="2160240" cy="1728192"/>
              </a:xfrm>
              <a:prstGeom prst="wave">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nvGrpSpPr>
            <p:cNvPr id="12" name="Groupe 11">
              <a:extLst>
                <a:ext uri="{FF2B5EF4-FFF2-40B4-BE49-F238E27FC236}">
                  <a16:creationId xmlns:a16="http://schemas.microsoft.com/office/drawing/2014/main" id="{0BA70486-07D6-4AAF-241A-3F65A3BA1FE0}"/>
                </a:ext>
              </a:extLst>
            </p:cNvPr>
            <p:cNvGrpSpPr/>
            <p:nvPr/>
          </p:nvGrpSpPr>
          <p:grpSpPr>
            <a:xfrm>
              <a:off x="5724128" y="2884160"/>
              <a:ext cx="387092" cy="634642"/>
              <a:chOff x="5632690" y="529433"/>
              <a:chExt cx="2251678" cy="3691655"/>
            </a:xfrm>
          </p:grpSpPr>
          <p:sp>
            <p:nvSpPr>
              <p:cNvPr id="31" name="Vague 30">
                <a:extLst>
                  <a:ext uri="{FF2B5EF4-FFF2-40B4-BE49-F238E27FC236}">
                    <a16:creationId xmlns:a16="http://schemas.microsoft.com/office/drawing/2014/main" id="{D5E89B87-F022-77A4-6897-741080A9672E}"/>
                  </a:ext>
                </a:extLst>
              </p:cNvPr>
              <p:cNvSpPr/>
              <p:nvPr/>
            </p:nvSpPr>
            <p:spPr>
              <a:xfrm>
                <a:off x="5724128" y="529433"/>
                <a:ext cx="2160240" cy="1728192"/>
              </a:xfrm>
              <a:prstGeom prst="wave">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32" name="Rectangle à coins arrondis 32">
                <a:extLst>
                  <a:ext uri="{FF2B5EF4-FFF2-40B4-BE49-F238E27FC236}">
                    <a16:creationId xmlns:a16="http://schemas.microsoft.com/office/drawing/2014/main" id="{1E43421D-0078-3AE9-A17B-A3991F73CA1F}"/>
                  </a:ext>
                </a:extLst>
              </p:cNvPr>
              <p:cNvSpPr/>
              <p:nvPr/>
            </p:nvSpPr>
            <p:spPr>
              <a:xfrm>
                <a:off x="5632690"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nvGrpSpPr>
            <p:cNvPr id="13" name="Groupe 12">
              <a:extLst>
                <a:ext uri="{FF2B5EF4-FFF2-40B4-BE49-F238E27FC236}">
                  <a16:creationId xmlns:a16="http://schemas.microsoft.com/office/drawing/2014/main" id="{819A9DE6-2E3E-1E16-C418-50570461B813}"/>
                </a:ext>
              </a:extLst>
            </p:cNvPr>
            <p:cNvGrpSpPr/>
            <p:nvPr/>
          </p:nvGrpSpPr>
          <p:grpSpPr>
            <a:xfrm>
              <a:off x="6692120" y="2912366"/>
              <a:ext cx="400162" cy="655478"/>
              <a:chOff x="3194133" y="548680"/>
              <a:chExt cx="2241963" cy="3672408"/>
            </a:xfrm>
          </p:grpSpPr>
          <p:sp>
            <p:nvSpPr>
              <p:cNvPr id="29" name="Vague 28">
                <a:extLst>
                  <a:ext uri="{FF2B5EF4-FFF2-40B4-BE49-F238E27FC236}">
                    <a16:creationId xmlns:a16="http://schemas.microsoft.com/office/drawing/2014/main" id="{0E5BFFEB-9110-93D3-344C-CA285EF27FC3}"/>
                  </a:ext>
                </a:extLst>
              </p:cNvPr>
              <p:cNvSpPr/>
              <p:nvPr/>
            </p:nvSpPr>
            <p:spPr>
              <a:xfrm>
                <a:off x="3275856" y="548680"/>
                <a:ext cx="2160240" cy="1728192"/>
              </a:xfrm>
              <a:prstGeom prst="wave">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30" name="Rectangle à coins arrondis 30">
                <a:extLst>
                  <a:ext uri="{FF2B5EF4-FFF2-40B4-BE49-F238E27FC236}">
                    <a16:creationId xmlns:a16="http://schemas.microsoft.com/office/drawing/2014/main" id="{01D759C6-E231-ECD9-3CBA-8780DC22CE7A}"/>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nvGrpSpPr>
            <p:cNvPr id="14" name="Groupe 13">
              <a:extLst>
                <a:ext uri="{FF2B5EF4-FFF2-40B4-BE49-F238E27FC236}">
                  <a16:creationId xmlns:a16="http://schemas.microsoft.com/office/drawing/2014/main" id="{0EDEB432-0AAB-0992-528B-2E69D512C04D}"/>
                </a:ext>
              </a:extLst>
            </p:cNvPr>
            <p:cNvGrpSpPr/>
            <p:nvPr/>
          </p:nvGrpSpPr>
          <p:grpSpPr>
            <a:xfrm>
              <a:off x="5220072" y="2884855"/>
              <a:ext cx="365117" cy="598075"/>
              <a:chOff x="3194133" y="548680"/>
              <a:chExt cx="2241963" cy="3672408"/>
            </a:xfrm>
          </p:grpSpPr>
          <p:sp>
            <p:nvSpPr>
              <p:cNvPr id="27" name="Vague 26">
                <a:extLst>
                  <a:ext uri="{FF2B5EF4-FFF2-40B4-BE49-F238E27FC236}">
                    <a16:creationId xmlns:a16="http://schemas.microsoft.com/office/drawing/2014/main" id="{F93C3DB5-38FA-7EDB-9EA6-32A462CBC47D}"/>
                  </a:ext>
                </a:extLst>
              </p:cNvPr>
              <p:cNvSpPr/>
              <p:nvPr/>
            </p:nvSpPr>
            <p:spPr>
              <a:xfrm>
                <a:off x="3275856" y="548680"/>
                <a:ext cx="2160240" cy="1728192"/>
              </a:xfrm>
              <a:prstGeom prst="wave">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28" name="Rectangle à coins arrondis 28">
                <a:extLst>
                  <a:ext uri="{FF2B5EF4-FFF2-40B4-BE49-F238E27FC236}">
                    <a16:creationId xmlns:a16="http://schemas.microsoft.com/office/drawing/2014/main" id="{63A0E263-E6AD-445A-290A-6888635F69BA}"/>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nvGrpSpPr>
            <p:cNvPr id="15" name="Groupe 14">
              <a:extLst>
                <a:ext uri="{FF2B5EF4-FFF2-40B4-BE49-F238E27FC236}">
                  <a16:creationId xmlns:a16="http://schemas.microsoft.com/office/drawing/2014/main" id="{534EC8D2-45B6-AFA8-6CA8-3AD55090B749}"/>
                </a:ext>
              </a:extLst>
            </p:cNvPr>
            <p:cNvGrpSpPr/>
            <p:nvPr/>
          </p:nvGrpSpPr>
          <p:grpSpPr>
            <a:xfrm>
              <a:off x="5671585" y="3605807"/>
              <a:ext cx="360966" cy="593884"/>
              <a:chOff x="755576" y="548680"/>
              <a:chExt cx="2232248" cy="3672408"/>
            </a:xfrm>
          </p:grpSpPr>
          <p:sp>
            <p:nvSpPr>
              <p:cNvPr id="25" name="Rectangle à coins arrondis 19">
                <a:extLst>
                  <a:ext uri="{FF2B5EF4-FFF2-40B4-BE49-F238E27FC236}">
                    <a16:creationId xmlns:a16="http://schemas.microsoft.com/office/drawing/2014/main" id="{3BE114F2-598D-2388-BC49-EC3AC822E5DD}"/>
                  </a:ext>
                </a:extLst>
              </p:cNvPr>
              <p:cNvSpPr/>
              <p:nvPr/>
            </p:nvSpPr>
            <p:spPr>
              <a:xfrm>
                <a:off x="755576"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26" name="Vague 25">
                <a:extLst>
                  <a:ext uri="{FF2B5EF4-FFF2-40B4-BE49-F238E27FC236}">
                    <a16:creationId xmlns:a16="http://schemas.microsoft.com/office/drawing/2014/main" id="{DC8E45C0-68EF-1461-BC49-4430A492551B}"/>
                  </a:ext>
                </a:extLst>
              </p:cNvPr>
              <p:cNvSpPr/>
              <p:nvPr/>
            </p:nvSpPr>
            <p:spPr>
              <a:xfrm>
                <a:off x="827584" y="548680"/>
                <a:ext cx="2160240" cy="1728192"/>
              </a:xfrm>
              <a:prstGeom prst="wave">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nvGrpSpPr>
            <p:cNvPr id="16" name="Groupe 15">
              <a:extLst>
                <a:ext uri="{FF2B5EF4-FFF2-40B4-BE49-F238E27FC236}">
                  <a16:creationId xmlns:a16="http://schemas.microsoft.com/office/drawing/2014/main" id="{31D5531F-D7BF-A407-A2D0-24DC41799D40}"/>
                </a:ext>
              </a:extLst>
            </p:cNvPr>
            <p:cNvGrpSpPr/>
            <p:nvPr/>
          </p:nvGrpSpPr>
          <p:grpSpPr>
            <a:xfrm>
              <a:off x="6170065" y="3594839"/>
              <a:ext cx="387092" cy="634642"/>
              <a:chOff x="5632690" y="529433"/>
              <a:chExt cx="2251678" cy="3691655"/>
            </a:xfrm>
          </p:grpSpPr>
          <p:sp>
            <p:nvSpPr>
              <p:cNvPr id="23" name="Vague 22">
                <a:extLst>
                  <a:ext uri="{FF2B5EF4-FFF2-40B4-BE49-F238E27FC236}">
                    <a16:creationId xmlns:a16="http://schemas.microsoft.com/office/drawing/2014/main" id="{84FC52AC-CB33-E38E-5B53-0E37EE2FFE6C}"/>
                  </a:ext>
                </a:extLst>
              </p:cNvPr>
              <p:cNvSpPr/>
              <p:nvPr/>
            </p:nvSpPr>
            <p:spPr>
              <a:xfrm>
                <a:off x="5724128" y="529433"/>
                <a:ext cx="2160240" cy="1728192"/>
              </a:xfrm>
              <a:prstGeom prst="wave">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24" name="Rectangle à coins arrondis 18">
                <a:extLst>
                  <a:ext uri="{FF2B5EF4-FFF2-40B4-BE49-F238E27FC236}">
                    <a16:creationId xmlns:a16="http://schemas.microsoft.com/office/drawing/2014/main" id="{ACA6A9BA-C6A9-35BD-F625-82FF4B0384C6}"/>
                  </a:ext>
                </a:extLst>
              </p:cNvPr>
              <p:cNvSpPr/>
              <p:nvPr/>
            </p:nvSpPr>
            <p:spPr>
              <a:xfrm>
                <a:off x="5632690"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nvGrpSpPr>
            <p:cNvPr id="17" name="Groupe 16">
              <a:extLst>
                <a:ext uri="{FF2B5EF4-FFF2-40B4-BE49-F238E27FC236}">
                  <a16:creationId xmlns:a16="http://schemas.microsoft.com/office/drawing/2014/main" id="{118A0D80-F304-A47E-C2E7-A2D59EAF42FD}"/>
                </a:ext>
              </a:extLst>
            </p:cNvPr>
            <p:cNvGrpSpPr/>
            <p:nvPr/>
          </p:nvGrpSpPr>
          <p:grpSpPr>
            <a:xfrm>
              <a:off x="6698950" y="3631123"/>
              <a:ext cx="371269" cy="608152"/>
              <a:chOff x="3194133" y="548680"/>
              <a:chExt cx="2241963" cy="3672408"/>
            </a:xfrm>
          </p:grpSpPr>
          <p:sp>
            <p:nvSpPr>
              <p:cNvPr id="21" name="Vague 20">
                <a:extLst>
                  <a:ext uri="{FF2B5EF4-FFF2-40B4-BE49-F238E27FC236}">
                    <a16:creationId xmlns:a16="http://schemas.microsoft.com/office/drawing/2014/main" id="{1961DDDC-7DA2-6371-E474-10C22C7E7950}"/>
                  </a:ext>
                </a:extLst>
              </p:cNvPr>
              <p:cNvSpPr/>
              <p:nvPr/>
            </p:nvSpPr>
            <p:spPr>
              <a:xfrm>
                <a:off x="3275856" y="548680"/>
                <a:ext cx="2160240" cy="1728192"/>
              </a:xfrm>
              <a:prstGeom prst="wave">
                <a:avLst/>
              </a:prstGeom>
              <a:blipFill dpi="0" rotWithShape="1">
                <a:blip r:embed="rId16"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22" name="Rectangle à coins arrondis 16">
                <a:extLst>
                  <a:ext uri="{FF2B5EF4-FFF2-40B4-BE49-F238E27FC236}">
                    <a16:creationId xmlns:a16="http://schemas.microsoft.com/office/drawing/2014/main" id="{F962F499-5B7C-8540-4713-303DFB6DB61F}"/>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nvGrpSpPr>
            <p:cNvPr id="18" name="Groupe 17">
              <a:extLst>
                <a:ext uri="{FF2B5EF4-FFF2-40B4-BE49-F238E27FC236}">
                  <a16:creationId xmlns:a16="http://schemas.microsoft.com/office/drawing/2014/main" id="{F057EF68-CB74-E8AF-33C1-8CB5E1500D41}"/>
                </a:ext>
              </a:extLst>
            </p:cNvPr>
            <p:cNvGrpSpPr/>
            <p:nvPr/>
          </p:nvGrpSpPr>
          <p:grpSpPr>
            <a:xfrm>
              <a:off x="7212012" y="3624133"/>
              <a:ext cx="388792" cy="639274"/>
              <a:chOff x="755576" y="548680"/>
              <a:chExt cx="2232248" cy="3672408"/>
            </a:xfrm>
          </p:grpSpPr>
          <p:sp>
            <p:nvSpPr>
              <p:cNvPr id="19" name="Vague 18">
                <a:extLst>
                  <a:ext uri="{FF2B5EF4-FFF2-40B4-BE49-F238E27FC236}">
                    <a16:creationId xmlns:a16="http://schemas.microsoft.com/office/drawing/2014/main" id="{A69092C0-D618-1E0B-81CE-AE8F8EC0DE7E}"/>
                  </a:ext>
                </a:extLst>
              </p:cNvPr>
              <p:cNvSpPr/>
              <p:nvPr/>
            </p:nvSpPr>
            <p:spPr>
              <a:xfrm>
                <a:off x="827584" y="548680"/>
                <a:ext cx="2160240" cy="1728192"/>
              </a:xfrm>
              <a:prstGeom prst="wave">
                <a:avLst/>
              </a:prstGeom>
              <a:blipFill dpi="0" rotWithShape="1">
                <a:blip r:embed="rId17"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sp>
            <p:nvSpPr>
              <p:cNvPr id="20" name="Rectangle à coins arrondis 14">
                <a:extLst>
                  <a:ext uri="{FF2B5EF4-FFF2-40B4-BE49-F238E27FC236}">
                    <a16:creationId xmlns:a16="http://schemas.microsoft.com/office/drawing/2014/main" id="{83F49506-1A84-2E9C-80B5-E1428AD637CB}"/>
                  </a:ext>
                </a:extLst>
              </p:cNvPr>
              <p:cNvSpPr/>
              <p:nvPr/>
            </p:nvSpPr>
            <p:spPr>
              <a:xfrm>
                <a:off x="755576"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Arial" panose="020B0604020202020204" pitchFamily="34" charset="0"/>
                  <a:cs typeface="Arial" panose="020B0604020202020204" pitchFamily="34" charset="0"/>
                </a:endParaRPr>
              </a:p>
            </p:txBody>
          </p:sp>
        </p:grpSp>
      </p:grpSp>
      <p:sp>
        <p:nvSpPr>
          <p:cNvPr id="39" name="Rectangle 38">
            <a:extLst>
              <a:ext uri="{FF2B5EF4-FFF2-40B4-BE49-F238E27FC236}">
                <a16:creationId xmlns:a16="http://schemas.microsoft.com/office/drawing/2014/main" id="{E8693D9A-84B4-48E4-2EF3-524BDA1C08A0}"/>
              </a:ext>
            </a:extLst>
          </p:cNvPr>
          <p:cNvSpPr/>
          <p:nvPr>
            <p:custDataLst>
              <p:tags r:id="rId4"/>
            </p:custDataLst>
          </p:nvPr>
        </p:nvSpPr>
        <p:spPr>
          <a:xfrm>
            <a:off x="6317457" y="2741607"/>
            <a:ext cx="5605413" cy="584775"/>
          </a:xfrm>
          <a:prstGeom prst="rect">
            <a:avLst/>
          </a:prstGeom>
        </p:spPr>
        <p:txBody>
          <a:bodyPr wrap="square">
            <a:spAutoFit/>
          </a:bodyPr>
          <a:lstStyle/>
          <a:p>
            <a:pPr lvl="0" algn="ctr">
              <a:buClr>
                <a:srgbClr val="36424B"/>
              </a:buClr>
            </a:pPr>
            <a:r>
              <a:rPr lang="fr-CA" sz="3200" dirty="0">
                <a:solidFill>
                  <a:srgbClr val="36424B"/>
                </a:solidFill>
                <a:latin typeface="Arial" panose="020B0604020202020204" pitchFamily="34" charset="0"/>
                <a:cs typeface="Arial" panose="020B0604020202020204" pitchFamily="34" charset="0"/>
              </a:rPr>
              <a:t>  power </a:t>
            </a:r>
            <a:r>
              <a:rPr lang="en-CA" sz="3200" dirty="0">
                <a:solidFill>
                  <a:srgbClr val="36424B"/>
                </a:solidFill>
                <a:latin typeface="Arial" panose="020B0604020202020204" pitchFamily="34" charset="0"/>
                <a:cs typeface="Arial" panose="020B0604020202020204" pitchFamily="34" charset="0"/>
              </a:rPr>
              <a:t>is shared wit</a:t>
            </a:r>
            <a:r>
              <a:rPr lang="fr-CA" sz="3200" dirty="0">
                <a:solidFill>
                  <a:srgbClr val="36424B"/>
                </a:solidFill>
                <a:latin typeface="Arial" panose="020B0604020202020204" pitchFamily="34" charset="0"/>
                <a:cs typeface="Arial" panose="020B0604020202020204" pitchFamily="34" charset="0"/>
              </a:rPr>
              <a:t>h:</a:t>
            </a:r>
          </a:p>
        </p:txBody>
      </p:sp>
      <p:sp>
        <p:nvSpPr>
          <p:cNvPr id="40" name="Rectangle 39">
            <a:extLst>
              <a:ext uri="{FF2B5EF4-FFF2-40B4-BE49-F238E27FC236}">
                <a16:creationId xmlns:a16="http://schemas.microsoft.com/office/drawing/2014/main" id="{A75CA7D6-1E55-3B8D-2562-F18577320774}"/>
              </a:ext>
            </a:extLst>
          </p:cNvPr>
          <p:cNvSpPr/>
          <p:nvPr/>
        </p:nvSpPr>
        <p:spPr>
          <a:xfrm>
            <a:off x="5874544" y="2807029"/>
            <a:ext cx="394660" cy="523220"/>
          </a:xfrm>
          <a:prstGeom prst="rect">
            <a:avLst/>
          </a:prstGeom>
        </p:spPr>
        <p:txBody>
          <a:bodyPr wrap="none">
            <a:spAutoFit/>
          </a:bodyPr>
          <a:lstStyle/>
          <a:p>
            <a:r>
              <a:rPr lang="fr-CA" sz="2800" dirty="0">
                <a:solidFill>
                  <a:srgbClr val="36424B"/>
                </a:solidFill>
                <a:latin typeface="Arial" panose="020B0604020202020204" pitchFamily="34" charset="0"/>
                <a:cs typeface="Arial" panose="020B0604020202020204" pitchFamily="34" charset="0"/>
              </a:rPr>
              <a:t>=</a:t>
            </a:r>
            <a:endParaRPr lang="fr-CA" dirty="0"/>
          </a:p>
        </p:txBody>
      </p:sp>
      <p:sp>
        <p:nvSpPr>
          <p:cNvPr id="41" name="ZoneTexte 40">
            <a:extLst>
              <a:ext uri="{FF2B5EF4-FFF2-40B4-BE49-F238E27FC236}">
                <a16:creationId xmlns:a16="http://schemas.microsoft.com/office/drawing/2014/main" id="{6C34D413-EA60-84C8-1CEC-CE70505D8874}"/>
              </a:ext>
            </a:extLst>
          </p:cNvPr>
          <p:cNvSpPr txBox="1"/>
          <p:nvPr/>
        </p:nvSpPr>
        <p:spPr>
          <a:xfrm>
            <a:off x="2221447" y="5032446"/>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000" dirty="0">
                <a:latin typeface="Arial"/>
                <a:cs typeface="Segoe UI"/>
              </a:rPr>
              <a:t>The federal government </a:t>
            </a:r>
            <a:r>
              <a:rPr lang="en-US" sz="2000" dirty="0">
                <a:latin typeface="Arial"/>
                <a:cs typeface="Segoe UI"/>
              </a:rPr>
              <a:t>​</a:t>
            </a:r>
          </a:p>
          <a:p>
            <a:pPr algn="ctr"/>
            <a:r>
              <a:rPr lang="en-US" sz="2000" dirty="0">
                <a:latin typeface="Arial"/>
                <a:cs typeface="Segoe UI"/>
              </a:rPr>
              <a:t>​ (of Canada)</a:t>
            </a:r>
          </a:p>
        </p:txBody>
      </p:sp>
      <p:sp>
        <p:nvSpPr>
          <p:cNvPr id="42" name="ZoneTexte 41">
            <a:extLst>
              <a:ext uri="{FF2B5EF4-FFF2-40B4-BE49-F238E27FC236}">
                <a16:creationId xmlns:a16="http://schemas.microsoft.com/office/drawing/2014/main" id="{60B0489D-08D0-D020-7FDC-B2EC21D6BAED}"/>
              </a:ext>
            </a:extLst>
          </p:cNvPr>
          <p:cNvSpPr txBox="1"/>
          <p:nvPr/>
        </p:nvSpPr>
        <p:spPr>
          <a:xfrm>
            <a:off x="7748564" y="5333268"/>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000" dirty="0">
                <a:latin typeface="Arial"/>
                <a:cs typeface="Arial"/>
              </a:rPr>
              <a:t>The provincial governments</a:t>
            </a:r>
            <a:endParaRPr lang="en-CA" dirty="0"/>
          </a:p>
        </p:txBody>
      </p:sp>
      <p:sp>
        <p:nvSpPr>
          <p:cNvPr id="43" name="ZoneTexte 42">
            <a:extLst>
              <a:ext uri="{FF2B5EF4-FFF2-40B4-BE49-F238E27FC236}">
                <a16:creationId xmlns:a16="http://schemas.microsoft.com/office/drawing/2014/main" id="{7852D055-9480-32B0-1D4D-81C42C9AFF11}"/>
              </a:ext>
            </a:extLst>
          </p:cNvPr>
          <p:cNvSpPr txBox="1"/>
          <p:nvPr/>
        </p:nvSpPr>
        <p:spPr>
          <a:xfrm>
            <a:off x="5762315" y="4434046"/>
            <a:ext cx="932497" cy="584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dirty="0">
                <a:latin typeface="Arial" panose="020B0604020202020204" pitchFamily="34" charset="0"/>
                <a:cs typeface="Arial" panose="020B0604020202020204" pitchFamily="34" charset="0"/>
              </a:rPr>
              <a:t>and</a:t>
            </a:r>
          </a:p>
        </p:txBody>
      </p:sp>
    </p:spTree>
    <p:extLst>
      <p:ext uri="{BB962C8B-B14F-4D97-AF65-F5344CB8AC3E}">
        <p14:creationId xmlns:p14="http://schemas.microsoft.com/office/powerpoint/2010/main" val="18937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9"/>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0"/>
</p:tagLst>
</file>

<file path=ppt/tags/tag31.xml><?xml version="1.0" encoding="utf-8"?>
<p:tagLst xmlns:a="http://schemas.openxmlformats.org/drawingml/2006/main" xmlns:r="http://schemas.openxmlformats.org/officeDocument/2006/relationships" xmlns:p="http://schemas.openxmlformats.org/presentationml/2006/main">
  <p:tag name="NUM" val="11"/>
</p:tagLst>
</file>

<file path=ppt/tags/tag32.xml><?xml version="1.0" encoding="utf-8"?>
<p:tagLst xmlns:a="http://schemas.openxmlformats.org/drawingml/2006/main" xmlns:r="http://schemas.openxmlformats.org/officeDocument/2006/relationships" xmlns:p="http://schemas.openxmlformats.org/presentationml/2006/main">
  <p:tag name="NUM" val="12"/>
</p:tagLst>
</file>

<file path=ppt/tags/tag33.xml><?xml version="1.0" encoding="utf-8"?>
<p:tagLst xmlns:a="http://schemas.openxmlformats.org/drawingml/2006/main" xmlns:r="http://schemas.openxmlformats.org/officeDocument/2006/relationships" xmlns:p="http://schemas.openxmlformats.org/presentationml/2006/main">
  <p:tag name="NUM" val="13"/>
</p:tagLst>
</file>

<file path=ppt/tags/tag34.xml><?xml version="1.0" encoding="utf-8"?>
<p:tagLst xmlns:a="http://schemas.openxmlformats.org/drawingml/2006/main" xmlns:r="http://schemas.openxmlformats.org/officeDocument/2006/relationships" xmlns:p="http://schemas.openxmlformats.org/presentationml/2006/main">
  <p:tag name="NUM" val="14"/>
</p:tagLst>
</file>

<file path=ppt/tags/tag35.xml><?xml version="1.0" encoding="utf-8"?>
<p:tagLst xmlns:a="http://schemas.openxmlformats.org/drawingml/2006/main" xmlns:r="http://schemas.openxmlformats.org/officeDocument/2006/relationships" xmlns:p="http://schemas.openxmlformats.org/presentationml/2006/main">
  <p:tag name="NUM" val="15"/>
</p:tagLst>
</file>

<file path=ppt/tags/tag36.xml><?xml version="1.0" encoding="utf-8"?>
<p:tagLst xmlns:a="http://schemas.openxmlformats.org/drawingml/2006/main" xmlns:r="http://schemas.openxmlformats.org/officeDocument/2006/relationships" xmlns:p="http://schemas.openxmlformats.org/presentationml/2006/main">
  <p:tag name="NUM" val="18"/>
</p:tagLst>
</file>

<file path=ppt/tags/tag37.xml><?xml version="1.0" encoding="utf-8"?>
<p:tagLst xmlns:a="http://schemas.openxmlformats.org/drawingml/2006/main" xmlns:r="http://schemas.openxmlformats.org/officeDocument/2006/relationships" xmlns:p="http://schemas.openxmlformats.org/presentationml/2006/main">
  <p:tag name="NUM" val="17"/>
</p:tagLst>
</file>

<file path=ppt/tags/tag38.xml><?xml version="1.0" encoding="utf-8"?>
<p:tagLst xmlns:a="http://schemas.openxmlformats.org/drawingml/2006/main" xmlns:r="http://schemas.openxmlformats.org/officeDocument/2006/relationships" xmlns:p="http://schemas.openxmlformats.org/presentationml/2006/main">
  <p:tag name="NUM" val="19"/>
</p:tagLst>
</file>

<file path=ppt/tags/tag39.xml><?xml version="1.0" encoding="utf-8"?>
<p:tagLst xmlns:a="http://schemas.openxmlformats.org/drawingml/2006/main" xmlns:r="http://schemas.openxmlformats.org/officeDocument/2006/relationships" xmlns:p="http://schemas.openxmlformats.org/presentationml/2006/main">
  <p:tag name="NUM" val="20"/>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7"/>
</p:tagLst>
</file>

<file path=ppt/tags/tag45.xml><?xml version="1.0" encoding="utf-8"?>
<p:tagLst xmlns:a="http://schemas.openxmlformats.org/drawingml/2006/main" xmlns:r="http://schemas.openxmlformats.org/officeDocument/2006/relationships" xmlns:p="http://schemas.openxmlformats.org/presentationml/2006/main">
  <p:tag name="NUM" val="8"/>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éducaloi - Atelier 2021 - Anglais">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85B9818581084FA07A511A975E73B0" ma:contentTypeVersion="22" ma:contentTypeDescription="Crée un document." ma:contentTypeScope="" ma:versionID="2a90a7d543790f5e7d35d8ca0a75cce7">
  <xsd:schema xmlns:xsd="http://www.w3.org/2001/XMLSchema" xmlns:xs="http://www.w3.org/2001/XMLSchema" xmlns:p="http://schemas.microsoft.com/office/2006/metadata/properties" xmlns:ns2="26cc9b95-bf92-4103-b8de-0e6845ac7fa9" xmlns:ns3="580a2e17-f139-49de-a9ea-8883fe6eb758" targetNamespace="http://schemas.microsoft.com/office/2006/metadata/properties" ma:root="true" ma:fieldsID="5072e1084472b07420617fcb0cc818bc" ns2:_="" ns3:_="">
    <xsd:import namespace="26cc9b95-bf92-4103-b8de-0e6845ac7fa9"/>
    <xsd:import namespace="580a2e17-f139-49de-a9ea-8883fe6eb758"/>
    <xsd:element name="properties">
      <xsd:complexType>
        <xsd:sequence>
          <xsd:element name="documentManagement">
            <xsd:complexType>
              <xsd:all>
                <xsd:element ref="ns2:Titre_x0020_anglais" minOccurs="0"/>
                <xsd:element ref="ns2:MiseAJour"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2:Notes1" minOccurs="0"/>
                <xsd:element ref="ns2:Type_x0020_d_x0027_activité"/>
                <xsd:element ref="ns2:EnLigneEN" minOccurs="0"/>
                <xsd:element ref="ns2:EnLigneF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Date" minOccurs="0"/>
                <xsd:element ref="ns3:MediaServiceObjectDetectorVersions" minOccurs="0"/>
                <xsd:element ref="ns2:Disciplines_x0020_scolaires" minOccurs="0"/>
                <xsd:element ref="ns2:Bilingue" minOccurs="0"/>
                <xsd:element ref="ns2:Niveau_x0020_suggéré"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c9b95-bf92-4103-b8de-0e6845ac7fa9" elementFormDefault="qualified">
    <xsd:import namespace="http://schemas.microsoft.com/office/2006/documentManagement/types"/>
    <xsd:import namespace="http://schemas.microsoft.com/office/infopath/2007/PartnerControls"/>
    <xsd:element name="Titre_x0020_anglais" ma:index="8" nillable="true" ma:displayName="Nom anglais" ma:internalName="Titre_x0020_anglais">
      <xsd:simpleType>
        <xsd:restriction base="dms:Text">
          <xsd:maxLength value="255"/>
        </xsd:restriction>
      </xsd:simpleType>
    </xsd:element>
    <xsd:element name="MiseAJour" ma:index="9" nillable="true" ma:displayName="Mise à jour" ma:format="DateOnly" ma:internalName="MiseAJour">
      <xsd:simpleType>
        <xsd:restriction base="dms:DateTime"/>
      </xsd:simpleType>
    </xsd:element>
    <xsd:element name="Notes1" ma:index="16" nillable="true" ma:displayName="Notes / Commentaires" ma:internalName="Notes1">
      <xsd:simpleType>
        <xsd:restriction base="dms:Note">
          <xsd:maxLength value="255"/>
        </xsd:restriction>
      </xsd:simpleType>
    </xsd:element>
    <xsd:element name="Type_x0020_d_x0027_activité" ma:index="17" ma:displayName="Type d'activité" ma:format="Dropdown" ma:indexed="true" ma:internalName="Type_x0020_d_x0027_activit_x00e9_">
      <xsd:simpleType>
        <xsd:restriction base="dms:Choice">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restriction>
      </xsd:simpleType>
    </xsd:element>
    <xsd:element name="EnLigneEN" ma:index="18" nillable="true" ma:displayName="En ligne (ANG)" ma:default="0" ma:internalName="EnLigneEN">
      <xsd:simpleType>
        <xsd:restriction base="dms:Boolean"/>
      </xsd:simpleType>
    </xsd:element>
    <xsd:element name="EnLigneFR" ma:index="19" nillable="true" ma:displayName="En ligne (FR)" ma:default="0" ma:internalName="EnLigneFR">
      <xsd:simpleType>
        <xsd:restriction base="dms:Boolean"/>
      </xsd:simpleType>
    </xsd:element>
    <xsd:element name="TaxCatchAll" ma:index="25" nillable="true" ma:displayName="Taxonomy Catch All Column" ma:hidden="true" ma:list="{c6c74e4d-993a-416b-b18b-696c2c352dd1}" ma:internalName="TaxCatchAll" ma:showField="CatchAllData" ma:web="26cc9b95-bf92-4103-b8de-0e6845ac7fa9">
      <xsd:complexType>
        <xsd:complexContent>
          <xsd:extension base="dms:MultiChoiceLookup">
            <xsd:sequence>
              <xsd:element name="Value" type="dms:Lookup" maxOccurs="unbounded" minOccurs="0" nillable="true"/>
            </xsd:sequence>
          </xsd:extension>
        </xsd:complexContent>
      </xsd:complexType>
    </xsd:element>
    <xsd:element name="Disciplines_x0020_scolaires" ma:index="28" nillable="true" ma:displayName="Disciplines scolaires" ma:description="Disciplines scolaires affichés sur Educationjuridique.ca" ma:format="Dropdown" ma:internalName="Disciplines_x0020_scolaires">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Bilingue" ma:index="29" nillable="true" ma:displayName="Bilingue" ma:default="non" ma:description="Contenu bilingue?" ma:format="Dropdown" ma:internalName="Bilingue">
      <xsd:simpleType>
        <xsd:restriction base="dms:Choice">
          <xsd:enumeration value="non"/>
          <xsd:enumeration value="oui"/>
        </xsd:restriction>
      </xsd:simpleType>
    </xsd:element>
    <xsd:element name="Niveau_x0020_suggéré" ma:index="30" nillable="true" ma:displayName="Niveau suggéré" ma:description="Métadonnée qui appraît sur la page de la ressource sur le site EJ.ca (pas comme public-cible)" ma:format="Dropdown" ma:internalName="Niveau_x0020_sugg_x00e9_r_x00e9_">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schema>
  <xsd:schema xmlns:xsd="http://www.w3.org/2001/XMLSchema" xmlns:xs="http://www.w3.org/2001/XMLSchema" xmlns:dms="http://schemas.microsoft.com/office/2006/documentManagement/types" xmlns:pc="http://schemas.microsoft.com/office/infopath/2007/PartnerControls" targetNamespace="580a2e17-f139-49de-a9ea-8883fe6eb7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format="DateTime" ma:internalName="Date">
      <xsd:simpleType>
        <xsd:restriction base="dms:DateTim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80a2e17-f139-49de-a9ea-8883fe6eb758">
      <Terms xmlns="http://schemas.microsoft.com/office/infopath/2007/PartnerControls"/>
    </lcf76f155ced4ddcb4097134ff3c332f>
    <TaxCatchAll xmlns="26cc9b95-bf92-4103-b8de-0e6845ac7fa9" xsi:nil="true"/>
    <EnLigneEN xmlns="26cc9b95-bf92-4103-b8de-0e6845ac7fa9">true</EnLigneEN>
    <Type_x0020_d_x0027_activité xmlns="26cc9b95-bf92-4103-b8de-0e6845ac7fa9">Trousse pédagogique</Type_x0020_d_x0027_activité>
    <Titre_x0020_anglais xmlns="26cc9b95-bf92-4103-b8de-0e6845ac7fa9">State and Justice throughout history</Titre_x0020_anglais>
    <MiseAJour xmlns="26cc9b95-bf92-4103-b8de-0e6845ac7fa9" xsi:nil="true"/>
    <Notes1 xmlns="26cc9b95-bf92-4103-b8de-0e6845ac7fa9" xsi:nil="true"/>
    <EnLigneFR xmlns="26cc9b95-bf92-4103-b8de-0e6845ac7fa9">true</EnLigneFR>
    <Date xmlns="580a2e17-f139-49de-a9ea-8883fe6eb758" xsi:nil="true"/>
    <Bilingue xmlns="26cc9b95-bf92-4103-b8de-0e6845ac7fa9">non</Bilingue>
    <Disciplines_x0020_scolaires xmlns="26cc9b95-bf92-4103-b8de-0e6845ac7fa9" xsi:nil="true"/>
    <Niveau_x0020_suggéré xmlns="26cc9b95-bf92-4103-b8de-0e6845ac7fa9" xsi:nil="true"/>
  </documentManagement>
</p:properties>
</file>

<file path=customXml/itemProps1.xml><?xml version="1.0" encoding="utf-8"?>
<ds:datastoreItem xmlns:ds="http://schemas.openxmlformats.org/officeDocument/2006/customXml" ds:itemID="{7C04D627-1919-4E8D-8115-37E164ACF9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c9b95-bf92-4103-b8de-0e6845ac7fa9"/>
    <ds:schemaRef ds:uri="580a2e17-f139-49de-a9ea-8883fe6eb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3.xml><?xml version="1.0" encoding="utf-8"?>
<ds:datastoreItem xmlns:ds="http://schemas.openxmlformats.org/officeDocument/2006/customXml" ds:itemID="{8937B8FB-EB27-400B-9495-8EF1A31EAD1C}">
  <ds:schemaRefs>
    <ds:schemaRef ds:uri="http://schemas.openxmlformats.org/package/2006/metadata/core-properties"/>
    <ds:schemaRef ds:uri="http://www.w3.org/XML/1998/namespace"/>
    <ds:schemaRef ds:uri="26cc9b95-bf92-4103-b8de-0e6845ac7fa9"/>
    <ds:schemaRef ds:uri="http://schemas.microsoft.com/office/2006/metadata/properties"/>
    <ds:schemaRef ds:uri="http://schemas.microsoft.com/office/2006/documentManagement/types"/>
    <ds:schemaRef ds:uri="580a2e17-f139-49de-a9ea-8883fe6eb758"/>
    <ds:schemaRef ds:uri="http://purl.org/dc/terms/"/>
    <ds:schemaRef ds:uri="http://schemas.microsoft.com/office/infopath/2007/PartnerControl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1090</TotalTime>
  <Words>7152</Words>
  <Application>Microsoft Office PowerPoint</Application>
  <PresentationFormat>Grand écran</PresentationFormat>
  <Paragraphs>560</Paragraphs>
  <Slides>30</Slides>
  <Notes>30</Notes>
  <HiddenSlides>0</HiddenSlides>
  <MMClips>0</MMClips>
  <ScaleCrop>false</ScaleCrop>
  <HeadingPairs>
    <vt:vector size="4" baseType="variant">
      <vt:variant>
        <vt:lpstr>Thème</vt:lpstr>
      </vt:variant>
      <vt:variant>
        <vt:i4>3</vt:i4>
      </vt:variant>
      <vt:variant>
        <vt:lpstr>Titres des diapositives</vt:lpstr>
      </vt:variant>
      <vt:variant>
        <vt:i4>30</vt:i4>
      </vt:variant>
    </vt:vector>
  </HeadingPairs>
  <TitlesOfParts>
    <vt:vector size="33" baseType="lpstr">
      <vt:lpstr>éducaloi - Atelier 2021</vt:lpstr>
      <vt:lpstr>Thème Office</vt:lpstr>
      <vt:lpstr>éducaloi - Atelier 2021 - Anglais</vt:lpstr>
      <vt:lpstr>The Mesopotamian City-States and Justice</vt:lpstr>
      <vt:lpstr>L’État et la Justice – Mésopotamie </vt:lpstr>
      <vt:lpstr>Présentation PowerPoint</vt:lpstr>
      <vt:lpstr>1. Territory</vt:lpstr>
      <vt:lpstr>1. Population     </vt:lpstr>
      <vt:lpstr>3. Politique organisation</vt:lpstr>
      <vt:lpstr>4. Relations avec d’autres États</vt:lpstr>
      <vt:lpstr>Présentation PowerPoint</vt:lpstr>
      <vt:lpstr>Canada is an example of a modern-day State</vt:lpstr>
      <vt:lpstr>Présentation PowerPoint</vt:lpstr>
      <vt:lpstr>The capital of Canada</vt:lpstr>
      <vt:lpstr>Présentation PowerPoint</vt:lpstr>
      <vt:lpstr>Présentation PowerPoint</vt:lpstr>
      <vt:lpstr>From the past to the present</vt:lpstr>
      <vt:lpstr>Présentation PowerPoint</vt:lpstr>
      <vt:lpstr>The State and justice</vt:lpstr>
      <vt:lpstr>Code of Hammurabi: articles 1 and 2</vt:lpstr>
      <vt:lpstr>Code of Hammurabi : article 6</vt:lpstr>
      <vt:lpstr>Code of Hammurabi : article 15</vt:lpstr>
      <vt:lpstr>Code of Hammurabi : articles 196 and 200</vt:lpstr>
      <vt:lpstr>Code of Hammurabi : articles 209 and 210</vt:lpstr>
      <vt:lpstr>Présentation PowerPoint</vt:lpstr>
      <vt:lpstr>The State and justice: in modern-day Québec  </vt:lpstr>
      <vt:lpstr>The State and justice: in modern-day Québec</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Thais Cattani Perroni</cp:lastModifiedBy>
  <cp:revision>205</cp:revision>
  <dcterms:created xsi:type="dcterms:W3CDTF">2021-02-22T16:21:34Z</dcterms:created>
  <dcterms:modified xsi:type="dcterms:W3CDTF">2023-08-17T18:49:49Z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0x010100F085B9818581084FA07A511A975E73B0</vt:lpwstr>
  </property>
  <property fmtid="{D5CDD505-2E9C-101B-9397-08002B2CF9AE}" pid="3" name="_dlc_DocIdItemGuid">
    <vt:lpwstr>70c2d18a-b6a2-414c-85c2-073af0cf3958</vt:lpwstr>
  </property>
  <property fmtid="{D5CDD505-2E9C-101B-9397-08002B2CF9AE}" pid="4" name="Order">
    <vt:r8>204105500</vt:r8>
  </property>
  <property fmtid="{D5CDD505-2E9C-101B-9397-08002B2CF9AE}" pid="5" name="xd_Signature">
    <vt:bool>false</vt:bool>
  </property>
  <property fmtid="{D5CDD505-2E9C-101B-9397-08002B2CF9AE}" pid="6" name="xd_ProgID">
    <vt:lpwstr/>
  </property>
  <property fmtid="{D5CDD505-2E9C-101B-9397-08002B2CF9AE}" pid="7" name="_dlc_DocId">
    <vt:lpwstr>EDUC-718269152-2041055</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dlc_DocIdUrl">
    <vt:lpwstr>https://educaloi.sharepoint.com/ms/_layouts/15/DocIdRedir.aspx?ID=EDUC-718269152-2041055, EDUC-718269152-2041055</vt:lpwstr>
  </property>
  <property fmtid="{D5CDD505-2E9C-101B-9397-08002B2CF9AE}" pid="13" name="MediaServiceImageTags">
    <vt:lpwstr/>
  </property>
  <property fmtid="{D5CDD505-2E9C-101B-9397-08002B2CF9AE}" pid="14" name="_docset_NoMedatataSyncRequired">
    <vt:lpwstr>False</vt:lpwstr>
  </property>
  <property fmtid="{D5CDD505-2E9C-101B-9397-08002B2CF9AE}" pid="15" name="EnVeille">
    <vt:bool>true</vt:bool>
  </property>
</Properties>
</file>