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8" r:id="rId5"/>
    <p:sldMasterId id="2147483687" r:id="rId6"/>
  </p:sldMasterIdLst>
  <p:notesMasterIdLst>
    <p:notesMasterId r:id="rId20"/>
  </p:notesMasterIdLst>
  <p:sldIdLst>
    <p:sldId id="261" r:id="rId7"/>
    <p:sldId id="266" r:id="rId8"/>
    <p:sldId id="26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D7315-94A9-0C4C-F031-EB29D95E6F36}" v="2" dt="2023-08-17T17:45:27.217"/>
    <p1510:client id="{F047CE87-26CD-4398-866F-47FDCB7AF1C5}" v="2" dt="2023-08-17T17:47:11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1"/>
    <p:restoredTop sz="6004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2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is Cattani Perroni" userId="cfd5eeab-e9e1-4b2a-b5a4-3d687f911c86" providerId="ADAL" clId="{F047CE87-26CD-4398-866F-47FDCB7AF1C5}"/>
    <pc:docChg chg="addSld delSld modSld addMainMaster">
      <pc:chgData name="Thais Cattani Perroni" userId="cfd5eeab-e9e1-4b2a-b5a4-3d687f911c86" providerId="ADAL" clId="{F047CE87-26CD-4398-866F-47FDCB7AF1C5}" dt="2023-08-17T17:47:11.623" v="7"/>
      <pc:docMkLst>
        <pc:docMk/>
      </pc:docMkLst>
      <pc:sldChg chg="del">
        <pc:chgData name="Thais Cattani Perroni" userId="cfd5eeab-e9e1-4b2a-b5a4-3d687f911c86" providerId="ADAL" clId="{F047CE87-26CD-4398-866F-47FDCB7AF1C5}" dt="2023-08-17T17:46:44.737" v="5" actId="47"/>
        <pc:sldMkLst>
          <pc:docMk/>
          <pc:sldMk cId="103938082" sldId="326"/>
        </pc:sldMkLst>
      </pc:sldChg>
      <pc:sldChg chg="del">
        <pc:chgData name="Thais Cattani Perroni" userId="cfd5eeab-e9e1-4b2a-b5a4-3d687f911c86" providerId="ADAL" clId="{F047CE87-26CD-4398-866F-47FDCB7AF1C5}" dt="2023-08-17T17:46:42.131" v="4" actId="47"/>
        <pc:sldMkLst>
          <pc:docMk/>
          <pc:sldMk cId="2303950096" sldId="332"/>
        </pc:sldMkLst>
      </pc:sldChg>
      <pc:sldChg chg="add modTransition">
        <pc:chgData name="Thais Cattani Perroni" userId="cfd5eeab-e9e1-4b2a-b5a4-3d687f911c86" providerId="ADAL" clId="{F047CE87-26CD-4398-866F-47FDCB7AF1C5}" dt="2023-08-17T17:47:11.623" v="7"/>
        <pc:sldMkLst>
          <pc:docMk/>
          <pc:sldMk cId="1497452260" sldId="342"/>
        </pc:sldMkLst>
      </pc:sldChg>
      <pc:sldChg chg="add">
        <pc:chgData name="Thais Cattani Perroni" userId="cfd5eeab-e9e1-4b2a-b5a4-3d687f911c86" providerId="ADAL" clId="{F047CE87-26CD-4398-866F-47FDCB7AF1C5}" dt="2023-08-17T17:46:29.711" v="3"/>
        <pc:sldMkLst>
          <pc:docMk/>
          <pc:sldMk cId="336480826" sldId="343"/>
        </pc:sldMkLst>
      </pc:sldChg>
      <pc:sldMasterChg chg="add addSldLayout">
        <pc:chgData name="Thais Cattani Perroni" userId="cfd5eeab-e9e1-4b2a-b5a4-3d687f911c86" providerId="ADAL" clId="{F047CE87-26CD-4398-866F-47FDCB7AF1C5}" dt="2023-08-17T17:46:29.711" v="2" actId="27028"/>
        <pc:sldMasterMkLst>
          <pc:docMk/>
          <pc:sldMasterMk cId="3025158510" sldId="2147483687"/>
        </pc:sldMasterMkLst>
        <pc:sldLayoutChg chg="add">
          <pc:chgData name="Thais Cattani Perroni" userId="cfd5eeab-e9e1-4b2a-b5a4-3d687f911c86" providerId="ADAL" clId="{F047CE87-26CD-4398-866F-47FDCB7AF1C5}" dt="2023-08-17T17:46:29.711" v="2" actId="27028"/>
          <pc:sldLayoutMkLst>
            <pc:docMk/>
            <pc:sldMasterMk cId="3025158510" sldId="2147483687"/>
            <pc:sldLayoutMk cId="3705162789" sldId="2147483713"/>
          </pc:sldLayoutMkLst>
        </pc:sldLayoutChg>
      </pc:sldMasterChg>
      <pc:sldMasterChg chg="add addSldLayout">
        <pc:chgData name="Thais Cattani Perroni" userId="cfd5eeab-e9e1-4b2a-b5a4-3d687f911c86" providerId="ADAL" clId="{F047CE87-26CD-4398-866F-47FDCB7AF1C5}" dt="2023-08-17T17:46:28.359" v="0" actId="27028"/>
        <pc:sldMasterMkLst>
          <pc:docMk/>
          <pc:sldMasterMk cId="2268999798" sldId="2147483748"/>
        </pc:sldMasterMkLst>
        <pc:sldLayoutChg chg="add">
          <pc:chgData name="Thais Cattani Perroni" userId="cfd5eeab-e9e1-4b2a-b5a4-3d687f911c86" providerId="ADAL" clId="{F047CE87-26CD-4398-866F-47FDCB7AF1C5}" dt="2023-08-17T17:46:28.359" v="0" actId="27028"/>
          <pc:sldLayoutMkLst>
            <pc:docMk/>
            <pc:sldMasterMk cId="2268999798" sldId="2147483748"/>
            <pc:sldLayoutMk cId="1383557213" sldId="2147483747"/>
          </pc:sldLayoutMkLst>
        </pc:sldLayoutChg>
      </pc:sldMasterChg>
    </pc:docChg>
  </pc:docChgLst>
  <pc:docChgLst>
    <pc:chgData name="Kim Bélanger-Baillargeon" userId="S::kim.belanger-baillargeon@educaloi.qc.ca::61e8c17a-4f44-4a20-848f-58a57c92f1ad" providerId="AD" clId="Web-{846DC316-AF33-C6A0-3CDC-1E31F13A6F12}"/>
    <pc:docChg chg="addSld delSld modSld sldOrd">
      <pc:chgData name="Kim Bélanger-Baillargeon" userId="S::kim.belanger-baillargeon@educaloi.qc.ca::61e8c17a-4f44-4a20-848f-58a57c92f1ad" providerId="AD" clId="Web-{846DC316-AF33-C6A0-3CDC-1E31F13A6F12}" dt="2022-08-01T20:19:58.443" v="556" actId="1076"/>
      <pc:docMkLst>
        <pc:docMk/>
      </pc:docMkLst>
      <pc:sldChg chg="del">
        <pc:chgData name="Kim Bélanger-Baillargeon" userId="S::kim.belanger-baillargeon@educaloi.qc.ca::61e8c17a-4f44-4a20-848f-58a57c92f1ad" providerId="AD" clId="Web-{846DC316-AF33-C6A0-3CDC-1E31F13A6F12}" dt="2022-08-01T19:53:09.572" v="384"/>
        <pc:sldMkLst>
          <pc:docMk/>
          <pc:sldMk cId="1581538156" sldId="258"/>
        </pc:sldMkLst>
      </pc:sldChg>
      <pc:sldChg chg="addSp delSp modSp">
        <pc:chgData name="Kim Bélanger-Baillargeon" userId="S::kim.belanger-baillargeon@educaloi.qc.ca::61e8c17a-4f44-4a20-848f-58a57c92f1ad" providerId="AD" clId="Web-{846DC316-AF33-C6A0-3CDC-1E31F13A6F12}" dt="2022-08-01T20:15:01.488" v="519" actId="1076"/>
        <pc:sldMkLst>
          <pc:docMk/>
          <pc:sldMk cId="387620748" sldId="261"/>
        </pc:sldMkLst>
        <pc:spChg chg="del">
          <ac:chgData name="Kim Bélanger-Baillargeon" userId="S::kim.belanger-baillargeon@educaloi.qc.ca::61e8c17a-4f44-4a20-848f-58a57c92f1ad" providerId="AD" clId="Web-{846DC316-AF33-C6A0-3CDC-1E31F13A6F12}" dt="2022-08-01T20:14:56.504" v="517"/>
          <ac:spMkLst>
            <pc:docMk/>
            <pc:sldMk cId="387620748" sldId="261"/>
            <ac:spMk id="3" creationId="{D5092838-4393-0744-83F8-A0F8497A27E1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20:13:19.847" v="509"/>
          <ac:spMkLst>
            <pc:docMk/>
            <pc:sldMk cId="387620748" sldId="261"/>
            <ac:spMk id="4" creationId="{DD2B239E-1FDD-274F-8094-A964DF8F1BEC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20:15:01.488" v="519" actId="1076"/>
          <ac:spMkLst>
            <pc:docMk/>
            <pc:sldMk cId="387620748" sldId="261"/>
            <ac:spMk id="8" creationId="{EB706226-4730-FA4D-ABEC-69D1B174C6AA}"/>
          </ac:spMkLst>
        </pc:spChg>
        <pc:picChg chg="add mod">
          <ac:chgData name="Kim Bélanger-Baillargeon" userId="S::kim.belanger-baillargeon@educaloi.qc.ca::61e8c17a-4f44-4a20-848f-58a57c92f1ad" providerId="AD" clId="Web-{846DC316-AF33-C6A0-3CDC-1E31F13A6F12}" dt="2022-08-01T20:14:58.691" v="518" actId="14100"/>
          <ac:picMkLst>
            <pc:docMk/>
            <pc:sldMk cId="387620748" sldId="261"/>
            <ac:picMk id="2" creationId="{0C536DF3-C390-A5E0-A682-F32171ACB1D2}"/>
          </ac:picMkLst>
        </pc:picChg>
      </pc:sldChg>
      <pc:sldChg chg="addSp delSp modSp ord">
        <pc:chgData name="Kim Bélanger-Baillargeon" userId="S::kim.belanger-baillargeon@educaloi.qc.ca::61e8c17a-4f44-4a20-848f-58a57c92f1ad" providerId="AD" clId="Web-{846DC316-AF33-C6A0-3CDC-1E31F13A6F12}" dt="2022-08-01T20:19:37.006" v="555" actId="1076"/>
        <pc:sldMkLst>
          <pc:docMk/>
          <pc:sldMk cId="2826379576" sldId="263"/>
        </pc:sldMkLst>
        <pc:spChg chg="add mod">
          <ac:chgData name="Kim Bélanger-Baillargeon" userId="S::kim.belanger-baillargeon@educaloi.qc.ca::61e8c17a-4f44-4a20-848f-58a57c92f1ad" providerId="AD" clId="Web-{846DC316-AF33-C6A0-3CDC-1E31F13A6F12}" dt="2022-08-01T20:19:37.006" v="555" actId="1076"/>
          <ac:spMkLst>
            <pc:docMk/>
            <pc:sldMk cId="2826379576" sldId="263"/>
            <ac:spMk id="2" creationId="{F0B5ACBB-86D6-16D8-D255-914A576E3FBF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20:18:31.615" v="543" actId="20577"/>
          <ac:spMkLst>
            <pc:docMk/>
            <pc:sldMk cId="2826379576" sldId="263"/>
            <ac:spMk id="7" creationId="{C5DFB938-2839-5A45-A454-BF0CD6F632AC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10:05.839" v="153"/>
          <ac:spMkLst>
            <pc:docMk/>
            <pc:sldMk cId="2826379576" sldId="263"/>
            <ac:spMk id="8" creationId="{68103854-A36A-C145-A830-16060ECA4EE2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10:07.417" v="154"/>
          <ac:spMkLst>
            <pc:docMk/>
            <pc:sldMk cId="2826379576" sldId="263"/>
            <ac:spMk id="9" creationId="{F3D05E6F-3EB2-EF40-BA12-9E6D1199A77B}"/>
          </ac:spMkLst>
        </pc:spChg>
        <pc:picChg chg="add mod">
          <ac:chgData name="Kim Bélanger-Baillargeon" userId="S::kim.belanger-baillargeon@educaloi.qc.ca::61e8c17a-4f44-4a20-848f-58a57c92f1ad" providerId="AD" clId="Web-{846DC316-AF33-C6A0-3CDC-1E31F13A6F12}" dt="2022-08-01T20:19:35.068" v="554" actId="1076"/>
          <ac:picMkLst>
            <pc:docMk/>
            <pc:sldMk cId="2826379576" sldId="263"/>
            <ac:picMk id="3" creationId="{2C73BB03-18E8-4484-1C67-EEF2B1C1C607}"/>
          </ac:picMkLst>
        </pc:picChg>
      </pc:sldChg>
      <pc:sldChg chg="modSp">
        <pc:chgData name="Kim Bélanger-Baillargeon" userId="S::kim.belanger-baillargeon@educaloi.qc.ca::61e8c17a-4f44-4a20-848f-58a57c92f1ad" providerId="AD" clId="Web-{846DC316-AF33-C6A0-3CDC-1E31F13A6F12}" dt="2022-08-01T20:19:58.443" v="556" actId="1076"/>
        <pc:sldMkLst>
          <pc:docMk/>
          <pc:sldMk cId="3697603542" sldId="266"/>
        </pc:sldMkLst>
        <pc:spChg chg="mod">
          <ac:chgData name="Kim Bélanger-Baillargeon" userId="S::kim.belanger-baillargeon@educaloi.qc.ca::61e8c17a-4f44-4a20-848f-58a57c92f1ad" providerId="AD" clId="Web-{846DC316-AF33-C6A0-3CDC-1E31F13A6F12}" dt="2022-08-01T18:50:31.590" v="12" actId="20577"/>
          <ac:spMkLst>
            <pc:docMk/>
            <pc:sldMk cId="3697603542" sldId="266"/>
            <ac:spMk id="4" creationId="{3A788EAF-4D37-AF40-AE32-C0110FEB5D52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20:19:58.443" v="556" actId="1076"/>
          <ac:spMkLst>
            <pc:docMk/>
            <pc:sldMk cId="3697603542" sldId="266"/>
            <ac:spMk id="5" creationId="{9E4C8C5E-B19D-204E-9453-97003A9D478D}"/>
          </ac:spMkLst>
        </pc:spChg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405"/>
        <pc:sldMkLst>
          <pc:docMk/>
          <pc:sldMk cId="2761164563" sldId="267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404"/>
        <pc:sldMkLst>
          <pc:docMk/>
          <pc:sldMk cId="2710397120" sldId="268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402"/>
        <pc:sldMkLst>
          <pc:docMk/>
          <pc:sldMk cId="2421384270" sldId="269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401"/>
        <pc:sldMkLst>
          <pc:docMk/>
          <pc:sldMk cId="3633348750" sldId="270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400"/>
        <pc:sldMkLst>
          <pc:docMk/>
          <pc:sldMk cId="1521540336" sldId="271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399"/>
        <pc:sldMkLst>
          <pc:docMk/>
          <pc:sldMk cId="2236163849" sldId="272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398"/>
        <pc:sldMkLst>
          <pc:docMk/>
          <pc:sldMk cId="1237255691" sldId="273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88" v="397"/>
        <pc:sldMkLst>
          <pc:docMk/>
          <pc:sldMk cId="1481830264" sldId="274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88" v="392"/>
        <pc:sldMkLst>
          <pc:docMk/>
          <pc:sldMk cId="3037727270" sldId="275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72" v="391"/>
        <pc:sldMkLst>
          <pc:docMk/>
          <pc:sldMk cId="1664878773" sldId="276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72" v="390"/>
        <pc:sldMkLst>
          <pc:docMk/>
          <pc:sldMk cId="2193327019" sldId="277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72" v="389"/>
        <pc:sldMkLst>
          <pc:docMk/>
          <pc:sldMk cId="3905683981" sldId="278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72" v="386"/>
        <pc:sldMkLst>
          <pc:docMk/>
          <pc:sldMk cId="4150871822" sldId="280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72" v="385"/>
        <pc:sldMkLst>
          <pc:docMk/>
          <pc:sldMk cId="779627954" sldId="281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88" v="396"/>
        <pc:sldMkLst>
          <pc:docMk/>
          <pc:sldMk cId="1461120729" sldId="314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88" v="395"/>
        <pc:sldMkLst>
          <pc:docMk/>
          <pc:sldMk cId="3544659978" sldId="315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88" v="394"/>
        <pc:sldMkLst>
          <pc:docMk/>
          <pc:sldMk cId="4206589456" sldId="316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88" v="393"/>
        <pc:sldMkLst>
          <pc:docMk/>
          <pc:sldMk cId="1286252925" sldId="317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604" v="403"/>
        <pc:sldMkLst>
          <pc:docMk/>
          <pc:sldMk cId="4029774393" sldId="318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72" v="388"/>
        <pc:sldMkLst>
          <pc:docMk/>
          <pc:sldMk cId="3081994381" sldId="319"/>
        </pc:sldMkLst>
      </pc:sldChg>
      <pc:sldChg chg="del">
        <pc:chgData name="Kim Bélanger-Baillargeon" userId="S::kim.belanger-baillargeon@educaloi.qc.ca::61e8c17a-4f44-4a20-848f-58a57c92f1ad" providerId="AD" clId="Web-{846DC316-AF33-C6A0-3CDC-1E31F13A6F12}" dt="2022-08-01T19:53:09.572" v="387"/>
        <pc:sldMkLst>
          <pc:docMk/>
          <pc:sldMk cId="836512014" sldId="333"/>
        </pc:sldMkLst>
      </pc:sldChg>
      <pc:sldChg chg="addSp delSp modSp new modNotes">
        <pc:chgData name="Kim Bélanger-Baillargeon" userId="S::kim.belanger-baillargeon@educaloi.qc.ca::61e8c17a-4f44-4a20-848f-58a57c92f1ad" providerId="AD" clId="Web-{846DC316-AF33-C6A0-3CDC-1E31F13A6F12}" dt="2022-08-01T19:06:53.167" v="151" actId="20577"/>
        <pc:sldMkLst>
          <pc:docMk/>
          <pc:sldMk cId="948445979" sldId="334"/>
        </pc:sldMkLst>
        <pc:spChg chg="mod">
          <ac:chgData name="Kim Bélanger-Baillargeon" userId="S::kim.belanger-baillargeon@educaloi.qc.ca::61e8c17a-4f44-4a20-848f-58a57c92f1ad" providerId="AD" clId="Web-{846DC316-AF33-C6A0-3CDC-1E31F13A6F12}" dt="2022-08-01T18:59:30.261" v="100" actId="1076"/>
          <ac:spMkLst>
            <pc:docMk/>
            <pc:sldMk cId="948445979" sldId="334"/>
            <ac:spMk id="2" creationId="{F62F4F6C-83C3-2D27-3113-588531BD4970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8:59:08.902" v="91"/>
          <ac:spMkLst>
            <pc:docMk/>
            <pc:sldMk cId="948445979" sldId="334"/>
            <ac:spMk id="3" creationId="{41596B20-78AC-C03C-DBEB-03131B5A2DC4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02:59.839" v="118" actId="14100"/>
          <ac:spMkLst>
            <pc:docMk/>
            <pc:sldMk cId="948445979" sldId="334"/>
            <ac:spMk id="4" creationId="{AC8AB025-1F90-BC02-51EE-B454BE884954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19:06:53.167" v="151" actId="20577"/>
          <ac:spMkLst>
            <pc:docMk/>
            <pc:sldMk cId="948445979" sldId="334"/>
            <ac:spMk id="5" creationId="{ACB0DCA7-1FD5-0F11-2358-7844F56E740E}"/>
          </ac:spMkLst>
        </pc:spChg>
      </pc:sldChg>
      <pc:sldChg chg="addSp delSp modSp new ord modNotes">
        <pc:chgData name="Kim Bélanger-Baillargeon" userId="S::kim.belanger-baillargeon@educaloi.qc.ca::61e8c17a-4f44-4a20-848f-58a57c92f1ad" providerId="AD" clId="Web-{846DC316-AF33-C6A0-3CDC-1E31F13A6F12}" dt="2022-08-01T19:33:12.423" v="208"/>
        <pc:sldMkLst>
          <pc:docMk/>
          <pc:sldMk cId="2153390888" sldId="335"/>
        </pc:sldMkLst>
        <pc:spChg chg="del">
          <ac:chgData name="Kim Bélanger-Baillargeon" userId="S::kim.belanger-baillargeon@educaloi.qc.ca::61e8c17a-4f44-4a20-848f-58a57c92f1ad" providerId="AD" clId="Web-{846DC316-AF33-C6A0-3CDC-1E31F13A6F12}" dt="2022-08-01T19:14:01.854" v="169"/>
          <ac:spMkLst>
            <pc:docMk/>
            <pc:sldMk cId="2153390888" sldId="335"/>
            <ac:spMk id="2" creationId="{371CE85D-25D1-6F28-5B50-C2C8F3774AD2}"/>
          </ac:spMkLst>
        </pc:spChg>
        <pc:spChg chg="add del mod">
          <ac:chgData name="Kim Bélanger-Baillargeon" userId="S::kim.belanger-baillargeon@educaloi.qc.ca::61e8c17a-4f44-4a20-848f-58a57c92f1ad" providerId="AD" clId="Web-{846DC316-AF33-C6A0-3CDC-1E31F13A6F12}" dt="2022-08-01T19:31:00.391" v="175"/>
          <ac:spMkLst>
            <pc:docMk/>
            <pc:sldMk cId="2153390888" sldId="335"/>
            <ac:spMk id="2" creationId="{7DC752CC-9AB2-A434-60AB-721EFC7E9300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14:04.635" v="170" actId="1076"/>
          <ac:spMkLst>
            <pc:docMk/>
            <pc:sldMk cId="2153390888" sldId="335"/>
            <ac:spMk id="3" creationId="{A925B14F-A9AC-14B6-2C78-F8CE4CB6D9B2}"/>
          </ac:spMkLst>
        </pc:spChg>
        <pc:spChg chg="del mod">
          <ac:chgData name="Kim Bélanger-Baillargeon" userId="S::kim.belanger-baillargeon@educaloi.qc.ca::61e8c17a-4f44-4a20-848f-58a57c92f1ad" providerId="AD" clId="Web-{846DC316-AF33-C6A0-3CDC-1E31F13A6F12}" dt="2022-08-01T19:31:01.813" v="176"/>
          <ac:spMkLst>
            <pc:docMk/>
            <pc:sldMk cId="2153390888" sldId="335"/>
            <ac:spMk id="4" creationId="{D978B743-5F7D-BE8C-B9B0-658386879BE4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13:56.198" v="166"/>
          <ac:spMkLst>
            <pc:docMk/>
            <pc:sldMk cId="2153390888" sldId="335"/>
            <ac:spMk id="5" creationId="{8B452DF4-6623-4143-70B2-F61DEDC9B76E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19:32:14.516" v="205" actId="1076"/>
          <ac:spMkLst>
            <pc:docMk/>
            <pc:sldMk cId="2153390888" sldId="335"/>
            <ac:spMk id="6" creationId="{4F0D54F8-6238-67EC-E90D-CE3FD9AF5E99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19:32:11.501" v="204" actId="1076"/>
          <ac:spMkLst>
            <pc:docMk/>
            <pc:sldMk cId="2153390888" sldId="335"/>
            <ac:spMk id="9" creationId="{6263ED3F-47E9-6C8C-DA7C-05ED8F1F1B10}"/>
          </ac:spMkLst>
        </pc:spChg>
        <pc:picChg chg="add mod">
          <ac:chgData name="Kim Bélanger-Baillargeon" userId="S::kim.belanger-baillargeon@educaloi.qc.ca::61e8c17a-4f44-4a20-848f-58a57c92f1ad" providerId="AD" clId="Web-{846DC316-AF33-C6A0-3CDC-1E31F13A6F12}" dt="2022-08-01T19:31:23.282" v="183" actId="1076"/>
          <ac:picMkLst>
            <pc:docMk/>
            <pc:sldMk cId="2153390888" sldId="335"/>
            <ac:picMk id="7" creationId="{222D8874-D35C-E9C9-0C8C-E777D3469458}"/>
          </ac:picMkLst>
        </pc:picChg>
        <pc:picChg chg="add mod">
          <ac:chgData name="Kim Bélanger-Baillargeon" userId="S::kim.belanger-baillargeon@educaloi.qc.ca::61e8c17a-4f44-4a20-848f-58a57c92f1ad" providerId="AD" clId="Web-{846DC316-AF33-C6A0-3CDC-1E31F13A6F12}" dt="2022-08-01T19:32:17.516" v="206" actId="1076"/>
          <ac:picMkLst>
            <pc:docMk/>
            <pc:sldMk cId="2153390888" sldId="335"/>
            <ac:picMk id="8" creationId="{F7A817C9-9F85-78CC-5ED8-D6BF870BD6EF}"/>
          </ac:picMkLst>
        </pc:picChg>
      </pc:sldChg>
      <pc:sldChg chg="delSp modSp new">
        <pc:chgData name="Kim Bélanger-Baillargeon" userId="S::kim.belanger-baillargeon@educaloi.qc.ca::61e8c17a-4f44-4a20-848f-58a57c92f1ad" providerId="AD" clId="Web-{846DC316-AF33-C6A0-3CDC-1E31F13A6F12}" dt="2022-08-01T19:34:16.267" v="228" actId="1076"/>
        <pc:sldMkLst>
          <pc:docMk/>
          <pc:sldMk cId="2838626346" sldId="336"/>
        </pc:sldMkLst>
        <pc:spChg chg="del">
          <ac:chgData name="Kim Bélanger-Baillargeon" userId="S::kim.belanger-baillargeon@educaloi.qc.ca::61e8c17a-4f44-4a20-848f-58a57c92f1ad" providerId="AD" clId="Web-{846DC316-AF33-C6A0-3CDC-1E31F13A6F12}" dt="2022-08-01T19:33:32.064" v="213"/>
          <ac:spMkLst>
            <pc:docMk/>
            <pc:sldMk cId="2838626346" sldId="336"/>
            <ac:spMk id="2" creationId="{15DADE07-65CE-E60E-1445-4B02E6D62A57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33:36.611" v="215" actId="1076"/>
          <ac:spMkLst>
            <pc:docMk/>
            <pc:sldMk cId="2838626346" sldId="336"/>
            <ac:spMk id="3" creationId="{143E5D79-1830-69F7-8647-8B998A0B3B4D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34:16.267" v="228" actId="1076"/>
          <ac:spMkLst>
            <pc:docMk/>
            <pc:sldMk cId="2838626346" sldId="336"/>
            <ac:spMk id="4" creationId="{6C485C9E-10C6-D8FA-B80D-DF26C3C21578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33:27.376" v="210"/>
          <ac:spMkLst>
            <pc:docMk/>
            <pc:sldMk cId="2838626346" sldId="336"/>
            <ac:spMk id="5" creationId="{64447A47-F472-C06A-F19B-27BDA5E622FA}"/>
          </ac:spMkLst>
        </pc:spChg>
      </pc:sldChg>
      <pc:sldChg chg="delSp modSp new modNotes">
        <pc:chgData name="Kim Bélanger-Baillargeon" userId="S::kim.belanger-baillargeon@educaloi.qc.ca::61e8c17a-4f44-4a20-848f-58a57c92f1ad" providerId="AD" clId="Web-{846DC316-AF33-C6A0-3CDC-1E31F13A6F12}" dt="2022-08-01T19:41:25.192" v="283" actId="1076"/>
        <pc:sldMkLst>
          <pc:docMk/>
          <pc:sldMk cId="352259110" sldId="337"/>
        </pc:sldMkLst>
        <pc:spChg chg="del">
          <ac:chgData name="Kim Bélanger-Baillargeon" userId="S::kim.belanger-baillargeon@educaloi.qc.ca::61e8c17a-4f44-4a20-848f-58a57c92f1ad" providerId="AD" clId="Web-{846DC316-AF33-C6A0-3CDC-1E31F13A6F12}" dt="2022-08-01T19:34:39.720" v="234"/>
          <ac:spMkLst>
            <pc:docMk/>
            <pc:sldMk cId="352259110" sldId="337"/>
            <ac:spMk id="2" creationId="{E2C02793-2548-92E3-772D-2BBEA1C3D5A0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34:44.658" v="236" actId="1076"/>
          <ac:spMkLst>
            <pc:docMk/>
            <pc:sldMk cId="352259110" sldId="337"/>
            <ac:spMk id="3" creationId="{8C0C6855-1993-4118-7663-02265547F09C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41:25.192" v="283" actId="1076"/>
          <ac:spMkLst>
            <pc:docMk/>
            <pc:sldMk cId="352259110" sldId="337"/>
            <ac:spMk id="4" creationId="{B3F83E5D-21C2-1D75-055F-F6E5998F008B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34:36.080" v="230"/>
          <ac:spMkLst>
            <pc:docMk/>
            <pc:sldMk cId="352259110" sldId="337"/>
            <ac:spMk id="5" creationId="{A9F7FF0A-BC9F-60D9-5770-46C57CF08603}"/>
          </ac:spMkLst>
        </pc:spChg>
      </pc:sldChg>
      <pc:sldChg chg="addSp delSp modSp new modNotes">
        <pc:chgData name="Kim Bélanger-Baillargeon" userId="S::kim.belanger-baillargeon@educaloi.qc.ca::61e8c17a-4f44-4a20-848f-58a57c92f1ad" providerId="AD" clId="Web-{846DC316-AF33-C6A0-3CDC-1E31F13A6F12}" dt="2022-08-01T19:50:56.368" v="320"/>
        <pc:sldMkLst>
          <pc:docMk/>
          <pc:sldMk cId="2260478425" sldId="338"/>
        </pc:sldMkLst>
        <pc:spChg chg="mod">
          <ac:chgData name="Kim Bélanger-Baillargeon" userId="S::kim.belanger-baillargeon@educaloi.qc.ca::61e8c17a-4f44-4a20-848f-58a57c92f1ad" providerId="AD" clId="Web-{846DC316-AF33-C6A0-3CDC-1E31F13A6F12}" dt="2022-08-01T19:42:48.083" v="307" actId="1076"/>
          <ac:spMkLst>
            <pc:docMk/>
            <pc:sldMk cId="2260478425" sldId="338"/>
            <ac:spMk id="2" creationId="{A6E739EC-CC7F-AA17-51B1-E11602FD6D17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41:59.724" v="285"/>
          <ac:spMkLst>
            <pc:docMk/>
            <pc:sldMk cId="2260478425" sldId="338"/>
            <ac:spMk id="3" creationId="{66AFE77C-3109-5B28-2E2E-5318449FA38C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49:53.461" v="313" actId="1076"/>
          <ac:spMkLst>
            <pc:docMk/>
            <pc:sldMk cId="2260478425" sldId="338"/>
            <ac:spMk id="4" creationId="{816A3798-58E7-5A5D-51D0-91770E02E25E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19:50:09.134" v="318" actId="1076"/>
          <ac:spMkLst>
            <pc:docMk/>
            <pc:sldMk cId="2260478425" sldId="338"/>
            <ac:spMk id="5" creationId="{C0C7B8EA-2F31-A2F8-07F9-58E08D8C7490}"/>
          </ac:spMkLst>
        </pc:spChg>
      </pc:sldChg>
      <pc:sldChg chg="addSp delSp modSp new modNotes">
        <pc:chgData name="Kim Bélanger-Baillargeon" userId="S::kim.belanger-baillargeon@educaloi.qc.ca::61e8c17a-4f44-4a20-848f-58a57c92f1ad" providerId="AD" clId="Web-{846DC316-AF33-C6A0-3CDC-1E31F13A6F12}" dt="2022-08-01T19:53:15.385" v="406" actId="1076"/>
        <pc:sldMkLst>
          <pc:docMk/>
          <pc:sldMk cId="1930636630" sldId="339"/>
        </pc:sldMkLst>
        <pc:spChg chg="del">
          <ac:chgData name="Kim Bélanger-Baillargeon" userId="S::kim.belanger-baillargeon@educaloi.qc.ca::61e8c17a-4f44-4a20-848f-58a57c92f1ad" providerId="AD" clId="Web-{846DC316-AF33-C6A0-3CDC-1E31F13A6F12}" dt="2022-08-01T19:51:16.978" v="331"/>
          <ac:spMkLst>
            <pc:docMk/>
            <pc:sldMk cId="1930636630" sldId="339"/>
            <ac:spMk id="2" creationId="{674BF08A-50DE-4E1D-5F63-FD637A0A25D2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53:15.385" v="406" actId="1076"/>
          <ac:spMkLst>
            <pc:docMk/>
            <pc:sldMk cId="1930636630" sldId="339"/>
            <ac:spMk id="3" creationId="{A7A7AD4B-4B07-2E3A-83CB-8E6FFE79B69B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51:56.041" v="333" actId="20577"/>
          <ac:spMkLst>
            <pc:docMk/>
            <pc:sldMk cId="1930636630" sldId="339"/>
            <ac:spMk id="4" creationId="{933C7633-506B-1DA3-0660-4A3A63E2DC0C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50:58.728" v="322"/>
          <ac:spMkLst>
            <pc:docMk/>
            <pc:sldMk cId="1930636630" sldId="339"/>
            <ac:spMk id="5" creationId="{9FE030D2-F25E-A7C0-398A-2437A5879EC0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19:52:26.213" v="355" actId="1076"/>
          <ac:spMkLst>
            <pc:docMk/>
            <pc:sldMk cId="1930636630" sldId="339"/>
            <ac:spMk id="6" creationId="{E0254FE8-3966-ACB3-964D-A129AE868178}"/>
          </ac:spMkLst>
        </pc:spChg>
      </pc:sldChg>
      <pc:sldChg chg="addSp delSp modSp new modNotes">
        <pc:chgData name="Kim Bélanger-Baillargeon" userId="S::kim.belanger-baillargeon@educaloi.qc.ca::61e8c17a-4f44-4a20-848f-58a57c92f1ad" providerId="AD" clId="Web-{846DC316-AF33-C6A0-3CDC-1E31F13A6F12}" dt="2022-08-01T20:04:42.030" v="475"/>
        <pc:sldMkLst>
          <pc:docMk/>
          <pc:sldMk cId="1862923784" sldId="340"/>
        </pc:sldMkLst>
        <pc:spChg chg="del">
          <ac:chgData name="Kim Bélanger-Baillargeon" userId="S::kim.belanger-baillargeon@educaloi.qc.ca::61e8c17a-4f44-4a20-848f-58a57c92f1ad" providerId="AD" clId="Web-{846DC316-AF33-C6A0-3CDC-1E31F13A6F12}" dt="2022-08-01T19:52:55.275" v="379"/>
          <ac:spMkLst>
            <pc:docMk/>
            <pc:sldMk cId="1862923784" sldId="340"/>
            <ac:spMk id="2" creationId="{0094DC72-6BFA-0D4F-CAE8-EFAF57A45A05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53:20.697" v="408" actId="1076"/>
          <ac:spMkLst>
            <pc:docMk/>
            <pc:sldMk cId="1862923784" sldId="340"/>
            <ac:spMk id="3" creationId="{F1FFF45D-CA8C-F315-D241-815A1F732C41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20:01:15.170" v="430"/>
          <ac:spMkLst>
            <pc:docMk/>
            <pc:sldMk cId="1862923784" sldId="340"/>
            <ac:spMk id="4" creationId="{6D8C123E-6466-1F0E-77A4-D90EDAA4212A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52:51.697" v="375"/>
          <ac:spMkLst>
            <pc:docMk/>
            <pc:sldMk cId="1862923784" sldId="340"/>
            <ac:spMk id="5" creationId="{9FEED698-B071-75D9-D721-2CA87FDE9A64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20:03:28.702" v="462" actId="1076"/>
          <ac:spMkLst>
            <pc:docMk/>
            <pc:sldMk cId="1862923784" sldId="340"/>
            <ac:spMk id="6" creationId="{6414944D-E755-40D2-2C70-626266211A0E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20:03:51.561" v="473" actId="1076"/>
          <ac:spMkLst>
            <pc:docMk/>
            <pc:sldMk cId="1862923784" sldId="340"/>
            <ac:spMk id="7" creationId="{E49C38C8-E6B9-111B-A17E-92D76276B7DC}"/>
          </ac:spMkLst>
        </pc:spChg>
        <pc:spChg chg="add mod ord">
          <ac:chgData name="Kim Bélanger-Baillargeon" userId="S::kim.belanger-baillargeon@educaloi.qc.ca::61e8c17a-4f44-4a20-848f-58a57c92f1ad" providerId="AD" clId="Web-{846DC316-AF33-C6A0-3CDC-1E31F13A6F12}" dt="2022-08-01T20:03:33.233" v="463" actId="14100"/>
          <ac:spMkLst>
            <pc:docMk/>
            <pc:sldMk cId="1862923784" sldId="340"/>
            <ac:spMk id="8" creationId="{0A5BCB6F-E770-74FE-FD48-73F975FE3B1B}"/>
          </ac:spMkLst>
        </pc:spChg>
      </pc:sldChg>
      <pc:sldChg chg="addSp delSp modSp new modNotes">
        <pc:chgData name="Kim Bélanger-Baillargeon" userId="S::kim.belanger-baillargeon@educaloi.qc.ca::61e8c17a-4f44-4a20-848f-58a57c92f1ad" providerId="AD" clId="Web-{846DC316-AF33-C6A0-3CDC-1E31F13A6F12}" dt="2022-08-01T20:10:03.283" v="507" actId="1076"/>
        <pc:sldMkLst>
          <pc:docMk/>
          <pc:sldMk cId="939492923" sldId="341"/>
        </pc:sldMkLst>
        <pc:spChg chg="del">
          <ac:chgData name="Kim Bélanger-Baillargeon" userId="S::kim.belanger-baillargeon@educaloi.qc.ca::61e8c17a-4f44-4a20-848f-58a57c92f1ad" providerId="AD" clId="Web-{846DC316-AF33-C6A0-3CDC-1E31F13A6F12}" dt="2022-08-01T19:53:40.213" v="429"/>
          <ac:spMkLst>
            <pc:docMk/>
            <pc:sldMk cId="939492923" sldId="341"/>
            <ac:spMk id="2" creationId="{0C2C4B9A-2CB9-29F1-625C-F20E6453D0AB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19:53:38.838" v="428" actId="20577"/>
          <ac:spMkLst>
            <pc:docMk/>
            <pc:sldMk cId="939492923" sldId="341"/>
            <ac:spMk id="3" creationId="{6DC143FF-D913-B31E-E3EF-3C3BEDD63837}"/>
          </ac:spMkLst>
        </pc:spChg>
        <pc:spChg chg="mod">
          <ac:chgData name="Kim Bélanger-Baillargeon" userId="S::kim.belanger-baillargeon@educaloi.qc.ca::61e8c17a-4f44-4a20-848f-58a57c92f1ad" providerId="AD" clId="Web-{846DC316-AF33-C6A0-3CDC-1E31F13A6F12}" dt="2022-08-01T20:09:14.814" v="482" actId="20577"/>
          <ac:spMkLst>
            <pc:docMk/>
            <pc:sldMk cId="939492923" sldId="341"/>
            <ac:spMk id="4" creationId="{806B5FA8-7385-00A0-412C-271BACB02099}"/>
          </ac:spMkLst>
        </pc:spChg>
        <pc:spChg chg="del">
          <ac:chgData name="Kim Bélanger-Baillargeon" userId="S::kim.belanger-baillargeon@educaloi.qc.ca::61e8c17a-4f44-4a20-848f-58a57c92f1ad" providerId="AD" clId="Web-{846DC316-AF33-C6A0-3CDC-1E31F13A6F12}" dt="2022-08-01T19:53:28.869" v="410"/>
          <ac:spMkLst>
            <pc:docMk/>
            <pc:sldMk cId="939492923" sldId="341"/>
            <ac:spMk id="5" creationId="{D531A879-2158-18F8-15FA-FC133B5329F2}"/>
          </ac:spMkLst>
        </pc:spChg>
        <pc:spChg chg="add">
          <ac:chgData name="Kim Bélanger-Baillargeon" userId="S::kim.belanger-baillargeon@educaloi.qc.ca::61e8c17a-4f44-4a20-848f-58a57c92f1ad" providerId="AD" clId="Web-{846DC316-AF33-C6A0-3CDC-1E31F13A6F12}" dt="2022-08-01T20:09:28.611" v="483"/>
          <ac:spMkLst>
            <pc:docMk/>
            <pc:sldMk cId="939492923" sldId="341"/>
            <ac:spMk id="7" creationId="{C8CD44A6-9A15-57D7-E598-3F0F793010F2}"/>
          </ac:spMkLst>
        </pc:spChg>
        <pc:spChg chg="add mod">
          <ac:chgData name="Kim Bélanger-Baillargeon" userId="S::kim.belanger-baillargeon@educaloi.qc.ca::61e8c17a-4f44-4a20-848f-58a57c92f1ad" providerId="AD" clId="Web-{846DC316-AF33-C6A0-3CDC-1E31F13A6F12}" dt="2022-08-01T20:10:03.283" v="507" actId="1076"/>
          <ac:spMkLst>
            <pc:docMk/>
            <pc:sldMk cId="939492923" sldId="341"/>
            <ac:spMk id="9" creationId="{07E17A8A-E7EF-C187-68DB-A506C76993F5}"/>
          </ac:spMkLst>
        </pc:spChg>
      </pc:sldChg>
    </pc:docChg>
  </pc:docChgLst>
  <pc:docChgLst>
    <pc:chgData name="Kim Bélanger-Baillargeon" userId="S::kim.belanger-baillargeon@educaloi.qc.ca::61e8c17a-4f44-4a20-848f-58a57c92f1ad" providerId="AD" clId="Web-{836D67FF-D74F-236D-531C-6D49FD610170}"/>
    <pc:docChg chg="modSld">
      <pc:chgData name="Kim Bélanger-Baillargeon" userId="S::kim.belanger-baillargeon@educaloi.qc.ca::61e8c17a-4f44-4a20-848f-58a57c92f1ad" providerId="AD" clId="Web-{836D67FF-D74F-236D-531C-6D49FD610170}" dt="2022-08-02T19:59:14.222" v="266" actId="20577"/>
      <pc:docMkLst>
        <pc:docMk/>
      </pc:docMkLst>
      <pc:sldChg chg="modSp">
        <pc:chgData name="Kim Bélanger-Baillargeon" userId="S::kim.belanger-baillargeon@educaloi.qc.ca::61e8c17a-4f44-4a20-848f-58a57c92f1ad" providerId="AD" clId="Web-{836D67FF-D74F-236D-531C-6D49FD610170}" dt="2022-08-02T17:55:05.403" v="19" actId="20577"/>
        <pc:sldMkLst>
          <pc:docMk/>
          <pc:sldMk cId="387620748" sldId="261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7:55:05.403" v="19" actId="20577"/>
          <ac:spMkLst>
            <pc:docMk/>
            <pc:sldMk cId="387620748" sldId="261"/>
            <ac:spMk id="8" creationId="{EB706226-4730-FA4D-ABEC-69D1B174C6AA}"/>
          </ac:spMkLst>
        </pc:spChg>
      </pc:sldChg>
      <pc:sldChg chg="modSp">
        <pc:chgData name="Kim Bélanger-Baillargeon" userId="S::kim.belanger-baillargeon@educaloi.qc.ca::61e8c17a-4f44-4a20-848f-58a57c92f1ad" providerId="AD" clId="Web-{836D67FF-D74F-236D-531C-6D49FD610170}" dt="2022-08-02T19:22:20.020" v="59" actId="1076"/>
        <pc:sldMkLst>
          <pc:docMk/>
          <pc:sldMk cId="2826379576" sldId="263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22:20.020" v="59" actId="1076"/>
          <ac:spMkLst>
            <pc:docMk/>
            <pc:sldMk cId="2826379576" sldId="263"/>
            <ac:spMk id="2" creationId="{F0B5ACBB-86D6-16D8-D255-914A576E3FBF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22:04.239" v="52" actId="20577"/>
          <ac:spMkLst>
            <pc:docMk/>
            <pc:sldMk cId="2826379576" sldId="263"/>
            <ac:spMk id="7" creationId="{C5DFB938-2839-5A45-A454-BF0CD6F632AC}"/>
          </ac:spMkLst>
        </pc:spChg>
      </pc:sldChg>
      <pc:sldChg chg="addSp modSp">
        <pc:chgData name="Kim Bélanger-Baillargeon" userId="S::kim.belanger-baillargeon@educaloi.qc.ca::61e8c17a-4f44-4a20-848f-58a57c92f1ad" providerId="AD" clId="Web-{836D67FF-D74F-236D-531C-6D49FD610170}" dt="2022-08-02T17:58:27.989" v="46" actId="20577"/>
        <pc:sldMkLst>
          <pc:docMk/>
          <pc:sldMk cId="3697603542" sldId="266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7:58:27.989" v="46" actId="20577"/>
          <ac:spMkLst>
            <pc:docMk/>
            <pc:sldMk cId="3697603542" sldId="266"/>
            <ac:spMk id="5" creationId="{9E4C8C5E-B19D-204E-9453-97003A9D478D}"/>
          </ac:spMkLst>
        </pc:spChg>
        <pc:picChg chg="add mod">
          <ac:chgData name="Kim Bélanger-Baillargeon" userId="S::kim.belanger-baillargeon@educaloi.qc.ca::61e8c17a-4f44-4a20-848f-58a57c92f1ad" providerId="AD" clId="Web-{836D67FF-D74F-236D-531C-6D49FD610170}" dt="2022-08-02T17:52:22.507" v="3" actId="1076"/>
          <ac:picMkLst>
            <pc:docMk/>
            <pc:sldMk cId="3697603542" sldId="266"/>
            <ac:picMk id="2" creationId="{27EF73A5-16F3-A707-EA8E-FD609A12EDB5}"/>
          </ac:picMkLst>
        </pc:picChg>
      </pc:sldChg>
      <pc:sldChg chg="modSp">
        <pc:chgData name="Kim Bélanger-Baillargeon" userId="S::kim.belanger-baillargeon@educaloi.qc.ca::61e8c17a-4f44-4a20-848f-58a57c92f1ad" providerId="AD" clId="Web-{836D67FF-D74F-236D-531C-6D49FD610170}" dt="2022-08-02T19:24:20.914" v="74" actId="20577"/>
        <pc:sldMkLst>
          <pc:docMk/>
          <pc:sldMk cId="948445979" sldId="334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23:33.163" v="61" actId="20577"/>
          <ac:spMkLst>
            <pc:docMk/>
            <pc:sldMk cId="948445979" sldId="334"/>
            <ac:spMk id="2" creationId="{F62F4F6C-83C3-2D27-3113-588531BD4970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24:10.695" v="67" actId="20577"/>
          <ac:spMkLst>
            <pc:docMk/>
            <pc:sldMk cId="948445979" sldId="334"/>
            <ac:spMk id="4" creationId="{AC8AB025-1F90-BC02-51EE-B454BE884954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24:20.914" v="74" actId="20577"/>
          <ac:spMkLst>
            <pc:docMk/>
            <pc:sldMk cId="948445979" sldId="334"/>
            <ac:spMk id="5" creationId="{ACB0DCA7-1FD5-0F11-2358-7844F56E740E}"/>
          </ac:spMkLst>
        </pc:spChg>
      </pc:sldChg>
      <pc:sldChg chg="modSp">
        <pc:chgData name="Kim Bélanger-Baillargeon" userId="S::kim.belanger-baillargeon@educaloi.qc.ca::61e8c17a-4f44-4a20-848f-58a57c92f1ad" providerId="AD" clId="Web-{836D67FF-D74F-236D-531C-6D49FD610170}" dt="2022-08-02T19:45:28.673" v="96" actId="14100"/>
        <pc:sldMkLst>
          <pc:docMk/>
          <pc:sldMk cId="2153390888" sldId="335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24:54.009" v="76" actId="20577"/>
          <ac:spMkLst>
            <pc:docMk/>
            <pc:sldMk cId="2153390888" sldId="335"/>
            <ac:spMk id="3" creationId="{A925B14F-A9AC-14B6-2C78-F8CE4CB6D9B2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27:46.795" v="87" actId="20577"/>
          <ac:spMkLst>
            <pc:docMk/>
            <pc:sldMk cId="2153390888" sldId="335"/>
            <ac:spMk id="6" creationId="{4F0D54F8-6238-67EC-E90D-CE3FD9AF5E99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45:28.673" v="96" actId="14100"/>
          <ac:spMkLst>
            <pc:docMk/>
            <pc:sldMk cId="2153390888" sldId="335"/>
            <ac:spMk id="9" creationId="{6263ED3F-47E9-6C8C-DA7C-05ED8F1F1B10}"/>
          </ac:spMkLst>
        </pc:spChg>
        <pc:picChg chg="mod">
          <ac:chgData name="Kim Bélanger-Baillargeon" userId="S::kim.belanger-baillargeon@educaloi.qc.ca::61e8c17a-4f44-4a20-848f-58a57c92f1ad" providerId="AD" clId="Web-{836D67FF-D74F-236D-531C-6D49FD610170}" dt="2022-08-02T19:26:05.104" v="77" actId="14100"/>
          <ac:picMkLst>
            <pc:docMk/>
            <pc:sldMk cId="2153390888" sldId="335"/>
            <ac:picMk id="7" creationId="{222D8874-D35C-E9C9-0C8C-E777D3469458}"/>
          </ac:picMkLst>
        </pc:picChg>
        <pc:picChg chg="mod">
          <ac:chgData name="Kim Bélanger-Baillargeon" userId="S::kim.belanger-baillargeon@educaloi.qc.ca::61e8c17a-4f44-4a20-848f-58a57c92f1ad" providerId="AD" clId="Web-{836D67FF-D74F-236D-531C-6D49FD610170}" dt="2022-08-02T19:26:08.964" v="79" actId="1076"/>
          <ac:picMkLst>
            <pc:docMk/>
            <pc:sldMk cId="2153390888" sldId="335"/>
            <ac:picMk id="8" creationId="{F7A817C9-9F85-78CC-5ED8-D6BF870BD6EF}"/>
          </ac:picMkLst>
        </pc:picChg>
      </pc:sldChg>
      <pc:sldChg chg="addSp modSp">
        <pc:chgData name="Kim Bélanger-Baillargeon" userId="S::kim.belanger-baillargeon@educaloi.qc.ca::61e8c17a-4f44-4a20-848f-58a57c92f1ad" providerId="AD" clId="Web-{836D67FF-D74F-236D-531C-6D49FD610170}" dt="2022-08-02T19:47:56.130" v="121" actId="1076"/>
        <pc:sldMkLst>
          <pc:docMk/>
          <pc:sldMk cId="2838626346" sldId="336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45:45.299" v="98" actId="20577"/>
          <ac:spMkLst>
            <pc:docMk/>
            <pc:sldMk cId="2838626346" sldId="336"/>
            <ac:spMk id="3" creationId="{143E5D79-1830-69F7-8647-8B998A0B3B4D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47:56.130" v="121" actId="1076"/>
          <ac:spMkLst>
            <pc:docMk/>
            <pc:sldMk cId="2838626346" sldId="336"/>
            <ac:spMk id="4" creationId="{6C485C9E-10C6-D8FA-B80D-DF26C3C21578}"/>
          </ac:spMkLst>
        </pc:spChg>
        <pc:picChg chg="add mod">
          <ac:chgData name="Kim Bélanger-Baillargeon" userId="S::kim.belanger-baillargeon@educaloi.qc.ca::61e8c17a-4f44-4a20-848f-58a57c92f1ad" providerId="AD" clId="Web-{836D67FF-D74F-236D-531C-6D49FD610170}" dt="2022-08-02T17:52:34.304" v="6" actId="14100"/>
          <ac:picMkLst>
            <pc:docMk/>
            <pc:sldMk cId="2838626346" sldId="336"/>
            <ac:picMk id="2" creationId="{B1D95981-5422-A09C-8AA8-73937D886302}"/>
          </ac:picMkLst>
        </pc:picChg>
      </pc:sldChg>
      <pc:sldChg chg="modSp">
        <pc:chgData name="Kim Bélanger-Baillargeon" userId="S::kim.belanger-baillargeon@educaloi.qc.ca::61e8c17a-4f44-4a20-848f-58a57c92f1ad" providerId="AD" clId="Web-{836D67FF-D74F-236D-531C-6D49FD610170}" dt="2022-08-02T19:49:53.882" v="147" actId="20577"/>
        <pc:sldMkLst>
          <pc:docMk/>
          <pc:sldMk cId="352259110" sldId="337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48:15.146" v="123" actId="20577"/>
          <ac:spMkLst>
            <pc:docMk/>
            <pc:sldMk cId="352259110" sldId="337"/>
            <ac:spMk id="3" creationId="{8C0C6855-1993-4118-7663-02265547F09C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49:53.882" v="147" actId="20577"/>
          <ac:spMkLst>
            <pc:docMk/>
            <pc:sldMk cId="352259110" sldId="337"/>
            <ac:spMk id="4" creationId="{B3F83E5D-21C2-1D75-055F-F6E5998F008B}"/>
          </ac:spMkLst>
        </pc:spChg>
      </pc:sldChg>
      <pc:sldChg chg="modSp">
        <pc:chgData name="Kim Bélanger-Baillargeon" userId="S::kim.belanger-baillargeon@educaloi.qc.ca::61e8c17a-4f44-4a20-848f-58a57c92f1ad" providerId="AD" clId="Web-{836D67FF-D74F-236D-531C-6D49FD610170}" dt="2022-08-02T19:53:32.637" v="198" actId="20577"/>
        <pc:sldMkLst>
          <pc:docMk/>
          <pc:sldMk cId="2260478425" sldId="338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50:09.492" v="149" actId="20577"/>
          <ac:spMkLst>
            <pc:docMk/>
            <pc:sldMk cId="2260478425" sldId="338"/>
            <ac:spMk id="2" creationId="{A6E739EC-CC7F-AA17-51B1-E11602FD6D17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3:22.402" v="194" actId="20577"/>
          <ac:spMkLst>
            <pc:docMk/>
            <pc:sldMk cId="2260478425" sldId="338"/>
            <ac:spMk id="4" creationId="{816A3798-58E7-5A5D-51D0-91770E02E25E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3:32.637" v="198" actId="20577"/>
          <ac:spMkLst>
            <pc:docMk/>
            <pc:sldMk cId="2260478425" sldId="338"/>
            <ac:spMk id="5" creationId="{C0C7B8EA-2F31-A2F8-07F9-58E08D8C7490}"/>
          </ac:spMkLst>
        </pc:spChg>
      </pc:sldChg>
      <pc:sldChg chg="addSp modSp">
        <pc:chgData name="Kim Bélanger-Baillargeon" userId="S::kim.belanger-baillargeon@educaloi.qc.ca::61e8c17a-4f44-4a20-848f-58a57c92f1ad" providerId="AD" clId="Web-{836D67FF-D74F-236D-531C-6D49FD610170}" dt="2022-08-02T19:56:15.593" v="235" actId="1076"/>
        <pc:sldMkLst>
          <pc:docMk/>
          <pc:sldMk cId="1930636630" sldId="339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53:47.824" v="200" actId="20577"/>
          <ac:spMkLst>
            <pc:docMk/>
            <pc:sldMk cId="1930636630" sldId="339"/>
            <ac:spMk id="3" creationId="{A7A7AD4B-4B07-2E3A-83CB-8E6FFE79B69B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5:42.764" v="221" actId="20577"/>
          <ac:spMkLst>
            <pc:docMk/>
            <pc:sldMk cId="1930636630" sldId="339"/>
            <ac:spMk id="4" creationId="{933C7633-506B-1DA3-0660-4A3A63E2DC0C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6:15.593" v="235" actId="1076"/>
          <ac:spMkLst>
            <pc:docMk/>
            <pc:sldMk cId="1930636630" sldId="339"/>
            <ac:spMk id="6" creationId="{E0254FE8-3966-ACB3-964D-A129AE868178}"/>
          </ac:spMkLst>
        </pc:spChg>
        <pc:picChg chg="add mod">
          <ac:chgData name="Kim Bélanger-Baillargeon" userId="S::kim.belanger-baillargeon@educaloi.qc.ca::61e8c17a-4f44-4a20-848f-58a57c92f1ad" providerId="AD" clId="Web-{836D67FF-D74F-236D-531C-6D49FD610170}" dt="2022-08-02T17:52:56.196" v="13" actId="1076"/>
          <ac:picMkLst>
            <pc:docMk/>
            <pc:sldMk cId="1930636630" sldId="339"/>
            <ac:picMk id="2" creationId="{4D56DC64-8899-1D1F-5BC2-B1F4BF46779C}"/>
          </ac:picMkLst>
        </pc:picChg>
        <pc:picChg chg="add mod">
          <ac:chgData name="Kim Bélanger-Baillargeon" userId="S::kim.belanger-baillargeon@educaloi.qc.ca::61e8c17a-4f44-4a20-848f-58a57c92f1ad" providerId="AD" clId="Web-{836D67FF-D74F-236D-531C-6D49FD610170}" dt="2022-08-02T17:53:00.149" v="14" actId="1076"/>
          <ac:picMkLst>
            <pc:docMk/>
            <pc:sldMk cId="1930636630" sldId="339"/>
            <ac:picMk id="5" creationId="{5E514A28-AE64-40EE-4AA3-4AB9A72C408A}"/>
          </ac:picMkLst>
        </pc:picChg>
      </pc:sldChg>
      <pc:sldChg chg="modSp">
        <pc:chgData name="Kim Bélanger-Baillargeon" userId="S::kim.belanger-baillargeon@educaloi.qc.ca::61e8c17a-4f44-4a20-848f-58a57c92f1ad" providerId="AD" clId="Web-{836D67FF-D74F-236D-531C-6D49FD610170}" dt="2022-08-02T19:58:27.127" v="254" actId="20577"/>
        <pc:sldMkLst>
          <pc:docMk/>
          <pc:sldMk cId="1862923784" sldId="340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57:01.391" v="241" actId="20577"/>
          <ac:spMkLst>
            <pc:docMk/>
            <pc:sldMk cId="1862923784" sldId="340"/>
            <ac:spMk id="3" creationId="{F1FFF45D-CA8C-F315-D241-815A1F732C41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8:18.893" v="249" actId="20577"/>
          <ac:spMkLst>
            <pc:docMk/>
            <pc:sldMk cId="1862923784" sldId="340"/>
            <ac:spMk id="6" creationId="{6414944D-E755-40D2-2C70-626266211A0E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8:27.127" v="254" actId="20577"/>
          <ac:spMkLst>
            <pc:docMk/>
            <pc:sldMk cId="1862923784" sldId="340"/>
            <ac:spMk id="7" creationId="{E49C38C8-E6B9-111B-A17E-92D76276B7DC}"/>
          </ac:spMkLst>
        </pc:spChg>
      </pc:sldChg>
      <pc:sldChg chg="modSp">
        <pc:chgData name="Kim Bélanger-Baillargeon" userId="S::kim.belanger-baillargeon@educaloi.qc.ca::61e8c17a-4f44-4a20-848f-58a57c92f1ad" providerId="AD" clId="Web-{836D67FF-D74F-236D-531C-6D49FD610170}" dt="2022-08-02T19:59:14.222" v="266" actId="20577"/>
        <pc:sldMkLst>
          <pc:docMk/>
          <pc:sldMk cId="939492923" sldId="341"/>
        </pc:sldMkLst>
        <pc:spChg chg="mod">
          <ac:chgData name="Kim Bélanger-Baillargeon" userId="S::kim.belanger-baillargeon@educaloi.qc.ca::61e8c17a-4f44-4a20-848f-58a57c92f1ad" providerId="AD" clId="Web-{836D67FF-D74F-236D-531C-6D49FD610170}" dt="2022-08-02T19:58:39.065" v="258" actId="20577"/>
          <ac:spMkLst>
            <pc:docMk/>
            <pc:sldMk cId="939492923" sldId="341"/>
            <ac:spMk id="3" creationId="{6DC143FF-D913-B31E-E3EF-3C3BEDD63837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9:08.925" v="263" actId="20577"/>
          <ac:spMkLst>
            <pc:docMk/>
            <pc:sldMk cId="939492923" sldId="341"/>
            <ac:spMk id="4" creationId="{806B5FA8-7385-00A0-412C-271BACB02099}"/>
          </ac:spMkLst>
        </pc:spChg>
        <pc:spChg chg="mod">
          <ac:chgData name="Kim Bélanger-Baillargeon" userId="S::kim.belanger-baillargeon@educaloi.qc.ca::61e8c17a-4f44-4a20-848f-58a57c92f1ad" providerId="AD" clId="Web-{836D67FF-D74F-236D-531C-6D49FD610170}" dt="2022-08-02T19:59:14.222" v="266" actId="20577"/>
          <ac:spMkLst>
            <pc:docMk/>
            <pc:sldMk cId="939492923" sldId="341"/>
            <ac:spMk id="9" creationId="{07E17A8A-E7EF-C187-68DB-A506C76993F5}"/>
          </ac:spMkLst>
        </pc:spChg>
      </pc:sldChg>
    </pc:docChg>
  </pc:docChgLst>
  <pc:docChgLst>
    <pc:chgData name="Thais Cattani Perroni" userId="S::thais.cattani.perroni@educaloi.qc.ca::cfd5eeab-e9e1-4b2a-b5a4-3d687f911c86" providerId="AD" clId="Web-{971D7315-94A9-0C4C-F031-EB29D95E6F36}"/>
    <pc:docChg chg="sldOrd">
      <pc:chgData name="Thais Cattani Perroni" userId="S::thais.cattani.perroni@educaloi.qc.ca::cfd5eeab-e9e1-4b2a-b5a4-3d687f911c86" providerId="AD" clId="Web-{971D7315-94A9-0C4C-F031-EB29D95E6F36}" dt="2023-08-17T17:45:27.217" v="1"/>
      <pc:docMkLst>
        <pc:docMk/>
      </pc:docMkLst>
      <pc:sldChg chg="ord">
        <pc:chgData name="Thais Cattani Perroni" userId="S::thais.cattani.perroni@educaloi.qc.ca::cfd5eeab-e9e1-4b2a-b5a4-3d687f911c86" providerId="AD" clId="Web-{971D7315-94A9-0C4C-F031-EB29D95E6F36}" dt="2023-08-17T17:45:27.217" v="1"/>
        <pc:sldMkLst>
          <pc:docMk/>
          <pc:sldMk cId="2303950096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FDAF-E4D2-43F7-93D1-9335EF645F52}" type="datetimeFigureOut">
              <a:t>17/08/2023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4E5B-397B-4266-987B-737E39C30BC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4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  <a:p>
            <a:r>
              <a:rPr lang="fr-CA" b="1" dirty="0"/>
              <a:t>SOURCES</a:t>
            </a:r>
            <a:endParaRPr lang="en-US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 des droits et libertés</a:t>
            </a:r>
            <a:r>
              <a:rPr lang="fr-CA" dirty="0"/>
              <a:t>, art 1, partie I de la </a:t>
            </a:r>
            <a:r>
              <a:rPr lang="fr-CA" i="1" dirty="0"/>
              <a:t>Loi constitutionnelle de 1982</a:t>
            </a:r>
            <a:r>
              <a:rPr lang="fr-CA" dirty="0"/>
              <a:t>, constituant l’annexe B de la </a:t>
            </a:r>
            <a:r>
              <a:rPr lang="fr-CA" i="1" dirty="0"/>
              <a:t>Loi de 1982 sur le Canada</a:t>
            </a:r>
            <a:r>
              <a:rPr lang="fr-CA" dirty="0"/>
              <a:t> (R-U), 1982, c 11 [ci-après </a:t>
            </a:r>
            <a:r>
              <a:rPr lang="fr-CA" i="1" dirty="0"/>
              <a:t>Charte canadienne</a:t>
            </a:r>
            <a:r>
              <a:rPr lang="fr-CA" dirty="0"/>
              <a:t>]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des droits et libertés de la personne</a:t>
            </a:r>
            <a:r>
              <a:rPr lang="fr-CA" dirty="0"/>
              <a:t>, RLRQ c C-12, préambule [ci-après </a:t>
            </a:r>
            <a:r>
              <a:rPr lang="fr-CA" i="1" dirty="0"/>
              <a:t>Charte québécoise</a:t>
            </a:r>
            <a:r>
              <a:rPr lang="fr-CA" dirty="0"/>
              <a:t>]</a:t>
            </a:r>
            <a:r>
              <a:rPr lang="fr-CA" i="1" dirty="0"/>
              <a:t>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21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16-23, 25, 35.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4-9, 39-48.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9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24(1), 32(1), 52(1).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49, 52, 54, 55.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Godbout c Longueuil (Ville)</a:t>
            </a:r>
            <a:r>
              <a:rPr lang="fr-CA" dirty="0"/>
              <a:t>, [1997] 3 RCS 844 au para 93. 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 i="1" dirty="0"/>
              <a:t>SDGMR c Dolphin Delivery Ltd</a:t>
            </a:r>
            <a:r>
              <a:rPr lang="en-US" dirty="0"/>
              <a:t>, [1986] 2 RCS 573 aux para 33-34.</a:t>
            </a: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Christian Brunelle, </a:t>
            </a:r>
            <a:r>
              <a:rPr lang="en-US" i="1" dirty="0"/>
              <a:t>Les </a:t>
            </a:r>
            <a:r>
              <a:rPr lang="en-US" i="1" dirty="0" err="1"/>
              <a:t>domaines</a:t>
            </a:r>
            <a:r>
              <a:rPr lang="en-US" i="1" dirty="0"/>
              <a:t> </a:t>
            </a:r>
            <a:r>
              <a:rPr lang="en-US" i="1" dirty="0" err="1"/>
              <a:t>d’application</a:t>
            </a:r>
            <a:r>
              <a:rPr lang="en-US" i="1" dirty="0"/>
              <a:t> des </a:t>
            </a:r>
            <a:r>
              <a:rPr lang="en-US" i="1" dirty="0" err="1"/>
              <a:t>Chartes</a:t>
            </a:r>
            <a:r>
              <a:rPr lang="en-US" i="1" dirty="0"/>
              <a:t> des droits</a:t>
            </a:r>
            <a:r>
              <a:rPr lang="en-US" dirty="0"/>
              <a:t>, Collection de droit 2016-2017, vol 7, tit I, </a:t>
            </a:r>
            <a:r>
              <a:rPr lang="en-US" dirty="0" err="1"/>
              <a:t>ch</a:t>
            </a:r>
            <a:r>
              <a:rPr lang="en-US" dirty="0"/>
              <a:t> III aux pp 35-39.</a:t>
            </a:r>
            <a:endParaRPr lang="fr-CA" dirty="0"/>
          </a:p>
          <a:p>
            <a:pPr marL="171450" indent="-171450">
              <a:buFont typeface="Arial,Sans-Serif"/>
              <a:buChar char="•"/>
            </a:pPr>
            <a:endParaRPr lang="fr-CA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6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15(1).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10.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Andrews c Law Society of British Columbia</a:t>
            </a:r>
            <a:r>
              <a:rPr lang="fr-CA" dirty="0"/>
              <a:t>, [1989] 1 RCS 143 aux pp 174-175.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dirty="0"/>
              <a:t>Christian Brunelle, </a:t>
            </a:r>
            <a:r>
              <a:rPr lang="fr-CA" i="1" dirty="0"/>
              <a:t>Les domaines d’application des Chartes des droits</a:t>
            </a:r>
            <a:r>
              <a:rPr lang="fr-CA" dirty="0"/>
              <a:t>, Collection de droit 2016-2017, vol 7, </a:t>
            </a:r>
            <a:r>
              <a:rPr lang="fr-CA" dirty="0" err="1"/>
              <a:t>tit</a:t>
            </a:r>
            <a:r>
              <a:rPr lang="fr-CA" dirty="0"/>
              <a:t> I, </a:t>
            </a:r>
            <a:r>
              <a:rPr lang="fr-CA" dirty="0" err="1"/>
              <a:t>ch</a:t>
            </a:r>
            <a:r>
              <a:rPr lang="fr-CA" dirty="0"/>
              <a:t> III aux pp 64-67.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endParaRPr lang="fr-CA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96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15(1).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10.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64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Commission ontarienne des droits de la personne c </a:t>
            </a:r>
            <a:r>
              <a:rPr lang="fr-CA" i="1" dirty="0" err="1"/>
              <a:t>Simpsons</a:t>
            </a:r>
            <a:r>
              <a:rPr lang="fr-CA" i="1" dirty="0"/>
              <a:t>-Sears</a:t>
            </a:r>
            <a:r>
              <a:rPr lang="fr-CA" dirty="0"/>
              <a:t>, [1985] 2 RCS 536 aux pp 551 et </a:t>
            </a:r>
            <a:r>
              <a:rPr lang="fr-CA" dirty="0" err="1"/>
              <a:t>ss</a:t>
            </a:r>
            <a:r>
              <a:rPr lang="fr-CA" dirty="0"/>
              <a:t>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Christian Brunelle, </a:t>
            </a:r>
            <a:r>
              <a:rPr lang="en-US" i="1" dirty="0"/>
              <a:t>Les </a:t>
            </a:r>
            <a:r>
              <a:rPr lang="en-US" i="1" dirty="0" err="1"/>
              <a:t>domaines</a:t>
            </a:r>
            <a:r>
              <a:rPr lang="en-US" i="1" dirty="0"/>
              <a:t> </a:t>
            </a:r>
            <a:r>
              <a:rPr lang="en-US" i="1" dirty="0" err="1"/>
              <a:t>d’application</a:t>
            </a:r>
            <a:r>
              <a:rPr lang="en-US" i="1" dirty="0"/>
              <a:t> des </a:t>
            </a:r>
            <a:r>
              <a:rPr lang="en-US" i="1" dirty="0" err="1"/>
              <a:t>Chartes</a:t>
            </a:r>
            <a:r>
              <a:rPr lang="en-US" i="1" dirty="0"/>
              <a:t> des droits</a:t>
            </a:r>
            <a:r>
              <a:rPr lang="en-US" dirty="0"/>
              <a:t>, Collection de droit 2016-2017, vol 7, tit I, </a:t>
            </a:r>
            <a:r>
              <a:rPr lang="en-US" dirty="0" err="1"/>
              <a:t>ch</a:t>
            </a:r>
            <a:r>
              <a:rPr lang="en-US" dirty="0"/>
              <a:t> III aux pp 64-67.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7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Commission ontarienne des droits de la personne c </a:t>
            </a:r>
            <a:r>
              <a:rPr lang="fr-CA" i="1" dirty="0" err="1"/>
              <a:t>Simpsons</a:t>
            </a:r>
            <a:r>
              <a:rPr lang="fr-CA" i="1" dirty="0"/>
              <a:t>-Sears</a:t>
            </a:r>
            <a:r>
              <a:rPr lang="fr-CA" dirty="0"/>
              <a:t>, [1985] 2 RCS 536 aux pp 551 et </a:t>
            </a:r>
            <a:r>
              <a:rPr lang="fr-CA" dirty="0" err="1"/>
              <a:t>ss</a:t>
            </a:r>
            <a:r>
              <a:rPr lang="fr-CA" dirty="0"/>
              <a:t>.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Christian Brunelle, </a:t>
            </a:r>
            <a:r>
              <a:rPr lang="en-US" i="1" dirty="0"/>
              <a:t>Les </a:t>
            </a:r>
            <a:r>
              <a:rPr lang="en-US" i="1" dirty="0" err="1"/>
              <a:t>domaines</a:t>
            </a:r>
            <a:r>
              <a:rPr lang="en-US" i="1" dirty="0"/>
              <a:t> </a:t>
            </a:r>
            <a:r>
              <a:rPr lang="en-US" i="1" dirty="0" err="1"/>
              <a:t>d’application</a:t>
            </a:r>
            <a:r>
              <a:rPr lang="en-US" i="1" dirty="0"/>
              <a:t> des </a:t>
            </a:r>
            <a:r>
              <a:rPr lang="en-US" i="1" dirty="0" err="1"/>
              <a:t>Chartes</a:t>
            </a:r>
            <a:r>
              <a:rPr lang="en-US" i="1" dirty="0"/>
              <a:t> des droits</a:t>
            </a:r>
            <a:r>
              <a:rPr lang="en-US" dirty="0"/>
              <a:t>, Collection de droit 2016-2017, vol 7, tit I, </a:t>
            </a:r>
            <a:r>
              <a:rPr lang="en-US" dirty="0" err="1"/>
              <a:t>ch</a:t>
            </a:r>
            <a:r>
              <a:rPr lang="en-US" dirty="0"/>
              <a:t> III aux pp 64-67.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65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cs typeface="Calibri"/>
            </a:endParaRPr>
          </a:p>
          <a:p>
            <a:endParaRPr lang="fr-CA" dirty="0">
              <a:cs typeface="Calibri"/>
            </a:endParaRPr>
          </a:p>
          <a:p>
            <a:endParaRPr lang="fr-CA" dirty="0">
              <a:cs typeface="Calibri"/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624B-F79C-4787-B116-28D6CD5E02D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32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0"/>
              </a:spcAft>
            </a:pPr>
            <a:endParaRPr lang="fr-FR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32627-CDED-4B74-8175-2FC5BD909872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76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www.facebook.com/educaloi/?ref=page_internal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hyperlink" Target="https://www.youtube.com/c/educaloi/videos" TargetMode="External"/><Relationship Id="rId2" Type="http://schemas.openxmlformats.org/officeDocument/2006/relationships/hyperlink" Target="https://educaloi.qc.ca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hyperlink" Target="https://www.instagram.com/educaloi/?hl=fr-ca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youtube.com/c/educaloi/videos" TargetMode="External"/><Relationship Id="rId7" Type="http://schemas.openxmlformats.org/officeDocument/2006/relationships/hyperlink" Target="https://www.instagram.com/educaloi/?hl=fr-ca" TargetMode="External"/><Relationship Id="rId2" Type="http://schemas.openxmlformats.org/officeDocument/2006/relationships/hyperlink" Target="https://www.facebook.com/educaloi/?ref=page_interna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educaloi.qc.ca/" TargetMode="External"/><Relationship Id="rId9" Type="http://schemas.openxmlformats.org/officeDocument/2006/relationships/hyperlink" Target="http://educationjuridique.ca/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8BB11DE4-7B1C-5745-875F-4B1CF8BB0E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764" y="1818409"/>
            <a:ext cx="5978236" cy="5039591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4707A6-5057-B34A-B28C-0064B66519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650" y="2469790"/>
            <a:ext cx="5212080" cy="2377440"/>
          </a:xfrm>
        </p:spPr>
        <p:txBody>
          <a:bodyPr lIns="0" tIns="0" rIns="0" bIns="0" anchor="t"/>
          <a:lstStyle>
            <a:lvl1pPr algn="l">
              <a:defRPr sz="6000" b="1"/>
            </a:lvl1pPr>
          </a:lstStyle>
          <a:p>
            <a:r>
              <a:rPr lang="fr-CA" dirty="0"/>
              <a:t>Cliquez pour insérer 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C64A91-32F2-D14C-83A1-9E02AA1DFD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50" y="5105328"/>
            <a:ext cx="5212080" cy="118872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CA" dirty="0"/>
              <a:t>Cliquez pour insérer le sous-titre ou la date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123502-005E-8440-BFE0-D1A1E88F1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49" y="904567"/>
            <a:ext cx="2685225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question /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18669CF-8A1F-9F48-B924-C241EACDD350}"/>
              </a:ext>
            </a:extLst>
          </p:cNvPr>
          <p:cNvGrpSpPr/>
          <p:nvPr userDrawn="1"/>
        </p:nvGrpSpPr>
        <p:grpSpPr>
          <a:xfrm>
            <a:off x="8640689" y="2800350"/>
            <a:ext cx="2286000" cy="2286000"/>
            <a:chOff x="8640689" y="2800350"/>
            <a:chExt cx="2286000" cy="2286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418B851-5B25-EA46-86B8-E4CD19A51D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40689" y="2800350"/>
              <a:ext cx="2286000" cy="2286000"/>
            </a:xfrm>
            <a:prstGeom prst="ellipse">
              <a:avLst/>
            </a:prstGeom>
            <a:solidFill>
              <a:srgbClr val="F68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EED37363-B633-F040-ADBF-275A6B2C7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83" y="3017044"/>
              <a:ext cx="1852613" cy="1852613"/>
            </a:xfrm>
            <a:prstGeom prst="rect">
              <a:avLst/>
            </a:prstGeom>
          </p:spPr>
        </p:pic>
      </p:grp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FD54183E-6A40-2844-A85F-0190EFB88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7D2C9C14-1D2E-474A-8CD7-AB4EF3B43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27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lettre /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tx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#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6E7A4988-F649-3544-9BA1-103FF83B4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67251FC-5D44-2B45-8825-2E3752AFE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0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mot /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tx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mot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EF60DAA7-573E-574D-B359-854194939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1F966F6A-2654-544A-99CC-79734BEBD9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7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section / anthraci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5669280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None/>
              <a:defRPr sz="2400" b="0">
                <a:solidFill>
                  <a:schemeClr val="bg1"/>
                </a:solidFill>
              </a:defRPr>
            </a:lvl3pPr>
            <a:lvl4pPr marL="0" indent="0">
              <a:buNone/>
              <a:defRPr sz="2400" b="0">
                <a:solidFill>
                  <a:schemeClr val="bg1"/>
                </a:solidFill>
              </a:defRPr>
            </a:lvl4pPr>
            <a:lvl5pPr marL="0" indent="0">
              <a:buNone/>
              <a:defRPr sz="2400" b="0">
                <a:solidFill>
                  <a:schemeClr val="bg1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bg1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bg1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bg1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EA9B13A4-29EA-9A4B-9C30-85FE7016081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976872" y="1416462"/>
            <a:ext cx="4023360" cy="40233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773A9A5-1F9B-7641-872E-5DC279224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 flipV="1">
            <a:off x="8512069" y="-13252"/>
            <a:ext cx="2912883" cy="178323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B4919AE-C47E-EE43-8CF7-A7E4B867C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451" t="10266"/>
          <a:stretch/>
        </p:blipFill>
        <p:spPr>
          <a:xfrm flipH="1">
            <a:off x="10151991" y="331304"/>
            <a:ext cx="2053261" cy="234563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768AE2C-F429-C541-93EB-5CC7D84891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44120" y="4828172"/>
            <a:ext cx="2228610" cy="22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question /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18669CF-8A1F-9F48-B924-C241EACDD350}"/>
              </a:ext>
            </a:extLst>
          </p:cNvPr>
          <p:cNvGrpSpPr/>
          <p:nvPr userDrawn="1"/>
        </p:nvGrpSpPr>
        <p:grpSpPr>
          <a:xfrm>
            <a:off x="8640689" y="2800350"/>
            <a:ext cx="2286000" cy="2286000"/>
            <a:chOff x="8640689" y="2800350"/>
            <a:chExt cx="2286000" cy="2286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418B851-5B25-EA46-86B8-E4CD19A51D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40689" y="2800350"/>
              <a:ext cx="2286000" cy="2286000"/>
            </a:xfrm>
            <a:prstGeom prst="ellipse">
              <a:avLst/>
            </a:prstGeom>
            <a:solidFill>
              <a:srgbClr val="F68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EED37363-B633-F040-ADBF-275A6B2C7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83" y="3017044"/>
              <a:ext cx="1852613" cy="1852613"/>
            </a:xfrm>
            <a:prstGeom prst="rect">
              <a:avLst/>
            </a:prstGeom>
          </p:spPr>
        </p:pic>
      </p:grp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FD54183E-6A40-2844-A85F-0190EFB88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7D2C9C14-1D2E-474A-8CD7-AB4EF3B43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52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lettre /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#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6E7A4988-F649-3544-9BA1-103FF83B4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67251FC-5D44-2B45-8825-2E3752AFE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5136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mot /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mot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EF60DAA7-573E-574D-B359-854194939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1F966F6A-2654-544A-99CC-79734BEBD9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99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section /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5669280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buNone/>
              <a:defRPr sz="2400" b="0">
                <a:solidFill>
                  <a:schemeClr val="tx2"/>
                </a:solidFill>
              </a:defRPr>
            </a:lvl4pPr>
            <a:lvl5pPr marL="0" indent="0">
              <a:buNone/>
              <a:defRPr sz="2400" b="0">
                <a:solidFill>
                  <a:schemeClr val="tx2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tx2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tx2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tx2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BC07757-77C5-524C-B910-557C8E95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6200000" flipH="1" flipV="1">
            <a:off x="9848146" y="3511825"/>
            <a:ext cx="2912883" cy="178323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A70DBE9A-782A-CA47-8C6B-15DF0D3C4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>
            <a:off x="9279117" y="5088014"/>
            <a:ext cx="2912883" cy="178323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DE36D25E-AC8F-D64E-9495-A3A4FD879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114" t="13955" r="21853"/>
          <a:stretch/>
        </p:blipFill>
        <p:spPr>
          <a:xfrm>
            <a:off x="10588487" y="0"/>
            <a:ext cx="1603514" cy="255352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ABB79D62-4DCF-1B4E-B374-A67D98575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 flipV="1">
            <a:off x="8512069" y="-13252"/>
            <a:ext cx="2912883" cy="1783237"/>
          </a:xfrm>
          <a:prstGeom prst="rect">
            <a:avLst/>
          </a:prstGeom>
        </p:spPr>
      </p:pic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EA9B13A4-29EA-9A4B-9C30-85FE7016081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976872" y="1416462"/>
            <a:ext cx="4023360" cy="40233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31785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question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18669CF-8A1F-9F48-B924-C241EACDD350}"/>
              </a:ext>
            </a:extLst>
          </p:cNvPr>
          <p:cNvGrpSpPr/>
          <p:nvPr userDrawn="1"/>
        </p:nvGrpSpPr>
        <p:grpSpPr>
          <a:xfrm>
            <a:off x="8640689" y="2800350"/>
            <a:ext cx="2286000" cy="2286000"/>
            <a:chOff x="8640689" y="2800350"/>
            <a:chExt cx="2286000" cy="2286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418B851-5B25-EA46-86B8-E4CD19A51D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40689" y="2800350"/>
              <a:ext cx="22860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EED37363-B633-F040-ADBF-275A6B2C7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83" y="3017044"/>
              <a:ext cx="1852613" cy="1852613"/>
            </a:xfrm>
            <a:prstGeom prst="rect">
              <a:avLst/>
            </a:prstGeom>
          </p:spPr>
        </p:pic>
      </p:grp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FD54183E-6A40-2844-A85F-0190EFB88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05F9F066-A229-1841-8330-31E3CF8FE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8266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lettre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2FAE47-1892-8943-BEA1-E81D2268A2AB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#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6E7A4988-F649-3544-9BA1-103FF83B4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D857F2C-2621-2942-BB12-8087BAB5C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1042416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F252C05-B1C9-664B-A45A-1EB08547D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Cliquez pour insérer le titre</a:t>
            </a:r>
          </a:p>
        </p:txBody>
      </p:sp>
    </p:spTree>
    <p:extLst>
      <p:ext uri="{BB962C8B-B14F-4D97-AF65-F5344CB8AC3E}">
        <p14:creationId xmlns:p14="http://schemas.microsoft.com/office/powerpoint/2010/main" val="25404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mot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DD54FE87-F6BD-184C-AE34-D3CF8F33B340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0C74F3D-AD78-C648-A693-2FFD0CBA8809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mot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EF60DAA7-573E-574D-B359-854194939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A95D3B80-EAB2-E94F-A60E-4363FCD9E2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97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ais-tu que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-6962" y="-3176"/>
            <a:ext cx="6078950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74207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83663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19229 w 16594157"/>
              <a:gd name="connsiteY0" fmla="*/ 3997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9229 w 16594157"/>
              <a:gd name="connsiteY4" fmla="*/ 3997 h 13739070"/>
              <a:gd name="connsiteX0" fmla="*/ 10561 w 16594157"/>
              <a:gd name="connsiteY0" fmla="*/ 10355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0561 w 16594157"/>
              <a:gd name="connsiteY4" fmla="*/ 10355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4157" h="13739070">
                <a:moveTo>
                  <a:pt x="10561" y="10355"/>
                </a:moveTo>
                <a:lnTo>
                  <a:pt x="10402668" y="0"/>
                </a:lnTo>
                <a:lnTo>
                  <a:pt x="16594157" y="13739070"/>
                </a:lnTo>
                <a:lnTo>
                  <a:pt x="0" y="13739070"/>
                </a:lnTo>
                <a:cubicBezTo>
                  <a:pt x="2573" y="9160712"/>
                  <a:pt x="7988" y="4588713"/>
                  <a:pt x="10561" y="10355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508" y="822960"/>
            <a:ext cx="521208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2508" y="2103120"/>
            <a:ext cx="5212080" cy="411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/>
            </a:lvl8pPr>
            <a:lvl9pPr>
              <a:defRPr sz="3200"/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2508" y="353290"/>
            <a:ext cx="521208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F45794-60D9-5642-AF8F-713E9AC801C9}"/>
              </a:ext>
            </a:extLst>
          </p:cNvPr>
          <p:cNvSpPr txBox="1"/>
          <p:nvPr userDrawn="1"/>
        </p:nvSpPr>
        <p:spPr>
          <a:xfrm>
            <a:off x="859536" y="3393485"/>
            <a:ext cx="3674364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CA" sz="6000" b="1" dirty="0">
                <a:solidFill>
                  <a:schemeClr val="bg1"/>
                </a:solidFill>
              </a:rPr>
              <a:t>Savais-tu </a:t>
            </a:r>
            <a:br>
              <a:rPr lang="fr-CA" sz="6000" b="1" dirty="0">
                <a:solidFill>
                  <a:schemeClr val="bg1"/>
                </a:solidFill>
              </a:rPr>
            </a:br>
            <a:r>
              <a:rPr lang="fr-CA" sz="6000" b="1" dirty="0">
                <a:solidFill>
                  <a:schemeClr val="bg1"/>
                </a:solidFill>
              </a:rPr>
              <a:t>que…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C8690AE-0572-364A-BC26-3AA4F97ECBF1}"/>
              </a:ext>
            </a:extLst>
          </p:cNvPr>
          <p:cNvGrpSpPr/>
          <p:nvPr userDrawn="1"/>
        </p:nvGrpSpPr>
        <p:grpSpPr>
          <a:xfrm>
            <a:off x="882650" y="1005911"/>
            <a:ext cx="1828800" cy="1828800"/>
            <a:chOff x="1502135" y="-168262"/>
            <a:chExt cx="1828800" cy="18288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906F414-5953-7D44-871B-08FF034A76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502135" y="-168262"/>
              <a:ext cx="1828800" cy="1828800"/>
            </a:xfrm>
            <a:prstGeom prst="ellipse">
              <a:avLst/>
            </a:prstGeom>
            <a:solidFill>
              <a:srgbClr val="F68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340F2A1-7DB6-A047-8E68-FD22421DE4D4}"/>
                </a:ext>
              </a:extLst>
            </p:cNvPr>
            <p:cNvGrpSpPr/>
            <p:nvPr userDrawn="1"/>
          </p:nvGrpSpPr>
          <p:grpSpPr>
            <a:xfrm>
              <a:off x="2104879" y="207068"/>
              <a:ext cx="623318" cy="1078122"/>
              <a:chOff x="2124558" y="2121296"/>
              <a:chExt cx="260737" cy="450987"/>
            </a:xfrm>
          </p:grpSpPr>
          <p:sp>
            <p:nvSpPr>
              <p:cNvPr id="12" name="Graphique 14">
                <a:extLst>
                  <a:ext uri="{FF2B5EF4-FFF2-40B4-BE49-F238E27FC236}">
                    <a16:creationId xmlns:a16="http://schemas.microsoft.com/office/drawing/2014/main" id="{1680013A-09F4-6745-AB75-BC0D52C7F227}"/>
                  </a:ext>
                </a:extLst>
              </p:cNvPr>
              <p:cNvSpPr/>
              <p:nvPr userDrawn="1"/>
            </p:nvSpPr>
            <p:spPr>
              <a:xfrm>
                <a:off x="2237943" y="2514815"/>
                <a:ext cx="53418" cy="57468"/>
              </a:xfrm>
              <a:custGeom>
                <a:avLst/>
                <a:gdLst>
                  <a:gd name="connsiteX0" fmla="*/ 0 w 53418"/>
                  <a:gd name="connsiteY0" fmla="*/ 34220 h 57468"/>
                  <a:gd name="connsiteX1" fmla="*/ 0 w 53418"/>
                  <a:gd name="connsiteY1" fmla="*/ 22743 h 57468"/>
                  <a:gd name="connsiteX2" fmla="*/ 7268 w 53418"/>
                  <a:gd name="connsiteY2" fmla="*/ 6094 h 57468"/>
                  <a:gd name="connsiteX3" fmla="*/ 26641 w 53418"/>
                  <a:gd name="connsiteY3" fmla="*/ 0 h 57468"/>
                  <a:gd name="connsiteX4" fmla="*/ 46128 w 53418"/>
                  <a:gd name="connsiteY4" fmla="*/ 6266 h 57468"/>
                  <a:gd name="connsiteX5" fmla="*/ 53418 w 53418"/>
                  <a:gd name="connsiteY5" fmla="*/ 22743 h 57468"/>
                  <a:gd name="connsiteX6" fmla="*/ 53418 w 53418"/>
                  <a:gd name="connsiteY6" fmla="*/ 34220 h 57468"/>
                  <a:gd name="connsiteX7" fmla="*/ 46043 w 53418"/>
                  <a:gd name="connsiteY7" fmla="*/ 51145 h 57468"/>
                  <a:gd name="connsiteX8" fmla="*/ 26641 w 53418"/>
                  <a:gd name="connsiteY8" fmla="*/ 57468 h 57468"/>
                  <a:gd name="connsiteX9" fmla="*/ 7355 w 53418"/>
                  <a:gd name="connsiteY9" fmla="*/ 51318 h 57468"/>
                  <a:gd name="connsiteX10" fmla="*/ 0 w 53418"/>
                  <a:gd name="connsiteY10" fmla="*/ 34220 h 5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18" h="57468">
                    <a:moveTo>
                      <a:pt x="0" y="34220"/>
                    </a:moveTo>
                    <a:lnTo>
                      <a:pt x="0" y="22743"/>
                    </a:lnTo>
                    <a:cubicBezTo>
                      <a:pt x="0" y="14517"/>
                      <a:pt x="3111" y="9462"/>
                      <a:pt x="7268" y="6094"/>
                    </a:cubicBezTo>
                    <a:cubicBezTo>
                      <a:pt x="11890" y="2351"/>
                      <a:pt x="18845" y="-29"/>
                      <a:pt x="26641" y="0"/>
                    </a:cubicBezTo>
                    <a:cubicBezTo>
                      <a:pt x="34435" y="30"/>
                      <a:pt x="41447" y="2464"/>
                      <a:pt x="46128" y="6266"/>
                    </a:cubicBezTo>
                    <a:cubicBezTo>
                      <a:pt x="50361" y="9704"/>
                      <a:pt x="53418" y="14758"/>
                      <a:pt x="53418" y="22743"/>
                    </a:cubicBezTo>
                    <a:lnTo>
                      <a:pt x="53418" y="34220"/>
                    </a:lnTo>
                    <a:cubicBezTo>
                      <a:pt x="53418" y="42460"/>
                      <a:pt x="50289" y="47653"/>
                      <a:pt x="46043" y="51145"/>
                    </a:cubicBezTo>
                    <a:cubicBezTo>
                      <a:pt x="41361" y="54995"/>
                      <a:pt x="34381" y="57439"/>
                      <a:pt x="26641" y="57468"/>
                    </a:cubicBezTo>
                    <a:cubicBezTo>
                      <a:pt x="18900" y="57498"/>
                      <a:pt x="11977" y="55106"/>
                      <a:pt x="7355" y="51318"/>
                    </a:cubicBezTo>
                    <a:cubicBezTo>
                      <a:pt x="3181" y="47898"/>
                      <a:pt x="0" y="42699"/>
                      <a:pt x="0" y="34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CA"/>
              </a:p>
            </p:txBody>
          </p:sp>
          <p:sp>
            <p:nvSpPr>
              <p:cNvPr id="16" name="Graphique 14">
                <a:extLst>
                  <a:ext uri="{FF2B5EF4-FFF2-40B4-BE49-F238E27FC236}">
                    <a16:creationId xmlns:a16="http://schemas.microsoft.com/office/drawing/2014/main" id="{1680013A-09F4-6745-AB75-BC0D52C7F227}"/>
                  </a:ext>
                </a:extLst>
              </p:cNvPr>
              <p:cNvSpPr/>
              <p:nvPr userDrawn="1"/>
            </p:nvSpPr>
            <p:spPr>
              <a:xfrm>
                <a:off x="2124565" y="2121289"/>
                <a:ext cx="260738" cy="319689"/>
              </a:xfrm>
              <a:custGeom>
                <a:avLst/>
                <a:gdLst>
                  <a:gd name="connsiteX0" fmla="*/ 130635 w 260738"/>
                  <a:gd name="connsiteY0" fmla="*/ 0 h 319689"/>
                  <a:gd name="connsiteX1" fmla="*/ 260056 w 260738"/>
                  <a:gd name="connsiteY1" fmla="*/ 109552 h 319689"/>
                  <a:gd name="connsiteX2" fmla="*/ 260071 w 260738"/>
                  <a:gd name="connsiteY2" fmla="*/ 109701 h 319689"/>
                  <a:gd name="connsiteX3" fmla="*/ 175851 w 260738"/>
                  <a:gd name="connsiteY3" fmla="*/ 242390 h 319689"/>
                  <a:gd name="connsiteX4" fmla="*/ 164095 w 260738"/>
                  <a:gd name="connsiteY4" fmla="*/ 247005 h 319689"/>
                  <a:gd name="connsiteX5" fmla="*/ 164095 w 260738"/>
                  <a:gd name="connsiteY5" fmla="*/ 295418 h 319689"/>
                  <a:gd name="connsiteX6" fmla="*/ 138381 w 260738"/>
                  <a:gd name="connsiteY6" fmla="*/ 319683 h 319689"/>
                  <a:gd name="connsiteX7" fmla="*/ 120647 w 260738"/>
                  <a:gd name="connsiteY7" fmla="*/ 313938 h 319689"/>
                  <a:gd name="connsiteX8" fmla="*/ 113378 w 260738"/>
                  <a:gd name="connsiteY8" fmla="*/ 295418 h 319689"/>
                  <a:gd name="connsiteX9" fmla="*/ 113378 w 260738"/>
                  <a:gd name="connsiteY9" fmla="*/ 236004 h 319689"/>
                  <a:gd name="connsiteX10" fmla="*/ 118133 w 260738"/>
                  <a:gd name="connsiteY10" fmla="*/ 218766 h 319689"/>
                  <a:gd name="connsiteX11" fmla="*/ 130798 w 260738"/>
                  <a:gd name="connsiteY11" fmla="*/ 210240 h 319689"/>
                  <a:gd name="connsiteX12" fmla="*/ 186528 w 260738"/>
                  <a:gd name="connsiteY12" fmla="*/ 179892 h 319689"/>
                  <a:gd name="connsiteX13" fmla="*/ 209925 w 260738"/>
                  <a:gd name="connsiteY13" fmla="*/ 120555 h 319689"/>
                  <a:gd name="connsiteX14" fmla="*/ 184423 w 260738"/>
                  <a:gd name="connsiteY14" fmla="*/ 68052 h 319689"/>
                  <a:gd name="connsiteX15" fmla="*/ 130635 w 260738"/>
                  <a:gd name="connsiteY15" fmla="*/ 48016 h 319689"/>
                  <a:gd name="connsiteX16" fmla="*/ 82572 w 260738"/>
                  <a:gd name="connsiteY16" fmla="*/ 57837 h 319689"/>
                  <a:gd name="connsiteX17" fmla="*/ 42817 w 260738"/>
                  <a:gd name="connsiteY17" fmla="*/ 95663 h 319689"/>
                  <a:gd name="connsiteX18" fmla="*/ 29191 w 260738"/>
                  <a:gd name="connsiteY18" fmla="*/ 104858 h 319689"/>
                  <a:gd name="connsiteX19" fmla="*/ 12755 w 260738"/>
                  <a:gd name="connsiteY19" fmla="*/ 100639 h 319689"/>
                  <a:gd name="connsiteX20" fmla="*/ 2284 w 260738"/>
                  <a:gd name="connsiteY20" fmla="*/ 69655 h 319689"/>
                  <a:gd name="connsiteX21" fmla="*/ 44370 w 260738"/>
                  <a:gd name="connsiteY21" fmla="*/ 22287 h 319689"/>
                  <a:gd name="connsiteX22" fmla="*/ 130635 w 260738"/>
                  <a:gd name="connsiteY22" fmla="*/ 0 h 3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0738" h="319689">
                    <a:moveTo>
                      <a:pt x="130635" y="0"/>
                    </a:moveTo>
                    <a:cubicBezTo>
                      <a:pt x="207453" y="0"/>
                      <a:pt x="254236" y="50765"/>
                      <a:pt x="260056" y="109552"/>
                    </a:cubicBezTo>
                    <a:lnTo>
                      <a:pt x="260071" y="109701"/>
                    </a:lnTo>
                    <a:cubicBezTo>
                      <a:pt x="265338" y="158862"/>
                      <a:pt x="239644" y="217350"/>
                      <a:pt x="175851" y="242390"/>
                    </a:cubicBezTo>
                    <a:lnTo>
                      <a:pt x="164095" y="247005"/>
                    </a:lnTo>
                    <a:lnTo>
                      <a:pt x="164095" y="295418"/>
                    </a:lnTo>
                    <a:cubicBezTo>
                      <a:pt x="164095" y="310440"/>
                      <a:pt x="153009" y="319402"/>
                      <a:pt x="138381" y="319683"/>
                    </a:cubicBezTo>
                    <a:cubicBezTo>
                      <a:pt x="131231" y="319820"/>
                      <a:pt x="124903" y="317599"/>
                      <a:pt x="120647" y="313938"/>
                    </a:cubicBezTo>
                    <a:cubicBezTo>
                      <a:pt x="116783" y="310613"/>
                      <a:pt x="113378" y="305075"/>
                      <a:pt x="113378" y="295418"/>
                    </a:cubicBezTo>
                    <a:lnTo>
                      <a:pt x="113378" y="236004"/>
                    </a:lnTo>
                    <a:cubicBezTo>
                      <a:pt x="113378" y="227273"/>
                      <a:pt x="115614" y="222084"/>
                      <a:pt x="118133" y="218766"/>
                    </a:cubicBezTo>
                    <a:cubicBezTo>
                      <a:pt x="120760" y="215303"/>
                      <a:pt x="124840" y="212391"/>
                      <a:pt x="130798" y="210240"/>
                    </a:cubicBezTo>
                    <a:cubicBezTo>
                      <a:pt x="152042" y="202698"/>
                      <a:pt x="172011" y="193876"/>
                      <a:pt x="186528" y="179892"/>
                    </a:cubicBezTo>
                    <a:cubicBezTo>
                      <a:pt x="202081" y="164910"/>
                      <a:pt x="209925" y="145519"/>
                      <a:pt x="209925" y="120555"/>
                    </a:cubicBezTo>
                    <a:cubicBezTo>
                      <a:pt x="209925" y="98876"/>
                      <a:pt x="199068" y="80528"/>
                      <a:pt x="184423" y="68052"/>
                    </a:cubicBezTo>
                    <a:cubicBezTo>
                      <a:pt x="169849" y="55638"/>
                      <a:pt x="150448" y="48016"/>
                      <a:pt x="130635" y="48016"/>
                    </a:cubicBezTo>
                    <a:cubicBezTo>
                      <a:pt x="114480" y="48016"/>
                      <a:pt x="98058" y="50256"/>
                      <a:pt x="82572" y="57837"/>
                    </a:cubicBezTo>
                    <a:cubicBezTo>
                      <a:pt x="66983" y="65468"/>
                      <a:pt x="53773" y="77804"/>
                      <a:pt x="42817" y="95663"/>
                    </a:cubicBezTo>
                    <a:cubicBezTo>
                      <a:pt x="38464" y="101996"/>
                      <a:pt x="33597" y="104274"/>
                      <a:pt x="29191" y="104858"/>
                    </a:cubicBezTo>
                    <a:cubicBezTo>
                      <a:pt x="24243" y="105516"/>
                      <a:pt x="18309" y="104189"/>
                      <a:pt x="12755" y="100639"/>
                    </a:cubicBezTo>
                    <a:cubicBezTo>
                      <a:pt x="1622" y="93525"/>
                      <a:pt x="-3231" y="81465"/>
                      <a:pt x="2284" y="69655"/>
                    </a:cubicBezTo>
                    <a:cubicBezTo>
                      <a:pt x="14146" y="51579"/>
                      <a:pt x="26058" y="34940"/>
                      <a:pt x="44370" y="22287"/>
                    </a:cubicBezTo>
                    <a:cubicBezTo>
                      <a:pt x="62609" y="9680"/>
                      <a:pt x="88812" y="0"/>
                      <a:pt x="13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CA"/>
              </a:p>
            </p:txBody>
          </p:sp>
        </p:grpSp>
      </p:grpSp>
      <p:pic>
        <p:nvPicPr>
          <p:cNvPr id="5" name="Graphique 4">
            <a:extLst>
              <a:ext uri="{FF2B5EF4-FFF2-40B4-BE49-F238E27FC236}">
                <a16:creationId xmlns:a16="http://schemas.microsoft.com/office/drawing/2014/main" id="{4EE5D742-50E6-9C4A-BA4C-5CCFFAFD7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36" t="35801" r="10402" b="21376"/>
          <a:stretch/>
        </p:blipFill>
        <p:spPr>
          <a:xfrm>
            <a:off x="-13253" y="5221357"/>
            <a:ext cx="2597427" cy="1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r ou con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-2616" y="-1179"/>
            <a:ext cx="6081565" cy="6862354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74207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83663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19229 w 16594157"/>
              <a:gd name="connsiteY0" fmla="*/ 3997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9229 w 16594157"/>
              <a:gd name="connsiteY4" fmla="*/ 3997 h 13739070"/>
              <a:gd name="connsiteX0" fmla="*/ 10561 w 16594157"/>
              <a:gd name="connsiteY0" fmla="*/ 10355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0561 w 16594157"/>
              <a:gd name="connsiteY4" fmla="*/ 10355 h 13739070"/>
              <a:gd name="connsiteX0" fmla="*/ 365 w 16601295"/>
              <a:gd name="connsiteY0" fmla="*/ 0 h 13741431"/>
              <a:gd name="connsiteX1" fmla="*/ 10409806 w 16601295"/>
              <a:gd name="connsiteY1" fmla="*/ 2361 h 13741431"/>
              <a:gd name="connsiteX2" fmla="*/ 16601295 w 16601295"/>
              <a:gd name="connsiteY2" fmla="*/ 13741431 h 13741431"/>
              <a:gd name="connsiteX3" fmla="*/ 7138 w 16601295"/>
              <a:gd name="connsiteY3" fmla="*/ 13741431 h 13741431"/>
              <a:gd name="connsiteX4" fmla="*/ 365 w 16601295"/>
              <a:gd name="connsiteY4" fmla="*/ 0 h 13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1295" h="13741431">
                <a:moveTo>
                  <a:pt x="365" y="0"/>
                </a:moveTo>
                <a:lnTo>
                  <a:pt x="10409806" y="2361"/>
                </a:lnTo>
                <a:lnTo>
                  <a:pt x="16601295" y="13741431"/>
                </a:lnTo>
                <a:lnTo>
                  <a:pt x="7138" y="13741431"/>
                </a:lnTo>
                <a:cubicBezTo>
                  <a:pt x="9711" y="9163073"/>
                  <a:pt x="-2208" y="4578358"/>
                  <a:pt x="365" y="0"/>
                </a:cubicBezTo>
                <a:close/>
              </a:path>
            </a:pathLst>
          </a:custGeom>
          <a:solidFill>
            <a:srgbClr val="EFF1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2508" y="1663832"/>
            <a:ext cx="5212080" cy="4114800"/>
          </a:xfrm>
        </p:spPr>
        <p:txBody>
          <a:bodyPr anchor="t"/>
          <a:lstStyle>
            <a:lvl1pPr>
              <a:defRPr sz="4000" b="1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2pPr>
            <a:lvl3pPr marL="320040" indent="-320040">
              <a:buSzPct val="7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3pPr>
            <a:lvl4pPr marL="685800" indent="-320040">
              <a:defRPr sz="2000">
                <a:solidFill>
                  <a:schemeClr val="bg1"/>
                </a:solidFill>
              </a:defRPr>
            </a:lvl4pPr>
            <a:lvl5pPr marL="1024128" indent="-347472">
              <a:buClrTx/>
              <a:buFont typeface="Police système"/>
              <a:buChar char="–"/>
              <a:defRPr sz="2000" b="0">
                <a:solidFill>
                  <a:schemeClr val="bg1"/>
                </a:solidFill>
              </a:defRPr>
            </a:lvl5pPr>
            <a:lvl6pPr marL="0" indent="0">
              <a:buNone/>
              <a:defRPr sz="2400" b="1">
                <a:solidFill>
                  <a:schemeClr val="bg1"/>
                </a:solidFill>
              </a:defRPr>
            </a:lvl6pPr>
            <a:lvl7pPr>
              <a:defRPr sz="2400">
                <a:solidFill>
                  <a:schemeClr val="bg1"/>
                </a:solidFill>
              </a:defRPr>
            </a:lvl7pPr>
            <a:lvl8pPr>
              <a:defRPr sz="2400">
                <a:solidFill>
                  <a:schemeClr val="bg1"/>
                </a:solidFill>
              </a:defRPr>
            </a:lvl8pPr>
            <a:lvl9pPr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F45794-60D9-5642-AF8F-713E9AC801C9}"/>
              </a:ext>
            </a:extLst>
          </p:cNvPr>
          <p:cNvSpPr txBox="1"/>
          <p:nvPr userDrawn="1"/>
        </p:nvSpPr>
        <p:spPr>
          <a:xfrm>
            <a:off x="859536" y="1432710"/>
            <a:ext cx="3674364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CA" sz="6000" b="1" dirty="0">
                <a:solidFill>
                  <a:schemeClr val="accent2"/>
                </a:solidFill>
              </a:rPr>
              <a:t>Pour ou contre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12853A-FB42-214F-A06B-26674B1ADCB5}"/>
              </a:ext>
            </a:extLst>
          </p:cNvPr>
          <p:cNvGrpSpPr/>
          <p:nvPr userDrawn="1"/>
        </p:nvGrpSpPr>
        <p:grpSpPr>
          <a:xfrm>
            <a:off x="882650" y="3789384"/>
            <a:ext cx="3785971" cy="2015068"/>
            <a:chOff x="882650" y="3777391"/>
            <a:chExt cx="3436005" cy="18288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906F414-5953-7D44-871B-08FF034A76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2650" y="3777391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7B5A25A-2CD5-6846-AFBE-E16E41C4740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89855" y="3777391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40601F9F-B18A-4B4A-8C91-FCB81BA0B8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0950" y="4145691"/>
              <a:ext cx="952500" cy="952500"/>
            </a:xfrm>
            <a:prstGeom prst="rect">
              <a:avLst/>
            </a:prstGeom>
          </p:spPr>
        </p:pic>
        <p:pic>
          <p:nvPicPr>
            <p:cNvPr id="24" name="Graphique 23">
              <a:extLst>
                <a:ext uri="{FF2B5EF4-FFF2-40B4-BE49-F238E27FC236}">
                  <a16:creationId xmlns:a16="http://schemas.microsoft.com/office/drawing/2014/main" id="{A63C412E-6BC5-9B44-A7E1-9899A2340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 flipV="1">
              <a:off x="3035955" y="4253641"/>
              <a:ext cx="952500" cy="952500"/>
            </a:xfrm>
            <a:prstGeom prst="rect">
              <a:avLst/>
            </a:prstGeom>
          </p:spPr>
        </p:pic>
      </p:grpSp>
      <p:pic>
        <p:nvPicPr>
          <p:cNvPr id="30" name="Graphique 29">
            <a:extLst>
              <a:ext uri="{FF2B5EF4-FFF2-40B4-BE49-F238E27FC236}">
                <a16:creationId xmlns:a16="http://schemas.microsoft.com/office/drawing/2014/main" id="{3F846632-9D28-EE45-871A-958520E9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425" t="30488" r="11680" b="17017"/>
          <a:stretch/>
        </p:blipFill>
        <p:spPr>
          <a:xfrm flipH="1">
            <a:off x="9024729" y="4479235"/>
            <a:ext cx="3167271" cy="23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D3D1957E-2AC0-3343-B863-C817A7B52E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1312" y="668595"/>
            <a:ext cx="5978236" cy="6189406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4705523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</a:defRPr>
            </a:lvl2pPr>
            <a:lvl3pPr marL="0" indent="0"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tx1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tx1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tx1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82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sourc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B28F2-3BFF-154C-BEEE-7F970760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10424160" cy="3566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F0B60A-057F-B747-B5B9-9085DE70F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631" y="5937409"/>
            <a:ext cx="1990400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édits / remerciem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7497" y="685800"/>
            <a:ext cx="5486400" cy="5486400"/>
          </a:xfrm>
        </p:spPr>
        <p:txBody>
          <a:bodyPr anchor="ctr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20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sz="20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2000"/>
            </a:lvl8pPr>
            <a:lvl9pPr>
              <a:spcBef>
                <a:spcPts val="600"/>
              </a:spcBef>
              <a:defRPr sz="2800"/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2598596F-BBE9-9F43-9B89-58B686EFD4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2650" y="685800"/>
            <a:ext cx="1645920" cy="16459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au centre de la boîte pour insérer le logo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D6143308-FB11-424C-82AA-9DCC56FFE58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650" y="2606040"/>
            <a:ext cx="1645920" cy="16459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au centre de la boîte pour insérer le logo</a:t>
            </a:r>
          </a:p>
        </p:txBody>
      </p:sp>
      <p:sp>
        <p:nvSpPr>
          <p:cNvPr id="11" name="Espace réservé pour une image  6">
            <a:extLst>
              <a:ext uri="{FF2B5EF4-FFF2-40B4-BE49-F238E27FC236}">
                <a16:creationId xmlns:a16="http://schemas.microsoft.com/office/drawing/2014/main" id="{B4841C60-64FE-E642-BCEA-4B73550056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2650" y="4526280"/>
            <a:ext cx="1645920" cy="16459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au centre de la boîte pour insérer le logo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E6D27C-A9CF-704B-A160-1A92A7684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631" y="5937409"/>
            <a:ext cx="1990400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t slogan /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7D25C4-F96C-1A41-B54B-77C17FCF0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8410" y="2317750"/>
            <a:ext cx="9144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t médias sociaux / visuel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E4A9FAEC-DFEB-7D48-933D-AD39228790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4219" y="4703597"/>
            <a:ext cx="630976" cy="630936"/>
            <a:chOff x="8915400" y="2747719"/>
            <a:chExt cx="1689500" cy="1689393"/>
          </a:xfrm>
        </p:grpSpPr>
        <p:sp>
          <p:nvSpPr>
            <p:cNvPr id="15" name="Oval 24">
              <a:hlinkClick r:id="rId2"/>
              <a:extLst>
                <a:ext uri="{FF2B5EF4-FFF2-40B4-BE49-F238E27FC236}">
                  <a16:creationId xmlns:a16="http://schemas.microsoft.com/office/drawing/2014/main" id="{62A606C5-4F39-8D44-9797-B64C1498AA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5400" y="2747719"/>
              <a:ext cx="1689500" cy="16893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E4CEA755-B11D-CF4B-8E46-6CCAF33E5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21750" y="3254015"/>
              <a:ext cx="676800" cy="676800"/>
            </a:xfrm>
            <a:prstGeom prst="rect">
              <a:avLst/>
            </a:prstGeom>
          </p:spPr>
        </p:pic>
      </p:grpSp>
      <p:pic>
        <p:nvPicPr>
          <p:cNvPr id="20" name="Image 19">
            <a:hlinkClick r:id="rId2"/>
            <a:extLst>
              <a:ext uri="{FF2B5EF4-FFF2-40B4-BE49-F238E27FC236}">
                <a16:creationId xmlns:a16="http://schemas.microsoft.com/office/drawing/2014/main" id="{B77E822F-10CB-F044-8B47-4F2ABE2F82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80632" y="5937409"/>
            <a:ext cx="1990399" cy="3749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20806A-F03F-CB41-B2A3-411449387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42" r="857"/>
          <a:stretch/>
        </p:blipFill>
        <p:spPr>
          <a:xfrm>
            <a:off x="6417032" y="896158"/>
            <a:ext cx="1506886" cy="1280160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31FF124-5BA3-A34F-A3A4-36DFF648DE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17032" y="2504224"/>
            <a:ext cx="1508760" cy="1159542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5F1DF49-12DA-F14D-9586-37C4AABA3B4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17032" y="3991671"/>
            <a:ext cx="1508760" cy="1443298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C2795DB5-B5E1-E948-89BA-A23D24BDC0D2}"/>
              </a:ext>
            </a:extLst>
          </p:cNvPr>
          <p:cNvGrpSpPr/>
          <p:nvPr userDrawn="1"/>
        </p:nvGrpSpPr>
        <p:grpSpPr>
          <a:xfrm>
            <a:off x="633876" y="1539205"/>
            <a:ext cx="5171662" cy="3102997"/>
            <a:chOff x="381000" y="10072"/>
            <a:chExt cx="8203095" cy="4921857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67C8D97-503E-3046-9B3B-AB778AF3BC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r="5751" b="4251"/>
            <a:stretch/>
          </p:blipFill>
          <p:spPr>
            <a:xfrm>
              <a:off x="1500020" y="437322"/>
              <a:ext cx="5966255" cy="3760967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75B647C-F0AF-3D45-94E2-C4370D0A0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81000" y="10072"/>
              <a:ext cx="8203095" cy="4921857"/>
            </a:xfrm>
            <a:prstGeom prst="rect">
              <a:avLst/>
            </a:prstGeom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162F5037-CBD6-1E45-B104-738EA7ED937E}"/>
              </a:ext>
            </a:extLst>
          </p:cNvPr>
          <p:cNvSpPr txBox="1"/>
          <p:nvPr userDrawn="1"/>
        </p:nvSpPr>
        <p:spPr>
          <a:xfrm>
            <a:off x="2793948" y="5419396"/>
            <a:ext cx="8515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educaloi</a:t>
            </a:r>
            <a:endParaRPr lang="fr-CA" sz="1400" b="0" i="0" u="none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AA35250-FC5E-724F-B677-AF693DA379CC}"/>
              </a:ext>
            </a:extLst>
          </p:cNvPr>
          <p:cNvSpPr txBox="1"/>
          <p:nvPr userDrawn="1"/>
        </p:nvSpPr>
        <p:spPr>
          <a:xfrm>
            <a:off x="8384373" y="1382350"/>
            <a:ext cx="169629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Instagram/</a:t>
            </a:r>
            <a:r>
              <a:rPr lang="fr-CA" sz="1400" b="0" i="0" u="sng" strike="noStrike" kern="1200" dirty="0" err="1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educaloi</a:t>
            </a:r>
            <a:endParaRPr lang="fr-CA" sz="1400" b="0" i="0" u="sng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F51B835-712A-A04A-A8DC-907BB47EEE29}"/>
              </a:ext>
            </a:extLst>
          </p:cNvPr>
          <p:cNvSpPr txBox="1"/>
          <p:nvPr userDrawn="1"/>
        </p:nvSpPr>
        <p:spPr>
          <a:xfrm>
            <a:off x="8384373" y="2930107"/>
            <a:ext cx="159460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YouTube/educaloi</a:t>
            </a:r>
            <a:endParaRPr lang="fr-CA" sz="1400" b="0" i="0" u="sng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57BE564-1AE0-D94B-AAEC-B10959F86202}"/>
              </a:ext>
            </a:extLst>
          </p:cNvPr>
          <p:cNvSpPr txBox="1"/>
          <p:nvPr userDrawn="1"/>
        </p:nvSpPr>
        <p:spPr>
          <a:xfrm>
            <a:off x="8384373" y="4559432"/>
            <a:ext cx="168668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Facebook/educaloi</a:t>
            </a:r>
            <a:endParaRPr lang="fr-CA" sz="1400" b="0" i="0" u="sng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D48372F-8427-7D46-9C02-0C01144C0B57}"/>
              </a:ext>
            </a:extLst>
          </p:cNvPr>
          <p:cNvGrpSpPr/>
          <p:nvPr userDrawn="1"/>
        </p:nvGrpSpPr>
        <p:grpSpPr>
          <a:xfrm>
            <a:off x="7636735" y="2767403"/>
            <a:ext cx="633224" cy="633184"/>
            <a:chOff x="539551" y="2747719"/>
            <a:chExt cx="1689499" cy="1689393"/>
          </a:xfrm>
        </p:grpSpPr>
        <p:sp>
          <p:nvSpPr>
            <p:cNvPr id="10" name="Oval 18">
              <a:hlinkClick r:id="rId12"/>
              <a:extLst>
                <a:ext uri="{FF2B5EF4-FFF2-40B4-BE49-F238E27FC236}">
                  <a16:creationId xmlns:a16="http://schemas.microsoft.com/office/drawing/2014/main" id="{464EB328-49C2-0F4A-A81B-5F5F76C85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51" y="2747719"/>
              <a:ext cx="1689499" cy="16893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6D0483B1-CDD0-BE45-821D-0732AC9B2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3650" y="3322308"/>
              <a:ext cx="749689" cy="551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656" y="0"/>
                  </a:moveTo>
                  <a:cubicBezTo>
                    <a:pt x="7835" y="0"/>
                    <a:pt x="5327" y="1"/>
                    <a:pt x="2507" y="428"/>
                  </a:cubicBezTo>
                  <a:cubicBezTo>
                    <a:pt x="1973" y="522"/>
                    <a:pt x="1432" y="912"/>
                    <a:pt x="1021" y="1493"/>
                  </a:cubicBezTo>
                  <a:cubicBezTo>
                    <a:pt x="637" y="2037"/>
                    <a:pt x="379" y="2733"/>
                    <a:pt x="315" y="3413"/>
                  </a:cubicBezTo>
                  <a:cubicBezTo>
                    <a:pt x="1" y="5970"/>
                    <a:pt x="0" y="8096"/>
                    <a:pt x="0" y="10653"/>
                  </a:cubicBezTo>
                  <a:cubicBezTo>
                    <a:pt x="0" y="10683"/>
                    <a:pt x="0" y="10717"/>
                    <a:pt x="0" y="10751"/>
                  </a:cubicBezTo>
                  <a:cubicBezTo>
                    <a:pt x="0" y="10785"/>
                    <a:pt x="0" y="10818"/>
                    <a:pt x="0" y="10849"/>
                  </a:cubicBezTo>
                  <a:cubicBezTo>
                    <a:pt x="0" y="10883"/>
                    <a:pt x="0" y="10917"/>
                    <a:pt x="0" y="10947"/>
                  </a:cubicBezTo>
                  <a:cubicBezTo>
                    <a:pt x="0" y="13504"/>
                    <a:pt x="1" y="15630"/>
                    <a:pt x="315" y="18187"/>
                  </a:cubicBezTo>
                  <a:cubicBezTo>
                    <a:pt x="379" y="18867"/>
                    <a:pt x="637" y="19563"/>
                    <a:pt x="1021" y="20107"/>
                  </a:cubicBezTo>
                  <a:cubicBezTo>
                    <a:pt x="1432" y="20688"/>
                    <a:pt x="1973" y="21078"/>
                    <a:pt x="2507" y="21172"/>
                  </a:cubicBezTo>
                  <a:cubicBezTo>
                    <a:pt x="5327" y="21599"/>
                    <a:pt x="7835" y="21600"/>
                    <a:pt x="10656" y="21600"/>
                  </a:cubicBezTo>
                  <a:cubicBezTo>
                    <a:pt x="10695" y="21600"/>
                    <a:pt x="10738" y="21600"/>
                    <a:pt x="10779" y="21600"/>
                  </a:cubicBezTo>
                  <a:cubicBezTo>
                    <a:pt x="10793" y="21600"/>
                    <a:pt x="10807" y="21600"/>
                    <a:pt x="10821" y="21600"/>
                  </a:cubicBezTo>
                  <a:cubicBezTo>
                    <a:pt x="10862" y="21600"/>
                    <a:pt x="10905" y="21600"/>
                    <a:pt x="10944" y="21600"/>
                  </a:cubicBezTo>
                  <a:cubicBezTo>
                    <a:pt x="13765" y="21600"/>
                    <a:pt x="16273" y="21599"/>
                    <a:pt x="19093" y="21172"/>
                  </a:cubicBezTo>
                  <a:cubicBezTo>
                    <a:pt x="19627" y="21078"/>
                    <a:pt x="20168" y="20688"/>
                    <a:pt x="20579" y="20107"/>
                  </a:cubicBezTo>
                  <a:cubicBezTo>
                    <a:pt x="20963" y="19563"/>
                    <a:pt x="21221" y="18867"/>
                    <a:pt x="21285" y="18187"/>
                  </a:cubicBezTo>
                  <a:cubicBezTo>
                    <a:pt x="21599" y="15630"/>
                    <a:pt x="21600" y="13504"/>
                    <a:pt x="21600" y="10947"/>
                  </a:cubicBezTo>
                  <a:cubicBezTo>
                    <a:pt x="21600" y="10917"/>
                    <a:pt x="21600" y="10883"/>
                    <a:pt x="21600" y="10849"/>
                  </a:cubicBezTo>
                  <a:cubicBezTo>
                    <a:pt x="21600" y="10815"/>
                    <a:pt x="21600" y="10782"/>
                    <a:pt x="21600" y="10751"/>
                  </a:cubicBezTo>
                  <a:cubicBezTo>
                    <a:pt x="21600" y="10717"/>
                    <a:pt x="21600" y="10683"/>
                    <a:pt x="21600" y="10653"/>
                  </a:cubicBezTo>
                  <a:cubicBezTo>
                    <a:pt x="21600" y="8096"/>
                    <a:pt x="21599" y="5970"/>
                    <a:pt x="21285" y="3413"/>
                  </a:cubicBezTo>
                  <a:cubicBezTo>
                    <a:pt x="21221" y="2733"/>
                    <a:pt x="20963" y="2037"/>
                    <a:pt x="20579" y="1493"/>
                  </a:cubicBezTo>
                  <a:cubicBezTo>
                    <a:pt x="20168" y="912"/>
                    <a:pt x="19627" y="522"/>
                    <a:pt x="19093" y="428"/>
                  </a:cubicBezTo>
                  <a:cubicBezTo>
                    <a:pt x="16273" y="1"/>
                    <a:pt x="13765" y="0"/>
                    <a:pt x="10944" y="0"/>
                  </a:cubicBezTo>
                  <a:cubicBezTo>
                    <a:pt x="10905" y="0"/>
                    <a:pt x="10862" y="0"/>
                    <a:pt x="10821" y="0"/>
                  </a:cubicBezTo>
                  <a:cubicBezTo>
                    <a:pt x="10807" y="0"/>
                    <a:pt x="10793" y="0"/>
                    <a:pt x="10779" y="0"/>
                  </a:cubicBezTo>
                  <a:cubicBezTo>
                    <a:pt x="10738" y="0"/>
                    <a:pt x="10695" y="0"/>
                    <a:pt x="10656" y="0"/>
                  </a:cubicBezTo>
                  <a:close/>
                  <a:moveTo>
                    <a:pt x="8201" y="6153"/>
                  </a:moveTo>
                  <a:lnTo>
                    <a:pt x="14441" y="10394"/>
                  </a:lnTo>
                  <a:lnTo>
                    <a:pt x="8201" y="14634"/>
                  </a:lnTo>
                  <a:lnTo>
                    <a:pt x="8201" y="6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 defTabSz="457200"/>
              <a:endParaRPr lang="fr-CA" sz="2400" b="0"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F6EC20D-4572-744A-953B-4B1A1F589939}"/>
              </a:ext>
            </a:extLst>
          </p:cNvPr>
          <p:cNvGrpSpPr/>
          <p:nvPr userDrawn="1"/>
        </p:nvGrpSpPr>
        <p:grpSpPr>
          <a:xfrm>
            <a:off x="7636735" y="1219646"/>
            <a:ext cx="633224" cy="633184"/>
            <a:chOff x="2675683" y="2747719"/>
            <a:chExt cx="1689500" cy="1689393"/>
          </a:xfrm>
        </p:grpSpPr>
        <p:sp>
          <p:nvSpPr>
            <p:cNvPr id="12" name="Oval 24">
              <a:hlinkClick r:id="rId11"/>
              <a:extLst>
                <a:ext uri="{FF2B5EF4-FFF2-40B4-BE49-F238E27FC236}">
                  <a16:creationId xmlns:a16="http://schemas.microsoft.com/office/drawing/2014/main" id="{08FFAB00-EB69-DC47-996A-068C9ED9D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5683" y="2747719"/>
              <a:ext cx="1689500" cy="16893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3" name="AutoShape 25">
              <a:extLst>
                <a:ext uri="{FF2B5EF4-FFF2-40B4-BE49-F238E27FC236}">
                  <a16:creationId xmlns:a16="http://schemas.microsoft.com/office/drawing/2014/main" id="{83670C71-089A-544B-9F10-1B54D77388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504" y="3258585"/>
              <a:ext cx="667883" cy="667662"/>
            </a:xfrm>
            <a:custGeom>
              <a:avLst/>
              <a:gdLst>
                <a:gd name="T0" fmla="+- 0 10799 1"/>
                <a:gd name="T1" fmla="*/ T0 w 21597"/>
                <a:gd name="T2" fmla="+- 0 10800 2"/>
                <a:gd name="T3" fmla="*/ 10800 h 21597"/>
                <a:gd name="T4" fmla="+- 0 10799 1"/>
                <a:gd name="T5" fmla="*/ T4 w 21597"/>
                <a:gd name="T6" fmla="+- 0 10800 2"/>
                <a:gd name="T7" fmla="*/ 10800 h 21597"/>
                <a:gd name="T8" fmla="+- 0 10799 1"/>
                <a:gd name="T9" fmla="*/ T8 w 21597"/>
                <a:gd name="T10" fmla="+- 0 10800 2"/>
                <a:gd name="T11" fmla="*/ 10800 h 21597"/>
                <a:gd name="T12" fmla="+- 0 10799 1"/>
                <a:gd name="T13" fmla="*/ T12 w 21597"/>
                <a:gd name="T14" fmla="+- 0 10800 2"/>
                <a:gd name="T15" fmla="*/ 10800 h 215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7" h="21597">
                  <a:moveTo>
                    <a:pt x="4955" y="0"/>
                  </a:moveTo>
                  <a:cubicBezTo>
                    <a:pt x="4242" y="0"/>
                    <a:pt x="3702" y="-2"/>
                    <a:pt x="3248" y="29"/>
                  </a:cubicBezTo>
                  <a:cubicBezTo>
                    <a:pt x="2794" y="59"/>
                    <a:pt x="2425" y="122"/>
                    <a:pt x="2044" y="243"/>
                  </a:cubicBezTo>
                  <a:cubicBezTo>
                    <a:pt x="1625" y="395"/>
                    <a:pt x="1251" y="636"/>
                    <a:pt x="944" y="943"/>
                  </a:cubicBezTo>
                  <a:cubicBezTo>
                    <a:pt x="637" y="1251"/>
                    <a:pt x="396" y="1624"/>
                    <a:pt x="244" y="2044"/>
                  </a:cubicBezTo>
                  <a:cubicBezTo>
                    <a:pt x="122" y="2427"/>
                    <a:pt x="60" y="2800"/>
                    <a:pt x="29" y="3254"/>
                  </a:cubicBezTo>
                  <a:cubicBezTo>
                    <a:pt x="-1" y="3707"/>
                    <a:pt x="0" y="4240"/>
                    <a:pt x="1" y="4950"/>
                  </a:cubicBezTo>
                  <a:lnTo>
                    <a:pt x="1" y="16623"/>
                  </a:lnTo>
                  <a:cubicBezTo>
                    <a:pt x="1" y="17344"/>
                    <a:pt x="-1" y="17886"/>
                    <a:pt x="29" y="18342"/>
                  </a:cubicBezTo>
                  <a:cubicBezTo>
                    <a:pt x="60" y="18799"/>
                    <a:pt x="122" y="19170"/>
                    <a:pt x="244" y="19553"/>
                  </a:cubicBezTo>
                  <a:cubicBezTo>
                    <a:pt x="396" y="19972"/>
                    <a:pt x="637" y="20345"/>
                    <a:pt x="944" y="20653"/>
                  </a:cubicBezTo>
                  <a:cubicBezTo>
                    <a:pt x="1251" y="20960"/>
                    <a:pt x="1625" y="21201"/>
                    <a:pt x="2044" y="21353"/>
                  </a:cubicBezTo>
                  <a:cubicBezTo>
                    <a:pt x="2427" y="21475"/>
                    <a:pt x="2799" y="21537"/>
                    <a:pt x="3254" y="21568"/>
                  </a:cubicBezTo>
                  <a:cubicBezTo>
                    <a:pt x="3708" y="21598"/>
                    <a:pt x="4246" y="21597"/>
                    <a:pt x="4955" y="21596"/>
                  </a:cubicBezTo>
                  <a:lnTo>
                    <a:pt x="16625" y="21596"/>
                  </a:lnTo>
                  <a:cubicBezTo>
                    <a:pt x="17346" y="21596"/>
                    <a:pt x="17884" y="21598"/>
                    <a:pt x="18339" y="21568"/>
                  </a:cubicBezTo>
                  <a:cubicBezTo>
                    <a:pt x="18793" y="21537"/>
                    <a:pt x="19166" y="21475"/>
                    <a:pt x="19548" y="21353"/>
                  </a:cubicBezTo>
                  <a:cubicBezTo>
                    <a:pt x="19967" y="21201"/>
                    <a:pt x="20345" y="20960"/>
                    <a:pt x="20654" y="20653"/>
                  </a:cubicBezTo>
                  <a:cubicBezTo>
                    <a:pt x="20963" y="20345"/>
                    <a:pt x="21202" y="19972"/>
                    <a:pt x="21354" y="19553"/>
                  </a:cubicBezTo>
                  <a:cubicBezTo>
                    <a:pt x="21476" y="19170"/>
                    <a:pt x="21538" y="18796"/>
                    <a:pt x="21569" y="18342"/>
                  </a:cubicBezTo>
                  <a:cubicBezTo>
                    <a:pt x="21599" y="17889"/>
                    <a:pt x="21598" y="17356"/>
                    <a:pt x="21597" y="16646"/>
                  </a:cubicBezTo>
                  <a:lnTo>
                    <a:pt x="21597" y="4973"/>
                  </a:lnTo>
                  <a:cubicBezTo>
                    <a:pt x="21598" y="4252"/>
                    <a:pt x="21599" y="3710"/>
                    <a:pt x="21569" y="3254"/>
                  </a:cubicBezTo>
                  <a:cubicBezTo>
                    <a:pt x="21538" y="2797"/>
                    <a:pt x="21476" y="2426"/>
                    <a:pt x="21354" y="2044"/>
                  </a:cubicBezTo>
                  <a:cubicBezTo>
                    <a:pt x="21202" y="1624"/>
                    <a:pt x="20963" y="1251"/>
                    <a:pt x="20654" y="943"/>
                  </a:cubicBezTo>
                  <a:cubicBezTo>
                    <a:pt x="20345" y="636"/>
                    <a:pt x="19967" y="395"/>
                    <a:pt x="19548" y="243"/>
                  </a:cubicBezTo>
                  <a:cubicBezTo>
                    <a:pt x="19166" y="121"/>
                    <a:pt x="18792" y="59"/>
                    <a:pt x="18339" y="29"/>
                  </a:cubicBezTo>
                  <a:cubicBezTo>
                    <a:pt x="17885" y="-2"/>
                    <a:pt x="17352" y="0"/>
                    <a:pt x="16643" y="0"/>
                  </a:cubicBezTo>
                  <a:lnTo>
                    <a:pt x="4973" y="0"/>
                  </a:lnTo>
                  <a:lnTo>
                    <a:pt x="4955" y="0"/>
                  </a:lnTo>
                  <a:close/>
                  <a:moveTo>
                    <a:pt x="16093" y="2704"/>
                  </a:moveTo>
                  <a:lnTo>
                    <a:pt x="18599" y="2704"/>
                  </a:lnTo>
                  <a:cubicBezTo>
                    <a:pt x="18766" y="2704"/>
                    <a:pt x="18851" y="2704"/>
                    <a:pt x="18941" y="2733"/>
                  </a:cubicBezTo>
                  <a:cubicBezTo>
                    <a:pt x="19039" y="2768"/>
                    <a:pt x="19113" y="2843"/>
                    <a:pt x="19149" y="2941"/>
                  </a:cubicBezTo>
                  <a:cubicBezTo>
                    <a:pt x="19177" y="3031"/>
                    <a:pt x="19178" y="3119"/>
                    <a:pt x="19178" y="3288"/>
                  </a:cubicBezTo>
                  <a:lnTo>
                    <a:pt x="19178" y="5790"/>
                  </a:lnTo>
                  <a:cubicBezTo>
                    <a:pt x="19178" y="5956"/>
                    <a:pt x="19177" y="6041"/>
                    <a:pt x="19149" y="6131"/>
                  </a:cubicBezTo>
                  <a:cubicBezTo>
                    <a:pt x="19113" y="6230"/>
                    <a:pt x="19039" y="6304"/>
                    <a:pt x="18941" y="6340"/>
                  </a:cubicBezTo>
                  <a:cubicBezTo>
                    <a:pt x="18851" y="6368"/>
                    <a:pt x="18763" y="6369"/>
                    <a:pt x="18593" y="6369"/>
                  </a:cubicBezTo>
                  <a:lnTo>
                    <a:pt x="16093" y="6369"/>
                  </a:lnTo>
                  <a:cubicBezTo>
                    <a:pt x="15926" y="6369"/>
                    <a:pt x="15841" y="6368"/>
                    <a:pt x="15751" y="6340"/>
                  </a:cubicBezTo>
                  <a:cubicBezTo>
                    <a:pt x="15653" y="6304"/>
                    <a:pt x="15573" y="6230"/>
                    <a:pt x="15537" y="6131"/>
                  </a:cubicBezTo>
                  <a:cubicBezTo>
                    <a:pt x="15508" y="6041"/>
                    <a:pt x="15514" y="5953"/>
                    <a:pt x="15514" y="5784"/>
                  </a:cubicBezTo>
                  <a:lnTo>
                    <a:pt x="15514" y="3283"/>
                  </a:lnTo>
                  <a:cubicBezTo>
                    <a:pt x="15514" y="3116"/>
                    <a:pt x="15508" y="3031"/>
                    <a:pt x="15537" y="2941"/>
                  </a:cubicBezTo>
                  <a:cubicBezTo>
                    <a:pt x="15573" y="2843"/>
                    <a:pt x="15653" y="2768"/>
                    <a:pt x="15751" y="2733"/>
                  </a:cubicBezTo>
                  <a:cubicBezTo>
                    <a:pt x="15841" y="2704"/>
                    <a:pt x="15923" y="2704"/>
                    <a:pt x="16093" y="2704"/>
                  </a:cubicBezTo>
                  <a:close/>
                  <a:moveTo>
                    <a:pt x="10796" y="6537"/>
                  </a:moveTo>
                  <a:cubicBezTo>
                    <a:pt x="11896" y="6537"/>
                    <a:pt x="13001" y="6953"/>
                    <a:pt x="13841" y="7793"/>
                  </a:cubicBezTo>
                  <a:cubicBezTo>
                    <a:pt x="15520" y="9473"/>
                    <a:pt x="15520" y="12199"/>
                    <a:pt x="13841" y="13878"/>
                  </a:cubicBezTo>
                  <a:cubicBezTo>
                    <a:pt x="12162" y="15558"/>
                    <a:pt x="9436" y="15558"/>
                    <a:pt x="7757" y="13878"/>
                  </a:cubicBezTo>
                  <a:cubicBezTo>
                    <a:pt x="6078" y="12199"/>
                    <a:pt x="6078" y="9473"/>
                    <a:pt x="7757" y="7793"/>
                  </a:cubicBezTo>
                  <a:cubicBezTo>
                    <a:pt x="8597" y="6953"/>
                    <a:pt x="9696" y="6537"/>
                    <a:pt x="10796" y="6537"/>
                  </a:cubicBezTo>
                  <a:close/>
                  <a:moveTo>
                    <a:pt x="2403" y="9565"/>
                  </a:moveTo>
                  <a:lnTo>
                    <a:pt x="4191" y="9565"/>
                  </a:lnTo>
                  <a:cubicBezTo>
                    <a:pt x="3785" y="11684"/>
                    <a:pt x="4397" y="13957"/>
                    <a:pt x="6038" y="15598"/>
                  </a:cubicBezTo>
                  <a:cubicBezTo>
                    <a:pt x="8667" y="18228"/>
                    <a:pt x="12931" y="18228"/>
                    <a:pt x="15560" y="15598"/>
                  </a:cubicBezTo>
                  <a:cubicBezTo>
                    <a:pt x="17201" y="13957"/>
                    <a:pt x="17813" y="11684"/>
                    <a:pt x="17407" y="9565"/>
                  </a:cubicBezTo>
                  <a:lnTo>
                    <a:pt x="19195" y="9565"/>
                  </a:lnTo>
                  <a:lnTo>
                    <a:pt x="19195" y="17567"/>
                  </a:lnTo>
                  <a:cubicBezTo>
                    <a:pt x="19195" y="17800"/>
                    <a:pt x="19194" y="17974"/>
                    <a:pt x="19184" y="18122"/>
                  </a:cubicBezTo>
                  <a:cubicBezTo>
                    <a:pt x="19173" y="18271"/>
                    <a:pt x="19154" y="18396"/>
                    <a:pt x="19114" y="18522"/>
                  </a:cubicBezTo>
                  <a:cubicBezTo>
                    <a:pt x="19064" y="18660"/>
                    <a:pt x="18986" y="18779"/>
                    <a:pt x="18883" y="18881"/>
                  </a:cubicBezTo>
                  <a:cubicBezTo>
                    <a:pt x="18780" y="18983"/>
                    <a:pt x="18655" y="19064"/>
                    <a:pt x="18518" y="19113"/>
                  </a:cubicBezTo>
                  <a:cubicBezTo>
                    <a:pt x="18392" y="19153"/>
                    <a:pt x="18268" y="19172"/>
                    <a:pt x="18119" y="19182"/>
                  </a:cubicBezTo>
                  <a:cubicBezTo>
                    <a:pt x="17969" y="19192"/>
                    <a:pt x="17794" y="19194"/>
                    <a:pt x="17557" y="19194"/>
                  </a:cubicBezTo>
                  <a:lnTo>
                    <a:pt x="4035" y="19194"/>
                  </a:lnTo>
                  <a:cubicBezTo>
                    <a:pt x="3801" y="19194"/>
                    <a:pt x="3628" y="19192"/>
                    <a:pt x="3479" y="19182"/>
                  </a:cubicBezTo>
                  <a:cubicBezTo>
                    <a:pt x="3331" y="19172"/>
                    <a:pt x="3206" y="19153"/>
                    <a:pt x="3080" y="19113"/>
                  </a:cubicBezTo>
                  <a:cubicBezTo>
                    <a:pt x="2943" y="19064"/>
                    <a:pt x="2818" y="18983"/>
                    <a:pt x="2715" y="18881"/>
                  </a:cubicBezTo>
                  <a:cubicBezTo>
                    <a:pt x="2612" y="18779"/>
                    <a:pt x="2534" y="18660"/>
                    <a:pt x="2484" y="18522"/>
                  </a:cubicBezTo>
                  <a:cubicBezTo>
                    <a:pt x="2444" y="18396"/>
                    <a:pt x="2425" y="18273"/>
                    <a:pt x="2414" y="18122"/>
                  </a:cubicBezTo>
                  <a:cubicBezTo>
                    <a:pt x="2404" y="17972"/>
                    <a:pt x="2403" y="17792"/>
                    <a:pt x="2403" y="17555"/>
                  </a:cubicBezTo>
                  <a:lnTo>
                    <a:pt x="2403" y="9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ED6897F-432C-4841-AA6B-8FA6AB93D0CE}"/>
              </a:ext>
            </a:extLst>
          </p:cNvPr>
          <p:cNvGrpSpPr/>
          <p:nvPr userDrawn="1"/>
        </p:nvGrpSpPr>
        <p:grpSpPr>
          <a:xfrm>
            <a:off x="7636735" y="4396728"/>
            <a:ext cx="633224" cy="633184"/>
            <a:chOff x="7305431" y="4396728"/>
            <a:chExt cx="633224" cy="633184"/>
          </a:xfrm>
        </p:grpSpPr>
        <p:sp>
          <p:nvSpPr>
            <p:cNvPr id="41" name="Oval 24">
              <a:hlinkClick r:id="rId13"/>
              <a:extLst>
                <a:ext uri="{FF2B5EF4-FFF2-40B4-BE49-F238E27FC236}">
                  <a16:creationId xmlns:a16="http://schemas.microsoft.com/office/drawing/2014/main" id="{ED7ACFDB-E89F-1F48-B702-3327D535C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431" y="4396728"/>
              <a:ext cx="633224" cy="6331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9" name="AutoShape 4">
              <a:extLst>
                <a:ext uri="{FF2B5EF4-FFF2-40B4-BE49-F238E27FC236}">
                  <a16:creationId xmlns:a16="http://schemas.microsoft.com/office/drawing/2014/main" id="{D1059C79-39D9-CE4C-997D-52B8A8239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4602" y="4546903"/>
              <a:ext cx="174883" cy="332835"/>
            </a:xfrm>
            <a:custGeom>
              <a:avLst/>
              <a:gdLst>
                <a:gd name="T0" fmla="*/ 10800 w 21600"/>
                <a:gd name="T1" fmla="+- 0 10802 5"/>
                <a:gd name="T2" fmla="*/ 10802 h 21595"/>
                <a:gd name="T3" fmla="*/ 10800 w 21600"/>
                <a:gd name="T4" fmla="+- 0 10802 5"/>
                <a:gd name="T5" fmla="*/ 10802 h 21595"/>
                <a:gd name="T6" fmla="*/ 10800 w 21600"/>
                <a:gd name="T7" fmla="+- 0 10802 5"/>
                <a:gd name="T8" fmla="*/ 10802 h 21595"/>
                <a:gd name="T9" fmla="*/ 10800 w 21600"/>
                <a:gd name="T10" fmla="+- 0 10802 5"/>
                <a:gd name="T11" fmla="*/ 10802 h 215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5">
                  <a:moveTo>
                    <a:pt x="14325" y="0"/>
                  </a:moveTo>
                  <a:cubicBezTo>
                    <a:pt x="11947" y="-5"/>
                    <a:pt x="9683" y="535"/>
                    <a:pt x="8120" y="1477"/>
                  </a:cubicBezTo>
                  <a:cubicBezTo>
                    <a:pt x="6945" y="2186"/>
                    <a:pt x="6249" y="3081"/>
                    <a:pt x="6144" y="4019"/>
                  </a:cubicBezTo>
                  <a:lnTo>
                    <a:pt x="6123" y="7733"/>
                  </a:lnTo>
                  <a:lnTo>
                    <a:pt x="0" y="7733"/>
                  </a:lnTo>
                  <a:lnTo>
                    <a:pt x="0" y="11796"/>
                  </a:lnTo>
                  <a:lnTo>
                    <a:pt x="6103" y="11796"/>
                  </a:lnTo>
                  <a:lnTo>
                    <a:pt x="6052" y="21595"/>
                  </a:lnTo>
                  <a:lnTo>
                    <a:pt x="14509" y="21595"/>
                  </a:lnTo>
                  <a:lnTo>
                    <a:pt x="14509" y="11796"/>
                  </a:lnTo>
                  <a:lnTo>
                    <a:pt x="20469" y="11796"/>
                  </a:lnTo>
                  <a:lnTo>
                    <a:pt x="21447" y="7733"/>
                  </a:lnTo>
                  <a:lnTo>
                    <a:pt x="14509" y="7733"/>
                  </a:lnTo>
                  <a:lnTo>
                    <a:pt x="14509" y="4988"/>
                  </a:lnTo>
                  <a:cubicBezTo>
                    <a:pt x="14453" y="4560"/>
                    <a:pt x="14822" y="4150"/>
                    <a:pt x="15487" y="3901"/>
                  </a:cubicBezTo>
                  <a:cubicBezTo>
                    <a:pt x="15925" y="3738"/>
                    <a:pt x="16459" y="3660"/>
                    <a:pt x="16995" y="3682"/>
                  </a:cubicBezTo>
                  <a:lnTo>
                    <a:pt x="21600" y="3677"/>
                  </a:lnTo>
                  <a:lnTo>
                    <a:pt x="21590" y="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5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t médias soci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77E0D27-9C11-C34D-994D-832E0380B416}"/>
              </a:ext>
            </a:extLst>
          </p:cNvPr>
          <p:cNvGrpSpPr/>
          <p:nvPr userDrawn="1"/>
        </p:nvGrpSpPr>
        <p:grpSpPr>
          <a:xfrm>
            <a:off x="8027504" y="4421281"/>
            <a:ext cx="778566" cy="778517"/>
            <a:chOff x="539551" y="595462"/>
            <a:chExt cx="1689499" cy="1689393"/>
          </a:xfrm>
        </p:grpSpPr>
        <p:sp>
          <p:nvSpPr>
            <p:cNvPr id="7" name="Oval 3">
              <a:hlinkClick r:id="rId2"/>
              <a:extLst>
                <a:ext uri="{FF2B5EF4-FFF2-40B4-BE49-F238E27FC236}">
                  <a16:creationId xmlns:a16="http://schemas.microsoft.com/office/drawing/2014/main" id="{5CD7F6F3-9495-1A44-8903-B0EA1EB028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51" y="595462"/>
              <a:ext cx="1689499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9FE60C1F-FC23-EE47-A4E4-52EAE7461A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05" y="1082878"/>
              <a:ext cx="379499" cy="722256"/>
            </a:xfrm>
            <a:custGeom>
              <a:avLst/>
              <a:gdLst>
                <a:gd name="T0" fmla="*/ 10800 w 21600"/>
                <a:gd name="T1" fmla="+- 0 10802 5"/>
                <a:gd name="T2" fmla="*/ 10802 h 21595"/>
                <a:gd name="T3" fmla="*/ 10800 w 21600"/>
                <a:gd name="T4" fmla="+- 0 10802 5"/>
                <a:gd name="T5" fmla="*/ 10802 h 21595"/>
                <a:gd name="T6" fmla="*/ 10800 w 21600"/>
                <a:gd name="T7" fmla="+- 0 10802 5"/>
                <a:gd name="T8" fmla="*/ 10802 h 21595"/>
                <a:gd name="T9" fmla="*/ 10800 w 21600"/>
                <a:gd name="T10" fmla="+- 0 10802 5"/>
                <a:gd name="T11" fmla="*/ 10802 h 215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5">
                  <a:moveTo>
                    <a:pt x="14325" y="0"/>
                  </a:moveTo>
                  <a:cubicBezTo>
                    <a:pt x="11947" y="-5"/>
                    <a:pt x="9683" y="535"/>
                    <a:pt x="8120" y="1477"/>
                  </a:cubicBezTo>
                  <a:cubicBezTo>
                    <a:pt x="6945" y="2186"/>
                    <a:pt x="6249" y="3081"/>
                    <a:pt x="6144" y="4019"/>
                  </a:cubicBezTo>
                  <a:lnTo>
                    <a:pt x="6123" y="7733"/>
                  </a:lnTo>
                  <a:lnTo>
                    <a:pt x="0" y="7733"/>
                  </a:lnTo>
                  <a:lnTo>
                    <a:pt x="0" y="11796"/>
                  </a:lnTo>
                  <a:lnTo>
                    <a:pt x="6103" y="11796"/>
                  </a:lnTo>
                  <a:lnTo>
                    <a:pt x="6052" y="21595"/>
                  </a:lnTo>
                  <a:lnTo>
                    <a:pt x="14509" y="21595"/>
                  </a:lnTo>
                  <a:lnTo>
                    <a:pt x="14509" y="11796"/>
                  </a:lnTo>
                  <a:lnTo>
                    <a:pt x="20469" y="11796"/>
                  </a:lnTo>
                  <a:lnTo>
                    <a:pt x="21447" y="7733"/>
                  </a:lnTo>
                  <a:lnTo>
                    <a:pt x="14509" y="7733"/>
                  </a:lnTo>
                  <a:lnTo>
                    <a:pt x="14509" y="4988"/>
                  </a:lnTo>
                  <a:cubicBezTo>
                    <a:pt x="14453" y="4560"/>
                    <a:pt x="14822" y="4150"/>
                    <a:pt x="15487" y="3901"/>
                  </a:cubicBezTo>
                  <a:cubicBezTo>
                    <a:pt x="15925" y="3738"/>
                    <a:pt x="16459" y="3660"/>
                    <a:pt x="16995" y="3682"/>
                  </a:cubicBezTo>
                  <a:lnTo>
                    <a:pt x="21600" y="3677"/>
                  </a:lnTo>
                  <a:lnTo>
                    <a:pt x="21590" y="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D48372F-8427-7D46-9C02-0C01144C0B57}"/>
              </a:ext>
            </a:extLst>
          </p:cNvPr>
          <p:cNvGrpSpPr/>
          <p:nvPr userDrawn="1"/>
        </p:nvGrpSpPr>
        <p:grpSpPr>
          <a:xfrm>
            <a:off x="6460015" y="4421281"/>
            <a:ext cx="778566" cy="778517"/>
            <a:chOff x="539551" y="2747719"/>
            <a:chExt cx="1689499" cy="1689393"/>
          </a:xfrm>
        </p:grpSpPr>
        <p:sp>
          <p:nvSpPr>
            <p:cNvPr id="10" name="Oval 18">
              <a:hlinkClick r:id="rId3"/>
              <a:extLst>
                <a:ext uri="{FF2B5EF4-FFF2-40B4-BE49-F238E27FC236}">
                  <a16:creationId xmlns:a16="http://schemas.microsoft.com/office/drawing/2014/main" id="{464EB328-49C2-0F4A-A81B-5F5F76C85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51" y="2747719"/>
              <a:ext cx="1689499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6D0483B1-CDD0-BE45-821D-0732AC9B2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3650" y="3322308"/>
              <a:ext cx="749689" cy="551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656" y="0"/>
                  </a:moveTo>
                  <a:cubicBezTo>
                    <a:pt x="7835" y="0"/>
                    <a:pt x="5327" y="1"/>
                    <a:pt x="2507" y="428"/>
                  </a:cubicBezTo>
                  <a:cubicBezTo>
                    <a:pt x="1973" y="522"/>
                    <a:pt x="1432" y="912"/>
                    <a:pt x="1021" y="1493"/>
                  </a:cubicBezTo>
                  <a:cubicBezTo>
                    <a:pt x="637" y="2037"/>
                    <a:pt x="379" y="2733"/>
                    <a:pt x="315" y="3413"/>
                  </a:cubicBezTo>
                  <a:cubicBezTo>
                    <a:pt x="1" y="5970"/>
                    <a:pt x="0" y="8096"/>
                    <a:pt x="0" y="10653"/>
                  </a:cubicBezTo>
                  <a:cubicBezTo>
                    <a:pt x="0" y="10683"/>
                    <a:pt x="0" y="10717"/>
                    <a:pt x="0" y="10751"/>
                  </a:cubicBezTo>
                  <a:cubicBezTo>
                    <a:pt x="0" y="10785"/>
                    <a:pt x="0" y="10818"/>
                    <a:pt x="0" y="10849"/>
                  </a:cubicBezTo>
                  <a:cubicBezTo>
                    <a:pt x="0" y="10883"/>
                    <a:pt x="0" y="10917"/>
                    <a:pt x="0" y="10947"/>
                  </a:cubicBezTo>
                  <a:cubicBezTo>
                    <a:pt x="0" y="13504"/>
                    <a:pt x="1" y="15630"/>
                    <a:pt x="315" y="18187"/>
                  </a:cubicBezTo>
                  <a:cubicBezTo>
                    <a:pt x="379" y="18867"/>
                    <a:pt x="637" y="19563"/>
                    <a:pt x="1021" y="20107"/>
                  </a:cubicBezTo>
                  <a:cubicBezTo>
                    <a:pt x="1432" y="20688"/>
                    <a:pt x="1973" y="21078"/>
                    <a:pt x="2507" y="21172"/>
                  </a:cubicBezTo>
                  <a:cubicBezTo>
                    <a:pt x="5327" y="21599"/>
                    <a:pt x="7835" y="21600"/>
                    <a:pt x="10656" y="21600"/>
                  </a:cubicBezTo>
                  <a:cubicBezTo>
                    <a:pt x="10695" y="21600"/>
                    <a:pt x="10738" y="21600"/>
                    <a:pt x="10779" y="21600"/>
                  </a:cubicBezTo>
                  <a:cubicBezTo>
                    <a:pt x="10793" y="21600"/>
                    <a:pt x="10807" y="21600"/>
                    <a:pt x="10821" y="21600"/>
                  </a:cubicBezTo>
                  <a:cubicBezTo>
                    <a:pt x="10862" y="21600"/>
                    <a:pt x="10905" y="21600"/>
                    <a:pt x="10944" y="21600"/>
                  </a:cubicBezTo>
                  <a:cubicBezTo>
                    <a:pt x="13765" y="21600"/>
                    <a:pt x="16273" y="21599"/>
                    <a:pt x="19093" y="21172"/>
                  </a:cubicBezTo>
                  <a:cubicBezTo>
                    <a:pt x="19627" y="21078"/>
                    <a:pt x="20168" y="20688"/>
                    <a:pt x="20579" y="20107"/>
                  </a:cubicBezTo>
                  <a:cubicBezTo>
                    <a:pt x="20963" y="19563"/>
                    <a:pt x="21221" y="18867"/>
                    <a:pt x="21285" y="18187"/>
                  </a:cubicBezTo>
                  <a:cubicBezTo>
                    <a:pt x="21599" y="15630"/>
                    <a:pt x="21600" y="13504"/>
                    <a:pt x="21600" y="10947"/>
                  </a:cubicBezTo>
                  <a:cubicBezTo>
                    <a:pt x="21600" y="10917"/>
                    <a:pt x="21600" y="10883"/>
                    <a:pt x="21600" y="10849"/>
                  </a:cubicBezTo>
                  <a:cubicBezTo>
                    <a:pt x="21600" y="10815"/>
                    <a:pt x="21600" y="10782"/>
                    <a:pt x="21600" y="10751"/>
                  </a:cubicBezTo>
                  <a:cubicBezTo>
                    <a:pt x="21600" y="10717"/>
                    <a:pt x="21600" y="10683"/>
                    <a:pt x="21600" y="10653"/>
                  </a:cubicBezTo>
                  <a:cubicBezTo>
                    <a:pt x="21600" y="8096"/>
                    <a:pt x="21599" y="5970"/>
                    <a:pt x="21285" y="3413"/>
                  </a:cubicBezTo>
                  <a:cubicBezTo>
                    <a:pt x="21221" y="2733"/>
                    <a:pt x="20963" y="2037"/>
                    <a:pt x="20579" y="1493"/>
                  </a:cubicBezTo>
                  <a:cubicBezTo>
                    <a:pt x="20168" y="912"/>
                    <a:pt x="19627" y="522"/>
                    <a:pt x="19093" y="428"/>
                  </a:cubicBezTo>
                  <a:cubicBezTo>
                    <a:pt x="16273" y="1"/>
                    <a:pt x="13765" y="0"/>
                    <a:pt x="10944" y="0"/>
                  </a:cubicBezTo>
                  <a:cubicBezTo>
                    <a:pt x="10905" y="0"/>
                    <a:pt x="10862" y="0"/>
                    <a:pt x="10821" y="0"/>
                  </a:cubicBezTo>
                  <a:cubicBezTo>
                    <a:pt x="10807" y="0"/>
                    <a:pt x="10793" y="0"/>
                    <a:pt x="10779" y="0"/>
                  </a:cubicBezTo>
                  <a:cubicBezTo>
                    <a:pt x="10738" y="0"/>
                    <a:pt x="10695" y="0"/>
                    <a:pt x="10656" y="0"/>
                  </a:cubicBezTo>
                  <a:close/>
                  <a:moveTo>
                    <a:pt x="8201" y="6153"/>
                  </a:moveTo>
                  <a:lnTo>
                    <a:pt x="14441" y="10394"/>
                  </a:lnTo>
                  <a:lnTo>
                    <a:pt x="8201" y="14634"/>
                  </a:lnTo>
                  <a:lnTo>
                    <a:pt x="8201" y="6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 defTabSz="457200"/>
              <a:endParaRPr lang="fr-CA" sz="2400" b="0"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4A9FAEC-DFEB-7D48-933D-AD3922879059}"/>
              </a:ext>
            </a:extLst>
          </p:cNvPr>
          <p:cNvGrpSpPr/>
          <p:nvPr userDrawn="1"/>
        </p:nvGrpSpPr>
        <p:grpSpPr>
          <a:xfrm>
            <a:off x="3325039" y="4421281"/>
            <a:ext cx="778566" cy="778517"/>
            <a:chOff x="8915400" y="2747719"/>
            <a:chExt cx="1689500" cy="1689393"/>
          </a:xfrm>
        </p:grpSpPr>
        <p:sp>
          <p:nvSpPr>
            <p:cNvPr id="15" name="Oval 24">
              <a:hlinkClick r:id="rId4"/>
              <a:extLst>
                <a:ext uri="{FF2B5EF4-FFF2-40B4-BE49-F238E27FC236}">
                  <a16:creationId xmlns:a16="http://schemas.microsoft.com/office/drawing/2014/main" id="{62A606C5-4F39-8D44-9797-B64C1498AA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5400" y="2747719"/>
              <a:ext cx="1689500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E4CEA755-B11D-CF4B-8E46-6CCAF33E5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21750" y="3254015"/>
              <a:ext cx="676800" cy="676800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CF2378C-2C04-8F4A-B1CE-C714C736C489}"/>
              </a:ext>
            </a:extLst>
          </p:cNvPr>
          <p:cNvGrpSpPr/>
          <p:nvPr userDrawn="1"/>
        </p:nvGrpSpPr>
        <p:grpSpPr>
          <a:xfrm>
            <a:off x="4892527" y="4421281"/>
            <a:ext cx="778566" cy="778517"/>
            <a:chOff x="2675683" y="2747719"/>
            <a:chExt cx="1689500" cy="1689393"/>
          </a:xfrm>
        </p:grpSpPr>
        <p:sp>
          <p:nvSpPr>
            <p:cNvPr id="21" name="Oval 24">
              <a:hlinkClick r:id="rId7"/>
              <a:extLst>
                <a:ext uri="{FF2B5EF4-FFF2-40B4-BE49-F238E27FC236}">
                  <a16:creationId xmlns:a16="http://schemas.microsoft.com/office/drawing/2014/main" id="{A9C9FCAC-74A2-3E4F-989E-CD693EBC0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5683" y="2747719"/>
              <a:ext cx="1689500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22" name="AutoShape 25">
              <a:extLst>
                <a:ext uri="{FF2B5EF4-FFF2-40B4-BE49-F238E27FC236}">
                  <a16:creationId xmlns:a16="http://schemas.microsoft.com/office/drawing/2014/main" id="{C4B982B4-7082-BD4E-A3A4-F90E94BF9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504" y="3258585"/>
              <a:ext cx="667883" cy="667662"/>
            </a:xfrm>
            <a:custGeom>
              <a:avLst/>
              <a:gdLst>
                <a:gd name="T0" fmla="+- 0 10799 1"/>
                <a:gd name="T1" fmla="*/ T0 w 21597"/>
                <a:gd name="T2" fmla="+- 0 10800 2"/>
                <a:gd name="T3" fmla="*/ 10800 h 21597"/>
                <a:gd name="T4" fmla="+- 0 10799 1"/>
                <a:gd name="T5" fmla="*/ T4 w 21597"/>
                <a:gd name="T6" fmla="+- 0 10800 2"/>
                <a:gd name="T7" fmla="*/ 10800 h 21597"/>
                <a:gd name="T8" fmla="+- 0 10799 1"/>
                <a:gd name="T9" fmla="*/ T8 w 21597"/>
                <a:gd name="T10" fmla="+- 0 10800 2"/>
                <a:gd name="T11" fmla="*/ 10800 h 21597"/>
                <a:gd name="T12" fmla="+- 0 10799 1"/>
                <a:gd name="T13" fmla="*/ T12 w 21597"/>
                <a:gd name="T14" fmla="+- 0 10800 2"/>
                <a:gd name="T15" fmla="*/ 10800 h 215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7" h="21597">
                  <a:moveTo>
                    <a:pt x="4955" y="0"/>
                  </a:moveTo>
                  <a:cubicBezTo>
                    <a:pt x="4242" y="0"/>
                    <a:pt x="3702" y="-2"/>
                    <a:pt x="3248" y="29"/>
                  </a:cubicBezTo>
                  <a:cubicBezTo>
                    <a:pt x="2794" y="59"/>
                    <a:pt x="2425" y="122"/>
                    <a:pt x="2044" y="243"/>
                  </a:cubicBezTo>
                  <a:cubicBezTo>
                    <a:pt x="1625" y="395"/>
                    <a:pt x="1251" y="636"/>
                    <a:pt x="944" y="943"/>
                  </a:cubicBezTo>
                  <a:cubicBezTo>
                    <a:pt x="637" y="1251"/>
                    <a:pt x="396" y="1624"/>
                    <a:pt x="244" y="2044"/>
                  </a:cubicBezTo>
                  <a:cubicBezTo>
                    <a:pt x="122" y="2427"/>
                    <a:pt x="60" y="2800"/>
                    <a:pt x="29" y="3254"/>
                  </a:cubicBezTo>
                  <a:cubicBezTo>
                    <a:pt x="-1" y="3707"/>
                    <a:pt x="0" y="4240"/>
                    <a:pt x="1" y="4950"/>
                  </a:cubicBezTo>
                  <a:lnTo>
                    <a:pt x="1" y="16623"/>
                  </a:lnTo>
                  <a:cubicBezTo>
                    <a:pt x="1" y="17344"/>
                    <a:pt x="-1" y="17886"/>
                    <a:pt x="29" y="18342"/>
                  </a:cubicBezTo>
                  <a:cubicBezTo>
                    <a:pt x="60" y="18799"/>
                    <a:pt x="122" y="19170"/>
                    <a:pt x="244" y="19553"/>
                  </a:cubicBezTo>
                  <a:cubicBezTo>
                    <a:pt x="396" y="19972"/>
                    <a:pt x="637" y="20345"/>
                    <a:pt x="944" y="20653"/>
                  </a:cubicBezTo>
                  <a:cubicBezTo>
                    <a:pt x="1251" y="20960"/>
                    <a:pt x="1625" y="21201"/>
                    <a:pt x="2044" y="21353"/>
                  </a:cubicBezTo>
                  <a:cubicBezTo>
                    <a:pt x="2427" y="21475"/>
                    <a:pt x="2799" y="21537"/>
                    <a:pt x="3254" y="21568"/>
                  </a:cubicBezTo>
                  <a:cubicBezTo>
                    <a:pt x="3708" y="21598"/>
                    <a:pt x="4246" y="21597"/>
                    <a:pt x="4955" y="21596"/>
                  </a:cubicBezTo>
                  <a:lnTo>
                    <a:pt x="16625" y="21596"/>
                  </a:lnTo>
                  <a:cubicBezTo>
                    <a:pt x="17346" y="21596"/>
                    <a:pt x="17884" y="21598"/>
                    <a:pt x="18339" y="21568"/>
                  </a:cubicBezTo>
                  <a:cubicBezTo>
                    <a:pt x="18793" y="21537"/>
                    <a:pt x="19166" y="21475"/>
                    <a:pt x="19548" y="21353"/>
                  </a:cubicBezTo>
                  <a:cubicBezTo>
                    <a:pt x="19967" y="21201"/>
                    <a:pt x="20345" y="20960"/>
                    <a:pt x="20654" y="20653"/>
                  </a:cubicBezTo>
                  <a:cubicBezTo>
                    <a:pt x="20963" y="20345"/>
                    <a:pt x="21202" y="19972"/>
                    <a:pt x="21354" y="19553"/>
                  </a:cubicBezTo>
                  <a:cubicBezTo>
                    <a:pt x="21476" y="19170"/>
                    <a:pt x="21538" y="18796"/>
                    <a:pt x="21569" y="18342"/>
                  </a:cubicBezTo>
                  <a:cubicBezTo>
                    <a:pt x="21599" y="17889"/>
                    <a:pt x="21598" y="17356"/>
                    <a:pt x="21597" y="16646"/>
                  </a:cubicBezTo>
                  <a:lnTo>
                    <a:pt x="21597" y="4973"/>
                  </a:lnTo>
                  <a:cubicBezTo>
                    <a:pt x="21598" y="4252"/>
                    <a:pt x="21599" y="3710"/>
                    <a:pt x="21569" y="3254"/>
                  </a:cubicBezTo>
                  <a:cubicBezTo>
                    <a:pt x="21538" y="2797"/>
                    <a:pt x="21476" y="2426"/>
                    <a:pt x="21354" y="2044"/>
                  </a:cubicBezTo>
                  <a:cubicBezTo>
                    <a:pt x="21202" y="1624"/>
                    <a:pt x="20963" y="1251"/>
                    <a:pt x="20654" y="943"/>
                  </a:cubicBezTo>
                  <a:cubicBezTo>
                    <a:pt x="20345" y="636"/>
                    <a:pt x="19967" y="395"/>
                    <a:pt x="19548" y="243"/>
                  </a:cubicBezTo>
                  <a:cubicBezTo>
                    <a:pt x="19166" y="121"/>
                    <a:pt x="18792" y="59"/>
                    <a:pt x="18339" y="29"/>
                  </a:cubicBezTo>
                  <a:cubicBezTo>
                    <a:pt x="17885" y="-2"/>
                    <a:pt x="17352" y="0"/>
                    <a:pt x="16643" y="0"/>
                  </a:cubicBezTo>
                  <a:lnTo>
                    <a:pt x="4973" y="0"/>
                  </a:lnTo>
                  <a:lnTo>
                    <a:pt x="4955" y="0"/>
                  </a:lnTo>
                  <a:close/>
                  <a:moveTo>
                    <a:pt x="16093" y="2704"/>
                  </a:moveTo>
                  <a:lnTo>
                    <a:pt x="18599" y="2704"/>
                  </a:lnTo>
                  <a:cubicBezTo>
                    <a:pt x="18766" y="2704"/>
                    <a:pt x="18851" y="2704"/>
                    <a:pt x="18941" y="2733"/>
                  </a:cubicBezTo>
                  <a:cubicBezTo>
                    <a:pt x="19039" y="2768"/>
                    <a:pt x="19113" y="2843"/>
                    <a:pt x="19149" y="2941"/>
                  </a:cubicBezTo>
                  <a:cubicBezTo>
                    <a:pt x="19177" y="3031"/>
                    <a:pt x="19178" y="3119"/>
                    <a:pt x="19178" y="3288"/>
                  </a:cubicBezTo>
                  <a:lnTo>
                    <a:pt x="19178" y="5790"/>
                  </a:lnTo>
                  <a:cubicBezTo>
                    <a:pt x="19178" y="5956"/>
                    <a:pt x="19177" y="6041"/>
                    <a:pt x="19149" y="6131"/>
                  </a:cubicBezTo>
                  <a:cubicBezTo>
                    <a:pt x="19113" y="6230"/>
                    <a:pt x="19039" y="6304"/>
                    <a:pt x="18941" y="6340"/>
                  </a:cubicBezTo>
                  <a:cubicBezTo>
                    <a:pt x="18851" y="6368"/>
                    <a:pt x="18763" y="6369"/>
                    <a:pt x="18593" y="6369"/>
                  </a:cubicBezTo>
                  <a:lnTo>
                    <a:pt x="16093" y="6369"/>
                  </a:lnTo>
                  <a:cubicBezTo>
                    <a:pt x="15926" y="6369"/>
                    <a:pt x="15841" y="6368"/>
                    <a:pt x="15751" y="6340"/>
                  </a:cubicBezTo>
                  <a:cubicBezTo>
                    <a:pt x="15653" y="6304"/>
                    <a:pt x="15573" y="6230"/>
                    <a:pt x="15537" y="6131"/>
                  </a:cubicBezTo>
                  <a:cubicBezTo>
                    <a:pt x="15508" y="6041"/>
                    <a:pt x="15514" y="5953"/>
                    <a:pt x="15514" y="5784"/>
                  </a:cubicBezTo>
                  <a:lnTo>
                    <a:pt x="15514" y="3283"/>
                  </a:lnTo>
                  <a:cubicBezTo>
                    <a:pt x="15514" y="3116"/>
                    <a:pt x="15508" y="3031"/>
                    <a:pt x="15537" y="2941"/>
                  </a:cubicBezTo>
                  <a:cubicBezTo>
                    <a:pt x="15573" y="2843"/>
                    <a:pt x="15653" y="2768"/>
                    <a:pt x="15751" y="2733"/>
                  </a:cubicBezTo>
                  <a:cubicBezTo>
                    <a:pt x="15841" y="2704"/>
                    <a:pt x="15923" y="2704"/>
                    <a:pt x="16093" y="2704"/>
                  </a:cubicBezTo>
                  <a:close/>
                  <a:moveTo>
                    <a:pt x="10796" y="6537"/>
                  </a:moveTo>
                  <a:cubicBezTo>
                    <a:pt x="11896" y="6537"/>
                    <a:pt x="13001" y="6953"/>
                    <a:pt x="13841" y="7793"/>
                  </a:cubicBezTo>
                  <a:cubicBezTo>
                    <a:pt x="15520" y="9473"/>
                    <a:pt x="15520" y="12199"/>
                    <a:pt x="13841" y="13878"/>
                  </a:cubicBezTo>
                  <a:cubicBezTo>
                    <a:pt x="12162" y="15558"/>
                    <a:pt x="9436" y="15558"/>
                    <a:pt x="7757" y="13878"/>
                  </a:cubicBezTo>
                  <a:cubicBezTo>
                    <a:pt x="6078" y="12199"/>
                    <a:pt x="6078" y="9473"/>
                    <a:pt x="7757" y="7793"/>
                  </a:cubicBezTo>
                  <a:cubicBezTo>
                    <a:pt x="8597" y="6953"/>
                    <a:pt x="9696" y="6537"/>
                    <a:pt x="10796" y="6537"/>
                  </a:cubicBezTo>
                  <a:close/>
                  <a:moveTo>
                    <a:pt x="2403" y="9565"/>
                  </a:moveTo>
                  <a:lnTo>
                    <a:pt x="4191" y="9565"/>
                  </a:lnTo>
                  <a:cubicBezTo>
                    <a:pt x="3785" y="11684"/>
                    <a:pt x="4397" y="13957"/>
                    <a:pt x="6038" y="15598"/>
                  </a:cubicBezTo>
                  <a:cubicBezTo>
                    <a:pt x="8667" y="18228"/>
                    <a:pt x="12931" y="18228"/>
                    <a:pt x="15560" y="15598"/>
                  </a:cubicBezTo>
                  <a:cubicBezTo>
                    <a:pt x="17201" y="13957"/>
                    <a:pt x="17813" y="11684"/>
                    <a:pt x="17407" y="9565"/>
                  </a:cubicBezTo>
                  <a:lnTo>
                    <a:pt x="19195" y="9565"/>
                  </a:lnTo>
                  <a:lnTo>
                    <a:pt x="19195" y="17567"/>
                  </a:lnTo>
                  <a:cubicBezTo>
                    <a:pt x="19195" y="17800"/>
                    <a:pt x="19194" y="17974"/>
                    <a:pt x="19184" y="18122"/>
                  </a:cubicBezTo>
                  <a:cubicBezTo>
                    <a:pt x="19173" y="18271"/>
                    <a:pt x="19154" y="18396"/>
                    <a:pt x="19114" y="18522"/>
                  </a:cubicBezTo>
                  <a:cubicBezTo>
                    <a:pt x="19064" y="18660"/>
                    <a:pt x="18986" y="18779"/>
                    <a:pt x="18883" y="18881"/>
                  </a:cubicBezTo>
                  <a:cubicBezTo>
                    <a:pt x="18780" y="18983"/>
                    <a:pt x="18655" y="19064"/>
                    <a:pt x="18518" y="19113"/>
                  </a:cubicBezTo>
                  <a:cubicBezTo>
                    <a:pt x="18392" y="19153"/>
                    <a:pt x="18268" y="19172"/>
                    <a:pt x="18119" y="19182"/>
                  </a:cubicBezTo>
                  <a:cubicBezTo>
                    <a:pt x="17969" y="19192"/>
                    <a:pt x="17794" y="19194"/>
                    <a:pt x="17557" y="19194"/>
                  </a:cubicBezTo>
                  <a:lnTo>
                    <a:pt x="4035" y="19194"/>
                  </a:lnTo>
                  <a:cubicBezTo>
                    <a:pt x="3801" y="19194"/>
                    <a:pt x="3628" y="19192"/>
                    <a:pt x="3479" y="19182"/>
                  </a:cubicBezTo>
                  <a:cubicBezTo>
                    <a:pt x="3331" y="19172"/>
                    <a:pt x="3206" y="19153"/>
                    <a:pt x="3080" y="19113"/>
                  </a:cubicBezTo>
                  <a:cubicBezTo>
                    <a:pt x="2943" y="19064"/>
                    <a:pt x="2818" y="18983"/>
                    <a:pt x="2715" y="18881"/>
                  </a:cubicBezTo>
                  <a:cubicBezTo>
                    <a:pt x="2612" y="18779"/>
                    <a:pt x="2534" y="18660"/>
                    <a:pt x="2484" y="18522"/>
                  </a:cubicBezTo>
                  <a:cubicBezTo>
                    <a:pt x="2444" y="18396"/>
                    <a:pt x="2425" y="18273"/>
                    <a:pt x="2414" y="18122"/>
                  </a:cubicBezTo>
                  <a:cubicBezTo>
                    <a:pt x="2404" y="17972"/>
                    <a:pt x="2403" y="17792"/>
                    <a:pt x="2403" y="17555"/>
                  </a:cubicBezTo>
                  <a:lnTo>
                    <a:pt x="2403" y="9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BAD89500-2EC8-4743-84D1-917AB1E4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49454"/>
          <a:stretch/>
        </p:blipFill>
        <p:spPr>
          <a:xfrm>
            <a:off x="2803717" y="422703"/>
            <a:ext cx="6584566" cy="40167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EA3CC50-52A1-B040-8E6C-7601EFC69480}"/>
              </a:ext>
            </a:extLst>
          </p:cNvPr>
          <p:cNvSpPr/>
          <p:nvPr userDrawn="1"/>
        </p:nvSpPr>
        <p:spPr>
          <a:xfrm>
            <a:off x="129288" y="146079"/>
            <a:ext cx="6096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buFont typeface="+mj-lt"/>
              <a:buNone/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Diapo avec logo et site web : Logo + </a:t>
            </a:r>
            <a:r>
              <a:rPr lang="fr-CA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9"/>
              </a:rPr>
              <a:t>educationjuridique.ca</a:t>
            </a:r>
            <a:endParaRPr lang="fr-CA" dirty="0"/>
          </a:p>
          <a:p>
            <a:pPr algn="ctr"/>
            <a:r>
              <a:rPr lang="fr-CA" dirty="0"/>
              <a:t>https://</a:t>
            </a:r>
            <a:r>
              <a:rPr lang="fr-CA" dirty="0" err="1"/>
              <a:t>www.educationjuridique.ca</a:t>
            </a:r>
            <a:r>
              <a:rPr lang="fr-CA" dirty="0"/>
              <a:t>/</a:t>
            </a:r>
            <a:r>
              <a:rPr lang="fr-CA" dirty="0" err="1"/>
              <a:t>fr</a:t>
            </a:r>
            <a:r>
              <a:rPr lang="fr-CA" dirty="0"/>
              <a:t>/</a:t>
            </a:r>
            <a:br>
              <a:rPr lang="fr-CA" dirty="0"/>
            </a:br>
            <a:endParaRPr lang="fr-CA" dirty="0"/>
          </a:p>
          <a:p>
            <a:pPr algn="ctr"/>
            <a:r>
              <a:rPr lang="fr-CA" b="1" dirty="0">
                <a:solidFill>
                  <a:srgbClr val="FF0000"/>
                </a:solidFill>
              </a:rPr>
              <a:t>ATTENTE LOGO. MISE EN PAGE À FINALISER</a:t>
            </a:r>
          </a:p>
        </p:txBody>
      </p:sp>
    </p:spTree>
    <p:extLst>
      <p:ext uri="{BB962C8B-B14F-4D97-AF65-F5344CB8AC3E}">
        <p14:creationId xmlns:p14="http://schemas.microsoft.com/office/powerpoint/2010/main" val="18384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55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484632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58269A95-E500-BF4A-B3EA-FB48D1C1CE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2586" y="2103120"/>
            <a:ext cx="484632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4050ED8-5FE7-4545-9AB6-7B77B49AF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Cliquez pour insérer le titre</a:t>
            </a:r>
          </a:p>
        </p:txBody>
      </p:sp>
    </p:spTree>
    <p:extLst>
      <p:ext uri="{BB962C8B-B14F-4D97-AF65-F5344CB8AC3E}">
        <p14:creationId xmlns:p14="http://schemas.microsoft.com/office/powerpoint/2010/main" val="12974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t slogan /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AA8456B-B33F-204C-9C00-9B99E66BF2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886" y="2297282"/>
            <a:ext cx="9144229" cy="22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B28F2-3BFF-154C-BEEE-7F970760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pour insérer le titre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764" y="1818409"/>
            <a:ext cx="5978236" cy="5039591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48640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24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/ scé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21682" y="548640"/>
            <a:ext cx="4023360" cy="630936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</p:spTree>
    <p:extLst>
      <p:ext uri="{BB962C8B-B14F-4D97-AF65-F5344CB8AC3E}">
        <p14:creationId xmlns:p14="http://schemas.microsoft.com/office/powerpoint/2010/main" val="15843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conférencier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0" y="-3176"/>
            <a:ext cx="6816705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5152" h="13739070">
                <a:moveTo>
                  <a:pt x="224" y="3997"/>
                </a:moveTo>
                <a:lnTo>
                  <a:pt x="11054962" y="0"/>
                </a:lnTo>
                <a:lnTo>
                  <a:pt x="16575152" y="13739070"/>
                </a:lnTo>
                <a:lnTo>
                  <a:pt x="15664" y="13739070"/>
                </a:lnTo>
                <a:cubicBezTo>
                  <a:pt x="18237" y="9160712"/>
                  <a:pt x="-2349" y="4582355"/>
                  <a:pt x="224" y="39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276" y="1770812"/>
            <a:ext cx="5303520" cy="1596855"/>
          </a:xfrm>
        </p:spPr>
        <p:txBody>
          <a:bodyPr anchor="b"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 dirty="0"/>
              <a:t>Cliquez pour insérer le nom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4116" y="4311843"/>
            <a:ext cx="4297680" cy="415925"/>
          </a:xfrm>
        </p:spPr>
        <p:txBody>
          <a:bodyPr anchor="b"/>
          <a:lstStyle>
            <a:lvl1pPr algn="r">
              <a:lnSpc>
                <a:spcPct val="100000"/>
              </a:lnSpc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la 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9D9EF9-561C-B04A-B032-1BD78C9D6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325" y="1916475"/>
            <a:ext cx="4155289" cy="30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51" userDrawn="1">
          <p15:clr>
            <a:srgbClr val="FBAE40"/>
          </p15:clr>
        </p15:guide>
        <p15:guide id="2" orient="horz" pos="29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situation - gauche / gri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7DA3DC5-BDBC-404C-8367-C00EB3D4C26D}"/>
              </a:ext>
            </a:extLst>
          </p:cNvPr>
          <p:cNvSpPr/>
          <p:nvPr userDrawn="1"/>
        </p:nvSpPr>
        <p:spPr>
          <a:xfrm flipH="1">
            <a:off x="5381736" y="-3176"/>
            <a:ext cx="6816705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5152" h="13739070">
                <a:moveTo>
                  <a:pt x="224" y="3997"/>
                </a:moveTo>
                <a:lnTo>
                  <a:pt x="11054962" y="0"/>
                </a:lnTo>
                <a:lnTo>
                  <a:pt x="16575152" y="13739070"/>
                </a:lnTo>
                <a:lnTo>
                  <a:pt x="15664" y="13739070"/>
                </a:lnTo>
                <a:cubicBezTo>
                  <a:pt x="18237" y="9160712"/>
                  <a:pt x="-2349" y="4582355"/>
                  <a:pt x="224" y="39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0293" y="857250"/>
            <a:ext cx="4023360" cy="600075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486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</p:spTree>
    <p:extLst>
      <p:ext uri="{BB962C8B-B14F-4D97-AF65-F5344CB8AC3E}">
        <p14:creationId xmlns:p14="http://schemas.microsoft.com/office/powerpoint/2010/main" val="8830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situation - droite / gri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0" y="-3176"/>
            <a:ext cx="6816705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5152" h="13739070">
                <a:moveTo>
                  <a:pt x="224" y="3997"/>
                </a:moveTo>
                <a:lnTo>
                  <a:pt x="11054962" y="0"/>
                </a:lnTo>
                <a:lnTo>
                  <a:pt x="16575152" y="13739070"/>
                </a:lnTo>
                <a:lnTo>
                  <a:pt x="15664" y="13739070"/>
                </a:lnTo>
                <a:cubicBezTo>
                  <a:pt x="18237" y="9160712"/>
                  <a:pt x="-2349" y="4582355"/>
                  <a:pt x="224" y="39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609" y="857250"/>
            <a:ext cx="4023360" cy="600075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063" y="822960"/>
            <a:ext cx="521208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9063" y="2103120"/>
            <a:ext cx="521208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9063" y="353290"/>
            <a:ext cx="521208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</p:spTree>
    <p:extLst>
      <p:ext uri="{BB962C8B-B14F-4D97-AF65-F5344CB8AC3E}">
        <p14:creationId xmlns:p14="http://schemas.microsoft.com/office/powerpoint/2010/main" val="442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section / gri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5669280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</a:defRPr>
            </a:lvl2pPr>
            <a:lvl3pPr marL="0" indent="0"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tx1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tx1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tx1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EA9B13A4-29EA-9A4B-9C30-85FE7016081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976872" y="1416462"/>
            <a:ext cx="4023360" cy="40233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7A4AB51-C3E4-974E-B117-EF14437A2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 flipV="1">
            <a:off x="8512069" y="-13252"/>
            <a:ext cx="2912883" cy="1783237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7126A08E-BDF2-3D48-8C44-2F487D1F0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>
            <a:off x="9279117" y="5088014"/>
            <a:ext cx="2912883" cy="1783237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5F4E87C-732B-BA49-9B81-00C5CCAF9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580"/>
          <a:stretch/>
        </p:blipFill>
        <p:spPr>
          <a:xfrm>
            <a:off x="11132309" y="838142"/>
            <a:ext cx="1059691" cy="18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32963F-7C1B-414E-90D2-739FFFB8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22960"/>
            <a:ext cx="10421938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A6008-83F8-6C42-9235-0F4DAD63D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968" y="2103120"/>
            <a:ext cx="10421938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51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1" r:id="rId3"/>
    <p:sldLayoutId id="2147483650" r:id="rId4"/>
    <p:sldLayoutId id="2147483653" r:id="rId5"/>
    <p:sldLayoutId id="2147483673" r:id="rId6"/>
    <p:sldLayoutId id="2147483663" r:id="rId7"/>
    <p:sldLayoutId id="2147483664" r:id="rId8"/>
    <p:sldLayoutId id="2147483651" r:id="rId9"/>
    <p:sldLayoutId id="2147483654" r:id="rId10"/>
    <p:sldLayoutId id="2147483655" r:id="rId11"/>
    <p:sldLayoutId id="2147483656" r:id="rId12"/>
    <p:sldLayoutId id="2147483669" r:id="rId13"/>
    <p:sldLayoutId id="2147483670" r:id="rId14"/>
    <p:sldLayoutId id="2147483671" r:id="rId15"/>
    <p:sldLayoutId id="2147483672" r:id="rId16"/>
    <p:sldLayoutId id="2147483660" r:id="rId17"/>
    <p:sldLayoutId id="2147483657" r:id="rId18"/>
    <p:sldLayoutId id="2147483658" r:id="rId19"/>
    <p:sldLayoutId id="2147483659" r:id="rId20"/>
    <p:sldLayoutId id="2147483674" r:id="rId21"/>
    <p:sldLayoutId id="2147483681" r:id="rId22"/>
    <p:sldLayoutId id="2147483666" r:id="rId23"/>
    <p:sldLayoutId id="2147483665" r:id="rId24"/>
    <p:sldLayoutId id="2147483667" r:id="rId25"/>
    <p:sldLayoutId id="2147483676" r:id="rId26"/>
    <p:sldLayoutId id="2147483679" r:id="rId27"/>
    <p:sldLayoutId id="214748368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indent="-320040" algn="l" defTabSz="914400" rtl="0" eaLnBrk="1" latinLnBrk="0" hangingPunct="1">
        <a:lnSpc>
          <a:spcPct val="90000"/>
        </a:lnSpc>
        <a:spcBef>
          <a:spcPts val="1000"/>
        </a:spcBef>
        <a:buSzPct val="75000"/>
        <a:buFontTx/>
        <a:buBlip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</a:buBlip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32004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rabicPeriod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lphaUcPeriod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36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9" userDrawn="1">
          <p15:clr>
            <a:srgbClr val="F26B43"/>
          </p15:clr>
        </p15:guide>
        <p15:guide id="2" pos="556" userDrawn="1">
          <p15:clr>
            <a:srgbClr val="F26B43"/>
          </p15:clr>
        </p15:guide>
        <p15:guide id="3" pos="71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D24B4E-EA5B-4339-BAC1-C57B89ED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12A30-287E-4C4D-BA04-CF27B0B21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22A4C-9096-4E0D-9A67-826EE1554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4B14-B727-4BCC-A564-E5FA5B7EF447}" type="datetimeFigureOut">
              <a:rPr lang="fr-CA" smtClean="0"/>
              <a:t>2023-08-17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750E8-2ABD-41C7-9ACF-E4ECD70BC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64249F-E011-42FD-855D-7ED4B35F7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2441-9386-48E2-BBB8-6485FBE154B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89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32963F-7C1B-414E-90D2-739FFFB8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22960"/>
            <a:ext cx="10421938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CA" noProof="0"/>
              <a:t>Cliquez pour insérer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A6008-83F8-6C42-9235-0F4DAD63D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968" y="2103120"/>
            <a:ext cx="10421938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/>
              <a:t>Cliquez pour insérer le texte et utilisez l’indentation pour appliquer les niveaux de texte prédéfinis</a:t>
            </a:r>
          </a:p>
          <a:p>
            <a:pPr lvl="1"/>
            <a:r>
              <a:rPr lang="en-CA" noProof="0"/>
              <a:t>Deuxième niveau</a:t>
            </a:r>
          </a:p>
          <a:p>
            <a:pPr lvl="2"/>
            <a:r>
              <a:rPr lang="en-CA" noProof="0"/>
              <a:t>Troisième niveau</a:t>
            </a:r>
          </a:p>
          <a:p>
            <a:pPr lvl="3"/>
            <a:r>
              <a:rPr lang="en-CA" noProof="0"/>
              <a:t>Quatrième niveau</a:t>
            </a:r>
          </a:p>
          <a:p>
            <a:pPr lvl="4"/>
            <a:r>
              <a:rPr lang="en-CA" noProof="0"/>
              <a:t>Cinquième niveau</a:t>
            </a:r>
          </a:p>
          <a:p>
            <a:pPr lvl="5"/>
            <a:r>
              <a:rPr lang="en-CA" noProof="0"/>
              <a:t>Sixième niveau</a:t>
            </a:r>
          </a:p>
          <a:p>
            <a:pPr lvl="6"/>
            <a:r>
              <a:rPr lang="en-CA" noProof="0"/>
              <a:t>Septième niveau</a:t>
            </a:r>
          </a:p>
          <a:p>
            <a:pPr lvl="7"/>
            <a:r>
              <a:rPr lang="en-CA" noProof="0"/>
              <a:t>Huitième niveau</a:t>
            </a:r>
          </a:p>
          <a:p>
            <a:pPr lvl="8"/>
            <a:r>
              <a:rPr lang="en-CA" noProof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51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indent="-320040" algn="l" defTabSz="914400" rtl="0" eaLnBrk="1" latinLnBrk="0" hangingPunct="1">
        <a:lnSpc>
          <a:spcPct val="90000"/>
        </a:lnSpc>
        <a:spcBef>
          <a:spcPts val="1000"/>
        </a:spcBef>
        <a:buSzPct val="75000"/>
        <a:buFontTx/>
        <a:buBlip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</a:buBlip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32004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rabicPeriod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lphaUcPeriod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36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9" userDrawn="1">
          <p15:clr>
            <a:srgbClr val="F26B43"/>
          </p15:clr>
        </p15:guide>
        <p15:guide id="2" pos="556" userDrawn="1">
          <p15:clr>
            <a:srgbClr val="F26B43"/>
          </p15:clr>
        </p15:guide>
        <p15:guide id="3" pos="71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facebook.com/educaloi/?ref=page_internal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26.svg"/><Relationship Id="rId12" Type="http://schemas.openxmlformats.org/officeDocument/2006/relationships/hyperlink" Target="https://www.instagram.com/educaloi/?hl=fr-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11" Type="http://schemas.openxmlformats.org/officeDocument/2006/relationships/hyperlink" Target="https://www.youtube.com/c/educaloi/videos" TargetMode="External"/><Relationship Id="rId5" Type="http://schemas.openxmlformats.org/officeDocument/2006/relationships/hyperlink" Target="https://educaloi.qc.ca/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30.png"/><Relationship Id="rId4" Type="http://schemas.openxmlformats.org/officeDocument/2006/relationships/image" Target="../media/image43.png"/><Relationship Id="rId9" Type="http://schemas.openxmlformats.org/officeDocument/2006/relationships/image" Target="../media/image29.png"/><Relationship Id="rId14" Type="http://schemas.openxmlformats.org/officeDocument/2006/relationships/hyperlink" Target="https://educaloi.qc.ca/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B706226-4730-FA4D-ABEC-69D1B174C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008" y="1615223"/>
            <a:ext cx="11213335" cy="2377440"/>
          </a:xfrm>
        </p:spPr>
        <p:txBody>
          <a:bodyPr/>
          <a:lstStyle/>
          <a:p>
            <a:r>
              <a:rPr lang="fr-CA" dirty="0"/>
              <a:t>Discrimination at </a:t>
            </a:r>
            <a:r>
              <a:rPr lang="fr-CA" dirty="0" err="1"/>
              <a:t>school</a:t>
            </a:r>
            <a:r>
              <a:rPr lang="fr-CA" dirty="0"/>
              <a:t>?</a:t>
            </a:r>
            <a:endParaRPr lang="fr-CA" dirty="0">
              <a:cs typeface="Arial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0C536DF3-C390-A5E0-A682-F32171AC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71" y="2498009"/>
            <a:ext cx="6983361" cy="43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1FFF45D-CA8C-F315-D241-815A1F73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39" y="543092"/>
            <a:ext cx="6477983" cy="766917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cs typeface="Arial"/>
              </a:rPr>
              <a:t>Direct discrimination </a:t>
            </a:r>
            <a:endParaRPr lang="fr-FR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14944D-E755-40D2-2C70-626266211A0E}"/>
              </a:ext>
            </a:extLst>
          </p:cNvPr>
          <p:cNvSpPr txBox="1"/>
          <p:nvPr/>
        </p:nvSpPr>
        <p:spPr>
          <a:xfrm>
            <a:off x="545691" y="1639530"/>
            <a:ext cx="1127839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This is when a rule or action specifically targets certain people. </a:t>
            </a:r>
            <a:endParaRPr lang="fr-FR" dirty="0"/>
          </a:p>
          <a:p>
            <a:endParaRPr lang="en-US" sz="2400" dirty="0">
              <a:cs typeface="Segoe UI"/>
            </a:endParaRPr>
          </a:p>
          <a:p>
            <a:endParaRPr lang="fr-CA" sz="2400" dirty="0">
              <a:cs typeface="Arial"/>
            </a:endParaRPr>
          </a:p>
          <a:p>
            <a:r>
              <a:rPr lang="fr-CA" sz="2400" dirty="0">
                <a:cs typeface="Segoe UI"/>
              </a:rPr>
              <a:t>​</a:t>
            </a:r>
          </a:p>
          <a:p>
            <a:r>
              <a:rPr lang="en-US" sz="2400" b="1" dirty="0">
                <a:ea typeface="+mn-lt"/>
                <a:cs typeface="+mn-lt"/>
              </a:rPr>
              <a:t>Example: a school board decides not to admit Blacks.</a:t>
            </a:r>
            <a:endParaRPr lang="en-US" dirty="0">
              <a:ea typeface="+mn-lt"/>
              <a:cs typeface="+mn-lt"/>
            </a:endParaRPr>
          </a:p>
          <a:p>
            <a:r>
              <a:rPr lang="fr-CA" sz="2400" dirty="0">
                <a:cs typeface="Segoe UI"/>
              </a:rPr>
              <a:t>​</a:t>
            </a:r>
          </a:p>
          <a:p>
            <a:r>
              <a:rPr lang="fr-CA" sz="2400" dirty="0">
                <a:cs typeface="Segoe UI"/>
              </a:rPr>
              <a:t>​</a:t>
            </a:r>
          </a:p>
          <a:p>
            <a:r>
              <a:rPr lang="en-US" sz="2400" dirty="0">
                <a:ea typeface="+mn-lt"/>
                <a:cs typeface="+mn-lt"/>
              </a:rPr>
              <a:t>This rule is directly discriminatory because it prevents certain people from attending school like everyone else.  </a:t>
            </a:r>
            <a:endParaRPr lang="en-US" dirty="0"/>
          </a:p>
          <a:p>
            <a:endParaRPr lang="en-US" sz="2400" dirty="0">
              <a:cs typeface="Segoe UI"/>
            </a:endParaRPr>
          </a:p>
          <a:p>
            <a:r>
              <a:rPr lang="fr-CA" sz="2400" dirty="0">
                <a:cs typeface="Segoe UI"/>
              </a:rPr>
              <a:t>​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A5BCB6F-E770-74FE-FD48-73F975FE3B1B}"/>
              </a:ext>
            </a:extLst>
          </p:cNvPr>
          <p:cNvSpPr/>
          <p:nvPr/>
        </p:nvSpPr>
        <p:spPr>
          <a:xfrm>
            <a:off x="7359446" y="5466735"/>
            <a:ext cx="4478592" cy="11847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9C38C8-E6B9-111B-A17E-92D76276B7DC}"/>
              </a:ext>
            </a:extLst>
          </p:cNvPr>
          <p:cNvSpPr txBox="1"/>
          <p:nvPr/>
        </p:nvSpPr>
        <p:spPr>
          <a:xfrm>
            <a:off x="7360482" y="5572433"/>
            <a:ext cx="4574842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The rule is invalid…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and prohibited by the charters. 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629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DC143FF-D913-B31E-E3EF-3C3BEDD6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13" y="503411"/>
            <a:ext cx="6963696" cy="877530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cs typeface="Arial"/>
              </a:rPr>
              <a:t>Indirect discrimination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6B5FA8-7385-00A0-412C-271BACB02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097" y="1709830"/>
            <a:ext cx="10955593" cy="4114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>
                <a:ea typeface="+mn-lt"/>
                <a:cs typeface="+mn-lt"/>
              </a:rPr>
              <a:t>This </a:t>
            </a:r>
            <a:r>
              <a:rPr lang="fr-CA" dirty="0" err="1">
                <a:ea typeface="+mn-lt"/>
                <a:cs typeface="+mn-lt"/>
              </a:rPr>
              <a:t>is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when</a:t>
            </a:r>
            <a:r>
              <a:rPr lang="fr-CA" dirty="0">
                <a:ea typeface="+mn-lt"/>
                <a:cs typeface="+mn-lt"/>
              </a:rPr>
              <a:t> a </a:t>
            </a:r>
            <a:r>
              <a:rPr lang="fr-CA" dirty="0" err="1">
                <a:ea typeface="+mn-lt"/>
                <a:cs typeface="+mn-lt"/>
              </a:rPr>
              <a:t>rule</a:t>
            </a:r>
            <a:r>
              <a:rPr lang="fr-CA" dirty="0">
                <a:ea typeface="+mn-lt"/>
                <a:cs typeface="+mn-lt"/>
              </a:rPr>
              <a:t> or action </a:t>
            </a:r>
            <a:r>
              <a:rPr lang="fr-CA" dirty="0" err="1">
                <a:ea typeface="+mn-lt"/>
                <a:cs typeface="+mn-lt"/>
              </a:rPr>
              <a:t>applies</a:t>
            </a:r>
            <a:r>
              <a:rPr lang="fr-CA" dirty="0">
                <a:ea typeface="+mn-lt"/>
                <a:cs typeface="+mn-lt"/>
              </a:rPr>
              <a:t> to </a:t>
            </a:r>
            <a:r>
              <a:rPr lang="fr-CA" dirty="0" err="1">
                <a:ea typeface="+mn-lt"/>
                <a:cs typeface="+mn-lt"/>
              </a:rPr>
              <a:t>everyone</a:t>
            </a:r>
            <a:r>
              <a:rPr lang="fr-CA" dirty="0">
                <a:ea typeface="+mn-lt"/>
                <a:cs typeface="+mn-lt"/>
              </a:rPr>
              <a:t> , but the </a:t>
            </a:r>
            <a:r>
              <a:rPr lang="fr-CA" dirty="0" err="1">
                <a:ea typeface="+mn-lt"/>
                <a:cs typeface="+mn-lt"/>
              </a:rPr>
              <a:t>effect</a:t>
            </a:r>
            <a:r>
              <a:rPr lang="fr-CA" dirty="0">
                <a:ea typeface="+mn-lt"/>
                <a:cs typeface="+mn-lt"/>
              </a:rPr>
              <a:t> of the </a:t>
            </a:r>
            <a:r>
              <a:rPr lang="fr-CA" dirty="0" err="1">
                <a:ea typeface="+mn-lt"/>
                <a:cs typeface="+mn-lt"/>
              </a:rPr>
              <a:t>rule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prevents</a:t>
            </a:r>
            <a:r>
              <a:rPr lang="fr-CA" dirty="0">
                <a:ea typeface="+mn-lt"/>
                <a:cs typeface="+mn-lt"/>
              </a:rPr>
              <a:t> certain people </a:t>
            </a:r>
            <a:r>
              <a:rPr lang="fr-CA" dirty="0" err="1">
                <a:ea typeface="+mn-lt"/>
                <a:cs typeface="+mn-lt"/>
              </a:rPr>
              <a:t>from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exercising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their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rights</a:t>
            </a:r>
            <a:r>
              <a:rPr lang="fr-CA" dirty="0">
                <a:ea typeface="+mn-lt"/>
                <a:cs typeface="+mn-lt"/>
              </a:rPr>
              <a:t>. </a:t>
            </a: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dirty="0">
              <a:solidFill>
                <a:srgbClr val="212121"/>
              </a:solidFill>
              <a:ea typeface="+mn-lt"/>
              <a:cs typeface="+mn-lt"/>
            </a:endParaRPr>
          </a:p>
          <a:p>
            <a:r>
              <a:rPr lang="fr-CA" b="1" dirty="0">
                <a:ea typeface="+mn-lt"/>
                <a:cs typeface="+mn-lt"/>
              </a:rPr>
              <a:t>Example: a </a:t>
            </a:r>
            <a:r>
              <a:rPr lang="fr-CA" b="1" dirty="0" err="1">
                <a:ea typeface="+mn-lt"/>
                <a:cs typeface="+mn-lt"/>
              </a:rPr>
              <a:t>school</a:t>
            </a:r>
            <a:r>
              <a:rPr lang="fr-CA" b="1" dirty="0">
                <a:ea typeface="+mn-lt"/>
                <a:cs typeface="+mn-lt"/>
              </a:rPr>
              <a:t> </a:t>
            </a:r>
            <a:r>
              <a:rPr lang="fr-CA" b="1" dirty="0" err="1">
                <a:ea typeface="+mn-lt"/>
                <a:cs typeface="+mn-lt"/>
              </a:rPr>
              <a:t>board</a:t>
            </a:r>
            <a:r>
              <a:rPr lang="fr-CA" b="1" dirty="0">
                <a:ea typeface="+mn-lt"/>
                <a:cs typeface="+mn-lt"/>
              </a:rPr>
              <a:t> </a:t>
            </a:r>
            <a:r>
              <a:rPr lang="fr-CA" b="1" dirty="0" err="1">
                <a:ea typeface="+mn-lt"/>
                <a:cs typeface="+mn-lt"/>
              </a:rPr>
              <a:t>decides</a:t>
            </a:r>
            <a:r>
              <a:rPr lang="fr-CA" b="1" dirty="0">
                <a:ea typeface="+mn-lt"/>
                <a:cs typeface="+mn-lt"/>
              </a:rPr>
              <a:t> </a:t>
            </a:r>
            <a:r>
              <a:rPr lang="fr-CA" b="1" dirty="0" err="1">
                <a:ea typeface="+mn-lt"/>
                <a:cs typeface="+mn-lt"/>
              </a:rPr>
              <a:t>that</a:t>
            </a:r>
            <a:r>
              <a:rPr lang="fr-CA" b="1" dirty="0">
                <a:ea typeface="+mn-lt"/>
                <a:cs typeface="+mn-lt"/>
              </a:rPr>
              <a:t> no </a:t>
            </a:r>
            <a:r>
              <a:rPr lang="fr-CA" b="1" dirty="0" err="1">
                <a:ea typeface="+mn-lt"/>
                <a:cs typeface="+mn-lt"/>
              </a:rPr>
              <a:t>animals</a:t>
            </a:r>
            <a:r>
              <a:rPr lang="fr-CA" b="1" dirty="0">
                <a:ea typeface="+mn-lt"/>
                <a:cs typeface="+mn-lt"/>
              </a:rPr>
              <a:t> can </a:t>
            </a:r>
            <a:r>
              <a:rPr lang="fr-CA" b="1" dirty="0" err="1">
                <a:ea typeface="+mn-lt"/>
                <a:cs typeface="+mn-lt"/>
              </a:rPr>
              <a:t>be</a:t>
            </a:r>
            <a:r>
              <a:rPr lang="fr-CA" b="1" dirty="0">
                <a:ea typeface="+mn-lt"/>
                <a:cs typeface="+mn-lt"/>
              </a:rPr>
              <a:t> in </a:t>
            </a:r>
            <a:r>
              <a:rPr lang="fr-CA" b="1" dirty="0" err="1">
                <a:ea typeface="+mn-lt"/>
                <a:cs typeface="+mn-lt"/>
              </a:rPr>
              <a:t>its</a:t>
            </a:r>
            <a:r>
              <a:rPr lang="fr-CA" b="1" dirty="0">
                <a:ea typeface="+mn-lt"/>
                <a:cs typeface="+mn-lt"/>
              </a:rPr>
              <a:t> </a:t>
            </a:r>
            <a:r>
              <a:rPr lang="fr-CA" b="1" dirty="0" err="1">
                <a:ea typeface="+mn-lt"/>
                <a:cs typeface="+mn-lt"/>
              </a:rPr>
              <a:t>schools</a:t>
            </a:r>
            <a:r>
              <a:rPr lang="fr-CA" b="1" dirty="0">
                <a:ea typeface="+mn-lt"/>
                <a:cs typeface="+mn-lt"/>
              </a:rPr>
              <a:t>. </a:t>
            </a:r>
            <a:endParaRPr lang="fr-CA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b="1" dirty="0">
              <a:ea typeface="+mn-lt"/>
              <a:cs typeface="+mn-lt"/>
            </a:endParaRPr>
          </a:p>
          <a:p>
            <a:r>
              <a:rPr lang="fr-CA" dirty="0">
                <a:ea typeface="+mn-lt"/>
                <a:cs typeface="+mn-lt"/>
              </a:rPr>
              <a:t>This </a:t>
            </a:r>
            <a:r>
              <a:rPr lang="fr-CA" dirty="0" err="1">
                <a:ea typeface="+mn-lt"/>
                <a:cs typeface="+mn-lt"/>
              </a:rPr>
              <a:t>rule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indirectly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prevents</a:t>
            </a:r>
            <a:r>
              <a:rPr lang="fr-CA" dirty="0">
                <a:ea typeface="+mn-lt"/>
                <a:cs typeface="+mn-lt"/>
              </a:rPr>
              <a:t> blind people </a:t>
            </a:r>
            <a:r>
              <a:rPr lang="fr-CA" dirty="0" err="1">
                <a:ea typeface="+mn-lt"/>
                <a:cs typeface="+mn-lt"/>
              </a:rPr>
              <a:t>accompanied</a:t>
            </a:r>
            <a:r>
              <a:rPr lang="fr-CA" dirty="0">
                <a:ea typeface="+mn-lt"/>
                <a:cs typeface="+mn-lt"/>
              </a:rPr>
              <a:t> by  seeing-</a:t>
            </a:r>
            <a:r>
              <a:rPr lang="fr-CA" dirty="0" err="1">
                <a:ea typeface="+mn-lt"/>
                <a:cs typeface="+mn-lt"/>
              </a:rPr>
              <a:t>eye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dogs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from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attending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school</a:t>
            </a:r>
            <a:r>
              <a:rPr lang="fr-CA" dirty="0">
                <a:ea typeface="+mn-lt"/>
                <a:cs typeface="+mn-lt"/>
              </a:rPr>
              <a:t> like </a:t>
            </a:r>
            <a:r>
              <a:rPr lang="fr-CA" dirty="0" err="1">
                <a:ea typeface="+mn-lt"/>
                <a:cs typeface="+mn-lt"/>
              </a:rPr>
              <a:t>everyone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else</a:t>
            </a:r>
            <a:r>
              <a:rPr lang="fr-CA" dirty="0">
                <a:ea typeface="+mn-lt"/>
                <a:cs typeface="+mn-lt"/>
              </a:rPr>
              <a:t>.</a:t>
            </a:r>
          </a:p>
          <a:p>
            <a:endParaRPr lang="fr-CA" dirty="0">
              <a:solidFill>
                <a:srgbClr val="333F49"/>
              </a:solidFill>
              <a:cs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8CD44A6-9A15-57D7-E598-3F0F793010F2}"/>
              </a:ext>
            </a:extLst>
          </p:cNvPr>
          <p:cNvSpPr/>
          <p:nvPr/>
        </p:nvSpPr>
        <p:spPr>
          <a:xfrm>
            <a:off x="7359446" y="5466735"/>
            <a:ext cx="4478592" cy="11847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7A8A-E7EF-C187-68DB-A506C76993F5}"/>
              </a:ext>
            </a:extLst>
          </p:cNvPr>
          <p:cNvSpPr txBox="1"/>
          <p:nvPr/>
        </p:nvSpPr>
        <p:spPr>
          <a:xfrm>
            <a:off x="7483385" y="5523272"/>
            <a:ext cx="45748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The </a:t>
            </a:r>
            <a:r>
              <a:rPr lang="fr-CA" sz="2400" dirty="0" err="1">
                <a:solidFill>
                  <a:schemeClr val="bg1"/>
                </a:solidFill>
                <a:ea typeface="+mn-lt"/>
                <a:cs typeface="+mn-lt"/>
              </a:rPr>
              <a:t>rule</a:t>
            </a:r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sz="2400" dirty="0" err="1">
                <a:solidFill>
                  <a:schemeClr val="bg1"/>
                </a:solidFill>
                <a:ea typeface="+mn-lt"/>
                <a:cs typeface="+mn-lt"/>
              </a:rPr>
              <a:t>is</a:t>
            </a:r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sz="2400" dirty="0" err="1">
                <a:solidFill>
                  <a:schemeClr val="bg1"/>
                </a:solidFill>
                <a:ea typeface="+mn-lt"/>
                <a:cs typeface="+mn-lt"/>
              </a:rPr>
              <a:t>valid</a:t>
            </a:r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…</a:t>
            </a:r>
            <a:endParaRPr lang="fr-FR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… but an exception </a:t>
            </a:r>
            <a:r>
              <a:rPr lang="fr-CA" sz="2400" dirty="0" err="1">
                <a:solidFill>
                  <a:schemeClr val="bg1"/>
                </a:solidFill>
                <a:ea typeface="+mn-lt"/>
                <a:cs typeface="+mn-lt"/>
              </a:rPr>
              <a:t>should</a:t>
            </a:r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sz="2400" dirty="0" err="1">
                <a:solidFill>
                  <a:schemeClr val="bg1"/>
                </a:solidFill>
                <a:ea typeface="+mn-lt"/>
                <a:cs typeface="+mn-lt"/>
              </a:rPr>
              <a:t>be</a:t>
            </a:r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sz="2400" dirty="0" err="1">
                <a:solidFill>
                  <a:schemeClr val="bg1"/>
                </a:solidFill>
                <a:ea typeface="+mn-lt"/>
                <a:cs typeface="+mn-lt"/>
              </a:rPr>
              <a:t>considered</a:t>
            </a:r>
            <a:r>
              <a:rPr lang="fr-CA" sz="24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fr-CA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fr-CA" sz="2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4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93FEFEB-E339-3F7E-5A9D-40F4E4329484}"/>
              </a:ext>
            </a:extLst>
          </p:cNvPr>
          <p:cNvGrpSpPr/>
          <p:nvPr/>
        </p:nvGrpSpPr>
        <p:grpSpPr>
          <a:xfrm>
            <a:off x="415953" y="1245803"/>
            <a:ext cx="5810676" cy="3502410"/>
            <a:chOff x="4419601" y="2396066"/>
            <a:chExt cx="7992532" cy="4817533"/>
          </a:xfrm>
        </p:grpSpPr>
        <p:pic>
          <p:nvPicPr>
            <p:cNvPr id="32" name="Image 27">
              <a:extLst>
                <a:ext uri="{FF2B5EF4-FFF2-40B4-BE49-F238E27FC236}">
                  <a16:creationId xmlns:a16="http://schemas.microsoft.com/office/drawing/2014/main" id="{630C4B6B-D674-0CFF-8623-A46BE3A4E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6" t="2093" r="-383" b="-2963"/>
            <a:stretch/>
          </p:blipFill>
          <p:spPr>
            <a:xfrm>
              <a:off x="4419601" y="2396066"/>
              <a:ext cx="7992532" cy="4817533"/>
            </a:xfrm>
            <a:prstGeom prst="rect">
              <a:avLst/>
            </a:prstGeom>
          </p:spPr>
        </p:pic>
        <p:pic>
          <p:nvPicPr>
            <p:cNvPr id="33" name="Picture 3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3345725-B4A6-63D0-6ADE-F24A3B178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10" b="6410"/>
            <a:stretch/>
          </p:blipFill>
          <p:spPr>
            <a:xfrm>
              <a:off x="5511028" y="2713443"/>
              <a:ext cx="5783505" cy="3628089"/>
            </a:xfrm>
            <a:prstGeom prst="rect">
              <a:avLst/>
            </a:prstGeom>
          </p:spPr>
        </p:pic>
      </p:grpSp>
      <p:grpSp>
        <p:nvGrpSpPr>
          <p:cNvPr id="2" name="Groupe 17">
            <a:extLst>
              <a:ext uri="{FF2B5EF4-FFF2-40B4-BE49-F238E27FC236}">
                <a16:creationId xmlns:a16="http://schemas.microsoft.com/office/drawing/2014/main" id="{FB55D7DC-3FA7-0F7E-62A7-5AEE6EB4C5FA}"/>
              </a:ext>
            </a:extLst>
          </p:cNvPr>
          <p:cNvGrpSpPr>
            <a:grpSpLocks noChangeAspect="1"/>
          </p:cNvGrpSpPr>
          <p:nvPr/>
        </p:nvGrpSpPr>
        <p:grpSpPr>
          <a:xfrm>
            <a:off x="3011649" y="4669730"/>
            <a:ext cx="630976" cy="630936"/>
            <a:chOff x="8915400" y="2747719"/>
            <a:chExt cx="1689500" cy="1689393"/>
          </a:xfrm>
        </p:grpSpPr>
        <p:sp>
          <p:nvSpPr>
            <p:cNvPr id="3" name="Oval 24">
              <a:hlinkClick r:id="rId5"/>
              <a:extLst>
                <a:ext uri="{FF2B5EF4-FFF2-40B4-BE49-F238E27FC236}">
                  <a16:creationId xmlns:a16="http://schemas.microsoft.com/office/drawing/2014/main" id="{EA15BA4A-5E69-6638-7D78-D8E9C2E2D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5400" y="2747719"/>
              <a:ext cx="1689500" cy="1689393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4" name="Graphique 16">
              <a:extLst>
                <a:ext uri="{FF2B5EF4-FFF2-40B4-BE49-F238E27FC236}">
                  <a16:creationId xmlns:a16="http://schemas.microsoft.com/office/drawing/2014/main" id="{D2A8D8C4-0114-7C6A-821A-3E400FD55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21750" y="3254015"/>
              <a:ext cx="676800" cy="676800"/>
            </a:xfrm>
            <a:prstGeom prst="rect">
              <a:avLst/>
            </a:prstGeom>
          </p:spPr>
        </p:pic>
      </p:grpSp>
      <p:pic>
        <p:nvPicPr>
          <p:cNvPr id="5" name="Image 5">
            <a:extLst>
              <a:ext uri="{FF2B5EF4-FFF2-40B4-BE49-F238E27FC236}">
                <a16:creationId xmlns:a16="http://schemas.microsoft.com/office/drawing/2014/main" id="{305981C8-12BE-B0D0-1B92-56D5F95426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2" r="857"/>
          <a:stretch/>
        </p:blipFill>
        <p:spPr>
          <a:xfrm>
            <a:off x="6547661" y="1302558"/>
            <a:ext cx="1506886" cy="1280160"/>
          </a:xfrm>
          <a:prstGeom prst="rect">
            <a:avLst/>
          </a:prstGeom>
          <a:ln w="38100">
            <a:solidFill>
              <a:srgbClr val="333F48"/>
            </a:solidFill>
            <a:miter lim="800000"/>
          </a:ln>
        </p:spPr>
      </p:pic>
      <p:pic>
        <p:nvPicPr>
          <p:cNvPr id="6" name="Image 21">
            <a:extLst>
              <a:ext uri="{FF2B5EF4-FFF2-40B4-BE49-F238E27FC236}">
                <a16:creationId xmlns:a16="http://schemas.microsoft.com/office/drawing/2014/main" id="{555751F6-D5B1-CA6B-A012-944247317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661" y="2910624"/>
            <a:ext cx="1508760" cy="1159542"/>
          </a:xfrm>
          <a:prstGeom prst="rect">
            <a:avLst/>
          </a:prstGeom>
          <a:ln w="38100">
            <a:solidFill>
              <a:srgbClr val="333F48"/>
            </a:solidFill>
            <a:miter lim="800000"/>
          </a:ln>
        </p:spPr>
      </p:pic>
      <p:pic>
        <p:nvPicPr>
          <p:cNvPr id="7" name="Image 23">
            <a:extLst>
              <a:ext uri="{FF2B5EF4-FFF2-40B4-BE49-F238E27FC236}">
                <a16:creationId xmlns:a16="http://schemas.microsoft.com/office/drawing/2014/main" id="{F967E11E-DB99-EE10-AAC1-927D03D643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7661" y="4398071"/>
            <a:ext cx="1508760" cy="1443298"/>
          </a:xfrm>
          <a:prstGeom prst="rect">
            <a:avLst/>
          </a:prstGeom>
          <a:ln w="38100">
            <a:solidFill>
              <a:srgbClr val="333F48"/>
            </a:solidFill>
            <a:miter lim="800000"/>
          </a:ln>
        </p:spPr>
      </p:pic>
      <p:grpSp>
        <p:nvGrpSpPr>
          <p:cNvPr id="12" name="Groupe 13">
            <a:extLst>
              <a:ext uri="{FF2B5EF4-FFF2-40B4-BE49-F238E27FC236}">
                <a16:creationId xmlns:a16="http://schemas.microsoft.com/office/drawing/2014/main" id="{7D702F6D-6AB4-037E-926D-AA1739DBAE41}"/>
              </a:ext>
            </a:extLst>
          </p:cNvPr>
          <p:cNvGrpSpPr/>
          <p:nvPr/>
        </p:nvGrpSpPr>
        <p:grpSpPr>
          <a:xfrm>
            <a:off x="7767364" y="3173803"/>
            <a:ext cx="633224" cy="633184"/>
            <a:chOff x="539551" y="2747719"/>
            <a:chExt cx="1689499" cy="1689393"/>
          </a:xfrm>
        </p:grpSpPr>
        <p:sp>
          <p:nvSpPr>
            <p:cNvPr id="13" name="Oval 18">
              <a:hlinkClick r:id="rId11"/>
              <a:extLst>
                <a:ext uri="{FF2B5EF4-FFF2-40B4-BE49-F238E27FC236}">
                  <a16:creationId xmlns:a16="http://schemas.microsoft.com/office/drawing/2014/main" id="{1FB6DA87-F78E-9F84-D546-DEA386A26D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51" y="2747719"/>
              <a:ext cx="1689499" cy="1689393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4" name="AutoShape 19">
              <a:extLst>
                <a:ext uri="{FF2B5EF4-FFF2-40B4-BE49-F238E27FC236}">
                  <a16:creationId xmlns:a16="http://schemas.microsoft.com/office/drawing/2014/main" id="{79770AAF-526F-0C1E-68CC-0E5DE75EB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3650" y="3322308"/>
              <a:ext cx="749689" cy="551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656" y="0"/>
                  </a:moveTo>
                  <a:cubicBezTo>
                    <a:pt x="7835" y="0"/>
                    <a:pt x="5327" y="1"/>
                    <a:pt x="2507" y="428"/>
                  </a:cubicBezTo>
                  <a:cubicBezTo>
                    <a:pt x="1973" y="522"/>
                    <a:pt x="1432" y="912"/>
                    <a:pt x="1021" y="1493"/>
                  </a:cubicBezTo>
                  <a:cubicBezTo>
                    <a:pt x="637" y="2037"/>
                    <a:pt x="379" y="2733"/>
                    <a:pt x="315" y="3413"/>
                  </a:cubicBezTo>
                  <a:cubicBezTo>
                    <a:pt x="1" y="5970"/>
                    <a:pt x="0" y="8096"/>
                    <a:pt x="0" y="10653"/>
                  </a:cubicBezTo>
                  <a:cubicBezTo>
                    <a:pt x="0" y="10683"/>
                    <a:pt x="0" y="10717"/>
                    <a:pt x="0" y="10751"/>
                  </a:cubicBezTo>
                  <a:cubicBezTo>
                    <a:pt x="0" y="10785"/>
                    <a:pt x="0" y="10818"/>
                    <a:pt x="0" y="10849"/>
                  </a:cubicBezTo>
                  <a:cubicBezTo>
                    <a:pt x="0" y="10883"/>
                    <a:pt x="0" y="10917"/>
                    <a:pt x="0" y="10947"/>
                  </a:cubicBezTo>
                  <a:cubicBezTo>
                    <a:pt x="0" y="13504"/>
                    <a:pt x="1" y="15630"/>
                    <a:pt x="315" y="18187"/>
                  </a:cubicBezTo>
                  <a:cubicBezTo>
                    <a:pt x="379" y="18867"/>
                    <a:pt x="637" y="19563"/>
                    <a:pt x="1021" y="20107"/>
                  </a:cubicBezTo>
                  <a:cubicBezTo>
                    <a:pt x="1432" y="20688"/>
                    <a:pt x="1973" y="21078"/>
                    <a:pt x="2507" y="21172"/>
                  </a:cubicBezTo>
                  <a:cubicBezTo>
                    <a:pt x="5327" y="21599"/>
                    <a:pt x="7835" y="21600"/>
                    <a:pt x="10656" y="21600"/>
                  </a:cubicBezTo>
                  <a:cubicBezTo>
                    <a:pt x="10695" y="21600"/>
                    <a:pt x="10738" y="21600"/>
                    <a:pt x="10779" y="21600"/>
                  </a:cubicBezTo>
                  <a:cubicBezTo>
                    <a:pt x="10793" y="21600"/>
                    <a:pt x="10807" y="21600"/>
                    <a:pt x="10821" y="21600"/>
                  </a:cubicBezTo>
                  <a:cubicBezTo>
                    <a:pt x="10862" y="21600"/>
                    <a:pt x="10905" y="21600"/>
                    <a:pt x="10944" y="21600"/>
                  </a:cubicBezTo>
                  <a:cubicBezTo>
                    <a:pt x="13765" y="21600"/>
                    <a:pt x="16273" y="21599"/>
                    <a:pt x="19093" y="21172"/>
                  </a:cubicBezTo>
                  <a:cubicBezTo>
                    <a:pt x="19627" y="21078"/>
                    <a:pt x="20168" y="20688"/>
                    <a:pt x="20579" y="20107"/>
                  </a:cubicBezTo>
                  <a:cubicBezTo>
                    <a:pt x="20963" y="19563"/>
                    <a:pt x="21221" y="18867"/>
                    <a:pt x="21285" y="18187"/>
                  </a:cubicBezTo>
                  <a:cubicBezTo>
                    <a:pt x="21599" y="15630"/>
                    <a:pt x="21600" y="13504"/>
                    <a:pt x="21600" y="10947"/>
                  </a:cubicBezTo>
                  <a:cubicBezTo>
                    <a:pt x="21600" y="10917"/>
                    <a:pt x="21600" y="10883"/>
                    <a:pt x="21600" y="10849"/>
                  </a:cubicBezTo>
                  <a:cubicBezTo>
                    <a:pt x="21600" y="10815"/>
                    <a:pt x="21600" y="10782"/>
                    <a:pt x="21600" y="10751"/>
                  </a:cubicBezTo>
                  <a:cubicBezTo>
                    <a:pt x="21600" y="10717"/>
                    <a:pt x="21600" y="10683"/>
                    <a:pt x="21600" y="10653"/>
                  </a:cubicBezTo>
                  <a:cubicBezTo>
                    <a:pt x="21600" y="8096"/>
                    <a:pt x="21599" y="5970"/>
                    <a:pt x="21285" y="3413"/>
                  </a:cubicBezTo>
                  <a:cubicBezTo>
                    <a:pt x="21221" y="2733"/>
                    <a:pt x="20963" y="2037"/>
                    <a:pt x="20579" y="1493"/>
                  </a:cubicBezTo>
                  <a:cubicBezTo>
                    <a:pt x="20168" y="912"/>
                    <a:pt x="19627" y="522"/>
                    <a:pt x="19093" y="428"/>
                  </a:cubicBezTo>
                  <a:cubicBezTo>
                    <a:pt x="16273" y="1"/>
                    <a:pt x="13765" y="0"/>
                    <a:pt x="10944" y="0"/>
                  </a:cubicBezTo>
                  <a:cubicBezTo>
                    <a:pt x="10905" y="0"/>
                    <a:pt x="10862" y="0"/>
                    <a:pt x="10821" y="0"/>
                  </a:cubicBezTo>
                  <a:cubicBezTo>
                    <a:pt x="10807" y="0"/>
                    <a:pt x="10793" y="0"/>
                    <a:pt x="10779" y="0"/>
                  </a:cubicBezTo>
                  <a:cubicBezTo>
                    <a:pt x="10738" y="0"/>
                    <a:pt x="10695" y="0"/>
                    <a:pt x="10656" y="0"/>
                  </a:cubicBezTo>
                  <a:close/>
                  <a:moveTo>
                    <a:pt x="8201" y="6153"/>
                  </a:moveTo>
                  <a:lnTo>
                    <a:pt x="14441" y="10394"/>
                  </a:lnTo>
                  <a:lnTo>
                    <a:pt x="8201" y="14634"/>
                  </a:lnTo>
                  <a:lnTo>
                    <a:pt x="8201" y="6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 defTabSz="457200"/>
              <a:endParaRPr lang="fr-CA" sz="2400" b="0"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5" name="Groupe 15">
            <a:extLst>
              <a:ext uri="{FF2B5EF4-FFF2-40B4-BE49-F238E27FC236}">
                <a16:creationId xmlns:a16="http://schemas.microsoft.com/office/drawing/2014/main" id="{E8E19A43-23B5-DD0C-77B8-95C124559AB8}"/>
              </a:ext>
            </a:extLst>
          </p:cNvPr>
          <p:cNvGrpSpPr/>
          <p:nvPr/>
        </p:nvGrpSpPr>
        <p:grpSpPr>
          <a:xfrm>
            <a:off x="7767364" y="1626046"/>
            <a:ext cx="633224" cy="633184"/>
            <a:chOff x="2675683" y="2747719"/>
            <a:chExt cx="1689500" cy="1689393"/>
          </a:xfrm>
        </p:grpSpPr>
        <p:sp>
          <p:nvSpPr>
            <p:cNvPr id="16" name="Oval 24">
              <a:hlinkClick r:id="rId12"/>
              <a:extLst>
                <a:ext uri="{FF2B5EF4-FFF2-40B4-BE49-F238E27FC236}">
                  <a16:creationId xmlns:a16="http://schemas.microsoft.com/office/drawing/2014/main" id="{60321606-C3A1-0DD0-E819-E4906B59C5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5683" y="2747719"/>
              <a:ext cx="1689500" cy="1689393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" name="AutoShape 25">
              <a:extLst>
                <a:ext uri="{FF2B5EF4-FFF2-40B4-BE49-F238E27FC236}">
                  <a16:creationId xmlns:a16="http://schemas.microsoft.com/office/drawing/2014/main" id="{BC434F21-A96E-1AFC-20C4-C78DECED9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504" y="3258585"/>
              <a:ext cx="667883" cy="667662"/>
            </a:xfrm>
            <a:custGeom>
              <a:avLst/>
              <a:gdLst>
                <a:gd name="T0" fmla="+- 0 10799 1"/>
                <a:gd name="T1" fmla="*/ T0 w 21597"/>
                <a:gd name="T2" fmla="+- 0 10800 2"/>
                <a:gd name="T3" fmla="*/ 10800 h 21597"/>
                <a:gd name="T4" fmla="+- 0 10799 1"/>
                <a:gd name="T5" fmla="*/ T4 w 21597"/>
                <a:gd name="T6" fmla="+- 0 10800 2"/>
                <a:gd name="T7" fmla="*/ 10800 h 21597"/>
                <a:gd name="T8" fmla="+- 0 10799 1"/>
                <a:gd name="T9" fmla="*/ T8 w 21597"/>
                <a:gd name="T10" fmla="+- 0 10800 2"/>
                <a:gd name="T11" fmla="*/ 10800 h 21597"/>
                <a:gd name="T12" fmla="+- 0 10799 1"/>
                <a:gd name="T13" fmla="*/ T12 w 21597"/>
                <a:gd name="T14" fmla="+- 0 10800 2"/>
                <a:gd name="T15" fmla="*/ 10800 h 215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7" h="21597">
                  <a:moveTo>
                    <a:pt x="4955" y="0"/>
                  </a:moveTo>
                  <a:cubicBezTo>
                    <a:pt x="4242" y="0"/>
                    <a:pt x="3702" y="-2"/>
                    <a:pt x="3248" y="29"/>
                  </a:cubicBezTo>
                  <a:cubicBezTo>
                    <a:pt x="2794" y="59"/>
                    <a:pt x="2425" y="122"/>
                    <a:pt x="2044" y="243"/>
                  </a:cubicBezTo>
                  <a:cubicBezTo>
                    <a:pt x="1625" y="395"/>
                    <a:pt x="1251" y="636"/>
                    <a:pt x="944" y="943"/>
                  </a:cubicBezTo>
                  <a:cubicBezTo>
                    <a:pt x="637" y="1251"/>
                    <a:pt x="396" y="1624"/>
                    <a:pt x="244" y="2044"/>
                  </a:cubicBezTo>
                  <a:cubicBezTo>
                    <a:pt x="122" y="2427"/>
                    <a:pt x="60" y="2800"/>
                    <a:pt x="29" y="3254"/>
                  </a:cubicBezTo>
                  <a:cubicBezTo>
                    <a:pt x="-1" y="3707"/>
                    <a:pt x="0" y="4240"/>
                    <a:pt x="1" y="4950"/>
                  </a:cubicBezTo>
                  <a:lnTo>
                    <a:pt x="1" y="16623"/>
                  </a:lnTo>
                  <a:cubicBezTo>
                    <a:pt x="1" y="17344"/>
                    <a:pt x="-1" y="17886"/>
                    <a:pt x="29" y="18342"/>
                  </a:cubicBezTo>
                  <a:cubicBezTo>
                    <a:pt x="60" y="18799"/>
                    <a:pt x="122" y="19170"/>
                    <a:pt x="244" y="19553"/>
                  </a:cubicBezTo>
                  <a:cubicBezTo>
                    <a:pt x="396" y="19972"/>
                    <a:pt x="637" y="20345"/>
                    <a:pt x="944" y="20653"/>
                  </a:cubicBezTo>
                  <a:cubicBezTo>
                    <a:pt x="1251" y="20960"/>
                    <a:pt x="1625" y="21201"/>
                    <a:pt x="2044" y="21353"/>
                  </a:cubicBezTo>
                  <a:cubicBezTo>
                    <a:pt x="2427" y="21475"/>
                    <a:pt x="2799" y="21537"/>
                    <a:pt x="3254" y="21568"/>
                  </a:cubicBezTo>
                  <a:cubicBezTo>
                    <a:pt x="3708" y="21598"/>
                    <a:pt x="4246" y="21597"/>
                    <a:pt x="4955" y="21596"/>
                  </a:cubicBezTo>
                  <a:lnTo>
                    <a:pt x="16625" y="21596"/>
                  </a:lnTo>
                  <a:cubicBezTo>
                    <a:pt x="17346" y="21596"/>
                    <a:pt x="17884" y="21598"/>
                    <a:pt x="18339" y="21568"/>
                  </a:cubicBezTo>
                  <a:cubicBezTo>
                    <a:pt x="18793" y="21537"/>
                    <a:pt x="19166" y="21475"/>
                    <a:pt x="19548" y="21353"/>
                  </a:cubicBezTo>
                  <a:cubicBezTo>
                    <a:pt x="19967" y="21201"/>
                    <a:pt x="20345" y="20960"/>
                    <a:pt x="20654" y="20653"/>
                  </a:cubicBezTo>
                  <a:cubicBezTo>
                    <a:pt x="20963" y="20345"/>
                    <a:pt x="21202" y="19972"/>
                    <a:pt x="21354" y="19553"/>
                  </a:cubicBezTo>
                  <a:cubicBezTo>
                    <a:pt x="21476" y="19170"/>
                    <a:pt x="21538" y="18796"/>
                    <a:pt x="21569" y="18342"/>
                  </a:cubicBezTo>
                  <a:cubicBezTo>
                    <a:pt x="21599" y="17889"/>
                    <a:pt x="21598" y="17356"/>
                    <a:pt x="21597" y="16646"/>
                  </a:cubicBezTo>
                  <a:lnTo>
                    <a:pt x="21597" y="4973"/>
                  </a:lnTo>
                  <a:cubicBezTo>
                    <a:pt x="21598" y="4252"/>
                    <a:pt x="21599" y="3710"/>
                    <a:pt x="21569" y="3254"/>
                  </a:cubicBezTo>
                  <a:cubicBezTo>
                    <a:pt x="21538" y="2797"/>
                    <a:pt x="21476" y="2426"/>
                    <a:pt x="21354" y="2044"/>
                  </a:cubicBezTo>
                  <a:cubicBezTo>
                    <a:pt x="21202" y="1624"/>
                    <a:pt x="20963" y="1251"/>
                    <a:pt x="20654" y="943"/>
                  </a:cubicBezTo>
                  <a:cubicBezTo>
                    <a:pt x="20345" y="636"/>
                    <a:pt x="19967" y="395"/>
                    <a:pt x="19548" y="243"/>
                  </a:cubicBezTo>
                  <a:cubicBezTo>
                    <a:pt x="19166" y="121"/>
                    <a:pt x="18792" y="59"/>
                    <a:pt x="18339" y="29"/>
                  </a:cubicBezTo>
                  <a:cubicBezTo>
                    <a:pt x="17885" y="-2"/>
                    <a:pt x="17352" y="0"/>
                    <a:pt x="16643" y="0"/>
                  </a:cubicBezTo>
                  <a:lnTo>
                    <a:pt x="4973" y="0"/>
                  </a:lnTo>
                  <a:lnTo>
                    <a:pt x="4955" y="0"/>
                  </a:lnTo>
                  <a:close/>
                  <a:moveTo>
                    <a:pt x="16093" y="2704"/>
                  </a:moveTo>
                  <a:lnTo>
                    <a:pt x="18599" y="2704"/>
                  </a:lnTo>
                  <a:cubicBezTo>
                    <a:pt x="18766" y="2704"/>
                    <a:pt x="18851" y="2704"/>
                    <a:pt x="18941" y="2733"/>
                  </a:cubicBezTo>
                  <a:cubicBezTo>
                    <a:pt x="19039" y="2768"/>
                    <a:pt x="19113" y="2843"/>
                    <a:pt x="19149" y="2941"/>
                  </a:cubicBezTo>
                  <a:cubicBezTo>
                    <a:pt x="19177" y="3031"/>
                    <a:pt x="19178" y="3119"/>
                    <a:pt x="19178" y="3288"/>
                  </a:cubicBezTo>
                  <a:lnTo>
                    <a:pt x="19178" y="5790"/>
                  </a:lnTo>
                  <a:cubicBezTo>
                    <a:pt x="19178" y="5956"/>
                    <a:pt x="19177" y="6041"/>
                    <a:pt x="19149" y="6131"/>
                  </a:cubicBezTo>
                  <a:cubicBezTo>
                    <a:pt x="19113" y="6230"/>
                    <a:pt x="19039" y="6304"/>
                    <a:pt x="18941" y="6340"/>
                  </a:cubicBezTo>
                  <a:cubicBezTo>
                    <a:pt x="18851" y="6368"/>
                    <a:pt x="18763" y="6369"/>
                    <a:pt x="18593" y="6369"/>
                  </a:cubicBezTo>
                  <a:lnTo>
                    <a:pt x="16093" y="6369"/>
                  </a:lnTo>
                  <a:cubicBezTo>
                    <a:pt x="15926" y="6369"/>
                    <a:pt x="15841" y="6368"/>
                    <a:pt x="15751" y="6340"/>
                  </a:cubicBezTo>
                  <a:cubicBezTo>
                    <a:pt x="15653" y="6304"/>
                    <a:pt x="15573" y="6230"/>
                    <a:pt x="15537" y="6131"/>
                  </a:cubicBezTo>
                  <a:cubicBezTo>
                    <a:pt x="15508" y="6041"/>
                    <a:pt x="15514" y="5953"/>
                    <a:pt x="15514" y="5784"/>
                  </a:cubicBezTo>
                  <a:lnTo>
                    <a:pt x="15514" y="3283"/>
                  </a:lnTo>
                  <a:cubicBezTo>
                    <a:pt x="15514" y="3116"/>
                    <a:pt x="15508" y="3031"/>
                    <a:pt x="15537" y="2941"/>
                  </a:cubicBezTo>
                  <a:cubicBezTo>
                    <a:pt x="15573" y="2843"/>
                    <a:pt x="15653" y="2768"/>
                    <a:pt x="15751" y="2733"/>
                  </a:cubicBezTo>
                  <a:cubicBezTo>
                    <a:pt x="15841" y="2704"/>
                    <a:pt x="15923" y="2704"/>
                    <a:pt x="16093" y="2704"/>
                  </a:cubicBezTo>
                  <a:close/>
                  <a:moveTo>
                    <a:pt x="10796" y="6537"/>
                  </a:moveTo>
                  <a:cubicBezTo>
                    <a:pt x="11896" y="6537"/>
                    <a:pt x="13001" y="6953"/>
                    <a:pt x="13841" y="7793"/>
                  </a:cubicBezTo>
                  <a:cubicBezTo>
                    <a:pt x="15520" y="9473"/>
                    <a:pt x="15520" y="12199"/>
                    <a:pt x="13841" y="13878"/>
                  </a:cubicBezTo>
                  <a:cubicBezTo>
                    <a:pt x="12162" y="15558"/>
                    <a:pt x="9436" y="15558"/>
                    <a:pt x="7757" y="13878"/>
                  </a:cubicBezTo>
                  <a:cubicBezTo>
                    <a:pt x="6078" y="12199"/>
                    <a:pt x="6078" y="9473"/>
                    <a:pt x="7757" y="7793"/>
                  </a:cubicBezTo>
                  <a:cubicBezTo>
                    <a:pt x="8597" y="6953"/>
                    <a:pt x="9696" y="6537"/>
                    <a:pt x="10796" y="6537"/>
                  </a:cubicBezTo>
                  <a:close/>
                  <a:moveTo>
                    <a:pt x="2403" y="9565"/>
                  </a:moveTo>
                  <a:lnTo>
                    <a:pt x="4191" y="9565"/>
                  </a:lnTo>
                  <a:cubicBezTo>
                    <a:pt x="3785" y="11684"/>
                    <a:pt x="4397" y="13957"/>
                    <a:pt x="6038" y="15598"/>
                  </a:cubicBezTo>
                  <a:cubicBezTo>
                    <a:pt x="8667" y="18228"/>
                    <a:pt x="12931" y="18228"/>
                    <a:pt x="15560" y="15598"/>
                  </a:cubicBezTo>
                  <a:cubicBezTo>
                    <a:pt x="17201" y="13957"/>
                    <a:pt x="17813" y="11684"/>
                    <a:pt x="17407" y="9565"/>
                  </a:cubicBezTo>
                  <a:lnTo>
                    <a:pt x="19195" y="9565"/>
                  </a:lnTo>
                  <a:lnTo>
                    <a:pt x="19195" y="17567"/>
                  </a:lnTo>
                  <a:cubicBezTo>
                    <a:pt x="19195" y="17800"/>
                    <a:pt x="19194" y="17974"/>
                    <a:pt x="19184" y="18122"/>
                  </a:cubicBezTo>
                  <a:cubicBezTo>
                    <a:pt x="19173" y="18271"/>
                    <a:pt x="19154" y="18396"/>
                    <a:pt x="19114" y="18522"/>
                  </a:cubicBezTo>
                  <a:cubicBezTo>
                    <a:pt x="19064" y="18660"/>
                    <a:pt x="18986" y="18779"/>
                    <a:pt x="18883" y="18881"/>
                  </a:cubicBezTo>
                  <a:cubicBezTo>
                    <a:pt x="18780" y="18983"/>
                    <a:pt x="18655" y="19064"/>
                    <a:pt x="18518" y="19113"/>
                  </a:cubicBezTo>
                  <a:cubicBezTo>
                    <a:pt x="18392" y="19153"/>
                    <a:pt x="18268" y="19172"/>
                    <a:pt x="18119" y="19182"/>
                  </a:cubicBezTo>
                  <a:cubicBezTo>
                    <a:pt x="17969" y="19192"/>
                    <a:pt x="17794" y="19194"/>
                    <a:pt x="17557" y="19194"/>
                  </a:cubicBezTo>
                  <a:lnTo>
                    <a:pt x="4035" y="19194"/>
                  </a:lnTo>
                  <a:cubicBezTo>
                    <a:pt x="3801" y="19194"/>
                    <a:pt x="3628" y="19192"/>
                    <a:pt x="3479" y="19182"/>
                  </a:cubicBezTo>
                  <a:cubicBezTo>
                    <a:pt x="3331" y="19172"/>
                    <a:pt x="3206" y="19153"/>
                    <a:pt x="3080" y="19113"/>
                  </a:cubicBezTo>
                  <a:cubicBezTo>
                    <a:pt x="2943" y="19064"/>
                    <a:pt x="2818" y="18983"/>
                    <a:pt x="2715" y="18881"/>
                  </a:cubicBezTo>
                  <a:cubicBezTo>
                    <a:pt x="2612" y="18779"/>
                    <a:pt x="2534" y="18660"/>
                    <a:pt x="2484" y="18522"/>
                  </a:cubicBezTo>
                  <a:cubicBezTo>
                    <a:pt x="2444" y="18396"/>
                    <a:pt x="2425" y="18273"/>
                    <a:pt x="2414" y="18122"/>
                  </a:cubicBezTo>
                  <a:cubicBezTo>
                    <a:pt x="2404" y="17972"/>
                    <a:pt x="2403" y="17792"/>
                    <a:pt x="2403" y="17555"/>
                  </a:cubicBezTo>
                  <a:lnTo>
                    <a:pt x="2403" y="9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grpSp>
        <p:nvGrpSpPr>
          <p:cNvPr id="18" name="Groupe 49">
            <a:extLst>
              <a:ext uri="{FF2B5EF4-FFF2-40B4-BE49-F238E27FC236}">
                <a16:creationId xmlns:a16="http://schemas.microsoft.com/office/drawing/2014/main" id="{734D9C46-C036-E90A-20A9-59245A4F06F3}"/>
              </a:ext>
            </a:extLst>
          </p:cNvPr>
          <p:cNvGrpSpPr/>
          <p:nvPr/>
        </p:nvGrpSpPr>
        <p:grpSpPr>
          <a:xfrm>
            <a:off x="7767364" y="4803128"/>
            <a:ext cx="633224" cy="633184"/>
            <a:chOff x="7305431" y="4396728"/>
            <a:chExt cx="633224" cy="633184"/>
          </a:xfrm>
        </p:grpSpPr>
        <p:sp>
          <p:nvSpPr>
            <p:cNvPr id="19" name="Oval 24">
              <a:hlinkClick r:id="rId13"/>
              <a:extLst>
                <a:ext uri="{FF2B5EF4-FFF2-40B4-BE49-F238E27FC236}">
                  <a16:creationId xmlns:a16="http://schemas.microsoft.com/office/drawing/2014/main" id="{2518984A-E4F0-AB17-F477-C3E1A19F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431" y="4396728"/>
              <a:ext cx="633224" cy="633184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145CCA70-7A3B-715B-50FA-76D55C9A1D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4602" y="4546903"/>
              <a:ext cx="174883" cy="332835"/>
            </a:xfrm>
            <a:custGeom>
              <a:avLst/>
              <a:gdLst>
                <a:gd name="T0" fmla="*/ 10800 w 21600"/>
                <a:gd name="T1" fmla="+- 0 10802 5"/>
                <a:gd name="T2" fmla="*/ 10802 h 21595"/>
                <a:gd name="T3" fmla="*/ 10800 w 21600"/>
                <a:gd name="T4" fmla="+- 0 10802 5"/>
                <a:gd name="T5" fmla="*/ 10802 h 21595"/>
                <a:gd name="T6" fmla="*/ 10800 w 21600"/>
                <a:gd name="T7" fmla="+- 0 10802 5"/>
                <a:gd name="T8" fmla="*/ 10802 h 21595"/>
                <a:gd name="T9" fmla="*/ 10800 w 21600"/>
                <a:gd name="T10" fmla="+- 0 10802 5"/>
                <a:gd name="T11" fmla="*/ 10802 h 215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5">
                  <a:moveTo>
                    <a:pt x="14325" y="0"/>
                  </a:moveTo>
                  <a:cubicBezTo>
                    <a:pt x="11947" y="-5"/>
                    <a:pt x="9683" y="535"/>
                    <a:pt x="8120" y="1477"/>
                  </a:cubicBezTo>
                  <a:cubicBezTo>
                    <a:pt x="6945" y="2186"/>
                    <a:pt x="6249" y="3081"/>
                    <a:pt x="6144" y="4019"/>
                  </a:cubicBezTo>
                  <a:lnTo>
                    <a:pt x="6123" y="7733"/>
                  </a:lnTo>
                  <a:lnTo>
                    <a:pt x="0" y="7733"/>
                  </a:lnTo>
                  <a:lnTo>
                    <a:pt x="0" y="11796"/>
                  </a:lnTo>
                  <a:lnTo>
                    <a:pt x="6103" y="11796"/>
                  </a:lnTo>
                  <a:lnTo>
                    <a:pt x="6052" y="21595"/>
                  </a:lnTo>
                  <a:lnTo>
                    <a:pt x="14509" y="21595"/>
                  </a:lnTo>
                  <a:lnTo>
                    <a:pt x="14509" y="11796"/>
                  </a:lnTo>
                  <a:lnTo>
                    <a:pt x="20469" y="11796"/>
                  </a:lnTo>
                  <a:lnTo>
                    <a:pt x="21447" y="7733"/>
                  </a:lnTo>
                  <a:lnTo>
                    <a:pt x="14509" y="7733"/>
                  </a:lnTo>
                  <a:lnTo>
                    <a:pt x="14509" y="4988"/>
                  </a:lnTo>
                  <a:cubicBezTo>
                    <a:pt x="14453" y="4560"/>
                    <a:pt x="14822" y="4150"/>
                    <a:pt x="15487" y="3901"/>
                  </a:cubicBezTo>
                  <a:cubicBezTo>
                    <a:pt x="15925" y="3738"/>
                    <a:pt x="16459" y="3660"/>
                    <a:pt x="16995" y="3682"/>
                  </a:cubicBezTo>
                  <a:lnTo>
                    <a:pt x="21600" y="3677"/>
                  </a:lnTo>
                  <a:lnTo>
                    <a:pt x="21590" y="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64F501F-3520-BAE4-4501-CFDFD7204B5C}"/>
              </a:ext>
            </a:extLst>
          </p:cNvPr>
          <p:cNvSpPr/>
          <p:nvPr/>
        </p:nvSpPr>
        <p:spPr>
          <a:xfrm>
            <a:off x="2307246" y="5391528"/>
            <a:ext cx="20397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educaloi.qc.ca/en</a:t>
            </a:r>
            <a:endParaRPr lang="fr-CA" sz="16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5FB66-3BA6-BE04-B9DE-420ED68FD511}"/>
              </a:ext>
            </a:extLst>
          </p:cNvPr>
          <p:cNvSpPr/>
          <p:nvPr/>
        </p:nvSpPr>
        <p:spPr>
          <a:xfrm>
            <a:off x="8504846" y="3327399"/>
            <a:ext cx="270864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CA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Arial"/>
              </a:rPr>
              <a:t>YouTube/</a:t>
            </a:r>
            <a:r>
              <a:rPr lang="fr-CA" sz="1600" u="sng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Arial"/>
              </a:rPr>
              <a:t>educaloi</a:t>
            </a:r>
            <a:endParaRPr lang="fr-CA" sz="1600" u="sng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44B66D-A22F-000B-AECA-73895C6E23F9}"/>
              </a:ext>
            </a:extLst>
          </p:cNvPr>
          <p:cNvSpPr/>
          <p:nvPr/>
        </p:nvSpPr>
        <p:spPr>
          <a:xfrm>
            <a:off x="8504846" y="1772292"/>
            <a:ext cx="270864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CA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Arial"/>
              </a:rPr>
              <a:t>Instagram/</a:t>
            </a:r>
            <a:r>
              <a:rPr lang="fr-CA" sz="1600" u="sng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Arial"/>
              </a:rPr>
              <a:t>educaloi_en</a:t>
            </a:r>
            <a:endParaRPr lang="fr-CA" sz="1600" u="sng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BFD311-5DB2-2A39-6E32-EC35C6DAF363}"/>
              </a:ext>
            </a:extLst>
          </p:cNvPr>
          <p:cNvSpPr/>
          <p:nvPr/>
        </p:nvSpPr>
        <p:spPr>
          <a:xfrm>
            <a:off x="8504846" y="4951412"/>
            <a:ext cx="270864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CA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Arial"/>
              </a:rPr>
              <a:t>Facebook/</a:t>
            </a:r>
            <a:r>
              <a:rPr lang="fr-CA" sz="1600" u="sng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Arial"/>
              </a:rPr>
              <a:t>educaloi</a:t>
            </a:r>
            <a:endParaRPr lang="fr-CA" sz="1600" u="sng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6099B-7289-01B9-A21F-0A88A34281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46898" y="5730082"/>
            <a:ext cx="2332667" cy="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5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8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4C8C5E-B19D-204E-9453-97003A9D4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8157" y="1730366"/>
            <a:ext cx="4742920" cy="4114800"/>
          </a:xfrm>
        </p:spPr>
        <p:txBody>
          <a:bodyPr vert="horz" lIns="0" tIns="0" rIns="0" bIns="0" rtlCol="0" anchor="t">
            <a:noAutofit/>
          </a:bodyPr>
          <a:lstStyle/>
          <a:p>
            <a:endParaRPr lang="fr-CA" dirty="0">
              <a:cs typeface="Arial"/>
            </a:endParaRPr>
          </a:p>
          <a:p>
            <a:pPr lvl="1">
              <a:buFont typeface="Arial"/>
              <a:buChar char="•"/>
            </a:pPr>
            <a:r>
              <a:rPr lang="fr-CA">
                <a:solidFill>
                  <a:schemeClr val="accent1"/>
                </a:solidFill>
              </a:rPr>
              <a:t>Charters</a:t>
            </a:r>
            <a:endParaRPr lang="fr-CA" dirty="0">
              <a:solidFill>
                <a:schemeClr val="accent1"/>
              </a:solidFill>
              <a:cs typeface="Arial"/>
            </a:endParaRPr>
          </a:p>
          <a:p>
            <a:pPr lvl="2"/>
            <a:r>
              <a:rPr lang="fr-CA">
                <a:cs typeface="Arial"/>
              </a:rPr>
              <a:t>The Canadian Charter</a:t>
            </a:r>
            <a:endParaRPr lang="fr-CA"/>
          </a:p>
          <a:p>
            <a:pPr lvl="2"/>
            <a:r>
              <a:rPr lang="fr-CA">
                <a:cs typeface="Arial"/>
              </a:rPr>
              <a:t>The Quebec Charter</a:t>
            </a:r>
          </a:p>
          <a:p>
            <a:pPr lvl="2"/>
            <a:endParaRPr lang="fr-CA" dirty="0">
              <a:cs typeface="Arial"/>
            </a:endParaRPr>
          </a:p>
          <a:p>
            <a:pPr lvl="1">
              <a:buFontTx/>
              <a:buChar char="•"/>
            </a:pPr>
            <a:r>
              <a:rPr lang="fr-CA">
                <a:solidFill>
                  <a:schemeClr val="accent1"/>
                </a:solidFill>
                <a:cs typeface="Arial"/>
              </a:rPr>
              <a:t>Discrimination</a:t>
            </a:r>
            <a:endParaRPr lang="fr-CA" dirty="0">
              <a:solidFill>
                <a:schemeClr val="accent1"/>
              </a:solidFill>
            </a:endParaRPr>
          </a:p>
          <a:p>
            <a:pPr lvl="2"/>
            <a:r>
              <a:rPr lang="fr-CA">
                <a:cs typeface="Arial"/>
              </a:rPr>
              <a:t>Direct discrimination </a:t>
            </a:r>
          </a:p>
          <a:p>
            <a:pPr lvl="2"/>
            <a:r>
              <a:rPr lang="fr-CA">
                <a:cs typeface="Arial"/>
              </a:rPr>
              <a:t>Indirect discrimination</a:t>
            </a:r>
            <a:endParaRPr lang="fr-CA"/>
          </a:p>
          <a:p>
            <a:pPr lvl="1">
              <a:buFontTx/>
              <a:buChar char="•"/>
            </a:pPr>
            <a:endParaRPr lang="fr-CA" dirty="0">
              <a:cs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A788EAF-4D37-AF40-AE32-C0110FEB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22960"/>
            <a:ext cx="10421938" cy="914400"/>
          </a:xfrm>
        </p:spPr>
        <p:txBody>
          <a:bodyPr/>
          <a:lstStyle/>
          <a:p>
            <a:r>
              <a:rPr lang="fr-CA" dirty="0">
                <a:ea typeface="+mj-lt"/>
                <a:cs typeface="+mj-lt"/>
              </a:rPr>
              <a:t>Discrimination à l'école?</a:t>
            </a:r>
            <a:endParaRPr lang="fr-FR" dirty="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27EF73A5-16F3-A707-EA8E-FD609A12E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20" y="2026274"/>
            <a:ext cx="4397297" cy="28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5DFB938-2839-5A45-A454-BF0CD6F6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15" y="806624"/>
            <a:ext cx="10883756" cy="914400"/>
          </a:xfrm>
        </p:spPr>
        <p:txBody>
          <a:bodyPr/>
          <a:lstStyle/>
          <a:p>
            <a:r>
              <a:rPr lang="fr-CA" sz="4800" dirty="0">
                <a:solidFill>
                  <a:schemeClr val="tx1"/>
                </a:solidFill>
              </a:rPr>
              <a:t>The Charters </a:t>
            </a:r>
            <a:r>
              <a:rPr lang="fr-CA" dirty="0">
                <a:solidFill>
                  <a:schemeClr val="tx1"/>
                </a:solidFill>
              </a:rPr>
              <a:t>:</a:t>
            </a:r>
            <a:endParaRPr lang="fr-CA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B5ACBB-86D6-16D8-D255-914A576E3FBF}"/>
              </a:ext>
            </a:extLst>
          </p:cNvPr>
          <p:cNvSpPr txBox="1"/>
          <p:nvPr/>
        </p:nvSpPr>
        <p:spPr>
          <a:xfrm>
            <a:off x="221312" y="1504160"/>
            <a:ext cx="1150179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3200" b="1" dirty="0">
                <a:solidFill>
                  <a:srgbClr val="212121"/>
                </a:solidFill>
                <a:latin typeface="Arial"/>
              </a:rPr>
              <a:t> </a:t>
            </a:r>
            <a:r>
              <a:rPr lang="fr-CA" sz="3200" dirty="0">
                <a:latin typeface="Arial"/>
                <a:ea typeface="Arial"/>
                <a:cs typeface="Arial"/>
              </a:rPr>
              <a:t>​</a:t>
            </a:r>
            <a:br>
              <a:rPr lang="fr-CA" sz="3200" dirty="0">
                <a:latin typeface="Arial"/>
                <a:ea typeface="Arial"/>
                <a:cs typeface="Arial"/>
              </a:rPr>
            </a:br>
            <a:r>
              <a:rPr lang="fr-CA" sz="4000" dirty="0" err="1">
                <a:solidFill>
                  <a:schemeClr val="accent1"/>
                </a:solidFill>
                <a:ea typeface="+mn-lt"/>
                <a:cs typeface="+mn-lt"/>
              </a:rPr>
              <a:t>Protecting</a:t>
            </a:r>
            <a:r>
              <a:rPr lang="fr-CA" sz="40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-CA" sz="4000" dirty="0" err="1">
                <a:solidFill>
                  <a:schemeClr val="accent1"/>
                </a:solidFill>
                <a:ea typeface="+mn-lt"/>
                <a:cs typeface="+mn-lt"/>
              </a:rPr>
              <a:t>Rights</a:t>
            </a:r>
            <a:r>
              <a:rPr lang="fr-CA" sz="4000" dirty="0">
                <a:solidFill>
                  <a:schemeClr val="accent1"/>
                </a:solidFill>
                <a:ea typeface="+mn-lt"/>
                <a:cs typeface="+mn-lt"/>
              </a:rPr>
              <a:t> and </a:t>
            </a:r>
            <a:r>
              <a:rPr lang="fr-CA" sz="4000" dirty="0" err="1">
                <a:solidFill>
                  <a:schemeClr val="accent1"/>
                </a:solidFill>
                <a:ea typeface="+mn-lt"/>
                <a:cs typeface="+mn-lt"/>
              </a:rPr>
              <a:t>Freedoms</a:t>
            </a:r>
            <a:r>
              <a:rPr lang="fr-CA" sz="4000" dirty="0">
                <a:solidFill>
                  <a:schemeClr val="accent1"/>
                </a:solidFill>
                <a:latin typeface="Arial"/>
              </a:rPr>
              <a:t> </a:t>
            </a:r>
            <a:endParaRPr lang="fr-FR" sz="320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3" name="Image 3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2C73BB03-18E8-4484-1C67-EEF2B1C1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20" y="3630226"/>
            <a:ext cx="9760973" cy="32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F4F6C-83C3-2D27-3113-588531BD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" y="408201"/>
            <a:ext cx="7322916" cy="914400"/>
          </a:xfrm>
        </p:spPr>
        <p:txBody>
          <a:bodyPr/>
          <a:lstStyle/>
          <a:p>
            <a:r>
              <a:rPr lang="fr-CA" sz="4800" b="0" dirty="0" err="1">
                <a:ea typeface="+mj-lt"/>
                <a:cs typeface="+mj-lt"/>
              </a:rPr>
              <a:t>What</a:t>
            </a:r>
            <a:r>
              <a:rPr lang="fr-CA" sz="4800" b="0" dirty="0">
                <a:ea typeface="+mj-lt"/>
                <a:cs typeface="+mj-lt"/>
              </a:rPr>
              <a:t> </a:t>
            </a:r>
            <a:r>
              <a:rPr lang="fr-CA" sz="4800" b="0" dirty="0" err="1">
                <a:ea typeface="+mj-lt"/>
                <a:cs typeface="+mj-lt"/>
              </a:rPr>
              <a:t>is</a:t>
            </a:r>
            <a:r>
              <a:rPr lang="fr-CA" sz="4800" b="0" dirty="0">
                <a:ea typeface="+mj-lt"/>
                <a:cs typeface="+mj-lt"/>
              </a:rPr>
              <a:t> a charter?</a:t>
            </a:r>
            <a:endParaRPr lang="fr-FR" dirty="0">
              <a:ea typeface="+mj-lt"/>
              <a:cs typeface="+mj-lt"/>
            </a:endParaRPr>
          </a:p>
          <a:p>
            <a:endParaRPr lang="fr-CA" sz="4800" b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8AB025-1F90-BC02-51EE-B454BE884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234" y="1553323"/>
            <a:ext cx="7380791" cy="4114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>
                <a:ea typeface="+mn-lt"/>
                <a:cs typeface="+mn-lt"/>
              </a:rPr>
              <a:t>It </a:t>
            </a:r>
            <a:r>
              <a:rPr lang="fr-CA" dirty="0" err="1">
                <a:ea typeface="+mn-lt"/>
                <a:cs typeface="+mn-lt"/>
              </a:rPr>
              <a:t>is</a:t>
            </a:r>
            <a:r>
              <a:rPr lang="fr-CA" dirty="0">
                <a:ea typeface="+mn-lt"/>
                <a:cs typeface="+mn-lt"/>
              </a:rPr>
              <a:t> a </a:t>
            </a:r>
            <a:r>
              <a:rPr lang="fr-CA" dirty="0" err="1">
                <a:ea typeface="+mn-lt"/>
                <a:cs typeface="+mn-lt"/>
              </a:rPr>
              <a:t>text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describing</a:t>
            </a:r>
            <a:r>
              <a:rPr lang="fr-CA" dirty="0">
                <a:ea typeface="+mn-lt"/>
                <a:cs typeface="+mn-lt"/>
              </a:rPr>
              <a:t> the main </a:t>
            </a:r>
            <a:r>
              <a:rPr lang="fr-CA" dirty="0" err="1">
                <a:ea typeface="+mn-lt"/>
                <a:cs typeface="+mn-lt"/>
              </a:rPr>
              <a:t>human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rights</a:t>
            </a:r>
            <a:r>
              <a:rPr lang="fr-CA" dirty="0">
                <a:ea typeface="+mn-lt"/>
                <a:cs typeface="+mn-lt"/>
              </a:rPr>
              <a:t> and </a:t>
            </a:r>
            <a:r>
              <a:rPr lang="fr-CA" dirty="0" err="1">
                <a:ea typeface="+mn-lt"/>
                <a:cs typeface="+mn-lt"/>
              </a:rPr>
              <a:t>freedoms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that</a:t>
            </a:r>
            <a:r>
              <a:rPr lang="fr-CA" dirty="0">
                <a:ea typeface="+mn-lt"/>
                <a:cs typeface="+mn-lt"/>
              </a:rPr>
              <a:t> a society </a:t>
            </a:r>
            <a:r>
              <a:rPr lang="fr-CA" dirty="0" err="1">
                <a:ea typeface="+mn-lt"/>
                <a:cs typeface="+mn-lt"/>
              </a:rPr>
              <a:t>protects</a:t>
            </a:r>
            <a:r>
              <a:rPr lang="fr-CA" dirty="0">
                <a:ea typeface="+mn-lt"/>
                <a:cs typeface="+mn-lt"/>
              </a:rPr>
              <a:t>.</a:t>
            </a:r>
            <a:endParaRPr lang="fr-FR" dirty="0">
              <a:ea typeface="+mn-lt"/>
              <a:cs typeface="+mn-lt"/>
            </a:endParaRPr>
          </a:p>
          <a:p>
            <a:endParaRPr lang="fr-CA" dirty="0">
              <a:cs typeface="Arial"/>
            </a:endParaRPr>
          </a:p>
          <a:p>
            <a:r>
              <a:rPr lang="fr-CA" dirty="0">
                <a:ea typeface="+mn-lt"/>
                <a:cs typeface="+mn-lt"/>
              </a:rPr>
              <a:t>In </a:t>
            </a:r>
            <a:r>
              <a:rPr lang="fr-CA" dirty="0" err="1">
                <a:ea typeface="+mn-lt"/>
                <a:cs typeface="+mn-lt"/>
              </a:rPr>
              <a:t>Quebec</a:t>
            </a:r>
            <a:r>
              <a:rPr lang="fr-CA" dirty="0">
                <a:ea typeface="+mn-lt"/>
                <a:cs typeface="+mn-lt"/>
              </a:rPr>
              <a:t>, </a:t>
            </a:r>
            <a:r>
              <a:rPr lang="fr-CA" dirty="0" err="1">
                <a:ea typeface="+mn-lt"/>
                <a:cs typeface="+mn-lt"/>
              </a:rPr>
              <a:t>there</a:t>
            </a:r>
            <a:r>
              <a:rPr lang="fr-CA" dirty="0">
                <a:ea typeface="+mn-lt"/>
                <a:cs typeface="+mn-lt"/>
              </a:rPr>
              <a:t> are </a:t>
            </a:r>
            <a:r>
              <a:rPr lang="fr-CA" dirty="0" err="1">
                <a:ea typeface="+mn-lt"/>
                <a:cs typeface="+mn-lt"/>
              </a:rPr>
              <a:t>two</a:t>
            </a:r>
            <a:r>
              <a:rPr lang="fr-CA" dirty="0">
                <a:ea typeface="+mn-lt"/>
                <a:cs typeface="+mn-lt"/>
              </a:rPr>
              <a:t> charters </a:t>
            </a:r>
            <a:r>
              <a:rPr lang="fr-CA" dirty="0" err="1">
                <a:ea typeface="+mn-lt"/>
                <a:cs typeface="+mn-lt"/>
              </a:rPr>
              <a:t>that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protect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our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rights</a:t>
            </a:r>
            <a:r>
              <a:rPr lang="fr-CA" dirty="0">
                <a:ea typeface="+mn-lt"/>
                <a:cs typeface="+mn-lt"/>
              </a:rPr>
              <a:t>:</a:t>
            </a:r>
          </a:p>
          <a:p>
            <a:endParaRPr lang="fr-CA" dirty="0">
              <a:solidFill>
                <a:srgbClr val="333F49"/>
              </a:solidFill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B0DCA7-1FD5-0F11-2358-7844F56E740E}"/>
              </a:ext>
            </a:extLst>
          </p:cNvPr>
          <p:cNvSpPr txBox="1"/>
          <p:nvPr/>
        </p:nvSpPr>
        <p:spPr>
          <a:xfrm>
            <a:off x="417945" y="4274127"/>
            <a:ext cx="607016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 The </a:t>
            </a:r>
            <a:r>
              <a:rPr lang="en-US" sz="2400" i="1" dirty="0">
                <a:ea typeface="+mn-lt"/>
                <a:cs typeface="+mn-lt"/>
              </a:rPr>
              <a:t>Canadian Charter of Rights and Freedoms </a:t>
            </a:r>
            <a:r>
              <a:rPr lang="en-US" sz="2400" dirty="0">
                <a:ea typeface="+mn-lt"/>
                <a:cs typeface="+mn-lt"/>
              </a:rPr>
              <a:t>(Canadian Charter)</a:t>
            </a:r>
            <a:endParaRPr lang="en-US" dirty="0">
              <a:ea typeface="+mn-lt"/>
              <a:cs typeface="+mn-lt"/>
            </a:endParaRPr>
          </a:p>
          <a:p>
            <a:pPr marL="457200"/>
            <a:endParaRPr lang="en-US" sz="2400" dirty="0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 The </a:t>
            </a:r>
            <a:r>
              <a:rPr lang="en-US" sz="2400" i="1" dirty="0">
                <a:ea typeface="+mn-lt"/>
                <a:cs typeface="+mn-lt"/>
              </a:rPr>
              <a:t>Charter of Human Rights and Freedoms </a:t>
            </a:r>
            <a:r>
              <a:rPr lang="en-US" sz="2400" dirty="0">
                <a:ea typeface="+mn-lt"/>
                <a:cs typeface="+mn-lt"/>
              </a:rPr>
              <a:t>(Quebec Charter)</a:t>
            </a:r>
            <a:endParaRPr lang="en-US" dirty="0">
              <a:ea typeface="+mn-lt"/>
              <a:cs typeface="+mn-lt"/>
            </a:endParaRPr>
          </a:p>
          <a:p>
            <a:pPr lvl="1"/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925B14F-A9AC-14B6-2C78-F8CE4CB6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73" y="626687"/>
            <a:ext cx="9414625" cy="879765"/>
          </a:xfrm>
        </p:spPr>
        <p:txBody>
          <a:bodyPr/>
          <a:lstStyle/>
          <a:p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A Few </a:t>
            </a:r>
            <a:r>
              <a:rPr lang="fr-CA" b="0" dirty="0" err="1">
                <a:solidFill>
                  <a:schemeClr val="accent1"/>
                </a:solidFill>
                <a:ea typeface="+mj-lt"/>
                <a:cs typeface="+mj-lt"/>
              </a:rPr>
              <a:t>Differences</a:t>
            </a:r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…</a:t>
            </a:r>
            <a:endParaRPr lang="fr-FR" dirty="0">
              <a:solidFill>
                <a:schemeClr val="accent1"/>
              </a:solidFill>
              <a:ea typeface="+mj-lt"/>
              <a:cs typeface="+mj-lt"/>
            </a:endParaRPr>
          </a:p>
          <a:p>
            <a:endParaRPr lang="fr-CA" b="0" dirty="0">
              <a:solidFill>
                <a:srgbClr val="F6891F"/>
              </a:solidFill>
              <a:cs typeface="Arial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0D54F8-6238-67EC-E90D-CE3FD9AF5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880" y="3292301"/>
            <a:ext cx="5212080" cy="3295073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</a:t>
            </a:r>
            <a:r>
              <a:rPr lang="fr-CA" dirty="0" err="1">
                <a:ea typeface="+mn-lt"/>
                <a:cs typeface="+mn-lt"/>
              </a:rPr>
              <a:t>Adopted</a:t>
            </a:r>
            <a:r>
              <a:rPr lang="fr-CA" dirty="0">
                <a:ea typeface="+mn-lt"/>
                <a:cs typeface="+mn-lt"/>
              </a:rPr>
              <a:t> in 1982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</a:t>
            </a:r>
            <a:r>
              <a:rPr lang="fr-CA" dirty="0" err="1">
                <a:ea typeface="+mn-lt"/>
                <a:cs typeface="+mn-lt"/>
              </a:rPr>
              <a:t>Protects</a:t>
            </a:r>
            <a:r>
              <a:rPr lang="fr-CA" dirty="0">
                <a:ea typeface="+mn-lt"/>
                <a:cs typeface="+mn-lt"/>
              </a:rPr>
              <a:t> the </a:t>
            </a:r>
            <a:r>
              <a:rPr lang="fr-CA" dirty="0" err="1">
                <a:ea typeface="+mn-lt"/>
                <a:cs typeface="+mn-lt"/>
              </a:rPr>
              <a:t>rights</a:t>
            </a:r>
            <a:r>
              <a:rPr lang="fr-CA" dirty="0">
                <a:ea typeface="+mn-lt"/>
                <a:cs typeface="+mn-lt"/>
              </a:rPr>
              <a:t> of </a:t>
            </a:r>
            <a:r>
              <a:rPr lang="fr-CA" dirty="0" err="1">
                <a:ea typeface="+mn-lt"/>
                <a:cs typeface="+mn-lt"/>
              </a:rPr>
              <a:t>Aboriginal</a:t>
            </a:r>
            <a:r>
              <a:rPr lang="fr-CA" dirty="0">
                <a:ea typeface="+mn-lt"/>
                <a:cs typeface="+mn-lt"/>
              </a:rPr>
              <a:t> peoples</a:t>
            </a:r>
            <a:endParaRPr lang="fr-CA" dirty="0"/>
          </a:p>
          <a:p>
            <a:pPr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</a:t>
            </a:r>
            <a:r>
              <a:rPr lang="fr-CA" dirty="0" err="1">
                <a:ea typeface="+mn-lt"/>
                <a:cs typeface="+mn-lt"/>
              </a:rPr>
              <a:t>Protects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rights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related</a:t>
            </a:r>
            <a:r>
              <a:rPr lang="fr-CA" dirty="0">
                <a:ea typeface="+mn-lt"/>
                <a:cs typeface="+mn-lt"/>
              </a:rPr>
              <a:t> to the use of French and English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dirty="0">
              <a:solidFill>
                <a:srgbClr val="333F49"/>
              </a:solidFill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2D8874-D35C-E9C9-0C8C-E777D3469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83" y="1715290"/>
            <a:ext cx="1262571" cy="12516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A817C9-9F85-78CC-5ED8-D6BF870BD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7" t="18731" r="7476" b="11372"/>
          <a:stretch/>
        </p:blipFill>
        <p:spPr>
          <a:xfrm>
            <a:off x="8189900" y="1716893"/>
            <a:ext cx="1306114" cy="1306114"/>
          </a:xfrm>
          <a:prstGeom prst="rect">
            <a:avLst/>
          </a:prstGeom>
        </p:spPr>
      </p:pic>
      <p:sp>
        <p:nvSpPr>
          <p:cNvPr id="9" name="ZoneTexte 1">
            <a:extLst>
              <a:ext uri="{FF2B5EF4-FFF2-40B4-BE49-F238E27FC236}">
                <a16:creationId xmlns:a16="http://schemas.microsoft.com/office/drawing/2014/main" id="{6263ED3F-47E9-6C8C-DA7C-05ED8F1F1B10}"/>
              </a:ext>
            </a:extLst>
          </p:cNvPr>
          <p:cNvSpPr txBox="1"/>
          <p:nvPr/>
        </p:nvSpPr>
        <p:spPr>
          <a:xfrm>
            <a:off x="6218135" y="3167490"/>
            <a:ext cx="573723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Arial"/>
              <a:buChar char="•"/>
            </a:pPr>
            <a:r>
              <a:rPr lang="fr-CA" sz="2800" dirty="0">
                <a:ea typeface="+mn-lt"/>
                <a:cs typeface="+mn-lt"/>
              </a:rPr>
              <a:t> </a:t>
            </a:r>
            <a:r>
              <a:rPr lang="fr-CA" sz="2800" dirty="0" err="1">
                <a:ea typeface="+mn-lt"/>
                <a:cs typeface="+mn-lt"/>
              </a:rPr>
              <a:t>Adopted</a:t>
            </a:r>
            <a:r>
              <a:rPr lang="fr-CA" sz="2800" dirty="0">
                <a:ea typeface="+mn-lt"/>
                <a:cs typeface="+mn-lt"/>
              </a:rPr>
              <a:t> in 1975</a:t>
            </a:r>
            <a:endParaRPr lang="fr-FR" sz="2800" dirty="0">
              <a:ea typeface="+mn-lt"/>
              <a:cs typeface="+mn-lt"/>
            </a:endParaRPr>
          </a:p>
          <a:p>
            <a:pPr>
              <a:buSzPct val="75000"/>
              <a:buFont typeface="Arial"/>
              <a:buChar char="•"/>
            </a:pPr>
            <a:r>
              <a:rPr lang="fr-CA" sz="2800" dirty="0">
                <a:ea typeface="+mn-lt"/>
                <a:cs typeface="+mn-lt"/>
              </a:rPr>
              <a:t> </a:t>
            </a:r>
            <a:r>
              <a:rPr lang="fr-CA" sz="2800" dirty="0" err="1">
                <a:ea typeface="+mn-lt"/>
                <a:cs typeface="+mn-lt"/>
              </a:rPr>
              <a:t>Provides</a:t>
            </a:r>
            <a:r>
              <a:rPr lang="fr-CA" sz="2800" dirty="0">
                <a:ea typeface="+mn-lt"/>
                <a:cs typeface="+mn-lt"/>
              </a:rPr>
              <a:t> more explicit protection for certain </a:t>
            </a:r>
            <a:r>
              <a:rPr lang="fr-CA" sz="2800" dirty="0" err="1">
                <a:ea typeface="+mn-lt"/>
                <a:cs typeface="+mn-lt"/>
              </a:rPr>
              <a:t>rights</a:t>
            </a:r>
            <a:r>
              <a:rPr lang="fr-CA" sz="2800" dirty="0">
                <a:ea typeface="+mn-lt"/>
                <a:cs typeface="+mn-lt"/>
              </a:rPr>
              <a:t>, </a:t>
            </a:r>
            <a:r>
              <a:rPr lang="fr-CA" sz="2800" dirty="0" err="1">
                <a:ea typeface="+mn-lt"/>
                <a:cs typeface="+mn-lt"/>
              </a:rPr>
              <a:t>such</a:t>
            </a:r>
            <a:r>
              <a:rPr lang="fr-CA" sz="2800" dirty="0">
                <a:ea typeface="+mn-lt"/>
                <a:cs typeface="+mn-lt"/>
              </a:rPr>
              <a:t> as </a:t>
            </a:r>
            <a:r>
              <a:rPr lang="fr-CA" sz="2800" dirty="0" err="1">
                <a:ea typeface="+mn-lt"/>
                <a:cs typeface="+mn-lt"/>
              </a:rPr>
              <a:t>privacy</a:t>
            </a:r>
            <a:r>
              <a:rPr lang="fr-CA" sz="2800" dirty="0">
                <a:ea typeface="+mn-lt"/>
                <a:cs typeface="+mn-lt"/>
              </a:rPr>
              <a:t> </a:t>
            </a:r>
            <a:r>
              <a:rPr lang="fr-CA" sz="2800" dirty="0" err="1">
                <a:ea typeface="+mn-lt"/>
                <a:cs typeface="+mn-lt"/>
              </a:rPr>
              <a:t>rights</a:t>
            </a:r>
            <a:endParaRPr lang="fr-CA" dirty="0" err="1"/>
          </a:p>
          <a:p>
            <a:pPr>
              <a:buSzPct val="75000"/>
              <a:buFont typeface="Arial"/>
              <a:buChar char="•"/>
            </a:pPr>
            <a:r>
              <a:rPr lang="fr-CA" sz="2800" dirty="0">
                <a:ea typeface="+mn-lt"/>
                <a:cs typeface="+mn-lt"/>
              </a:rPr>
              <a:t> </a:t>
            </a:r>
            <a:r>
              <a:rPr lang="fr-CA" sz="2800" dirty="0" err="1">
                <a:ea typeface="+mn-lt"/>
                <a:cs typeface="+mn-lt"/>
              </a:rPr>
              <a:t>Protects</a:t>
            </a:r>
            <a:r>
              <a:rPr lang="fr-CA" sz="2800" dirty="0">
                <a:ea typeface="+mn-lt"/>
                <a:cs typeface="+mn-lt"/>
              </a:rPr>
              <a:t> social and </a:t>
            </a:r>
            <a:r>
              <a:rPr lang="fr-CA" sz="2800" dirty="0" err="1">
                <a:ea typeface="+mn-lt"/>
                <a:cs typeface="+mn-lt"/>
              </a:rPr>
              <a:t>economic</a:t>
            </a:r>
            <a:r>
              <a:rPr lang="fr-CA" sz="2800" dirty="0">
                <a:ea typeface="+mn-lt"/>
                <a:cs typeface="+mn-lt"/>
              </a:rPr>
              <a:t> </a:t>
            </a:r>
            <a:r>
              <a:rPr lang="fr-CA" sz="2800" dirty="0" err="1">
                <a:ea typeface="+mn-lt"/>
                <a:cs typeface="+mn-lt"/>
              </a:rPr>
              <a:t>rights</a:t>
            </a:r>
            <a:r>
              <a:rPr lang="fr-CA" sz="2800" dirty="0">
                <a:ea typeface="+mn-lt"/>
                <a:cs typeface="+mn-lt"/>
              </a:rPr>
              <a:t> (e.g., free public </a:t>
            </a:r>
            <a:r>
              <a:rPr lang="fr-CA" sz="2800" dirty="0" err="1">
                <a:ea typeface="+mn-lt"/>
                <a:cs typeface="+mn-lt"/>
              </a:rPr>
              <a:t>education</a:t>
            </a:r>
            <a:r>
              <a:rPr lang="fr-CA" sz="2800" dirty="0">
                <a:ea typeface="+mn-lt"/>
                <a:cs typeface="+mn-lt"/>
              </a:rPr>
              <a:t>, </a:t>
            </a:r>
            <a:r>
              <a:rPr lang="fr-CA" sz="2800" dirty="0" err="1">
                <a:ea typeface="+mn-lt"/>
                <a:cs typeface="+mn-lt"/>
              </a:rPr>
              <a:t>fair</a:t>
            </a:r>
            <a:r>
              <a:rPr lang="fr-CA" sz="2800" dirty="0">
                <a:ea typeface="+mn-lt"/>
                <a:cs typeface="+mn-lt"/>
              </a:rPr>
              <a:t> and </a:t>
            </a:r>
            <a:r>
              <a:rPr lang="fr-CA" sz="2800" dirty="0" err="1">
                <a:ea typeface="+mn-lt"/>
                <a:cs typeface="+mn-lt"/>
              </a:rPr>
              <a:t>reasonable</a:t>
            </a:r>
            <a:r>
              <a:rPr lang="fr-CA" sz="2800" dirty="0">
                <a:ea typeface="+mn-lt"/>
                <a:cs typeface="+mn-lt"/>
              </a:rPr>
              <a:t> </a:t>
            </a:r>
            <a:r>
              <a:rPr lang="fr-CA" sz="2800" dirty="0" err="1">
                <a:ea typeface="+mn-lt"/>
                <a:cs typeface="+mn-lt"/>
              </a:rPr>
              <a:t>work</a:t>
            </a:r>
            <a:r>
              <a:rPr lang="fr-CA" sz="2800" dirty="0">
                <a:ea typeface="+mn-lt"/>
                <a:cs typeface="+mn-lt"/>
              </a:rPr>
              <a:t> conditions)</a:t>
            </a:r>
            <a:endParaRPr lang="fr-CA" dirty="0"/>
          </a:p>
          <a:p>
            <a:pPr marL="342900" indent="-342900">
              <a:buSzPct val="75000"/>
              <a:buFont typeface="Arial"/>
              <a:buChar char="•"/>
            </a:pPr>
            <a:endParaRPr lang="fr-CA" sz="2800" dirty="0">
              <a:solidFill>
                <a:srgbClr val="333F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3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3E5D79-1830-69F7-8647-8B998A0B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86" y="522777"/>
            <a:ext cx="10250054" cy="868220"/>
          </a:xfrm>
        </p:spPr>
        <p:txBody>
          <a:bodyPr/>
          <a:lstStyle/>
          <a:p>
            <a:r>
              <a:rPr lang="fr-CA" b="0" dirty="0" err="1">
                <a:solidFill>
                  <a:schemeClr val="accent1"/>
                </a:solidFill>
                <a:ea typeface="+mj-lt"/>
                <a:cs typeface="+mj-lt"/>
              </a:rPr>
              <a:t>Some</a:t>
            </a:r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 </a:t>
            </a:r>
            <a:r>
              <a:rPr lang="fr-CA" b="0" dirty="0" err="1">
                <a:solidFill>
                  <a:schemeClr val="accent1"/>
                </a:solidFill>
                <a:ea typeface="+mj-lt"/>
                <a:cs typeface="+mj-lt"/>
              </a:rPr>
              <a:t>Similarities</a:t>
            </a:r>
            <a:endParaRPr lang="fr-FR" dirty="0" err="1">
              <a:solidFill>
                <a:schemeClr val="accent1"/>
              </a:solidFill>
            </a:endParaRPr>
          </a:p>
          <a:p>
            <a:endParaRPr lang="fr-CA" b="0" dirty="0">
              <a:solidFill>
                <a:srgbClr val="F6891F"/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485C9E-10C6-D8FA-B80D-DF26C3C215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604" y="1671320"/>
            <a:ext cx="8903854" cy="4114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 err="1">
                <a:ea typeface="+mn-lt"/>
                <a:cs typeface="+mn-lt"/>
              </a:rPr>
              <a:t>Some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rights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protected</a:t>
            </a:r>
            <a:r>
              <a:rPr lang="fr-CA" dirty="0">
                <a:ea typeface="+mn-lt"/>
                <a:cs typeface="+mn-lt"/>
              </a:rPr>
              <a:t> by </a:t>
            </a:r>
            <a:r>
              <a:rPr lang="fr-CA" dirty="0" err="1">
                <a:ea typeface="+mn-lt"/>
                <a:cs typeface="+mn-lt"/>
              </a:rPr>
              <a:t>both</a:t>
            </a:r>
            <a:r>
              <a:rPr lang="fr-CA" dirty="0">
                <a:ea typeface="+mn-lt"/>
                <a:cs typeface="+mn-lt"/>
              </a:rPr>
              <a:t> charters:</a:t>
            </a:r>
            <a:endParaRPr lang="fr-FR" dirty="0">
              <a:ea typeface="+mn-lt"/>
              <a:cs typeface="+mn-lt"/>
            </a:endParaRPr>
          </a:p>
          <a:p>
            <a:endParaRPr lang="fr-CA" dirty="0">
              <a:cs typeface="Arial"/>
            </a:endParaRPr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Right to life, liberty and </a:t>
            </a:r>
            <a:r>
              <a:rPr lang="fr-CA" sz="2400" dirty="0" err="1">
                <a:ea typeface="+mn-lt"/>
                <a:cs typeface="+mn-lt"/>
              </a:rPr>
              <a:t>security</a:t>
            </a:r>
            <a:endParaRPr lang="en-US" sz="2400" dirty="0" err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Freedom of expression</a:t>
            </a:r>
            <a:endParaRPr lang="en-US" dirty="0"/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Freedom of religion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Right to a </a:t>
            </a:r>
            <a:r>
              <a:rPr lang="fr-CA" sz="2400" dirty="0" err="1">
                <a:ea typeface="+mn-lt"/>
                <a:cs typeface="+mn-lt"/>
              </a:rPr>
              <a:t>lawyer</a:t>
            </a:r>
            <a:r>
              <a:rPr lang="fr-CA" sz="2400" dirty="0">
                <a:ea typeface="+mn-lt"/>
                <a:cs typeface="+mn-lt"/>
              </a:rPr>
              <a:t> </a:t>
            </a:r>
            <a:endParaRPr lang="en-US"/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Right to </a:t>
            </a:r>
            <a:r>
              <a:rPr lang="fr-CA" sz="2400" dirty="0" err="1">
                <a:ea typeface="+mn-lt"/>
                <a:cs typeface="+mn-lt"/>
              </a:rPr>
              <a:t>be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tried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within</a:t>
            </a:r>
            <a:r>
              <a:rPr lang="fr-CA" sz="2400" dirty="0">
                <a:ea typeface="+mn-lt"/>
                <a:cs typeface="+mn-lt"/>
              </a:rPr>
              <a:t> a </a:t>
            </a:r>
            <a:r>
              <a:rPr lang="fr-CA" sz="2400" dirty="0" err="1">
                <a:ea typeface="+mn-lt"/>
                <a:cs typeface="+mn-lt"/>
              </a:rPr>
              <a:t>reasonable</a:t>
            </a:r>
            <a:r>
              <a:rPr lang="fr-CA" sz="2400" dirty="0">
                <a:ea typeface="+mn-lt"/>
                <a:cs typeface="+mn-lt"/>
              </a:rPr>
              <a:t> time</a:t>
            </a:r>
            <a:endParaRPr lang="en-US" dirty="0"/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Right </a:t>
            </a:r>
            <a:r>
              <a:rPr lang="fr-CA" sz="2400" dirty="0" err="1">
                <a:ea typeface="+mn-lt"/>
                <a:cs typeface="+mn-lt"/>
              </a:rPr>
              <a:t>against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unreasonable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search</a:t>
            </a:r>
            <a:r>
              <a:rPr lang="fr-CA" sz="2400" dirty="0">
                <a:ea typeface="+mn-lt"/>
                <a:cs typeface="+mn-lt"/>
              </a:rPr>
              <a:t> and </a:t>
            </a:r>
            <a:r>
              <a:rPr lang="fr-CA" sz="2400" dirty="0" err="1">
                <a:ea typeface="+mn-lt"/>
                <a:cs typeface="+mn-lt"/>
              </a:rPr>
              <a:t>seizure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fr-CA" sz="2400" b="1" dirty="0">
                <a:ea typeface="+mn-lt"/>
                <a:cs typeface="+mn-lt"/>
              </a:rPr>
              <a:t> Right to </a:t>
            </a:r>
            <a:r>
              <a:rPr lang="fr-CA" sz="2400" b="1" dirty="0" err="1">
                <a:ea typeface="+mn-lt"/>
                <a:cs typeface="+mn-lt"/>
              </a:rPr>
              <a:t>equality</a:t>
            </a:r>
            <a:r>
              <a:rPr lang="fr-CA" sz="2400" b="1" dirty="0">
                <a:ea typeface="+mn-lt"/>
                <a:cs typeface="+mn-lt"/>
              </a:rPr>
              <a:t> and non-discrimination</a:t>
            </a:r>
            <a:endParaRPr lang="fr-CA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sz="2400" dirty="0">
              <a:solidFill>
                <a:srgbClr val="333F49"/>
              </a:solidFill>
              <a:cs typeface="Arial"/>
            </a:endParaRPr>
          </a:p>
          <a:p>
            <a:endParaRPr lang="fr-FR" dirty="0">
              <a:cs typeface="Arial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B1D95981-5422-A09C-8AA8-73937D88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73" y="2392930"/>
            <a:ext cx="4007427" cy="34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0C6855-1993-4118-7663-02265547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6" y="545868"/>
            <a:ext cx="8756534" cy="879765"/>
          </a:xfrm>
        </p:spPr>
        <p:txBody>
          <a:bodyPr/>
          <a:lstStyle/>
          <a:p>
            <a:r>
              <a:rPr lang="fr-CA" b="0" dirty="0" err="1">
                <a:solidFill>
                  <a:schemeClr val="accent1"/>
                </a:solidFill>
                <a:ea typeface="+mj-lt"/>
                <a:cs typeface="+mj-lt"/>
              </a:rPr>
              <a:t>Who</a:t>
            </a:r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 must respect the charters? </a:t>
            </a:r>
            <a:endParaRPr lang="fr-FR" dirty="0">
              <a:solidFill>
                <a:schemeClr val="accent1"/>
              </a:solidFill>
              <a:ea typeface="+mj-lt"/>
              <a:cs typeface="+mj-lt"/>
            </a:endParaRPr>
          </a:p>
          <a:p>
            <a:endParaRPr lang="fr-CA" b="0" dirty="0">
              <a:solidFill>
                <a:srgbClr val="F6841F"/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F83E5D-21C2-1D75-055F-F6E5998F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700" y="1548940"/>
            <a:ext cx="11192625" cy="465743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b="1" dirty="0">
                <a:ea typeface="+mn-lt"/>
                <a:cs typeface="+mn-lt"/>
              </a:rPr>
              <a:t>Laws must respect the charters…</a:t>
            </a:r>
            <a:endParaRPr lang="fr-FR" b="1" dirty="0">
              <a:cs typeface="Arial" panose="020B0604020202020204"/>
            </a:endParaRPr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All </a:t>
            </a:r>
            <a:r>
              <a:rPr lang="fr-CA" sz="2400" dirty="0" err="1">
                <a:ea typeface="+mn-lt"/>
                <a:cs typeface="+mn-lt"/>
              </a:rPr>
              <a:t>laws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adopted</a:t>
            </a:r>
            <a:r>
              <a:rPr lang="fr-CA" sz="2400" dirty="0">
                <a:ea typeface="+mn-lt"/>
                <a:cs typeface="+mn-lt"/>
              </a:rPr>
              <a:t> in Canada, </a:t>
            </a:r>
            <a:r>
              <a:rPr lang="fr-CA" sz="2400" dirty="0" err="1">
                <a:ea typeface="+mn-lt"/>
                <a:cs typeface="+mn-lt"/>
              </a:rPr>
              <a:t>including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those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adopted</a:t>
            </a:r>
            <a:r>
              <a:rPr lang="fr-CA" sz="2400" dirty="0">
                <a:ea typeface="+mn-lt"/>
                <a:cs typeface="+mn-lt"/>
              </a:rPr>
              <a:t> in </a:t>
            </a:r>
            <a:r>
              <a:rPr lang="fr-CA" sz="2400" dirty="0" err="1">
                <a:ea typeface="+mn-lt"/>
                <a:cs typeface="+mn-lt"/>
              </a:rPr>
              <a:t>Quebec</a:t>
            </a:r>
            <a:r>
              <a:rPr lang="fr-CA" sz="2400" dirty="0">
                <a:ea typeface="+mn-lt"/>
                <a:cs typeface="+mn-lt"/>
              </a:rPr>
              <a:t>, must respect the </a:t>
            </a:r>
            <a:r>
              <a:rPr lang="fr-CA" sz="2400" b="1" dirty="0">
                <a:ea typeface="+mn-lt"/>
                <a:cs typeface="+mn-lt"/>
              </a:rPr>
              <a:t>Canadian Charter.</a:t>
            </a:r>
            <a:r>
              <a:rPr lang="fr-CA" sz="2400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r-CA" sz="2400" dirty="0">
                <a:ea typeface="+mn-lt"/>
                <a:cs typeface="+mn-lt"/>
              </a:rPr>
              <a:t> On the </a:t>
            </a:r>
            <a:r>
              <a:rPr lang="fr-CA" sz="2400" dirty="0" err="1">
                <a:ea typeface="+mn-lt"/>
                <a:cs typeface="+mn-lt"/>
              </a:rPr>
              <a:t>other</a:t>
            </a:r>
            <a:r>
              <a:rPr lang="fr-CA" sz="2400" dirty="0">
                <a:ea typeface="+mn-lt"/>
                <a:cs typeface="+mn-lt"/>
              </a:rPr>
              <a:t> hand, </a:t>
            </a:r>
            <a:r>
              <a:rPr lang="fr-CA" sz="2400" dirty="0" err="1">
                <a:ea typeface="+mn-lt"/>
                <a:cs typeface="+mn-lt"/>
              </a:rPr>
              <a:t>only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Quebec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laws</a:t>
            </a:r>
            <a:r>
              <a:rPr lang="fr-CA" sz="2400" dirty="0">
                <a:ea typeface="+mn-lt"/>
                <a:cs typeface="+mn-lt"/>
              </a:rPr>
              <a:t> must respect the basic </a:t>
            </a:r>
            <a:r>
              <a:rPr lang="fr-CA" sz="2400" dirty="0" err="1">
                <a:ea typeface="+mn-lt"/>
                <a:cs typeface="+mn-lt"/>
              </a:rPr>
              <a:t>rights</a:t>
            </a:r>
            <a:r>
              <a:rPr lang="fr-CA" sz="2400" dirty="0">
                <a:ea typeface="+mn-lt"/>
                <a:cs typeface="+mn-lt"/>
              </a:rPr>
              <a:t> in the </a:t>
            </a:r>
            <a:r>
              <a:rPr lang="fr-CA" sz="2400" b="1" dirty="0" err="1">
                <a:ea typeface="+mn-lt"/>
                <a:cs typeface="+mn-lt"/>
              </a:rPr>
              <a:t>Quebec</a:t>
            </a:r>
            <a:r>
              <a:rPr lang="fr-CA" sz="2400" b="1" dirty="0">
                <a:ea typeface="+mn-lt"/>
                <a:cs typeface="+mn-lt"/>
              </a:rPr>
              <a:t> Charter.</a:t>
            </a:r>
            <a:r>
              <a:rPr lang="fr-CA" sz="2400" dirty="0">
                <a:ea typeface="+mn-lt"/>
                <a:cs typeface="+mn-lt"/>
              </a:rPr>
              <a:t> </a:t>
            </a:r>
            <a:endParaRPr lang="fr-CA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sz="2400" dirty="0">
              <a:solidFill>
                <a:srgbClr val="333F49"/>
              </a:solidFill>
              <a:cs typeface="Arial"/>
            </a:endParaRPr>
          </a:p>
          <a:p>
            <a:r>
              <a:rPr lang="fr-CA" b="1" dirty="0">
                <a:ea typeface="+mn-lt"/>
                <a:cs typeface="+mn-lt"/>
              </a:rPr>
              <a:t>But, not </a:t>
            </a:r>
            <a:r>
              <a:rPr lang="fr-CA" b="1" dirty="0" err="1">
                <a:ea typeface="+mn-lt"/>
                <a:cs typeface="+mn-lt"/>
              </a:rPr>
              <a:t>only</a:t>
            </a:r>
            <a:r>
              <a:rPr lang="fr-CA" b="1" dirty="0">
                <a:ea typeface="+mn-lt"/>
                <a:cs typeface="+mn-lt"/>
              </a:rPr>
              <a:t> </a:t>
            </a:r>
            <a:r>
              <a:rPr lang="fr-CA" b="1" dirty="0" err="1">
                <a:ea typeface="+mn-lt"/>
                <a:cs typeface="+mn-lt"/>
              </a:rPr>
              <a:t>laws</a:t>
            </a:r>
            <a:r>
              <a:rPr lang="fr-CA" b="1" dirty="0">
                <a:ea typeface="+mn-lt"/>
                <a:cs typeface="+mn-lt"/>
              </a:rPr>
              <a:t>…</a:t>
            </a:r>
          </a:p>
          <a:p>
            <a:pPr>
              <a:buChar char="•"/>
            </a:pPr>
            <a:r>
              <a:rPr lang="fr-CA" sz="2400" dirty="0">
                <a:ea typeface="+mn-lt"/>
                <a:cs typeface="+mn-lt"/>
              </a:rPr>
              <a:t> The </a:t>
            </a:r>
            <a:r>
              <a:rPr lang="fr-CA" sz="2400" dirty="0" err="1">
                <a:ea typeface="+mn-lt"/>
                <a:cs typeface="+mn-lt"/>
              </a:rPr>
              <a:t>federal</a:t>
            </a:r>
            <a:r>
              <a:rPr lang="fr-CA" sz="2400" dirty="0">
                <a:ea typeface="+mn-lt"/>
                <a:cs typeface="+mn-lt"/>
              </a:rPr>
              <a:t> and provincial </a:t>
            </a:r>
            <a:r>
              <a:rPr lang="fr-CA" sz="2400" dirty="0" err="1">
                <a:ea typeface="+mn-lt"/>
                <a:cs typeface="+mn-lt"/>
              </a:rPr>
              <a:t>governments</a:t>
            </a:r>
            <a:r>
              <a:rPr lang="fr-CA" sz="2400" dirty="0">
                <a:ea typeface="+mn-lt"/>
                <a:cs typeface="+mn-lt"/>
              </a:rPr>
              <a:t> (</a:t>
            </a:r>
            <a:r>
              <a:rPr lang="fr-CA" sz="2400" dirty="0" err="1">
                <a:ea typeface="+mn-lt"/>
                <a:cs typeface="+mn-lt"/>
              </a:rPr>
              <a:t>departments</a:t>
            </a:r>
            <a:r>
              <a:rPr lang="fr-CA" sz="2400" dirty="0">
                <a:ea typeface="+mn-lt"/>
                <a:cs typeface="+mn-lt"/>
              </a:rPr>
              <a:t>, etc.) must respect the</a:t>
            </a:r>
            <a:br>
              <a:rPr lang="fr-CA" sz="2400" dirty="0">
                <a:ea typeface="+mn-lt"/>
                <a:cs typeface="+mn-lt"/>
              </a:rPr>
            </a:br>
            <a:r>
              <a:rPr lang="fr-CA" sz="2400" b="1" dirty="0">
                <a:ea typeface="+mn-lt"/>
                <a:cs typeface="+mn-lt"/>
              </a:rPr>
              <a:t>Canadian Charter</a:t>
            </a:r>
            <a:r>
              <a:rPr lang="fr-CA" sz="2400" dirty="0">
                <a:ea typeface="+mn-lt"/>
                <a:cs typeface="+mn-lt"/>
              </a:rPr>
              <a:t>. </a:t>
            </a:r>
            <a:endParaRPr lang="en-US" sz="2400" dirty="0">
              <a:ea typeface="+mn-lt"/>
              <a:cs typeface="+mn-lt"/>
            </a:endParaRPr>
          </a:p>
          <a:p>
            <a:pPr>
              <a:buChar char="•"/>
            </a:pPr>
            <a:r>
              <a:rPr lang="fr-CA" sz="2400" dirty="0">
                <a:ea typeface="+mn-lt"/>
                <a:cs typeface="+mn-lt"/>
              </a:rPr>
              <a:t> The </a:t>
            </a:r>
            <a:r>
              <a:rPr lang="fr-CA" sz="2400" dirty="0" err="1">
                <a:ea typeface="+mn-lt"/>
                <a:cs typeface="+mn-lt"/>
              </a:rPr>
              <a:t>Quebec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government</a:t>
            </a:r>
            <a:r>
              <a:rPr lang="fr-CA" sz="2400" dirty="0">
                <a:ea typeface="+mn-lt"/>
                <a:cs typeface="+mn-lt"/>
              </a:rPr>
              <a:t>, </a:t>
            </a:r>
            <a:r>
              <a:rPr lang="fr-CA" sz="2400" dirty="0" err="1">
                <a:ea typeface="+mn-lt"/>
                <a:cs typeface="+mn-lt"/>
              </a:rPr>
              <a:t>individuals</a:t>
            </a:r>
            <a:r>
              <a:rPr lang="fr-CA" sz="2400" dirty="0">
                <a:ea typeface="+mn-lt"/>
                <a:cs typeface="+mn-lt"/>
              </a:rPr>
              <a:t> and </a:t>
            </a:r>
            <a:r>
              <a:rPr lang="fr-CA" sz="2400" dirty="0" err="1">
                <a:ea typeface="+mn-lt"/>
                <a:cs typeface="+mn-lt"/>
              </a:rPr>
              <a:t>most</a:t>
            </a:r>
            <a:r>
              <a:rPr lang="fr-CA" sz="2400" dirty="0">
                <a:ea typeface="+mn-lt"/>
                <a:cs typeface="+mn-lt"/>
              </a:rPr>
              <a:t> </a:t>
            </a:r>
            <a:r>
              <a:rPr lang="fr-CA" sz="2400" dirty="0" err="1">
                <a:ea typeface="+mn-lt"/>
                <a:cs typeface="+mn-lt"/>
              </a:rPr>
              <a:t>organizations</a:t>
            </a:r>
            <a:r>
              <a:rPr lang="fr-CA" sz="2400" dirty="0">
                <a:ea typeface="+mn-lt"/>
                <a:cs typeface="+mn-lt"/>
              </a:rPr>
              <a:t> in </a:t>
            </a:r>
            <a:r>
              <a:rPr lang="fr-CA" sz="2400" dirty="0" err="1">
                <a:ea typeface="+mn-lt"/>
                <a:cs typeface="+mn-lt"/>
              </a:rPr>
              <a:t>Quebec</a:t>
            </a:r>
            <a:r>
              <a:rPr lang="fr-CA" sz="2400" dirty="0">
                <a:ea typeface="+mn-lt"/>
                <a:cs typeface="+mn-lt"/>
              </a:rPr>
              <a:t> must </a:t>
            </a:r>
            <a:r>
              <a:rPr lang="fr-CA" sz="2400" dirty="0" err="1">
                <a:ea typeface="+mn-lt"/>
                <a:cs typeface="+mn-lt"/>
              </a:rPr>
              <a:t>also</a:t>
            </a:r>
            <a:r>
              <a:rPr lang="fr-CA" sz="2400" dirty="0">
                <a:ea typeface="+mn-lt"/>
                <a:cs typeface="+mn-lt"/>
              </a:rPr>
              <a:t> respect the </a:t>
            </a:r>
            <a:r>
              <a:rPr lang="fr-CA" sz="2400" b="1" dirty="0" err="1">
                <a:ea typeface="+mn-lt"/>
                <a:cs typeface="+mn-lt"/>
              </a:rPr>
              <a:t>Quebec</a:t>
            </a:r>
            <a:r>
              <a:rPr lang="fr-CA" sz="2400" b="1" dirty="0">
                <a:ea typeface="+mn-lt"/>
                <a:cs typeface="+mn-lt"/>
              </a:rPr>
              <a:t> Charter</a:t>
            </a:r>
            <a:r>
              <a:rPr lang="fr-CA" sz="2400" dirty="0">
                <a:ea typeface="+mn-lt"/>
                <a:cs typeface="+mn-lt"/>
              </a:rPr>
              <a:t> (</a:t>
            </a:r>
            <a:r>
              <a:rPr lang="fr-CA" sz="2400" dirty="0" err="1">
                <a:ea typeface="+mn-lt"/>
                <a:cs typeface="+mn-lt"/>
              </a:rPr>
              <a:t>companies</a:t>
            </a:r>
            <a:r>
              <a:rPr lang="fr-CA" sz="2400" dirty="0">
                <a:ea typeface="+mn-lt"/>
                <a:cs typeface="+mn-lt"/>
              </a:rPr>
              <a:t>, </a:t>
            </a:r>
            <a:r>
              <a:rPr lang="fr-CA" sz="2400" dirty="0" err="1">
                <a:ea typeface="+mn-lt"/>
                <a:cs typeface="+mn-lt"/>
              </a:rPr>
              <a:t>schools</a:t>
            </a:r>
            <a:r>
              <a:rPr lang="fr-CA" sz="2400" dirty="0">
                <a:ea typeface="+mn-lt"/>
                <a:cs typeface="+mn-lt"/>
              </a:rPr>
              <a:t>, etc.)</a:t>
            </a:r>
            <a:endParaRPr lang="fr-CA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endParaRPr lang="fr-CA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739EC-CC7F-AA17-51B1-E11602FD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2" y="514302"/>
            <a:ext cx="6609144" cy="895109"/>
          </a:xfrm>
        </p:spPr>
        <p:txBody>
          <a:bodyPr/>
          <a:lstStyle/>
          <a:p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Discrimination </a:t>
            </a:r>
            <a:r>
              <a:rPr lang="fr-CA" b="0" dirty="0" err="1">
                <a:solidFill>
                  <a:schemeClr val="accent1"/>
                </a:solidFill>
                <a:ea typeface="+mj-lt"/>
                <a:cs typeface="+mj-lt"/>
              </a:rPr>
              <a:t>is</a:t>
            </a:r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… </a:t>
            </a:r>
            <a:endParaRPr lang="fr-FR" dirty="0">
              <a:solidFill>
                <a:schemeClr val="accent1"/>
              </a:solidFill>
              <a:ea typeface="+mj-lt"/>
              <a:cs typeface="+mj-lt"/>
            </a:endParaRPr>
          </a:p>
          <a:p>
            <a:endParaRPr lang="fr-CA" b="0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6A3798-58E7-5A5D-51D0-91770E02E2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442" y="1543126"/>
            <a:ext cx="6753827" cy="4114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>
                <a:ea typeface="+mn-lt"/>
                <a:cs typeface="+mn-lt"/>
              </a:rPr>
              <a:t>not </a:t>
            </a:r>
            <a:r>
              <a:rPr lang="fr-CA" dirty="0" err="1">
                <a:ea typeface="+mn-lt"/>
                <a:cs typeface="+mn-lt"/>
              </a:rPr>
              <a:t>respecting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someone’s</a:t>
            </a:r>
            <a:r>
              <a:rPr lang="fr-CA" dirty="0">
                <a:ea typeface="+mn-lt"/>
                <a:cs typeface="+mn-lt"/>
              </a:rPr>
              <a:t> right to </a:t>
            </a:r>
            <a:r>
              <a:rPr lang="fr-CA" dirty="0" err="1">
                <a:ea typeface="+mn-lt"/>
                <a:cs typeface="+mn-lt"/>
              </a:rPr>
              <a:t>equality</a:t>
            </a:r>
            <a:endParaRPr lang="fr-FR"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2000" b="1" dirty="0">
              <a:solidFill>
                <a:srgbClr val="333F49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ea typeface="+mn-lt"/>
              <a:cs typeface="+mn-lt"/>
            </a:endParaRPr>
          </a:p>
          <a:p>
            <a:pPr marL="8001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r-CA" sz="2000" dirty="0">
                <a:ea typeface="+mn-lt"/>
                <a:cs typeface="+mn-lt"/>
              </a:rPr>
              <a:t>by </a:t>
            </a:r>
            <a:r>
              <a:rPr lang="fr-CA" sz="2000" dirty="0" err="1">
                <a:ea typeface="+mn-lt"/>
                <a:cs typeface="+mn-lt"/>
              </a:rPr>
              <a:t>preventing</a:t>
            </a:r>
            <a:r>
              <a:rPr lang="fr-CA" sz="2000" dirty="0">
                <a:ea typeface="+mn-lt"/>
                <a:cs typeface="+mn-lt"/>
              </a:rPr>
              <a:t> </a:t>
            </a:r>
            <a:r>
              <a:rPr lang="fr-CA" sz="2000" dirty="0" err="1">
                <a:ea typeface="+mn-lt"/>
                <a:cs typeface="+mn-lt"/>
              </a:rPr>
              <a:t>that</a:t>
            </a:r>
            <a:r>
              <a:rPr lang="fr-CA" sz="2000" dirty="0">
                <a:ea typeface="+mn-lt"/>
                <a:cs typeface="+mn-lt"/>
              </a:rPr>
              <a:t> </a:t>
            </a:r>
            <a:r>
              <a:rPr lang="fr-CA" sz="2000" dirty="0" err="1">
                <a:ea typeface="+mn-lt"/>
                <a:cs typeface="+mn-lt"/>
              </a:rPr>
              <a:t>person</a:t>
            </a:r>
            <a:r>
              <a:rPr lang="fr-CA" sz="2000" dirty="0">
                <a:ea typeface="+mn-lt"/>
                <a:cs typeface="+mn-lt"/>
              </a:rPr>
              <a:t> </a:t>
            </a:r>
            <a:r>
              <a:rPr lang="fr-CA" sz="2000" dirty="0" err="1">
                <a:ea typeface="+mn-lt"/>
                <a:cs typeface="+mn-lt"/>
              </a:rPr>
              <a:t>from</a:t>
            </a:r>
            <a:r>
              <a:rPr lang="fr-CA" sz="2000" dirty="0">
                <a:ea typeface="+mn-lt"/>
                <a:cs typeface="+mn-lt"/>
              </a:rPr>
              <a:t> </a:t>
            </a:r>
            <a:r>
              <a:rPr lang="fr-CA" sz="2000" dirty="0" err="1">
                <a:ea typeface="+mn-lt"/>
                <a:cs typeface="+mn-lt"/>
              </a:rPr>
              <a:t>enjoying</a:t>
            </a:r>
            <a:r>
              <a:rPr lang="fr-CA" sz="2000" dirty="0">
                <a:ea typeface="+mn-lt"/>
                <a:cs typeface="+mn-lt"/>
              </a:rPr>
              <a:t> the </a:t>
            </a:r>
            <a:r>
              <a:rPr lang="fr-CA" sz="2000" dirty="0" err="1">
                <a:ea typeface="+mn-lt"/>
                <a:cs typeface="+mn-lt"/>
              </a:rPr>
              <a:t>same</a:t>
            </a:r>
            <a:r>
              <a:rPr lang="fr-CA" sz="2000" dirty="0">
                <a:ea typeface="+mn-lt"/>
                <a:cs typeface="+mn-lt"/>
              </a:rPr>
              <a:t> </a:t>
            </a:r>
            <a:r>
              <a:rPr lang="fr-CA" sz="2000" dirty="0" err="1">
                <a:ea typeface="+mn-lt"/>
                <a:cs typeface="+mn-lt"/>
              </a:rPr>
              <a:t>rights</a:t>
            </a:r>
            <a:r>
              <a:rPr lang="fr-CA" sz="2000" dirty="0">
                <a:ea typeface="+mn-lt"/>
                <a:cs typeface="+mn-lt"/>
              </a:rPr>
              <a:t> and services as </a:t>
            </a:r>
            <a:r>
              <a:rPr lang="fr-CA" sz="2000" dirty="0" err="1">
                <a:ea typeface="+mn-lt"/>
                <a:cs typeface="+mn-lt"/>
              </a:rPr>
              <a:t>others</a:t>
            </a:r>
            <a:endParaRPr lang="en-US" sz="2000" dirty="0" err="1">
              <a:solidFill>
                <a:srgbClr val="212121"/>
              </a:solidFill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endParaRPr lang="fr-CA" sz="2000" dirty="0">
              <a:ea typeface="+mn-lt"/>
              <a:cs typeface="+mn-lt"/>
            </a:endParaRPr>
          </a:p>
          <a:p>
            <a:pPr marL="8001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2000" dirty="0" err="1">
                <a:ea typeface="+mn-lt"/>
                <a:cs typeface="+mn-lt"/>
              </a:rPr>
              <a:t>because</a:t>
            </a:r>
            <a:r>
              <a:rPr lang="fr-CA" sz="2000" dirty="0">
                <a:ea typeface="+mn-lt"/>
                <a:cs typeface="+mn-lt"/>
              </a:rPr>
              <a:t> of a </a:t>
            </a:r>
            <a:r>
              <a:rPr lang="fr-CA" sz="2000" dirty="0" err="1">
                <a:ea typeface="+mn-lt"/>
                <a:cs typeface="+mn-lt"/>
              </a:rPr>
              <a:t>characteristic</a:t>
            </a:r>
            <a:r>
              <a:rPr lang="fr-CA" sz="2000" dirty="0">
                <a:ea typeface="+mn-lt"/>
                <a:cs typeface="+mn-lt"/>
              </a:rPr>
              <a:t> </a:t>
            </a:r>
            <a:r>
              <a:rPr lang="fr-CA" sz="2000" dirty="0" err="1">
                <a:ea typeface="+mn-lt"/>
                <a:cs typeface="+mn-lt"/>
              </a:rPr>
              <a:t>recognized</a:t>
            </a:r>
            <a:r>
              <a:rPr lang="fr-CA" sz="2000" dirty="0">
                <a:ea typeface="+mn-lt"/>
                <a:cs typeface="+mn-lt"/>
              </a:rPr>
              <a:t> by the charters:</a:t>
            </a:r>
          </a:p>
          <a:p>
            <a:pPr marL="800100">
              <a:lnSpc>
                <a:spcPct val="100000"/>
              </a:lnSpc>
              <a:spcBef>
                <a:spcPts val="0"/>
              </a:spcBef>
            </a:pPr>
            <a:endParaRPr lang="fr-CA" sz="2000" dirty="0">
              <a:ea typeface="+mn-lt"/>
              <a:cs typeface="+mn-lt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ea typeface="+mn-lt"/>
                <a:cs typeface="+mn-lt"/>
              </a:rPr>
              <a:t>Religion</a:t>
            </a:r>
            <a:endParaRPr lang="en-US" dirty="0">
              <a:ea typeface="+mn-lt"/>
              <a:cs typeface="+mn-lt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600" dirty="0" err="1">
                <a:ea typeface="+mn-lt"/>
                <a:cs typeface="+mn-lt"/>
              </a:rPr>
              <a:t>disability</a:t>
            </a:r>
            <a:endParaRPr lang="en-US" sz="1600" dirty="0" err="1">
              <a:ea typeface="+mn-lt"/>
              <a:cs typeface="+mn-lt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600" dirty="0" err="1">
                <a:ea typeface="+mn-lt"/>
                <a:cs typeface="+mn-lt"/>
              </a:rPr>
              <a:t>ethnic</a:t>
            </a:r>
            <a:r>
              <a:rPr lang="fr-CA" sz="1600" dirty="0">
                <a:ea typeface="+mn-lt"/>
                <a:cs typeface="+mn-lt"/>
              </a:rPr>
              <a:t> or national </a:t>
            </a:r>
            <a:r>
              <a:rPr lang="fr-CA" sz="1600" dirty="0" err="1">
                <a:ea typeface="+mn-lt"/>
                <a:cs typeface="+mn-lt"/>
              </a:rPr>
              <a:t>origin</a:t>
            </a:r>
            <a:r>
              <a:rPr lang="fr-CA" sz="1600" dirty="0">
                <a:ea typeface="+mn-lt"/>
                <a:cs typeface="+mn-lt"/>
              </a:rPr>
              <a:t> </a:t>
            </a:r>
            <a:endParaRPr lang="en-US" sz="1600" dirty="0">
              <a:ea typeface="+mn-lt"/>
              <a:cs typeface="+mn-lt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ea typeface="+mn-lt"/>
                <a:cs typeface="+mn-lt"/>
              </a:rPr>
              <a:t>etc. </a:t>
            </a:r>
            <a:endParaRPr lang="en-US" sz="1600" dirty="0">
              <a:ea typeface="+mn-lt"/>
              <a:cs typeface="+mn-lt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75000"/>
              <a:buFontTx/>
              <a:buChar char="•"/>
            </a:pPr>
            <a:endParaRPr lang="fr-CA" sz="2000" dirty="0">
              <a:solidFill>
                <a:srgbClr val="333F49"/>
              </a:solidFill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C7B8EA-2F31-A2F8-07F9-58E08D8C7490}"/>
              </a:ext>
            </a:extLst>
          </p:cNvPr>
          <p:cNvSpPr txBox="1"/>
          <p:nvPr/>
        </p:nvSpPr>
        <p:spPr>
          <a:xfrm>
            <a:off x="7608425" y="5881868"/>
            <a:ext cx="47107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dirty="0">
                <a:solidFill>
                  <a:schemeClr val="bg1"/>
                </a:solidFill>
                <a:ea typeface="+mn-lt"/>
                <a:cs typeface="+mn-lt"/>
              </a:rPr>
              <a:t>Can </a:t>
            </a:r>
            <a:r>
              <a:rPr lang="fr-CA" dirty="0" err="1">
                <a:solidFill>
                  <a:schemeClr val="bg1"/>
                </a:solidFill>
                <a:ea typeface="+mn-lt"/>
                <a:cs typeface="+mn-lt"/>
              </a:rPr>
              <a:t>you</a:t>
            </a:r>
            <a:r>
              <a:rPr lang="fr-CA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dirty="0" err="1">
                <a:solidFill>
                  <a:schemeClr val="bg1"/>
                </a:solidFill>
                <a:ea typeface="+mn-lt"/>
                <a:cs typeface="+mn-lt"/>
              </a:rPr>
              <a:t>name</a:t>
            </a:r>
            <a:r>
              <a:rPr lang="fr-CA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dirty="0" err="1">
                <a:solidFill>
                  <a:schemeClr val="bg1"/>
                </a:solidFill>
                <a:ea typeface="+mn-lt"/>
                <a:cs typeface="+mn-lt"/>
              </a:rPr>
              <a:t>other</a:t>
            </a:r>
            <a:r>
              <a:rPr lang="fr-CA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dirty="0" err="1">
                <a:solidFill>
                  <a:schemeClr val="bg1"/>
                </a:solidFill>
                <a:ea typeface="+mn-lt"/>
                <a:cs typeface="+mn-lt"/>
              </a:rPr>
              <a:t>similar</a:t>
            </a:r>
            <a:r>
              <a:rPr lang="fr-CA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dirty="0" err="1">
                <a:solidFill>
                  <a:schemeClr val="bg1"/>
                </a:solidFill>
                <a:ea typeface="+mn-lt"/>
                <a:cs typeface="+mn-lt"/>
              </a:rPr>
              <a:t>characteristics</a:t>
            </a:r>
            <a:r>
              <a:rPr lang="fr-CA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CA" dirty="0" err="1">
                <a:solidFill>
                  <a:schemeClr val="bg1"/>
                </a:solidFill>
                <a:ea typeface="+mn-lt"/>
                <a:cs typeface="+mn-lt"/>
              </a:rPr>
              <a:t>mentioned</a:t>
            </a:r>
            <a:r>
              <a:rPr lang="fr-CA" dirty="0">
                <a:solidFill>
                  <a:schemeClr val="bg1"/>
                </a:solidFill>
                <a:ea typeface="+mn-lt"/>
                <a:cs typeface="+mn-lt"/>
              </a:rPr>
              <a:t> in the charters?</a:t>
            </a:r>
            <a:endParaRPr lang="fr-FR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fr-CA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4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7A7AD4B-4B07-2E3A-83CB-8E6FFE79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2677" y="257605"/>
            <a:ext cx="11732341" cy="877530"/>
          </a:xfrm>
        </p:spPr>
        <p:txBody>
          <a:bodyPr/>
          <a:lstStyle/>
          <a:p>
            <a:pPr algn="ctr"/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 </a:t>
            </a:r>
            <a:r>
              <a:rPr lang="fr-CA" b="0" dirty="0" err="1">
                <a:solidFill>
                  <a:schemeClr val="accent1"/>
                </a:solidFill>
                <a:ea typeface="+mj-lt"/>
                <a:cs typeface="+mj-lt"/>
              </a:rPr>
              <a:t>Some</a:t>
            </a:r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 </a:t>
            </a:r>
            <a:r>
              <a:rPr lang="fr-CA" b="0" dirty="0" err="1">
                <a:solidFill>
                  <a:schemeClr val="accent1"/>
                </a:solidFill>
                <a:ea typeface="+mj-lt"/>
                <a:cs typeface="+mj-lt"/>
              </a:rPr>
              <a:t>Prohibited</a:t>
            </a:r>
            <a:r>
              <a:rPr lang="fr-CA" b="0" dirty="0">
                <a:solidFill>
                  <a:schemeClr val="accent1"/>
                </a:solidFill>
                <a:ea typeface="+mj-lt"/>
                <a:cs typeface="+mj-lt"/>
              </a:rPr>
              <a:t> Grounds of Discrimination</a:t>
            </a:r>
            <a:endParaRPr lang="fr-FR" dirty="0">
              <a:solidFill>
                <a:schemeClr val="accent1"/>
              </a:solidFill>
              <a:cs typeface="Arial"/>
            </a:endParaRPr>
          </a:p>
          <a:p>
            <a:pPr algn="ctr"/>
            <a:endParaRPr lang="fr-CA" b="0" dirty="0">
              <a:solidFill>
                <a:schemeClr val="accent1"/>
              </a:solidFill>
              <a:ea typeface="+mj-lt"/>
              <a:cs typeface="+mj-lt"/>
            </a:endParaRPr>
          </a:p>
          <a:p>
            <a:endParaRPr lang="fr-FR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3C7633-506B-1DA3-0660-4A3A63E2DC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968" y="2070463"/>
            <a:ext cx="5486400" cy="41148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social </a:t>
            </a:r>
            <a:r>
              <a:rPr lang="fr-CA" dirty="0" err="1">
                <a:ea typeface="+mn-lt"/>
                <a:cs typeface="+mn-lt"/>
              </a:rPr>
              <a:t>status</a:t>
            </a:r>
            <a:endParaRPr lang="en-US" dirty="0" err="1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</a:t>
            </a:r>
            <a:r>
              <a:rPr lang="fr-CA" dirty="0" err="1">
                <a:ea typeface="+mn-lt"/>
                <a:cs typeface="+mn-lt"/>
              </a:rPr>
              <a:t>sexual</a:t>
            </a:r>
            <a:r>
              <a:rPr lang="fr-CA" dirty="0">
                <a:ea typeface="+mn-lt"/>
                <a:cs typeface="+mn-lt"/>
              </a:rPr>
              <a:t> orientation</a:t>
            </a:r>
            <a:endParaRPr lang="fr-CA" dirty="0">
              <a:cs typeface="Arial" panose="020B0604020202020204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</a:t>
            </a:r>
            <a:r>
              <a:rPr lang="fr-CA" dirty="0" err="1">
                <a:ea typeface="+mn-lt"/>
                <a:cs typeface="+mn-lt"/>
              </a:rPr>
              <a:t>political</a:t>
            </a:r>
            <a:r>
              <a:rPr lang="fr-CA" dirty="0">
                <a:ea typeface="+mn-lt"/>
                <a:cs typeface="+mn-lt"/>
              </a:rPr>
              <a:t> </a:t>
            </a:r>
            <a:r>
              <a:rPr lang="fr-CA" dirty="0" err="1">
                <a:ea typeface="+mn-lt"/>
                <a:cs typeface="+mn-lt"/>
              </a:rPr>
              <a:t>beliefs</a:t>
            </a:r>
            <a:r>
              <a:rPr lang="fr-CA" dirty="0">
                <a:ea typeface="+mn-lt"/>
                <a:cs typeface="+mn-lt"/>
              </a:rPr>
              <a:t> </a:t>
            </a:r>
            <a:endParaRPr lang="fr-CA">
              <a:cs typeface="Arial" panose="020B0604020202020204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skin </a:t>
            </a:r>
            <a:r>
              <a:rPr lang="fr-CA" dirty="0" err="1">
                <a:ea typeface="+mn-lt"/>
                <a:cs typeface="+mn-lt"/>
              </a:rPr>
              <a:t>colour</a:t>
            </a:r>
            <a:endParaRPr lang="en-US" dirty="0" err="1">
              <a:cs typeface="Arial" panose="020B0604020202020204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fr-CA" dirty="0">
                <a:ea typeface="+mn-lt"/>
                <a:cs typeface="+mn-lt"/>
              </a:rPr>
              <a:t> </a:t>
            </a:r>
            <a:r>
              <a:rPr lang="fr-CA" dirty="0" err="1">
                <a:ea typeface="+mn-lt"/>
                <a:cs typeface="+mn-lt"/>
              </a:rPr>
              <a:t>pregnancy</a:t>
            </a:r>
            <a:endParaRPr lang="fr-CA" dirty="0" err="1">
              <a:cs typeface="Arial" panose="020B060402020202020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dirty="0">
              <a:solidFill>
                <a:srgbClr val="333F49"/>
              </a:solidFill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254FE8-3966-ACB3-964D-A129AE868178}"/>
              </a:ext>
            </a:extLst>
          </p:cNvPr>
          <p:cNvSpPr txBox="1"/>
          <p:nvPr/>
        </p:nvSpPr>
        <p:spPr>
          <a:xfrm>
            <a:off x="4333640" y="1797851"/>
            <a:ext cx="415436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 gender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 civil status</a:t>
            </a:r>
            <a:endParaRPr lang="en-US" dirty="0">
              <a:cs typeface="Arial" panose="020B0604020202020204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 disability </a:t>
            </a:r>
            <a:endParaRPr lang="fr-CA" dirty="0">
              <a:cs typeface="Arial" panose="020B0604020202020204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 religion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 language</a:t>
            </a:r>
            <a:endParaRPr lang="fr-CA" dirty="0">
              <a:cs typeface="Arial" panose="020B0604020202020204"/>
            </a:endParaRPr>
          </a:p>
          <a:p>
            <a:pPr>
              <a:buChar char="•"/>
            </a:pPr>
            <a:endParaRPr lang="en-US" sz="2800" dirty="0">
              <a:solidFill>
                <a:srgbClr val="212121"/>
              </a:solidFill>
              <a:cs typeface="Arial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4D56DC64-8899-1D1F-5BC2-B1F4BF46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64" y="1127899"/>
            <a:ext cx="3476625" cy="2505075"/>
          </a:xfrm>
          <a:prstGeom prst="rect">
            <a:avLst/>
          </a:prstGeom>
        </p:spPr>
      </p:pic>
      <p:pic>
        <p:nvPicPr>
          <p:cNvPr id="5" name="Image 6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5E514A28-AE64-40EE-4AA3-4AB9A72C4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164" y="4048231"/>
            <a:ext cx="3810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éducaloi - Atelier 2021">
  <a:themeElements>
    <a:clrScheme name="éducaloi">
      <a:dk1>
        <a:srgbClr val="212121"/>
      </a:dk1>
      <a:lt1>
        <a:srgbClr val="FFFFFF"/>
      </a:lt1>
      <a:dk2>
        <a:srgbClr val="000000"/>
      </a:dk2>
      <a:lt2>
        <a:srgbClr val="EAEAEA"/>
      </a:lt2>
      <a:accent1>
        <a:srgbClr val="F6891F"/>
      </a:accent1>
      <a:accent2>
        <a:srgbClr val="333F48"/>
      </a:accent2>
      <a:accent3>
        <a:srgbClr val="C1C6C8"/>
      </a:accent3>
      <a:accent4>
        <a:srgbClr val="919191"/>
      </a:accent4>
      <a:accent5>
        <a:srgbClr val="C0C0C0"/>
      </a:accent5>
      <a:accent6>
        <a:srgbClr val="EAEAEA"/>
      </a:accent6>
      <a:hlink>
        <a:srgbClr val="212121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éducaloi - Atelier 2021 - Anglais">
  <a:themeElements>
    <a:clrScheme name="éducaloi">
      <a:dk1>
        <a:srgbClr val="212121"/>
      </a:dk1>
      <a:lt1>
        <a:srgbClr val="FFFFFF"/>
      </a:lt1>
      <a:dk2>
        <a:srgbClr val="000000"/>
      </a:dk2>
      <a:lt2>
        <a:srgbClr val="EAEAEA"/>
      </a:lt2>
      <a:accent1>
        <a:srgbClr val="F6891F"/>
      </a:accent1>
      <a:accent2>
        <a:srgbClr val="333F48"/>
      </a:accent2>
      <a:accent3>
        <a:srgbClr val="C1C6C8"/>
      </a:accent3>
      <a:accent4>
        <a:srgbClr val="919191"/>
      </a:accent4>
      <a:accent5>
        <a:srgbClr val="C0C0C0"/>
      </a:accent5>
      <a:accent6>
        <a:srgbClr val="EAEAEA"/>
      </a:accent6>
      <a:hlink>
        <a:srgbClr val="212121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5B9818581084FA07A511A975E73B0" ma:contentTypeVersion="22" ma:contentTypeDescription="Crée un document." ma:contentTypeScope="" ma:versionID="2a90a7d543790f5e7d35d8ca0a75cce7">
  <xsd:schema xmlns:xsd="http://www.w3.org/2001/XMLSchema" xmlns:xs="http://www.w3.org/2001/XMLSchema" xmlns:p="http://schemas.microsoft.com/office/2006/metadata/properties" xmlns:ns2="26cc9b95-bf92-4103-b8de-0e6845ac7fa9" xmlns:ns3="580a2e17-f139-49de-a9ea-8883fe6eb758" targetNamespace="http://schemas.microsoft.com/office/2006/metadata/properties" ma:root="true" ma:fieldsID="5072e1084472b07420617fcb0cc818bc" ns2:_="" ns3:_="">
    <xsd:import namespace="26cc9b95-bf92-4103-b8de-0e6845ac7fa9"/>
    <xsd:import namespace="580a2e17-f139-49de-a9ea-8883fe6eb758"/>
    <xsd:element name="properties">
      <xsd:complexType>
        <xsd:sequence>
          <xsd:element name="documentManagement">
            <xsd:complexType>
              <xsd:all>
                <xsd:element ref="ns2:Titre_x0020_anglais" minOccurs="0"/>
                <xsd:element ref="ns2:MiseAJou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Notes1" minOccurs="0"/>
                <xsd:element ref="ns2:Type_x0020_d_x0027_activité"/>
                <xsd:element ref="ns2:EnLigneEN" minOccurs="0"/>
                <xsd:element ref="ns2:EnLigneF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Date" minOccurs="0"/>
                <xsd:element ref="ns3:MediaServiceObjectDetectorVersions" minOccurs="0"/>
                <xsd:element ref="ns2:Disciplines_x0020_scolaires" minOccurs="0"/>
                <xsd:element ref="ns2:Bilingue" minOccurs="0"/>
                <xsd:element ref="ns2:Niveau_x0020_suggéré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c9b95-bf92-4103-b8de-0e6845ac7fa9" elementFormDefault="qualified">
    <xsd:import namespace="http://schemas.microsoft.com/office/2006/documentManagement/types"/>
    <xsd:import namespace="http://schemas.microsoft.com/office/infopath/2007/PartnerControls"/>
    <xsd:element name="Titre_x0020_anglais" ma:index="8" nillable="true" ma:displayName="Nom anglais" ma:internalName="Titre_x0020_anglais">
      <xsd:simpleType>
        <xsd:restriction base="dms:Text">
          <xsd:maxLength value="255"/>
        </xsd:restriction>
      </xsd:simpleType>
    </xsd:element>
    <xsd:element name="MiseAJour" ma:index="9" nillable="true" ma:displayName="Mise à jour" ma:format="DateOnly" ma:internalName="MiseAJour">
      <xsd:simpleType>
        <xsd:restriction base="dms:DateTime"/>
      </xsd:simpleType>
    </xsd:element>
    <xsd:element name="Notes1" ma:index="16" nillable="true" ma:displayName="Notes / Commentaires" ma:internalName="Notes1">
      <xsd:simpleType>
        <xsd:restriction base="dms:Note">
          <xsd:maxLength value="255"/>
        </xsd:restriction>
      </xsd:simpleType>
    </xsd:element>
    <xsd:element name="Type_x0020_d_x0027_activité" ma:index="17" ma:displayName="Type d'activité" ma:format="Dropdown" ma:indexed="true" ma:internalName="Type_x0020_d_x0027_activit_x00e9_">
      <xsd:simpleType>
        <xsd:restriction base="dms:Choice">
          <xsd:enumeration value="Atelier en classe"/>
          <xsd:enumeration value="Trousse pédagogique"/>
          <xsd:enumeration value="Textes pour Éducation financière"/>
          <xsd:enumeration value="Jeux-questionnaires interactifs"/>
          <xsd:enumeration value="Guides pour l'éducation aux adultes"/>
          <xsd:enumeration value="Video"/>
          <xsd:enumeration value="Contenus imprimables / autres"/>
        </xsd:restriction>
      </xsd:simpleType>
    </xsd:element>
    <xsd:element name="EnLigneEN" ma:index="18" nillable="true" ma:displayName="En ligne (ANG)" ma:default="0" ma:internalName="EnLigneEN">
      <xsd:simpleType>
        <xsd:restriction base="dms:Boolean"/>
      </xsd:simpleType>
    </xsd:element>
    <xsd:element name="EnLigneFR" ma:index="19" nillable="true" ma:displayName="En ligne (FR)" ma:default="0" ma:internalName="EnLigneFR">
      <xsd:simpleType>
        <xsd:restriction base="dms:Boolean"/>
      </xsd:simpleType>
    </xsd:element>
    <xsd:element name="TaxCatchAll" ma:index="25" nillable="true" ma:displayName="Taxonomy Catch All Column" ma:hidden="true" ma:list="{c6c74e4d-993a-416b-b18b-696c2c352dd1}" ma:internalName="TaxCatchAll" ma:showField="CatchAllData" ma:web="26cc9b95-bf92-4103-b8de-0e6845ac7f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isciplines_x0020_scolaires" ma:index="28" nillable="true" ma:displayName="Disciplines scolaires" ma:description="Disciplines scolaires affichés sur Educationjuridique.ca" ma:format="Dropdown" ma:internalName="Disciplines_x0020_scolaires">
      <xsd:simpleType>
        <xsd:restriction base="dms:Choice">
          <xsd:enumeration value="Anglais, langue seconde"/>
          <xsd:enumeration value="Droit"/>
          <xsd:enumeration value="Éducation aux adultes"/>
          <xsd:enumeration value="Éducation financière"/>
          <xsd:enumeration value="English, language arts"/>
          <xsd:enumeration value="Entrepreneuriat"/>
          <xsd:enumeration value="Éthique et culture religieuse"/>
          <xsd:enumeration value="Exploration de la formation professionnelle"/>
          <xsd:enumeration value="Formation axée sur l'emploi"/>
          <xsd:enumeration value="Français"/>
          <xsd:enumeration value="Français, langue seconde"/>
          <xsd:enumeration value="Histoire et éducation à la citoyenneté"/>
          <xsd:enumeration value="Histoire du Québec et du Canada"/>
          <xsd:enumeration value="Monde contemporain"/>
          <xsd:enumeration value="Projet personnel d'orientation"/>
          <xsd:enumeration value="Univers social (primaire)"/>
        </xsd:restriction>
      </xsd:simpleType>
    </xsd:element>
    <xsd:element name="Bilingue" ma:index="29" nillable="true" ma:displayName="Bilingue" ma:default="non" ma:description="Contenu bilingue?" ma:format="Dropdown" ma:internalName="Bilingue">
      <xsd:simpleType>
        <xsd:restriction base="dms:Choice">
          <xsd:enumeration value="non"/>
          <xsd:enumeration value="oui"/>
        </xsd:restriction>
      </xsd:simpleType>
    </xsd:element>
    <xsd:element name="Niveau_x0020_suggéré" ma:index="30" nillable="true" ma:displayName="Niveau suggéré" ma:description="Métadonnée qui appraît sur la page de la ressource sur le site EJ.ca (pas comme public-cible)" ma:format="Dropdown" ma:internalName="Niveau_x0020_sugg_x00e9_r_x00e9_">
      <xsd:simpleType>
        <xsd:restriction base="dms:Choice">
          <xsd:enumeration value="Primaire - Premier cycle"/>
          <xsd:enumeration value="Primaire - Deuxième cycle"/>
          <xsd:enumeration value="Primaire - Troisième cycle"/>
          <xsd:enumeration value="Secondaire - Premier cycle"/>
          <xsd:enumeration value="1re secondaire"/>
          <xsd:enumeration value="2e secondaire"/>
          <xsd:enumeration value="Secondaire - Deuxième cycle"/>
          <xsd:enumeration value="3e secondaire"/>
          <xsd:enumeration value="4e secondaire"/>
          <xsd:enumeration value="5e secondaire"/>
          <xsd:enumeration value="16-25 ans"/>
          <xsd:enumeration value="Cégep"/>
          <xsd:enumeration value="Éducation aux adul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a2e17-f139-49de-a9ea-8883fe6eb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299ed9a0-a2e4-4baf-bc0e-5da7c71c47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format="DateTime" ma:internalName="Date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0a2e17-f139-49de-a9ea-8883fe6eb758">
      <Terms xmlns="http://schemas.microsoft.com/office/infopath/2007/PartnerControls"/>
    </lcf76f155ced4ddcb4097134ff3c332f>
    <TaxCatchAll xmlns="26cc9b95-bf92-4103-b8de-0e6845ac7fa9" xsi:nil="true"/>
    <EnLigneEN xmlns="26cc9b95-bf92-4103-b8de-0e6845ac7fa9">true</EnLigneEN>
    <Type_x0020_d_x0027_activité xmlns="26cc9b95-bf92-4103-b8de-0e6845ac7fa9">Trousse pédagogique</Type_x0020_d_x0027_activité>
    <Titre_x0020_anglais xmlns="26cc9b95-bf92-4103-b8de-0e6845ac7fa9">Discrimination at school</Titre_x0020_anglais>
    <MiseAJour xmlns="26cc9b95-bf92-4103-b8de-0e6845ac7fa9" xsi:nil="true"/>
    <Notes1 xmlns="26cc9b95-bf92-4103-b8de-0e6845ac7fa9" xsi:nil="true"/>
    <EnLigneFR xmlns="26cc9b95-bf92-4103-b8de-0e6845ac7fa9">true</EnLigneFR>
    <Date xmlns="580a2e17-f139-49de-a9ea-8883fe6eb758" xsi:nil="true"/>
    <Bilingue xmlns="26cc9b95-bf92-4103-b8de-0e6845ac7fa9">non</Bilingue>
    <Disciplines_x0020_scolaires xmlns="26cc9b95-bf92-4103-b8de-0e6845ac7fa9" xsi:nil="true"/>
    <Niveau_x0020_suggéré xmlns="26cc9b95-bf92-4103-b8de-0e6845ac7fa9" xsi:nil="true"/>
  </documentManagement>
</p:properties>
</file>

<file path=customXml/itemProps1.xml><?xml version="1.0" encoding="utf-8"?>
<ds:datastoreItem xmlns:ds="http://schemas.openxmlformats.org/officeDocument/2006/customXml" ds:itemID="{D7057CB2-6584-4D98-ADFD-5492000D8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c9b95-bf92-4103-b8de-0e6845ac7fa9"/>
    <ds:schemaRef ds:uri="580a2e17-f139-49de-a9ea-8883fe6eb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B8ED9-BD7A-4829-916A-CD4153AAA2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37B8FB-EB27-400B-9495-8EF1A31EAD1C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580a2e17-f139-49de-a9ea-8883fe6eb75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6cc9b95-bf92-4103-b8de-0e6845ac7fa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876</Words>
  <Application>Microsoft Office PowerPoint</Application>
  <PresentationFormat>Widescreen</PresentationFormat>
  <Paragraphs>138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Helvetica Light</vt:lpstr>
      <vt:lpstr>Police système</vt:lpstr>
      <vt:lpstr>éducaloi - Atelier 2021</vt:lpstr>
      <vt:lpstr>Thème Office</vt:lpstr>
      <vt:lpstr>éducaloi - Atelier 2021 - Anglais</vt:lpstr>
      <vt:lpstr>Discrimination at school?</vt:lpstr>
      <vt:lpstr>Discrimination à l'école?</vt:lpstr>
      <vt:lpstr>The Charters :</vt:lpstr>
      <vt:lpstr>What is a charter? </vt:lpstr>
      <vt:lpstr>A Few Differences… </vt:lpstr>
      <vt:lpstr>Some Similarities </vt:lpstr>
      <vt:lpstr>Who must respect the charters?  </vt:lpstr>
      <vt:lpstr>Discrimination is…  </vt:lpstr>
      <vt:lpstr> Some Prohibited Grounds of Discrimination  </vt:lpstr>
      <vt:lpstr>Direct discrimination </vt:lpstr>
      <vt:lpstr>Indirect discrimination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Le Bigot</dc:creator>
  <cp:lastModifiedBy>Thais Cattani Perroni</cp:lastModifiedBy>
  <cp:revision>457</cp:revision>
  <dcterms:created xsi:type="dcterms:W3CDTF">2021-02-22T16:21:34Z</dcterms:created>
  <dcterms:modified xsi:type="dcterms:W3CDTF">2023-08-17T17:47:20Z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0x010100F085B9818581084FA07A511A975E73B0</vt:lpwstr>
  </property>
  <property fmtid="{D5CDD505-2E9C-101B-9397-08002B2CF9AE}" pid="3" name="_dlc_DocIdItemGuid">
    <vt:lpwstr>57ef5467-beb7-454f-b984-3c2cdd3189b2</vt:lpwstr>
  </property>
  <property fmtid="{D5CDD505-2E9C-101B-9397-08002B2CF9AE}" pid="4" name="MediaServiceImageTags">
    <vt:lpwstr/>
  </property>
</Properties>
</file>