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1"/>
  </p:notesMasterIdLst>
  <p:sldIdLst>
    <p:sldId id="261" r:id="rId6"/>
    <p:sldId id="342" r:id="rId7"/>
    <p:sldId id="343" r:id="rId8"/>
    <p:sldId id="365" r:id="rId9"/>
    <p:sldId id="366" r:id="rId10"/>
    <p:sldId id="367" r:id="rId11"/>
    <p:sldId id="368" r:id="rId12"/>
    <p:sldId id="369" r:id="rId13"/>
    <p:sldId id="344" r:id="rId14"/>
    <p:sldId id="266" r:id="rId15"/>
    <p:sldId id="263" r:id="rId16"/>
    <p:sldId id="334" r:id="rId17"/>
    <p:sldId id="335" r:id="rId18"/>
    <p:sldId id="336" r:id="rId19"/>
    <p:sldId id="337" r:id="rId20"/>
    <p:sldId id="358" r:id="rId21"/>
    <p:sldId id="351" r:id="rId22"/>
    <p:sldId id="352" r:id="rId23"/>
    <p:sldId id="353" r:id="rId24"/>
    <p:sldId id="354" r:id="rId25"/>
    <p:sldId id="355" r:id="rId26"/>
    <p:sldId id="338" r:id="rId27"/>
    <p:sldId id="339" r:id="rId28"/>
    <p:sldId id="340" r:id="rId29"/>
    <p:sldId id="341" r:id="rId30"/>
    <p:sldId id="356" r:id="rId31"/>
    <p:sldId id="357" r:id="rId32"/>
    <p:sldId id="359" r:id="rId33"/>
    <p:sldId id="360" r:id="rId34"/>
    <p:sldId id="361" r:id="rId35"/>
    <p:sldId id="362" r:id="rId36"/>
    <p:sldId id="364" r:id="rId37"/>
    <p:sldId id="370" r:id="rId38"/>
    <p:sldId id="371" r:id="rId39"/>
    <p:sldId id="372" r:id="rId40"/>
    <p:sldId id="373" r:id="rId41"/>
    <p:sldId id="374" r:id="rId42"/>
    <p:sldId id="375" r:id="rId43"/>
    <p:sldId id="376" r:id="rId44"/>
    <p:sldId id="380" r:id="rId45"/>
    <p:sldId id="377" r:id="rId46"/>
    <p:sldId id="381" r:id="rId47"/>
    <p:sldId id="382" r:id="rId48"/>
    <p:sldId id="332" r:id="rId49"/>
    <p:sldId id="326" r:id="rId50"/>
  </p:sldIdLst>
  <p:sldSz cx="12192000" cy="6858000"/>
  <p:notesSz cx="6858000" cy="9144000"/>
  <p:custDataLst>
    <p:tags r:id="rId5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C" userId="S::thais.cattani.perroni@educaloi.qc.ca::cfd5eeab-e9e1-4b2a-b5a4-3d687f911c86" providerId="AD"/>
  <p188:author id="{5213BBAD-8C2B-8EB6-3D3E-AC15D3FF1025}" name="Julianne Chu" initials="JC" userId="S::julianne.chu@educaloi.qc.ca::e8f7f30b-d745-4019-beff-dc20084e4c5d" providerId="AD"/>
  <p188:author id="{63C837EE-AC87-3A9F-6ADF-A09749EA396A}" name="Josée Aubry" initials="JA" userId="S::joaubry83_gmail.com#ext#@educaloi.onmicrosoft.com::23a2d29c-346f-4c14-95eb-1dc89f0865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48"/>
    <a:srgbClr val="F6891F"/>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733B9-ABC1-9EF4-DFAA-11C998959EB6}" v="89" dt="2024-10-08T18:11:43.95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439" autoAdjust="0"/>
  </p:normalViewPr>
  <p:slideViewPr>
    <p:cSldViewPr snapToGrid="0">
      <p:cViewPr varScale="1">
        <p:scale>
          <a:sx n="57" d="100"/>
          <a:sy n="57" d="100"/>
        </p:scale>
        <p:origin x="1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ément Lemaitre-Provost" userId="f3d9918a-5e1c-4d93-bfcf-4b1371c3a56c" providerId="ADAL" clId="{22D615ED-B0B8-455F-9683-572F7D25FC10}"/>
    <pc:docChg chg="undo custSel addSld delSld modSld">
      <pc:chgData name="Clément Lemaitre-Provost" userId="f3d9918a-5e1c-4d93-bfcf-4b1371c3a56c" providerId="ADAL" clId="{22D615ED-B0B8-455F-9683-572F7D25FC10}" dt="2024-05-28T20:53:57.858" v="607"/>
      <pc:docMkLst>
        <pc:docMk/>
      </pc:docMkLst>
      <pc:sldChg chg="modSp mod">
        <pc:chgData name="Clément Lemaitre-Provost" userId="f3d9918a-5e1c-4d93-bfcf-4b1371c3a56c" providerId="ADAL" clId="{22D615ED-B0B8-455F-9683-572F7D25FC10}" dt="2024-05-28T17:22:54.083" v="109" actId="1076"/>
        <pc:sldMkLst>
          <pc:docMk/>
          <pc:sldMk cId="387620748" sldId="261"/>
        </pc:sldMkLst>
        <pc:spChg chg="mod">
          <ac:chgData name="Clément Lemaitre-Provost" userId="f3d9918a-5e1c-4d93-bfcf-4b1371c3a56c" providerId="ADAL" clId="{22D615ED-B0B8-455F-9683-572F7D25FC10}" dt="2024-05-28T17:22:54.083" v="109" actId="1076"/>
          <ac:spMkLst>
            <pc:docMk/>
            <pc:sldMk cId="387620748" sldId="261"/>
            <ac:spMk id="8" creationId="{EB706226-4730-FA4D-ABEC-69D1B174C6AA}"/>
          </ac:spMkLst>
        </pc:spChg>
      </pc:sldChg>
      <pc:sldChg chg="modSp mod">
        <pc:chgData name="Clément Lemaitre-Provost" userId="f3d9918a-5e1c-4d93-bfcf-4b1371c3a56c" providerId="ADAL" clId="{22D615ED-B0B8-455F-9683-572F7D25FC10}" dt="2024-05-28T18:18:22.883" v="262" actId="1076"/>
        <pc:sldMkLst>
          <pc:docMk/>
          <pc:sldMk cId="2826379576" sldId="263"/>
        </pc:sldMkLst>
        <pc:picChg chg="mod">
          <ac:chgData name="Clément Lemaitre-Provost" userId="f3d9918a-5e1c-4d93-bfcf-4b1371c3a56c" providerId="ADAL" clId="{22D615ED-B0B8-455F-9683-572F7D25FC10}" dt="2024-05-28T18:18:22.883" v="262" actId="1076"/>
          <ac:picMkLst>
            <pc:docMk/>
            <pc:sldMk cId="2826379576" sldId="263"/>
            <ac:picMk id="3" creationId="{2C73BB03-18E8-4484-1C67-EEF2B1C1C607}"/>
          </ac:picMkLst>
        </pc:picChg>
      </pc:sldChg>
      <pc:sldChg chg="modAnim">
        <pc:chgData name="Clément Lemaitre-Provost" userId="f3d9918a-5e1c-4d93-bfcf-4b1371c3a56c" providerId="ADAL" clId="{22D615ED-B0B8-455F-9683-572F7D25FC10}" dt="2024-05-28T18:21:10.616" v="271"/>
        <pc:sldMkLst>
          <pc:docMk/>
          <pc:sldMk cId="3697603542" sldId="266"/>
        </pc:sldMkLst>
      </pc:sldChg>
      <pc:sldChg chg="addSp delSp modSp mod modAnim">
        <pc:chgData name="Clément Lemaitre-Provost" userId="f3d9918a-5e1c-4d93-bfcf-4b1371c3a56c" providerId="ADAL" clId="{22D615ED-B0B8-455F-9683-572F7D25FC10}" dt="2024-05-28T20:37:11.459" v="426" actId="21"/>
        <pc:sldMkLst>
          <pc:docMk/>
          <pc:sldMk cId="948445979" sldId="334"/>
        </pc:sldMkLst>
        <pc:spChg chg="mod">
          <ac:chgData name="Clément Lemaitre-Provost" userId="f3d9918a-5e1c-4d93-bfcf-4b1371c3a56c" providerId="ADAL" clId="{22D615ED-B0B8-455F-9683-572F7D25FC10}" dt="2024-05-28T20:37:05.523" v="424" actId="114"/>
          <ac:spMkLst>
            <pc:docMk/>
            <pc:sldMk cId="948445979" sldId="334"/>
            <ac:spMk id="5" creationId="{ACB0DCA7-1FD5-0F11-2358-7844F56E740E}"/>
          </ac:spMkLst>
        </pc:spChg>
        <pc:spChg chg="add del mod">
          <ac:chgData name="Clément Lemaitre-Provost" userId="f3d9918a-5e1c-4d93-bfcf-4b1371c3a56c" providerId="ADAL" clId="{22D615ED-B0B8-455F-9683-572F7D25FC10}" dt="2024-05-28T20:37:11.459" v="426" actId="21"/>
          <ac:spMkLst>
            <pc:docMk/>
            <pc:sldMk cId="948445979" sldId="334"/>
            <ac:spMk id="13" creationId="{E742D607-80D9-BF24-48E3-1CA66EA7C12A}"/>
          </ac:spMkLst>
        </pc:spChg>
      </pc:sldChg>
      <pc:sldChg chg="addSp delSp modSp mod modAnim">
        <pc:chgData name="Clément Lemaitre-Provost" userId="f3d9918a-5e1c-4d93-bfcf-4b1371c3a56c" providerId="ADAL" clId="{22D615ED-B0B8-455F-9683-572F7D25FC10}" dt="2024-05-28T20:36:43.082" v="419" actId="21"/>
        <pc:sldMkLst>
          <pc:docMk/>
          <pc:sldMk cId="2153390888" sldId="335"/>
        </pc:sldMkLst>
        <pc:spChg chg="mod">
          <ac:chgData name="Clément Lemaitre-Provost" userId="f3d9918a-5e1c-4d93-bfcf-4b1371c3a56c" providerId="ADAL" clId="{22D615ED-B0B8-455F-9683-572F7D25FC10}" dt="2024-05-28T20:36:39.112" v="418" actId="403"/>
          <ac:spMkLst>
            <pc:docMk/>
            <pc:sldMk cId="2153390888" sldId="335"/>
            <ac:spMk id="9" creationId="{6263ED3F-47E9-6C8C-DA7C-05ED8F1F1B10}"/>
          </ac:spMkLst>
        </pc:spChg>
        <pc:spChg chg="mod">
          <ac:chgData name="Clément Lemaitre-Provost" userId="f3d9918a-5e1c-4d93-bfcf-4b1371c3a56c" providerId="ADAL" clId="{22D615ED-B0B8-455F-9683-572F7D25FC10}" dt="2024-05-28T20:36:30.302" v="416" actId="403"/>
          <ac:spMkLst>
            <pc:docMk/>
            <pc:sldMk cId="2153390888" sldId="335"/>
            <ac:spMk id="10" creationId="{9DAFEB65-BDBC-DF3E-6563-DB5358D3A47B}"/>
          </ac:spMkLst>
        </pc:spChg>
        <pc:spChg chg="add del mod">
          <ac:chgData name="Clément Lemaitre-Provost" userId="f3d9918a-5e1c-4d93-bfcf-4b1371c3a56c" providerId="ADAL" clId="{22D615ED-B0B8-455F-9683-572F7D25FC10}" dt="2024-05-28T20:36:43.082" v="419" actId="21"/>
          <ac:spMkLst>
            <pc:docMk/>
            <pc:sldMk cId="2153390888" sldId="335"/>
            <ac:spMk id="13" creationId="{E742D607-80D9-BF24-48E3-1CA66EA7C12A}"/>
          </ac:spMkLst>
        </pc:spChg>
      </pc:sldChg>
      <pc:sldChg chg="addSp delSp modSp mod modAnim">
        <pc:chgData name="Clément Lemaitre-Provost" userId="f3d9918a-5e1c-4d93-bfcf-4b1371c3a56c" providerId="ADAL" clId="{22D615ED-B0B8-455F-9683-572F7D25FC10}" dt="2024-05-28T20:44:53.912" v="486"/>
        <pc:sldMkLst>
          <pc:docMk/>
          <pc:sldMk cId="2838626346" sldId="336"/>
        </pc:sldMkLst>
        <pc:spChg chg="mod">
          <ac:chgData name="Clément Lemaitre-Provost" userId="f3d9918a-5e1c-4d93-bfcf-4b1371c3a56c" providerId="ADAL" clId="{22D615ED-B0B8-455F-9683-572F7D25FC10}" dt="2024-05-28T20:36:02.273" v="412" actId="6549"/>
          <ac:spMkLst>
            <pc:docMk/>
            <pc:sldMk cId="2838626346" sldId="336"/>
            <ac:spMk id="4" creationId="{6C485C9E-10C6-D8FA-B80D-DF26C3C21578}"/>
          </ac:spMkLst>
        </pc:spChg>
        <pc:spChg chg="add del mod">
          <ac:chgData name="Clément Lemaitre-Provost" userId="f3d9918a-5e1c-4d93-bfcf-4b1371c3a56c" providerId="ADAL" clId="{22D615ED-B0B8-455F-9683-572F7D25FC10}" dt="2024-05-28T20:36:17.397" v="413" actId="21"/>
          <ac:spMkLst>
            <pc:docMk/>
            <pc:sldMk cId="2838626346" sldId="336"/>
            <ac:spMk id="13" creationId="{E742D607-80D9-BF24-48E3-1CA66EA7C12A}"/>
          </ac:spMkLst>
        </pc:spChg>
      </pc:sldChg>
      <pc:sldChg chg="addSp modSp mod modAnim">
        <pc:chgData name="Clément Lemaitre-Provost" userId="f3d9918a-5e1c-4d93-bfcf-4b1371c3a56c" providerId="ADAL" clId="{22D615ED-B0B8-455F-9683-572F7D25FC10}" dt="2024-05-28T20:12:23.920" v="291"/>
        <pc:sldMkLst>
          <pc:docMk/>
          <pc:sldMk cId="352259110" sldId="337"/>
        </pc:sldMkLst>
        <pc:picChg chg="add mod">
          <ac:chgData name="Clément Lemaitre-Provost" userId="f3d9918a-5e1c-4d93-bfcf-4b1371c3a56c" providerId="ADAL" clId="{22D615ED-B0B8-455F-9683-572F7D25FC10}" dt="2024-05-27T17:25:48.381" v="59" actId="1076"/>
          <ac:picMkLst>
            <pc:docMk/>
            <pc:sldMk cId="352259110" sldId="337"/>
            <ac:picMk id="6" creationId="{078A9A20-2B09-3B1B-0A2D-0BA194555CC6}"/>
          </ac:picMkLst>
        </pc:picChg>
        <pc:picChg chg="mod">
          <ac:chgData name="Clément Lemaitre-Provost" userId="f3d9918a-5e1c-4d93-bfcf-4b1371c3a56c" providerId="ADAL" clId="{22D615ED-B0B8-455F-9683-572F7D25FC10}" dt="2024-05-27T17:24:19.004" v="50"/>
          <ac:picMkLst>
            <pc:docMk/>
            <pc:sldMk cId="352259110" sldId="337"/>
            <ac:picMk id="10" creationId="{9ABF91CE-2A71-E5A2-EBE2-D107B7781A70}"/>
          </ac:picMkLst>
        </pc:picChg>
        <pc:picChg chg="mod">
          <ac:chgData name="Clément Lemaitre-Provost" userId="f3d9918a-5e1c-4d93-bfcf-4b1371c3a56c" providerId="ADAL" clId="{22D615ED-B0B8-455F-9683-572F7D25FC10}" dt="2024-05-27T17:24:25.982" v="51"/>
          <ac:picMkLst>
            <pc:docMk/>
            <pc:sldMk cId="352259110" sldId="337"/>
            <ac:picMk id="12" creationId="{08ED2774-AF07-DF06-B701-802DC1BC2373}"/>
          </ac:picMkLst>
        </pc:picChg>
      </pc:sldChg>
      <pc:sldChg chg="addSp delSp modSp mod modAnim">
        <pc:chgData name="Clément Lemaitre-Provost" userId="f3d9918a-5e1c-4d93-bfcf-4b1371c3a56c" providerId="ADAL" clId="{22D615ED-B0B8-455F-9683-572F7D25FC10}" dt="2024-05-28T20:47:49.001" v="537"/>
        <pc:sldMkLst>
          <pc:docMk/>
          <pc:sldMk cId="2260478425" sldId="338"/>
        </pc:sldMkLst>
        <pc:spChg chg="mod">
          <ac:chgData name="Clément Lemaitre-Provost" userId="f3d9918a-5e1c-4d93-bfcf-4b1371c3a56c" providerId="ADAL" clId="{22D615ED-B0B8-455F-9683-572F7D25FC10}" dt="2024-05-28T20:47:24.288" v="532" actId="6549"/>
          <ac:spMkLst>
            <pc:docMk/>
            <pc:sldMk cId="2260478425" sldId="338"/>
            <ac:spMk id="4" creationId="{816A3798-58E7-5A5D-51D0-91770E02E25E}"/>
          </ac:spMkLst>
        </pc:spChg>
        <pc:spChg chg="add del mod">
          <ac:chgData name="Clément Lemaitre-Provost" userId="f3d9918a-5e1c-4d93-bfcf-4b1371c3a56c" providerId="ADAL" clId="{22D615ED-B0B8-455F-9683-572F7D25FC10}" dt="2024-05-28T20:38:31.902" v="439" actId="21"/>
          <ac:spMkLst>
            <pc:docMk/>
            <pc:sldMk cId="2260478425" sldId="338"/>
            <ac:spMk id="13" creationId="{E742D607-80D9-BF24-48E3-1CA66EA7C12A}"/>
          </ac:spMkLst>
        </pc:spChg>
      </pc:sldChg>
      <pc:sldChg chg="addSp delSp modSp mod modAnim">
        <pc:chgData name="Clément Lemaitre-Provost" userId="f3d9918a-5e1c-4d93-bfcf-4b1371c3a56c" providerId="ADAL" clId="{22D615ED-B0B8-455F-9683-572F7D25FC10}" dt="2024-05-28T20:50:50.381" v="571" actId="1076"/>
        <pc:sldMkLst>
          <pc:docMk/>
          <pc:sldMk cId="1930636630" sldId="339"/>
        </pc:sldMkLst>
        <pc:spChg chg="mod">
          <ac:chgData name="Clément Lemaitre-Provost" userId="f3d9918a-5e1c-4d93-bfcf-4b1371c3a56c" providerId="ADAL" clId="{22D615ED-B0B8-455F-9683-572F7D25FC10}" dt="2024-05-28T20:49:38.989" v="562" actId="1076"/>
          <ac:spMkLst>
            <pc:docMk/>
            <pc:sldMk cId="1930636630" sldId="339"/>
            <ac:spMk id="4" creationId="{933C7633-506B-1DA3-0660-4A3A63E2DC0C}"/>
          </ac:spMkLst>
        </pc:spChg>
        <pc:spChg chg="add del mod">
          <ac:chgData name="Clément Lemaitre-Provost" userId="f3d9918a-5e1c-4d93-bfcf-4b1371c3a56c" providerId="ADAL" clId="{22D615ED-B0B8-455F-9683-572F7D25FC10}" dt="2024-05-28T20:48:29.687" v="545" actId="478"/>
          <ac:spMkLst>
            <pc:docMk/>
            <pc:sldMk cId="1930636630" sldId="339"/>
            <ac:spMk id="6" creationId="{06ED8410-E7D4-0888-7016-5535CC803386}"/>
          </ac:spMkLst>
        </pc:spChg>
        <pc:spChg chg="mod">
          <ac:chgData name="Clément Lemaitre-Provost" userId="f3d9918a-5e1c-4d93-bfcf-4b1371c3a56c" providerId="ADAL" clId="{22D615ED-B0B8-455F-9683-572F7D25FC10}" dt="2024-05-28T20:48:26.899" v="544" actId="403"/>
          <ac:spMkLst>
            <pc:docMk/>
            <pc:sldMk cId="1930636630" sldId="339"/>
            <ac:spMk id="8" creationId="{5250EA18-869A-3D69-CDB5-BCE60938FDEF}"/>
          </ac:spMkLst>
        </pc:spChg>
        <pc:picChg chg="del">
          <ac:chgData name="Clément Lemaitre-Provost" userId="f3d9918a-5e1c-4d93-bfcf-4b1371c3a56c" providerId="ADAL" clId="{22D615ED-B0B8-455F-9683-572F7D25FC10}" dt="2024-05-28T20:49:58.990" v="564" actId="478"/>
          <ac:picMkLst>
            <pc:docMk/>
            <pc:sldMk cId="1930636630" sldId="339"/>
            <ac:picMk id="2" creationId="{8B43BBD4-5C94-8B58-F201-82AD151198B9}"/>
          </ac:picMkLst>
        </pc:picChg>
        <pc:picChg chg="del">
          <ac:chgData name="Clément Lemaitre-Provost" userId="f3d9918a-5e1c-4d93-bfcf-4b1371c3a56c" providerId="ADAL" clId="{22D615ED-B0B8-455F-9683-572F7D25FC10}" dt="2024-05-28T20:49:56.319" v="563" actId="478"/>
          <ac:picMkLst>
            <pc:docMk/>
            <pc:sldMk cId="1930636630" sldId="339"/>
            <ac:picMk id="5" creationId="{0BE5995B-45DF-DB7C-FA08-0DDF1BFF29A7}"/>
          </ac:picMkLst>
        </pc:picChg>
        <pc:picChg chg="add mod">
          <ac:chgData name="Clément Lemaitre-Provost" userId="f3d9918a-5e1c-4d93-bfcf-4b1371c3a56c" providerId="ADAL" clId="{22D615ED-B0B8-455F-9683-572F7D25FC10}" dt="2024-05-28T20:50:50.381" v="571" actId="1076"/>
          <ac:picMkLst>
            <pc:docMk/>
            <pc:sldMk cId="1930636630" sldId="339"/>
            <ac:picMk id="9" creationId="{9930A281-9695-B0CA-557B-7518E5B5D2CA}"/>
          </ac:picMkLst>
        </pc:picChg>
      </pc:sldChg>
      <pc:sldChg chg="modAnim">
        <pc:chgData name="Clément Lemaitre-Provost" userId="f3d9918a-5e1c-4d93-bfcf-4b1371c3a56c" providerId="ADAL" clId="{22D615ED-B0B8-455F-9683-572F7D25FC10}" dt="2024-05-28T20:51:32.193" v="576"/>
        <pc:sldMkLst>
          <pc:docMk/>
          <pc:sldMk cId="1862923784" sldId="340"/>
        </pc:sldMkLst>
      </pc:sldChg>
      <pc:sldChg chg="modAnim">
        <pc:chgData name="Clément Lemaitre-Provost" userId="f3d9918a-5e1c-4d93-bfcf-4b1371c3a56c" providerId="ADAL" clId="{22D615ED-B0B8-455F-9683-572F7D25FC10}" dt="2024-05-28T20:51:49.409" v="580"/>
        <pc:sldMkLst>
          <pc:docMk/>
          <pc:sldMk cId="939492923" sldId="341"/>
        </pc:sldMkLst>
      </pc:sldChg>
      <pc:sldChg chg="addSp delSp modSp mod delCm modNotesTx">
        <pc:chgData name="Clément Lemaitre-Provost" userId="f3d9918a-5e1c-4d93-bfcf-4b1371c3a56c" providerId="ADAL" clId="{22D615ED-B0B8-455F-9683-572F7D25FC10}" dt="2024-05-28T17:25:57.709" v="138" actId="20577"/>
        <pc:sldMkLst>
          <pc:docMk/>
          <pc:sldMk cId="4292537727" sldId="342"/>
        </pc:sldMkLst>
        <pc:spChg chg="del">
          <ac:chgData name="Clément Lemaitre-Provost" userId="f3d9918a-5e1c-4d93-bfcf-4b1371c3a56c" providerId="ADAL" clId="{22D615ED-B0B8-455F-9683-572F7D25FC10}" dt="2024-05-28T17:23:21.577" v="110" actId="931"/>
          <ac:spMkLst>
            <pc:docMk/>
            <pc:sldMk cId="4292537727" sldId="342"/>
            <ac:spMk id="8" creationId="{8CC97F5C-5057-2ED8-705E-16217D62AE47}"/>
          </ac:spMkLst>
        </pc:spChg>
        <pc:picChg chg="add mod modCrop">
          <ac:chgData name="Clément Lemaitre-Provost" userId="f3d9918a-5e1c-4d93-bfcf-4b1371c3a56c" providerId="ADAL" clId="{22D615ED-B0B8-455F-9683-572F7D25FC10}" dt="2024-05-28T17:25:11.426" v="126" actId="1076"/>
          <ac:picMkLst>
            <pc:docMk/>
            <pc:sldMk cId="4292537727" sldId="342"/>
            <ac:picMk id="5" creationId="{96CD585F-DB70-6101-B23F-6B554BFC2B28}"/>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22D615ED-B0B8-455F-9683-572F7D25FC10}" dt="2024-05-28T17:23:30.985" v="113"/>
              <pc2:cmMkLst xmlns:pc2="http://schemas.microsoft.com/office/powerpoint/2019/9/main/command">
                <pc:docMk/>
                <pc:sldMk cId="4292537727" sldId="342"/>
                <pc2:cmMk id="{C2DD44E9-9FA2-4FFF-AC3E-452764963D13}"/>
              </pc2:cmMkLst>
            </pc226:cmChg>
          </p:ext>
        </pc:extLst>
      </pc:sldChg>
      <pc:sldChg chg="addSp delSp modSp mod modAnim delCm">
        <pc:chgData name="Clément Lemaitre-Provost" userId="f3d9918a-5e1c-4d93-bfcf-4b1371c3a56c" providerId="ADAL" clId="{22D615ED-B0B8-455F-9683-572F7D25FC10}" dt="2024-05-28T20:38:02.477" v="434" actId="21"/>
        <pc:sldMkLst>
          <pc:docMk/>
          <pc:sldMk cId="1388508495" sldId="343"/>
        </pc:sldMkLst>
        <pc:spChg chg="mod">
          <ac:chgData name="Clément Lemaitre-Provost" userId="f3d9918a-5e1c-4d93-bfcf-4b1371c3a56c" providerId="ADAL" clId="{22D615ED-B0B8-455F-9683-572F7D25FC10}" dt="2024-05-28T20:37:54.776" v="433" actId="404"/>
          <ac:spMkLst>
            <pc:docMk/>
            <pc:sldMk cId="1388508495" sldId="343"/>
            <ac:spMk id="2" creationId="{A6ED433D-CF32-9240-D1D5-781963924670}"/>
          </ac:spMkLst>
        </pc:spChg>
        <pc:spChg chg="del">
          <ac:chgData name="Clément Lemaitre-Provost" userId="f3d9918a-5e1c-4d93-bfcf-4b1371c3a56c" providerId="ADAL" clId="{22D615ED-B0B8-455F-9683-572F7D25FC10}" dt="2024-05-28T17:26:50.270" v="139" actId="478"/>
          <ac:spMkLst>
            <pc:docMk/>
            <pc:sldMk cId="1388508495" sldId="343"/>
            <ac:spMk id="4" creationId="{9138BDB6-F612-1621-F8B9-E1811EF9EE76}"/>
          </ac:spMkLst>
        </pc:spChg>
        <pc:spChg chg="add mod">
          <ac:chgData name="Clément Lemaitre-Provost" userId="f3d9918a-5e1c-4d93-bfcf-4b1371c3a56c" providerId="ADAL" clId="{22D615ED-B0B8-455F-9683-572F7D25FC10}" dt="2024-05-28T20:37:44.787" v="431" actId="404"/>
          <ac:spMkLst>
            <pc:docMk/>
            <pc:sldMk cId="1388508495" sldId="343"/>
            <ac:spMk id="10" creationId="{B0B9D83E-895D-C320-6CD6-4A6290C8F778}"/>
          </ac:spMkLst>
        </pc:spChg>
        <pc:spChg chg="add mod">
          <ac:chgData name="Clément Lemaitre-Provost" userId="f3d9918a-5e1c-4d93-bfcf-4b1371c3a56c" providerId="ADAL" clId="{22D615ED-B0B8-455F-9683-572F7D25FC10}" dt="2024-05-28T17:41:28.315" v="188" actId="1076"/>
          <ac:spMkLst>
            <pc:docMk/>
            <pc:sldMk cId="1388508495" sldId="343"/>
            <ac:spMk id="11" creationId="{A5E1FC94-BFDB-8042-2F20-4858224065AE}"/>
          </ac:spMkLst>
        </pc:spChg>
        <pc:spChg chg="add del mod">
          <ac:chgData name="Clément Lemaitre-Provost" userId="f3d9918a-5e1c-4d93-bfcf-4b1371c3a56c" providerId="ADAL" clId="{22D615ED-B0B8-455F-9683-572F7D25FC10}" dt="2024-05-28T20:38:02.477" v="434" actId="21"/>
          <ac:spMkLst>
            <pc:docMk/>
            <pc:sldMk cId="1388508495" sldId="343"/>
            <ac:spMk id="13" creationId="{E742D607-80D9-BF24-48E3-1CA66EA7C12A}"/>
          </ac:spMkLst>
        </pc:spChg>
        <pc:picChg chg="add mod">
          <ac:chgData name="Clément Lemaitre-Provost" userId="f3d9918a-5e1c-4d93-bfcf-4b1371c3a56c" providerId="ADAL" clId="{22D615ED-B0B8-455F-9683-572F7D25FC10}" dt="2024-05-28T17:28:52.891" v="144" actId="931"/>
          <ac:picMkLst>
            <pc:docMk/>
            <pc:sldMk cId="1388508495" sldId="343"/>
            <ac:picMk id="7" creationId="{B7BEA160-DE79-5E56-CB92-B07EEFA9FAE3}"/>
          </ac:picMkLst>
        </pc:picChg>
        <pc:picChg chg="add mod">
          <ac:chgData name="Clément Lemaitre-Provost" userId="f3d9918a-5e1c-4d93-bfcf-4b1371c3a56c" providerId="ADAL" clId="{22D615ED-B0B8-455F-9683-572F7D25FC10}" dt="2024-05-28T17:38:07.778" v="151" actId="1076"/>
          <ac:picMkLst>
            <pc:docMk/>
            <pc:sldMk cId="1388508495" sldId="343"/>
            <ac:picMk id="9" creationId="{A8459B74-41F3-9D3F-A53F-2AC5BE0A2FAB}"/>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22D615ED-B0B8-455F-9683-572F7D25FC10}" dt="2024-05-28T17:38:17.987" v="152"/>
              <pc2:cmMkLst xmlns:pc2="http://schemas.microsoft.com/office/powerpoint/2019/9/main/command">
                <pc:docMk/>
                <pc:sldMk cId="1388508495" sldId="343"/>
                <pc2:cmMk id="{BA36D84A-77AD-40E6-BA19-3F45DB06E26E}"/>
              </pc2:cmMkLst>
            </pc226:cmChg>
          </p:ext>
        </pc:extLst>
      </pc:sldChg>
      <pc:sldChg chg="modSp modAnim">
        <pc:chgData name="Clément Lemaitre-Provost" userId="f3d9918a-5e1c-4d93-bfcf-4b1371c3a56c" providerId="ADAL" clId="{22D615ED-B0B8-455F-9683-572F7D25FC10}" dt="2024-05-28T20:13:17.237" v="300" actId="403"/>
        <pc:sldMkLst>
          <pc:docMk/>
          <pc:sldMk cId="2074190765" sldId="351"/>
        </pc:sldMkLst>
        <pc:spChg chg="mod">
          <ac:chgData name="Clément Lemaitre-Provost" userId="f3d9918a-5e1c-4d93-bfcf-4b1371c3a56c" providerId="ADAL" clId="{22D615ED-B0B8-455F-9683-572F7D25FC10}" dt="2024-05-28T20:13:17.237" v="300" actId="403"/>
          <ac:spMkLst>
            <pc:docMk/>
            <pc:sldMk cId="2074190765" sldId="351"/>
            <ac:spMk id="4" creationId="{DD590733-2E90-8221-D6ED-D4427D8272F5}"/>
          </ac:spMkLst>
        </pc:spChg>
      </pc:sldChg>
      <pc:sldChg chg="addSp modSp mod modAnim">
        <pc:chgData name="Clément Lemaitre-Provost" userId="f3d9918a-5e1c-4d93-bfcf-4b1371c3a56c" providerId="ADAL" clId="{22D615ED-B0B8-455F-9683-572F7D25FC10}" dt="2024-05-28T20:15:54.460" v="331" actId="1076"/>
        <pc:sldMkLst>
          <pc:docMk/>
          <pc:sldMk cId="2323474618" sldId="352"/>
        </pc:sldMkLst>
        <pc:spChg chg="mod">
          <ac:chgData name="Clément Lemaitre-Provost" userId="f3d9918a-5e1c-4d93-bfcf-4b1371c3a56c" providerId="ADAL" clId="{22D615ED-B0B8-455F-9683-572F7D25FC10}" dt="2024-05-28T20:15:07.980" v="324" actId="113"/>
          <ac:spMkLst>
            <pc:docMk/>
            <pc:sldMk cId="2323474618" sldId="352"/>
            <ac:spMk id="4" creationId="{DD590733-2E90-8221-D6ED-D4427D8272F5}"/>
          </ac:spMkLst>
        </pc:spChg>
        <pc:spChg chg="add mod">
          <ac:chgData name="Clément Lemaitre-Provost" userId="f3d9918a-5e1c-4d93-bfcf-4b1371c3a56c" providerId="ADAL" clId="{22D615ED-B0B8-455F-9683-572F7D25FC10}" dt="2024-05-28T20:15:46.683" v="329" actId="1076"/>
          <ac:spMkLst>
            <pc:docMk/>
            <pc:sldMk cId="2323474618" sldId="352"/>
            <ac:spMk id="6" creationId="{B1E832CE-FF31-B828-9A0A-73862C2C71D2}"/>
          </ac:spMkLst>
        </pc:spChg>
        <pc:picChg chg="add mod">
          <ac:chgData name="Clément Lemaitre-Provost" userId="f3d9918a-5e1c-4d93-bfcf-4b1371c3a56c" providerId="ADAL" clId="{22D615ED-B0B8-455F-9683-572F7D25FC10}" dt="2024-05-28T20:14:34.042" v="309" actId="1076"/>
          <ac:picMkLst>
            <pc:docMk/>
            <pc:sldMk cId="2323474618" sldId="352"/>
            <ac:picMk id="3" creationId="{68BD860E-3492-3007-BEA8-B016B377E8B5}"/>
          </ac:picMkLst>
        </pc:picChg>
        <pc:picChg chg="add mod">
          <ac:chgData name="Clément Lemaitre-Provost" userId="f3d9918a-5e1c-4d93-bfcf-4b1371c3a56c" providerId="ADAL" clId="{22D615ED-B0B8-455F-9683-572F7D25FC10}" dt="2024-05-28T20:15:54.460" v="331" actId="1076"/>
          <ac:picMkLst>
            <pc:docMk/>
            <pc:sldMk cId="2323474618" sldId="352"/>
            <ac:picMk id="5" creationId="{EF147F12-70F4-6362-1686-2335C3D3F75C}"/>
          </ac:picMkLst>
        </pc:picChg>
      </pc:sldChg>
      <pc:sldChg chg="addSp delSp modSp mod modAnim">
        <pc:chgData name="Clément Lemaitre-Provost" userId="f3d9918a-5e1c-4d93-bfcf-4b1371c3a56c" providerId="ADAL" clId="{22D615ED-B0B8-455F-9683-572F7D25FC10}" dt="2024-05-28T20:46:21.873" v="520"/>
        <pc:sldMkLst>
          <pc:docMk/>
          <pc:sldMk cId="3828344346" sldId="353"/>
        </pc:sldMkLst>
        <pc:spChg chg="mod">
          <ac:chgData name="Clément Lemaitre-Provost" userId="f3d9918a-5e1c-4d93-bfcf-4b1371c3a56c" providerId="ADAL" clId="{22D615ED-B0B8-455F-9683-572F7D25FC10}" dt="2024-05-28T20:45:44.244" v="506" actId="1076"/>
          <ac:spMkLst>
            <pc:docMk/>
            <pc:sldMk cId="3828344346" sldId="353"/>
            <ac:spMk id="4" creationId="{DD590733-2E90-8221-D6ED-D4427D8272F5}"/>
          </ac:spMkLst>
        </pc:spChg>
        <pc:spChg chg="mod">
          <ac:chgData name="Clément Lemaitre-Provost" userId="f3d9918a-5e1c-4d93-bfcf-4b1371c3a56c" providerId="ADAL" clId="{22D615ED-B0B8-455F-9683-572F7D25FC10}" dt="2024-05-28T20:45:53.252" v="513" actId="1076"/>
          <ac:spMkLst>
            <pc:docMk/>
            <pc:sldMk cId="3828344346" sldId="353"/>
            <ac:spMk id="6" creationId="{80713EB8-2384-FA5E-E9B6-DD0CD03B4C31}"/>
          </ac:spMkLst>
        </pc:spChg>
        <pc:spChg chg="add del mod">
          <ac:chgData name="Clément Lemaitre-Provost" userId="f3d9918a-5e1c-4d93-bfcf-4b1371c3a56c" providerId="ADAL" clId="{22D615ED-B0B8-455F-9683-572F7D25FC10}" dt="2024-05-28T20:35:40.973" v="408" actId="21"/>
          <ac:spMkLst>
            <pc:docMk/>
            <pc:sldMk cId="3828344346" sldId="353"/>
            <ac:spMk id="13" creationId="{E742D607-80D9-BF24-48E3-1CA66EA7C12A}"/>
          </ac:spMkLst>
        </pc:spChg>
      </pc:sldChg>
      <pc:sldChg chg="addSp delSp modSp mod addAnim delAnim modAnim">
        <pc:chgData name="Clément Lemaitre-Provost" userId="f3d9918a-5e1c-4d93-bfcf-4b1371c3a56c" providerId="ADAL" clId="{22D615ED-B0B8-455F-9683-572F7D25FC10}" dt="2024-05-28T20:34:42.064" v="402" actId="21"/>
        <pc:sldMkLst>
          <pc:docMk/>
          <pc:sldMk cId="3470529866" sldId="354"/>
        </pc:sldMkLst>
        <pc:spChg chg="add mod">
          <ac:chgData name="Clément Lemaitre-Provost" userId="f3d9918a-5e1c-4d93-bfcf-4b1371c3a56c" providerId="ADAL" clId="{22D615ED-B0B8-455F-9683-572F7D25FC10}" dt="2024-05-28T20:18:42.237" v="371" actId="571"/>
          <ac:spMkLst>
            <pc:docMk/>
            <pc:sldMk cId="3470529866" sldId="354"/>
            <ac:spMk id="3" creationId="{67F49B03-9B73-4298-D096-33732D114280}"/>
          </ac:spMkLst>
        </pc:spChg>
        <pc:spChg chg="add del mod">
          <ac:chgData name="Clément Lemaitre-Provost" userId="f3d9918a-5e1c-4d93-bfcf-4b1371c3a56c" providerId="ADAL" clId="{22D615ED-B0B8-455F-9683-572F7D25FC10}" dt="2024-05-28T20:34:08.223" v="399" actId="108"/>
          <ac:spMkLst>
            <pc:docMk/>
            <pc:sldMk cId="3470529866" sldId="354"/>
            <ac:spMk id="4" creationId="{DD590733-2E90-8221-D6ED-D4427D8272F5}"/>
          </ac:spMkLst>
        </pc:spChg>
        <pc:spChg chg="add del mod">
          <ac:chgData name="Clément Lemaitre-Provost" userId="f3d9918a-5e1c-4d93-bfcf-4b1371c3a56c" providerId="ADAL" clId="{22D615ED-B0B8-455F-9683-572F7D25FC10}" dt="2024-05-28T20:18:51.721" v="373" actId="21"/>
          <ac:spMkLst>
            <pc:docMk/>
            <pc:sldMk cId="3470529866" sldId="354"/>
            <ac:spMk id="9" creationId="{19A8C364-EB6C-5B90-9D3B-D1A7794A60E1}"/>
          </ac:spMkLst>
        </pc:spChg>
        <pc:spChg chg="add mod">
          <ac:chgData name="Clément Lemaitre-Provost" userId="f3d9918a-5e1c-4d93-bfcf-4b1371c3a56c" providerId="ADAL" clId="{22D615ED-B0B8-455F-9683-572F7D25FC10}" dt="2024-05-28T20:34:16.621" v="400" actId="108"/>
          <ac:spMkLst>
            <pc:docMk/>
            <pc:sldMk cId="3470529866" sldId="354"/>
            <ac:spMk id="10" creationId="{88DECED5-2A7F-E37D-158B-545C85BD375C}"/>
          </ac:spMkLst>
        </pc:spChg>
        <pc:spChg chg="add mod">
          <ac:chgData name="Clément Lemaitre-Provost" userId="f3d9918a-5e1c-4d93-bfcf-4b1371c3a56c" providerId="ADAL" clId="{22D615ED-B0B8-455F-9683-572F7D25FC10}" dt="2024-05-28T20:19:22.920" v="385" actId="571"/>
          <ac:spMkLst>
            <pc:docMk/>
            <pc:sldMk cId="3470529866" sldId="354"/>
            <ac:spMk id="12" creationId="{870C259E-C992-869F-15CB-9EB7F95F7C64}"/>
          </ac:spMkLst>
        </pc:spChg>
        <pc:spChg chg="add del mod">
          <ac:chgData name="Clément Lemaitre-Provost" userId="f3d9918a-5e1c-4d93-bfcf-4b1371c3a56c" providerId="ADAL" clId="{22D615ED-B0B8-455F-9683-572F7D25FC10}" dt="2024-05-28T20:34:42.064" v="402" actId="21"/>
          <ac:spMkLst>
            <pc:docMk/>
            <pc:sldMk cId="3470529866" sldId="354"/>
            <ac:spMk id="13" creationId="{E742D607-80D9-BF24-48E3-1CA66EA7C12A}"/>
          </ac:spMkLst>
        </pc:spChg>
        <pc:picChg chg="add mod">
          <ac:chgData name="Clément Lemaitre-Provost" userId="f3d9918a-5e1c-4d93-bfcf-4b1371c3a56c" providerId="ADAL" clId="{22D615ED-B0B8-455F-9683-572F7D25FC10}" dt="2024-05-28T20:18:42.237" v="371" actId="571"/>
          <ac:picMkLst>
            <pc:docMk/>
            <pc:sldMk cId="3470529866" sldId="354"/>
            <ac:picMk id="6" creationId="{C5C24EC1-0679-7309-F85F-CA050F3F953A}"/>
          </ac:picMkLst>
        </pc:picChg>
        <pc:picChg chg="add mod">
          <ac:chgData name="Clément Lemaitre-Provost" userId="f3d9918a-5e1c-4d93-bfcf-4b1371c3a56c" providerId="ADAL" clId="{22D615ED-B0B8-455F-9683-572F7D25FC10}" dt="2024-05-28T20:19:22.920" v="385" actId="571"/>
          <ac:picMkLst>
            <pc:docMk/>
            <pc:sldMk cId="3470529866" sldId="354"/>
            <ac:picMk id="11" creationId="{07EDDACC-0122-06AC-7F07-B70DA698FB69}"/>
          </ac:picMkLst>
        </pc:picChg>
      </pc:sldChg>
      <pc:sldChg chg="addSp delSp modSp mod">
        <pc:chgData name="Clément Lemaitre-Provost" userId="f3d9918a-5e1c-4d93-bfcf-4b1371c3a56c" providerId="ADAL" clId="{22D615ED-B0B8-455F-9683-572F7D25FC10}" dt="2024-05-28T20:47:17.212" v="531" actId="1076"/>
        <pc:sldMkLst>
          <pc:docMk/>
          <pc:sldMk cId="4194172465" sldId="355"/>
        </pc:sldMkLst>
        <pc:spChg chg="del">
          <ac:chgData name="Clément Lemaitre-Provost" userId="f3d9918a-5e1c-4d93-bfcf-4b1371c3a56c" providerId="ADAL" clId="{22D615ED-B0B8-455F-9683-572F7D25FC10}" dt="2024-05-28T20:46:39.103" v="521" actId="478"/>
          <ac:spMkLst>
            <pc:docMk/>
            <pc:sldMk cId="4194172465" sldId="355"/>
            <ac:spMk id="2" creationId="{7BDA9BF3-6CD6-1DE3-6EB9-F13D7A6EDEA1}"/>
          </ac:spMkLst>
        </pc:spChg>
        <pc:spChg chg="mod">
          <ac:chgData name="Clément Lemaitre-Provost" userId="f3d9918a-5e1c-4d93-bfcf-4b1371c3a56c" providerId="ADAL" clId="{22D615ED-B0B8-455F-9683-572F7D25FC10}" dt="2024-05-28T20:47:17.212" v="531" actId="1076"/>
          <ac:spMkLst>
            <pc:docMk/>
            <pc:sldMk cId="4194172465" sldId="355"/>
            <ac:spMk id="4" creationId="{65FA54B5-AABF-0E3B-CCC4-09B1C89DF0D2}"/>
          </ac:spMkLst>
        </pc:spChg>
        <pc:picChg chg="add mod">
          <ac:chgData name="Clément Lemaitre-Provost" userId="f3d9918a-5e1c-4d93-bfcf-4b1371c3a56c" providerId="ADAL" clId="{22D615ED-B0B8-455F-9683-572F7D25FC10}" dt="2024-05-28T20:46:57.116" v="526" actId="1076"/>
          <ac:picMkLst>
            <pc:docMk/>
            <pc:sldMk cId="4194172465" sldId="355"/>
            <ac:picMk id="7" creationId="{82ABDE37-6110-674B-D87E-F5926F27A898}"/>
          </ac:picMkLst>
        </pc:picChg>
      </pc:sldChg>
      <pc:sldChg chg="addSp delSp modSp mod modAnim">
        <pc:chgData name="Clément Lemaitre-Provost" userId="f3d9918a-5e1c-4d93-bfcf-4b1371c3a56c" providerId="ADAL" clId="{22D615ED-B0B8-455F-9683-572F7D25FC10}" dt="2024-05-28T20:52:14.762" v="584"/>
        <pc:sldMkLst>
          <pc:docMk/>
          <pc:sldMk cId="2898392835" sldId="360"/>
        </pc:sldMkLst>
        <pc:spChg chg="add del mod">
          <ac:chgData name="Clément Lemaitre-Provost" userId="f3d9918a-5e1c-4d93-bfcf-4b1371c3a56c" providerId="ADAL" clId="{22D615ED-B0B8-455F-9683-572F7D25FC10}" dt="2024-05-28T20:39:47.989" v="455" actId="21"/>
          <ac:spMkLst>
            <pc:docMk/>
            <pc:sldMk cId="2898392835" sldId="360"/>
            <ac:spMk id="3" creationId="{E742D607-80D9-BF24-48E3-1CA66EA7C12A}"/>
          </ac:spMkLst>
        </pc:spChg>
        <pc:spChg chg="mod">
          <ac:chgData name="Clément Lemaitre-Provost" userId="f3d9918a-5e1c-4d93-bfcf-4b1371c3a56c" providerId="ADAL" clId="{22D615ED-B0B8-455F-9683-572F7D25FC10}" dt="2024-05-28T20:38:48.205" v="442" actId="403"/>
          <ac:spMkLst>
            <pc:docMk/>
            <pc:sldMk cId="2898392835" sldId="360"/>
            <ac:spMk id="6" creationId="{AE65A420-BDFE-6E3F-5843-C30AA6732FD4}"/>
          </ac:spMkLst>
        </pc:spChg>
        <pc:spChg chg="mod">
          <ac:chgData name="Clément Lemaitre-Provost" userId="f3d9918a-5e1c-4d93-bfcf-4b1371c3a56c" providerId="ADAL" clId="{22D615ED-B0B8-455F-9683-572F7D25FC10}" dt="2024-05-28T20:39:02.773" v="445" actId="113"/>
          <ac:spMkLst>
            <pc:docMk/>
            <pc:sldMk cId="2898392835" sldId="360"/>
            <ac:spMk id="9" creationId="{9E4746DA-EAD8-8CE1-7E31-A8720ACD5AE2}"/>
          </ac:spMkLst>
        </pc:spChg>
        <pc:spChg chg="mod">
          <ac:chgData name="Clément Lemaitre-Provost" userId="f3d9918a-5e1c-4d93-bfcf-4b1371c3a56c" providerId="ADAL" clId="{22D615ED-B0B8-455F-9683-572F7D25FC10}" dt="2024-05-28T20:39:44.741" v="454" actId="113"/>
          <ac:spMkLst>
            <pc:docMk/>
            <pc:sldMk cId="2898392835" sldId="360"/>
            <ac:spMk id="10" creationId="{C16BA941-59EA-1C25-7862-01AA6B34F37D}"/>
          </ac:spMkLst>
        </pc:spChg>
        <pc:spChg chg="add del mod">
          <ac:chgData name="Clément Lemaitre-Provost" userId="f3d9918a-5e1c-4d93-bfcf-4b1371c3a56c" providerId="ADAL" clId="{22D615ED-B0B8-455F-9683-572F7D25FC10}" dt="2024-05-28T20:39:22.187" v="450" actId="21"/>
          <ac:spMkLst>
            <pc:docMk/>
            <pc:sldMk cId="2898392835" sldId="360"/>
            <ac:spMk id="13" creationId="{E742D607-80D9-BF24-48E3-1CA66EA7C12A}"/>
          </ac:spMkLst>
        </pc:spChg>
      </pc:sldChg>
      <pc:sldChg chg="addSp delSp modSp mod modAnim">
        <pc:chgData name="Clément Lemaitre-Provost" userId="f3d9918a-5e1c-4d93-bfcf-4b1371c3a56c" providerId="ADAL" clId="{22D615ED-B0B8-455F-9683-572F7D25FC10}" dt="2024-05-28T20:52:41" v="589"/>
        <pc:sldMkLst>
          <pc:docMk/>
          <pc:sldMk cId="2409577455" sldId="364"/>
        </pc:sldMkLst>
        <pc:spChg chg="add del mod">
          <ac:chgData name="Clément Lemaitre-Provost" userId="f3d9918a-5e1c-4d93-bfcf-4b1371c3a56c" providerId="ADAL" clId="{22D615ED-B0B8-455F-9683-572F7D25FC10}" dt="2024-05-28T20:40:19.960" v="459" actId="21"/>
          <ac:spMkLst>
            <pc:docMk/>
            <pc:sldMk cId="2409577455" sldId="364"/>
            <ac:spMk id="3" creationId="{E742D607-80D9-BF24-48E3-1CA66EA7C12A}"/>
          </ac:spMkLst>
        </pc:spChg>
        <pc:spChg chg="mod">
          <ac:chgData name="Clément Lemaitre-Provost" userId="f3d9918a-5e1c-4d93-bfcf-4b1371c3a56c" providerId="ADAL" clId="{22D615ED-B0B8-455F-9683-572F7D25FC10}" dt="2024-05-28T20:40:06.908" v="458" actId="108"/>
          <ac:spMkLst>
            <pc:docMk/>
            <pc:sldMk cId="2409577455" sldId="364"/>
            <ac:spMk id="8" creationId="{B6897C49-53D9-08D4-A7F1-4311950BDC06}"/>
          </ac:spMkLst>
        </pc:spChg>
      </pc:sldChg>
      <pc:sldChg chg="addSp delSp modSp mod delCm modNotesTx">
        <pc:chgData name="Clément Lemaitre-Provost" userId="f3d9918a-5e1c-4d93-bfcf-4b1371c3a56c" providerId="ADAL" clId="{22D615ED-B0B8-455F-9683-572F7D25FC10}" dt="2024-05-28T17:39:59.881" v="166"/>
        <pc:sldMkLst>
          <pc:docMk/>
          <pc:sldMk cId="2865729669" sldId="365"/>
        </pc:sldMkLst>
        <pc:spChg chg="del">
          <ac:chgData name="Clément Lemaitre-Provost" userId="f3d9918a-5e1c-4d93-bfcf-4b1371c3a56c" providerId="ADAL" clId="{22D615ED-B0B8-455F-9683-572F7D25FC10}" dt="2024-05-28T17:39:28.237" v="158" actId="931"/>
          <ac:spMkLst>
            <pc:docMk/>
            <pc:sldMk cId="2865729669" sldId="365"/>
            <ac:spMk id="3" creationId="{3899F58D-F179-5AD2-0F5C-B933124AED23}"/>
          </ac:spMkLst>
        </pc:spChg>
        <pc:picChg chg="add mod modCrop">
          <ac:chgData name="Clément Lemaitre-Provost" userId="f3d9918a-5e1c-4d93-bfcf-4b1371c3a56c" providerId="ADAL" clId="{22D615ED-B0B8-455F-9683-572F7D25FC10}" dt="2024-05-28T17:39:52.284" v="165" actId="18131"/>
          <ac:picMkLst>
            <pc:docMk/>
            <pc:sldMk cId="2865729669" sldId="365"/>
            <ac:picMk id="5" creationId="{87EC888F-EF7D-8256-D904-4311F08F580D}"/>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22D615ED-B0B8-455F-9683-572F7D25FC10}" dt="2024-05-28T17:39:59.881" v="166"/>
              <pc2:cmMkLst xmlns:pc2="http://schemas.microsoft.com/office/powerpoint/2019/9/main/command">
                <pc:docMk/>
                <pc:sldMk cId="2865729669" sldId="365"/>
                <pc2:cmMk id="{09C81B30-BC7F-4A4F-95EC-63F10F925CB5}"/>
              </pc2:cmMkLst>
            </pc226:cmChg>
          </p:ext>
        </pc:extLst>
      </pc:sldChg>
      <pc:sldChg chg="modAnim">
        <pc:chgData name="Clément Lemaitre-Provost" userId="f3d9918a-5e1c-4d93-bfcf-4b1371c3a56c" providerId="ADAL" clId="{22D615ED-B0B8-455F-9683-572F7D25FC10}" dt="2024-05-28T17:47:01.153" v="218"/>
        <pc:sldMkLst>
          <pc:docMk/>
          <pc:sldMk cId="1752500411" sldId="366"/>
        </pc:sldMkLst>
      </pc:sldChg>
      <pc:sldChg chg="addSp delSp modSp mod modAnim">
        <pc:chgData name="Clément Lemaitre-Provost" userId="f3d9918a-5e1c-4d93-bfcf-4b1371c3a56c" providerId="ADAL" clId="{22D615ED-B0B8-455F-9683-572F7D25FC10}" dt="2024-05-28T17:46:24.766" v="212"/>
        <pc:sldMkLst>
          <pc:docMk/>
          <pc:sldMk cId="1041184536" sldId="367"/>
        </pc:sldMkLst>
        <pc:picChg chg="add mod">
          <ac:chgData name="Clément Lemaitre-Provost" userId="f3d9918a-5e1c-4d93-bfcf-4b1371c3a56c" providerId="ADAL" clId="{22D615ED-B0B8-455F-9683-572F7D25FC10}" dt="2024-05-27T17:10:34.934" v="44" actId="1076"/>
          <ac:picMkLst>
            <pc:docMk/>
            <pc:sldMk cId="1041184536" sldId="367"/>
            <ac:picMk id="5" creationId="{868B00D1-5F00-851F-2031-16E6230E68A1}"/>
          </ac:picMkLst>
        </pc:picChg>
        <pc:picChg chg="add del mod">
          <ac:chgData name="Clément Lemaitre-Provost" userId="f3d9918a-5e1c-4d93-bfcf-4b1371c3a56c" providerId="ADAL" clId="{22D615ED-B0B8-455F-9683-572F7D25FC10}" dt="2024-05-27T17:05:57.798" v="4" actId="478"/>
          <ac:picMkLst>
            <pc:docMk/>
            <pc:sldMk cId="1041184536" sldId="367"/>
            <ac:picMk id="8" creationId="{1A25163F-AD57-591E-D10E-B08220C9F337}"/>
          </ac:picMkLst>
        </pc:picChg>
        <pc:picChg chg="add mod">
          <ac:chgData name="Clément Lemaitre-Provost" userId="f3d9918a-5e1c-4d93-bfcf-4b1371c3a56c" providerId="ADAL" clId="{22D615ED-B0B8-455F-9683-572F7D25FC10}" dt="2024-05-27T17:09:34.415" v="38" actId="207"/>
          <ac:picMkLst>
            <pc:docMk/>
            <pc:sldMk cId="1041184536" sldId="367"/>
            <ac:picMk id="10" creationId="{B168F75A-FCD6-CE08-0050-6BB7019634C0}"/>
          </ac:picMkLst>
        </pc:picChg>
        <pc:picChg chg="add mod">
          <ac:chgData name="Clément Lemaitre-Provost" userId="f3d9918a-5e1c-4d93-bfcf-4b1371c3a56c" providerId="ADAL" clId="{22D615ED-B0B8-455F-9683-572F7D25FC10}" dt="2024-05-27T17:09:37.999" v="39" actId="207"/>
          <ac:picMkLst>
            <pc:docMk/>
            <pc:sldMk cId="1041184536" sldId="367"/>
            <ac:picMk id="12" creationId="{EACD8AD6-7947-07C4-6173-C5AD1867D199}"/>
          </ac:picMkLst>
        </pc:picChg>
        <pc:picChg chg="add mod">
          <ac:chgData name="Clément Lemaitre-Provost" userId="f3d9918a-5e1c-4d93-bfcf-4b1371c3a56c" providerId="ADAL" clId="{22D615ED-B0B8-455F-9683-572F7D25FC10}" dt="2024-05-27T17:10:19.022" v="40" actId="207"/>
          <ac:picMkLst>
            <pc:docMk/>
            <pc:sldMk cId="1041184536" sldId="367"/>
            <ac:picMk id="14" creationId="{7A0FB842-BD9E-D3EC-F951-7842DFAB1705}"/>
          </ac:picMkLst>
        </pc:picChg>
        <pc:picChg chg="add mod">
          <ac:chgData name="Clément Lemaitre-Provost" userId="f3d9918a-5e1c-4d93-bfcf-4b1371c3a56c" providerId="ADAL" clId="{22D615ED-B0B8-455F-9683-572F7D25FC10}" dt="2024-05-27T17:10:21.463" v="41" actId="207"/>
          <ac:picMkLst>
            <pc:docMk/>
            <pc:sldMk cId="1041184536" sldId="367"/>
            <ac:picMk id="15" creationId="{426BABFF-6053-303F-870A-62C4D266F4CA}"/>
          </ac:picMkLst>
        </pc:picChg>
        <pc:picChg chg="add mod">
          <ac:chgData name="Clément Lemaitre-Provost" userId="f3d9918a-5e1c-4d93-bfcf-4b1371c3a56c" providerId="ADAL" clId="{22D615ED-B0B8-455F-9683-572F7D25FC10}" dt="2024-05-27T17:10:23.543" v="42" actId="207"/>
          <ac:picMkLst>
            <pc:docMk/>
            <pc:sldMk cId="1041184536" sldId="367"/>
            <ac:picMk id="16" creationId="{815277DB-0FCF-F0D2-E05C-D00A7AA005E4}"/>
          </ac:picMkLst>
        </pc:picChg>
      </pc:sldChg>
      <pc:sldChg chg="addSp modSp mod modAnim delCm modNotesTx">
        <pc:chgData name="Clément Lemaitre-Provost" userId="f3d9918a-5e1c-4d93-bfcf-4b1371c3a56c" providerId="ADAL" clId="{22D615ED-B0B8-455F-9683-572F7D25FC10}" dt="2024-05-28T17:46:29.977" v="213"/>
        <pc:sldMkLst>
          <pc:docMk/>
          <pc:sldMk cId="2497054837" sldId="368"/>
        </pc:sldMkLst>
        <pc:picChg chg="add mod">
          <ac:chgData name="Clément Lemaitre-Provost" userId="f3d9918a-5e1c-4d93-bfcf-4b1371c3a56c" providerId="ADAL" clId="{22D615ED-B0B8-455F-9683-572F7D25FC10}" dt="2024-05-27T17:12:10.121" v="49" actId="931"/>
          <ac:picMkLst>
            <pc:docMk/>
            <pc:sldMk cId="2497054837" sldId="368"/>
            <ac:picMk id="5" creationId="{79FA2E1C-7E24-1483-1789-43AEA4409FC5}"/>
          </ac:picMkLst>
        </pc:picChg>
        <pc:picChg chg="add mod">
          <ac:chgData name="Clément Lemaitre-Provost" userId="f3d9918a-5e1c-4d93-bfcf-4b1371c3a56c" providerId="ADAL" clId="{22D615ED-B0B8-455F-9683-572F7D25FC10}" dt="2024-05-27T19:39:08.660" v="92" actId="1076"/>
          <ac:picMkLst>
            <pc:docMk/>
            <pc:sldMk cId="2497054837" sldId="368"/>
            <ac:picMk id="7" creationId="{B5ABCC76-FD3E-E0DD-39FF-F5B47B9DAA2F}"/>
          </ac:picMkLst>
        </pc:picChg>
        <pc:picChg chg="add mod">
          <ac:chgData name="Clément Lemaitre-Provost" userId="f3d9918a-5e1c-4d93-bfcf-4b1371c3a56c" providerId="ADAL" clId="{22D615ED-B0B8-455F-9683-572F7D25FC10}" dt="2024-05-27T19:39:37.772" v="98" actId="1076"/>
          <ac:picMkLst>
            <pc:docMk/>
            <pc:sldMk cId="2497054837" sldId="368"/>
            <ac:picMk id="9" creationId="{06FD4F34-DFA5-24C1-3340-5BDAAE3D8ED8}"/>
          </ac:picMkLst>
        </pc:picChg>
        <pc:picChg chg="add mod">
          <ac:chgData name="Clément Lemaitre-Provost" userId="f3d9918a-5e1c-4d93-bfcf-4b1371c3a56c" providerId="ADAL" clId="{22D615ED-B0B8-455F-9683-572F7D25FC10}" dt="2024-05-27T19:40:15.300" v="106" actId="14100"/>
          <ac:picMkLst>
            <pc:docMk/>
            <pc:sldMk cId="2497054837" sldId="368"/>
            <ac:picMk id="11" creationId="{F48ED7FD-4E74-0476-A432-34CA2CAA79D2}"/>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22D615ED-B0B8-455F-9683-572F7D25FC10}" dt="2024-05-27T19:40:20.981" v="107"/>
              <pc2:cmMkLst xmlns:pc2="http://schemas.microsoft.com/office/powerpoint/2019/9/main/command">
                <pc:docMk/>
                <pc:sldMk cId="2497054837" sldId="368"/>
                <pc2:cmMk id="{C9D0E9D4-3C6A-4F87-A82E-83374B5F0B92}"/>
              </pc2:cmMkLst>
            </pc226:cmChg>
          </p:ext>
        </pc:extLst>
      </pc:sldChg>
      <pc:sldChg chg="addSp modSp mod modAnim delCm">
        <pc:chgData name="Clément Lemaitre-Provost" userId="f3d9918a-5e1c-4d93-bfcf-4b1371c3a56c" providerId="ADAL" clId="{22D615ED-B0B8-455F-9683-572F7D25FC10}" dt="2024-05-28T17:46:08.251" v="210"/>
        <pc:sldMkLst>
          <pc:docMk/>
          <pc:sldMk cId="1060942815" sldId="369"/>
        </pc:sldMkLst>
        <pc:spChg chg="mod">
          <ac:chgData name="Clément Lemaitre-Provost" userId="f3d9918a-5e1c-4d93-bfcf-4b1371c3a56c" providerId="ADAL" clId="{22D615ED-B0B8-455F-9683-572F7D25FC10}" dt="2024-05-27T19:10:37.373" v="84" actId="1076"/>
          <ac:spMkLst>
            <pc:docMk/>
            <pc:sldMk cId="1060942815" sldId="369"/>
            <ac:spMk id="4" creationId="{DD590733-2E90-8221-D6ED-D4427D8272F5}"/>
          </ac:spMkLst>
        </pc:spChg>
        <pc:spChg chg="mod">
          <ac:chgData name="Clément Lemaitre-Provost" userId="f3d9918a-5e1c-4d93-bfcf-4b1371c3a56c" providerId="ADAL" clId="{22D615ED-B0B8-455F-9683-572F7D25FC10}" dt="2024-05-27T19:10:43.766" v="87" actId="1076"/>
          <ac:spMkLst>
            <pc:docMk/>
            <pc:sldMk cId="1060942815" sldId="369"/>
            <ac:spMk id="5" creationId="{693700D1-C26B-C9A0-9A73-88E7081E7A04}"/>
          </ac:spMkLst>
        </pc:spChg>
        <pc:picChg chg="add mod">
          <ac:chgData name="Clément Lemaitre-Provost" userId="f3d9918a-5e1c-4d93-bfcf-4b1371c3a56c" providerId="ADAL" clId="{22D615ED-B0B8-455F-9683-572F7D25FC10}" dt="2024-05-28T17:46:04.584" v="209"/>
          <ac:picMkLst>
            <pc:docMk/>
            <pc:sldMk cId="1060942815" sldId="369"/>
            <ac:picMk id="6" creationId="{20BE413C-1AF5-460F-490B-A8F4FA58B85E}"/>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22D615ED-B0B8-455F-9683-572F7D25FC10}" dt="2024-05-28T17:46:08.251" v="210"/>
              <pc2:cmMkLst xmlns:pc2="http://schemas.microsoft.com/office/powerpoint/2019/9/main/command">
                <pc:docMk/>
                <pc:sldMk cId="1060942815" sldId="369"/>
                <pc2:cmMk id="{55EE6F21-D634-40EE-A3CC-93019F32FDAD}"/>
              </pc2:cmMkLst>
            </pc226:cmChg>
          </p:ext>
        </pc:extLst>
      </pc:sldChg>
      <pc:sldChg chg="addSp delSp modSp mod modAnim">
        <pc:chgData name="Clément Lemaitre-Provost" userId="f3d9918a-5e1c-4d93-bfcf-4b1371c3a56c" providerId="ADAL" clId="{22D615ED-B0B8-455F-9683-572F7D25FC10}" dt="2024-05-28T20:53:06.866" v="595"/>
        <pc:sldMkLst>
          <pc:docMk/>
          <pc:sldMk cId="2502061201" sldId="371"/>
        </pc:sldMkLst>
        <pc:spChg chg="add del mod">
          <ac:chgData name="Clément Lemaitre-Provost" userId="f3d9918a-5e1c-4d93-bfcf-4b1371c3a56c" providerId="ADAL" clId="{22D615ED-B0B8-455F-9683-572F7D25FC10}" dt="2024-05-28T20:40:37.131" v="463" actId="21"/>
          <ac:spMkLst>
            <pc:docMk/>
            <pc:sldMk cId="2502061201" sldId="371"/>
            <ac:spMk id="3" creationId="{E742D607-80D9-BF24-48E3-1CA66EA7C12A}"/>
          </ac:spMkLst>
        </pc:spChg>
        <pc:spChg chg="mod">
          <ac:chgData name="Clément Lemaitre-Provost" userId="f3d9918a-5e1c-4d93-bfcf-4b1371c3a56c" providerId="ADAL" clId="{22D615ED-B0B8-455F-9683-572F7D25FC10}" dt="2024-05-28T20:40:33.045" v="462" actId="404"/>
          <ac:spMkLst>
            <pc:docMk/>
            <pc:sldMk cId="2502061201" sldId="371"/>
            <ac:spMk id="7" creationId="{87ED978C-5BD5-F3CA-BCEB-DBE9CEF10C7E}"/>
          </ac:spMkLst>
        </pc:spChg>
      </pc:sldChg>
      <pc:sldChg chg="addSp delSp modSp mod modAnim">
        <pc:chgData name="Clément Lemaitre-Provost" userId="f3d9918a-5e1c-4d93-bfcf-4b1371c3a56c" providerId="ADAL" clId="{22D615ED-B0B8-455F-9683-572F7D25FC10}" dt="2024-05-28T20:53:25.457" v="599"/>
        <pc:sldMkLst>
          <pc:docMk/>
          <pc:sldMk cId="1647772479" sldId="373"/>
        </pc:sldMkLst>
        <pc:spChg chg="add del mod">
          <ac:chgData name="Clément Lemaitre-Provost" userId="f3d9918a-5e1c-4d93-bfcf-4b1371c3a56c" providerId="ADAL" clId="{22D615ED-B0B8-455F-9683-572F7D25FC10}" dt="2024-05-28T20:40:52.635" v="466" actId="21"/>
          <ac:spMkLst>
            <pc:docMk/>
            <pc:sldMk cId="1647772479" sldId="373"/>
            <ac:spMk id="3" creationId="{E742D607-80D9-BF24-48E3-1CA66EA7C12A}"/>
          </ac:spMkLst>
        </pc:spChg>
        <pc:spChg chg="mod">
          <ac:chgData name="Clément Lemaitre-Provost" userId="f3d9918a-5e1c-4d93-bfcf-4b1371c3a56c" providerId="ADAL" clId="{22D615ED-B0B8-455F-9683-572F7D25FC10}" dt="2024-05-28T20:40:46.428" v="465" actId="108"/>
          <ac:spMkLst>
            <pc:docMk/>
            <pc:sldMk cId="1647772479" sldId="373"/>
            <ac:spMk id="5" creationId="{2E1D522B-0AFC-1667-1162-3AFDEB05C20F}"/>
          </ac:spMkLst>
        </pc:spChg>
      </pc:sldChg>
      <pc:sldChg chg="addSp delSp modSp mod modAnim">
        <pc:chgData name="Clément Lemaitre-Provost" userId="f3d9918a-5e1c-4d93-bfcf-4b1371c3a56c" providerId="ADAL" clId="{22D615ED-B0B8-455F-9683-572F7D25FC10}" dt="2024-05-28T20:53:57.858" v="607"/>
        <pc:sldMkLst>
          <pc:docMk/>
          <pc:sldMk cId="1227984515" sldId="375"/>
        </pc:sldMkLst>
        <pc:spChg chg="add del mod">
          <ac:chgData name="Clément Lemaitre-Provost" userId="f3d9918a-5e1c-4d93-bfcf-4b1371c3a56c" providerId="ADAL" clId="{22D615ED-B0B8-455F-9683-572F7D25FC10}" dt="2024-05-28T20:43:19.690" v="470" actId="21"/>
          <ac:spMkLst>
            <pc:docMk/>
            <pc:sldMk cId="1227984515" sldId="375"/>
            <ac:spMk id="3" creationId="{E742D607-80D9-BF24-48E3-1CA66EA7C12A}"/>
          </ac:spMkLst>
        </pc:spChg>
        <pc:spChg chg="mod">
          <ac:chgData name="Clément Lemaitre-Provost" userId="f3d9918a-5e1c-4d93-bfcf-4b1371c3a56c" providerId="ADAL" clId="{22D615ED-B0B8-455F-9683-572F7D25FC10}" dt="2024-05-28T20:53:53.894" v="606" actId="5793"/>
          <ac:spMkLst>
            <pc:docMk/>
            <pc:sldMk cId="1227984515" sldId="375"/>
            <ac:spMk id="5" creationId="{748867BC-55CA-2950-0519-A55AD8D5F727}"/>
          </ac:spMkLst>
        </pc:spChg>
      </pc:sldChg>
      <pc:sldChg chg="addSp delSp modSp mod">
        <pc:chgData name="Clément Lemaitre-Provost" userId="f3d9918a-5e1c-4d93-bfcf-4b1371c3a56c" providerId="ADAL" clId="{22D615ED-B0B8-455F-9683-572F7D25FC10}" dt="2024-05-28T20:43:43.248" v="478" actId="478"/>
        <pc:sldMkLst>
          <pc:docMk/>
          <pc:sldMk cId="412931903" sldId="377"/>
        </pc:sldMkLst>
        <pc:spChg chg="mod">
          <ac:chgData name="Clément Lemaitre-Provost" userId="f3d9918a-5e1c-4d93-bfcf-4b1371c3a56c" providerId="ADAL" clId="{22D615ED-B0B8-455F-9683-572F7D25FC10}" dt="2024-05-28T20:43:34.507" v="477" actId="14100"/>
          <ac:spMkLst>
            <pc:docMk/>
            <pc:sldMk cId="412931903" sldId="377"/>
            <ac:spMk id="2" creationId="{8C891387-C60A-8866-FE3B-3E1711C06985}"/>
          </ac:spMkLst>
        </pc:spChg>
        <pc:spChg chg="add del mod">
          <ac:chgData name="Clément Lemaitre-Provost" userId="f3d9918a-5e1c-4d93-bfcf-4b1371c3a56c" providerId="ADAL" clId="{22D615ED-B0B8-455F-9683-572F7D25FC10}" dt="2024-05-28T20:43:43.248" v="478" actId="478"/>
          <ac:spMkLst>
            <pc:docMk/>
            <pc:sldMk cId="412931903" sldId="377"/>
            <ac:spMk id="4" creationId="{E742D607-80D9-BF24-48E3-1CA66EA7C12A}"/>
          </ac:spMkLst>
        </pc:spChg>
      </pc:sldChg>
      <pc:sldChg chg="new del">
        <pc:chgData name="Clément Lemaitre-Provost" userId="f3d9918a-5e1c-4d93-bfcf-4b1371c3a56c" providerId="ADAL" clId="{22D615ED-B0B8-455F-9683-572F7D25FC10}" dt="2024-05-28T20:24:29.859" v="394" actId="2696"/>
        <pc:sldMkLst>
          <pc:docMk/>
          <pc:sldMk cId="3468168229" sldId="383"/>
        </pc:sldMkLst>
      </pc:sldChg>
    </pc:docChg>
  </pc:docChgLst>
  <pc:docChgLst>
    <pc:chgData name="Émilie Morasse" userId="b8e6cbb8-ae34-41b1-bc6d-831c47f1a795" providerId="ADAL" clId="{53FC17CC-8650-491E-B9ED-FE5B9A1F06CF}"/>
    <pc:docChg chg="modSld">
      <pc:chgData name="Émilie Morasse" userId="b8e6cbb8-ae34-41b1-bc6d-831c47f1a795" providerId="ADAL" clId="{53FC17CC-8650-491E-B9ED-FE5B9A1F06CF}" dt="2022-08-02T14:51:22.904" v="74" actId="20577"/>
      <pc:docMkLst>
        <pc:docMk/>
      </pc:docMkLst>
      <pc:sldChg chg="modNotesTx">
        <pc:chgData name="Émilie Morasse" userId="b8e6cbb8-ae34-41b1-bc6d-831c47f1a795" providerId="ADAL" clId="{53FC17CC-8650-491E-B9ED-FE5B9A1F06CF}" dt="2022-08-02T14:51:22.904" v="74" actId="20577"/>
        <pc:sldMkLst>
          <pc:docMk/>
          <pc:sldMk cId="2838626346" sldId="336"/>
        </pc:sldMkLst>
      </pc:sldChg>
    </pc:docChg>
  </pc:docChgLst>
  <pc:docChgLst>
    <pc:chgData name="Thais Cattani Perroni" userId="cfd5eeab-e9e1-4b2a-b5a4-3d687f911c86" providerId="ADAL" clId="{2FAD5FBD-1BD0-4C6A-9423-C8336ED6D4DC}"/>
    <pc:docChg chg="undo custSel modSld">
      <pc:chgData name="Thais Cattani Perroni" userId="cfd5eeab-e9e1-4b2a-b5a4-3d687f911c86" providerId="ADAL" clId="{2FAD5FBD-1BD0-4C6A-9423-C8336ED6D4DC}" dt="2024-04-30T21:29:47.738" v="127"/>
      <pc:docMkLst>
        <pc:docMk/>
      </pc:docMkLst>
      <pc:sldChg chg="modNotesTx">
        <pc:chgData name="Thais Cattani Perroni" userId="cfd5eeab-e9e1-4b2a-b5a4-3d687f911c86" providerId="ADAL" clId="{2FAD5FBD-1BD0-4C6A-9423-C8336ED6D4DC}" dt="2024-04-30T21:24:51.269" v="82" actId="113"/>
        <pc:sldMkLst>
          <pc:docMk/>
          <pc:sldMk cId="948445979" sldId="334"/>
        </pc:sldMkLst>
      </pc:sldChg>
      <pc:sldChg chg="modNotesTx">
        <pc:chgData name="Thais Cattani Perroni" userId="cfd5eeab-e9e1-4b2a-b5a4-3d687f911c86" providerId="ADAL" clId="{2FAD5FBD-1BD0-4C6A-9423-C8336ED6D4DC}" dt="2024-04-30T21:24:55.246" v="83" actId="113"/>
        <pc:sldMkLst>
          <pc:docMk/>
          <pc:sldMk cId="2153390888" sldId="335"/>
        </pc:sldMkLst>
      </pc:sldChg>
      <pc:sldChg chg="modNotesTx">
        <pc:chgData name="Thais Cattani Perroni" userId="cfd5eeab-e9e1-4b2a-b5a4-3d687f911c86" providerId="ADAL" clId="{2FAD5FBD-1BD0-4C6A-9423-C8336ED6D4DC}" dt="2024-04-30T21:25:01.910" v="84" actId="113"/>
        <pc:sldMkLst>
          <pc:docMk/>
          <pc:sldMk cId="2838626346" sldId="336"/>
        </pc:sldMkLst>
      </pc:sldChg>
      <pc:sldChg chg="modNotesTx">
        <pc:chgData name="Thais Cattani Perroni" userId="cfd5eeab-e9e1-4b2a-b5a4-3d687f911c86" providerId="ADAL" clId="{2FAD5FBD-1BD0-4C6A-9423-C8336ED6D4DC}" dt="2024-04-30T21:29:27.695" v="123" actId="12"/>
        <pc:sldMkLst>
          <pc:docMk/>
          <pc:sldMk cId="2260478425" sldId="338"/>
        </pc:sldMkLst>
      </pc:sldChg>
      <pc:sldChg chg="modNotesTx">
        <pc:chgData name="Thais Cattani Perroni" userId="cfd5eeab-e9e1-4b2a-b5a4-3d687f911c86" providerId="ADAL" clId="{2FAD5FBD-1BD0-4C6A-9423-C8336ED6D4DC}" dt="2024-04-30T21:29:24.063" v="122" actId="12"/>
        <pc:sldMkLst>
          <pc:docMk/>
          <pc:sldMk cId="1930636630" sldId="339"/>
        </pc:sldMkLst>
      </pc:sldChg>
      <pc:sldChg chg="modCm modNotesTx">
        <pc:chgData name="Thais Cattani Perroni" userId="cfd5eeab-e9e1-4b2a-b5a4-3d687f911c86" providerId="ADAL" clId="{2FAD5FBD-1BD0-4C6A-9423-C8336ED6D4DC}" dt="2024-04-30T21:29:20.599" v="121" actId="12"/>
        <pc:sldMkLst>
          <pc:docMk/>
          <pc:sldMk cId="1862923784" sldId="340"/>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2FAD5FBD-1BD0-4C6A-9423-C8336ED6D4DC}" dt="2024-04-30T21:27:42.241" v="106"/>
              <pc2:cmMkLst xmlns:pc2="http://schemas.microsoft.com/office/powerpoint/2019/9/main/command">
                <pc:docMk/>
                <pc:sldMk cId="1862923784" sldId="340"/>
                <pc2:cmMk id="{C26ED599-90E6-4490-9360-C0A42ABBBC91}"/>
              </pc2:cmMkLst>
            </pc226:cmChg>
          </p:ext>
        </pc:extLst>
      </pc:sldChg>
      <pc:sldChg chg="modNotesTx">
        <pc:chgData name="Thais Cattani Perroni" userId="cfd5eeab-e9e1-4b2a-b5a4-3d687f911c86" providerId="ADAL" clId="{2FAD5FBD-1BD0-4C6A-9423-C8336ED6D4DC}" dt="2024-04-30T21:29:11.607" v="120" actId="12"/>
        <pc:sldMkLst>
          <pc:docMk/>
          <pc:sldMk cId="939492923" sldId="341"/>
        </pc:sldMkLst>
      </pc:sldChg>
      <pc:sldChg chg="addSp delSp modSp mod modClrScheme chgLayout">
        <pc:chgData name="Thais Cattani Perroni" userId="cfd5eeab-e9e1-4b2a-b5a4-3d687f911c86" providerId="ADAL" clId="{2FAD5FBD-1BD0-4C6A-9423-C8336ED6D4DC}" dt="2024-04-30T21:21:06.709" v="42" actId="1076"/>
        <pc:sldMkLst>
          <pc:docMk/>
          <pc:sldMk cId="4292537727" sldId="342"/>
        </pc:sldMkLst>
        <pc:spChg chg="mod ord">
          <ac:chgData name="Thais Cattani Perroni" userId="cfd5eeab-e9e1-4b2a-b5a4-3d687f911c86" providerId="ADAL" clId="{2FAD5FBD-1BD0-4C6A-9423-C8336ED6D4DC}" dt="2024-04-30T21:21:06.709" v="42" actId="1076"/>
          <ac:spMkLst>
            <pc:docMk/>
            <pc:sldMk cId="4292537727" sldId="342"/>
            <ac:spMk id="2" creationId="{87A18395-9254-0A6F-69A1-6EE93FC82831}"/>
          </ac:spMkLst>
        </pc:spChg>
        <pc:spChg chg="add del mod ord">
          <ac:chgData name="Thais Cattani Perroni" userId="cfd5eeab-e9e1-4b2a-b5a4-3d687f911c86" providerId="ADAL" clId="{2FAD5FBD-1BD0-4C6A-9423-C8336ED6D4DC}" dt="2024-04-30T21:21:02.908" v="41" actId="1076"/>
          <ac:spMkLst>
            <pc:docMk/>
            <pc:sldMk cId="4292537727" sldId="342"/>
            <ac:spMk id="3" creationId="{FA744341-9417-C626-3BC9-20AB684B6851}"/>
          </ac:spMkLst>
        </pc:spChg>
        <pc:spChg chg="add del mod ord">
          <ac:chgData name="Thais Cattani Perroni" userId="cfd5eeab-e9e1-4b2a-b5a4-3d687f911c86" providerId="ADAL" clId="{2FAD5FBD-1BD0-4C6A-9423-C8336ED6D4DC}" dt="2024-04-30T21:20:44.834" v="37" actId="700"/>
          <ac:spMkLst>
            <pc:docMk/>
            <pc:sldMk cId="4292537727" sldId="342"/>
            <ac:spMk id="4" creationId="{4233182B-5CE9-6C50-C42D-4136B6A5B543}"/>
          </ac:spMkLst>
        </pc:spChg>
        <pc:spChg chg="add del mod ord">
          <ac:chgData name="Thais Cattani Perroni" userId="cfd5eeab-e9e1-4b2a-b5a4-3d687f911c86" providerId="ADAL" clId="{2FAD5FBD-1BD0-4C6A-9423-C8336ED6D4DC}" dt="2024-04-30T21:20:44.834" v="37" actId="700"/>
          <ac:spMkLst>
            <pc:docMk/>
            <pc:sldMk cId="4292537727" sldId="342"/>
            <ac:spMk id="5" creationId="{BD0178D0-BFEC-C413-0F9A-17AD5B9592C6}"/>
          </ac:spMkLst>
        </pc:spChg>
        <pc:spChg chg="add del mod">
          <ac:chgData name="Thais Cattani Perroni" userId="cfd5eeab-e9e1-4b2a-b5a4-3d687f911c86" providerId="ADAL" clId="{2FAD5FBD-1BD0-4C6A-9423-C8336ED6D4DC}" dt="2024-04-30T21:20:41.222" v="33" actId="478"/>
          <ac:spMkLst>
            <pc:docMk/>
            <pc:sldMk cId="4292537727" sldId="342"/>
            <ac:spMk id="7" creationId="{E14FB22B-D336-CB86-6389-166E525EB568}"/>
          </ac:spMkLst>
        </pc:spChg>
        <pc:spChg chg="add mod ord">
          <ac:chgData name="Thais Cattani Perroni" userId="cfd5eeab-e9e1-4b2a-b5a4-3d687f911c86" providerId="ADAL" clId="{2FAD5FBD-1BD0-4C6A-9423-C8336ED6D4DC}" dt="2024-04-30T21:20:53.361" v="38" actId="700"/>
          <ac:spMkLst>
            <pc:docMk/>
            <pc:sldMk cId="4292537727" sldId="342"/>
            <ac:spMk id="8" creationId="{8CC97F5C-5057-2ED8-705E-16217D62AE47}"/>
          </ac:spMkLst>
        </pc:spChg>
        <pc:spChg chg="add del mod ord">
          <ac:chgData name="Thais Cattani Perroni" userId="cfd5eeab-e9e1-4b2a-b5a4-3d687f911c86" providerId="ADAL" clId="{2FAD5FBD-1BD0-4C6A-9423-C8336ED6D4DC}" dt="2024-04-30T21:21:00.682" v="40" actId="478"/>
          <ac:spMkLst>
            <pc:docMk/>
            <pc:sldMk cId="4292537727" sldId="342"/>
            <ac:spMk id="9" creationId="{FD1F5A69-09BA-23B6-4961-EE22D7F807CC}"/>
          </ac:spMkLst>
        </pc:spChg>
      </pc:sldChg>
      <pc:sldChg chg="addSp modSp mod modClrScheme chgLayout">
        <pc:chgData name="Thais Cattani Perroni" userId="cfd5eeab-e9e1-4b2a-b5a4-3d687f911c86" providerId="ADAL" clId="{2FAD5FBD-1BD0-4C6A-9423-C8336ED6D4DC}" dt="2024-04-30T21:22:11.837" v="73" actId="14100"/>
        <pc:sldMkLst>
          <pc:docMk/>
          <pc:sldMk cId="1388508495" sldId="343"/>
        </pc:sldMkLst>
        <pc:spChg chg="mod ord">
          <ac:chgData name="Thais Cattani Perroni" userId="cfd5eeab-e9e1-4b2a-b5a4-3d687f911c86" providerId="ADAL" clId="{2FAD5FBD-1BD0-4C6A-9423-C8336ED6D4DC}" dt="2024-04-30T21:22:11.837" v="73" actId="14100"/>
          <ac:spMkLst>
            <pc:docMk/>
            <pc:sldMk cId="1388508495" sldId="343"/>
            <ac:spMk id="2" creationId="{A6ED433D-CF32-9240-D1D5-781963924670}"/>
          </ac:spMkLst>
        </pc:spChg>
        <pc:spChg chg="add mod ord">
          <ac:chgData name="Thais Cattani Perroni" userId="cfd5eeab-e9e1-4b2a-b5a4-3d687f911c86" providerId="ADAL" clId="{2FAD5FBD-1BD0-4C6A-9423-C8336ED6D4DC}" dt="2024-04-30T21:21:36.982" v="46" actId="404"/>
          <ac:spMkLst>
            <pc:docMk/>
            <pc:sldMk cId="1388508495" sldId="343"/>
            <ac:spMk id="3" creationId="{A48C6B2A-1E0B-F2F8-4796-C6DC03E0B623}"/>
          </ac:spMkLst>
        </pc:spChg>
        <pc:spChg chg="add mod ord">
          <ac:chgData name="Thais Cattani Perroni" userId="cfd5eeab-e9e1-4b2a-b5a4-3d687f911c86" providerId="ADAL" clId="{2FAD5FBD-1BD0-4C6A-9423-C8336ED6D4DC}" dt="2024-04-30T21:21:22.175" v="43" actId="700"/>
          <ac:spMkLst>
            <pc:docMk/>
            <pc:sldMk cId="1388508495" sldId="343"/>
            <ac:spMk id="4" creationId="{9138BDB6-F612-1621-F8B9-E1811EF9EE76}"/>
          </ac:spMkLst>
        </pc:spChg>
        <pc:spChg chg="add mod ord">
          <ac:chgData name="Thais Cattani Perroni" userId="cfd5eeab-e9e1-4b2a-b5a4-3d687f911c86" providerId="ADAL" clId="{2FAD5FBD-1BD0-4C6A-9423-C8336ED6D4DC}" dt="2024-04-30T21:21:44.106" v="67" actId="20577"/>
          <ac:spMkLst>
            <pc:docMk/>
            <pc:sldMk cId="1388508495" sldId="343"/>
            <ac:spMk id="5" creationId="{C47B1948-7FED-2D49-C409-FFF2EDD33A42}"/>
          </ac:spMkLst>
        </pc:spChg>
      </pc:sldChg>
      <pc:sldChg chg="modNotesTx">
        <pc:chgData name="Thais Cattani Perroni" userId="cfd5eeab-e9e1-4b2a-b5a4-3d687f911c86" providerId="ADAL" clId="{2FAD5FBD-1BD0-4C6A-9423-C8336ED6D4DC}" dt="2024-04-30T21:25:54.104" v="86" actId="113"/>
        <pc:sldMkLst>
          <pc:docMk/>
          <pc:sldMk cId="2074190765" sldId="351"/>
        </pc:sldMkLst>
      </pc:sldChg>
      <pc:sldChg chg="modNotesTx">
        <pc:chgData name="Thais Cattani Perroni" userId="cfd5eeab-e9e1-4b2a-b5a4-3d687f911c86" providerId="ADAL" clId="{2FAD5FBD-1BD0-4C6A-9423-C8336ED6D4DC}" dt="2024-04-30T21:25:57.542" v="87" actId="113"/>
        <pc:sldMkLst>
          <pc:docMk/>
          <pc:sldMk cId="2323474618" sldId="352"/>
        </pc:sldMkLst>
      </pc:sldChg>
      <pc:sldChg chg="modSp modAnim modCm modNotesTx">
        <pc:chgData name="Thais Cattani Perroni" userId="cfd5eeab-e9e1-4b2a-b5a4-3d687f911c86" providerId="ADAL" clId="{2FAD5FBD-1BD0-4C6A-9423-C8336ED6D4DC}" dt="2024-04-30T21:26:24.222" v="96" actId="20577"/>
        <pc:sldMkLst>
          <pc:docMk/>
          <pc:sldMk cId="3828344346" sldId="353"/>
        </pc:sldMkLst>
        <pc:spChg chg="mod">
          <ac:chgData name="Thais Cattani Perroni" userId="cfd5eeab-e9e1-4b2a-b5a4-3d687f911c86" providerId="ADAL" clId="{2FAD5FBD-1BD0-4C6A-9423-C8336ED6D4DC}" dt="2024-04-30T21:26:24.222" v="96" actId="20577"/>
          <ac:spMkLst>
            <pc:docMk/>
            <pc:sldMk cId="3828344346" sldId="353"/>
            <ac:spMk id="4" creationId="{DD590733-2E90-8221-D6ED-D4427D8272F5}"/>
          </ac:spMkLst>
        </pc:spChg>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2FAD5FBD-1BD0-4C6A-9423-C8336ED6D4DC}" dt="2024-04-30T21:26:09.006" v="89"/>
              <pc2:cmMkLst xmlns:pc2="http://schemas.microsoft.com/office/powerpoint/2019/9/main/command">
                <pc:docMk/>
                <pc:sldMk cId="3828344346" sldId="353"/>
                <pc2:cmMk id="{7FE8B124-B17F-49DD-9D72-68B1B37EB39F}"/>
              </pc2:cmMkLst>
            </pc226:cmChg>
          </p:ext>
        </pc:extLst>
      </pc:sldChg>
      <pc:sldChg chg="modNotesTx">
        <pc:chgData name="Thais Cattani Perroni" userId="cfd5eeab-e9e1-4b2a-b5a4-3d687f911c86" providerId="ADAL" clId="{2FAD5FBD-1BD0-4C6A-9423-C8336ED6D4DC}" dt="2024-04-30T21:26:32.155" v="97" actId="113"/>
        <pc:sldMkLst>
          <pc:docMk/>
          <pc:sldMk cId="3470529866" sldId="354"/>
        </pc:sldMkLst>
      </pc:sldChg>
      <pc:sldChg chg="modCm modNotesTx">
        <pc:chgData name="Thais Cattani Perroni" userId="cfd5eeab-e9e1-4b2a-b5a4-3d687f911c86" providerId="ADAL" clId="{2FAD5FBD-1BD0-4C6A-9423-C8336ED6D4DC}" dt="2024-04-30T21:29:32.263" v="124" actId="12"/>
        <pc:sldMkLst>
          <pc:docMk/>
          <pc:sldMk cId="4194172465" sldId="355"/>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2FAD5FBD-1BD0-4C6A-9423-C8336ED6D4DC}" dt="2024-04-30T21:26:41.552" v="98"/>
              <pc2:cmMkLst xmlns:pc2="http://schemas.microsoft.com/office/powerpoint/2019/9/main/command">
                <pc:docMk/>
                <pc:sldMk cId="4194172465" sldId="355"/>
                <pc2:cmMk id="{DA1D4C45-E919-4DEE-8536-FEB216106A42}"/>
              </pc2:cmMkLst>
            </pc226:cmChg>
          </p:ext>
        </pc:extLst>
      </pc:sldChg>
      <pc:sldChg chg="modCm modNotesTx">
        <pc:chgData name="Thais Cattani Perroni" userId="cfd5eeab-e9e1-4b2a-b5a4-3d687f911c86" providerId="ADAL" clId="{2FAD5FBD-1BD0-4C6A-9423-C8336ED6D4DC}" dt="2024-04-30T21:29:03.847" v="117" actId="12"/>
        <pc:sldMkLst>
          <pc:docMk/>
          <pc:sldMk cId="1696835114" sldId="356"/>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2FAD5FBD-1BD0-4C6A-9423-C8336ED6D4DC}" dt="2024-04-30T21:27:49.422" v="107"/>
              <pc2:cmMkLst xmlns:pc2="http://schemas.microsoft.com/office/powerpoint/2019/9/main/command">
                <pc:docMk/>
                <pc:sldMk cId="1696835114" sldId="356"/>
                <pc2:cmMk id="{CE948D09-E5C3-449E-9012-BAF6971C16AC}"/>
              </pc2:cmMkLst>
            </pc226:cmChg>
          </p:ext>
        </pc:extLst>
      </pc:sldChg>
      <pc:sldChg chg="modNotesTx">
        <pc:chgData name="Thais Cattani Perroni" userId="cfd5eeab-e9e1-4b2a-b5a4-3d687f911c86" providerId="ADAL" clId="{2FAD5FBD-1BD0-4C6A-9423-C8336ED6D4DC}" dt="2024-04-30T21:29:47.738" v="127"/>
        <pc:sldMkLst>
          <pc:docMk/>
          <pc:sldMk cId="1248820591" sldId="357"/>
        </pc:sldMkLst>
      </pc:sldChg>
      <pc:sldChg chg="modNotesTx">
        <pc:chgData name="Thais Cattani Perroni" userId="cfd5eeab-e9e1-4b2a-b5a4-3d687f911c86" providerId="ADAL" clId="{2FAD5FBD-1BD0-4C6A-9423-C8336ED6D4DC}" dt="2024-04-30T21:25:47.894" v="85" actId="113"/>
        <pc:sldMkLst>
          <pc:docMk/>
          <pc:sldMk cId="2989217379" sldId="358"/>
        </pc:sldMkLst>
      </pc:sldChg>
      <pc:sldChg chg="modNotesTx">
        <pc:chgData name="Thais Cattani Perroni" userId="cfd5eeab-e9e1-4b2a-b5a4-3d687f911c86" providerId="ADAL" clId="{2FAD5FBD-1BD0-4C6A-9423-C8336ED6D4DC}" dt="2024-04-30T21:28:48.935" v="112" actId="12"/>
        <pc:sldMkLst>
          <pc:docMk/>
          <pc:sldMk cId="4059817177" sldId="359"/>
        </pc:sldMkLst>
      </pc:sldChg>
      <pc:sldChg chg="modNotesTx">
        <pc:chgData name="Thais Cattani Perroni" userId="cfd5eeab-e9e1-4b2a-b5a4-3d687f911c86" providerId="ADAL" clId="{2FAD5FBD-1BD0-4C6A-9423-C8336ED6D4DC}" dt="2024-04-30T21:28:39.327" v="110" actId="12"/>
        <pc:sldMkLst>
          <pc:docMk/>
          <pc:sldMk cId="2898392835" sldId="360"/>
        </pc:sldMkLst>
      </pc:sldChg>
      <pc:sldChg chg="modNotesTx">
        <pc:chgData name="Thais Cattani Perroni" userId="cfd5eeab-e9e1-4b2a-b5a4-3d687f911c86" providerId="ADAL" clId="{2FAD5FBD-1BD0-4C6A-9423-C8336ED6D4DC}" dt="2024-04-30T21:22:34.521" v="75" actId="20577"/>
        <pc:sldMkLst>
          <pc:docMk/>
          <pc:sldMk cId="2865729669" sldId="365"/>
        </pc:sldMkLst>
      </pc:sldChg>
      <pc:sldChg chg="modCm modNotesTx">
        <pc:chgData name="Thais Cattani Perroni" userId="cfd5eeab-e9e1-4b2a-b5a4-3d687f911c86" providerId="ADAL" clId="{2FAD5FBD-1BD0-4C6A-9423-C8336ED6D4DC}" dt="2024-04-30T21:22:46.973" v="78" actId="20577"/>
        <pc:sldMkLst>
          <pc:docMk/>
          <pc:sldMk cId="1752500411" sldId="366"/>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2FAD5FBD-1BD0-4C6A-9423-C8336ED6D4DC}" dt="2024-04-30T21:22:42.052" v="76"/>
              <pc2:cmMkLst xmlns:pc2="http://schemas.microsoft.com/office/powerpoint/2019/9/main/command">
                <pc:docMk/>
                <pc:sldMk cId="1752500411" sldId="366"/>
                <pc2:cmMk id="{613716AC-4BC9-41E2-8D20-EDE7E6AC027C}"/>
              </pc2:cmMkLst>
            </pc226:cmChg>
          </p:ext>
        </pc:extLst>
      </pc:sldChg>
      <pc:sldChg chg="modCm">
        <pc:chgData name="Thais Cattani Perroni" userId="cfd5eeab-e9e1-4b2a-b5a4-3d687f911c86" providerId="ADAL" clId="{2FAD5FBD-1BD0-4C6A-9423-C8336ED6D4DC}" dt="2024-04-30T21:23:34.169" v="79"/>
        <pc:sldMkLst>
          <pc:docMk/>
          <pc:sldMk cId="1041184536" sldId="367"/>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2FAD5FBD-1BD0-4C6A-9423-C8336ED6D4DC}" dt="2024-04-30T21:23:34.169" v="79"/>
              <pc2:cmMkLst xmlns:pc2="http://schemas.microsoft.com/office/powerpoint/2019/9/main/command">
                <pc:docMk/>
                <pc:sldMk cId="1041184536" sldId="367"/>
                <pc2:cmMk id="{BA5CF5AE-3CB7-4D5B-9DD0-647C4B7A7640}"/>
              </pc2:cmMkLst>
            </pc226:cmChg>
          </p:ext>
        </pc:extLst>
      </pc:sldChg>
      <pc:sldChg chg="modCm">
        <pc:chgData name="Thais Cattani Perroni" userId="cfd5eeab-e9e1-4b2a-b5a4-3d687f911c86" providerId="ADAL" clId="{2FAD5FBD-1BD0-4C6A-9423-C8336ED6D4DC}" dt="2024-04-30T21:23:39.378" v="80"/>
        <pc:sldMkLst>
          <pc:docMk/>
          <pc:sldMk cId="2497054837" sldId="368"/>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2FAD5FBD-1BD0-4C6A-9423-C8336ED6D4DC}" dt="2024-04-30T21:23:39.378" v="80"/>
              <pc2:cmMkLst xmlns:pc2="http://schemas.microsoft.com/office/powerpoint/2019/9/main/command">
                <pc:docMk/>
                <pc:sldMk cId="2497054837" sldId="368"/>
                <pc2:cmMk id="{59474F18-DEA1-45D6-A45C-8B374FE05F13}"/>
              </pc2:cmMkLst>
            </pc226:cmChg>
          </p:ext>
        </pc:extLst>
      </pc:sldChg>
      <pc:sldChg chg="modCm">
        <pc:chgData name="Thais Cattani Perroni" userId="cfd5eeab-e9e1-4b2a-b5a4-3d687f911c86" providerId="ADAL" clId="{2FAD5FBD-1BD0-4C6A-9423-C8336ED6D4DC}" dt="2024-04-30T21:24:00.828" v="81"/>
        <pc:sldMkLst>
          <pc:docMk/>
          <pc:sldMk cId="1060942815" sldId="369"/>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2FAD5FBD-1BD0-4C6A-9423-C8336ED6D4DC}" dt="2024-04-30T21:24:00.828" v="81"/>
              <pc2:cmMkLst xmlns:pc2="http://schemas.microsoft.com/office/powerpoint/2019/9/main/command">
                <pc:docMk/>
                <pc:sldMk cId="1060942815" sldId="369"/>
                <pc2:cmMk id="{07F1D511-FC68-477C-8839-EDEBC6922BC5}"/>
              </pc2:cmMkLst>
            </pc226:cmChg>
          </p:ext>
        </pc:extLst>
      </pc:sldChg>
    </pc:docChg>
  </pc:docChgLst>
  <pc:docChgLst>
    <pc:chgData name="Josée Aubry" userId="S::joaubry83_gmail.com#ext#@educaloi.onmicrosoft.com::23a2d29c-346f-4c14-95eb-1dc89f086536" providerId="AD" clId="Web-{A6C61BBB-A3BF-B671-9FF8-F92E681E9A38}"/>
    <pc:docChg chg="mod addSld delSld modSld sldOrd">
      <pc:chgData name="Josée Aubry" userId="S::joaubry83_gmail.com#ext#@educaloi.onmicrosoft.com::23a2d29c-346f-4c14-95eb-1dc89f086536" providerId="AD" clId="Web-{A6C61BBB-A3BF-B671-9FF8-F92E681E9A38}" dt="2024-04-09T03:31:45.555" v="570"/>
      <pc:docMkLst>
        <pc:docMk/>
      </pc:docMkLst>
      <pc:sldChg chg="ord">
        <pc:chgData name="Josée Aubry" userId="S::joaubry83_gmail.com#ext#@educaloi.onmicrosoft.com::23a2d29c-346f-4c14-95eb-1dc89f086536" providerId="AD" clId="Web-{A6C61BBB-A3BF-B671-9FF8-F92E681E9A38}" dt="2024-04-09T03:16:20.374" v="498"/>
        <pc:sldMkLst>
          <pc:docMk/>
          <pc:sldMk cId="103938082" sldId="326"/>
        </pc:sldMkLst>
      </pc:sldChg>
      <pc:sldChg chg="modSp">
        <pc:chgData name="Josée Aubry" userId="S::joaubry83_gmail.com#ext#@educaloi.onmicrosoft.com::23a2d29c-346f-4c14-95eb-1dc89f086536" providerId="AD" clId="Web-{A6C61BBB-A3BF-B671-9FF8-F92E681E9A38}" dt="2024-04-09T03:22:29.759" v="517" actId="20577"/>
        <pc:sldMkLst>
          <pc:docMk/>
          <pc:sldMk cId="188957017" sldId="344"/>
        </pc:sldMkLst>
        <pc:spChg chg="mod">
          <ac:chgData name="Josée Aubry" userId="S::joaubry83_gmail.com#ext#@educaloi.onmicrosoft.com::23a2d29c-346f-4c14-95eb-1dc89f086536" providerId="AD" clId="Web-{A6C61BBB-A3BF-B671-9FF8-F92E681E9A38}" dt="2024-04-09T03:22:29.759" v="517" actId="20577"/>
          <ac:spMkLst>
            <pc:docMk/>
            <pc:sldMk cId="188957017" sldId="344"/>
            <ac:spMk id="4" creationId="{E03272C1-F0E0-C85A-E5C1-E772398311D3}"/>
          </ac:spMkLst>
        </pc:spChg>
      </pc:sldChg>
      <pc:sldChg chg="addSp delSp modSp del">
        <pc:chgData name="Josée Aubry" userId="S::joaubry83_gmail.com#ext#@educaloi.onmicrosoft.com::23a2d29c-346f-4c14-95eb-1dc89f086536" providerId="AD" clId="Web-{A6C61BBB-A3BF-B671-9FF8-F92E681E9A38}" dt="2024-04-09T01:43:21.459" v="38"/>
        <pc:sldMkLst>
          <pc:docMk/>
          <pc:sldMk cId="3635131699" sldId="345"/>
        </pc:sldMkLst>
        <pc:spChg chg="mod">
          <ac:chgData name="Josée Aubry" userId="S::joaubry83_gmail.com#ext#@educaloi.onmicrosoft.com::23a2d29c-346f-4c14-95eb-1dc89f086536" providerId="AD" clId="Web-{A6C61BBB-A3BF-B671-9FF8-F92E681E9A38}" dt="2024-04-09T01:42:54.333" v="33" actId="20577"/>
          <ac:spMkLst>
            <pc:docMk/>
            <pc:sldMk cId="3635131699" sldId="345"/>
            <ac:spMk id="2" creationId="{66A476B9-66F3-A447-8C0E-16FB67B2ACC7}"/>
          </ac:spMkLst>
        </pc:spChg>
        <pc:spChg chg="del">
          <ac:chgData name="Josée Aubry" userId="S::joaubry83_gmail.com#ext#@educaloi.onmicrosoft.com::23a2d29c-346f-4c14-95eb-1dc89f086536" providerId="AD" clId="Web-{A6C61BBB-A3BF-B671-9FF8-F92E681E9A38}" dt="2024-04-09T01:41:24.050" v="25"/>
          <ac:spMkLst>
            <pc:docMk/>
            <pc:sldMk cId="3635131699" sldId="345"/>
            <ac:spMk id="3" creationId="{36F9CED6-9F81-BE8F-287F-7CE6C7A86343}"/>
          </ac:spMkLst>
        </pc:spChg>
        <pc:spChg chg="add del mod">
          <ac:chgData name="Josée Aubry" userId="S::joaubry83_gmail.com#ext#@educaloi.onmicrosoft.com::23a2d29c-346f-4c14-95eb-1dc89f086536" providerId="AD" clId="Web-{A6C61BBB-A3BF-B671-9FF8-F92E681E9A38}" dt="2024-04-09T01:41:29.159" v="26"/>
          <ac:spMkLst>
            <pc:docMk/>
            <pc:sldMk cId="3635131699" sldId="345"/>
            <ac:spMk id="5" creationId="{8136D060-1EAE-1111-BD38-E120B7713F43}"/>
          </ac:spMkLst>
        </pc:spChg>
      </pc:sldChg>
      <pc:sldChg chg="modSp del">
        <pc:chgData name="Josée Aubry" userId="S::joaubry83_gmail.com#ext#@educaloi.onmicrosoft.com::23a2d29c-346f-4c14-95eb-1dc89f086536" providerId="AD" clId="Web-{A6C61BBB-A3BF-B671-9FF8-F92E681E9A38}" dt="2024-04-09T01:44:13.289" v="47"/>
        <pc:sldMkLst>
          <pc:docMk/>
          <pc:sldMk cId="2861582830" sldId="346"/>
        </pc:sldMkLst>
        <pc:spChg chg="mod">
          <ac:chgData name="Josée Aubry" userId="S::joaubry83_gmail.com#ext#@educaloi.onmicrosoft.com::23a2d29c-346f-4c14-95eb-1dc89f086536" providerId="AD" clId="Web-{A6C61BBB-A3BF-B671-9FF8-F92E681E9A38}" dt="2024-04-09T01:44:00.554" v="44" actId="20577"/>
          <ac:spMkLst>
            <pc:docMk/>
            <pc:sldMk cId="2861582830" sldId="346"/>
            <ac:spMk id="2" creationId="{A928B9DB-68CA-5F89-2CF2-08A24DDCA9E8}"/>
          </ac:spMkLst>
        </pc:spChg>
      </pc:sldChg>
      <pc:sldChg chg="del">
        <pc:chgData name="Josée Aubry" userId="S::joaubry83_gmail.com#ext#@educaloi.onmicrosoft.com::23a2d29c-346f-4c14-95eb-1dc89f086536" providerId="AD" clId="Web-{A6C61BBB-A3BF-B671-9FF8-F92E681E9A38}" dt="2024-04-09T01:46:49.496" v="66"/>
        <pc:sldMkLst>
          <pc:docMk/>
          <pc:sldMk cId="3566230584" sldId="347"/>
        </pc:sldMkLst>
      </pc:sldChg>
      <pc:sldChg chg="del">
        <pc:chgData name="Josée Aubry" userId="S::joaubry83_gmail.com#ext#@educaloi.onmicrosoft.com::23a2d29c-346f-4c14-95eb-1dc89f086536" providerId="AD" clId="Web-{A6C61BBB-A3BF-B671-9FF8-F92E681E9A38}" dt="2024-04-09T01:47:57.904" v="78"/>
        <pc:sldMkLst>
          <pc:docMk/>
          <pc:sldMk cId="2084611158" sldId="348"/>
        </pc:sldMkLst>
      </pc:sldChg>
      <pc:sldChg chg="delSp modSp del">
        <pc:chgData name="Josée Aubry" userId="S::joaubry83_gmail.com#ext#@educaloi.onmicrosoft.com::23a2d29c-346f-4c14-95eb-1dc89f086536" providerId="AD" clId="Web-{A6C61BBB-A3BF-B671-9FF8-F92E681E9A38}" dt="2024-04-09T03:22:32.384" v="518"/>
        <pc:sldMkLst>
          <pc:docMk/>
          <pc:sldMk cId="3797952631" sldId="349"/>
        </pc:sldMkLst>
        <pc:spChg chg="mod">
          <ac:chgData name="Josée Aubry" userId="S::joaubry83_gmail.com#ext#@educaloi.onmicrosoft.com::23a2d29c-346f-4c14-95eb-1dc89f086536" providerId="AD" clId="Web-{A6C61BBB-A3BF-B671-9FF8-F92E681E9A38}" dt="2024-04-09T03:22:03.164" v="510" actId="20577"/>
          <ac:spMkLst>
            <pc:docMk/>
            <pc:sldMk cId="3797952631" sldId="349"/>
            <ac:spMk id="4" creationId="{E82488FE-DFC6-8FB0-2A59-606D6F454F9E}"/>
          </ac:spMkLst>
        </pc:spChg>
        <pc:picChg chg="del">
          <ac:chgData name="Josée Aubry" userId="S::joaubry83_gmail.com#ext#@educaloi.onmicrosoft.com::23a2d29c-346f-4c14-95eb-1dc89f086536" providerId="AD" clId="Web-{A6C61BBB-A3BF-B671-9FF8-F92E681E9A38}" dt="2024-04-09T03:21:39.929" v="499"/>
          <ac:picMkLst>
            <pc:docMk/>
            <pc:sldMk cId="3797952631" sldId="349"/>
            <ac:picMk id="11" creationId="{21FF0EBE-C253-D8AD-0145-367F47B6B526}"/>
          </ac:picMkLst>
        </pc:picChg>
      </pc:sldChg>
      <pc:sldChg chg="modSp">
        <pc:chgData name="Josée Aubry" userId="S::joaubry83_gmail.com#ext#@educaloi.onmicrosoft.com::23a2d29c-346f-4c14-95eb-1dc89f086536" providerId="AD" clId="Web-{A6C61BBB-A3BF-B671-9FF8-F92E681E9A38}" dt="2024-04-09T01:52:17.333" v="103" actId="20577"/>
        <pc:sldMkLst>
          <pc:docMk/>
          <pc:sldMk cId="2074190765" sldId="351"/>
        </pc:sldMkLst>
        <pc:spChg chg="mod">
          <ac:chgData name="Josée Aubry" userId="S::joaubry83_gmail.com#ext#@educaloi.onmicrosoft.com::23a2d29c-346f-4c14-95eb-1dc89f086536" providerId="AD" clId="Web-{A6C61BBB-A3BF-B671-9FF8-F92E681E9A38}" dt="2024-04-09T01:52:17.333" v="103" actId="20577"/>
          <ac:spMkLst>
            <pc:docMk/>
            <pc:sldMk cId="2074190765" sldId="351"/>
            <ac:spMk id="4" creationId="{DD590733-2E90-8221-D6ED-D4427D8272F5}"/>
          </ac:spMkLst>
        </pc:spChg>
      </pc:sldChg>
      <pc:sldChg chg="modSp">
        <pc:chgData name="Josée Aubry" userId="S::joaubry83_gmail.com#ext#@educaloi.onmicrosoft.com::23a2d29c-346f-4c14-95eb-1dc89f086536" providerId="AD" clId="Web-{A6C61BBB-A3BF-B671-9FF8-F92E681E9A38}" dt="2024-04-09T01:52:58.615" v="105" actId="20577"/>
        <pc:sldMkLst>
          <pc:docMk/>
          <pc:sldMk cId="3828344346" sldId="353"/>
        </pc:sldMkLst>
        <pc:spChg chg="mod">
          <ac:chgData name="Josée Aubry" userId="S::joaubry83_gmail.com#ext#@educaloi.onmicrosoft.com::23a2d29c-346f-4c14-95eb-1dc89f086536" providerId="AD" clId="Web-{A6C61BBB-A3BF-B671-9FF8-F92E681E9A38}" dt="2024-04-09T01:52:58.615" v="105" actId="20577"/>
          <ac:spMkLst>
            <pc:docMk/>
            <pc:sldMk cId="3828344346" sldId="353"/>
            <ac:spMk id="4" creationId="{DD590733-2E90-8221-D6ED-D4427D8272F5}"/>
          </ac:spMkLst>
        </pc:spChg>
      </pc:sldChg>
      <pc:sldChg chg="modSp">
        <pc:chgData name="Josée Aubry" userId="S::joaubry83_gmail.com#ext#@educaloi.onmicrosoft.com::23a2d29c-346f-4c14-95eb-1dc89f086536" providerId="AD" clId="Web-{A6C61BBB-A3BF-B671-9FF8-F92E681E9A38}" dt="2024-04-09T01:53:14.413" v="107" actId="14100"/>
        <pc:sldMkLst>
          <pc:docMk/>
          <pc:sldMk cId="3470529866" sldId="354"/>
        </pc:sldMkLst>
        <pc:spChg chg="mod">
          <ac:chgData name="Josée Aubry" userId="S::joaubry83_gmail.com#ext#@educaloi.onmicrosoft.com::23a2d29c-346f-4c14-95eb-1dc89f086536" providerId="AD" clId="Web-{A6C61BBB-A3BF-B671-9FF8-F92E681E9A38}" dt="2024-04-09T01:53:14.413" v="107" actId="14100"/>
          <ac:spMkLst>
            <pc:docMk/>
            <pc:sldMk cId="3470529866" sldId="354"/>
            <ac:spMk id="2" creationId="{A38F45F6-4AE3-A26F-253B-28C1C86A695B}"/>
          </ac:spMkLst>
        </pc:spChg>
      </pc:sldChg>
      <pc:sldChg chg="modSp">
        <pc:chgData name="Josée Aubry" userId="S::joaubry83_gmail.com#ext#@educaloi.onmicrosoft.com::23a2d29c-346f-4c14-95eb-1dc89f086536" providerId="AD" clId="Web-{A6C61BBB-A3BF-B671-9FF8-F92E681E9A38}" dt="2024-04-09T01:53:40.867" v="108" actId="20577"/>
        <pc:sldMkLst>
          <pc:docMk/>
          <pc:sldMk cId="4194172465" sldId="355"/>
        </pc:sldMkLst>
        <pc:spChg chg="mod">
          <ac:chgData name="Josée Aubry" userId="S::joaubry83_gmail.com#ext#@educaloi.onmicrosoft.com::23a2d29c-346f-4c14-95eb-1dc89f086536" providerId="AD" clId="Web-{A6C61BBB-A3BF-B671-9FF8-F92E681E9A38}" dt="2024-04-09T01:53:40.867" v="108" actId="20577"/>
          <ac:spMkLst>
            <pc:docMk/>
            <pc:sldMk cId="4194172465" sldId="355"/>
            <ac:spMk id="4" creationId="{65FA54B5-AABF-0E3B-CCC4-09B1C89DF0D2}"/>
          </ac:spMkLst>
        </pc:spChg>
      </pc:sldChg>
      <pc:sldChg chg="addSp delSp modSp">
        <pc:chgData name="Josée Aubry" userId="S::joaubry83_gmail.com#ext#@educaloi.onmicrosoft.com::23a2d29c-346f-4c14-95eb-1dc89f086536" providerId="AD" clId="Web-{A6C61BBB-A3BF-B671-9FF8-F92E681E9A38}" dt="2024-04-09T01:54:48.431" v="110"/>
        <pc:sldMkLst>
          <pc:docMk/>
          <pc:sldMk cId="1248820591" sldId="357"/>
        </pc:sldMkLst>
        <pc:spChg chg="del">
          <ac:chgData name="Josée Aubry" userId="S::joaubry83_gmail.com#ext#@educaloi.onmicrosoft.com::23a2d29c-346f-4c14-95eb-1dc89f086536" providerId="AD" clId="Web-{A6C61BBB-A3BF-B671-9FF8-F92E681E9A38}" dt="2024-04-09T01:54:46.243" v="109"/>
          <ac:spMkLst>
            <pc:docMk/>
            <pc:sldMk cId="1248820591" sldId="357"/>
            <ac:spMk id="3" creationId="{95E318F0-05FF-581A-8262-C32AC7C5FE8D}"/>
          </ac:spMkLst>
        </pc:spChg>
        <pc:spChg chg="add del mod">
          <ac:chgData name="Josée Aubry" userId="S::joaubry83_gmail.com#ext#@educaloi.onmicrosoft.com::23a2d29c-346f-4c14-95eb-1dc89f086536" providerId="AD" clId="Web-{A6C61BBB-A3BF-B671-9FF8-F92E681E9A38}" dt="2024-04-09T01:54:48.431" v="110"/>
          <ac:spMkLst>
            <pc:docMk/>
            <pc:sldMk cId="1248820591" sldId="357"/>
            <ac:spMk id="5" creationId="{2742D743-8CA7-AEF9-D30D-F6E20D1EB8A9}"/>
          </ac:spMkLst>
        </pc:spChg>
      </pc:sldChg>
      <pc:sldChg chg="addCm">
        <pc:chgData name="Josée Aubry" userId="S::joaubry83_gmail.com#ext#@educaloi.onmicrosoft.com::23a2d29c-346f-4c14-95eb-1dc89f086536" providerId="AD" clId="Web-{A6C61BBB-A3BF-B671-9FF8-F92E681E9A38}" dt="2024-04-09T03:25:05.607" v="519"/>
        <pc:sldMkLst>
          <pc:docMk/>
          <pc:sldMk cId="2989217379" sldId="358"/>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A6C61BBB-A3BF-B671-9FF8-F92E681E9A38}" dt="2024-04-09T03:25:05.607" v="519"/>
              <pc2:cmMkLst xmlns:pc2="http://schemas.microsoft.com/office/powerpoint/2019/9/main/command">
                <pc:docMk/>
                <pc:sldMk cId="2989217379" sldId="358"/>
                <pc2:cmMk id="{21A79487-385B-4546-8331-95F7BC19FA2B}"/>
              </pc2:cmMkLst>
            </pc226:cmChg>
          </p:ext>
        </pc:extLst>
      </pc:sldChg>
      <pc:sldChg chg="modSp">
        <pc:chgData name="Josée Aubry" userId="S::joaubry83_gmail.com#ext#@educaloi.onmicrosoft.com::23a2d29c-346f-4c14-95eb-1dc89f086536" providerId="AD" clId="Web-{A6C61BBB-A3BF-B671-9FF8-F92E681E9A38}" dt="2024-04-09T03:25:39.904" v="521" actId="14100"/>
        <pc:sldMkLst>
          <pc:docMk/>
          <pc:sldMk cId="2898392835" sldId="360"/>
        </pc:sldMkLst>
        <pc:spChg chg="mod">
          <ac:chgData name="Josée Aubry" userId="S::joaubry83_gmail.com#ext#@educaloi.onmicrosoft.com::23a2d29c-346f-4c14-95eb-1dc89f086536" providerId="AD" clId="Web-{A6C61BBB-A3BF-B671-9FF8-F92E681E9A38}" dt="2024-04-09T03:25:39.904" v="521" actId="14100"/>
          <ac:spMkLst>
            <pc:docMk/>
            <pc:sldMk cId="2898392835" sldId="360"/>
            <ac:spMk id="3" creationId="{3FF42373-61D2-6605-3145-0D8EBBE2530E}"/>
          </ac:spMkLst>
        </pc:spChg>
      </pc:sldChg>
      <pc:sldChg chg="addSp modSp">
        <pc:chgData name="Josée Aubry" userId="S::joaubry83_gmail.com#ext#@educaloi.onmicrosoft.com::23a2d29c-346f-4c14-95eb-1dc89f086536" providerId="AD" clId="Web-{A6C61BBB-A3BF-B671-9FF8-F92E681E9A38}" dt="2024-04-09T02:08:06.868" v="187"/>
        <pc:sldMkLst>
          <pc:docMk/>
          <pc:sldMk cId="2409577455" sldId="364"/>
        </pc:sldMkLst>
        <pc:spChg chg="add mod">
          <ac:chgData name="Josée Aubry" userId="S::joaubry83_gmail.com#ext#@educaloi.onmicrosoft.com::23a2d29c-346f-4c14-95eb-1dc89f086536" providerId="AD" clId="Web-{A6C61BBB-A3BF-B671-9FF8-F92E681E9A38}" dt="2024-04-09T02:08:06.868" v="187"/>
          <ac:spMkLst>
            <pc:docMk/>
            <pc:sldMk cId="2409577455" sldId="364"/>
            <ac:spMk id="3" creationId="{CCBD2682-A16B-F7B5-5465-A2B40C8F9F05}"/>
          </ac:spMkLst>
        </pc:spChg>
      </pc:sldChg>
      <pc:sldChg chg="modSp add replId">
        <pc:chgData name="Josée Aubry" userId="S::joaubry83_gmail.com#ext#@educaloi.onmicrosoft.com::23a2d29c-346f-4c14-95eb-1dc89f086536" providerId="AD" clId="Web-{A6C61BBB-A3BF-B671-9FF8-F92E681E9A38}" dt="2024-04-09T01:41:14.581" v="24" actId="20577"/>
        <pc:sldMkLst>
          <pc:docMk/>
          <pc:sldMk cId="2865729669" sldId="365"/>
        </pc:sldMkLst>
        <pc:spChg chg="mod">
          <ac:chgData name="Josée Aubry" userId="S::joaubry83_gmail.com#ext#@educaloi.onmicrosoft.com::23a2d29c-346f-4c14-95eb-1dc89f086536" providerId="AD" clId="Web-{A6C61BBB-A3BF-B671-9FF8-F92E681E9A38}" dt="2024-04-09T01:41:14.581" v="24" actId="20577"/>
          <ac:spMkLst>
            <pc:docMk/>
            <pc:sldMk cId="2865729669" sldId="365"/>
            <ac:spMk id="2" creationId="{947F4428-26AA-E025-EFB5-957A4AD6681D}"/>
          </ac:spMkLst>
        </pc:spChg>
      </pc:sldChg>
      <pc:sldChg chg="add del replId">
        <pc:chgData name="Josée Aubry" userId="S::joaubry83_gmail.com#ext#@educaloi.onmicrosoft.com::23a2d29c-346f-4c14-95eb-1dc89f086536" providerId="AD" clId="Web-{A6C61BBB-A3BF-B671-9FF8-F92E681E9A38}" dt="2024-04-09T01:42:12.707" v="28"/>
        <pc:sldMkLst>
          <pc:docMk/>
          <pc:sldMk cId="548821928" sldId="366"/>
        </pc:sldMkLst>
      </pc:sldChg>
      <pc:sldChg chg="modSp add replId">
        <pc:chgData name="Josée Aubry" userId="S::joaubry83_gmail.com#ext#@educaloi.onmicrosoft.com::23a2d29c-346f-4c14-95eb-1dc89f086536" providerId="AD" clId="Web-{A6C61BBB-A3BF-B671-9FF8-F92E681E9A38}" dt="2024-04-09T01:48:23.405" v="80" actId="20577"/>
        <pc:sldMkLst>
          <pc:docMk/>
          <pc:sldMk cId="1752500411" sldId="366"/>
        </pc:sldMkLst>
        <pc:spChg chg="mod">
          <ac:chgData name="Josée Aubry" userId="S::joaubry83_gmail.com#ext#@educaloi.onmicrosoft.com::23a2d29c-346f-4c14-95eb-1dc89f086536" providerId="AD" clId="Web-{A6C61BBB-A3BF-B671-9FF8-F92E681E9A38}" dt="2024-04-09T01:48:23.405" v="80" actId="20577"/>
          <ac:spMkLst>
            <pc:docMk/>
            <pc:sldMk cId="1752500411" sldId="366"/>
            <ac:spMk id="2" creationId="{A38F45F6-4AE3-A26F-253B-28C1C86A695B}"/>
          </ac:spMkLst>
        </pc:spChg>
        <pc:spChg chg="mod">
          <ac:chgData name="Josée Aubry" userId="S::joaubry83_gmail.com#ext#@educaloi.onmicrosoft.com::23a2d29c-346f-4c14-95eb-1dc89f086536" providerId="AD" clId="Web-{A6C61BBB-A3BF-B671-9FF8-F92E681E9A38}" dt="2024-04-09T01:43:14.506" v="37" actId="14100"/>
          <ac:spMkLst>
            <pc:docMk/>
            <pc:sldMk cId="1752500411" sldId="366"/>
            <ac:spMk id="4" creationId="{DD590733-2E90-8221-D6ED-D4427D8272F5}"/>
          </ac:spMkLst>
        </pc:spChg>
      </pc:sldChg>
      <pc:sldChg chg="addSp delSp modSp add replId">
        <pc:chgData name="Josée Aubry" userId="S::joaubry83_gmail.com#ext#@educaloi.onmicrosoft.com::23a2d29c-346f-4c14-95eb-1dc89f086536" providerId="AD" clId="Web-{A6C61BBB-A3BF-B671-9FF8-F92E681E9A38}" dt="2024-04-09T01:49:11.687" v="92" actId="14100"/>
        <pc:sldMkLst>
          <pc:docMk/>
          <pc:sldMk cId="1041184536" sldId="367"/>
        </pc:sldMkLst>
        <pc:spChg chg="mod">
          <ac:chgData name="Josée Aubry" userId="S::joaubry83_gmail.com#ext#@educaloi.onmicrosoft.com::23a2d29c-346f-4c14-95eb-1dc89f086536" providerId="AD" clId="Web-{A6C61BBB-A3BF-B671-9FF8-F92E681E9A38}" dt="2024-04-09T01:49:11.687" v="92" actId="14100"/>
          <ac:spMkLst>
            <pc:docMk/>
            <pc:sldMk cId="1041184536" sldId="367"/>
            <ac:spMk id="2" creationId="{A38F45F6-4AE3-A26F-253B-28C1C86A695B}"/>
          </ac:spMkLst>
        </pc:spChg>
        <pc:spChg chg="add del mod">
          <ac:chgData name="Josée Aubry" userId="S::joaubry83_gmail.com#ext#@educaloi.onmicrosoft.com::23a2d29c-346f-4c14-95eb-1dc89f086536" providerId="AD" clId="Web-{A6C61BBB-A3BF-B671-9FF8-F92E681E9A38}" dt="2024-04-09T01:49:02.500" v="89" actId="20577"/>
          <ac:spMkLst>
            <pc:docMk/>
            <pc:sldMk cId="1041184536" sldId="367"/>
            <ac:spMk id="4" creationId="{DD590733-2E90-8221-D6ED-D4427D8272F5}"/>
          </ac:spMkLst>
        </pc:spChg>
        <pc:spChg chg="add del mod">
          <ac:chgData name="Josée Aubry" userId="S::joaubry83_gmail.com#ext#@educaloi.onmicrosoft.com::23a2d29c-346f-4c14-95eb-1dc89f086536" providerId="AD" clId="Web-{A6C61BBB-A3BF-B671-9FF8-F92E681E9A38}" dt="2024-04-09T01:48:38.358" v="82"/>
          <ac:spMkLst>
            <pc:docMk/>
            <pc:sldMk cId="1041184536" sldId="367"/>
            <ac:spMk id="5" creationId="{C730CFF2-1E77-05C4-0B6C-383C3B74642A}"/>
          </ac:spMkLst>
        </pc:spChg>
      </pc:sldChg>
      <pc:sldChg chg="modSp add replId">
        <pc:chgData name="Josée Aubry" userId="S::joaubry83_gmail.com#ext#@educaloi.onmicrosoft.com::23a2d29c-346f-4c14-95eb-1dc89f086536" providerId="AD" clId="Web-{A6C61BBB-A3BF-B671-9FF8-F92E681E9A38}" dt="2024-04-09T01:49:32.625" v="95" actId="14100"/>
        <pc:sldMkLst>
          <pc:docMk/>
          <pc:sldMk cId="2497054837" sldId="368"/>
        </pc:sldMkLst>
        <pc:spChg chg="mod">
          <ac:chgData name="Josée Aubry" userId="S::joaubry83_gmail.com#ext#@educaloi.onmicrosoft.com::23a2d29c-346f-4c14-95eb-1dc89f086536" providerId="AD" clId="Web-{A6C61BBB-A3BF-B671-9FF8-F92E681E9A38}" dt="2024-04-09T01:49:32.625" v="95" actId="14100"/>
          <ac:spMkLst>
            <pc:docMk/>
            <pc:sldMk cId="2497054837" sldId="368"/>
            <ac:spMk id="2" creationId="{A38F45F6-4AE3-A26F-253B-28C1C86A695B}"/>
          </ac:spMkLst>
        </pc:spChg>
        <pc:spChg chg="mod">
          <ac:chgData name="Josée Aubry" userId="S::joaubry83_gmail.com#ext#@educaloi.onmicrosoft.com::23a2d29c-346f-4c14-95eb-1dc89f086536" providerId="AD" clId="Web-{A6C61BBB-A3BF-B671-9FF8-F92E681E9A38}" dt="2024-04-09T01:46:37.918" v="65" actId="1076"/>
          <ac:spMkLst>
            <pc:docMk/>
            <pc:sldMk cId="2497054837" sldId="368"/>
            <ac:spMk id="4" creationId="{DD590733-2E90-8221-D6ED-D4427D8272F5}"/>
          </ac:spMkLst>
        </pc:spChg>
      </pc:sldChg>
      <pc:sldChg chg="modSp add replId">
        <pc:chgData name="Josée Aubry" userId="S::joaubry83_gmail.com#ext#@educaloi.onmicrosoft.com::23a2d29c-346f-4c14-95eb-1dc89f086536" providerId="AD" clId="Web-{A6C61BBB-A3BF-B671-9FF8-F92E681E9A38}" dt="2024-04-09T01:49:52.392" v="98" actId="14100"/>
        <pc:sldMkLst>
          <pc:docMk/>
          <pc:sldMk cId="1060942815" sldId="369"/>
        </pc:sldMkLst>
        <pc:spChg chg="mod">
          <ac:chgData name="Josée Aubry" userId="S::joaubry83_gmail.com#ext#@educaloi.onmicrosoft.com::23a2d29c-346f-4c14-95eb-1dc89f086536" providerId="AD" clId="Web-{A6C61BBB-A3BF-B671-9FF8-F92E681E9A38}" dt="2024-04-09T01:49:52.392" v="98" actId="14100"/>
          <ac:spMkLst>
            <pc:docMk/>
            <pc:sldMk cId="1060942815" sldId="369"/>
            <ac:spMk id="2" creationId="{A38F45F6-4AE3-A26F-253B-28C1C86A695B}"/>
          </ac:spMkLst>
        </pc:spChg>
        <pc:spChg chg="mod">
          <ac:chgData name="Josée Aubry" userId="S::joaubry83_gmail.com#ext#@educaloi.onmicrosoft.com::23a2d29c-346f-4c14-95eb-1dc89f086536" providerId="AD" clId="Web-{A6C61BBB-A3BF-B671-9FF8-F92E681E9A38}" dt="2024-04-09T01:47:54.795" v="77" actId="20577"/>
          <ac:spMkLst>
            <pc:docMk/>
            <pc:sldMk cId="1060942815" sldId="369"/>
            <ac:spMk id="4" creationId="{DD590733-2E90-8221-D6ED-D4427D8272F5}"/>
          </ac:spMkLst>
        </pc:spChg>
      </pc:sldChg>
      <pc:sldChg chg="modSp add ord replId">
        <pc:chgData name="Josée Aubry" userId="S::joaubry83_gmail.com#ext#@educaloi.onmicrosoft.com::23a2d29c-346f-4c14-95eb-1dc89f086536" providerId="AD" clId="Web-{A6C61BBB-A3BF-B671-9FF8-F92E681E9A38}" dt="2024-04-09T02:05:11.628" v="162" actId="20577"/>
        <pc:sldMkLst>
          <pc:docMk/>
          <pc:sldMk cId="3842379132" sldId="370"/>
        </pc:sldMkLst>
        <pc:spChg chg="mod">
          <ac:chgData name="Josée Aubry" userId="S::joaubry83_gmail.com#ext#@educaloi.onmicrosoft.com::23a2d29c-346f-4c14-95eb-1dc89f086536" providerId="AD" clId="Web-{A6C61BBB-A3BF-B671-9FF8-F92E681E9A38}" dt="2024-04-09T02:05:11.628" v="162" actId="20577"/>
          <ac:spMkLst>
            <pc:docMk/>
            <pc:sldMk cId="3842379132" sldId="370"/>
            <ac:spMk id="2" creationId="{9F03EB37-C1BC-49C6-DE0F-52FB5CCC3718}"/>
          </ac:spMkLst>
        </pc:spChg>
        <pc:spChg chg="mod">
          <ac:chgData name="Josée Aubry" userId="S::joaubry83_gmail.com#ext#@educaloi.onmicrosoft.com::23a2d29c-346f-4c14-95eb-1dc89f086536" providerId="AD" clId="Web-{A6C61BBB-A3BF-B671-9FF8-F92E681E9A38}" dt="2024-04-09T02:04:26.268" v="156" actId="20577"/>
          <ac:spMkLst>
            <pc:docMk/>
            <pc:sldMk cId="3842379132" sldId="370"/>
            <ac:spMk id="3" creationId="{AD4C5AA7-5832-BF8A-A46D-620C556F1BAB}"/>
          </ac:spMkLst>
        </pc:spChg>
      </pc:sldChg>
      <pc:sldChg chg="addSp delSp modSp new">
        <pc:chgData name="Josée Aubry" userId="S::joaubry83_gmail.com#ext#@educaloi.onmicrosoft.com::23a2d29c-346f-4c14-95eb-1dc89f086536" providerId="AD" clId="Web-{A6C61BBB-A3BF-B671-9FF8-F92E681E9A38}" dt="2024-04-09T02:07:55.930" v="186"/>
        <pc:sldMkLst>
          <pc:docMk/>
          <pc:sldMk cId="2502061201" sldId="371"/>
        </pc:sldMkLst>
        <pc:spChg chg="mod">
          <ac:chgData name="Josée Aubry" userId="S::joaubry83_gmail.com#ext#@educaloi.onmicrosoft.com::23a2d29c-346f-4c14-95eb-1dc89f086536" providerId="AD" clId="Web-{A6C61BBB-A3BF-B671-9FF8-F92E681E9A38}" dt="2024-04-09T02:05:20.816" v="165" actId="1076"/>
          <ac:spMkLst>
            <pc:docMk/>
            <pc:sldMk cId="2502061201" sldId="371"/>
            <ac:spMk id="2" creationId="{7B340237-ABCC-DEF5-410F-EE89F9E2E666}"/>
          </ac:spMkLst>
        </pc:spChg>
        <pc:spChg chg="del">
          <ac:chgData name="Josée Aubry" userId="S::joaubry83_gmail.com#ext#@educaloi.onmicrosoft.com::23a2d29c-346f-4c14-95eb-1dc89f086536" providerId="AD" clId="Web-{A6C61BBB-A3BF-B671-9FF8-F92E681E9A38}" dt="2024-04-09T02:05:01.878" v="161"/>
          <ac:spMkLst>
            <pc:docMk/>
            <pc:sldMk cId="2502061201" sldId="371"/>
            <ac:spMk id="3" creationId="{44C68D3F-F72F-4A99-1C56-492A40F4AF2A}"/>
          </ac:spMkLst>
        </pc:spChg>
        <pc:spChg chg="add mod">
          <ac:chgData name="Josée Aubry" userId="S::joaubry83_gmail.com#ext#@educaloi.onmicrosoft.com::23a2d29c-346f-4c14-95eb-1dc89f086536" providerId="AD" clId="Web-{A6C61BBB-A3BF-B671-9FF8-F92E681E9A38}" dt="2024-04-09T02:07:55.930" v="186"/>
          <ac:spMkLst>
            <pc:docMk/>
            <pc:sldMk cId="2502061201" sldId="371"/>
            <ac:spMk id="4" creationId="{C7F3711D-E3F5-EECB-2873-8BFCA87384E2}"/>
          </ac:spMkLst>
        </pc:spChg>
      </pc:sldChg>
      <pc:sldChg chg="modSp add ord replId">
        <pc:chgData name="Josée Aubry" userId="S::joaubry83_gmail.com#ext#@educaloi.onmicrosoft.com::23a2d29c-346f-4c14-95eb-1dc89f086536" providerId="AD" clId="Web-{A6C61BBB-A3BF-B671-9FF8-F92E681E9A38}" dt="2024-04-09T02:18:40.760" v="199" actId="14100"/>
        <pc:sldMkLst>
          <pc:docMk/>
          <pc:sldMk cId="341840734" sldId="372"/>
        </pc:sldMkLst>
        <pc:spChg chg="mod">
          <ac:chgData name="Josée Aubry" userId="S::joaubry83_gmail.com#ext#@educaloi.onmicrosoft.com::23a2d29c-346f-4c14-95eb-1dc89f086536" providerId="AD" clId="Web-{A6C61BBB-A3BF-B671-9FF8-F92E681E9A38}" dt="2024-04-09T02:18:40.760" v="199" actId="14100"/>
          <ac:spMkLst>
            <pc:docMk/>
            <pc:sldMk cId="341840734" sldId="372"/>
            <ac:spMk id="2" creationId="{9F03EB37-C1BC-49C6-DE0F-52FB5CCC3718}"/>
          </ac:spMkLst>
        </pc:spChg>
        <pc:spChg chg="mod">
          <ac:chgData name="Josée Aubry" userId="S::joaubry83_gmail.com#ext#@educaloi.onmicrosoft.com::23a2d29c-346f-4c14-95eb-1dc89f086536" providerId="AD" clId="Web-{A6C61BBB-A3BF-B671-9FF8-F92E681E9A38}" dt="2024-04-09T02:18:08.650" v="195" actId="20577"/>
          <ac:spMkLst>
            <pc:docMk/>
            <pc:sldMk cId="341840734" sldId="372"/>
            <ac:spMk id="3" creationId="{AD4C5AA7-5832-BF8A-A46D-620C556F1BAB}"/>
          </ac:spMkLst>
        </pc:spChg>
      </pc:sldChg>
      <pc:sldChg chg="addSp delSp modSp new">
        <pc:chgData name="Josée Aubry" userId="S::joaubry83_gmail.com#ext#@educaloi.onmicrosoft.com::23a2d29c-346f-4c14-95eb-1dc89f086536" providerId="AD" clId="Web-{A6C61BBB-A3BF-B671-9FF8-F92E681E9A38}" dt="2024-04-09T02:21:57.765" v="244" actId="20577"/>
        <pc:sldMkLst>
          <pc:docMk/>
          <pc:sldMk cId="1647772479" sldId="373"/>
        </pc:sldMkLst>
        <pc:spChg chg="mod">
          <ac:chgData name="Josée Aubry" userId="S::joaubry83_gmail.com#ext#@educaloi.onmicrosoft.com::23a2d29c-346f-4c14-95eb-1dc89f086536" providerId="AD" clId="Web-{A6C61BBB-A3BF-B671-9FF8-F92E681E9A38}" dt="2024-04-09T02:19:48.027" v="207" actId="14100"/>
          <ac:spMkLst>
            <pc:docMk/>
            <pc:sldMk cId="1647772479" sldId="373"/>
            <ac:spMk id="2" creationId="{BE4D928F-C0F8-DE41-97F1-2D0385C21E1B}"/>
          </ac:spMkLst>
        </pc:spChg>
        <pc:spChg chg="del mod">
          <ac:chgData name="Josée Aubry" userId="S::joaubry83_gmail.com#ext#@educaloi.onmicrosoft.com::23a2d29c-346f-4c14-95eb-1dc89f086536" providerId="AD" clId="Web-{A6C61BBB-A3BF-B671-9FF8-F92E681E9A38}" dt="2024-04-09T02:19:09.214" v="202"/>
          <ac:spMkLst>
            <pc:docMk/>
            <pc:sldMk cId="1647772479" sldId="373"/>
            <ac:spMk id="3" creationId="{6C29C530-5030-CA64-92AA-6612A0913EC7}"/>
          </ac:spMkLst>
        </pc:spChg>
        <pc:spChg chg="add mod">
          <ac:chgData name="Josée Aubry" userId="S::joaubry83_gmail.com#ext#@educaloi.onmicrosoft.com::23a2d29c-346f-4c14-95eb-1dc89f086536" providerId="AD" clId="Web-{A6C61BBB-A3BF-B671-9FF8-F92E681E9A38}" dt="2024-04-09T02:21:57.765" v="244" actId="20577"/>
          <ac:spMkLst>
            <pc:docMk/>
            <pc:sldMk cId="1647772479" sldId="373"/>
            <ac:spMk id="4" creationId="{E62F10B2-A1D2-5E3E-A61E-B0E9EACE3874}"/>
          </ac:spMkLst>
        </pc:spChg>
      </pc:sldChg>
      <pc:sldChg chg="modSp add ord replId">
        <pc:chgData name="Josée Aubry" userId="S::joaubry83_gmail.com#ext#@educaloi.onmicrosoft.com::23a2d29c-346f-4c14-95eb-1dc89f086536" providerId="AD" clId="Web-{A6C61BBB-A3BF-B671-9FF8-F92E681E9A38}" dt="2024-04-09T02:45:53.542" v="280" actId="20577"/>
        <pc:sldMkLst>
          <pc:docMk/>
          <pc:sldMk cId="1568455636" sldId="374"/>
        </pc:sldMkLst>
        <pc:spChg chg="mod">
          <ac:chgData name="Josée Aubry" userId="S::joaubry83_gmail.com#ext#@educaloi.onmicrosoft.com::23a2d29c-346f-4c14-95eb-1dc89f086536" providerId="AD" clId="Web-{A6C61BBB-A3BF-B671-9FF8-F92E681E9A38}" dt="2024-04-09T02:45:53.542" v="280" actId="20577"/>
          <ac:spMkLst>
            <pc:docMk/>
            <pc:sldMk cId="1568455636" sldId="374"/>
            <ac:spMk id="2" creationId="{9F03EB37-C1BC-49C6-DE0F-52FB5CCC3718}"/>
          </ac:spMkLst>
        </pc:spChg>
        <pc:spChg chg="mod">
          <ac:chgData name="Josée Aubry" userId="S::joaubry83_gmail.com#ext#@educaloi.onmicrosoft.com::23a2d29c-346f-4c14-95eb-1dc89f086536" providerId="AD" clId="Web-{A6C61BBB-A3BF-B671-9FF8-F92E681E9A38}" dt="2024-04-09T02:45:09.182" v="278" actId="20577"/>
          <ac:spMkLst>
            <pc:docMk/>
            <pc:sldMk cId="1568455636" sldId="374"/>
            <ac:spMk id="3" creationId="{AD4C5AA7-5832-BF8A-A46D-620C556F1BAB}"/>
          </ac:spMkLst>
        </pc:spChg>
      </pc:sldChg>
      <pc:sldChg chg="addSp delSp modSp new">
        <pc:chgData name="Josée Aubry" userId="S::joaubry83_gmail.com#ext#@educaloi.onmicrosoft.com::23a2d29c-346f-4c14-95eb-1dc89f086536" providerId="AD" clId="Web-{A6C61BBB-A3BF-B671-9FF8-F92E681E9A38}" dt="2024-04-09T02:48:09.593" v="304" actId="20577"/>
        <pc:sldMkLst>
          <pc:docMk/>
          <pc:sldMk cId="1227984515" sldId="375"/>
        </pc:sldMkLst>
        <pc:spChg chg="mod">
          <ac:chgData name="Josée Aubry" userId="S::joaubry83_gmail.com#ext#@educaloi.onmicrosoft.com::23a2d29c-346f-4c14-95eb-1dc89f086536" providerId="AD" clId="Web-{A6C61BBB-A3BF-B671-9FF8-F92E681E9A38}" dt="2024-04-09T02:48:09.593" v="304" actId="20577"/>
          <ac:spMkLst>
            <pc:docMk/>
            <pc:sldMk cId="1227984515" sldId="375"/>
            <ac:spMk id="2" creationId="{7D3E2BA6-FDFE-16CA-2D2A-54682DD75861}"/>
          </ac:spMkLst>
        </pc:spChg>
        <pc:spChg chg="del">
          <ac:chgData name="Josée Aubry" userId="S::joaubry83_gmail.com#ext#@educaloi.onmicrosoft.com::23a2d29c-346f-4c14-95eb-1dc89f086536" providerId="AD" clId="Web-{A6C61BBB-A3BF-B671-9FF8-F92E681E9A38}" dt="2024-04-09T02:46:15.246" v="282"/>
          <ac:spMkLst>
            <pc:docMk/>
            <pc:sldMk cId="1227984515" sldId="375"/>
            <ac:spMk id="3" creationId="{DAEDCFC5-263E-D80D-EAB7-25B31B6471F5}"/>
          </ac:spMkLst>
        </pc:spChg>
        <pc:spChg chg="add mod">
          <ac:chgData name="Josée Aubry" userId="S::joaubry83_gmail.com#ext#@educaloi.onmicrosoft.com::23a2d29c-346f-4c14-95eb-1dc89f086536" providerId="AD" clId="Web-{A6C61BBB-A3BF-B671-9FF8-F92E681E9A38}" dt="2024-04-09T02:47:36.201" v="303" actId="1076"/>
          <ac:spMkLst>
            <pc:docMk/>
            <pc:sldMk cId="1227984515" sldId="375"/>
            <ac:spMk id="4" creationId="{FE9E79FD-BFCD-2431-4588-36076A1D3EFE}"/>
          </ac:spMkLst>
        </pc:spChg>
      </pc:sldChg>
      <pc:sldChg chg="modSp add ord replId">
        <pc:chgData name="Josée Aubry" userId="S::joaubry83_gmail.com#ext#@educaloi.onmicrosoft.com::23a2d29c-346f-4c14-95eb-1dc89f086536" providerId="AD" clId="Web-{A6C61BBB-A3BF-B671-9FF8-F92E681E9A38}" dt="2024-04-09T03:26:30.515" v="524" actId="20577"/>
        <pc:sldMkLst>
          <pc:docMk/>
          <pc:sldMk cId="3282164507" sldId="376"/>
        </pc:sldMkLst>
        <pc:spChg chg="mod">
          <ac:chgData name="Josée Aubry" userId="S::joaubry83_gmail.com#ext#@educaloi.onmicrosoft.com::23a2d29c-346f-4c14-95eb-1dc89f086536" providerId="AD" clId="Web-{A6C61BBB-A3BF-B671-9FF8-F92E681E9A38}" dt="2024-04-09T03:26:30.515" v="524" actId="20577"/>
          <ac:spMkLst>
            <pc:docMk/>
            <pc:sldMk cId="3282164507" sldId="376"/>
            <ac:spMk id="2" creationId="{947F4428-26AA-E025-EFB5-957A4AD6681D}"/>
          </ac:spMkLst>
        </pc:spChg>
      </pc:sldChg>
      <pc:sldChg chg="addSp delSp modSp new del">
        <pc:chgData name="Josée Aubry" userId="S::joaubry83_gmail.com#ext#@educaloi.onmicrosoft.com::23a2d29c-346f-4c14-95eb-1dc89f086536" providerId="AD" clId="Web-{A6C61BBB-A3BF-B671-9FF8-F92E681E9A38}" dt="2024-04-09T03:03:54.166" v="345"/>
        <pc:sldMkLst>
          <pc:docMk/>
          <pc:sldMk cId="382371507" sldId="377"/>
        </pc:sldMkLst>
        <pc:spChg chg="del">
          <ac:chgData name="Josée Aubry" userId="S::joaubry83_gmail.com#ext#@educaloi.onmicrosoft.com::23a2d29c-346f-4c14-95eb-1dc89f086536" providerId="AD" clId="Web-{A6C61BBB-A3BF-B671-9FF8-F92E681E9A38}" dt="2024-04-09T03:02:04.445" v="340"/>
          <ac:spMkLst>
            <pc:docMk/>
            <pc:sldMk cId="382371507" sldId="377"/>
            <ac:spMk id="2" creationId="{B0F253AD-633B-FC11-A04F-65385580FB37}"/>
          </ac:spMkLst>
        </pc:spChg>
        <pc:spChg chg="mod">
          <ac:chgData name="Josée Aubry" userId="S::joaubry83_gmail.com#ext#@educaloi.onmicrosoft.com::23a2d29c-346f-4c14-95eb-1dc89f086536" providerId="AD" clId="Web-{A6C61BBB-A3BF-B671-9FF8-F92E681E9A38}" dt="2024-04-09T03:01:58.616" v="339" actId="20577"/>
          <ac:spMkLst>
            <pc:docMk/>
            <pc:sldMk cId="382371507" sldId="377"/>
            <ac:spMk id="3" creationId="{22EAEE5C-B1F0-D3C1-6C66-62C158A1D610}"/>
          </ac:spMkLst>
        </pc:spChg>
        <pc:spChg chg="add del mod">
          <ac:chgData name="Josée Aubry" userId="S::joaubry83_gmail.com#ext#@educaloi.onmicrosoft.com::23a2d29c-346f-4c14-95eb-1dc89f086536" providerId="AD" clId="Web-{A6C61BBB-A3BF-B671-9FF8-F92E681E9A38}" dt="2024-04-09T03:02:45.196" v="344"/>
          <ac:spMkLst>
            <pc:docMk/>
            <pc:sldMk cId="382371507" sldId="377"/>
            <ac:spMk id="4" creationId="{69A908BE-44CF-AE56-8C27-4FE153903474}"/>
          </ac:spMkLst>
        </pc:spChg>
      </pc:sldChg>
      <pc:sldChg chg="modSp new">
        <pc:chgData name="Josée Aubry" userId="S::joaubry83_gmail.com#ext#@educaloi.onmicrosoft.com::23a2d29c-346f-4c14-95eb-1dc89f086536" providerId="AD" clId="Web-{A6C61BBB-A3BF-B671-9FF8-F92E681E9A38}" dt="2024-04-09T03:06:00.185" v="377" actId="20577"/>
        <pc:sldMkLst>
          <pc:docMk/>
          <pc:sldMk cId="412931903" sldId="377"/>
        </pc:sldMkLst>
        <pc:spChg chg="mod">
          <ac:chgData name="Josée Aubry" userId="S::joaubry83_gmail.com#ext#@educaloi.onmicrosoft.com::23a2d29c-346f-4c14-95eb-1dc89f086536" providerId="AD" clId="Web-{A6C61BBB-A3BF-B671-9FF8-F92E681E9A38}" dt="2024-04-09T03:06:00.185" v="377" actId="20577"/>
          <ac:spMkLst>
            <pc:docMk/>
            <pc:sldMk cId="412931903" sldId="377"/>
            <ac:spMk id="2" creationId="{8C891387-C60A-8866-FE3B-3E1711C06985}"/>
          </ac:spMkLst>
        </pc:spChg>
        <pc:spChg chg="mod">
          <ac:chgData name="Josée Aubry" userId="S::joaubry83_gmail.com#ext#@educaloi.onmicrosoft.com::23a2d29c-346f-4c14-95eb-1dc89f086536" providerId="AD" clId="Web-{A6C61BBB-A3BF-B671-9FF8-F92E681E9A38}" dt="2024-04-09T03:05:50.935" v="375" actId="20577"/>
          <ac:spMkLst>
            <pc:docMk/>
            <pc:sldMk cId="412931903" sldId="377"/>
            <ac:spMk id="3" creationId="{8606375F-2C37-E6BE-DBA1-241FB8054962}"/>
          </ac:spMkLst>
        </pc:spChg>
      </pc:sldChg>
      <pc:sldChg chg="delSp modSp new del">
        <pc:chgData name="Josée Aubry" userId="S::joaubry83_gmail.com#ext#@educaloi.onmicrosoft.com::23a2d29c-346f-4c14-95eb-1dc89f086536" providerId="AD" clId="Web-{A6C61BBB-A3BF-B671-9FF8-F92E681E9A38}" dt="2024-04-09T03:01:29.991" v="330"/>
        <pc:sldMkLst>
          <pc:docMk/>
          <pc:sldMk cId="910985258" sldId="377"/>
        </pc:sldMkLst>
        <pc:spChg chg="mod">
          <ac:chgData name="Josée Aubry" userId="S::joaubry83_gmail.com#ext#@educaloi.onmicrosoft.com::23a2d29c-346f-4c14-95eb-1dc89f086536" providerId="AD" clId="Web-{A6C61BBB-A3BF-B671-9FF8-F92E681E9A38}" dt="2024-04-09T03:01:00.365" v="327" actId="20577"/>
          <ac:spMkLst>
            <pc:docMk/>
            <pc:sldMk cId="910985258" sldId="377"/>
            <ac:spMk id="2" creationId="{33AB7C88-6E6F-FE1F-0494-AAF66A281A51}"/>
          </ac:spMkLst>
        </pc:spChg>
        <pc:spChg chg="mod">
          <ac:chgData name="Josée Aubry" userId="S::joaubry83_gmail.com#ext#@educaloi.onmicrosoft.com::23a2d29c-346f-4c14-95eb-1dc89f086536" providerId="AD" clId="Web-{A6C61BBB-A3BF-B671-9FF8-F92E681E9A38}" dt="2024-04-09T03:01:22.147" v="329" actId="1076"/>
          <ac:spMkLst>
            <pc:docMk/>
            <pc:sldMk cId="910985258" sldId="377"/>
            <ac:spMk id="3" creationId="{D2119DF7-5919-1AC7-7858-3222405CF2E7}"/>
          </ac:spMkLst>
        </pc:spChg>
        <pc:spChg chg="del">
          <ac:chgData name="Josée Aubry" userId="S::joaubry83_gmail.com#ext#@educaloi.onmicrosoft.com::23a2d29c-346f-4c14-95eb-1dc89f086536" providerId="AD" clId="Web-{A6C61BBB-A3BF-B671-9FF8-F92E681E9A38}" dt="2024-04-09T03:00:51.130" v="323"/>
          <ac:spMkLst>
            <pc:docMk/>
            <pc:sldMk cId="910985258" sldId="377"/>
            <ac:spMk id="4" creationId="{D74252CB-0821-D4F5-833C-7535A42453EC}"/>
          </ac:spMkLst>
        </pc:spChg>
        <pc:spChg chg="del">
          <ac:chgData name="Josée Aubry" userId="S::joaubry83_gmail.com#ext#@educaloi.onmicrosoft.com::23a2d29c-346f-4c14-95eb-1dc89f086536" providerId="AD" clId="Web-{A6C61BBB-A3BF-B671-9FF8-F92E681E9A38}" dt="2024-04-09T03:01:10.865" v="328"/>
          <ac:spMkLst>
            <pc:docMk/>
            <pc:sldMk cId="910985258" sldId="377"/>
            <ac:spMk id="5" creationId="{89DCFE66-819E-567F-433A-5AE342C32CD3}"/>
          </ac:spMkLst>
        </pc:spChg>
      </pc:sldChg>
      <pc:sldChg chg="new del">
        <pc:chgData name="Josée Aubry" userId="S::joaubry83_gmail.com#ext#@educaloi.onmicrosoft.com::23a2d29c-346f-4c14-95eb-1dc89f086536" providerId="AD" clId="Web-{A6C61BBB-A3BF-B671-9FF8-F92E681E9A38}" dt="2024-04-09T03:00:18.676" v="321"/>
        <pc:sldMkLst>
          <pc:docMk/>
          <pc:sldMk cId="1890836946" sldId="377"/>
        </pc:sldMkLst>
      </pc:sldChg>
      <pc:sldChg chg="new del">
        <pc:chgData name="Josée Aubry" userId="S::joaubry83_gmail.com#ext#@educaloi.onmicrosoft.com::23a2d29c-346f-4c14-95eb-1dc89f086536" providerId="AD" clId="Web-{A6C61BBB-A3BF-B671-9FF8-F92E681E9A38}" dt="2024-04-09T02:56:45.920" v="319"/>
        <pc:sldMkLst>
          <pc:docMk/>
          <pc:sldMk cId="3477034639" sldId="377"/>
        </pc:sldMkLst>
      </pc:sldChg>
      <pc:sldChg chg="addSp delSp modSp new mod setBg addCm">
        <pc:chgData name="Josée Aubry" userId="S::joaubry83_gmail.com#ext#@educaloi.onmicrosoft.com::23a2d29c-346f-4c14-95eb-1dc89f086536" providerId="AD" clId="Web-{A6C61BBB-A3BF-B671-9FF8-F92E681E9A38}" dt="2024-04-09T03:15:12.481" v="496"/>
        <pc:sldMkLst>
          <pc:docMk/>
          <pc:sldMk cId="1210295278" sldId="378"/>
        </pc:sldMkLst>
        <pc:spChg chg="mod ord">
          <ac:chgData name="Josée Aubry" userId="S::joaubry83_gmail.com#ext#@educaloi.onmicrosoft.com::23a2d29c-346f-4c14-95eb-1dc89f086536" providerId="AD" clId="Web-{A6C61BBB-A3BF-B671-9FF8-F92E681E9A38}" dt="2024-04-09T03:09:54.520" v="463" actId="20577"/>
          <ac:spMkLst>
            <pc:docMk/>
            <pc:sldMk cId="1210295278" sldId="378"/>
            <ac:spMk id="2" creationId="{BA259508-6606-8BCA-96FC-AF9D65E728CB}"/>
          </ac:spMkLst>
        </pc:spChg>
        <pc:spChg chg="mod">
          <ac:chgData name="Josée Aubry" userId="S::joaubry83_gmail.com#ext#@educaloi.onmicrosoft.com::23a2d29c-346f-4c14-95eb-1dc89f086536" providerId="AD" clId="Web-{A6C61BBB-A3BF-B671-9FF8-F92E681E9A38}" dt="2024-04-09T03:09:36.566" v="460"/>
          <ac:spMkLst>
            <pc:docMk/>
            <pc:sldMk cId="1210295278" sldId="378"/>
            <ac:spMk id="3" creationId="{3F48DF93-82B7-DDDD-BD77-8DB59DFD360A}"/>
          </ac:spMkLst>
        </pc:spChg>
        <pc:spChg chg="add del">
          <ac:chgData name="Josée Aubry" userId="S::joaubry83_gmail.com#ext#@educaloi.onmicrosoft.com::23a2d29c-346f-4c14-95eb-1dc89f086536" providerId="AD" clId="Web-{A6C61BBB-A3BF-B671-9FF8-F92E681E9A38}" dt="2024-04-09T03:09:48.020" v="461"/>
          <ac:spMkLst>
            <pc:docMk/>
            <pc:sldMk cId="1210295278" sldId="378"/>
            <ac:spMk id="4" creationId="{9FA4E1AB-7B64-F1EC-57BD-5A2651FC41D0}"/>
          </ac:spMkLst>
        </pc:spChg>
        <pc:spChg chg="add del">
          <ac:chgData name="Josée Aubry" userId="S::joaubry83_gmail.com#ext#@educaloi.onmicrosoft.com::23a2d29c-346f-4c14-95eb-1dc89f086536" providerId="AD" clId="Web-{A6C61BBB-A3BF-B671-9FF8-F92E681E9A38}" dt="2024-04-09T03:09:16.378" v="455"/>
          <ac:spMkLst>
            <pc:docMk/>
            <pc:sldMk cId="1210295278" sldId="378"/>
            <ac:spMk id="11" creationId="{FE1EC756-41E9-4FD6-AD48-EF46A28137B7}"/>
          </ac:spMkLst>
        </pc:spChg>
        <pc:spChg chg="add del">
          <ac:chgData name="Josée Aubry" userId="S::joaubry83_gmail.com#ext#@educaloi.onmicrosoft.com::23a2d29c-346f-4c14-95eb-1dc89f086536" providerId="AD" clId="Web-{A6C61BBB-A3BF-B671-9FF8-F92E681E9A38}" dt="2024-04-09T03:09:16.378" v="455"/>
          <ac:spMkLst>
            <pc:docMk/>
            <pc:sldMk cId="1210295278" sldId="378"/>
            <ac:spMk id="13" creationId="{E66F6371-9EA5-9354-29DC-1D07B921F79C}"/>
          </ac:spMkLst>
        </pc:spChg>
        <pc:spChg chg="add del">
          <ac:chgData name="Josée Aubry" userId="S::joaubry83_gmail.com#ext#@educaloi.onmicrosoft.com::23a2d29c-346f-4c14-95eb-1dc89f086536" providerId="AD" clId="Web-{A6C61BBB-A3BF-B671-9FF8-F92E681E9A38}" dt="2024-04-09T03:09:36.551" v="459"/>
          <ac:spMkLst>
            <pc:docMk/>
            <pc:sldMk cId="1210295278" sldId="378"/>
            <ac:spMk id="18" creationId="{2B97F24A-32CE-4C1C-A50D-3016B394DCFB}"/>
          </ac:spMkLst>
        </pc:spChg>
        <pc:spChg chg="add del">
          <ac:chgData name="Josée Aubry" userId="S::joaubry83_gmail.com#ext#@educaloi.onmicrosoft.com::23a2d29c-346f-4c14-95eb-1dc89f086536" providerId="AD" clId="Web-{A6C61BBB-A3BF-B671-9FF8-F92E681E9A38}" dt="2024-04-09T03:09:36.551" v="459"/>
          <ac:spMkLst>
            <pc:docMk/>
            <pc:sldMk cId="1210295278" sldId="378"/>
            <ac:spMk id="19" creationId="{CD8B4F24-440B-49E9-B85D-733523DC064B}"/>
          </ac:spMkLst>
        </pc:spChg>
        <pc:grpChg chg="add del">
          <ac:chgData name="Josée Aubry" userId="S::joaubry83_gmail.com#ext#@educaloi.onmicrosoft.com::23a2d29c-346f-4c14-95eb-1dc89f086536" providerId="AD" clId="Web-{A6C61BBB-A3BF-B671-9FF8-F92E681E9A38}" dt="2024-04-09T03:09:29.644" v="457"/>
          <ac:grpSpMkLst>
            <pc:docMk/>
            <pc:sldMk cId="1210295278" sldId="378"/>
            <ac:grpSpMk id="15" creationId="{6258F736-B256-8039-9DC6-F4E49A5C5AD5}"/>
          </ac:grpSpMkLst>
        </pc:grpChg>
        <pc:grpChg chg="add">
          <ac:chgData name="Josée Aubry" userId="S::joaubry83_gmail.com#ext#@educaloi.onmicrosoft.com::23a2d29c-346f-4c14-95eb-1dc89f086536" providerId="AD" clId="Web-{A6C61BBB-A3BF-B671-9FF8-F92E681E9A38}" dt="2024-04-09T03:09:36.566" v="460"/>
          <ac:grpSpMkLst>
            <pc:docMk/>
            <pc:sldMk cId="1210295278" sldId="378"/>
            <ac:grpSpMk id="21" creationId="{114ED94A-C85D-4CD3-4205-438D21CE6B38}"/>
          </ac:grpSpMkLst>
        </pc:grpChg>
        <pc:graphicFrameChg chg="add mod modGraphic">
          <ac:chgData name="Josée Aubry" userId="S::joaubry83_gmail.com#ext#@educaloi.onmicrosoft.com::23a2d29c-346f-4c14-95eb-1dc89f086536" providerId="AD" clId="Web-{A6C61BBB-A3BF-B671-9FF8-F92E681E9A38}" dt="2024-04-09T03:09:36.566" v="460"/>
          <ac:graphicFrameMkLst>
            <pc:docMk/>
            <pc:sldMk cId="1210295278" sldId="378"/>
            <ac:graphicFrameMk id="6" creationId="{4944D68A-744C-CF23-0BCC-7555A7336B9C}"/>
          </ac:graphicFrameMkLst>
        </pc:graphicFrame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A6C61BBB-A3BF-B671-9FF8-F92E681E9A38}" dt="2024-04-09T03:15:12.481" v="496"/>
              <pc2:cmMkLst xmlns:pc2="http://schemas.microsoft.com/office/powerpoint/2019/9/main/command">
                <pc:docMk/>
                <pc:sldMk cId="1210295278" sldId="378"/>
                <pc2:cmMk id="{E52BE11F-67BC-4484-8155-5DA48E272AB1}"/>
              </pc2:cmMkLst>
            </pc226:cmChg>
          </p:ext>
        </pc:extLst>
      </pc:sldChg>
      <pc:sldChg chg="addSp delSp modSp new mod setBg addCm">
        <pc:chgData name="Josée Aubry" userId="S::joaubry83_gmail.com#ext#@educaloi.onmicrosoft.com::23a2d29c-346f-4c14-95eb-1dc89f086536" providerId="AD" clId="Web-{A6C61BBB-A3BF-B671-9FF8-F92E681E9A38}" dt="2024-04-09T03:15:50.482" v="497"/>
        <pc:sldMkLst>
          <pc:docMk/>
          <pc:sldMk cId="3620655208" sldId="379"/>
        </pc:sldMkLst>
        <pc:spChg chg="add del">
          <ac:chgData name="Josée Aubry" userId="S::joaubry83_gmail.com#ext#@educaloi.onmicrosoft.com::23a2d29c-346f-4c14-95eb-1dc89f086536" providerId="AD" clId="Web-{A6C61BBB-A3BF-B671-9FF8-F92E681E9A38}" dt="2024-04-09T03:13:28.729" v="490"/>
          <ac:spMkLst>
            <pc:docMk/>
            <pc:sldMk cId="3620655208" sldId="379"/>
            <ac:spMk id="2" creationId="{D49E55B3-D129-9BE4-DFC5-D40C8020C0E5}"/>
          </ac:spMkLst>
        </pc:spChg>
        <pc:spChg chg="mod">
          <ac:chgData name="Josée Aubry" userId="S::joaubry83_gmail.com#ext#@educaloi.onmicrosoft.com::23a2d29c-346f-4c14-95eb-1dc89f086536" providerId="AD" clId="Web-{A6C61BBB-A3BF-B671-9FF8-F92E681E9A38}" dt="2024-04-09T03:13:28.729" v="490"/>
          <ac:spMkLst>
            <pc:docMk/>
            <pc:sldMk cId="3620655208" sldId="379"/>
            <ac:spMk id="3" creationId="{CD28F008-B1FC-430B-A3BA-34F6346AFC82}"/>
          </ac:spMkLst>
        </pc:spChg>
        <pc:spChg chg="add del">
          <ac:chgData name="Josée Aubry" userId="S::joaubry83_gmail.com#ext#@educaloi.onmicrosoft.com::23a2d29c-346f-4c14-95eb-1dc89f086536" providerId="AD" clId="Web-{A6C61BBB-A3BF-B671-9FF8-F92E681E9A38}" dt="2024-04-09T03:13:10.603" v="481"/>
          <ac:spMkLst>
            <pc:docMk/>
            <pc:sldMk cId="3620655208" sldId="379"/>
            <ac:spMk id="10" creationId="{1707FC24-6981-43D9-B525-C7832BA22463}"/>
          </ac:spMkLst>
        </pc:spChg>
        <pc:spChg chg="add del">
          <ac:chgData name="Josée Aubry" userId="S::joaubry83_gmail.com#ext#@educaloi.onmicrosoft.com::23a2d29c-346f-4c14-95eb-1dc89f086536" providerId="AD" clId="Web-{A6C61BBB-A3BF-B671-9FF8-F92E681E9A38}" dt="2024-04-09T03:13:12.056" v="483"/>
          <ac:spMkLst>
            <pc:docMk/>
            <pc:sldMk cId="3620655208" sldId="379"/>
            <ac:spMk id="12" creationId="{A7457DD9-5A45-400A-AB4B-4B4EDECA25F1}"/>
          </ac:spMkLst>
        </pc:spChg>
        <pc:spChg chg="add del">
          <ac:chgData name="Josée Aubry" userId="S::joaubry83_gmail.com#ext#@educaloi.onmicrosoft.com::23a2d29c-346f-4c14-95eb-1dc89f086536" providerId="AD" clId="Web-{A6C61BBB-A3BF-B671-9FF8-F92E681E9A38}" dt="2024-04-09T03:13:12.056" v="483"/>
          <ac:spMkLst>
            <pc:docMk/>
            <pc:sldMk cId="3620655208" sldId="379"/>
            <ac:spMk id="13" creationId="{2550BE34-C2B8-49B8-8519-67A8CAD51AE9}"/>
          </ac:spMkLst>
        </pc:spChg>
        <pc:spChg chg="add del">
          <ac:chgData name="Josée Aubry" userId="S::joaubry83_gmail.com#ext#@educaloi.onmicrosoft.com::23a2d29c-346f-4c14-95eb-1dc89f086536" providerId="AD" clId="Web-{A6C61BBB-A3BF-B671-9FF8-F92E681E9A38}" dt="2024-04-09T03:13:12.056" v="483"/>
          <ac:spMkLst>
            <pc:docMk/>
            <pc:sldMk cId="3620655208" sldId="379"/>
            <ac:spMk id="14" creationId="{441CF7D6-A660-431A-B0BB-140A0D5556B6}"/>
          </ac:spMkLst>
        </pc:spChg>
        <pc:spChg chg="add del">
          <ac:chgData name="Josée Aubry" userId="S::joaubry83_gmail.com#ext#@educaloi.onmicrosoft.com::23a2d29c-346f-4c14-95eb-1dc89f086536" providerId="AD" clId="Web-{A6C61BBB-A3BF-B671-9FF8-F92E681E9A38}" dt="2024-04-09T03:13:12.056" v="483"/>
          <ac:spMkLst>
            <pc:docMk/>
            <pc:sldMk cId="3620655208" sldId="379"/>
            <ac:spMk id="15" creationId="{D49E55B3-D129-9BE4-DFC5-D40C8020C0E5}"/>
          </ac:spMkLst>
        </pc:spChg>
        <pc:spChg chg="add del">
          <ac:chgData name="Josée Aubry" userId="S::joaubry83_gmail.com#ext#@educaloi.onmicrosoft.com::23a2d29c-346f-4c14-95eb-1dc89f086536" providerId="AD" clId="Web-{A6C61BBB-A3BF-B671-9FF8-F92E681E9A38}" dt="2024-04-09T03:13:12.056" v="483"/>
          <ac:spMkLst>
            <pc:docMk/>
            <pc:sldMk cId="3620655208" sldId="379"/>
            <ac:spMk id="16" creationId="{0570A85B-3810-4F95-97B0-CBF4CCDB381C}"/>
          </ac:spMkLst>
        </pc:spChg>
        <pc:spChg chg="add del">
          <ac:chgData name="Josée Aubry" userId="S::joaubry83_gmail.com#ext#@educaloi.onmicrosoft.com::23a2d29c-346f-4c14-95eb-1dc89f086536" providerId="AD" clId="Web-{A6C61BBB-A3BF-B671-9FF8-F92E681E9A38}" dt="2024-04-09T03:13:19.307" v="485"/>
          <ac:spMkLst>
            <pc:docMk/>
            <pc:sldMk cId="3620655208" sldId="379"/>
            <ac:spMk id="18" creationId="{4845A0EE-C4C8-4AE1-B3C6-1261368AC036}"/>
          </ac:spMkLst>
        </pc:spChg>
        <pc:spChg chg="add del">
          <ac:chgData name="Josée Aubry" userId="S::joaubry83_gmail.com#ext#@educaloi.onmicrosoft.com::23a2d29c-346f-4c14-95eb-1dc89f086536" providerId="AD" clId="Web-{A6C61BBB-A3BF-B671-9FF8-F92E681E9A38}" dt="2024-04-09T03:13:24.994" v="487"/>
          <ac:spMkLst>
            <pc:docMk/>
            <pc:sldMk cId="3620655208" sldId="379"/>
            <ac:spMk id="20" creationId="{A3363022-C969-41E9-8EB2-E4C94908C1FA}"/>
          </ac:spMkLst>
        </pc:spChg>
        <pc:spChg chg="add del">
          <ac:chgData name="Josée Aubry" userId="S::joaubry83_gmail.com#ext#@educaloi.onmicrosoft.com::23a2d29c-346f-4c14-95eb-1dc89f086536" providerId="AD" clId="Web-{A6C61BBB-A3BF-B671-9FF8-F92E681E9A38}" dt="2024-04-09T03:13:24.994" v="487"/>
          <ac:spMkLst>
            <pc:docMk/>
            <pc:sldMk cId="3620655208" sldId="379"/>
            <ac:spMk id="21" creationId="{8D1AD6B3-BE88-4CEB-BA17-790657CC4729}"/>
          </ac:spMkLst>
        </pc:spChg>
        <pc:spChg chg="add del">
          <ac:chgData name="Josée Aubry" userId="S::joaubry83_gmail.com#ext#@educaloi.onmicrosoft.com::23a2d29c-346f-4c14-95eb-1dc89f086536" providerId="AD" clId="Web-{A6C61BBB-A3BF-B671-9FF8-F92E681E9A38}" dt="2024-04-09T03:13:28.713" v="489"/>
          <ac:spMkLst>
            <pc:docMk/>
            <pc:sldMk cId="3620655208" sldId="379"/>
            <ac:spMk id="26" creationId="{2550BE34-C2B8-49B8-8519-67A8CAD51AE9}"/>
          </ac:spMkLst>
        </pc:spChg>
        <pc:spChg chg="add del">
          <ac:chgData name="Josée Aubry" userId="S::joaubry83_gmail.com#ext#@educaloi.onmicrosoft.com::23a2d29c-346f-4c14-95eb-1dc89f086536" providerId="AD" clId="Web-{A6C61BBB-A3BF-B671-9FF8-F92E681E9A38}" dt="2024-04-09T03:13:28.713" v="489"/>
          <ac:spMkLst>
            <pc:docMk/>
            <pc:sldMk cId="3620655208" sldId="379"/>
            <ac:spMk id="27" creationId="{A7457DD9-5A45-400A-AB4B-4B4EDECA25F1}"/>
          </ac:spMkLst>
        </pc:spChg>
        <pc:spChg chg="add del">
          <ac:chgData name="Josée Aubry" userId="S::joaubry83_gmail.com#ext#@educaloi.onmicrosoft.com::23a2d29c-346f-4c14-95eb-1dc89f086536" providerId="AD" clId="Web-{A6C61BBB-A3BF-B671-9FF8-F92E681E9A38}" dt="2024-04-09T03:13:28.713" v="489"/>
          <ac:spMkLst>
            <pc:docMk/>
            <pc:sldMk cId="3620655208" sldId="379"/>
            <ac:spMk id="28" creationId="{441CF7D6-A660-431A-B0BB-140A0D5556B6}"/>
          </ac:spMkLst>
        </pc:spChg>
        <pc:spChg chg="add del">
          <ac:chgData name="Josée Aubry" userId="S::joaubry83_gmail.com#ext#@educaloi.onmicrosoft.com::23a2d29c-346f-4c14-95eb-1dc89f086536" providerId="AD" clId="Web-{A6C61BBB-A3BF-B671-9FF8-F92E681E9A38}" dt="2024-04-09T03:13:28.713" v="489"/>
          <ac:spMkLst>
            <pc:docMk/>
            <pc:sldMk cId="3620655208" sldId="379"/>
            <ac:spMk id="29" creationId="{0570A85B-3810-4F95-97B0-CBF4CCDB381C}"/>
          </ac:spMkLst>
        </pc:spChg>
        <pc:spChg chg="add del">
          <ac:chgData name="Josée Aubry" userId="S::joaubry83_gmail.com#ext#@educaloi.onmicrosoft.com::23a2d29c-346f-4c14-95eb-1dc89f086536" providerId="AD" clId="Web-{A6C61BBB-A3BF-B671-9FF8-F92E681E9A38}" dt="2024-04-09T03:13:28.713" v="489"/>
          <ac:spMkLst>
            <pc:docMk/>
            <pc:sldMk cId="3620655208" sldId="379"/>
            <ac:spMk id="30" creationId="{D49E55B3-D129-9BE4-DFC5-D40C8020C0E5}"/>
          </ac:spMkLst>
        </pc:spChg>
        <pc:spChg chg="add">
          <ac:chgData name="Josée Aubry" userId="S::joaubry83_gmail.com#ext#@educaloi.onmicrosoft.com::23a2d29c-346f-4c14-95eb-1dc89f086536" providerId="AD" clId="Web-{A6C61BBB-A3BF-B671-9FF8-F92E681E9A38}" dt="2024-04-09T03:13:28.729" v="490"/>
          <ac:spMkLst>
            <pc:docMk/>
            <pc:sldMk cId="3620655208" sldId="379"/>
            <ac:spMk id="32" creationId="{1707FC24-6981-43D9-B525-C7832BA22463}"/>
          </ac:spMkLst>
        </pc:spChg>
        <pc:grpChg chg="add del">
          <ac:chgData name="Josée Aubry" userId="S::joaubry83_gmail.com#ext#@educaloi.onmicrosoft.com::23a2d29c-346f-4c14-95eb-1dc89f086536" providerId="AD" clId="Web-{A6C61BBB-A3BF-B671-9FF8-F92E681E9A38}" dt="2024-04-09T03:13:24.994" v="487"/>
          <ac:grpSpMkLst>
            <pc:docMk/>
            <pc:sldMk cId="3620655208" sldId="379"/>
            <ac:grpSpMk id="22" creationId="{89D1390B-7E13-4B4F-9CB2-391063412E54}"/>
          </ac:grpSpMkLst>
        </pc:grpChg>
        <pc:graphicFrameChg chg="add mod modGraphic">
          <ac:chgData name="Josée Aubry" userId="S::joaubry83_gmail.com#ext#@educaloi.onmicrosoft.com::23a2d29c-346f-4c14-95eb-1dc89f086536" providerId="AD" clId="Web-{A6C61BBB-A3BF-B671-9FF8-F92E681E9A38}" dt="2024-04-09T03:13:47.589" v="494"/>
          <ac:graphicFrameMkLst>
            <pc:docMk/>
            <pc:sldMk cId="3620655208" sldId="379"/>
            <ac:graphicFrameMk id="5" creationId="{F34544C5-B3E9-9FAD-C7CF-A2659AE6229A}"/>
          </ac:graphicFrameMkLst>
        </pc:graphicFrame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A6C61BBB-A3BF-B671-9FF8-F92E681E9A38}" dt="2024-04-09T03:15:50.482" v="497"/>
              <pc2:cmMkLst xmlns:pc2="http://schemas.microsoft.com/office/powerpoint/2019/9/main/command">
                <pc:docMk/>
                <pc:sldMk cId="3620655208" sldId="379"/>
                <pc2:cmMk id="{8153FC96-0CBE-4B73-AD6D-5EB89A4030D7}"/>
              </pc2:cmMkLst>
            </pc226:cmChg>
          </p:ext>
        </pc:extLst>
      </pc:sldChg>
      <pc:sldChg chg="modSp new addCm">
        <pc:chgData name="Josée Aubry" userId="S::joaubry83_gmail.com#ext#@educaloi.onmicrosoft.com::23a2d29c-346f-4c14-95eb-1dc89f086536" providerId="AD" clId="Web-{A6C61BBB-A3BF-B671-9FF8-F92E681E9A38}" dt="2024-04-09T03:31:45.555" v="570"/>
        <pc:sldMkLst>
          <pc:docMk/>
          <pc:sldMk cId="3167288623" sldId="380"/>
        </pc:sldMkLst>
        <pc:spChg chg="mod">
          <ac:chgData name="Josée Aubry" userId="S::joaubry83_gmail.com#ext#@educaloi.onmicrosoft.com::23a2d29c-346f-4c14-95eb-1dc89f086536" providerId="AD" clId="Web-{A6C61BBB-A3BF-B671-9FF8-F92E681E9A38}" dt="2024-04-09T03:29:14.379" v="569" actId="20577"/>
          <ac:spMkLst>
            <pc:docMk/>
            <pc:sldMk cId="3167288623" sldId="380"/>
            <ac:spMk id="2" creationId="{92CA86DF-0901-C7AD-7226-4CE17EAA97BB}"/>
          </ac:spMkLst>
        </pc:spChg>
        <pc:spChg chg="mod">
          <ac:chgData name="Josée Aubry" userId="S::joaubry83_gmail.com#ext#@educaloi.onmicrosoft.com::23a2d29c-346f-4c14-95eb-1dc89f086536" providerId="AD" clId="Web-{A6C61BBB-A3BF-B671-9FF8-F92E681E9A38}" dt="2024-04-09T03:28:04.565" v="533" actId="20577"/>
          <ac:spMkLst>
            <pc:docMk/>
            <pc:sldMk cId="3167288623" sldId="380"/>
            <ac:spMk id="3" creationId="{6FE560F0-2DB7-7EAC-12AF-2E76A9BD384B}"/>
          </ac:spMkLst>
        </pc:sp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A6C61BBB-A3BF-B671-9FF8-F92E681E9A38}" dt="2024-04-09T03:31:45.555" v="570"/>
              <pc2:cmMkLst xmlns:pc2="http://schemas.microsoft.com/office/powerpoint/2019/9/main/command">
                <pc:docMk/>
                <pc:sldMk cId="3167288623" sldId="380"/>
                <pc2:cmMk id="{D88D0A0F-1F13-4285-BFBD-494A1DA8A5D2}"/>
              </pc2:cmMkLst>
            </pc226:cmChg>
          </p:ext>
        </pc:extLst>
      </pc:sldChg>
    </pc:docChg>
  </pc:docChgLst>
  <pc:docChgLst>
    <pc:chgData name="Josée Aubry" userId="S::joaubry83_gmail.com#ext#@educaloi.onmicrosoft.com::23a2d29c-346f-4c14-95eb-1dc89f086536" providerId="AD" clId="Web-{4FA0FFD8-788A-EC48-FD2A-5CFB1D428FAD}"/>
    <pc:docChg chg="modSld">
      <pc:chgData name="Josée Aubry" userId="S::joaubry83_gmail.com#ext#@educaloi.onmicrosoft.com::23a2d29c-346f-4c14-95eb-1dc89f086536" providerId="AD" clId="Web-{4FA0FFD8-788A-EC48-FD2A-5CFB1D428FAD}" dt="2024-04-18T19:11:46.151" v="17"/>
      <pc:docMkLst>
        <pc:docMk/>
      </pc:docMkLst>
      <pc:sldChg chg="modSp modCm">
        <pc:chgData name="Josée Aubry" userId="S::joaubry83_gmail.com#ext#@educaloi.onmicrosoft.com::23a2d29c-346f-4c14-95eb-1dc89f086536" providerId="AD" clId="Web-{4FA0FFD8-788A-EC48-FD2A-5CFB1D428FAD}" dt="2024-04-18T19:07:42.995" v="13"/>
        <pc:sldMkLst>
          <pc:docMk/>
          <pc:sldMk cId="387620748" sldId="261"/>
        </pc:sldMkLst>
        <pc:spChg chg="mod">
          <ac:chgData name="Josée Aubry" userId="S::joaubry83_gmail.com#ext#@educaloi.onmicrosoft.com::23a2d29c-346f-4c14-95eb-1dc89f086536" providerId="AD" clId="Web-{4FA0FFD8-788A-EC48-FD2A-5CFB1D428FAD}" dt="2024-04-18T19:06:54.198" v="12" actId="14100"/>
          <ac:spMkLst>
            <pc:docMk/>
            <pc:sldMk cId="387620748" sldId="261"/>
            <ac:spMk id="8" creationId="{EB706226-4730-FA4D-ABEC-69D1B174C6AA}"/>
          </ac:spMkLst>
        </pc:spChg>
        <pc:extLst>
          <p:ext xmlns:p="http://schemas.openxmlformats.org/presentationml/2006/main" uri="{D6D511B9-2390-475A-947B-AFAB55BFBCF1}">
            <pc226:cmChg xmlns:pc226="http://schemas.microsoft.com/office/powerpoint/2022/06/main/command" chg="mod modRxn">
              <pc226:chgData name="Josée Aubry" userId="S::joaubry83_gmail.com#ext#@educaloi.onmicrosoft.com::23a2d29c-346f-4c14-95eb-1dc89f086536" providerId="AD" clId="Web-{4FA0FFD8-788A-EC48-FD2A-5CFB1D428FAD}" dt="2024-04-18T19:07:42.995" v="13"/>
              <pc2:cmMkLst xmlns:pc2="http://schemas.microsoft.com/office/powerpoint/2019/9/main/command">
                <pc:docMk/>
                <pc:sldMk cId="387620748" sldId="261"/>
                <pc2:cmMk id="{C840F876-D733-47D1-A510-EA3718BD98D8}"/>
              </pc2:cmMkLst>
            </pc226:cmChg>
          </p:ext>
        </pc:extLst>
      </pc:sldChg>
      <pc:sldChg chg="modCm">
        <pc:chgData name="Josée Aubry" userId="S::joaubry83_gmail.com#ext#@educaloi.onmicrosoft.com::23a2d29c-346f-4c14-95eb-1dc89f086536" providerId="AD" clId="Web-{4FA0FFD8-788A-EC48-FD2A-5CFB1D428FAD}" dt="2024-04-18T19:11:33.089" v="16"/>
        <pc:sldMkLst>
          <pc:docMk/>
          <pc:sldMk cId="2153390888" sldId="335"/>
        </pc:sldMkLst>
        <pc:extLst>
          <p:ext xmlns:p="http://schemas.openxmlformats.org/presentationml/2006/main" uri="{D6D511B9-2390-475A-947B-AFAB55BFBCF1}">
            <pc226:cmChg xmlns:pc226="http://schemas.microsoft.com/office/powerpoint/2022/06/main/command" chg="">
              <pc226:chgData name="Josée Aubry" userId="S::joaubry83_gmail.com#ext#@educaloi.onmicrosoft.com::23a2d29c-346f-4c14-95eb-1dc89f086536" providerId="AD" clId="Web-{4FA0FFD8-788A-EC48-FD2A-5CFB1D428FAD}" dt="2024-04-18T19:11:33.089" v="16"/>
              <pc2:cmMkLst xmlns:pc2="http://schemas.microsoft.com/office/powerpoint/2019/9/main/command">
                <pc:docMk/>
                <pc:sldMk cId="2153390888" sldId="335"/>
                <pc2:cmMk id="{98407064-58F2-463C-9378-7635E9D56A3B}"/>
              </pc2:cmMkLst>
              <pc226:cmRplyChg chg="add">
                <pc226:chgData name="Josée Aubry" userId="S::joaubry83_gmail.com#ext#@educaloi.onmicrosoft.com::23a2d29c-346f-4c14-95eb-1dc89f086536" providerId="AD" clId="Web-{4FA0FFD8-788A-EC48-FD2A-5CFB1D428FAD}" dt="2024-04-18T19:11:33.089" v="16"/>
                <pc2:cmRplyMkLst xmlns:pc2="http://schemas.microsoft.com/office/powerpoint/2019/9/main/command">
                  <pc:docMk/>
                  <pc:sldMk cId="2153390888" sldId="335"/>
                  <pc2:cmMk id="{98407064-58F2-463C-9378-7635E9D56A3B}"/>
                  <pc2:cmRplyMk id="{753452B6-0167-4E80-9241-F7643D4AADD5}"/>
                </pc2:cmRplyMkLst>
              </pc226:cmRplyChg>
            </pc226:cmChg>
          </p:ext>
        </pc:extLst>
      </pc:sldChg>
      <pc:sldChg chg="modCm">
        <pc:chgData name="Josée Aubry" userId="S::joaubry83_gmail.com#ext#@educaloi.onmicrosoft.com::23a2d29c-346f-4c14-95eb-1dc89f086536" providerId="AD" clId="Web-{4FA0FFD8-788A-EC48-FD2A-5CFB1D428FAD}" dt="2024-04-18T19:11:46.151" v="17"/>
        <pc:sldMkLst>
          <pc:docMk/>
          <pc:sldMk cId="2838626346" sldId="336"/>
        </pc:sldMkLst>
        <pc:extLst>
          <p:ext xmlns:p="http://schemas.openxmlformats.org/presentationml/2006/main" uri="{D6D511B9-2390-475A-947B-AFAB55BFBCF1}">
            <pc226:cmChg xmlns:pc226="http://schemas.microsoft.com/office/powerpoint/2022/06/main/command" chg="mod modRxn">
              <pc226:chgData name="Josée Aubry" userId="S::joaubry83_gmail.com#ext#@educaloi.onmicrosoft.com::23a2d29c-346f-4c14-95eb-1dc89f086536" providerId="AD" clId="Web-{4FA0FFD8-788A-EC48-FD2A-5CFB1D428FAD}" dt="2024-04-18T19:11:46.151" v="17"/>
              <pc2:cmMkLst xmlns:pc2="http://schemas.microsoft.com/office/powerpoint/2019/9/main/command">
                <pc:docMk/>
                <pc:sldMk cId="2838626346" sldId="336"/>
                <pc2:cmMk id="{7EC92D55-6643-4114-919F-CF54D9BB329F}"/>
              </pc2:cmMkLst>
            </pc226:cmChg>
          </p:ext>
        </pc:extLst>
      </pc:sldChg>
      <pc:sldChg chg="modCm">
        <pc:chgData name="Josée Aubry" userId="S::joaubry83_gmail.com#ext#@educaloi.onmicrosoft.com::23a2d29c-346f-4c14-95eb-1dc89f086536" providerId="AD" clId="Web-{4FA0FFD8-788A-EC48-FD2A-5CFB1D428FAD}" dt="2024-04-18T19:09:24.417" v="14"/>
        <pc:sldMkLst>
          <pc:docMk/>
          <pc:sldMk cId="4292537727" sldId="342"/>
        </pc:sldMkLst>
        <pc:extLst>
          <p:ext xmlns:p="http://schemas.openxmlformats.org/presentationml/2006/main" uri="{D6D511B9-2390-475A-947B-AFAB55BFBCF1}">
            <pc226:cmChg xmlns:pc226="http://schemas.microsoft.com/office/powerpoint/2022/06/main/command" chg="">
              <pc226:chgData name="Josée Aubry" userId="S::joaubry83_gmail.com#ext#@educaloi.onmicrosoft.com::23a2d29c-346f-4c14-95eb-1dc89f086536" providerId="AD" clId="Web-{4FA0FFD8-788A-EC48-FD2A-5CFB1D428FAD}" dt="2024-04-18T19:09:24.417" v="14"/>
              <pc2:cmMkLst xmlns:pc2="http://schemas.microsoft.com/office/powerpoint/2019/9/main/command">
                <pc:docMk/>
                <pc:sldMk cId="4292537727" sldId="342"/>
                <pc2:cmMk id="{F616F8A1-A0C1-4F3B-B187-E5E41B632E11}"/>
              </pc2:cmMkLst>
              <pc226:cmRplyChg chg="add">
                <pc226:chgData name="Josée Aubry" userId="S::joaubry83_gmail.com#ext#@educaloi.onmicrosoft.com::23a2d29c-346f-4c14-95eb-1dc89f086536" providerId="AD" clId="Web-{4FA0FFD8-788A-EC48-FD2A-5CFB1D428FAD}" dt="2024-04-18T19:09:24.417" v="14"/>
                <pc2:cmRplyMkLst xmlns:pc2="http://schemas.microsoft.com/office/powerpoint/2019/9/main/command">
                  <pc:docMk/>
                  <pc:sldMk cId="4292537727" sldId="342"/>
                  <pc2:cmMk id="{F616F8A1-A0C1-4F3B-B187-E5E41B632E11}"/>
                  <pc2:cmRplyMk id="{8EFA03FE-6D36-492E-8F97-842B84A0D155}"/>
                </pc2:cmRplyMkLst>
              </pc226:cmRplyChg>
            </pc226:cmChg>
          </p:ext>
        </pc:extLst>
      </pc:sldChg>
      <pc:sldChg chg="modCm">
        <pc:chgData name="Josée Aubry" userId="S::joaubry83_gmail.com#ext#@educaloi.onmicrosoft.com::23a2d29c-346f-4c14-95eb-1dc89f086536" providerId="AD" clId="Web-{4FA0FFD8-788A-EC48-FD2A-5CFB1D428FAD}" dt="2024-04-18T19:10:17.948" v="15"/>
        <pc:sldMkLst>
          <pc:docMk/>
          <pc:sldMk cId="188957017" sldId="344"/>
        </pc:sldMkLst>
        <pc:extLst>
          <p:ext xmlns:p="http://schemas.openxmlformats.org/presentationml/2006/main" uri="{D6D511B9-2390-475A-947B-AFAB55BFBCF1}">
            <pc226:cmChg xmlns:pc226="http://schemas.microsoft.com/office/powerpoint/2022/06/main/command" chg="mod modRxn">
              <pc226:chgData name="Josée Aubry" userId="S::joaubry83_gmail.com#ext#@educaloi.onmicrosoft.com::23a2d29c-346f-4c14-95eb-1dc89f086536" providerId="AD" clId="Web-{4FA0FFD8-788A-EC48-FD2A-5CFB1D428FAD}" dt="2024-04-18T19:10:17.948" v="15"/>
              <pc2:cmMkLst xmlns:pc2="http://schemas.microsoft.com/office/powerpoint/2019/9/main/command">
                <pc:docMk/>
                <pc:sldMk cId="188957017" sldId="344"/>
                <pc2:cmMk id="{C6708015-E722-4E06-8CE1-7579FBF1BFD7}"/>
              </pc2:cmMkLst>
            </pc226:cmChg>
          </p:ext>
        </pc:extLst>
      </pc:sldChg>
    </pc:docChg>
  </pc:docChgLst>
  <pc:docChgLst>
    <pc:chgData name="Josée Aubry" userId="S::joaubry83_gmail.com#ext#@educaloi.onmicrosoft.com::23a2d29c-346f-4c14-95eb-1dc89f086536" providerId="AD" clId="Web-{3786958A-491C-F8AB-541E-90BB2AE01C6E}"/>
    <pc:docChg chg="addSld delSld modSld sldOrd">
      <pc:chgData name="Josée Aubry" userId="S::joaubry83_gmail.com#ext#@educaloi.onmicrosoft.com::23a2d29c-346f-4c14-95eb-1dc89f086536" providerId="AD" clId="Web-{3786958A-491C-F8AB-541E-90BB2AE01C6E}" dt="2024-04-08T17:20:39.781" v="453" actId="20577"/>
      <pc:docMkLst>
        <pc:docMk/>
      </pc:docMkLst>
      <pc:sldChg chg="modSp ord">
        <pc:chgData name="Josée Aubry" userId="S::joaubry83_gmail.com#ext#@educaloi.onmicrosoft.com::23a2d29c-346f-4c14-95eb-1dc89f086536" providerId="AD" clId="Web-{3786958A-491C-F8AB-541E-90BB2AE01C6E}" dt="2024-04-08T15:50:50.676" v="129" actId="20577"/>
        <pc:sldMkLst>
          <pc:docMk/>
          <pc:sldMk cId="188957017" sldId="344"/>
        </pc:sldMkLst>
        <pc:spChg chg="mod">
          <ac:chgData name="Josée Aubry" userId="S::joaubry83_gmail.com#ext#@educaloi.onmicrosoft.com::23a2d29c-346f-4c14-95eb-1dc89f086536" providerId="AD" clId="Web-{3786958A-491C-F8AB-541E-90BB2AE01C6E}" dt="2024-04-08T15:50:50.676" v="129" actId="20577"/>
          <ac:spMkLst>
            <pc:docMk/>
            <pc:sldMk cId="188957017" sldId="344"/>
            <ac:spMk id="4" creationId="{E03272C1-F0E0-C85A-E5C1-E772398311D3}"/>
          </ac:spMkLst>
        </pc:spChg>
      </pc:sldChg>
      <pc:sldChg chg="modSp new">
        <pc:chgData name="Josée Aubry" userId="S::joaubry83_gmail.com#ext#@educaloi.onmicrosoft.com::23a2d29c-346f-4c14-95eb-1dc89f086536" providerId="AD" clId="Web-{3786958A-491C-F8AB-541E-90BB2AE01C6E}" dt="2024-04-08T15:40:14.102" v="61" actId="20577"/>
        <pc:sldMkLst>
          <pc:docMk/>
          <pc:sldMk cId="3635131699" sldId="345"/>
        </pc:sldMkLst>
        <pc:spChg chg="mod">
          <ac:chgData name="Josée Aubry" userId="S::joaubry83_gmail.com#ext#@educaloi.onmicrosoft.com::23a2d29c-346f-4c14-95eb-1dc89f086536" providerId="AD" clId="Web-{3786958A-491C-F8AB-541E-90BB2AE01C6E}" dt="2024-04-08T15:40:14.102" v="61" actId="20577"/>
          <ac:spMkLst>
            <pc:docMk/>
            <pc:sldMk cId="3635131699" sldId="345"/>
            <ac:spMk id="2" creationId="{66A476B9-66F3-A447-8C0E-16FB67B2ACC7}"/>
          </ac:spMkLst>
        </pc:spChg>
        <pc:spChg chg="mod">
          <ac:chgData name="Josée Aubry" userId="S::joaubry83_gmail.com#ext#@educaloi.onmicrosoft.com::23a2d29c-346f-4c14-95eb-1dc89f086536" providerId="AD" clId="Web-{3786958A-491C-F8AB-541E-90BB2AE01C6E}" dt="2024-04-08T15:38:55.253" v="50" actId="20577"/>
          <ac:spMkLst>
            <pc:docMk/>
            <pc:sldMk cId="3635131699" sldId="345"/>
            <ac:spMk id="3" creationId="{36F9CED6-9F81-BE8F-287F-7CE6C7A86343}"/>
          </ac:spMkLst>
        </pc:spChg>
      </pc:sldChg>
      <pc:sldChg chg="addSp delSp modSp new">
        <pc:chgData name="Josée Aubry" userId="S::joaubry83_gmail.com#ext#@educaloi.onmicrosoft.com::23a2d29c-346f-4c14-95eb-1dc89f086536" providerId="AD" clId="Web-{3786958A-491C-F8AB-541E-90BB2AE01C6E}" dt="2024-04-08T15:44:18.321" v="106" actId="1076"/>
        <pc:sldMkLst>
          <pc:docMk/>
          <pc:sldMk cId="2861582830" sldId="346"/>
        </pc:sldMkLst>
        <pc:spChg chg="mod">
          <ac:chgData name="Josée Aubry" userId="S::joaubry83_gmail.com#ext#@educaloi.onmicrosoft.com::23a2d29c-346f-4c14-95eb-1dc89f086536" providerId="AD" clId="Web-{3786958A-491C-F8AB-541E-90BB2AE01C6E}" dt="2024-04-08T15:44:18.321" v="106" actId="1076"/>
          <ac:spMkLst>
            <pc:docMk/>
            <pc:sldMk cId="2861582830" sldId="346"/>
            <ac:spMk id="2" creationId="{A928B9DB-68CA-5F89-2CF2-08A24DDCA9E8}"/>
          </ac:spMkLst>
        </pc:spChg>
        <pc:spChg chg="del mod">
          <ac:chgData name="Josée Aubry" userId="S::joaubry83_gmail.com#ext#@educaloi.onmicrosoft.com::23a2d29c-346f-4c14-95eb-1dc89f086536" providerId="AD" clId="Web-{3786958A-491C-F8AB-541E-90BB2AE01C6E}" dt="2024-04-08T15:43:29.771" v="99"/>
          <ac:spMkLst>
            <pc:docMk/>
            <pc:sldMk cId="2861582830" sldId="346"/>
            <ac:spMk id="3" creationId="{65B5D70F-370A-F11E-9D26-59CB10660093}"/>
          </ac:spMkLst>
        </pc:spChg>
        <pc:spChg chg="add del mod">
          <ac:chgData name="Josée Aubry" userId="S::joaubry83_gmail.com#ext#@educaloi.onmicrosoft.com::23a2d29c-346f-4c14-95eb-1dc89f086536" providerId="AD" clId="Web-{3786958A-491C-F8AB-541E-90BB2AE01C6E}" dt="2024-04-08T15:43:34.928" v="100"/>
          <ac:spMkLst>
            <pc:docMk/>
            <pc:sldMk cId="2861582830" sldId="346"/>
            <ac:spMk id="5" creationId="{F4628DC3-4703-E904-E574-FC978CF76DC1}"/>
          </ac:spMkLst>
        </pc:spChg>
      </pc:sldChg>
      <pc:sldChg chg="addSp delSp modSp new">
        <pc:chgData name="Josée Aubry" userId="S::joaubry83_gmail.com#ext#@educaloi.onmicrosoft.com::23a2d29c-346f-4c14-95eb-1dc89f086536" providerId="AD" clId="Web-{3786958A-491C-F8AB-541E-90BB2AE01C6E}" dt="2024-04-08T15:44:14.071" v="105" actId="1076"/>
        <pc:sldMkLst>
          <pc:docMk/>
          <pc:sldMk cId="3566230584" sldId="347"/>
        </pc:sldMkLst>
        <pc:spChg chg="mod">
          <ac:chgData name="Josée Aubry" userId="S::joaubry83_gmail.com#ext#@educaloi.onmicrosoft.com::23a2d29c-346f-4c14-95eb-1dc89f086536" providerId="AD" clId="Web-{3786958A-491C-F8AB-541E-90BB2AE01C6E}" dt="2024-04-08T15:44:14.071" v="105" actId="1076"/>
          <ac:spMkLst>
            <pc:docMk/>
            <pc:sldMk cId="3566230584" sldId="347"/>
            <ac:spMk id="2" creationId="{CCE8BA29-9BEF-57DB-2BDC-7ABBD0C6B7FF}"/>
          </ac:spMkLst>
        </pc:spChg>
        <pc:spChg chg="del mod">
          <ac:chgData name="Josée Aubry" userId="S::joaubry83_gmail.com#ext#@educaloi.onmicrosoft.com::23a2d29c-346f-4c14-95eb-1dc89f086536" providerId="AD" clId="Web-{3786958A-491C-F8AB-541E-90BB2AE01C6E}" dt="2024-04-08T15:43:40.616" v="101"/>
          <ac:spMkLst>
            <pc:docMk/>
            <pc:sldMk cId="3566230584" sldId="347"/>
            <ac:spMk id="3" creationId="{6C7F5702-35E6-2508-E3C1-5A7FCEF4917A}"/>
          </ac:spMkLst>
        </pc:spChg>
        <pc:spChg chg="add del mod">
          <ac:chgData name="Josée Aubry" userId="S::joaubry83_gmail.com#ext#@educaloi.onmicrosoft.com::23a2d29c-346f-4c14-95eb-1dc89f086536" providerId="AD" clId="Web-{3786958A-491C-F8AB-541E-90BB2AE01C6E}" dt="2024-04-08T15:38:09.047" v="38"/>
          <ac:spMkLst>
            <pc:docMk/>
            <pc:sldMk cId="3566230584" sldId="347"/>
            <ac:spMk id="4" creationId="{8F187CC8-C4C7-38EC-CF18-906B1CAEF62C}"/>
          </ac:spMkLst>
        </pc:spChg>
        <pc:spChg chg="add del mod">
          <ac:chgData name="Josée Aubry" userId="S::joaubry83_gmail.com#ext#@educaloi.onmicrosoft.com::23a2d29c-346f-4c14-95eb-1dc89f086536" providerId="AD" clId="Web-{3786958A-491C-F8AB-541E-90BB2AE01C6E}" dt="2024-04-08T15:38:13.813" v="42"/>
          <ac:spMkLst>
            <pc:docMk/>
            <pc:sldMk cId="3566230584" sldId="347"/>
            <ac:spMk id="5" creationId="{BD5BE366-970B-4187-7CCE-B2208200DBE7}"/>
          </ac:spMkLst>
        </pc:spChg>
        <pc:spChg chg="add del mod">
          <ac:chgData name="Josée Aubry" userId="S::joaubry83_gmail.com#ext#@educaloi.onmicrosoft.com::23a2d29c-346f-4c14-95eb-1dc89f086536" providerId="AD" clId="Web-{3786958A-491C-F8AB-541E-90BB2AE01C6E}" dt="2024-04-08T15:43:45.179" v="102"/>
          <ac:spMkLst>
            <pc:docMk/>
            <pc:sldMk cId="3566230584" sldId="347"/>
            <ac:spMk id="7" creationId="{138DF5E7-ACFA-5705-691A-E69107C1C86A}"/>
          </ac:spMkLst>
        </pc:spChg>
      </pc:sldChg>
      <pc:sldChg chg="addSp delSp modSp new">
        <pc:chgData name="Josée Aubry" userId="S::joaubry83_gmail.com#ext#@educaloi.onmicrosoft.com::23a2d29c-346f-4c14-95eb-1dc89f086536" providerId="AD" clId="Web-{3786958A-491C-F8AB-541E-90BB2AE01C6E}" dt="2024-04-08T15:45:21.372" v="111" actId="20577"/>
        <pc:sldMkLst>
          <pc:docMk/>
          <pc:sldMk cId="2084611158" sldId="348"/>
        </pc:sldMkLst>
        <pc:spChg chg="mod">
          <ac:chgData name="Josée Aubry" userId="S::joaubry83_gmail.com#ext#@educaloi.onmicrosoft.com::23a2d29c-346f-4c14-95eb-1dc89f086536" providerId="AD" clId="Web-{3786958A-491C-F8AB-541E-90BB2AE01C6E}" dt="2024-04-08T15:45:21.372" v="111" actId="20577"/>
          <ac:spMkLst>
            <pc:docMk/>
            <pc:sldMk cId="2084611158" sldId="348"/>
            <ac:spMk id="2" creationId="{495639BD-C945-CA58-9FAF-7A33D49CFBBC}"/>
          </ac:spMkLst>
        </pc:spChg>
        <pc:spChg chg="del mod">
          <ac:chgData name="Josée Aubry" userId="S::joaubry83_gmail.com#ext#@educaloi.onmicrosoft.com::23a2d29c-346f-4c14-95eb-1dc89f086536" providerId="AD" clId="Web-{3786958A-491C-F8AB-541E-90BB2AE01C6E}" dt="2024-04-08T15:43:49.632" v="103"/>
          <ac:spMkLst>
            <pc:docMk/>
            <pc:sldMk cId="2084611158" sldId="348"/>
            <ac:spMk id="3" creationId="{0C8431FC-DCF2-8304-A46A-9463FB202C14}"/>
          </ac:spMkLst>
        </pc:spChg>
        <pc:spChg chg="add del mod">
          <ac:chgData name="Josée Aubry" userId="S::joaubry83_gmail.com#ext#@educaloi.onmicrosoft.com::23a2d29c-346f-4c14-95eb-1dc89f086536" providerId="AD" clId="Web-{3786958A-491C-F8AB-541E-90BB2AE01C6E}" dt="2024-04-08T15:43:55.554" v="104"/>
          <ac:spMkLst>
            <pc:docMk/>
            <pc:sldMk cId="2084611158" sldId="348"/>
            <ac:spMk id="5" creationId="{3A111EE9-6D98-D280-245C-5F6CF122B037}"/>
          </ac:spMkLst>
        </pc:spChg>
      </pc:sldChg>
      <pc:sldChg chg="addSp delSp modSp new">
        <pc:chgData name="Josée Aubry" userId="S::joaubry83_gmail.com#ext#@educaloi.onmicrosoft.com::23a2d29c-346f-4c14-95eb-1dc89f086536" providerId="AD" clId="Web-{3786958A-491C-F8AB-541E-90BB2AE01C6E}" dt="2024-04-08T15:55:51.336" v="154" actId="1076"/>
        <pc:sldMkLst>
          <pc:docMk/>
          <pc:sldMk cId="3797952631" sldId="349"/>
        </pc:sldMkLst>
        <pc:spChg chg="del">
          <ac:chgData name="Josée Aubry" userId="S::joaubry83_gmail.com#ext#@educaloi.onmicrosoft.com::23a2d29c-346f-4c14-95eb-1dc89f086536" providerId="AD" clId="Web-{3786958A-491C-F8AB-541E-90BB2AE01C6E}" dt="2024-04-08T15:49:34.296" v="113"/>
          <ac:spMkLst>
            <pc:docMk/>
            <pc:sldMk cId="3797952631" sldId="349"/>
            <ac:spMk id="2" creationId="{D9C2D645-74D2-06C9-1363-B26731630E87}"/>
          </ac:spMkLst>
        </pc:spChg>
        <pc:spChg chg="del">
          <ac:chgData name="Josée Aubry" userId="S::joaubry83_gmail.com#ext#@educaloi.onmicrosoft.com::23a2d29c-346f-4c14-95eb-1dc89f086536" providerId="AD" clId="Web-{3786958A-491C-F8AB-541E-90BB2AE01C6E}" dt="2024-04-08T15:49:40.296" v="115"/>
          <ac:spMkLst>
            <pc:docMk/>
            <pc:sldMk cId="3797952631" sldId="349"/>
            <ac:spMk id="3" creationId="{BE627540-D1EE-28BD-5F92-645F714F01FB}"/>
          </ac:spMkLst>
        </pc:spChg>
        <pc:spChg chg="mod">
          <ac:chgData name="Josée Aubry" userId="S::joaubry83_gmail.com#ext#@educaloi.onmicrosoft.com::23a2d29c-346f-4c14-95eb-1dc89f086536" providerId="AD" clId="Web-{3786958A-491C-F8AB-541E-90BB2AE01C6E}" dt="2024-04-08T15:55:50.383" v="153" actId="20577"/>
          <ac:spMkLst>
            <pc:docMk/>
            <pc:sldMk cId="3797952631" sldId="349"/>
            <ac:spMk id="4" creationId="{E82488FE-DFC6-8FB0-2A59-606D6F454F9E}"/>
          </ac:spMkLst>
        </pc:spChg>
        <pc:spChg chg="del">
          <ac:chgData name="Josée Aubry" userId="S::joaubry83_gmail.com#ext#@educaloi.onmicrosoft.com::23a2d29c-346f-4c14-95eb-1dc89f086536" providerId="AD" clId="Web-{3786958A-491C-F8AB-541E-90BB2AE01C6E}" dt="2024-04-08T15:49:35.608" v="114"/>
          <ac:spMkLst>
            <pc:docMk/>
            <pc:sldMk cId="3797952631" sldId="349"/>
            <ac:spMk id="5" creationId="{E1D03CC8-A185-9DC9-B170-BAA56D0C8475}"/>
          </ac:spMkLst>
        </pc:spChg>
        <pc:spChg chg="add del mod">
          <ac:chgData name="Josée Aubry" userId="S::joaubry83_gmail.com#ext#@educaloi.onmicrosoft.com::23a2d29c-346f-4c14-95eb-1dc89f086536" providerId="AD" clId="Web-{3786958A-491C-F8AB-541E-90BB2AE01C6E}" dt="2024-04-08T15:54:28.799" v="141"/>
          <ac:spMkLst>
            <pc:docMk/>
            <pc:sldMk cId="3797952631" sldId="349"/>
            <ac:spMk id="8" creationId="{FC215A5B-A02A-5F6B-EC23-C009C79A7C8F}"/>
          </ac:spMkLst>
        </pc:spChg>
        <pc:graphicFrameChg chg="add del mod modGraphic">
          <ac:chgData name="Josée Aubry" userId="S::joaubry83_gmail.com#ext#@educaloi.onmicrosoft.com::23a2d29c-346f-4c14-95eb-1dc89f086536" providerId="AD" clId="Web-{3786958A-491C-F8AB-541E-90BB2AE01C6E}" dt="2024-04-08T15:52:40.573" v="135"/>
          <ac:graphicFrameMkLst>
            <pc:docMk/>
            <pc:sldMk cId="3797952631" sldId="349"/>
            <ac:graphicFrameMk id="7" creationId="{3BEC7035-4796-1A93-A25B-84D3A04CF5BE}"/>
          </ac:graphicFrameMkLst>
        </pc:graphicFrameChg>
        <pc:graphicFrameChg chg="add del mod">
          <ac:chgData name="Josée Aubry" userId="S::joaubry83_gmail.com#ext#@educaloi.onmicrosoft.com::23a2d29c-346f-4c14-95eb-1dc89f086536" providerId="AD" clId="Web-{3786958A-491C-F8AB-541E-90BB2AE01C6E}" dt="2024-04-08T15:53:30.280" v="139"/>
          <ac:graphicFrameMkLst>
            <pc:docMk/>
            <pc:sldMk cId="3797952631" sldId="349"/>
            <ac:graphicFrameMk id="10" creationId="{BF3E2AEC-F67B-F8D0-E4F4-5025FF7C4C2B}"/>
          </ac:graphicFrameMkLst>
        </pc:graphicFrameChg>
        <pc:picChg chg="add mod">
          <ac:chgData name="Josée Aubry" userId="S::joaubry83_gmail.com#ext#@educaloi.onmicrosoft.com::23a2d29c-346f-4c14-95eb-1dc89f086536" providerId="AD" clId="Web-{3786958A-491C-F8AB-541E-90BB2AE01C6E}" dt="2024-04-08T15:55:51.336" v="154" actId="1076"/>
          <ac:picMkLst>
            <pc:docMk/>
            <pc:sldMk cId="3797952631" sldId="349"/>
            <ac:picMk id="11" creationId="{21FF0EBE-C253-D8AD-0145-367F47B6B526}"/>
          </ac:picMkLst>
        </pc:picChg>
      </pc:sldChg>
      <pc:sldChg chg="new del">
        <pc:chgData name="Josée Aubry" userId="S::joaubry83_gmail.com#ext#@educaloi.onmicrosoft.com::23a2d29c-346f-4c14-95eb-1dc89f086536" providerId="AD" clId="Web-{3786958A-491C-F8AB-541E-90BB2AE01C6E}" dt="2024-04-08T16:03:48.665" v="156"/>
        <pc:sldMkLst>
          <pc:docMk/>
          <pc:sldMk cId="1181747194" sldId="350"/>
        </pc:sldMkLst>
      </pc:sldChg>
      <pc:sldChg chg="addSp delSp modSp new del">
        <pc:chgData name="Josée Aubry" userId="S::joaubry83_gmail.com#ext#@educaloi.onmicrosoft.com::23a2d29c-346f-4c14-95eb-1dc89f086536" providerId="AD" clId="Web-{3786958A-491C-F8AB-541E-90BB2AE01C6E}" dt="2024-04-08T16:41:22.626" v="282"/>
        <pc:sldMkLst>
          <pc:docMk/>
          <pc:sldMk cId="3845395286" sldId="350"/>
        </pc:sldMkLst>
        <pc:spChg chg="del mod">
          <ac:chgData name="Josée Aubry" userId="S::joaubry83_gmail.com#ext#@educaloi.onmicrosoft.com::23a2d29c-346f-4c14-95eb-1dc89f086536" providerId="AD" clId="Web-{3786958A-491C-F8AB-541E-90BB2AE01C6E}" dt="2024-04-08T16:21:10.171" v="183"/>
          <ac:spMkLst>
            <pc:docMk/>
            <pc:sldMk cId="3845395286" sldId="350"/>
            <ac:spMk id="2" creationId="{F2DEEBA1-E40B-1531-F2C8-3E23B9B9F89A}"/>
          </ac:spMkLst>
        </pc:spChg>
        <pc:spChg chg="mod">
          <ac:chgData name="Josée Aubry" userId="S::joaubry83_gmail.com#ext#@educaloi.onmicrosoft.com::23a2d29c-346f-4c14-95eb-1dc89f086536" providerId="AD" clId="Web-{3786958A-491C-F8AB-541E-90BB2AE01C6E}" dt="2024-04-08T16:06:01.252" v="166" actId="20577"/>
          <ac:spMkLst>
            <pc:docMk/>
            <pc:sldMk cId="3845395286" sldId="350"/>
            <ac:spMk id="3" creationId="{9441E426-91D4-C35A-1B72-51B86147D5E9}"/>
          </ac:spMkLst>
        </pc:spChg>
        <pc:spChg chg="add del mod">
          <ac:chgData name="Josée Aubry" userId="S::joaubry83_gmail.com#ext#@educaloi.onmicrosoft.com::23a2d29c-346f-4c14-95eb-1dc89f086536" providerId="AD" clId="Web-{3786958A-491C-F8AB-541E-90BB2AE01C6E}" dt="2024-04-08T16:21:14.999" v="184"/>
          <ac:spMkLst>
            <pc:docMk/>
            <pc:sldMk cId="3845395286" sldId="350"/>
            <ac:spMk id="5" creationId="{C848F85F-C0C9-AABB-11DB-93F77EE4F7F9}"/>
          </ac:spMkLst>
        </pc:spChg>
      </pc:sldChg>
      <pc:sldChg chg="delSp modSp new">
        <pc:chgData name="Josée Aubry" userId="S::joaubry83_gmail.com#ext#@educaloi.onmicrosoft.com::23a2d29c-346f-4c14-95eb-1dc89f086536" providerId="AD" clId="Web-{3786958A-491C-F8AB-541E-90BB2AE01C6E}" dt="2024-04-08T16:21:04.327" v="182" actId="20577"/>
        <pc:sldMkLst>
          <pc:docMk/>
          <pc:sldMk cId="2074190765" sldId="351"/>
        </pc:sldMkLst>
        <pc:spChg chg="mod">
          <ac:chgData name="Josée Aubry" userId="S::joaubry83_gmail.com#ext#@educaloi.onmicrosoft.com::23a2d29c-346f-4c14-95eb-1dc89f086536" providerId="AD" clId="Web-{3786958A-491C-F8AB-541E-90BB2AE01C6E}" dt="2024-04-08T16:20:05.854" v="179" actId="20577"/>
          <ac:spMkLst>
            <pc:docMk/>
            <pc:sldMk cId="2074190765" sldId="351"/>
            <ac:spMk id="2" creationId="{A38F45F6-4AE3-A26F-253B-28C1C86A695B}"/>
          </ac:spMkLst>
        </pc:spChg>
        <pc:spChg chg="del">
          <ac:chgData name="Josée Aubry" userId="S::joaubry83_gmail.com#ext#@educaloi.onmicrosoft.com::23a2d29c-346f-4c14-95eb-1dc89f086536" providerId="AD" clId="Web-{3786958A-491C-F8AB-541E-90BB2AE01C6E}" dt="2024-04-08T16:18:44.177" v="177"/>
          <ac:spMkLst>
            <pc:docMk/>
            <pc:sldMk cId="2074190765" sldId="351"/>
            <ac:spMk id="3" creationId="{9308D384-F484-15C0-A336-2BE82CA4A720}"/>
          </ac:spMkLst>
        </pc:spChg>
        <pc:spChg chg="mod">
          <ac:chgData name="Josée Aubry" userId="S::joaubry83_gmail.com#ext#@educaloi.onmicrosoft.com::23a2d29c-346f-4c14-95eb-1dc89f086536" providerId="AD" clId="Web-{3786958A-491C-F8AB-541E-90BB2AE01C6E}" dt="2024-04-08T16:21:04.327" v="182" actId="20577"/>
          <ac:spMkLst>
            <pc:docMk/>
            <pc:sldMk cId="2074190765" sldId="351"/>
            <ac:spMk id="4" creationId="{DD590733-2E90-8221-D6ED-D4427D8272F5}"/>
          </ac:spMkLst>
        </pc:spChg>
      </pc:sldChg>
      <pc:sldChg chg="modSp add replId">
        <pc:chgData name="Josée Aubry" userId="S::joaubry83_gmail.com#ext#@educaloi.onmicrosoft.com::23a2d29c-346f-4c14-95eb-1dc89f086536" providerId="AD" clId="Web-{3786958A-491C-F8AB-541E-90BB2AE01C6E}" dt="2024-04-08T16:32:55.171" v="263" actId="20577"/>
        <pc:sldMkLst>
          <pc:docMk/>
          <pc:sldMk cId="2323474618" sldId="352"/>
        </pc:sldMkLst>
        <pc:spChg chg="mod">
          <ac:chgData name="Josée Aubry" userId="S::joaubry83_gmail.com#ext#@educaloi.onmicrosoft.com::23a2d29c-346f-4c14-95eb-1dc89f086536" providerId="AD" clId="Web-{3786958A-491C-F8AB-541E-90BB2AE01C6E}" dt="2024-04-08T16:32:55.171" v="263" actId="20577"/>
          <ac:spMkLst>
            <pc:docMk/>
            <pc:sldMk cId="2323474618" sldId="352"/>
            <ac:spMk id="4" creationId="{DD590733-2E90-8221-D6ED-D4427D8272F5}"/>
          </ac:spMkLst>
        </pc:spChg>
      </pc:sldChg>
      <pc:sldChg chg="modSp add replId">
        <pc:chgData name="Josée Aubry" userId="S::joaubry83_gmail.com#ext#@educaloi.onmicrosoft.com::23a2d29c-346f-4c14-95eb-1dc89f086536" providerId="AD" clId="Web-{3786958A-491C-F8AB-541E-90BB2AE01C6E}" dt="2024-04-08T16:24:53.545" v="199" actId="14100"/>
        <pc:sldMkLst>
          <pc:docMk/>
          <pc:sldMk cId="3828344346" sldId="353"/>
        </pc:sldMkLst>
        <pc:spChg chg="mod">
          <ac:chgData name="Josée Aubry" userId="S::joaubry83_gmail.com#ext#@educaloi.onmicrosoft.com::23a2d29c-346f-4c14-95eb-1dc89f086536" providerId="AD" clId="Web-{3786958A-491C-F8AB-541E-90BB2AE01C6E}" dt="2024-04-08T16:23:57.120" v="195" actId="20577"/>
          <ac:spMkLst>
            <pc:docMk/>
            <pc:sldMk cId="3828344346" sldId="353"/>
            <ac:spMk id="2" creationId="{A38F45F6-4AE3-A26F-253B-28C1C86A695B}"/>
          </ac:spMkLst>
        </pc:spChg>
        <pc:spChg chg="mod">
          <ac:chgData name="Josée Aubry" userId="S::joaubry83_gmail.com#ext#@educaloi.onmicrosoft.com::23a2d29c-346f-4c14-95eb-1dc89f086536" providerId="AD" clId="Web-{3786958A-491C-F8AB-541E-90BB2AE01C6E}" dt="2024-04-08T16:24:53.545" v="199" actId="14100"/>
          <ac:spMkLst>
            <pc:docMk/>
            <pc:sldMk cId="3828344346" sldId="353"/>
            <ac:spMk id="4" creationId="{DD590733-2E90-8221-D6ED-D4427D8272F5}"/>
          </ac:spMkLst>
        </pc:spChg>
      </pc:sldChg>
      <pc:sldChg chg="add del replId">
        <pc:chgData name="Josée Aubry" userId="S::joaubry83_gmail.com#ext#@educaloi.onmicrosoft.com::23a2d29c-346f-4c14-95eb-1dc89f086536" providerId="AD" clId="Web-{3786958A-491C-F8AB-541E-90BB2AE01C6E}" dt="2024-04-08T16:23:03.975" v="189"/>
        <pc:sldMkLst>
          <pc:docMk/>
          <pc:sldMk cId="2532131134" sldId="354"/>
        </pc:sldMkLst>
      </pc:sldChg>
      <pc:sldChg chg="addSp delSp modSp add replId">
        <pc:chgData name="Josée Aubry" userId="S::joaubry83_gmail.com#ext#@educaloi.onmicrosoft.com::23a2d29c-346f-4c14-95eb-1dc89f086536" providerId="AD" clId="Web-{3786958A-491C-F8AB-541E-90BB2AE01C6E}" dt="2024-04-08T16:32:34.732" v="258" actId="1076"/>
        <pc:sldMkLst>
          <pc:docMk/>
          <pc:sldMk cId="3470529866" sldId="354"/>
        </pc:sldMkLst>
        <pc:spChg chg="mod">
          <ac:chgData name="Josée Aubry" userId="S::joaubry83_gmail.com#ext#@educaloi.onmicrosoft.com::23a2d29c-346f-4c14-95eb-1dc89f086536" providerId="AD" clId="Web-{3786958A-491C-F8AB-541E-90BB2AE01C6E}" dt="2024-04-08T16:26:40.662" v="222" actId="20577"/>
          <ac:spMkLst>
            <pc:docMk/>
            <pc:sldMk cId="3470529866" sldId="354"/>
            <ac:spMk id="2" creationId="{A38F45F6-4AE3-A26F-253B-28C1C86A695B}"/>
          </ac:spMkLst>
        </pc:spChg>
        <pc:spChg chg="add del mod">
          <ac:chgData name="Josée Aubry" userId="S::joaubry83_gmail.com#ext#@educaloi.onmicrosoft.com::23a2d29c-346f-4c14-95eb-1dc89f086536" providerId="AD" clId="Web-{3786958A-491C-F8AB-541E-90BB2AE01C6E}" dt="2024-04-08T16:27:02.054" v="226"/>
          <ac:spMkLst>
            <pc:docMk/>
            <pc:sldMk cId="3470529866" sldId="354"/>
            <ac:spMk id="3" creationId="{3A4A20AA-65CA-8F83-E369-97B8D30D951A}"/>
          </ac:spMkLst>
        </pc:spChg>
        <pc:spChg chg="mod">
          <ac:chgData name="Josée Aubry" userId="S::joaubry83_gmail.com#ext#@educaloi.onmicrosoft.com::23a2d29c-346f-4c14-95eb-1dc89f086536" providerId="AD" clId="Web-{3786958A-491C-F8AB-541E-90BB2AE01C6E}" dt="2024-04-08T16:32:34.732" v="258" actId="1076"/>
          <ac:spMkLst>
            <pc:docMk/>
            <pc:sldMk cId="3470529866" sldId="354"/>
            <ac:spMk id="4" creationId="{DD590733-2E90-8221-D6ED-D4427D8272F5}"/>
          </ac:spMkLst>
        </pc:spChg>
      </pc:sldChg>
      <pc:sldChg chg="modSp new">
        <pc:chgData name="Josée Aubry" userId="S::joaubry83_gmail.com#ext#@educaloi.onmicrosoft.com::23a2d29c-346f-4c14-95eb-1dc89f086536" providerId="AD" clId="Web-{3786958A-491C-F8AB-541E-90BB2AE01C6E}" dt="2024-04-08T16:32:13.215" v="255" actId="20577"/>
        <pc:sldMkLst>
          <pc:docMk/>
          <pc:sldMk cId="4194172465" sldId="355"/>
        </pc:sldMkLst>
        <pc:spChg chg="mod">
          <ac:chgData name="Josée Aubry" userId="S::joaubry83_gmail.com#ext#@educaloi.onmicrosoft.com::23a2d29c-346f-4c14-95eb-1dc89f086536" providerId="AD" clId="Web-{3786958A-491C-F8AB-541E-90BB2AE01C6E}" dt="2024-04-08T16:31:17.430" v="249" actId="20577"/>
          <ac:spMkLst>
            <pc:docMk/>
            <pc:sldMk cId="4194172465" sldId="355"/>
            <ac:spMk id="3" creationId="{D1A32125-26D1-1E20-E5B2-13570CAAD4FD}"/>
          </ac:spMkLst>
        </pc:spChg>
        <pc:spChg chg="mod">
          <ac:chgData name="Josée Aubry" userId="S::joaubry83_gmail.com#ext#@educaloi.onmicrosoft.com::23a2d29c-346f-4c14-95eb-1dc89f086536" providerId="AD" clId="Web-{3786958A-491C-F8AB-541E-90BB2AE01C6E}" dt="2024-04-08T16:32:13.215" v="255" actId="20577"/>
          <ac:spMkLst>
            <pc:docMk/>
            <pc:sldMk cId="4194172465" sldId="355"/>
            <ac:spMk id="4" creationId="{65FA54B5-AABF-0E3B-CCC4-09B1C89DF0D2}"/>
          </ac:spMkLst>
        </pc:spChg>
        <pc:spChg chg="mod">
          <ac:chgData name="Josée Aubry" userId="S::joaubry83_gmail.com#ext#@educaloi.onmicrosoft.com::23a2d29c-346f-4c14-95eb-1dc89f086536" providerId="AD" clId="Web-{3786958A-491C-F8AB-541E-90BB2AE01C6E}" dt="2024-04-08T16:30:57.132" v="246" actId="20577"/>
          <ac:spMkLst>
            <pc:docMk/>
            <pc:sldMk cId="4194172465" sldId="355"/>
            <ac:spMk id="5" creationId="{474EE45E-25A1-2011-8DC7-82652EF64562}"/>
          </ac:spMkLst>
        </pc:spChg>
      </pc:sldChg>
      <pc:sldChg chg="modSp new">
        <pc:chgData name="Josée Aubry" userId="S::joaubry83_gmail.com#ext#@educaloi.onmicrosoft.com::23a2d29c-346f-4c14-95eb-1dc89f086536" providerId="AD" clId="Web-{3786958A-491C-F8AB-541E-90BB2AE01C6E}" dt="2024-04-08T16:58:28.584" v="384" actId="20577"/>
        <pc:sldMkLst>
          <pc:docMk/>
          <pc:sldMk cId="1696835114" sldId="356"/>
        </pc:sldMkLst>
        <pc:spChg chg="mod">
          <ac:chgData name="Josée Aubry" userId="S::joaubry83_gmail.com#ext#@educaloi.onmicrosoft.com::23a2d29c-346f-4c14-95eb-1dc89f086536" providerId="AD" clId="Web-{3786958A-491C-F8AB-541E-90BB2AE01C6E}" dt="2024-04-08T16:58:28.584" v="384" actId="20577"/>
          <ac:spMkLst>
            <pc:docMk/>
            <pc:sldMk cId="1696835114" sldId="356"/>
            <ac:spMk id="2" creationId="{947F4428-26AA-E025-EFB5-957A4AD6681D}"/>
          </ac:spMkLst>
        </pc:spChg>
      </pc:sldChg>
      <pc:sldChg chg="delSp modSp new">
        <pc:chgData name="Josée Aubry" userId="S::joaubry83_gmail.com#ext#@educaloi.onmicrosoft.com::23a2d29c-346f-4c14-95eb-1dc89f086536" providerId="AD" clId="Web-{3786958A-491C-F8AB-541E-90BB2AE01C6E}" dt="2024-04-08T16:40:51.155" v="280" actId="20577"/>
        <pc:sldMkLst>
          <pc:docMk/>
          <pc:sldMk cId="1248820591" sldId="357"/>
        </pc:sldMkLst>
        <pc:spChg chg="mod">
          <ac:chgData name="Josée Aubry" userId="S::joaubry83_gmail.com#ext#@educaloi.onmicrosoft.com::23a2d29c-346f-4c14-95eb-1dc89f086536" providerId="AD" clId="Web-{3786958A-491C-F8AB-541E-90BB2AE01C6E}" dt="2024-04-08T16:40:51.155" v="280" actId="20577"/>
          <ac:spMkLst>
            <pc:docMk/>
            <pc:sldMk cId="1248820591" sldId="357"/>
            <ac:spMk id="2" creationId="{896FD21A-A1C0-B9B7-29A4-5537D31DEDC9}"/>
          </ac:spMkLst>
        </pc:spChg>
        <pc:spChg chg="mod">
          <ac:chgData name="Josée Aubry" userId="S::joaubry83_gmail.com#ext#@educaloi.onmicrosoft.com::23a2d29c-346f-4c14-95eb-1dc89f086536" providerId="AD" clId="Web-{3786958A-491C-F8AB-541E-90BB2AE01C6E}" dt="2024-04-08T16:37:07.891" v="273" actId="20577"/>
          <ac:spMkLst>
            <pc:docMk/>
            <pc:sldMk cId="1248820591" sldId="357"/>
            <ac:spMk id="3" creationId="{95E318F0-05FF-581A-8262-C32AC7C5FE8D}"/>
          </ac:spMkLst>
        </pc:spChg>
        <pc:spChg chg="del">
          <ac:chgData name="Josée Aubry" userId="S::joaubry83_gmail.com#ext#@educaloi.onmicrosoft.com::23a2d29c-346f-4c14-95eb-1dc89f086536" providerId="AD" clId="Web-{3786958A-491C-F8AB-541E-90BB2AE01C6E}" dt="2024-04-08T16:40:40.701" v="276"/>
          <ac:spMkLst>
            <pc:docMk/>
            <pc:sldMk cId="1248820591" sldId="357"/>
            <ac:spMk id="4" creationId="{6AD17A46-9B5F-6583-D69F-A88E81FEA9A1}"/>
          </ac:spMkLst>
        </pc:spChg>
      </pc:sldChg>
      <pc:sldChg chg="modSp add replId">
        <pc:chgData name="Josée Aubry" userId="S::joaubry83_gmail.com#ext#@educaloi.onmicrosoft.com::23a2d29c-346f-4c14-95eb-1dc89f086536" providerId="AD" clId="Web-{3786958A-491C-F8AB-541E-90BB2AE01C6E}" dt="2024-04-08T16:59:02.384" v="390" actId="20577"/>
        <pc:sldMkLst>
          <pc:docMk/>
          <pc:sldMk cId="2989217379" sldId="358"/>
        </pc:sldMkLst>
        <pc:spChg chg="mod">
          <ac:chgData name="Josée Aubry" userId="S::joaubry83_gmail.com#ext#@educaloi.onmicrosoft.com::23a2d29c-346f-4c14-95eb-1dc89f086536" providerId="AD" clId="Web-{3786958A-491C-F8AB-541E-90BB2AE01C6E}" dt="2024-04-08T16:59:02.384" v="390" actId="20577"/>
          <ac:spMkLst>
            <pc:docMk/>
            <pc:sldMk cId="2989217379" sldId="358"/>
            <ac:spMk id="2" creationId="{947F4428-26AA-E025-EFB5-957A4AD6681D}"/>
          </ac:spMkLst>
        </pc:spChg>
      </pc:sldChg>
      <pc:sldChg chg="modSp add ord replId">
        <pc:chgData name="Josée Aubry" userId="S::joaubry83_gmail.com#ext#@educaloi.onmicrosoft.com::23a2d29c-346f-4c14-95eb-1dc89f086536" providerId="AD" clId="Web-{3786958A-491C-F8AB-541E-90BB2AE01C6E}" dt="2024-04-08T16:57:37.815" v="367" actId="20577"/>
        <pc:sldMkLst>
          <pc:docMk/>
          <pc:sldMk cId="4059817177" sldId="359"/>
        </pc:sldMkLst>
        <pc:spChg chg="mod">
          <ac:chgData name="Josée Aubry" userId="S::joaubry83_gmail.com#ext#@educaloi.onmicrosoft.com::23a2d29c-346f-4c14-95eb-1dc89f086536" providerId="AD" clId="Web-{3786958A-491C-F8AB-541E-90BB2AE01C6E}" dt="2024-04-08T16:57:37.815" v="367" actId="20577"/>
          <ac:spMkLst>
            <pc:docMk/>
            <pc:sldMk cId="4059817177" sldId="359"/>
            <ac:spMk id="2" creationId="{947F4428-26AA-E025-EFB5-957A4AD6681D}"/>
          </ac:spMkLst>
        </pc:spChg>
      </pc:sldChg>
      <pc:sldChg chg="addSp delSp modSp new">
        <pc:chgData name="Josée Aubry" userId="S::joaubry83_gmail.com#ext#@educaloi.onmicrosoft.com::23a2d29c-346f-4c14-95eb-1dc89f086536" providerId="AD" clId="Web-{3786958A-491C-F8AB-541E-90BB2AE01C6E}" dt="2024-04-08T16:56:56.234" v="339"/>
        <pc:sldMkLst>
          <pc:docMk/>
          <pc:sldMk cId="2898392835" sldId="360"/>
        </pc:sldMkLst>
        <pc:spChg chg="mod">
          <ac:chgData name="Josée Aubry" userId="S::joaubry83_gmail.com#ext#@educaloi.onmicrosoft.com::23a2d29c-346f-4c14-95eb-1dc89f086536" providerId="AD" clId="Web-{3786958A-491C-F8AB-541E-90BB2AE01C6E}" dt="2024-04-08T16:51:08.212" v="311" actId="1076"/>
          <ac:spMkLst>
            <pc:docMk/>
            <pc:sldMk cId="2898392835" sldId="360"/>
            <ac:spMk id="2" creationId="{083AC1B8-0425-F272-951B-2A5C64DC0AF6}"/>
          </ac:spMkLst>
        </pc:spChg>
        <pc:spChg chg="mod">
          <ac:chgData name="Josée Aubry" userId="S::joaubry83_gmail.com#ext#@educaloi.onmicrosoft.com::23a2d29c-346f-4c14-95eb-1dc89f086536" providerId="AD" clId="Web-{3786958A-491C-F8AB-541E-90BB2AE01C6E}" dt="2024-04-08T16:50:58.352" v="310" actId="1076"/>
          <ac:spMkLst>
            <pc:docMk/>
            <pc:sldMk cId="2898392835" sldId="360"/>
            <ac:spMk id="3" creationId="{3FF42373-61D2-6605-3145-0D8EBBE2530E}"/>
          </ac:spMkLst>
        </pc:spChg>
        <pc:spChg chg="del mod">
          <ac:chgData name="Josée Aubry" userId="S::joaubry83_gmail.com#ext#@educaloi.onmicrosoft.com::23a2d29c-346f-4c14-95eb-1dc89f086536" providerId="AD" clId="Web-{3786958A-491C-F8AB-541E-90BB2AE01C6E}" dt="2024-04-08T16:56:52.359" v="338"/>
          <ac:spMkLst>
            <pc:docMk/>
            <pc:sldMk cId="2898392835" sldId="360"/>
            <ac:spMk id="4" creationId="{9DCC1F9B-CCAA-F53B-048D-EFFD720EC115}"/>
          </ac:spMkLst>
        </pc:spChg>
        <pc:spChg chg="add del mod">
          <ac:chgData name="Josée Aubry" userId="S::joaubry83_gmail.com#ext#@educaloi.onmicrosoft.com::23a2d29c-346f-4c14-95eb-1dc89f086536" providerId="AD" clId="Web-{3786958A-491C-F8AB-541E-90BB2AE01C6E}" dt="2024-04-08T16:56:56.234" v="339"/>
          <ac:spMkLst>
            <pc:docMk/>
            <pc:sldMk cId="2898392835" sldId="360"/>
            <ac:spMk id="6" creationId="{503B5B93-B0AD-E950-01D5-0A19744A93B4}"/>
          </ac:spMkLst>
        </pc:spChg>
      </pc:sldChg>
      <pc:sldChg chg="modSp add replId">
        <pc:chgData name="Josée Aubry" userId="S::joaubry83_gmail.com#ext#@educaloi.onmicrosoft.com::23a2d29c-346f-4c14-95eb-1dc89f086536" providerId="AD" clId="Web-{3786958A-491C-F8AB-541E-90BB2AE01C6E}" dt="2024-04-08T16:56:46.906" v="337" actId="20577"/>
        <pc:sldMkLst>
          <pc:docMk/>
          <pc:sldMk cId="771006061" sldId="361"/>
        </pc:sldMkLst>
        <pc:spChg chg="mod">
          <ac:chgData name="Josée Aubry" userId="S::joaubry83_gmail.com#ext#@educaloi.onmicrosoft.com::23a2d29c-346f-4c14-95eb-1dc89f086536" providerId="AD" clId="Web-{3786958A-491C-F8AB-541E-90BB2AE01C6E}" dt="2024-04-08T16:56:46.906" v="337" actId="20577"/>
          <ac:spMkLst>
            <pc:docMk/>
            <pc:sldMk cId="771006061" sldId="361"/>
            <ac:spMk id="2" creationId="{947F4428-26AA-E025-EFB5-957A4AD6681D}"/>
          </ac:spMkLst>
        </pc:spChg>
      </pc:sldChg>
      <pc:sldChg chg="delSp modSp new del">
        <pc:chgData name="Josée Aubry" userId="S::joaubry83_gmail.com#ext#@educaloi.onmicrosoft.com::23a2d29c-346f-4c14-95eb-1dc89f086536" providerId="AD" clId="Web-{3786958A-491C-F8AB-541E-90BB2AE01C6E}" dt="2024-04-08T16:53:07.048" v="317"/>
        <pc:sldMkLst>
          <pc:docMk/>
          <pc:sldMk cId="1781560198" sldId="361"/>
        </pc:sldMkLst>
        <pc:spChg chg="mod">
          <ac:chgData name="Josée Aubry" userId="S::joaubry83_gmail.com#ext#@educaloi.onmicrosoft.com::23a2d29c-346f-4c14-95eb-1dc89f086536" providerId="AD" clId="Web-{3786958A-491C-F8AB-541E-90BB2AE01C6E}" dt="2024-04-08T16:53:02.922" v="316" actId="20577"/>
          <ac:spMkLst>
            <pc:docMk/>
            <pc:sldMk cId="1781560198" sldId="361"/>
            <ac:spMk id="2" creationId="{163547A6-A156-FB9E-6D88-D74644A0DFAA}"/>
          </ac:spMkLst>
        </pc:spChg>
        <pc:spChg chg="del">
          <ac:chgData name="Josée Aubry" userId="S::joaubry83_gmail.com#ext#@educaloi.onmicrosoft.com::23a2d29c-346f-4c14-95eb-1dc89f086536" providerId="AD" clId="Web-{3786958A-491C-F8AB-541E-90BB2AE01C6E}" dt="2024-04-08T16:52:38.436" v="313"/>
          <ac:spMkLst>
            <pc:docMk/>
            <pc:sldMk cId="1781560198" sldId="361"/>
            <ac:spMk id="3" creationId="{E84A5F93-B01D-524F-84E2-87B0E5154CFC}"/>
          </ac:spMkLst>
        </pc:spChg>
      </pc:sldChg>
      <pc:sldChg chg="addSp delSp modSp new">
        <pc:chgData name="Josée Aubry" userId="S::joaubry83_gmail.com#ext#@educaloi.onmicrosoft.com::23a2d29c-346f-4c14-95eb-1dc89f086536" providerId="AD" clId="Web-{3786958A-491C-F8AB-541E-90BB2AE01C6E}" dt="2024-04-08T17:20:39.781" v="453" actId="20577"/>
        <pc:sldMkLst>
          <pc:docMk/>
          <pc:sldMk cId="4185651451" sldId="362"/>
        </pc:sldMkLst>
        <pc:spChg chg="mod">
          <ac:chgData name="Josée Aubry" userId="S::joaubry83_gmail.com#ext#@educaloi.onmicrosoft.com::23a2d29c-346f-4c14-95eb-1dc89f086536" providerId="AD" clId="Web-{3786958A-491C-F8AB-541E-90BB2AE01C6E}" dt="2024-04-08T17:20:39.781" v="453" actId="20577"/>
          <ac:spMkLst>
            <pc:docMk/>
            <pc:sldMk cId="4185651451" sldId="362"/>
            <ac:spMk id="2" creationId="{9F03EB37-C1BC-49C6-DE0F-52FB5CCC3718}"/>
          </ac:spMkLst>
        </pc:spChg>
        <pc:spChg chg="mod">
          <ac:chgData name="Josée Aubry" userId="S::joaubry83_gmail.com#ext#@educaloi.onmicrosoft.com::23a2d29c-346f-4c14-95eb-1dc89f086536" providerId="AD" clId="Web-{3786958A-491C-F8AB-541E-90BB2AE01C6E}" dt="2024-04-08T17:05:22.705" v="445" actId="1076"/>
          <ac:spMkLst>
            <pc:docMk/>
            <pc:sldMk cId="4185651451" sldId="362"/>
            <ac:spMk id="3" creationId="{AD4C5AA7-5832-BF8A-A46D-620C556F1BAB}"/>
          </ac:spMkLst>
        </pc:spChg>
        <pc:spChg chg="add del mod">
          <ac:chgData name="Josée Aubry" userId="S::joaubry83_gmail.com#ext#@educaloi.onmicrosoft.com::23a2d29c-346f-4c14-95eb-1dc89f086536" providerId="AD" clId="Web-{3786958A-491C-F8AB-541E-90BB2AE01C6E}" dt="2024-04-08T17:02:05.427" v="403"/>
          <ac:spMkLst>
            <pc:docMk/>
            <pc:sldMk cId="4185651451" sldId="362"/>
            <ac:spMk id="6" creationId="{7C45B71E-5973-7640-C878-1BE47F345F48}"/>
          </ac:spMkLst>
        </pc:spChg>
        <pc:spChg chg="add del mod">
          <ac:chgData name="Josée Aubry" userId="S::joaubry83_gmail.com#ext#@educaloi.onmicrosoft.com::23a2d29c-346f-4c14-95eb-1dc89f086536" providerId="AD" clId="Web-{3786958A-491C-F8AB-541E-90BB2AE01C6E}" dt="2024-04-08T17:02:10.990" v="409"/>
          <ac:spMkLst>
            <pc:docMk/>
            <pc:sldMk cId="4185651451" sldId="362"/>
            <ac:spMk id="9" creationId="{A10E147E-A35D-467F-3B78-CC4346CEDA04}"/>
          </ac:spMkLst>
        </pc:spChg>
        <pc:graphicFrameChg chg="add del mod">
          <ac:chgData name="Josée Aubry" userId="S::joaubry83_gmail.com#ext#@educaloi.onmicrosoft.com::23a2d29c-346f-4c14-95eb-1dc89f086536" providerId="AD" clId="Web-{3786958A-491C-F8AB-541E-90BB2AE01C6E}" dt="2024-04-08T17:02:05.427" v="404"/>
          <ac:graphicFrameMkLst>
            <pc:docMk/>
            <pc:sldMk cId="4185651451" sldId="362"/>
            <ac:graphicFrameMk id="5" creationId="{146170BF-AC0B-93BE-49A5-44D414096324}"/>
          </ac:graphicFrameMkLst>
        </pc:graphicFrameChg>
        <pc:graphicFrameChg chg="add del mod">
          <ac:chgData name="Josée Aubry" userId="S::joaubry83_gmail.com#ext#@educaloi.onmicrosoft.com::23a2d29c-346f-4c14-95eb-1dc89f086536" providerId="AD" clId="Web-{3786958A-491C-F8AB-541E-90BB2AE01C6E}" dt="2024-04-08T17:02:10.990" v="410"/>
          <ac:graphicFrameMkLst>
            <pc:docMk/>
            <pc:sldMk cId="4185651451" sldId="362"/>
            <ac:graphicFrameMk id="8" creationId="{6B1D066A-AB48-A8A9-303C-7CAD8E8C2B79}"/>
          </ac:graphicFrameMkLst>
        </pc:graphicFrameChg>
      </pc:sldChg>
      <pc:sldChg chg="delSp modSp new">
        <pc:chgData name="Josée Aubry" userId="S::joaubry83_gmail.com#ext#@educaloi.onmicrosoft.com::23a2d29c-346f-4c14-95eb-1dc89f086536" providerId="AD" clId="Web-{3786958A-491C-F8AB-541E-90BB2AE01C6E}" dt="2024-04-08T17:06:12.068" v="451" actId="20577"/>
        <pc:sldMkLst>
          <pc:docMk/>
          <pc:sldMk cId="2277315651" sldId="363"/>
        </pc:sldMkLst>
        <pc:spChg chg="mod">
          <ac:chgData name="Josée Aubry" userId="S::joaubry83_gmail.com#ext#@educaloi.onmicrosoft.com::23a2d29c-346f-4c14-95eb-1dc89f086536" providerId="AD" clId="Web-{3786958A-491C-F8AB-541E-90BB2AE01C6E}" dt="2024-04-08T17:06:12.068" v="451" actId="20577"/>
          <ac:spMkLst>
            <pc:docMk/>
            <pc:sldMk cId="2277315651" sldId="363"/>
            <ac:spMk id="2" creationId="{035E79FC-EE4F-14B2-9635-A711E2A93160}"/>
          </ac:spMkLst>
        </pc:spChg>
        <pc:spChg chg="del">
          <ac:chgData name="Josée Aubry" userId="S::joaubry83_gmail.com#ext#@educaloi.onmicrosoft.com::23a2d29c-346f-4c14-95eb-1dc89f086536" providerId="AD" clId="Web-{3786958A-491C-F8AB-541E-90BB2AE01C6E}" dt="2024-04-08T17:03:59.856" v="436"/>
          <ac:spMkLst>
            <pc:docMk/>
            <pc:sldMk cId="2277315651" sldId="363"/>
            <ac:spMk id="3" creationId="{8B8F521F-0F46-7710-1AC8-1E58780B4D42}"/>
          </ac:spMkLst>
        </pc:spChg>
      </pc:sldChg>
      <pc:sldChg chg="modSp add replId">
        <pc:chgData name="Josée Aubry" userId="S::joaubry83_gmail.com#ext#@educaloi.onmicrosoft.com::23a2d29c-346f-4c14-95eb-1dc89f086536" providerId="AD" clId="Web-{3786958A-491C-F8AB-541E-90BB2AE01C6E}" dt="2024-04-08T17:05:59.645" v="450" actId="20577"/>
        <pc:sldMkLst>
          <pc:docMk/>
          <pc:sldMk cId="2409577455" sldId="364"/>
        </pc:sldMkLst>
        <pc:spChg chg="mod">
          <ac:chgData name="Josée Aubry" userId="S::joaubry83_gmail.com#ext#@educaloi.onmicrosoft.com::23a2d29c-346f-4c14-95eb-1dc89f086536" providerId="AD" clId="Web-{3786958A-491C-F8AB-541E-90BB2AE01C6E}" dt="2024-04-08T17:05:59.645" v="450" actId="20577"/>
          <ac:spMkLst>
            <pc:docMk/>
            <pc:sldMk cId="2409577455" sldId="364"/>
            <ac:spMk id="2" creationId="{035E79FC-EE4F-14B2-9635-A711E2A93160}"/>
          </ac:spMkLst>
        </pc:spChg>
      </pc:sldChg>
    </pc:docChg>
  </pc:docChgLst>
  <pc:docChgLst>
    <pc:chgData name="Kim Bélanger-Baillargeon" userId="S::kim.belanger-baillargeon@educaloi.qc.ca::61e8c17a-4f44-4a20-848f-58a57c92f1ad" providerId="AD" clId="Web-{6F538FB1-20AE-96F9-B7FF-9D2B11538AC4}"/>
    <pc:docChg chg="modSld">
      <pc:chgData name="Kim Bélanger-Baillargeon" userId="S::kim.belanger-baillargeon@educaloi.qc.ca::61e8c17a-4f44-4a20-848f-58a57c92f1ad" providerId="AD" clId="Web-{6F538FB1-20AE-96F9-B7FF-9D2B11538AC4}" dt="2022-08-02T17:55:50.154" v="44" actId="1076"/>
      <pc:docMkLst>
        <pc:docMk/>
      </pc:docMkLst>
      <pc:sldChg chg="addSp modSp">
        <pc:chgData name="Kim Bélanger-Baillargeon" userId="S::kim.belanger-baillargeon@educaloi.qc.ca::61e8c17a-4f44-4a20-848f-58a57c92f1ad" providerId="AD" clId="Web-{6F538FB1-20AE-96F9-B7FF-9D2B11538AC4}" dt="2022-08-02T17:46:08.885" v="5" actId="1076"/>
        <pc:sldMkLst>
          <pc:docMk/>
          <pc:sldMk cId="3697603542" sldId="266"/>
        </pc:sldMkLst>
        <pc:spChg chg="mod">
          <ac:chgData name="Kim Bélanger-Baillargeon" userId="S::kim.belanger-baillargeon@educaloi.qc.ca::61e8c17a-4f44-4a20-848f-58a57c92f1ad" providerId="AD" clId="Web-{6F538FB1-20AE-96F9-B7FF-9D2B11538AC4}" dt="2022-08-02T17:46:08.885" v="5" actId="1076"/>
          <ac:spMkLst>
            <pc:docMk/>
            <pc:sldMk cId="3697603542" sldId="266"/>
            <ac:spMk id="5" creationId="{9E4C8C5E-B19D-204E-9453-97003A9D478D}"/>
          </ac:spMkLst>
        </pc:spChg>
        <pc:picChg chg="add mod">
          <ac:chgData name="Kim Bélanger-Baillargeon" userId="S::kim.belanger-baillargeon@educaloi.qc.ca::61e8c17a-4f44-4a20-848f-58a57c92f1ad" providerId="AD" clId="Web-{6F538FB1-20AE-96F9-B7FF-9D2B11538AC4}" dt="2022-08-02T17:46:06.510" v="4" actId="1076"/>
          <ac:picMkLst>
            <pc:docMk/>
            <pc:sldMk cId="3697603542" sldId="266"/>
            <ac:picMk id="2" creationId="{1BB02EF8-EADE-997B-FD81-5D8D8091B170}"/>
          </ac:picMkLst>
        </pc:picChg>
      </pc:sldChg>
      <pc:sldChg chg="addSp delSp modSp">
        <pc:chgData name="Kim Bélanger-Baillargeon" userId="S::kim.belanger-baillargeon@educaloi.qc.ca::61e8c17a-4f44-4a20-848f-58a57c92f1ad" providerId="AD" clId="Web-{6F538FB1-20AE-96F9-B7FF-9D2B11538AC4}" dt="2022-08-02T17:48:36.363" v="16" actId="14100"/>
        <pc:sldMkLst>
          <pc:docMk/>
          <pc:sldMk cId="352259110" sldId="337"/>
        </pc:sldMkLst>
        <pc:spChg chg="mod">
          <ac:chgData name="Kim Bélanger-Baillargeon" userId="S::kim.belanger-baillargeon@educaloi.qc.ca::61e8c17a-4f44-4a20-848f-58a57c92f1ad" providerId="AD" clId="Web-{6F538FB1-20AE-96F9-B7FF-9D2B11538AC4}" dt="2022-08-02T17:48:36.363" v="16" actId="14100"/>
          <ac:spMkLst>
            <pc:docMk/>
            <pc:sldMk cId="352259110" sldId="337"/>
            <ac:spMk id="4" creationId="{B3F83E5D-21C2-1D75-055F-F6E5998F008B}"/>
          </ac:spMkLst>
        </pc:spChg>
        <pc:picChg chg="add del mod">
          <ac:chgData name="Kim Bélanger-Baillargeon" userId="S::kim.belanger-baillargeon@educaloi.qc.ca::61e8c17a-4f44-4a20-848f-58a57c92f1ad" providerId="AD" clId="Web-{6F538FB1-20AE-96F9-B7FF-9D2B11538AC4}" dt="2022-08-02T17:48:33.644" v="15"/>
          <ac:picMkLst>
            <pc:docMk/>
            <pc:sldMk cId="352259110" sldId="337"/>
            <ac:picMk id="2" creationId="{FC1C49F0-B919-B81F-E22A-17ABBA764203}"/>
          </ac:picMkLst>
        </pc:picChg>
      </pc:sldChg>
      <pc:sldChg chg="addSp modSp">
        <pc:chgData name="Kim Bélanger-Baillargeon" userId="S::kim.belanger-baillargeon@educaloi.qc.ca::61e8c17a-4f44-4a20-848f-58a57c92f1ad" providerId="AD" clId="Web-{6F538FB1-20AE-96F9-B7FF-9D2B11538AC4}" dt="2022-08-02T17:52:01.625" v="41" actId="1076"/>
        <pc:sldMkLst>
          <pc:docMk/>
          <pc:sldMk cId="1930636630" sldId="339"/>
        </pc:sldMkLst>
        <pc:spChg chg="mod">
          <ac:chgData name="Kim Bélanger-Baillargeon" userId="S::kim.belanger-baillargeon@educaloi.qc.ca::61e8c17a-4f44-4a20-848f-58a57c92f1ad" providerId="AD" clId="Web-{6F538FB1-20AE-96F9-B7FF-9D2B11538AC4}" dt="2022-08-02T17:49:55.586" v="23" actId="1076"/>
          <ac:spMkLst>
            <pc:docMk/>
            <pc:sldMk cId="1930636630" sldId="339"/>
            <ac:spMk id="4" creationId="{933C7633-506B-1DA3-0660-4A3A63E2DC0C}"/>
          </ac:spMkLst>
        </pc:spChg>
        <pc:spChg chg="mod">
          <ac:chgData name="Kim Bélanger-Baillargeon" userId="S::kim.belanger-baillargeon@educaloi.qc.ca::61e8c17a-4f44-4a20-848f-58a57c92f1ad" providerId="AD" clId="Web-{6F538FB1-20AE-96F9-B7FF-9D2B11538AC4}" dt="2022-08-02T17:50:32.213" v="29" actId="1076"/>
          <ac:spMkLst>
            <pc:docMk/>
            <pc:sldMk cId="1930636630" sldId="339"/>
            <ac:spMk id="6" creationId="{E0254FE8-3966-ACB3-964D-A129AE868178}"/>
          </ac:spMkLst>
        </pc:spChg>
        <pc:picChg chg="add mod">
          <ac:chgData name="Kim Bélanger-Baillargeon" userId="S::kim.belanger-baillargeon@educaloi.qc.ca::61e8c17a-4f44-4a20-848f-58a57c92f1ad" providerId="AD" clId="Web-{6F538FB1-20AE-96F9-B7FF-9D2B11538AC4}" dt="2022-08-02T17:52:01.625" v="41" actId="1076"/>
          <ac:picMkLst>
            <pc:docMk/>
            <pc:sldMk cId="1930636630" sldId="339"/>
            <ac:picMk id="2" creationId="{8B43BBD4-5C94-8B58-F201-82AD151198B9}"/>
          </ac:picMkLst>
        </pc:picChg>
        <pc:picChg chg="add mod">
          <ac:chgData name="Kim Bélanger-Baillargeon" userId="S::kim.belanger-baillargeon@educaloi.qc.ca::61e8c17a-4f44-4a20-848f-58a57c92f1ad" providerId="AD" clId="Web-{6F538FB1-20AE-96F9-B7FF-9D2B11538AC4}" dt="2022-08-02T17:51:56.406" v="38" actId="1076"/>
          <ac:picMkLst>
            <pc:docMk/>
            <pc:sldMk cId="1930636630" sldId="339"/>
            <ac:picMk id="5" creationId="{0BE5995B-45DF-DB7C-FA08-0DDF1BFF29A7}"/>
          </ac:picMkLst>
        </pc:picChg>
      </pc:sldChg>
      <pc:sldChg chg="modSp">
        <pc:chgData name="Kim Bélanger-Baillargeon" userId="S::kim.belanger-baillargeon@educaloi.qc.ca::61e8c17a-4f44-4a20-848f-58a57c92f1ad" providerId="AD" clId="Web-{6F538FB1-20AE-96F9-B7FF-9D2B11538AC4}" dt="2022-08-02T17:53:31.161" v="42" actId="1076"/>
        <pc:sldMkLst>
          <pc:docMk/>
          <pc:sldMk cId="1862923784" sldId="340"/>
        </pc:sldMkLst>
        <pc:spChg chg="mod">
          <ac:chgData name="Kim Bélanger-Baillargeon" userId="S::kim.belanger-baillargeon@educaloi.qc.ca::61e8c17a-4f44-4a20-848f-58a57c92f1ad" providerId="AD" clId="Web-{6F538FB1-20AE-96F9-B7FF-9D2B11538AC4}" dt="2022-08-02T17:48:50.801" v="19" actId="1076"/>
          <ac:spMkLst>
            <pc:docMk/>
            <pc:sldMk cId="1862923784" sldId="340"/>
            <ac:spMk id="3" creationId="{F1FFF45D-CA8C-F315-D241-815A1F732C41}"/>
          </ac:spMkLst>
        </pc:spChg>
        <pc:spChg chg="mod">
          <ac:chgData name="Kim Bélanger-Baillargeon" userId="S::kim.belanger-baillargeon@educaloi.qc.ca::61e8c17a-4f44-4a20-848f-58a57c92f1ad" providerId="AD" clId="Web-{6F538FB1-20AE-96F9-B7FF-9D2B11538AC4}" dt="2022-08-02T17:53:31.161" v="42" actId="1076"/>
          <ac:spMkLst>
            <pc:docMk/>
            <pc:sldMk cId="1862923784" sldId="340"/>
            <ac:spMk id="6" creationId="{6414944D-E755-40D2-2C70-626266211A0E}"/>
          </ac:spMkLst>
        </pc:spChg>
      </pc:sldChg>
    </pc:docChg>
  </pc:docChgLst>
  <pc:docChgLst>
    <pc:chgData name="Julianne Chu" userId="S::julianne.chu@educaloi.qc.ca::e8f7f30b-d745-4019-beff-dc20084e4c5d" providerId="AD" clId="Web-{11DD2B47-9CB3-377B-FC7B-172688267A3B}"/>
    <pc:docChg chg="modSld">
      <pc:chgData name="Julianne Chu" userId="S::julianne.chu@educaloi.qc.ca::e8f7f30b-d745-4019-beff-dc20084e4c5d" providerId="AD" clId="Web-{11DD2B47-9CB3-377B-FC7B-172688267A3B}" dt="2024-04-30T13:18:55.942" v="28"/>
      <pc:docMkLst>
        <pc:docMk/>
      </pc:docMkLst>
      <pc:sldChg chg="modNotes">
        <pc:chgData name="Julianne Chu" userId="S::julianne.chu@educaloi.qc.ca::e8f7f30b-d745-4019-beff-dc20084e4c5d" providerId="AD" clId="Web-{11DD2B47-9CB3-377B-FC7B-172688267A3B}" dt="2024-04-30T13:09:52.700" v="1"/>
        <pc:sldMkLst>
          <pc:docMk/>
          <pc:sldMk cId="3697603542" sldId="266"/>
        </pc:sldMkLst>
      </pc:sldChg>
      <pc:sldChg chg="modNotes">
        <pc:chgData name="Julianne Chu" userId="S::julianne.chu@educaloi.qc.ca::e8f7f30b-d745-4019-beff-dc20084e4c5d" providerId="AD" clId="Web-{11DD2B47-9CB3-377B-FC7B-172688267A3B}" dt="2024-04-30T13:09:52.700" v="1"/>
        <pc:sldMkLst>
          <pc:docMk/>
          <pc:sldMk cId="948445979" sldId="334"/>
        </pc:sldMkLst>
      </pc:sldChg>
      <pc:sldChg chg="modNotes">
        <pc:chgData name="Julianne Chu" userId="S::julianne.chu@educaloi.qc.ca::e8f7f30b-d745-4019-beff-dc20084e4c5d" providerId="AD" clId="Web-{11DD2B47-9CB3-377B-FC7B-172688267A3B}" dt="2024-04-30T13:09:52.700" v="1"/>
        <pc:sldMkLst>
          <pc:docMk/>
          <pc:sldMk cId="2260478425" sldId="338"/>
        </pc:sldMkLst>
      </pc:sldChg>
      <pc:sldChg chg="modNotes">
        <pc:chgData name="Julianne Chu" userId="S::julianne.chu@educaloi.qc.ca::e8f7f30b-d745-4019-beff-dc20084e4c5d" providerId="AD" clId="Web-{11DD2B47-9CB3-377B-FC7B-172688267A3B}" dt="2024-04-30T13:09:52.700" v="1"/>
        <pc:sldMkLst>
          <pc:docMk/>
          <pc:sldMk cId="1930636630" sldId="339"/>
        </pc:sldMkLst>
      </pc:sldChg>
      <pc:sldChg chg="modNotes">
        <pc:chgData name="Julianne Chu" userId="S::julianne.chu@educaloi.qc.ca::e8f7f30b-d745-4019-beff-dc20084e4c5d" providerId="AD" clId="Web-{11DD2B47-9CB3-377B-FC7B-172688267A3B}" dt="2024-04-30T13:09:52.700" v="1"/>
        <pc:sldMkLst>
          <pc:docMk/>
          <pc:sldMk cId="1862923784" sldId="340"/>
        </pc:sldMkLst>
      </pc:sldChg>
      <pc:sldChg chg="modNotes">
        <pc:chgData name="Julianne Chu" userId="S::julianne.chu@educaloi.qc.ca::e8f7f30b-d745-4019-beff-dc20084e4c5d" providerId="AD" clId="Web-{11DD2B47-9CB3-377B-FC7B-172688267A3B}" dt="2024-04-30T13:09:52.700" v="1"/>
        <pc:sldMkLst>
          <pc:docMk/>
          <pc:sldMk cId="939492923" sldId="341"/>
        </pc:sldMkLst>
      </pc:sldChg>
      <pc:sldChg chg="modSp modNotes">
        <pc:chgData name="Julianne Chu" userId="S::julianne.chu@educaloi.qc.ca::e8f7f30b-d745-4019-beff-dc20084e4c5d" providerId="AD" clId="Web-{11DD2B47-9CB3-377B-FC7B-172688267A3B}" dt="2024-04-30T13:14:48.978" v="19" actId="20577"/>
        <pc:sldMkLst>
          <pc:docMk/>
          <pc:sldMk cId="2074190765" sldId="351"/>
        </pc:sldMkLst>
        <pc:spChg chg="mod">
          <ac:chgData name="Julianne Chu" userId="S::julianne.chu@educaloi.qc.ca::e8f7f30b-d745-4019-beff-dc20084e4c5d" providerId="AD" clId="Web-{11DD2B47-9CB3-377B-FC7B-172688267A3B}" dt="2024-04-30T13:14:48.978" v="19" actId="20577"/>
          <ac:spMkLst>
            <pc:docMk/>
            <pc:sldMk cId="2074190765" sldId="351"/>
            <ac:spMk id="4" creationId="{DD590733-2E90-8221-D6ED-D4427D8272F5}"/>
          </ac:spMkLst>
        </pc:spChg>
      </pc:sldChg>
      <pc:sldChg chg="modNotes">
        <pc:chgData name="Julianne Chu" userId="S::julianne.chu@educaloi.qc.ca::e8f7f30b-d745-4019-beff-dc20084e4c5d" providerId="AD" clId="Web-{11DD2B47-9CB3-377B-FC7B-172688267A3B}" dt="2024-04-30T13:09:52.700" v="1"/>
        <pc:sldMkLst>
          <pc:docMk/>
          <pc:sldMk cId="2323474618" sldId="352"/>
        </pc:sldMkLst>
      </pc:sldChg>
      <pc:sldChg chg="modNotes">
        <pc:chgData name="Julianne Chu" userId="S::julianne.chu@educaloi.qc.ca::e8f7f30b-d745-4019-beff-dc20084e4c5d" providerId="AD" clId="Web-{11DD2B47-9CB3-377B-FC7B-172688267A3B}" dt="2024-04-30T13:09:52.700" v="1"/>
        <pc:sldMkLst>
          <pc:docMk/>
          <pc:sldMk cId="3828344346" sldId="353"/>
        </pc:sldMkLst>
      </pc:sldChg>
      <pc:sldChg chg="modNotes">
        <pc:chgData name="Julianne Chu" userId="S::julianne.chu@educaloi.qc.ca::e8f7f30b-d745-4019-beff-dc20084e4c5d" providerId="AD" clId="Web-{11DD2B47-9CB3-377B-FC7B-172688267A3B}" dt="2024-04-30T13:09:52.700" v="1"/>
        <pc:sldMkLst>
          <pc:docMk/>
          <pc:sldMk cId="3470529866" sldId="354"/>
        </pc:sldMkLst>
      </pc:sldChg>
      <pc:sldChg chg="modCm modNotes">
        <pc:chgData name="Julianne Chu" userId="S::julianne.chu@educaloi.qc.ca::e8f7f30b-d745-4019-beff-dc20084e4c5d" providerId="AD" clId="Web-{11DD2B47-9CB3-377B-FC7B-172688267A3B}" dt="2024-04-30T13:16:43.202" v="20"/>
        <pc:sldMkLst>
          <pc:docMk/>
          <pc:sldMk cId="1248820591" sldId="357"/>
        </pc:sldMkLst>
        <pc:extLst>
          <p:ext xmlns:p="http://schemas.openxmlformats.org/presentationml/2006/main" uri="{D6D511B9-2390-475A-947B-AFAB55BFBCF1}">
            <pc226:cmChg xmlns:pc226="http://schemas.microsoft.com/office/powerpoint/2022/06/main/command" chg="mod">
              <pc226:chgData name="Julianne Chu" userId="S::julianne.chu@educaloi.qc.ca::e8f7f30b-d745-4019-beff-dc20084e4c5d" providerId="AD" clId="Web-{11DD2B47-9CB3-377B-FC7B-172688267A3B}" dt="2024-04-30T13:16:43.202" v="20"/>
              <pc2:cmMkLst xmlns:pc2="http://schemas.microsoft.com/office/powerpoint/2019/9/main/command">
                <pc:docMk/>
                <pc:sldMk cId="1248820591" sldId="357"/>
                <pc2:cmMk id="{C17C664D-70A1-4469-9533-7B504130B204}"/>
              </pc2:cmMkLst>
            </pc226:cmChg>
          </p:ext>
        </pc:extLst>
      </pc:sldChg>
      <pc:sldChg chg="modNotes">
        <pc:chgData name="Julianne Chu" userId="S::julianne.chu@educaloi.qc.ca::e8f7f30b-d745-4019-beff-dc20084e4c5d" providerId="AD" clId="Web-{11DD2B47-9CB3-377B-FC7B-172688267A3B}" dt="2024-04-30T13:09:52.700" v="1"/>
        <pc:sldMkLst>
          <pc:docMk/>
          <pc:sldMk cId="1752500411" sldId="366"/>
        </pc:sldMkLst>
      </pc:sldChg>
      <pc:sldChg chg="modNotes">
        <pc:chgData name="Julianne Chu" userId="S::julianne.chu@educaloi.qc.ca::e8f7f30b-d745-4019-beff-dc20084e4c5d" providerId="AD" clId="Web-{11DD2B47-9CB3-377B-FC7B-172688267A3B}" dt="2024-04-30T13:09:52.700" v="1"/>
        <pc:sldMkLst>
          <pc:docMk/>
          <pc:sldMk cId="1060942815" sldId="369"/>
        </pc:sldMkLst>
      </pc:sldChg>
      <pc:sldChg chg="modCm modNotes">
        <pc:chgData name="Julianne Chu" userId="S::julianne.chu@educaloi.qc.ca::e8f7f30b-d745-4019-beff-dc20084e4c5d" providerId="AD" clId="Web-{11DD2B47-9CB3-377B-FC7B-172688267A3B}" dt="2024-04-30T13:18:49.270" v="26"/>
        <pc:sldMkLst>
          <pc:docMk/>
          <pc:sldMk cId="2502061201" sldId="371"/>
        </pc:sldMkLst>
        <pc:extLst>
          <p:ext xmlns:p="http://schemas.openxmlformats.org/presentationml/2006/main" uri="{D6D511B9-2390-475A-947B-AFAB55BFBCF1}">
            <pc226:cmChg xmlns:pc226="http://schemas.microsoft.com/office/powerpoint/2022/06/main/command" chg="mod">
              <pc226:chgData name="Julianne Chu" userId="S::julianne.chu@educaloi.qc.ca::e8f7f30b-d745-4019-beff-dc20084e4c5d" providerId="AD" clId="Web-{11DD2B47-9CB3-377B-FC7B-172688267A3B}" dt="2024-04-30T13:18:49.270" v="26"/>
              <pc2:cmMkLst xmlns:pc2="http://schemas.microsoft.com/office/powerpoint/2019/9/main/command">
                <pc:docMk/>
                <pc:sldMk cId="2502061201" sldId="371"/>
                <pc2:cmMk id="{95E68A1B-F4A4-45D2-AB32-A0729BE27E15}"/>
              </pc2:cmMkLst>
            </pc226:cmChg>
          </p:ext>
        </pc:extLst>
      </pc:sldChg>
      <pc:sldChg chg="modNotes">
        <pc:chgData name="Julianne Chu" userId="S::julianne.chu@educaloi.qc.ca::e8f7f30b-d745-4019-beff-dc20084e4c5d" providerId="AD" clId="Web-{11DD2B47-9CB3-377B-FC7B-172688267A3B}" dt="2024-04-30T13:09:52.700" v="1"/>
        <pc:sldMkLst>
          <pc:docMk/>
          <pc:sldMk cId="3282164507" sldId="376"/>
        </pc:sldMkLst>
      </pc:sldChg>
      <pc:sldChg chg="modNotes">
        <pc:chgData name="Julianne Chu" userId="S::julianne.chu@educaloi.qc.ca::e8f7f30b-d745-4019-beff-dc20084e4c5d" providerId="AD" clId="Web-{11DD2B47-9CB3-377B-FC7B-172688267A3B}" dt="2024-04-30T13:09:52.700" v="1"/>
        <pc:sldMkLst>
          <pc:docMk/>
          <pc:sldMk cId="412931903" sldId="377"/>
        </pc:sldMkLst>
      </pc:sldChg>
      <pc:sldChg chg="modNotes">
        <pc:chgData name="Julianne Chu" userId="S::julianne.chu@educaloi.qc.ca::e8f7f30b-d745-4019-beff-dc20084e4c5d" providerId="AD" clId="Web-{11DD2B47-9CB3-377B-FC7B-172688267A3B}" dt="2024-04-30T13:09:52.700" v="1"/>
        <pc:sldMkLst>
          <pc:docMk/>
          <pc:sldMk cId="2377657718" sldId="381"/>
        </pc:sldMkLst>
      </pc:sldChg>
      <pc:sldChg chg="modNotes">
        <pc:chgData name="Julianne Chu" userId="S::julianne.chu@educaloi.qc.ca::e8f7f30b-d745-4019-beff-dc20084e4c5d" providerId="AD" clId="Web-{11DD2B47-9CB3-377B-FC7B-172688267A3B}" dt="2024-04-30T13:09:52.700" v="1"/>
        <pc:sldMkLst>
          <pc:docMk/>
          <pc:sldMk cId="3580611910" sldId="382"/>
        </pc:sldMkLst>
      </pc:sldChg>
    </pc:docChg>
  </pc:docChgLst>
  <pc:docChgLst>
    <pc:chgData name="Julianne Chu" userId="S::julianne.chu@educaloi.qc.ca::e8f7f30b-d745-4019-beff-dc20084e4c5d" providerId="AD" clId="Web-{11564195-DB0B-6596-BD09-3D2E3E0CC449}"/>
    <pc:docChg chg="modSld">
      <pc:chgData name="Julianne Chu" userId="S::julianne.chu@educaloi.qc.ca::e8f7f30b-d745-4019-beff-dc20084e4c5d" providerId="AD" clId="Web-{11564195-DB0B-6596-BD09-3D2E3E0CC449}" dt="2024-05-14T06:56:03.714" v="646" actId="20577"/>
      <pc:docMkLst>
        <pc:docMk/>
      </pc:docMkLst>
      <pc:sldChg chg="delCm modNotes">
        <pc:chgData name="Julianne Chu" userId="S::julianne.chu@educaloi.qc.ca::e8f7f30b-d745-4019-beff-dc20084e4c5d" providerId="AD" clId="Web-{11564195-DB0B-6596-BD09-3D2E3E0CC449}" dt="2024-05-14T06:05:26.334" v="577"/>
        <pc:sldMkLst>
          <pc:docMk/>
          <pc:sldMk cId="387620748" sldId="261"/>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76"/>
              <pc2:cmMkLst xmlns:pc2="http://schemas.microsoft.com/office/powerpoint/2019/9/main/command">
                <pc:docMk/>
                <pc:sldMk cId="387620748" sldId="261"/>
                <pc2:cmMk id="{D5887F5F-1896-4D24-983B-5C780ED75822}"/>
              </pc2:cmMkLst>
            </pc226:cmChg>
            <pc226:cmChg xmlns:pc226="http://schemas.microsoft.com/office/powerpoint/2022/06/main/command" chg="del">
              <pc226:chgData name="Julianne Chu" userId="S::julianne.chu@educaloi.qc.ca::e8f7f30b-d745-4019-beff-dc20084e4c5d" providerId="AD" clId="Web-{11564195-DB0B-6596-BD09-3D2E3E0CC449}" dt="2024-05-14T06:05:26.334" v="577"/>
              <pc2:cmMkLst xmlns:pc2="http://schemas.microsoft.com/office/powerpoint/2019/9/main/command">
                <pc:docMk/>
                <pc:sldMk cId="387620748" sldId="261"/>
                <pc2:cmMk id="{C840F876-D733-47D1-A510-EA3718BD98D8}"/>
              </pc2:cmMkLst>
            </pc226:cmChg>
            <pc226:cmChg xmlns:pc226="http://schemas.microsoft.com/office/powerpoint/2022/06/main/command" chg="del">
              <pc226:chgData name="Julianne Chu" userId="S::julianne.chu@educaloi.qc.ca::e8f7f30b-d745-4019-beff-dc20084e4c5d" providerId="AD" clId="Web-{11564195-DB0B-6596-BD09-3D2E3E0CC449}" dt="2024-05-14T06:05:26.334" v="575"/>
              <pc2:cmMkLst xmlns:pc2="http://schemas.microsoft.com/office/powerpoint/2019/9/main/command">
                <pc:docMk/>
                <pc:sldMk cId="387620748" sldId="261"/>
                <pc2:cmMk id="{0745E4C1-9310-44D4-AA83-31837CDBE757}"/>
              </pc2:cmMkLst>
            </pc226:cmChg>
          </p:ext>
        </pc:extLst>
      </pc:sldChg>
      <pc:sldChg chg="modSp">
        <pc:chgData name="Julianne Chu" userId="S::julianne.chu@educaloi.qc.ca::e8f7f30b-d745-4019-beff-dc20084e4c5d" providerId="AD" clId="Web-{11564195-DB0B-6596-BD09-3D2E3E0CC449}" dt="2024-05-14T04:28:46.899" v="99" actId="20577"/>
        <pc:sldMkLst>
          <pc:docMk/>
          <pc:sldMk cId="2826379576" sldId="263"/>
        </pc:sldMkLst>
        <pc:spChg chg="mod">
          <ac:chgData name="Julianne Chu" userId="S::julianne.chu@educaloi.qc.ca::e8f7f30b-d745-4019-beff-dc20084e4c5d" providerId="AD" clId="Web-{11564195-DB0B-6596-BD09-3D2E3E0CC449}" dt="2024-05-14T04:28:46.899" v="99" actId="20577"/>
          <ac:spMkLst>
            <pc:docMk/>
            <pc:sldMk cId="2826379576" sldId="263"/>
            <ac:spMk id="7" creationId="{C5DFB938-2839-5A45-A454-BF0CD6F632AC}"/>
          </ac:spMkLst>
        </pc:spChg>
      </pc:sldChg>
      <pc:sldChg chg="modSp modNotes">
        <pc:chgData name="Julianne Chu" userId="S::julianne.chu@educaloi.qc.ca::e8f7f30b-d745-4019-beff-dc20084e4c5d" providerId="AD" clId="Web-{11564195-DB0B-6596-BD09-3D2E3E0CC449}" dt="2024-05-14T04:28:40.290" v="98" actId="20577"/>
        <pc:sldMkLst>
          <pc:docMk/>
          <pc:sldMk cId="3697603542" sldId="266"/>
        </pc:sldMkLst>
        <pc:spChg chg="mod">
          <ac:chgData name="Julianne Chu" userId="S::julianne.chu@educaloi.qc.ca::e8f7f30b-d745-4019-beff-dc20084e4c5d" providerId="AD" clId="Web-{11564195-DB0B-6596-BD09-3D2E3E0CC449}" dt="2024-05-14T04:28:40.290" v="98" actId="20577"/>
          <ac:spMkLst>
            <pc:docMk/>
            <pc:sldMk cId="3697603542" sldId="266"/>
            <ac:spMk id="5" creationId="{9E4C8C5E-B19D-204E-9453-97003A9D478D}"/>
          </ac:spMkLst>
        </pc:spChg>
      </pc:sldChg>
      <pc:sldChg chg="modSp modNotes">
        <pc:chgData name="Julianne Chu" userId="S::julianne.chu@educaloi.qc.ca::e8f7f30b-d745-4019-beff-dc20084e4c5d" providerId="AD" clId="Web-{11564195-DB0B-6596-BD09-3D2E3E0CC449}" dt="2024-05-14T04:31:50.557" v="109" actId="20577"/>
        <pc:sldMkLst>
          <pc:docMk/>
          <pc:sldMk cId="948445979" sldId="334"/>
        </pc:sldMkLst>
        <pc:spChg chg="mod">
          <ac:chgData name="Julianne Chu" userId="S::julianne.chu@educaloi.qc.ca::e8f7f30b-d745-4019-beff-dc20084e4c5d" providerId="AD" clId="Web-{11564195-DB0B-6596-BD09-3D2E3E0CC449}" dt="2024-05-14T04:31:50.557" v="109" actId="20577"/>
          <ac:spMkLst>
            <pc:docMk/>
            <pc:sldMk cId="948445979" sldId="334"/>
            <ac:spMk id="4" creationId="{AC8AB025-1F90-BC02-51EE-B454BE884954}"/>
          </ac:spMkLst>
        </pc:spChg>
        <pc:spChg chg="mod">
          <ac:chgData name="Julianne Chu" userId="S::julianne.chu@educaloi.qc.ca::e8f7f30b-d745-4019-beff-dc20084e4c5d" providerId="AD" clId="Web-{11564195-DB0B-6596-BD09-3D2E3E0CC449}" dt="2024-05-14T04:29:01.993" v="103" actId="20577"/>
          <ac:spMkLst>
            <pc:docMk/>
            <pc:sldMk cId="948445979" sldId="334"/>
            <ac:spMk id="5" creationId="{ACB0DCA7-1FD5-0F11-2358-7844F56E740E}"/>
          </ac:spMkLst>
        </pc:spChg>
      </pc:sldChg>
      <pc:sldChg chg="modSp delCm modNotes">
        <pc:chgData name="Julianne Chu" userId="S::julianne.chu@educaloi.qc.ca::e8f7f30b-d745-4019-beff-dc20084e4c5d" providerId="AD" clId="Web-{11564195-DB0B-6596-BD09-3D2E3E0CC449}" dt="2024-05-14T04:31:55.995" v="111" actId="20577"/>
        <pc:sldMkLst>
          <pc:docMk/>
          <pc:sldMk cId="2153390888" sldId="335"/>
        </pc:sldMkLst>
        <pc:spChg chg="mod">
          <ac:chgData name="Julianne Chu" userId="S::julianne.chu@educaloi.qc.ca::e8f7f30b-d745-4019-beff-dc20084e4c5d" providerId="AD" clId="Web-{11564195-DB0B-6596-BD09-3D2E3E0CC449}" dt="2024-05-14T04:31:55.995" v="111" actId="20577"/>
          <ac:spMkLst>
            <pc:docMk/>
            <pc:sldMk cId="2153390888" sldId="335"/>
            <ac:spMk id="3" creationId="{A925B14F-A9AC-14B6-2C78-F8CE4CB6D9B2}"/>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4:21:00.035" v="79"/>
              <pc2:cmMkLst xmlns:pc2="http://schemas.microsoft.com/office/powerpoint/2019/9/main/command">
                <pc:docMk/>
                <pc:sldMk cId="2153390888" sldId="335"/>
                <pc2:cmMk id="{98407064-58F2-463C-9378-7635E9D56A3B}"/>
              </pc2:cmMkLst>
            </pc226:cmChg>
          </p:ext>
        </pc:extLst>
      </pc:sldChg>
      <pc:sldChg chg="modSp delCm modNotes">
        <pc:chgData name="Julianne Chu" userId="S::julianne.chu@educaloi.qc.ca::e8f7f30b-d745-4019-beff-dc20084e4c5d" providerId="AD" clId="Web-{11564195-DB0B-6596-BD09-3D2E3E0CC449}" dt="2024-05-14T04:32:02.135" v="113" actId="20577"/>
        <pc:sldMkLst>
          <pc:docMk/>
          <pc:sldMk cId="2838626346" sldId="336"/>
        </pc:sldMkLst>
        <pc:spChg chg="mod">
          <ac:chgData name="Julianne Chu" userId="S::julianne.chu@educaloi.qc.ca::e8f7f30b-d745-4019-beff-dc20084e4c5d" providerId="AD" clId="Web-{11564195-DB0B-6596-BD09-3D2E3E0CC449}" dt="2024-05-14T04:31:58.401" v="112" actId="20577"/>
          <ac:spMkLst>
            <pc:docMk/>
            <pc:sldMk cId="2838626346" sldId="336"/>
            <ac:spMk id="3" creationId="{143E5D79-1830-69F7-8647-8B998A0B3B4D}"/>
          </ac:spMkLst>
        </pc:spChg>
        <pc:spChg chg="mod">
          <ac:chgData name="Julianne Chu" userId="S::julianne.chu@educaloi.qc.ca::e8f7f30b-d745-4019-beff-dc20084e4c5d" providerId="AD" clId="Web-{11564195-DB0B-6596-BD09-3D2E3E0CC449}" dt="2024-05-14T04:32:02.135" v="113" actId="20577"/>
          <ac:spMkLst>
            <pc:docMk/>
            <pc:sldMk cId="2838626346" sldId="336"/>
            <ac:spMk id="4" creationId="{6C485C9E-10C6-D8FA-B80D-DF26C3C21578}"/>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4:21:03.020" v="80"/>
              <pc2:cmMkLst xmlns:pc2="http://schemas.microsoft.com/office/powerpoint/2019/9/main/command">
                <pc:docMk/>
                <pc:sldMk cId="2838626346" sldId="336"/>
                <pc2:cmMk id="{7EC92D55-6643-4114-919F-CF54D9BB329F}"/>
              </pc2:cmMkLst>
            </pc226:cmChg>
          </p:ext>
        </pc:extLst>
      </pc:sldChg>
      <pc:sldChg chg="modSp delCm modNotes">
        <pc:chgData name="Julianne Chu" userId="S::julianne.chu@educaloi.qc.ca::e8f7f30b-d745-4019-beff-dc20084e4c5d" providerId="AD" clId="Web-{11564195-DB0B-6596-BD09-3D2E3E0CC449}" dt="2024-05-14T06:05:26.350" v="599"/>
        <pc:sldMkLst>
          <pc:docMk/>
          <pc:sldMk cId="352259110" sldId="337"/>
        </pc:sldMkLst>
        <pc:spChg chg="mod">
          <ac:chgData name="Julianne Chu" userId="S::julianne.chu@educaloi.qc.ca::e8f7f30b-d745-4019-beff-dc20084e4c5d" providerId="AD" clId="Web-{11564195-DB0B-6596-BD09-3D2E3E0CC449}" dt="2024-05-14T04:29:16.228" v="105" actId="20577"/>
          <ac:spMkLst>
            <pc:docMk/>
            <pc:sldMk cId="352259110" sldId="337"/>
            <ac:spMk id="3" creationId="{8C0C6855-1993-4118-7663-02265547F09C}"/>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599"/>
              <pc2:cmMkLst xmlns:pc2="http://schemas.microsoft.com/office/powerpoint/2019/9/main/command">
                <pc:docMk/>
                <pc:sldMk cId="352259110" sldId="337"/>
                <pc2:cmMk id="{A9E81AC1-2F14-48BD-A826-546549B0D954}"/>
              </pc2:cmMkLst>
            </pc226:cmChg>
          </p:ext>
        </pc:extLst>
      </pc:sldChg>
      <pc:sldChg chg="modSp delCm modCm modNotes">
        <pc:chgData name="Julianne Chu" userId="S::julianne.chu@educaloi.qc.ca::e8f7f30b-d745-4019-beff-dc20084e4c5d" providerId="AD" clId="Web-{11564195-DB0B-6596-BD09-3D2E3E0CC449}" dt="2024-05-14T06:05:26.350" v="606"/>
        <pc:sldMkLst>
          <pc:docMk/>
          <pc:sldMk cId="2260478425" sldId="338"/>
        </pc:sldMkLst>
        <pc:spChg chg="mod">
          <ac:chgData name="Julianne Chu" userId="S::julianne.chu@educaloi.qc.ca::e8f7f30b-d745-4019-beff-dc20084e4c5d" providerId="AD" clId="Web-{11564195-DB0B-6596-BD09-3D2E3E0CC449}" dt="2024-05-14T04:47:25.129" v="240" actId="20577"/>
          <ac:spMkLst>
            <pc:docMk/>
            <pc:sldMk cId="2260478425" sldId="338"/>
            <ac:spMk id="4" creationId="{816A3798-58E7-5A5D-51D0-91770E02E25E}"/>
          </ac:spMkLst>
        </pc:spChg>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606"/>
              <pc2:cmMkLst xmlns:pc2="http://schemas.microsoft.com/office/powerpoint/2019/9/main/command">
                <pc:docMk/>
                <pc:sldMk cId="2260478425" sldId="338"/>
                <pc2:cmMk id="{6375FB75-FD64-4259-BE8D-84572F22CDF8}"/>
              </pc2:cmMkLst>
            </pc226:cmChg>
          </p:ext>
        </pc:extLst>
      </pc:sldChg>
      <pc:sldChg chg="modNotes">
        <pc:chgData name="Julianne Chu" userId="S::julianne.chu@educaloi.qc.ca::e8f7f30b-d745-4019-beff-dc20084e4c5d" providerId="AD" clId="Web-{11564195-DB0B-6596-BD09-3D2E3E0CC449}" dt="2024-05-14T03:58:38.460" v="0"/>
        <pc:sldMkLst>
          <pc:docMk/>
          <pc:sldMk cId="1930636630" sldId="339"/>
        </pc:sldMkLst>
      </pc:sldChg>
      <pc:sldChg chg="modSp delCm modNotes">
        <pc:chgData name="Julianne Chu" userId="S::julianne.chu@educaloi.qc.ca::e8f7f30b-d745-4019-beff-dc20084e4c5d" providerId="AD" clId="Web-{11564195-DB0B-6596-BD09-3D2E3E0CC449}" dt="2024-05-14T06:05:26.350" v="607"/>
        <pc:sldMkLst>
          <pc:docMk/>
          <pc:sldMk cId="1862923784" sldId="340"/>
        </pc:sldMkLst>
        <pc:spChg chg="mod">
          <ac:chgData name="Julianne Chu" userId="S::julianne.chu@educaloi.qc.ca::e8f7f30b-d745-4019-beff-dc20084e4c5d" providerId="AD" clId="Web-{11564195-DB0B-6596-BD09-3D2E3E0CC449}" dt="2024-05-14T04:49:17.161" v="260" actId="20577"/>
          <ac:spMkLst>
            <pc:docMk/>
            <pc:sldMk cId="1862923784" sldId="340"/>
            <ac:spMk id="6" creationId="{6414944D-E755-40D2-2C70-626266211A0E}"/>
          </ac:spMkLst>
        </pc:spChg>
        <pc:spChg chg="mod">
          <ac:chgData name="Julianne Chu" userId="S::julianne.chu@educaloi.qc.ca::e8f7f30b-d745-4019-beff-dc20084e4c5d" providerId="AD" clId="Web-{11564195-DB0B-6596-BD09-3D2E3E0CC449}" dt="2024-05-14T04:50:50.053" v="280" actId="20577"/>
          <ac:spMkLst>
            <pc:docMk/>
            <pc:sldMk cId="1862923784" sldId="340"/>
            <ac:spMk id="7" creationId="{E49C38C8-E6B9-111B-A17E-92D76276B7DC}"/>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07"/>
              <pc2:cmMkLst xmlns:pc2="http://schemas.microsoft.com/office/powerpoint/2019/9/main/command">
                <pc:docMk/>
                <pc:sldMk cId="1862923784" sldId="340"/>
                <pc2:cmMk id="{C26ED599-90E6-4490-9360-C0A42ABBBC91}"/>
              </pc2:cmMkLst>
            </pc226:cmChg>
          </p:ext>
        </pc:extLst>
      </pc:sldChg>
      <pc:sldChg chg="modSp modNotes">
        <pc:chgData name="Julianne Chu" userId="S::julianne.chu@educaloi.qc.ca::e8f7f30b-d745-4019-beff-dc20084e4c5d" providerId="AD" clId="Web-{11564195-DB0B-6596-BD09-3D2E3E0CC449}" dt="2024-05-14T04:49:35.661" v="277" actId="20577"/>
        <pc:sldMkLst>
          <pc:docMk/>
          <pc:sldMk cId="939492923" sldId="341"/>
        </pc:sldMkLst>
        <pc:spChg chg="mod">
          <ac:chgData name="Julianne Chu" userId="S::julianne.chu@educaloi.qc.ca::e8f7f30b-d745-4019-beff-dc20084e4c5d" providerId="AD" clId="Web-{11564195-DB0B-6596-BD09-3D2E3E0CC449}" dt="2024-05-14T04:49:35.661" v="277" actId="20577"/>
          <ac:spMkLst>
            <pc:docMk/>
            <pc:sldMk cId="939492923" sldId="341"/>
            <ac:spMk id="5" creationId="{8A95D728-FA74-CF75-6AB5-F1123049CE68}"/>
          </ac:spMkLst>
        </pc:spChg>
      </pc:sldChg>
      <pc:sldChg chg="modSp delCm modCm modNotes">
        <pc:chgData name="Julianne Chu" userId="S::julianne.chu@educaloi.qc.ca::e8f7f30b-d745-4019-beff-dc20084e4c5d" providerId="AD" clId="Web-{11564195-DB0B-6596-BD09-3D2E3E0CC449}" dt="2024-05-14T06:05:26.334" v="588"/>
        <pc:sldMkLst>
          <pc:docMk/>
          <pc:sldMk cId="4292537727" sldId="342"/>
        </pc:sldMkLst>
        <pc:spChg chg="mod">
          <ac:chgData name="Julianne Chu" userId="S::julianne.chu@educaloi.qc.ca::e8f7f30b-d745-4019-beff-dc20084e4c5d" providerId="AD" clId="Web-{11564195-DB0B-6596-BD09-3D2E3E0CC449}" dt="2024-05-14T04:11:24.811" v="6" actId="20577"/>
          <ac:spMkLst>
            <pc:docMk/>
            <pc:sldMk cId="4292537727" sldId="342"/>
            <ac:spMk id="2" creationId="{87A18395-9254-0A6F-69A1-6EE93FC82831}"/>
          </ac:spMkLst>
        </pc:spChg>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34" v="588"/>
              <pc2:cmMkLst xmlns:pc2="http://schemas.microsoft.com/office/powerpoint/2019/9/main/command">
                <pc:docMk/>
                <pc:sldMk cId="4292537727" sldId="342"/>
                <pc2:cmMk id="{F616F8A1-A0C1-4F3B-B187-E5E41B632E11}"/>
              </pc2:cmMkLst>
            </pc226:cmChg>
          </p:ext>
        </pc:extLst>
      </pc:sldChg>
      <pc:sldChg chg="modSp delCm modCm">
        <pc:chgData name="Julianne Chu" userId="S::julianne.chu@educaloi.qc.ca::e8f7f30b-d745-4019-beff-dc20084e4c5d" providerId="AD" clId="Web-{11564195-DB0B-6596-BD09-3D2E3E0CC449}" dt="2024-05-14T06:05:26.334" v="589"/>
        <pc:sldMkLst>
          <pc:docMk/>
          <pc:sldMk cId="1388508495" sldId="343"/>
        </pc:sldMkLst>
        <pc:spChg chg="mod">
          <ac:chgData name="Julianne Chu" userId="S::julianne.chu@educaloi.qc.ca::e8f7f30b-d745-4019-beff-dc20084e4c5d" providerId="AD" clId="Web-{11564195-DB0B-6596-BD09-3D2E3E0CC449}" dt="2024-05-14T04:17:38.174" v="56" actId="20577"/>
          <ac:spMkLst>
            <pc:docMk/>
            <pc:sldMk cId="1388508495" sldId="343"/>
            <ac:spMk id="2" creationId="{A6ED433D-CF32-9240-D1D5-781963924670}"/>
          </ac:spMkLst>
        </pc:spChg>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34" v="589"/>
              <pc2:cmMkLst xmlns:pc2="http://schemas.microsoft.com/office/powerpoint/2019/9/main/command">
                <pc:docMk/>
                <pc:sldMk cId="1388508495" sldId="343"/>
                <pc2:cmMk id="{425A2717-96AD-4F85-9E4E-209298C652CA}"/>
              </pc2:cmMkLst>
            </pc226:cmChg>
          </p:ext>
        </pc:extLst>
      </pc:sldChg>
      <pc:sldChg chg="delCm modCm modNotes">
        <pc:chgData name="Julianne Chu" userId="S::julianne.chu@educaloi.qc.ca::e8f7f30b-d745-4019-beff-dc20084e4c5d" providerId="AD" clId="Web-{11564195-DB0B-6596-BD09-3D2E3E0CC449}" dt="2024-05-14T06:05:26.350" v="598"/>
        <pc:sldMkLst>
          <pc:docMk/>
          <pc:sldMk cId="188957017" sldId="344"/>
        </pc:sldMkLst>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598"/>
              <pc2:cmMkLst xmlns:pc2="http://schemas.microsoft.com/office/powerpoint/2019/9/main/command">
                <pc:docMk/>
                <pc:sldMk cId="188957017" sldId="344"/>
                <pc2:cmMk id="{C6708015-E722-4E06-8CE1-7579FBF1BFD7}"/>
              </pc2:cmMkLst>
            </pc226:cmChg>
          </p:ext>
        </pc:extLst>
      </pc:sldChg>
      <pc:sldChg chg="modNotes">
        <pc:chgData name="Julianne Chu" userId="S::julianne.chu@educaloi.qc.ca::e8f7f30b-d745-4019-beff-dc20084e4c5d" providerId="AD" clId="Web-{11564195-DB0B-6596-BD09-3D2E3E0CC449}" dt="2024-05-14T03:58:38.460" v="0"/>
        <pc:sldMkLst>
          <pc:docMk/>
          <pc:sldMk cId="2074190765" sldId="351"/>
        </pc:sldMkLst>
      </pc:sldChg>
      <pc:sldChg chg="modSp modNotes">
        <pc:chgData name="Julianne Chu" userId="S::julianne.chu@educaloi.qc.ca::e8f7f30b-d745-4019-beff-dc20084e4c5d" providerId="AD" clId="Web-{11564195-DB0B-6596-BD09-3D2E3E0CC449}" dt="2024-05-14T04:33:02.074" v="132" actId="20577"/>
        <pc:sldMkLst>
          <pc:docMk/>
          <pc:sldMk cId="2323474618" sldId="352"/>
        </pc:sldMkLst>
        <pc:spChg chg="mod">
          <ac:chgData name="Julianne Chu" userId="S::julianne.chu@educaloi.qc.ca::e8f7f30b-d745-4019-beff-dc20084e4c5d" providerId="AD" clId="Web-{11564195-DB0B-6596-BD09-3D2E3E0CC449}" dt="2024-05-14T04:33:02.074" v="132" actId="20577"/>
          <ac:spMkLst>
            <pc:docMk/>
            <pc:sldMk cId="2323474618" sldId="352"/>
            <ac:spMk id="2" creationId="{A38F45F6-4AE3-A26F-253B-28C1C86A695B}"/>
          </ac:spMkLst>
        </pc:spChg>
      </pc:sldChg>
      <pc:sldChg chg="modSp delCm modNotes">
        <pc:chgData name="Julianne Chu" userId="S::julianne.chu@educaloi.qc.ca::e8f7f30b-d745-4019-beff-dc20084e4c5d" providerId="AD" clId="Web-{11564195-DB0B-6596-BD09-3D2E3E0CC449}" dt="2024-05-14T06:05:26.350" v="603"/>
        <pc:sldMkLst>
          <pc:docMk/>
          <pc:sldMk cId="3828344346" sldId="353"/>
        </pc:sldMkLst>
        <pc:spChg chg="mod">
          <ac:chgData name="Julianne Chu" userId="S::julianne.chu@educaloi.qc.ca::e8f7f30b-d745-4019-beff-dc20084e4c5d" providerId="AD" clId="Web-{11564195-DB0B-6596-BD09-3D2E3E0CC449}" dt="2024-05-14T04:33:26.605" v="135" actId="20577"/>
          <ac:spMkLst>
            <pc:docMk/>
            <pc:sldMk cId="3828344346" sldId="353"/>
            <ac:spMk id="2" creationId="{A38F45F6-4AE3-A26F-253B-28C1C86A695B}"/>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03"/>
              <pc2:cmMkLst xmlns:pc2="http://schemas.microsoft.com/office/powerpoint/2019/9/main/command">
                <pc:docMk/>
                <pc:sldMk cId="3828344346" sldId="353"/>
                <pc2:cmMk id="{7FE8B124-B17F-49DD-9D72-68B1B37EB39F}"/>
              </pc2:cmMkLst>
            </pc226:cmChg>
          </p:ext>
        </pc:extLst>
      </pc:sldChg>
      <pc:sldChg chg="modSp modNotes">
        <pc:chgData name="Julianne Chu" userId="S::julianne.chu@educaloi.qc.ca::e8f7f30b-d745-4019-beff-dc20084e4c5d" providerId="AD" clId="Web-{11564195-DB0B-6596-BD09-3D2E3E0CC449}" dt="2024-05-14T04:33:57.324" v="143" actId="20577"/>
        <pc:sldMkLst>
          <pc:docMk/>
          <pc:sldMk cId="3470529866" sldId="354"/>
        </pc:sldMkLst>
        <pc:spChg chg="mod">
          <ac:chgData name="Julianne Chu" userId="S::julianne.chu@educaloi.qc.ca::e8f7f30b-d745-4019-beff-dc20084e4c5d" providerId="AD" clId="Web-{11564195-DB0B-6596-BD09-3D2E3E0CC449}" dt="2024-05-14T04:33:57.324" v="143" actId="20577"/>
          <ac:spMkLst>
            <pc:docMk/>
            <pc:sldMk cId="3470529866" sldId="354"/>
            <ac:spMk id="2" creationId="{A38F45F6-4AE3-A26F-253B-28C1C86A695B}"/>
          </ac:spMkLst>
        </pc:spChg>
        <pc:spChg chg="mod">
          <ac:chgData name="Julianne Chu" userId="S::julianne.chu@educaloi.qc.ca::e8f7f30b-d745-4019-beff-dc20084e4c5d" providerId="AD" clId="Web-{11564195-DB0B-6596-BD09-3D2E3E0CC449}" dt="2024-05-14T04:33:52.918" v="141" actId="20577"/>
          <ac:spMkLst>
            <pc:docMk/>
            <pc:sldMk cId="3470529866" sldId="354"/>
            <ac:spMk id="4" creationId="{DD590733-2E90-8221-D6ED-D4427D8272F5}"/>
          </ac:spMkLst>
        </pc:spChg>
      </pc:sldChg>
      <pc:sldChg chg="modSp delCm modCm modNotes">
        <pc:chgData name="Julianne Chu" userId="S::julianne.chu@educaloi.qc.ca::e8f7f30b-d745-4019-beff-dc20084e4c5d" providerId="AD" clId="Web-{11564195-DB0B-6596-BD09-3D2E3E0CC449}" dt="2024-05-14T06:05:26.350" v="605"/>
        <pc:sldMkLst>
          <pc:docMk/>
          <pc:sldMk cId="4194172465" sldId="355"/>
        </pc:sldMkLst>
        <pc:spChg chg="mod">
          <ac:chgData name="Julianne Chu" userId="S::julianne.chu@educaloi.qc.ca::e8f7f30b-d745-4019-beff-dc20084e4c5d" providerId="AD" clId="Web-{11564195-DB0B-6596-BD09-3D2E3E0CC449}" dt="2024-05-14T04:34:07.809" v="146" actId="20577"/>
          <ac:spMkLst>
            <pc:docMk/>
            <pc:sldMk cId="4194172465" sldId="355"/>
            <ac:spMk id="3" creationId="{D1A32125-26D1-1E20-E5B2-13570CAAD4FD}"/>
          </ac:spMkLst>
        </pc:spChg>
        <pc:spChg chg="mod">
          <ac:chgData name="Julianne Chu" userId="S::julianne.chu@educaloi.qc.ca::e8f7f30b-d745-4019-beff-dc20084e4c5d" providerId="AD" clId="Web-{11564195-DB0B-6596-BD09-3D2E3E0CC449}" dt="2024-05-14T04:38:58.905" v="200" actId="20577"/>
          <ac:spMkLst>
            <pc:docMk/>
            <pc:sldMk cId="4194172465" sldId="355"/>
            <ac:spMk id="4" creationId="{65FA54B5-AABF-0E3B-CCC4-09B1C89DF0D2}"/>
          </ac:spMkLst>
        </pc:spChg>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604"/>
              <pc2:cmMkLst xmlns:pc2="http://schemas.microsoft.com/office/powerpoint/2019/9/main/command">
                <pc:docMk/>
                <pc:sldMk cId="4194172465" sldId="355"/>
                <pc2:cmMk id="{BC5EC53E-2E80-479F-9F8E-D6AD00FFC3F7}"/>
              </pc2:cmMkLst>
            </pc226:cmChg>
            <pc226:cmChg xmlns:pc226="http://schemas.microsoft.com/office/powerpoint/2022/06/main/command" chg="del">
              <pc226:chgData name="Julianne Chu" userId="S::julianne.chu@educaloi.qc.ca::e8f7f30b-d745-4019-beff-dc20084e4c5d" providerId="AD" clId="Web-{11564195-DB0B-6596-BD09-3D2E3E0CC449}" dt="2024-05-14T06:05:26.350" v="605"/>
              <pc2:cmMkLst xmlns:pc2="http://schemas.microsoft.com/office/powerpoint/2019/9/main/command">
                <pc:docMk/>
                <pc:sldMk cId="4194172465" sldId="355"/>
                <pc2:cmMk id="{DA1D4C45-E919-4DEE-8536-FEB216106A42}"/>
              </pc2:cmMkLst>
            </pc226:cmChg>
          </p:ext>
        </pc:extLst>
      </pc:sldChg>
      <pc:sldChg chg="delCm modCm modNotes">
        <pc:chgData name="Julianne Chu" userId="S::julianne.chu@educaloi.qc.ca::e8f7f30b-d745-4019-beff-dc20084e4c5d" providerId="AD" clId="Web-{11564195-DB0B-6596-BD09-3D2E3E0CC449}" dt="2024-05-14T06:05:26.350" v="609"/>
        <pc:sldMkLst>
          <pc:docMk/>
          <pc:sldMk cId="1696835114" sldId="356"/>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09"/>
              <pc2:cmMkLst xmlns:pc2="http://schemas.microsoft.com/office/powerpoint/2019/9/main/command">
                <pc:docMk/>
                <pc:sldMk cId="1696835114" sldId="356"/>
                <pc2:cmMk id="{CE948D09-E5C3-449E-9012-BAF6971C16AC}"/>
              </pc2:cmMkLst>
            </pc226:cmChg>
            <pc226:cmChg xmlns:pc226="http://schemas.microsoft.com/office/powerpoint/2022/06/main/command" chg="del mod">
              <pc226:chgData name="Julianne Chu" userId="S::julianne.chu@educaloi.qc.ca::e8f7f30b-d745-4019-beff-dc20084e4c5d" providerId="AD" clId="Web-{11564195-DB0B-6596-BD09-3D2E3E0CC449}" dt="2024-05-14T06:05:26.350" v="608"/>
              <pc2:cmMkLst xmlns:pc2="http://schemas.microsoft.com/office/powerpoint/2019/9/main/command">
                <pc:docMk/>
                <pc:sldMk cId="1696835114" sldId="356"/>
                <pc2:cmMk id="{3732A1F2-A659-4BE7-97C7-A5E2EA263165}"/>
              </pc2:cmMkLst>
            </pc226:cmChg>
          </p:ext>
        </pc:extLst>
      </pc:sldChg>
      <pc:sldChg chg="delCm modNotes">
        <pc:chgData name="Julianne Chu" userId="S::julianne.chu@educaloi.qc.ca::e8f7f30b-d745-4019-beff-dc20084e4c5d" providerId="AD" clId="Web-{11564195-DB0B-6596-BD09-3D2E3E0CC449}" dt="2024-05-14T06:05:26.350" v="610"/>
        <pc:sldMkLst>
          <pc:docMk/>
          <pc:sldMk cId="1248820591" sldId="357"/>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10"/>
              <pc2:cmMkLst xmlns:pc2="http://schemas.microsoft.com/office/powerpoint/2019/9/main/command">
                <pc:docMk/>
                <pc:sldMk cId="1248820591" sldId="357"/>
                <pc2:cmMk id="{C17C664D-70A1-4469-9533-7B504130B204}"/>
              </pc2:cmMkLst>
            </pc226:cmChg>
          </p:ext>
        </pc:extLst>
      </pc:sldChg>
      <pc:sldChg chg="modSp delCm modCm modNotes">
        <pc:chgData name="Julianne Chu" userId="S::julianne.chu@educaloi.qc.ca::e8f7f30b-d745-4019-beff-dc20084e4c5d" providerId="AD" clId="Web-{11564195-DB0B-6596-BD09-3D2E3E0CC449}" dt="2024-05-14T06:05:26.350" v="602"/>
        <pc:sldMkLst>
          <pc:docMk/>
          <pc:sldMk cId="2989217379" sldId="358"/>
        </pc:sldMkLst>
        <pc:spChg chg="mod">
          <ac:chgData name="Julianne Chu" userId="S::julianne.chu@educaloi.qc.ca::e8f7f30b-d745-4019-beff-dc20084e4c5d" providerId="AD" clId="Web-{11564195-DB0B-6596-BD09-3D2E3E0CC449}" dt="2024-05-14T04:32:38.730" v="128" actId="20577"/>
          <ac:spMkLst>
            <pc:docMk/>
            <pc:sldMk cId="2989217379" sldId="358"/>
            <ac:spMk id="2" creationId="{947F4428-26AA-E025-EFB5-957A4AD6681D}"/>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02"/>
              <pc2:cmMkLst xmlns:pc2="http://schemas.microsoft.com/office/powerpoint/2019/9/main/command">
                <pc:docMk/>
                <pc:sldMk cId="2989217379" sldId="358"/>
                <pc2:cmMk id="{80DEAD50-AA38-498F-A0A5-C9FC8EDEFB5F}"/>
              </pc2:cmMkLst>
            </pc226:cmChg>
            <pc226:cmChg xmlns:pc226="http://schemas.microsoft.com/office/powerpoint/2022/06/main/command" chg="del mod">
              <pc226:chgData name="Julianne Chu" userId="S::julianne.chu@educaloi.qc.ca::e8f7f30b-d745-4019-beff-dc20084e4c5d" providerId="AD" clId="Web-{11564195-DB0B-6596-BD09-3D2E3E0CC449}" dt="2024-05-14T06:05:26.350" v="601"/>
              <pc2:cmMkLst xmlns:pc2="http://schemas.microsoft.com/office/powerpoint/2019/9/main/command">
                <pc:docMk/>
                <pc:sldMk cId="2989217379" sldId="358"/>
                <pc2:cmMk id="{BFD13566-15B6-4FDC-9898-9F8A9F6A9C20}"/>
              </pc2:cmMkLst>
            </pc226:cmChg>
            <pc226:cmChg xmlns:pc226="http://schemas.microsoft.com/office/powerpoint/2022/06/main/command" chg="del mod">
              <pc226:chgData name="Julianne Chu" userId="S::julianne.chu@educaloi.qc.ca::e8f7f30b-d745-4019-beff-dc20084e4c5d" providerId="AD" clId="Web-{11564195-DB0B-6596-BD09-3D2E3E0CC449}" dt="2024-05-14T06:05:26.350" v="600"/>
              <pc2:cmMkLst xmlns:pc2="http://schemas.microsoft.com/office/powerpoint/2019/9/main/command">
                <pc:docMk/>
                <pc:sldMk cId="2989217379" sldId="358"/>
                <pc2:cmMk id="{21A79487-385B-4546-8331-95F7BC19FA2B}"/>
              </pc2:cmMkLst>
            </pc226:cmChg>
          </p:ext>
        </pc:extLst>
      </pc:sldChg>
      <pc:sldChg chg="delCm modCm modNotes">
        <pc:chgData name="Julianne Chu" userId="S::julianne.chu@educaloi.qc.ca::e8f7f30b-d745-4019-beff-dc20084e4c5d" providerId="AD" clId="Web-{11564195-DB0B-6596-BD09-3D2E3E0CC449}" dt="2024-05-14T06:05:26.350" v="612"/>
        <pc:sldMkLst>
          <pc:docMk/>
          <pc:sldMk cId="4059817177" sldId="359"/>
        </pc:sldMkLst>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611"/>
              <pc2:cmMkLst xmlns:pc2="http://schemas.microsoft.com/office/powerpoint/2019/9/main/command">
                <pc:docMk/>
                <pc:sldMk cId="4059817177" sldId="359"/>
                <pc2:cmMk id="{C53A6C7C-4443-48D0-9220-8F7FA1CF1988}"/>
              </pc2:cmMkLst>
            </pc226:cmChg>
            <pc226:cmChg xmlns:pc226="http://schemas.microsoft.com/office/powerpoint/2022/06/main/command" chg="del">
              <pc226:chgData name="Julianne Chu" userId="S::julianne.chu@educaloi.qc.ca::e8f7f30b-d745-4019-beff-dc20084e4c5d" providerId="AD" clId="Web-{11564195-DB0B-6596-BD09-3D2E3E0CC449}" dt="2024-05-14T06:05:26.350" v="612"/>
              <pc2:cmMkLst xmlns:pc2="http://schemas.microsoft.com/office/powerpoint/2019/9/main/command">
                <pc:docMk/>
                <pc:sldMk cId="4059817177" sldId="359"/>
                <pc2:cmMk id="{47B3A6FC-3782-4701-A766-088CEA53042B}"/>
              </pc2:cmMkLst>
            </pc226:cmChg>
          </p:ext>
        </pc:extLst>
      </pc:sldChg>
      <pc:sldChg chg="modSp delCm modCm modNotes">
        <pc:chgData name="Julianne Chu" userId="S::julianne.chu@educaloi.qc.ca::e8f7f30b-d745-4019-beff-dc20084e4c5d" providerId="AD" clId="Web-{11564195-DB0B-6596-BD09-3D2E3E0CC449}" dt="2024-05-14T06:05:26.334" v="579"/>
        <pc:sldMkLst>
          <pc:docMk/>
          <pc:sldMk cId="2898392835" sldId="360"/>
        </pc:sldMkLst>
        <pc:spChg chg="mod">
          <ac:chgData name="Julianne Chu" userId="S::julianne.chu@educaloi.qc.ca::e8f7f30b-d745-4019-beff-dc20084e4c5d" providerId="AD" clId="Web-{11564195-DB0B-6596-BD09-3D2E3E0CC449}" dt="2024-05-14T04:51:53.460" v="318" actId="20577"/>
          <ac:spMkLst>
            <pc:docMk/>
            <pc:sldMk cId="2898392835" sldId="360"/>
            <ac:spMk id="5" creationId="{715D4D50-BDFA-1C1F-9957-339B1020B501}"/>
          </ac:spMkLst>
        </pc:spChg>
        <pc:spChg chg="mod">
          <ac:chgData name="Julianne Chu" userId="S::julianne.chu@educaloi.qc.ca::e8f7f30b-d745-4019-beff-dc20084e4c5d" providerId="AD" clId="Web-{11564195-DB0B-6596-BD09-3D2E3E0CC449}" dt="2024-05-14T04:52:04.382" v="320" actId="20577"/>
          <ac:spMkLst>
            <pc:docMk/>
            <pc:sldMk cId="2898392835" sldId="360"/>
            <ac:spMk id="6" creationId="{AE65A420-BDFE-6E3F-5843-C30AA6732FD4}"/>
          </ac:spMkLst>
        </pc:spChg>
        <pc:spChg chg="mod">
          <ac:chgData name="Julianne Chu" userId="S::julianne.chu@educaloi.qc.ca::e8f7f30b-d745-4019-beff-dc20084e4c5d" providerId="AD" clId="Web-{11564195-DB0B-6596-BD09-3D2E3E0CC449}" dt="2024-05-14T04:52:06.491" v="322" actId="20577"/>
          <ac:spMkLst>
            <pc:docMk/>
            <pc:sldMk cId="2898392835" sldId="360"/>
            <ac:spMk id="9" creationId="{9E4746DA-EAD8-8CE1-7E31-A8720ACD5AE2}"/>
          </ac:spMkLst>
        </pc:spChg>
        <pc:spChg chg="mod">
          <ac:chgData name="Julianne Chu" userId="S::julianne.chu@educaloi.qc.ca::e8f7f30b-d745-4019-beff-dc20084e4c5d" providerId="AD" clId="Web-{11564195-DB0B-6596-BD09-3D2E3E0CC449}" dt="2024-05-14T04:52:16.554" v="325" actId="20577"/>
          <ac:spMkLst>
            <pc:docMk/>
            <pc:sldMk cId="2898392835" sldId="360"/>
            <ac:spMk id="10" creationId="{C16BA941-59EA-1C25-7862-01AA6B34F37D}"/>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78"/>
              <pc2:cmMkLst xmlns:pc2="http://schemas.microsoft.com/office/powerpoint/2019/9/main/command">
                <pc:docMk/>
                <pc:sldMk cId="2898392835" sldId="360"/>
                <pc2:cmMk id="{59E89E52-A9C4-40AE-B0C3-73F142AD4246}"/>
              </pc2:cmMkLst>
            </pc226:cmChg>
            <pc226:cmChg xmlns:pc226="http://schemas.microsoft.com/office/powerpoint/2022/06/main/command" chg="del mod">
              <pc226:chgData name="Julianne Chu" userId="S::julianne.chu@educaloi.qc.ca::e8f7f30b-d745-4019-beff-dc20084e4c5d" providerId="AD" clId="Web-{11564195-DB0B-6596-BD09-3D2E3E0CC449}" dt="2024-05-14T06:05:26.334" v="579"/>
              <pc2:cmMkLst xmlns:pc2="http://schemas.microsoft.com/office/powerpoint/2019/9/main/command">
                <pc:docMk/>
                <pc:sldMk cId="2898392835" sldId="360"/>
                <pc2:cmMk id="{87A3B0FA-8721-4182-ADAD-914D007BAF4B}"/>
              </pc2:cmMkLst>
            </pc226:cmChg>
          </p:ext>
        </pc:extLst>
      </pc:sldChg>
      <pc:sldChg chg="delCm modCm modNotes">
        <pc:chgData name="Julianne Chu" userId="S::julianne.chu@educaloi.qc.ca::e8f7f30b-d745-4019-beff-dc20084e4c5d" providerId="AD" clId="Web-{11564195-DB0B-6596-BD09-3D2E3E0CC449}" dt="2024-05-14T06:05:26.334" v="581"/>
        <pc:sldMkLst>
          <pc:docMk/>
          <pc:sldMk cId="771006061" sldId="361"/>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81"/>
              <pc2:cmMkLst xmlns:pc2="http://schemas.microsoft.com/office/powerpoint/2019/9/main/command">
                <pc:docMk/>
                <pc:sldMk cId="771006061" sldId="361"/>
                <pc2:cmMk id="{4454931F-F96A-46F8-A4FF-9A458F4D9A5C}"/>
              </pc2:cmMkLst>
            </pc226:cmChg>
            <pc226:cmChg xmlns:pc226="http://schemas.microsoft.com/office/powerpoint/2022/06/main/command" chg="del mod">
              <pc226:chgData name="Julianne Chu" userId="S::julianne.chu@educaloi.qc.ca::e8f7f30b-d745-4019-beff-dc20084e4c5d" providerId="AD" clId="Web-{11564195-DB0B-6596-BD09-3D2E3E0CC449}" dt="2024-05-14T06:05:26.334" v="580"/>
              <pc2:cmMkLst xmlns:pc2="http://schemas.microsoft.com/office/powerpoint/2019/9/main/command">
                <pc:docMk/>
                <pc:sldMk cId="771006061" sldId="361"/>
                <pc2:cmMk id="{802AEA99-AC12-4D8B-8E40-C2F55EABD3CA}"/>
              </pc2:cmMkLst>
            </pc226:cmChg>
          </p:ext>
        </pc:extLst>
      </pc:sldChg>
      <pc:sldChg chg="delCm modCm modNotes">
        <pc:chgData name="Julianne Chu" userId="S::julianne.chu@educaloi.qc.ca::e8f7f30b-d745-4019-beff-dc20084e4c5d" providerId="AD" clId="Web-{11564195-DB0B-6596-BD09-3D2E3E0CC449}" dt="2024-05-14T06:05:26.334" v="584"/>
        <pc:sldMkLst>
          <pc:docMk/>
          <pc:sldMk cId="4185651451" sldId="362"/>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82"/>
              <pc2:cmMkLst xmlns:pc2="http://schemas.microsoft.com/office/powerpoint/2019/9/main/command">
                <pc:docMk/>
                <pc:sldMk cId="4185651451" sldId="362"/>
                <pc2:cmMk id="{08FEF072-235C-4D80-9DE9-190A24A147C3}"/>
              </pc2:cmMkLst>
            </pc226:cmChg>
            <pc226:cmChg xmlns:pc226="http://schemas.microsoft.com/office/powerpoint/2022/06/main/command" chg="del mod">
              <pc226:chgData name="Julianne Chu" userId="S::julianne.chu@educaloi.qc.ca::e8f7f30b-d745-4019-beff-dc20084e4c5d" providerId="AD" clId="Web-{11564195-DB0B-6596-BD09-3D2E3E0CC449}" dt="2024-05-14T06:05:26.334" v="583"/>
              <pc2:cmMkLst xmlns:pc2="http://schemas.microsoft.com/office/powerpoint/2019/9/main/command">
                <pc:docMk/>
                <pc:sldMk cId="4185651451" sldId="362"/>
                <pc2:cmMk id="{B2736D92-2818-4FBD-B1A2-026964399E9D}"/>
              </pc2:cmMkLst>
            </pc226:cmChg>
            <pc226:cmChg xmlns:pc226="http://schemas.microsoft.com/office/powerpoint/2022/06/main/command" chg="del mod">
              <pc226:chgData name="Julianne Chu" userId="S::julianne.chu@educaloi.qc.ca::e8f7f30b-d745-4019-beff-dc20084e4c5d" providerId="AD" clId="Web-{11564195-DB0B-6596-BD09-3D2E3E0CC449}" dt="2024-05-14T06:05:26.334" v="584"/>
              <pc2:cmMkLst xmlns:pc2="http://schemas.microsoft.com/office/powerpoint/2019/9/main/command">
                <pc:docMk/>
                <pc:sldMk cId="4185651451" sldId="362"/>
                <pc2:cmMk id="{83EA57AF-6DBE-4C1F-8B60-FC86CAC54BC0}"/>
              </pc2:cmMkLst>
            </pc226:cmChg>
          </p:ext>
        </pc:extLst>
      </pc:sldChg>
      <pc:sldChg chg="modSp delCm modNotes">
        <pc:chgData name="Julianne Chu" userId="S::julianne.chu@educaloi.qc.ca::e8f7f30b-d745-4019-beff-dc20084e4c5d" providerId="AD" clId="Web-{11564195-DB0B-6596-BD09-3D2E3E0CC449}" dt="2024-05-14T06:55:55.136" v="644" actId="20577"/>
        <pc:sldMkLst>
          <pc:docMk/>
          <pc:sldMk cId="2409577455" sldId="364"/>
        </pc:sldMkLst>
        <pc:spChg chg="mod">
          <ac:chgData name="Julianne Chu" userId="S::julianne.chu@educaloi.qc.ca::e8f7f30b-d745-4019-beff-dc20084e4c5d" providerId="AD" clId="Web-{11564195-DB0B-6596-BD09-3D2E3E0CC449}" dt="2024-05-14T06:55:55.136" v="644" actId="20577"/>
          <ac:spMkLst>
            <pc:docMk/>
            <pc:sldMk cId="2409577455" sldId="364"/>
            <ac:spMk id="8" creationId="{B6897C49-53D9-08D4-A7F1-4311950BDC06}"/>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86"/>
              <pc2:cmMkLst xmlns:pc2="http://schemas.microsoft.com/office/powerpoint/2019/9/main/command">
                <pc:docMk/>
                <pc:sldMk cId="2409577455" sldId="364"/>
                <pc2:cmMk id="{E99ABC7B-FE09-424E-8BBB-91D740D0F242}"/>
              </pc2:cmMkLst>
            </pc226:cmChg>
            <pc226:cmChg xmlns:pc226="http://schemas.microsoft.com/office/powerpoint/2022/06/main/command" chg="del">
              <pc226:chgData name="Julianne Chu" userId="S::julianne.chu@educaloi.qc.ca::e8f7f30b-d745-4019-beff-dc20084e4c5d" providerId="AD" clId="Web-{11564195-DB0B-6596-BD09-3D2E3E0CC449}" dt="2024-05-14T06:05:26.334" v="585"/>
              <pc2:cmMkLst xmlns:pc2="http://schemas.microsoft.com/office/powerpoint/2019/9/main/command">
                <pc:docMk/>
                <pc:sldMk cId="2409577455" sldId="364"/>
                <pc2:cmMk id="{33A9B1A6-3BBB-4255-A660-5B6D5A1E3C9C}"/>
              </pc2:cmMkLst>
            </pc226:cmChg>
          </p:ext>
        </pc:extLst>
      </pc:sldChg>
      <pc:sldChg chg="delCm modCm modNotes">
        <pc:chgData name="Julianne Chu" userId="S::julianne.chu@educaloi.qc.ca::e8f7f30b-d745-4019-beff-dc20084e4c5d" providerId="AD" clId="Web-{11564195-DB0B-6596-BD09-3D2E3E0CC449}" dt="2024-05-14T06:05:26.334" v="590"/>
        <pc:sldMkLst>
          <pc:docMk/>
          <pc:sldMk cId="2865729669" sldId="365"/>
        </pc:sldMkLst>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34" v="590"/>
              <pc2:cmMkLst xmlns:pc2="http://schemas.microsoft.com/office/powerpoint/2019/9/main/command">
                <pc:docMk/>
                <pc:sldMk cId="2865729669" sldId="365"/>
                <pc2:cmMk id="{0279DDE4-6953-4D5F-B33A-6AD33318954D}"/>
              </pc2:cmMkLst>
            </pc226:cmChg>
          </p:ext>
        </pc:extLst>
      </pc:sldChg>
      <pc:sldChg chg="delCm modNotes">
        <pc:chgData name="Julianne Chu" userId="S::julianne.chu@educaloi.qc.ca::e8f7f30b-d745-4019-beff-dc20084e4c5d" providerId="AD" clId="Web-{11564195-DB0B-6596-BD09-3D2E3E0CC449}" dt="2024-05-14T06:05:26.350" v="591"/>
        <pc:sldMkLst>
          <pc:docMk/>
          <pc:sldMk cId="1752500411" sldId="366"/>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591"/>
              <pc2:cmMkLst xmlns:pc2="http://schemas.microsoft.com/office/powerpoint/2019/9/main/command">
                <pc:docMk/>
                <pc:sldMk cId="1752500411" sldId="366"/>
                <pc2:cmMk id="{613716AC-4BC9-41E2-8D20-EDE7E6AC027C}"/>
              </pc2:cmMkLst>
            </pc226:cmChg>
          </p:ext>
        </pc:extLst>
      </pc:sldChg>
      <pc:sldChg chg="delCm modCm modNotes">
        <pc:chgData name="Julianne Chu" userId="S::julianne.chu@educaloi.qc.ca::e8f7f30b-d745-4019-beff-dc20084e4c5d" providerId="AD" clId="Web-{11564195-DB0B-6596-BD09-3D2E3E0CC449}" dt="2024-05-14T06:05:26.350" v="593"/>
        <pc:sldMkLst>
          <pc:docMk/>
          <pc:sldMk cId="1041184536" sldId="367"/>
        </pc:sldMkLst>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593"/>
              <pc2:cmMkLst xmlns:pc2="http://schemas.microsoft.com/office/powerpoint/2019/9/main/command">
                <pc:docMk/>
                <pc:sldMk cId="1041184536" sldId="367"/>
                <pc2:cmMk id="{AED06954-D264-47F7-B045-DC43D0D8ACFF}"/>
              </pc2:cmMkLst>
            </pc226:cmChg>
            <pc226:cmChg xmlns:pc226="http://schemas.microsoft.com/office/powerpoint/2022/06/main/command" chg="del">
              <pc226:chgData name="Julianne Chu" userId="S::julianne.chu@educaloi.qc.ca::e8f7f30b-d745-4019-beff-dc20084e4c5d" providerId="AD" clId="Web-{11564195-DB0B-6596-BD09-3D2E3E0CC449}" dt="2024-05-14T06:05:26.350" v="592"/>
              <pc2:cmMkLst xmlns:pc2="http://schemas.microsoft.com/office/powerpoint/2019/9/main/command">
                <pc:docMk/>
                <pc:sldMk cId="1041184536" sldId="367"/>
                <pc2:cmMk id="{BA5CF5AE-3CB7-4D5B-9DD0-647C4B7A7640}"/>
              </pc2:cmMkLst>
            </pc226:cmChg>
          </p:ext>
        </pc:extLst>
      </pc:sldChg>
      <pc:sldChg chg="delCm modCm modNotes">
        <pc:chgData name="Julianne Chu" userId="S::julianne.chu@educaloi.qc.ca::e8f7f30b-d745-4019-beff-dc20084e4c5d" providerId="AD" clId="Web-{11564195-DB0B-6596-BD09-3D2E3E0CC449}" dt="2024-05-14T06:05:26.350" v="595"/>
        <pc:sldMkLst>
          <pc:docMk/>
          <pc:sldMk cId="2497054837" sldId="368"/>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594"/>
              <pc2:cmMkLst xmlns:pc2="http://schemas.microsoft.com/office/powerpoint/2019/9/main/command">
                <pc:docMk/>
                <pc:sldMk cId="2497054837" sldId="368"/>
                <pc2:cmMk id="{59474F18-DEA1-45D6-A45C-8B374FE05F13}"/>
              </pc2:cmMkLst>
            </pc226:cmChg>
            <pc226:cmChg xmlns:pc226="http://schemas.microsoft.com/office/powerpoint/2022/06/main/command" chg="del mod">
              <pc226:chgData name="Julianne Chu" userId="S::julianne.chu@educaloi.qc.ca::e8f7f30b-d745-4019-beff-dc20084e4c5d" providerId="AD" clId="Web-{11564195-DB0B-6596-BD09-3D2E3E0CC449}" dt="2024-05-14T06:05:26.350" v="595"/>
              <pc2:cmMkLst xmlns:pc2="http://schemas.microsoft.com/office/powerpoint/2019/9/main/command">
                <pc:docMk/>
                <pc:sldMk cId="2497054837" sldId="368"/>
                <pc2:cmMk id="{214A989F-9B47-4E99-B7F2-6EA275DB737E}"/>
              </pc2:cmMkLst>
            </pc226:cmChg>
          </p:ext>
        </pc:extLst>
      </pc:sldChg>
      <pc:sldChg chg="delCm modCm modNotes">
        <pc:chgData name="Julianne Chu" userId="S::julianne.chu@educaloi.qc.ca::e8f7f30b-d745-4019-beff-dc20084e4c5d" providerId="AD" clId="Web-{11564195-DB0B-6596-BD09-3D2E3E0CC449}" dt="2024-05-14T06:05:26.350" v="597"/>
        <pc:sldMkLst>
          <pc:docMk/>
          <pc:sldMk cId="1060942815" sldId="369"/>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596"/>
              <pc2:cmMkLst xmlns:pc2="http://schemas.microsoft.com/office/powerpoint/2019/9/main/command">
                <pc:docMk/>
                <pc:sldMk cId="1060942815" sldId="369"/>
                <pc2:cmMk id="{07F1D511-FC68-477C-8839-EDEBC6922BC5}"/>
              </pc2:cmMkLst>
            </pc226:cmChg>
            <pc226:cmChg xmlns:pc226="http://schemas.microsoft.com/office/powerpoint/2022/06/main/command" chg="del mod">
              <pc226:chgData name="Julianne Chu" userId="S::julianne.chu@educaloi.qc.ca::e8f7f30b-d745-4019-beff-dc20084e4c5d" providerId="AD" clId="Web-{11564195-DB0B-6596-BD09-3D2E3E0CC449}" dt="2024-05-14T06:05:26.350" v="597"/>
              <pc2:cmMkLst xmlns:pc2="http://schemas.microsoft.com/office/powerpoint/2019/9/main/command">
                <pc:docMk/>
                <pc:sldMk cId="1060942815" sldId="369"/>
                <pc2:cmMk id="{0D86F243-A485-4749-A763-11562572DC17}"/>
              </pc2:cmMkLst>
            </pc226:cmChg>
          </p:ext>
        </pc:extLst>
      </pc:sldChg>
      <pc:sldChg chg="modNotes">
        <pc:chgData name="Julianne Chu" userId="S::julianne.chu@educaloi.qc.ca::e8f7f30b-d745-4019-beff-dc20084e4c5d" providerId="AD" clId="Web-{11564195-DB0B-6596-BD09-3D2E3E0CC449}" dt="2024-05-14T03:58:38.460" v="0"/>
        <pc:sldMkLst>
          <pc:docMk/>
          <pc:sldMk cId="3842379132" sldId="370"/>
        </pc:sldMkLst>
      </pc:sldChg>
      <pc:sldChg chg="modSp delCm modNotes">
        <pc:chgData name="Julianne Chu" userId="S::julianne.chu@educaloi.qc.ca::e8f7f30b-d745-4019-beff-dc20084e4c5d" providerId="AD" clId="Web-{11564195-DB0B-6596-BD09-3D2E3E0CC449}" dt="2024-05-14T06:08:42.508" v="632" actId="20577"/>
        <pc:sldMkLst>
          <pc:docMk/>
          <pc:sldMk cId="2502061201" sldId="371"/>
        </pc:sldMkLst>
        <pc:spChg chg="mod">
          <ac:chgData name="Julianne Chu" userId="S::julianne.chu@educaloi.qc.ca::e8f7f30b-d745-4019-beff-dc20084e4c5d" providerId="AD" clId="Web-{11564195-DB0B-6596-BD09-3D2E3E0CC449}" dt="2024-05-14T06:08:42.508" v="632" actId="20577"/>
          <ac:spMkLst>
            <pc:docMk/>
            <pc:sldMk cId="2502061201" sldId="371"/>
            <ac:spMk id="7" creationId="{87ED978C-5BD5-F3CA-BCEB-DBE9CEF10C7E}"/>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34" v="587"/>
              <pc2:cmMkLst xmlns:pc2="http://schemas.microsoft.com/office/powerpoint/2019/9/main/command">
                <pc:docMk/>
                <pc:sldMk cId="2502061201" sldId="371"/>
                <pc2:cmMk id="{95E68A1B-F4A4-45D2-AB32-A0729BE27E15}"/>
              </pc2:cmMkLst>
            </pc226:cmChg>
          </p:ext>
        </pc:extLst>
      </pc:sldChg>
      <pc:sldChg chg="modSp modNotes">
        <pc:chgData name="Julianne Chu" userId="S::julianne.chu@educaloi.qc.ca::e8f7f30b-d745-4019-beff-dc20084e4c5d" providerId="AD" clId="Web-{11564195-DB0B-6596-BD09-3D2E3E0CC449}" dt="2024-05-14T05:21:11.117" v="457" actId="20577"/>
        <pc:sldMkLst>
          <pc:docMk/>
          <pc:sldMk cId="341840734" sldId="372"/>
        </pc:sldMkLst>
        <pc:spChg chg="mod">
          <ac:chgData name="Julianne Chu" userId="S::julianne.chu@educaloi.qc.ca::e8f7f30b-d745-4019-beff-dc20084e4c5d" providerId="AD" clId="Web-{11564195-DB0B-6596-BD09-3D2E3E0CC449}" dt="2024-05-14T05:21:11.117" v="457" actId="20577"/>
          <ac:spMkLst>
            <pc:docMk/>
            <pc:sldMk cId="341840734" sldId="372"/>
            <ac:spMk id="2" creationId="{9F03EB37-C1BC-49C6-DE0F-52FB5CCC3718}"/>
          </ac:spMkLst>
        </pc:spChg>
      </pc:sldChg>
      <pc:sldChg chg="modSp delCm modNotes">
        <pc:chgData name="Julianne Chu" userId="S::julianne.chu@educaloi.qc.ca::e8f7f30b-d745-4019-beff-dc20084e4c5d" providerId="AD" clId="Web-{11564195-DB0B-6596-BD09-3D2E3E0CC449}" dt="2024-05-14T06:56:03.714" v="646" actId="20577"/>
        <pc:sldMkLst>
          <pc:docMk/>
          <pc:sldMk cId="1647772479" sldId="373"/>
        </pc:sldMkLst>
        <pc:spChg chg="mod">
          <ac:chgData name="Julianne Chu" userId="S::julianne.chu@educaloi.qc.ca::e8f7f30b-d745-4019-beff-dc20084e4c5d" providerId="AD" clId="Web-{11564195-DB0B-6596-BD09-3D2E3E0CC449}" dt="2024-05-14T06:56:03.714" v="646" actId="20577"/>
          <ac:spMkLst>
            <pc:docMk/>
            <pc:sldMk cId="1647772479" sldId="373"/>
            <ac:spMk id="5" creationId="{2E1D522B-0AFC-1667-1162-3AFDEB05C20F}"/>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13"/>
              <pc2:cmMkLst xmlns:pc2="http://schemas.microsoft.com/office/powerpoint/2019/9/main/command">
                <pc:docMk/>
                <pc:sldMk cId="1647772479" sldId="373"/>
                <pc2:cmMk id="{DE857FCD-DC2F-42BB-ADA6-B63E9D6AD611}"/>
              </pc2:cmMkLst>
            </pc226:cmChg>
          </p:ext>
        </pc:extLst>
      </pc:sldChg>
      <pc:sldChg chg="modSp modNotes">
        <pc:chgData name="Julianne Chu" userId="S::julianne.chu@educaloi.qc.ca::e8f7f30b-d745-4019-beff-dc20084e4c5d" providerId="AD" clId="Web-{11564195-DB0B-6596-BD09-3D2E3E0CC449}" dt="2024-05-14T05:24:15.306" v="480" actId="20577"/>
        <pc:sldMkLst>
          <pc:docMk/>
          <pc:sldMk cId="1568455636" sldId="374"/>
        </pc:sldMkLst>
        <pc:spChg chg="mod">
          <ac:chgData name="Julianne Chu" userId="S::julianne.chu@educaloi.qc.ca::e8f7f30b-d745-4019-beff-dc20084e4c5d" providerId="AD" clId="Web-{11564195-DB0B-6596-BD09-3D2E3E0CC449}" dt="2024-05-14T05:24:15.306" v="480" actId="20577"/>
          <ac:spMkLst>
            <pc:docMk/>
            <pc:sldMk cId="1568455636" sldId="374"/>
            <ac:spMk id="2" creationId="{9F03EB37-C1BC-49C6-DE0F-52FB5CCC3718}"/>
          </ac:spMkLst>
        </pc:spChg>
      </pc:sldChg>
      <pc:sldChg chg="modSp delCm modNotes">
        <pc:chgData name="Julianne Chu" userId="S::julianne.chu@educaloi.qc.ca::e8f7f30b-d745-4019-beff-dc20084e4c5d" providerId="AD" clId="Web-{11564195-DB0B-6596-BD09-3D2E3E0CC449}" dt="2024-05-14T06:05:26.350" v="614"/>
        <pc:sldMkLst>
          <pc:docMk/>
          <pc:sldMk cId="1227984515" sldId="375"/>
        </pc:sldMkLst>
        <pc:spChg chg="mod">
          <ac:chgData name="Julianne Chu" userId="S::julianne.chu@educaloi.qc.ca::e8f7f30b-d745-4019-beff-dc20084e4c5d" providerId="AD" clId="Web-{11564195-DB0B-6596-BD09-3D2E3E0CC449}" dt="2024-05-14T05:25:09.041" v="490" actId="20577"/>
          <ac:spMkLst>
            <pc:docMk/>
            <pc:sldMk cId="1227984515" sldId="375"/>
            <ac:spMk id="5" creationId="{748867BC-55CA-2950-0519-A55AD8D5F727}"/>
          </ac:spMkLst>
        </pc:spChg>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11564195-DB0B-6596-BD09-3D2E3E0CC449}" dt="2024-05-14T06:05:26.350" v="614"/>
              <pc2:cmMkLst xmlns:pc2="http://schemas.microsoft.com/office/powerpoint/2019/9/main/command">
                <pc:docMk/>
                <pc:sldMk cId="1227984515" sldId="375"/>
                <pc2:cmMk id="{478FE9A4-79A8-493D-BE80-AB717095A1BC}"/>
              </pc2:cmMkLst>
            </pc226:cmChg>
          </p:ext>
        </pc:extLst>
      </pc:sldChg>
      <pc:sldChg chg="delCm modCm modNotes">
        <pc:chgData name="Julianne Chu" userId="S::julianne.chu@educaloi.qc.ca::e8f7f30b-d745-4019-beff-dc20084e4c5d" providerId="AD" clId="Web-{11564195-DB0B-6596-BD09-3D2E3E0CC449}" dt="2024-05-14T06:05:26.350" v="615"/>
        <pc:sldMkLst>
          <pc:docMk/>
          <pc:sldMk cId="3282164507" sldId="376"/>
        </pc:sldMkLst>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615"/>
              <pc2:cmMkLst xmlns:pc2="http://schemas.microsoft.com/office/powerpoint/2019/9/main/command">
                <pc:docMk/>
                <pc:sldMk cId="3282164507" sldId="376"/>
                <pc2:cmMk id="{3B68C953-551A-4778-B8C8-F6CC75CCF2F5}"/>
              </pc2:cmMkLst>
            </pc226:cmChg>
          </p:ext>
        </pc:extLst>
      </pc:sldChg>
      <pc:sldChg chg="modSp modNotes">
        <pc:chgData name="Julianne Chu" userId="S::julianne.chu@educaloi.qc.ca::e8f7f30b-d745-4019-beff-dc20084e4c5d" providerId="AD" clId="Web-{11564195-DB0B-6596-BD09-3D2E3E0CC449}" dt="2024-05-14T05:31:54.456" v="557"/>
        <pc:sldMkLst>
          <pc:docMk/>
          <pc:sldMk cId="412931903" sldId="377"/>
        </pc:sldMkLst>
        <pc:spChg chg="mod">
          <ac:chgData name="Julianne Chu" userId="S::julianne.chu@educaloi.qc.ca::e8f7f30b-d745-4019-beff-dc20084e4c5d" providerId="AD" clId="Web-{11564195-DB0B-6596-BD09-3D2E3E0CC449}" dt="2024-05-14T05:31:48.628" v="556" actId="20577"/>
          <ac:spMkLst>
            <pc:docMk/>
            <pc:sldMk cId="412931903" sldId="377"/>
            <ac:spMk id="2" creationId="{8C891387-C60A-8866-FE3B-3E1711C06985}"/>
          </ac:spMkLst>
        </pc:spChg>
      </pc:sldChg>
      <pc:sldChg chg="delCm modCm">
        <pc:chgData name="Julianne Chu" userId="S::julianne.chu@educaloi.qc.ca::e8f7f30b-d745-4019-beff-dc20084e4c5d" providerId="AD" clId="Web-{11564195-DB0B-6596-BD09-3D2E3E0CC449}" dt="2024-05-14T06:05:26.350" v="616"/>
        <pc:sldMkLst>
          <pc:docMk/>
          <pc:sldMk cId="3167288623" sldId="380"/>
        </pc:sldMkLst>
        <pc:extLst>
          <p:ext xmlns:p="http://schemas.openxmlformats.org/presentationml/2006/main" uri="{D6D511B9-2390-475A-947B-AFAB55BFBCF1}">
            <pc226:cmChg xmlns:pc226="http://schemas.microsoft.com/office/powerpoint/2022/06/main/command" chg="del mod">
              <pc226:chgData name="Julianne Chu" userId="S::julianne.chu@educaloi.qc.ca::e8f7f30b-d745-4019-beff-dc20084e4c5d" providerId="AD" clId="Web-{11564195-DB0B-6596-BD09-3D2E3E0CC449}" dt="2024-05-14T06:05:26.350" v="616"/>
              <pc2:cmMkLst xmlns:pc2="http://schemas.microsoft.com/office/powerpoint/2019/9/main/command">
                <pc:docMk/>
                <pc:sldMk cId="3167288623" sldId="380"/>
                <pc2:cmMk id="{D88D0A0F-1F13-4285-BFBD-494A1DA8A5D2}"/>
              </pc2:cmMkLst>
            </pc226:cmChg>
          </p:ext>
        </pc:extLst>
      </pc:sldChg>
      <pc:sldChg chg="modSp modNotes">
        <pc:chgData name="Julianne Chu" userId="S::julianne.chu@educaloi.qc.ca::e8f7f30b-d745-4019-beff-dc20084e4c5d" providerId="AD" clId="Web-{11564195-DB0B-6596-BD09-3D2E3E0CC449}" dt="2024-05-14T05:32:50.566" v="571"/>
        <pc:sldMkLst>
          <pc:docMk/>
          <pc:sldMk cId="2377657718" sldId="381"/>
        </pc:sldMkLst>
        <pc:spChg chg="mod">
          <ac:chgData name="Julianne Chu" userId="S::julianne.chu@educaloi.qc.ca::e8f7f30b-d745-4019-beff-dc20084e4c5d" providerId="AD" clId="Web-{11564195-DB0B-6596-BD09-3D2E3E0CC449}" dt="2024-05-14T05:32:17.519" v="562" actId="14100"/>
          <ac:spMkLst>
            <pc:docMk/>
            <pc:sldMk cId="2377657718" sldId="381"/>
            <ac:spMk id="3" creationId="{8606375F-2C37-E6BE-DBA1-241FB8054962}"/>
          </ac:spMkLst>
        </pc:spChg>
        <pc:spChg chg="mod">
          <ac:chgData name="Julianne Chu" userId="S::julianne.chu@educaloi.qc.ca::e8f7f30b-d745-4019-beff-dc20084e4c5d" providerId="AD" clId="Web-{11564195-DB0B-6596-BD09-3D2E3E0CC449}" dt="2024-05-14T05:32:10.925" v="560" actId="1076"/>
          <ac:spMkLst>
            <pc:docMk/>
            <pc:sldMk cId="2377657718" sldId="381"/>
            <ac:spMk id="9" creationId="{3E9B4193-44A8-FB6B-298E-A05A6F7E019D}"/>
          </ac:spMkLst>
        </pc:spChg>
        <pc:graphicFrameChg chg="mod modGraphic">
          <ac:chgData name="Julianne Chu" userId="S::julianne.chu@educaloi.qc.ca::e8f7f30b-d745-4019-beff-dc20084e4c5d" providerId="AD" clId="Web-{11564195-DB0B-6596-BD09-3D2E3E0CC449}" dt="2024-05-14T05:32:50.566" v="571"/>
          <ac:graphicFrameMkLst>
            <pc:docMk/>
            <pc:sldMk cId="2377657718" sldId="381"/>
            <ac:graphicFrameMk id="7" creationId="{205D95C0-DD15-5BB6-0FB4-6DA9C6123D57}"/>
          </ac:graphicFrameMkLst>
        </pc:graphicFrameChg>
      </pc:sldChg>
      <pc:sldChg chg="modNotes">
        <pc:chgData name="Julianne Chu" userId="S::julianne.chu@educaloi.qc.ca::e8f7f30b-d745-4019-beff-dc20084e4c5d" providerId="AD" clId="Web-{11564195-DB0B-6596-BD09-3D2E3E0CC449}" dt="2024-05-14T05:33:07.050" v="572"/>
        <pc:sldMkLst>
          <pc:docMk/>
          <pc:sldMk cId="3580611910" sldId="382"/>
        </pc:sldMkLst>
      </pc:sldChg>
    </pc:docChg>
  </pc:docChgLst>
  <pc:docChgLst>
    <pc:chgData name="Josée Aubry" userId="S::joaubry83_gmail.com#ext#@educaloi.onmicrosoft.com::23a2d29c-346f-4c14-95eb-1dc89f086536" providerId="AD" clId="Web-{50C52686-4477-6954-6678-E4BA842A9FAD}"/>
    <pc:docChg chg="modSld">
      <pc:chgData name="Josée Aubry" userId="S::joaubry83_gmail.com#ext#@educaloi.onmicrosoft.com::23a2d29c-346f-4c14-95eb-1dc89f086536" providerId="AD" clId="Web-{50C52686-4477-6954-6678-E4BA842A9FAD}" dt="2024-05-02T17:00:32.004" v="23"/>
      <pc:docMkLst>
        <pc:docMk/>
      </pc:docMkLst>
      <pc:sldChg chg="modCm">
        <pc:chgData name="Josée Aubry" userId="S::joaubry83_gmail.com#ext#@educaloi.onmicrosoft.com::23a2d29c-346f-4c14-95eb-1dc89f086536" providerId="AD" clId="Web-{50C52686-4477-6954-6678-E4BA842A9FAD}" dt="2024-05-02T16:56:22.595" v="12"/>
        <pc:sldMkLst>
          <pc:docMk/>
          <pc:sldMk cId="352259110" sldId="337"/>
        </pc:sldMkLst>
        <pc:extLst>
          <p:ext xmlns:p="http://schemas.openxmlformats.org/presentationml/2006/main" uri="{D6D511B9-2390-475A-947B-AFAB55BFBCF1}">
            <pc226:cmChg xmlns:pc226="http://schemas.microsoft.com/office/powerpoint/2022/06/main/command" chg="mod">
              <pc226:chgData name="Josée Aubry" userId="S::joaubry83_gmail.com#ext#@educaloi.onmicrosoft.com::23a2d29c-346f-4c14-95eb-1dc89f086536" providerId="AD" clId="Web-{50C52686-4477-6954-6678-E4BA842A9FAD}" dt="2024-05-02T16:56:22.595" v="12"/>
              <pc2:cmMkLst xmlns:pc2="http://schemas.microsoft.com/office/powerpoint/2019/9/main/command">
                <pc:docMk/>
                <pc:sldMk cId="352259110" sldId="337"/>
                <pc2:cmMk id="{D61443B9-53F0-4545-902A-E19940121609}"/>
              </pc2:cmMkLst>
            </pc226:cmChg>
          </p:ext>
        </pc:extLst>
      </pc:sldChg>
      <pc:sldChg chg="modSp addCm">
        <pc:chgData name="Josée Aubry" userId="S::joaubry83_gmail.com#ext#@educaloi.onmicrosoft.com::23a2d29c-346f-4c14-95eb-1dc89f086536" providerId="AD" clId="Web-{50C52686-4477-6954-6678-E4BA842A9FAD}" dt="2024-05-02T16:53:01.124" v="5"/>
        <pc:sldMkLst>
          <pc:docMk/>
          <pc:sldMk cId="4292537727" sldId="342"/>
        </pc:sldMkLst>
        <pc:spChg chg="mod">
          <ac:chgData name="Josée Aubry" userId="S::joaubry83_gmail.com#ext#@educaloi.onmicrosoft.com::23a2d29c-346f-4c14-95eb-1dc89f086536" providerId="AD" clId="Web-{50C52686-4477-6954-6678-E4BA842A9FAD}" dt="2024-05-02T16:52:29.343" v="4" actId="1076"/>
          <ac:spMkLst>
            <pc:docMk/>
            <pc:sldMk cId="4292537727" sldId="342"/>
            <ac:spMk id="3" creationId="{FA744341-9417-C626-3BC9-20AB684B6851}"/>
          </ac:spMkLst>
        </pc:sp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3:01.124" v="5"/>
              <pc2:cmMkLst xmlns:pc2="http://schemas.microsoft.com/office/powerpoint/2019/9/main/command">
                <pc:docMk/>
                <pc:sldMk cId="4292537727" sldId="342"/>
                <pc2:cmMk id="{C2DD44E9-9FA2-4FFF-AC3E-452764963D13}"/>
              </pc2:cmMkLst>
            </pc226:cmChg>
          </p:ext>
        </pc:extLst>
      </pc:sldChg>
      <pc:sldChg chg="addCm">
        <pc:chgData name="Josée Aubry" userId="S::joaubry83_gmail.com#ext#@educaloi.onmicrosoft.com::23a2d29c-346f-4c14-95eb-1dc89f086536" providerId="AD" clId="Web-{50C52686-4477-6954-6678-E4BA842A9FAD}" dt="2024-05-02T16:53:27.265" v="6"/>
        <pc:sldMkLst>
          <pc:docMk/>
          <pc:sldMk cId="1388508495" sldId="343"/>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3:27.265" v="6"/>
              <pc2:cmMkLst xmlns:pc2="http://schemas.microsoft.com/office/powerpoint/2019/9/main/command">
                <pc:docMk/>
                <pc:sldMk cId="1388508495" sldId="343"/>
                <pc2:cmMk id="{BA36D84A-77AD-40E6-BA19-3F45DB06E26E}"/>
              </pc2:cmMkLst>
            </pc226:cmChg>
          </p:ext>
        </pc:extLst>
      </pc:sldChg>
      <pc:sldChg chg="addCm">
        <pc:chgData name="Josée Aubry" userId="S::joaubry83_gmail.com#ext#@educaloi.onmicrosoft.com::23a2d29c-346f-4c14-95eb-1dc89f086536" providerId="AD" clId="Web-{50C52686-4477-6954-6678-E4BA842A9FAD}" dt="2024-05-02T16:55:44.485" v="11"/>
        <pc:sldMkLst>
          <pc:docMk/>
          <pc:sldMk cId="188957017" sldId="344"/>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5:44.485" v="11"/>
              <pc2:cmMkLst xmlns:pc2="http://schemas.microsoft.com/office/powerpoint/2019/9/main/command">
                <pc:docMk/>
                <pc:sldMk cId="188957017" sldId="344"/>
                <pc2:cmMk id="{54A2AF76-09B7-4313-BDE5-50E383B6FE3B}"/>
              </pc2:cmMkLst>
            </pc226:cmChg>
          </p:ext>
        </pc:extLst>
      </pc:sldChg>
      <pc:sldChg chg="addCm">
        <pc:chgData name="Josée Aubry" userId="S::joaubry83_gmail.com#ext#@educaloi.onmicrosoft.com::23a2d29c-346f-4c14-95eb-1dc89f086536" providerId="AD" clId="Web-{50C52686-4477-6954-6678-E4BA842A9FAD}" dt="2024-05-02T16:57:18.690" v="14"/>
        <pc:sldMkLst>
          <pc:docMk/>
          <pc:sldMk cId="4194172465" sldId="355"/>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7:18.690" v="14"/>
              <pc2:cmMkLst xmlns:pc2="http://schemas.microsoft.com/office/powerpoint/2019/9/main/command">
                <pc:docMk/>
                <pc:sldMk cId="4194172465" sldId="355"/>
                <pc2:cmMk id="{D3182AD9-192C-41F1-83E7-101B823FFA53}"/>
              </pc2:cmMkLst>
            </pc226:cmChg>
          </p:ext>
        </pc:extLst>
      </pc:sldChg>
      <pc:sldChg chg="addCm">
        <pc:chgData name="Josée Aubry" userId="S::joaubry83_gmail.com#ext#@educaloi.onmicrosoft.com::23a2d29c-346f-4c14-95eb-1dc89f086536" providerId="AD" clId="Web-{50C52686-4477-6954-6678-E4BA842A9FAD}" dt="2024-05-02T16:57:40.955" v="15"/>
        <pc:sldMkLst>
          <pc:docMk/>
          <pc:sldMk cId="1696835114" sldId="356"/>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7:40.955" v="15"/>
              <pc2:cmMkLst xmlns:pc2="http://schemas.microsoft.com/office/powerpoint/2019/9/main/command">
                <pc:docMk/>
                <pc:sldMk cId="1696835114" sldId="356"/>
                <pc2:cmMk id="{DA0E7672-A0D4-4FD4-8C9A-D3DA37261DD9}"/>
              </pc2:cmMkLst>
            </pc226:cmChg>
          </p:ext>
        </pc:extLst>
      </pc:sldChg>
      <pc:sldChg chg="addCm">
        <pc:chgData name="Josée Aubry" userId="S::joaubry83_gmail.com#ext#@educaloi.onmicrosoft.com::23a2d29c-346f-4c14-95eb-1dc89f086536" providerId="AD" clId="Web-{50C52686-4477-6954-6678-E4BA842A9FAD}" dt="2024-05-02T16:56:53.283" v="13"/>
        <pc:sldMkLst>
          <pc:docMk/>
          <pc:sldMk cId="2989217379" sldId="358"/>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6:53.283" v="13"/>
              <pc2:cmMkLst xmlns:pc2="http://schemas.microsoft.com/office/powerpoint/2019/9/main/command">
                <pc:docMk/>
                <pc:sldMk cId="2989217379" sldId="358"/>
                <pc2:cmMk id="{A45D6231-759D-4080-A8A1-86375CCD94B5}"/>
              </pc2:cmMkLst>
            </pc226:cmChg>
          </p:ext>
        </pc:extLst>
      </pc:sldChg>
      <pc:sldChg chg="addCm">
        <pc:chgData name="Josée Aubry" userId="S::joaubry83_gmail.com#ext#@educaloi.onmicrosoft.com::23a2d29c-346f-4c14-95eb-1dc89f086536" providerId="AD" clId="Web-{50C52686-4477-6954-6678-E4BA842A9FAD}" dt="2024-05-02T16:57:56.784" v="16"/>
        <pc:sldMkLst>
          <pc:docMk/>
          <pc:sldMk cId="4059817177" sldId="359"/>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7:56.784" v="16"/>
              <pc2:cmMkLst xmlns:pc2="http://schemas.microsoft.com/office/powerpoint/2019/9/main/command">
                <pc:docMk/>
                <pc:sldMk cId="4059817177" sldId="359"/>
                <pc2:cmMk id="{728A4E74-FF90-4209-AED1-7E08682351C3}"/>
              </pc2:cmMkLst>
            </pc226:cmChg>
          </p:ext>
        </pc:extLst>
      </pc:sldChg>
      <pc:sldChg chg="addCm">
        <pc:chgData name="Josée Aubry" userId="S::joaubry83_gmail.com#ext#@educaloi.onmicrosoft.com::23a2d29c-346f-4c14-95eb-1dc89f086536" providerId="AD" clId="Web-{50C52686-4477-6954-6678-E4BA842A9FAD}" dt="2024-05-02T16:58:29.768" v="17"/>
        <pc:sldMkLst>
          <pc:docMk/>
          <pc:sldMk cId="771006061" sldId="361"/>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8:29.768" v="17"/>
              <pc2:cmMkLst xmlns:pc2="http://schemas.microsoft.com/office/powerpoint/2019/9/main/command">
                <pc:docMk/>
                <pc:sldMk cId="771006061" sldId="361"/>
                <pc2:cmMk id="{3F994AC0-9F87-4D24-A81A-3C0ECC742B1E}"/>
              </pc2:cmMkLst>
            </pc226:cmChg>
          </p:ext>
        </pc:extLst>
      </pc:sldChg>
      <pc:sldChg chg="addCm">
        <pc:chgData name="Josée Aubry" userId="S::joaubry83_gmail.com#ext#@educaloi.onmicrosoft.com::23a2d29c-346f-4c14-95eb-1dc89f086536" providerId="AD" clId="Web-{50C52686-4477-6954-6678-E4BA842A9FAD}" dt="2024-05-02T16:59:01.909" v="18"/>
        <pc:sldMkLst>
          <pc:docMk/>
          <pc:sldMk cId="4185651451" sldId="362"/>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9:01.909" v="18"/>
              <pc2:cmMkLst xmlns:pc2="http://schemas.microsoft.com/office/powerpoint/2019/9/main/command">
                <pc:docMk/>
                <pc:sldMk cId="4185651451" sldId="362"/>
                <pc2:cmMk id="{AEF28DE3-AF7B-40AA-99DB-005F4A738D8B}"/>
              </pc2:cmMkLst>
            </pc226:cmChg>
          </p:ext>
        </pc:extLst>
      </pc:sldChg>
      <pc:sldChg chg="addCm">
        <pc:chgData name="Josée Aubry" userId="S::joaubry83_gmail.com#ext#@educaloi.onmicrosoft.com::23a2d29c-346f-4c14-95eb-1dc89f086536" providerId="AD" clId="Web-{50C52686-4477-6954-6678-E4BA842A9FAD}" dt="2024-05-02T16:53:39.047" v="7"/>
        <pc:sldMkLst>
          <pc:docMk/>
          <pc:sldMk cId="2865729669" sldId="365"/>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3:39.047" v="7"/>
              <pc2:cmMkLst xmlns:pc2="http://schemas.microsoft.com/office/powerpoint/2019/9/main/command">
                <pc:docMk/>
                <pc:sldMk cId="2865729669" sldId="365"/>
                <pc2:cmMk id="{09C81B30-BC7F-4A4F-95EC-63F10F925CB5}"/>
              </pc2:cmMkLst>
            </pc226:cmChg>
          </p:ext>
        </pc:extLst>
      </pc:sldChg>
      <pc:sldChg chg="addCm">
        <pc:chgData name="Josée Aubry" userId="S::joaubry83_gmail.com#ext#@educaloi.onmicrosoft.com::23a2d29c-346f-4c14-95eb-1dc89f086536" providerId="AD" clId="Web-{50C52686-4477-6954-6678-E4BA842A9FAD}" dt="2024-05-02T16:54:12.203" v="8"/>
        <pc:sldMkLst>
          <pc:docMk/>
          <pc:sldMk cId="1041184536" sldId="367"/>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4:12.203" v="8"/>
              <pc2:cmMkLst xmlns:pc2="http://schemas.microsoft.com/office/powerpoint/2019/9/main/command">
                <pc:docMk/>
                <pc:sldMk cId="1041184536" sldId="367"/>
                <pc2:cmMk id="{DEFF7998-2D39-4BAE-A7E8-2E99EA52CD8E}"/>
              </pc2:cmMkLst>
            </pc226:cmChg>
          </p:ext>
        </pc:extLst>
      </pc:sldChg>
      <pc:sldChg chg="addCm">
        <pc:chgData name="Josée Aubry" userId="S::joaubry83_gmail.com#ext#@educaloi.onmicrosoft.com::23a2d29c-346f-4c14-95eb-1dc89f086536" providerId="AD" clId="Web-{50C52686-4477-6954-6678-E4BA842A9FAD}" dt="2024-05-02T16:54:30.407" v="9"/>
        <pc:sldMkLst>
          <pc:docMk/>
          <pc:sldMk cId="2497054837" sldId="368"/>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4:30.407" v="9"/>
              <pc2:cmMkLst xmlns:pc2="http://schemas.microsoft.com/office/powerpoint/2019/9/main/command">
                <pc:docMk/>
                <pc:sldMk cId="2497054837" sldId="368"/>
                <pc2:cmMk id="{C9D0E9D4-3C6A-4F87-A82E-83374B5F0B92}"/>
              </pc2:cmMkLst>
            </pc226:cmChg>
          </p:ext>
        </pc:extLst>
      </pc:sldChg>
      <pc:sldChg chg="addCm">
        <pc:chgData name="Josée Aubry" userId="S::joaubry83_gmail.com#ext#@educaloi.onmicrosoft.com::23a2d29c-346f-4c14-95eb-1dc89f086536" providerId="AD" clId="Web-{50C52686-4477-6954-6678-E4BA842A9FAD}" dt="2024-05-02T16:54:47.204" v="10"/>
        <pc:sldMkLst>
          <pc:docMk/>
          <pc:sldMk cId="1060942815" sldId="369"/>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4:47.204" v="10"/>
              <pc2:cmMkLst xmlns:pc2="http://schemas.microsoft.com/office/powerpoint/2019/9/main/command">
                <pc:docMk/>
                <pc:sldMk cId="1060942815" sldId="369"/>
                <pc2:cmMk id="{55EE6F21-D634-40EE-A3CC-93019F32FDAD}"/>
              </pc2:cmMkLst>
            </pc226:cmChg>
          </p:ext>
        </pc:extLst>
      </pc:sldChg>
      <pc:sldChg chg="addCm">
        <pc:chgData name="Josée Aubry" userId="S::joaubry83_gmail.com#ext#@educaloi.onmicrosoft.com::23a2d29c-346f-4c14-95eb-1dc89f086536" providerId="AD" clId="Web-{50C52686-4477-6954-6678-E4BA842A9FAD}" dt="2024-05-02T16:59:19.613" v="19"/>
        <pc:sldMkLst>
          <pc:docMk/>
          <pc:sldMk cId="3842379132" sldId="370"/>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9:19.613" v="19"/>
              <pc2:cmMkLst xmlns:pc2="http://schemas.microsoft.com/office/powerpoint/2019/9/main/command">
                <pc:docMk/>
                <pc:sldMk cId="3842379132" sldId="370"/>
                <pc2:cmMk id="{7D18BDAF-D034-49DB-9BBA-AD4DC34E6CD7}"/>
              </pc2:cmMkLst>
            </pc226:cmChg>
          </p:ext>
        </pc:extLst>
      </pc:sldChg>
      <pc:sldChg chg="addCm">
        <pc:chgData name="Josée Aubry" userId="S::joaubry83_gmail.com#ext#@educaloi.onmicrosoft.com::23a2d29c-346f-4c14-95eb-1dc89f086536" providerId="AD" clId="Web-{50C52686-4477-6954-6678-E4BA842A9FAD}" dt="2024-05-02T16:59:38.035" v="20"/>
        <pc:sldMkLst>
          <pc:docMk/>
          <pc:sldMk cId="341840734" sldId="372"/>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9:38.035" v="20"/>
              <pc2:cmMkLst xmlns:pc2="http://schemas.microsoft.com/office/powerpoint/2019/9/main/command">
                <pc:docMk/>
                <pc:sldMk cId="341840734" sldId="372"/>
                <pc2:cmMk id="{40E380E2-16A2-4379-87A4-ECCC6E966997}"/>
              </pc2:cmMkLst>
            </pc226:cmChg>
          </p:ext>
        </pc:extLst>
      </pc:sldChg>
      <pc:sldChg chg="addCm">
        <pc:chgData name="Josée Aubry" userId="S::joaubry83_gmail.com#ext#@educaloi.onmicrosoft.com::23a2d29c-346f-4c14-95eb-1dc89f086536" providerId="AD" clId="Web-{50C52686-4477-6954-6678-E4BA842A9FAD}" dt="2024-05-02T16:59:51.754" v="21"/>
        <pc:sldMkLst>
          <pc:docMk/>
          <pc:sldMk cId="1568455636" sldId="374"/>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6:59:51.754" v="21"/>
              <pc2:cmMkLst xmlns:pc2="http://schemas.microsoft.com/office/powerpoint/2019/9/main/command">
                <pc:docMk/>
                <pc:sldMk cId="1568455636" sldId="374"/>
                <pc2:cmMk id="{13938282-D813-4366-A50B-03EF2BEF637E}"/>
              </pc2:cmMkLst>
            </pc226:cmChg>
          </p:ext>
        </pc:extLst>
      </pc:sldChg>
      <pc:sldChg chg="addCm">
        <pc:chgData name="Josée Aubry" userId="S::joaubry83_gmail.com#ext#@educaloi.onmicrosoft.com::23a2d29c-346f-4c14-95eb-1dc89f086536" providerId="AD" clId="Web-{50C52686-4477-6954-6678-E4BA842A9FAD}" dt="2024-05-02T17:00:07.160" v="22"/>
        <pc:sldMkLst>
          <pc:docMk/>
          <pc:sldMk cId="3282164507" sldId="376"/>
        </pc:sldMkLst>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50C52686-4477-6954-6678-E4BA842A9FAD}" dt="2024-05-02T17:00:07.160" v="22"/>
              <pc2:cmMkLst xmlns:pc2="http://schemas.microsoft.com/office/powerpoint/2019/9/main/command">
                <pc:docMk/>
                <pc:sldMk cId="3282164507" sldId="376"/>
                <pc2:cmMk id="{8EC43140-98E6-4CD4-BE84-A7DF8F0D1673}"/>
              </pc2:cmMkLst>
            </pc226:cmChg>
          </p:ext>
        </pc:extLst>
      </pc:sldChg>
      <pc:sldChg chg="modCm">
        <pc:chgData name="Josée Aubry" userId="S::joaubry83_gmail.com#ext#@educaloi.onmicrosoft.com::23a2d29c-346f-4c14-95eb-1dc89f086536" providerId="AD" clId="Web-{50C52686-4477-6954-6678-E4BA842A9FAD}" dt="2024-05-02T17:00:32.004" v="23"/>
        <pc:sldMkLst>
          <pc:docMk/>
          <pc:sldMk cId="3580611910" sldId="382"/>
        </pc:sldMkLst>
        <pc:extLst>
          <p:ext xmlns:p="http://schemas.openxmlformats.org/presentationml/2006/main" uri="{D6D511B9-2390-475A-947B-AFAB55BFBCF1}">
            <pc226:cmChg xmlns:pc226="http://schemas.microsoft.com/office/powerpoint/2022/06/main/command" chg="mod">
              <pc226:chgData name="Josée Aubry" userId="S::joaubry83_gmail.com#ext#@educaloi.onmicrosoft.com::23a2d29c-346f-4c14-95eb-1dc89f086536" providerId="AD" clId="Web-{50C52686-4477-6954-6678-E4BA842A9FAD}" dt="2024-05-02T17:00:32.004" v="23"/>
              <pc2:cmMkLst xmlns:pc2="http://schemas.microsoft.com/office/powerpoint/2019/9/main/command">
                <pc:docMk/>
                <pc:sldMk cId="3580611910" sldId="382"/>
                <pc2:cmMk id="{448D61B8-9F17-4DBF-A876-909215002C40}"/>
              </pc2:cmMkLst>
            </pc226:cmChg>
          </p:ext>
        </pc:extLst>
      </pc:sldChg>
    </pc:docChg>
  </pc:docChgLst>
  <pc:docChgLst>
    <pc:chgData name="Josée Aubry" userId="S::joaubry83_gmail.com#ext#@educaloi.onmicrosoft.com::23a2d29c-346f-4c14-95eb-1dc89f086536" providerId="AD" clId="Web-{3EDE7642-66BD-B1AF-E88F-F4EEB20B079F}"/>
    <pc:docChg chg="addSld delSld modSld">
      <pc:chgData name="Josée Aubry" userId="S::joaubry83_gmail.com#ext#@educaloi.onmicrosoft.com::23a2d29c-346f-4c14-95eb-1dc89f086536" providerId="AD" clId="Web-{3EDE7642-66BD-B1AF-E88F-F4EEB20B079F}" dt="2024-04-23T17:23:19.931" v="3191"/>
      <pc:docMkLst>
        <pc:docMk/>
      </pc:docMkLst>
      <pc:sldChg chg="addAnim modAnim modNotes">
        <pc:chgData name="Josée Aubry" userId="S::joaubry83_gmail.com#ext#@educaloi.onmicrosoft.com::23a2d29c-346f-4c14-95eb-1dc89f086536" providerId="AD" clId="Web-{3EDE7642-66BD-B1AF-E88F-F4EEB20B079F}" dt="2024-04-23T14:26:54.942" v="379"/>
        <pc:sldMkLst>
          <pc:docMk/>
          <pc:sldMk cId="3697603542" sldId="266"/>
        </pc:sldMkLst>
      </pc:sldChg>
      <pc:sldChg chg="addAnim delAnim modNotes">
        <pc:chgData name="Josée Aubry" userId="S::joaubry83_gmail.com#ext#@educaloi.onmicrosoft.com::23a2d29c-346f-4c14-95eb-1dc89f086536" providerId="AD" clId="Web-{3EDE7642-66BD-B1AF-E88F-F4EEB20B079F}" dt="2024-04-23T17:15:47.726" v="3172"/>
        <pc:sldMkLst>
          <pc:docMk/>
          <pc:sldMk cId="948445979" sldId="334"/>
        </pc:sldMkLst>
      </pc:sldChg>
      <pc:sldChg chg="modSp addAnim modCm modNotes">
        <pc:chgData name="Josée Aubry" userId="S::joaubry83_gmail.com#ext#@educaloi.onmicrosoft.com::23a2d29c-346f-4c14-95eb-1dc89f086536" providerId="AD" clId="Web-{3EDE7642-66BD-B1AF-E88F-F4EEB20B079F}" dt="2024-04-23T14:25:39.142" v="368"/>
        <pc:sldMkLst>
          <pc:docMk/>
          <pc:sldMk cId="2838626346" sldId="336"/>
        </pc:sldMkLst>
        <pc:spChg chg="mod">
          <ac:chgData name="Josée Aubry" userId="S::joaubry83_gmail.com#ext#@educaloi.onmicrosoft.com::23a2d29c-346f-4c14-95eb-1dc89f086536" providerId="AD" clId="Web-{3EDE7642-66BD-B1AF-E88F-F4EEB20B079F}" dt="2024-04-23T14:01:58.415" v="152" actId="20577"/>
          <ac:spMkLst>
            <pc:docMk/>
            <pc:sldMk cId="2838626346" sldId="336"/>
            <ac:spMk id="4" creationId="{6C485C9E-10C6-D8FA-B80D-DF26C3C21578}"/>
          </ac:spMkLst>
        </pc:spChg>
        <pc:extLst>
          <p:ext xmlns:p="http://schemas.openxmlformats.org/presentationml/2006/main" uri="{D6D511B9-2390-475A-947B-AFAB55BFBCF1}">
            <pc226:cmChg xmlns:pc226="http://schemas.microsoft.com/office/powerpoint/2022/06/main/command" chg="">
              <pc226:chgData name="Josée Aubry" userId="S::joaubry83_gmail.com#ext#@educaloi.onmicrosoft.com::23a2d29c-346f-4c14-95eb-1dc89f086536" providerId="AD" clId="Web-{3EDE7642-66BD-B1AF-E88F-F4EEB20B079F}" dt="2024-04-23T14:02:18.119" v="154"/>
              <pc2:cmMkLst xmlns:pc2="http://schemas.microsoft.com/office/powerpoint/2019/9/main/command">
                <pc:docMk/>
                <pc:sldMk cId="2838626346" sldId="336"/>
                <pc2:cmMk id="{7EC92D55-6643-4114-919F-CF54D9BB329F}"/>
              </pc2:cmMkLst>
              <pc226:cmRplyChg chg="add">
                <pc226:chgData name="Josée Aubry" userId="S::joaubry83_gmail.com#ext#@educaloi.onmicrosoft.com::23a2d29c-346f-4c14-95eb-1dc89f086536" providerId="AD" clId="Web-{3EDE7642-66BD-B1AF-E88F-F4EEB20B079F}" dt="2024-04-23T14:02:18.119" v="154"/>
                <pc2:cmRplyMkLst xmlns:pc2="http://schemas.microsoft.com/office/powerpoint/2019/9/main/command">
                  <pc:docMk/>
                  <pc:sldMk cId="2838626346" sldId="336"/>
                  <pc2:cmMk id="{7EC92D55-6643-4114-919F-CF54D9BB329F}"/>
                  <pc2:cmRplyMk id="{3D548FC7-BDA2-4004-8825-6CF94EFF44F6}"/>
                </pc2:cmRplyMkLst>
              </pc226:cmRplyChg>
            </pc226:cmChg>
          </p:ext>
        </pc:extLst>
      </pc:sldChg>
      <pc:sldChg chg="addSp delSp modSp addAnim delAnim addCm modNotes">
        <pc:chgData name="Josée Aubry" userId="S::joaubry83_gmail.com#ext#@educaloi.onmicrosoft.com::23a2d29c-346f-4c14-95eb-1dc89f086536" providerId="AD" clId="Web-{3EDE7642-66BD-B1AF-E88F-F4EEB20B079F}" dt="2024-04-23T14:23:23.715" v="306"/>
        <pc:sldMkLst>
          <pc:docMk/>
          <pc:sldMk cId="352259110" sldId="337"/>
        </pc:sldMkLst>
        <pc:spChg chg="add del mod">
          <ac:chgData name="Josée Aubry" userId="S::joaubry83_gmail.com#ext#@educaloi.onmicrosoft.com::23a2d29c-346f-4c14-95eb-1dc89f086536" providerId="AD" clId="Web-{3EDE7642-66BD-B1AF-E88F-F4EEB20B079F}" dt="2024-04-23T14:12:35.299" v="187" actId="20577"/>
          <ac:spMkLst>
            <pc:docMk/>
            <pc:sldMk cId="352259110" sldId="337"/>
            <ac:spMk id="2" creationId="{9E2DC94F-764C-9214-A966-C51966A6E472}"/>
          </ac:spMkLst>
        </pc:spChg>
        <pc:spChg chg="add del mod">
          <ac:chgData name="Josée Aubry" userId="S::joaubry83_gmail.com#ext#@educaloi.onmicrosoft.com::23a2d29c-346f-4c14-95eb-1dc89f086536" providerId="AD" clId="Web-{3EDE7642-66BD-B1AF-E88F-F4EEB20B079F}" dt="2024-04-23T14:13:41.958" v="192" actId="14100"/>
          <ac:spMkLst>
            <pc:docMk/>
            <pc:sldMk cId="352259110" sldId="337"/>
            <ac:spMk id="4" creationId="{B3F83E5D-21C2-1D75-055F-F6E5998F008B}"/>
          </ac:spMkLst>
        </pc:spChg>
        <pc:spChg chg="add del mod">
          <ac:chgData name="Josée Aubry" userId="S::joaubry83_gmail.com#ext#@educaloi.onmicrosoft.com::23a2d29c-346f-4c14-95eb-1dc89f086536" providerId="AD" clId="Web-{3EDE7642-66BD-B1AF-E88F-F4EEB20B079F}" dt="2024-04-23T14:11:44.469" v="180"/>
          <ac:spMkLst>
            <pc:docMk/>
            <pc:sldMk cId="352259110" sldId="337"/>
            <ac:spMk id="6" creationId="{64764E20-CF65-92AC-5B67-CF7365B363B1}"/>
          </ac:spMkLst>
        </pc:spChg>
        <pc:spChg chg="add mod">
          <ac:chgData name="Josée Aubry" userId="S::joaubry83_gmail.com#ext#@educaloi.onmicrosoft.com::23a2d29c-346f-4c14-95eb-1dc89f086536" providerId="AD" clId="Web-{3EDE7642-66BD-B1AF-E88F-F4EEB20B079F}" dt="2024-04-23T14:18:02.859" v="273" actId="14100"/>
          <ac:spMkLst>
            <pc:docMk/>
            <pc:sldMk cId="352259110" sldId="337"/>
            <ac:spMk id="7" creationId="{5FF77AA3-4E09-B306-21B4-4C64AF2FB503}"/>
          </ac:spMkLst>
        </pc:spChg>
        <pc:spChg chg="add del mod">
          <ac:chgData name="Josée Aubry" userId="S::joaubry83_gmail.com#ext#@educaloi.onmicrosoft.com::23a2d29c-346f-4c14-95eb-1dc89f086536" providerId="AD" clId="Web-{3EDE7642-66BD-B1AF-E88F-F4EEB20B079F}" dt="2024-04-23T14:19:02.939" v="282"/>
          <ac:spMkLst>
            <pc:docMk/>
            <pc:sldMk cId="352259110" sldId="337"/>
            <ac:spMk id="8" creationId="{09F95D21-0622-5006-113F-357BF79412A2}"/>
          </ac:spMkLst>
        </pc:spChg>
        <pc:picChg chg="add mod">
          <ac:chgData name="Josée Aubry" userId="S::joaubry83_gmail.com#ext#@educaloi.onmicrosoft.com::23a2d29c-346f-4c14-95eb-1dc89f086536" providerId="AD" clId="Web-{3EDE7642-66BD-B1AF-E88F-F4EEB20B079F}" dt="2024-04-23T14:18:19.125" v="274" actId="1076"/>
          <ac:picMkLst>
            <pc:docMk/>
            <pc:sldMk cId="352259110" sldId="337"/>
            <ac:picMk id="10" creationId="{9ABF91CE-2A71-E5A2-EBE2-D107B7781A70}"/>
          </ac:picMkLst>
        </pc:picChg>
        <pc:picChg chg="add mod">
          <ac:chgData name="Josée Aubry" userId="S::joaubry83_gmail.com#ext#@educaloi.onmicrosoft.com::23a2d29c-346f-4c14-95eb-1dc89f086536" providerId="AD" clId="Web-{3EDE7642-66BD-B1AF-E88F-F4EEB20B079F}" dt="2024-04-23T14:16:13.198" v="235" actId="1076"/>
          <ac:picMkLst>
            <pc:docMk/>
            <pc:sldMk cId="352259110" sldId="337"/>
            <ac:picMk id="12" creationId="{08ED2774-AF07-DF06-B701-802DC1BC2373}"/>
          </ac:picMkLst>
        </pc:pic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3EDE7642-66BD-B1AF-E88F-F4EEB20B079F}" dt="2024-04-23T14:20:32.333" v="283"/>
              <pc2:cmMkLst xmlns:pc2="http://schemas.microsoft.com/office/powerpoint/2019/9/main/command">
                <pc:docMk/>
                <pc:sldMk cId="352259110" sldId="337"/>
                <pc2:cmMk id="{D61443B9-53F0-4545-902A-E19940121609}"/>
              </pc2:cmMkLst>
            </pc226:cmChg>
          </p:ext>
        </pc:extLst>
      </pc:sldChg>
      <pc:sldChg chg="delSp modSp addAnim modAnim modNotes">
        <pc:chgData name="Josée Aubry" userId="S::joaubry83_gmail.com#ext#@educaloi.onmicrosoft.com::23a2d29c-346f-4c14-95eb-1dc89f086536" providerId="AD" clId="Web-{3EDE7642-66BD-B1AF-E88F-F4EEB20B079F}" dt="2024-04-23T15:05:15.500" v="891"/>
        <pc:sldMkLst>
          <pc:docMk/>
          <pc:sldMk cId="2260478425" sldId="338"/>
        </pc:sldMkLst>
        <pc:spChg chg="mod">
          <ac:chgData name="Josée Aubry" userId="S::joaubry83_gmail.com#ext#@educaloi.onmicrosoft.com::23a2d29c-346f-4c14-95eb-1dc89f086536" providerId="AD" clId="Web-{3EDE7642-66BD-B1AF-E88F-F4EEB20B079F}" dt="2024-04-23T14:59:15.767" v="827" actId="20577"/>
          <ac:spMkLst>
            <pc:docMk/>
            <pc:sldMk cId="2260478425" sldId="338"/>
            <ac:spMk id="4" creationId="{816A3798-58E7-5A5D-51D0-91770E02E25E}"/>
          </ac:spMkLst>
        </pc:spChg>
        <pc:spChg chg="del mod">
          <ac:chgData name="Josée Aubry" userId="S::joaubry83_gmail.com#ext#@educaloi.onmicrosoft.com::23a2d29c-346f-4c14-95eb-1dc89f086536" providerId="AD" clId="Web-{3EDE7642-66BD-B1AF-E88F-F4EEB20B079F}" dt="2024-04-23T15:00:43.380" v="844"/>
          <ac:spMkLst>
            <pc:docMk/>
            <pc:sldMk cId="2260478425" sldId="338"/>
            <ac:spMk id="5" creationId="{C0C7B8EA-2F31-A2F8-07F9-58E08D8C7490}"/>
          </ac:spMkLst>
        </pc:spChg>
      </pc:sldChg>
      <pc:sldChg chg="addSp delSp modSp addAnim delAnim modNotes">
        <pc:chgData name="Josée Aubry" userId="S::joaubry83_gmail.com#ext#@educaloi.onmicrosoft.com::23a2d29c-346f-4c14-95eb-1dc89f086536" providerId="AD" clId="Web-{3EDE7642-66BD-B1AF-E88F-F4EEB20B079F}" dt="2024-04-23T15:08:25.868" v="945"/>
        <pc:sldMkLst>
          <pc:docMk/>
          <pc:sldMk cId="1930636630" sldId="339"/>
        </pc:sldMkLst>
        <pc:spChg chg="del">
          <ac:chgData name="Josée Aubry" userId="S::joaubry83_gmail.com#ext#@educaloi.onmicrosoft.com::23a2d29c-346f-4c14-95eb-1dc89f086536" providerId="AD" clId="Web-{3EDE7642-66BD-B1AF-E88F-F4EEB20B079F}" dt="2024-04-23T15:07:51.350" v="934"/>
          <ac:spMkLst>
            <pc:docMk/>
            <pc:sldMk cId="1930636630" sldId="339"/>
            <ac:spMk id="6" creationId="{E0254FE8-3966-ACB3-964D-A129AE868178}"/>
          </ac:spMkLst>
        </pc:spChg>
        <pc:spChg chg="add mod">
          <ac:chgData name="Josée Aubry" userId="S::joaubry83_gmail.com#ext#@educaloi.onmicrosoft.com::23a2d29c-346f-4c14-95eb-1dc89f086536" providerId="AD" clId="Web-{3EDE7642-66BD-B1AF-E88F-F4EEB20B079F}" dt="2024-04-23T15:07:57.303" v="935" actId="1076"/>
          <ac:spMkLst>
            <pc:docMk/>
            <pc:sldMk cId="1930636630" sldId="339"/>
            <ac:spMk id="8" creationId="{5250EA18-869A-3D69-CDB5-BCE60938FDEF}"/>
          </ac:spMkLst>
        </pc:spChg>
      </pc:sldChg>
      <pc:sldChg chg="addSp delSp modSp addAnim delAnim modNotes">
        <pc:chgData name="Josée Aubry" userId="S::joaubry83_gmail.com#ext#@educaloi.onmicrosoft.com::23a2d29c-346f-4c14-95eb-1dc89f086536" providerId="AD" clId="Web-{3EDE7642-66BD-B1AF-E88F-F4EEB20B079F}" dt="2024-04-23T17:17:47.449" v="3174" actId="1076"/>
        <pc:sldMkLst>
          <pc:docMk/>
          <pc:sldMk cId="1862923784" sldId="340"/>
        </pc:sldMkLst>
        <pc:spChg chg="add del">
          <ac:chgData name="Josée Aubry" userId="S::joaubry83_gmail.com#ext#@educaloi.onmicrosoft.com::23a2d29c-346f-4c14-95eb-1dc89f086536" providerId="AD" clId="Web-{3EDE7642-66BD-B1AF-E88F-F4EEB20B079F}" dt="2024-04-23T15:09:07.743" v="947"/>
          <ac:spMkLst>
            <pc:docMk/>
            <pc:sldMk cId="1862923784" sldId="340"/>
            <ac:spMk id="2" creationId="{A1CEDDE5-9642-1EBD-328F-E4AEA8313424}"/>
          </ac:spMkLst>
        </pc:spChg>
        <pc:spChg chg="mod">
          <ac:chgData name="Josée Aubry" userId="S::joaubry83_gmail.com#ext#@educaloi.onmicrosoft.com::23a2d29c-346f-4c14-95eb-1dc89f086536" providerId="AD" clId="Web-{3EDE7642-66BD-B1AF-E88F-F4EEB20B079F}" dt="2024-04-23T15:09:50.901" v="961" actId="1076"/>
          <ac:spMkLst>
            <pc:docMk/>
            <pc:sldMk cId="1862923784" sldId="340"/>
            <ac:spMk id="3" creationId="{F1FFF45D-CA8C-F315-D241-815A1F732C41}"/>
          </ac:spMkLst>
        </pc:spChg>
        <pc:spChg chg="add mod">
          <ac:chgData name="Josée Aubry" userId="S::joaubry83_gmail.com#ext#@educaloi.onmicrosoft.com::23a2d29c-346f-4c14-95eb-1dc89f086536" providerId="AD" clId="Web-{3EDE7642-66BD-B1AF-E88F-F4EEB20B079F}" dt="2024-04-23T15:10:07.308" v="964" actId="1076"/>
          <ac:spMkLst>
            <pc:docMk/>
            <pc:sldMk cId="1862923784" sldId="340"/>
            <ac:spMk id="4" creationId="{6302DEEC-2F78-22DC-3480-96DD71C2256F}"/>
          </ac:spMkLst>
        </pc:spChg>
        <pc:spChg chg="add mod">
          <ac:chgData name="Josée Aubry" userId="S::joaubry83_gmail.com#ext#@educaloi.onmicrosoft.com::23a2d29c-346f-4c14-95eb-1dc89f086536" providerId="AD" clId="Web-{3EDE7642-66BD-B1AF-E88F-F4EEB20B079F}" dt="2024-04-23T15:11:55.266" v="978" actId="1076"/>
          <ac:spMkLst>
            <pc:docMk/>
            <pc:sldMk cId="1862923784" sldId="340"/>
            <ac:spMk id="5" creationId="{108D5F7F-3517-41A2-A5B9-FAE9BA82A12F}"/>
          </ac:spMkLst>
        </pc:spChg>
        <pc:spChg chg="mod">
          <ac:chgData name="Josée Aubry" userId="S::joaubry83_gmail.com#ext#@educaloi.onmicrosoft.com::23a2d29c-346f-4c14-95eb-1dc89f086536" providerId="AD" clId="Web-{3EDE7642-66BD-B1AF-E88F-F4EEB20B079F}" dt="2024-04-23T15:13:08.237" v="993" actId="14100"/>
          <ac:spMkLst>
            <pc:docMk/>
            <pc:sldMk cId="1862923784" sldId="340"/>
            <ac:spMk id="6" creationId="{6414944D-E755-40D2-2C70-626266211A0E}"/>
          </ac:spMkLst>
        </pc:spChg>
        <pc:spChg chg="mod">
          <ac:chgData name="Josée Aubry" userId="S::joaubry83_gmail.com#ext#@educaloi.onmicrosoft.com::23a2d29c-346f-4c14-95eb-1dc89f086536" providerId="AD" clId="Web-{3EDE7642-66BD-B1AF-E88F-F4EEB20B079F}" dt="2024-04-23T15:12:01.485" v="979" actId="1076"/>
          <ac:spMkLst>
            <pc:docMk/>
            <pc:sldMk cId="1862923784" sldId="340"/>
            <ac:spMk id="7" creationId="{E49C38C8-E6B9-111B-A17E-92D76276B7DC}"/>
          </ac:spMkLst>
        </pc:spChg>
        <pc:spChg chg="mod">
          <ac:chgData name="Josée Aubry" userId="S::joaubry83_gmail.com#ext#@educaloi.onmicrosoft.com::23a2d29c-346f-4c14-95eb-1dc89f086536" providerId="AD" clId="Web-{3EDE7642-66BD-B1AF-E88F-F4EEB20B079F}" dt="2024-04-23T17:17:47.449" v="3174" actId="1076"/>
          <ac:spMkLst>
            <pc:docMk/>
            <pc:sldMk cId="1862923784" sldId="340"/>
            <ac:spMk id="8" creationId="{0A5BCB6F-E770-74FE-FD48-73F975FE3B1B}"/>
          </ac:spMkLst>
        </pc:spChg>
        <pc:spChg chg="add mod">
          <ac:chgData name="Josée Aubry" userId="S::joaubry83_gmail.com#ext#@educaloi.onmicrosoft.com::23a2d29c-346f-4c14-95eb-1dc89f086536" providerId="AD" clId="Web-{3EDE7642-66BD-B1AF-E88F-F4EEB20B079F}" dt="2024-04-23T15:13:15.909" v="994" actId="1076"/>
          <ac:spMkLst>
            <pc:docMk/>
            <pc:sldMk cId="1862923784" sldId="340"/>
            <ac:spMk id="10" creationId="{B76D8B57-C6F3-2256-1F76-8A793B878DFD}"/>
          </ac:spMkLst>
        </pc:spChg>
      </pc:sldChg>
      <pc:sldChg chg="addSp delSp modSp addAnim delAnim modNotes">
        <pc:chgData name="Josée Aubry" userId="S::joaubry83_gmail.com#ext#@educaloi.onmicrosoft.com::23a2d29c-346f-4c14-95eb-1dc89f086536" providerId="AD" clId="Web-{3EDE7642-66BD-B1AF-E88F-F4EEB20B079F}" dt="2024-04-23T17:18:27.200" v="3178"/>
        <pc:sldMkLst>
          <pc:docMk/>
          <pc:sldMk cId="939492923" sldId="341"/>
        </pc:sldMkLst>
        <pc:spChg chg="mod">
          <ac:chgData name="Josée Aubry" userId="S::joaubry83_gmail.com#ext#@educaloi.onmicrosoft.com::23a2d29c-346f-4c14-95eb-1dc89f086536" providerId="AD" clId="Web-{3EDE7642-66BD-B1AF-E88F-F4EEB20B079F}" dt="2024-04-23T15:18:19.655" v="1037" actId="14100"/>
          <ac:spMkLst>
            <pc:docMk/>
            <pc:sldMk cId="939492923" sldId="341"/>
            <ac:spMk id="4" creationId="{806B5FA8-7385-00A0-412C-271BACB02099}"/>
          </ac:spMkLst>
        </pc:spChg>
        <pc:spChg chg="add mod">
          <ac:chgData name="Josée Aubry" userId="S::joaubry83_gmail.com#ext#@educaloi.onmicrosoft.com::23a2d29c-346f-4c14-95eb-1dc89f086536" providerId="AD" clId="Web-{3EDE7642-66BD-B1AF-E88F-F4EEB20B079F}" dt="2024-04-23T15:17:16.919" v="1028" actId="20577"/>
          <ac:spMkLst>
            <pc:docMk/>
            <pc:sldMk cId="939492923" sldId="341"/>
            <ac:spMk id="5" creationId="{8A95D728-FA74-CF75-6AB5-F1123049CE68}"/>
          </ac:spMkLst>
        </pc:spChg>
        <pc:spChg chg="del">
          <ac:chgData name="Josée Aubry" userId="S::joaubry83_gmail.com#ext#@educaloi.onmicrosoft.com::23a2d29c-346f-4c14-95eb-1dc89f086536" providerId="AD" clId="Web-{3EDE7642-66BD-B1AF-E88F-F4EEB20B079F}" dt="2024-04-23T15:15:39.618" v="1016"/>
          <ac:spMkLst>
            <pc:docMk/>
            <pc:sldMk cId="939492923" sldId="341"/>
            <ac:spMk id="7" creationId="{C8CD44A6-9A15-57D7-E598-3F0F793010F2}"/>
          </ac:spMkLst>
        </pc:spChg>
        <pc:spChg chg="add mod">
          <ac:chgData name="Josée Aubry" userId="S::joaubry83_gmail.com#ext#@educaloi.onmicrosoft.com::23a2d29c-346f-4c14-95eb-1dc89f086536" providerId="AD" clId="Web-{3EDE7642-66BD-B1AF-E88F-F4EEB20B079F}" dt="2024-04-23T15:15:53.447" v="1018" actId="1076"/>
          <ac:spMkLst>
            <pc:docMk/>
            <pc:sldMk cId="939492923" sldId="341"/>
            <ac:spMk id="8" creationId="{0ED63435-8E66-F73B-8D91-0241A885C915}"/>
          </ac:spMkLst>
        </pc:spChg>
        <pc:spChg chg="del">
          <ac:chgData name="Josée Aubry" userId="S::joaubry83_gmail.com#ext#@educaloi.onmicrosoft.com::23a2d29c-346f-4c14-95eb-1dc89f086536" providerId="AD" clId="Web-{3EDE7642-66BD-B1AF-E88F-F4EEB20B079F}" dt="2024-04-23T15:15:37.446" v="1015"/>
          <ac:spMkLst>
            <pc:docMk/>
            <pc:sldMk cId="939492923" sldId="341"/>
            <ac:spMk id="9" creationId="{07E17A8A-E7EF-C187-68DB-A506C76993F5}"/>
          </ac:spMkLst>
        </pc:spChg>
        <pc:spChg chg="add mod">
          <ac:chgData name="Josée Aubry" userId="S::joaubry83_gmail.com#ext#@educaloi.onmicrosoft.com::23a2d29c-346f-4c14-95eb-1dc89f086536" providerId="AD" clId="Web-{3EDE7642-66BD-B1AF-E88F-F4EEB20B079F}" dt="2024-04-23T15:15:34.524" v="1014" actId="20577"/>
          <ac:spMkLst>
            <pc:docMk/>
            <pc:sldMk cId="939492923" sldId="341"/>
            <ac:spMk id="11" creationId="{EC9A6106-EF6B-28E4-2E07-6FE8C799A1C1}"/>
          </ac:spMkLst>
        </pc:spChg>
        <pc:spChg chg="add mod">
          <ac:chgData name="Josée Aubry" userId="S::joaubry83_gmail.com#ext#@educaloi.onmicrosoft.com::23a2d29c-346f-4c14-95eb-1dc89f086536" providerId="AD" clId="Web-{3EDE7642-66BD-B1AF-E88F-F4EEB20B079F}" dt="2024-04-23T15:17:35.951" v="1031" actId="1076"/>
          <ac:spMkLst>
            <pc:docMk/>
            <pc:sldMk cId="939492923" sldId="341"/>
            <ac:spMk id="13" creationId="{DBEE2884-FC36-25D3-42E6-857B9F33C58E}"/>
          </ac:spMkLst>
        </pc:spChg>
        <pc:spChg chg="add mod">
          <ac:chgData name="Josée Aubry" userId="S::joaubry83_gmail.com#ext#@educaloi.onmicrosoft.com::23a2d29c-346f-4c14-95eb-1dc89f086536" providerId="AD" clId="Web-{3EDE7642-66BD-B1AF-E88F-F4EEB20B079F}" dt="2024-04-23T15:17:23.013" v="1030" actId="20577"/>
          <ac:spMkLst>
            <pc:docMk/>
            <pc:sldMk cId="939492923" sldId="341"/>
            <ac:spMk id="15" creationId="{207F2428-0235-893B-B13D-80E437CFC616}"/>
          </ac:spMkLst>
        </pc:spChg>
        <pc:spChg chg="add mod">
          <ac:chgData name="Josée Aubry" userId="S::joaubry83_gmail.com#ext#@educaloi.onmicrosoft.com::23a2d29c-346f-4c14-95eb-1dc89f086536" providerId="AD" clId="Web-{3EDE7642-66BD-B1AF-E88F-F4EEB20B079F}" dt="2024-04-23T15:18:59.891" v="1048" actId="1076"/>
          <ac:spMkLst>
            <pc:docMk/>
            <pc:sldMk cId="939492923" sldId="341"/>
            <ac:spMk id="16" creationId="{DE684F21-39D1-8A6C-0971-D74137D29059}"/>
          </ac:spMkLst>
        </pc:spChg>
        <pc:grpChg chg="add">
          <ac:chgData name="Josée Aubry" userId="S::joaubry83_gmail.com#ext#@educaloi.onmicrosoft.com::23a2d29c-346f-4c14-95eb-1dc89f086536" providerId="AD" clId="Web-{3EDE7642-66BD-B1AF-E88F-F4EEB20B079F}" dt="2024-04-23T17:18:24.513" v="3177"/>
          <ac:grpSpMkLst>
            <pc:docMk/>
            <pc:sldMk cId="939492923" sldId="341"/>
            <ac:grpSpMk id="17" creationId="{45D574A8-B331-9903-494B-E51281AA3D9C}"/>
          </ac:grpSpMkLst>
        </pc:grpChg>
      </pc:sldChg>
      <pc:sldChg chg="addAnim modNotes">
        <pc:chgData name="Josée Aubry" userId="S::joaubry83_gmail.com#ext#@educaloi.onmicrosoft.com::23a2d29c-346f-4c14-95eb-1dc89f086536" providerId="AD" clId="Web-{3EDE7642-66BD-B1AF-E88F-F4EEB20B079F}" dt="2024-04-23T14:35:31.853" v="495"/>
        <pc:sldMkLst>
          <pc:docMk/>
          <pc:sldMk cId="2074190765" sldId="351"/>
        </pc:sldMkLst>
      </pc:sldChg>
      <pc:sldChg chg="modSp addAnim modNotes">
        <pc:chgData name="Josée Aubry" userId="S::joaubry83_gmail.com#ext#@educaloi.onmicrosoft.com::23a2d29c-346f-4c14-95eb-1dc89f086536" providerId="AD" clId="Web-{3EDE7642-66BD-B1AF-E88F-F4EEB20B079F}" dt="2024-04-23T14:36:05.166" v="499" actId="20577"/>
        <pc:sldMkLst>
          <pc:docMk/>
          <pc:sldMk cId="2323474618" sldId="352"/>
        </pc:sldMkLst>
        <pc:spChg chg="mod">
          <ac:chgData name="Josée Aubry" userId="S::joaubry83_gmail.com#ext#@educaloi.onmicrosoft.com::23a2d29c-346f-4c14-95eb-1dc89f086536" providerId="AD" clId="Web-{3EDE7642-66BD-B1AF-E88F-F4EEB20B079F}" dt="2024-04-23T14:36:05.166" v="499" actId="20577"/>
          <ac:spMkLst>
            <pc:docMk/>
            <pc:sldMk cId="2323474618" sldId="352"/>
            <ac:spMk id="4" creationId="{DD590733-2E90-8221-D6ED-D4427D8272F5}"/>
          </ac:spMkLst>
        </pc:spChg>
      </pc:sldChg>
      <pc:sldChg chg="addSp delSp modSp addAnim delAnim modNotes">
        <pc:chgData name="Josée Aubry" userId="S::joaubry83_gmail.com#ext#@educaloi.onmicrosoft.com::23a2d29c-346f-4c14-95eb-1dc89f086536" providerId="AD" clId="Web-{3EDE7642-66BD-B1AF-E88F-F4EEB20B079F}" dt="2024-04-23T14:44:08.373" v="611"/>
        <pc:sldMkLst>
          <pc:docMk/>
          <pc:sldMk cId="3828344346" sldId="353"/>
        </pc:sldMkLst>
        <pc:spChg chg="mod">
          <ac:chgData name="Josée Aubry" userId="S::joaubry83_gmail.com#ext#@educaloi.onmicrosoft.com::23a2d29c-346f-4c14-95eb-1dc89f086536" providerId="AD" clId="Web-{3EDE7642-66BD-B1AF-E88F-F4EEB20B079F}" dt="2024-04-23T14:39:22.721" v="516"/>
          <ac:spMkLst>
            <pc:docMk/>
            <pc:sldMk cId="3828344346" sldId="353"/>
            <ac:spMk id="2" creationId="{A38F45F6-4AE3-A26F-253B-28C1C86A695B}"/>
          </ac:spMkLst>
        </pc:spChg>
        <pc:spChg chg="add del mod">
          <ac:chgData name="Josée Aubry" userId="S::joaubry83_gmail.com#ext#@educaloi.onmicrosoft.com::23a2d29c-346f-4c14-95eb-1dc89f086536" providerId="AD" clId="Web-{3EDE7642-66BD-B1AF-E88F-F4EEB20B079F}" dt="2024-04-23T14:43:38.262" v="608"/>
          <ac:spMkLst>
            <pc:docMk/>
            <pc:sldMk cId="3828344346" sldId="353"/>
            <ac:spMk id="3" creationId="{EAD7FE8D-B0E4-AB75-DA49-3A0C3C025351}"/>
          </ac:spMkLst>
        </pc:spChg>
        <pc:spChg chg="mod">
          <ac:chgData name="Josée Aubry" userId="S::joaubry83_gmail.com#ext#@educaloi.onmicrosoft.com::23a2d29c-346f-4c14-95eb-1dc89f086536" providerId="AD" clId="Web-{3EDE7642-66BD-B1AF-E88F-F4EEB20B079F}" dt="2024-04-23T14:41:38.336" v="556" actId="20577"/>
          <ac:spMkLst>
            <pc:docMk/>
            <pc:sldMk cId="3828344346" sldId="353"/>
            <ac:spMk id="4" creationId="{DD590733-2E90-8221-D6ED-D4427D8272F5}"/>
          </ac:spMkLst>
        </pc:spChg>
        <pc:spChg chg="add mod">
          <ac:chgData name="Josée Aubry" userId="S::joaubry83_gmail.com#ext#@educaloi.onmicrosoft.com::23a2d29c-346f-4c14-95eb-1dc89f086536" providerId="AD" clId="Web-{3EDE7642-66BD-B1AF-E88F-F4EEB20B079F}" dt="2024-04-23T14:43:46.450" v="609" actId="1076"/>
          <ac:spMkLst>
            <pc:docMk/>
            <pc:sldMk cId="3828344346" sldId="353"/>
            <ac:spMk id="6" creationId="{80713EB8-2384-FA5E-E9B6-DD0CD03B4C31}"/>
          </ac:spMkLst>
        </pc:spChg>
      </pc:sldChg>
      <pc:sldChg chg="addSp modSp addAnim delAnim modAnim modNotes">
        <pc:chgData name="Josée Aubry" userId="S::joaubry83_gmail.com#ext#@educaloi.onmicrosoft.com::23a2d29c-346f-4c14-95eb-1dc89f086536" providerId="AD" clId="Web-{3EDE7642-66BD-B1AF-E88F-F4EEB20B079F}" dt="2024-04-23T14:47:16.099" v="634"/>
        <pc:sldMkLst>
          <pc:docMk/>
          <pc:sldMk cId="3470529866" sldId="354"/>
        </pc:sldMkLst>
        <pc:spChg chg="mod">
          <ac:chgData name="Josée Aubry" userId="S::joaubry83_gmail.com#ext#@educaloi.onmicrosoft.com::23a2d29c-346f-4c14-95eb-1dc89f086536" providerId="AD" clId="Web-{3EDE7642-66BD-B1AF-E88F-F4EEB20B079F}" dt="2024-04-23T14:46:57.207" v="632" actId="20577"/>
          <ac:spMkLst>
            <pc:docMk/>
            <pc:sldMk cId="3470529866" sldId="354"/>
            <ac:spMk id="4" creationId="{DD590733-2E90-8221-D6ED-D4427D8272F5}"/>
          </ac:spMkLst>
        </pc:spChg>
        <pc:picChg chg="add mod">
          <ac:chgData name="Josée Aubry" userId="S::joaubry83_gmail.com#ext#@educaloi.onmicrosoft.com::23a2d29c-346f-4c14-95eb-1dc89f086536" providerId="AD" clId="Web-{3EDE7642-66BD-B1AF-E88F-F4EEB20B079F}" dt="2024-04-23T14:45:10.985" v="616" actId="1076"/>
          <ac:picMkLst>
            <pc:docMk/>
            <pc:sldMk cId="3470529866" sldId="354"/>
            <ac:picMk id="5" creationId="{C5517E31-290B-F76B-2E63-DCCA4D2176CF}"/>
          </ac:picMkLst>
        </pc:picChg>
        <pc:picChg chg="add mod">
          <ac:chgData name="Josée Aubry" userId="S::joaubry83_gmail.com#ext#@educaloi.onmicrosoft.com::23a2d29c-346f-4c14-95eb-1dc89f086536" providerId="AD" clId="Web-{3EDE7642-66BD-B1AF-E88F-F4EEB20B079F}" dt="2024-04-23T14:45:16.391" v="617" actId="1076"/>
          <ac:picMkLst>
            <pc:docMk/>
            <pc:sldMk cId="3470529866" sldId="354"/>
            <ac:picMk id="7" creationId="{3100E6A6-22A6-3BCB-A149-AD725E8165EA}"/>
          </ac:picMkLst>
        </pc:picChg>
      </pc:sldChg>
      <pc:sldChg chg="modSp addAnim modAnim modNotes">
        <pc:chgData name="Josée Aubry" userId="S::joaubry83_gmail.com#ext#@educaloi.onmicrosoft.com::23a2d29c-346f-4c14-95eb-1dc89f086536" providerId="AD" clId="Web-{3EDE7642-66BD-B1AF-E88F-F4EEB20B079F}" dt="2024-04-23T15:05:50.376" v="895"/>
        <pc:sldMkLst>
          <pc:docMk/>
          <pc:sldMk cId="4194172465" sldId="355"/>
        </pc:sldMkLst>
        <pc:spChg chg="mod">
          <ac:chgData name="Josée Aubry" userId="S::joaubry83_gmail.com#ext#@educaloi.onmicrosoft.com::23a2d29c-346f-4c14-95eb-1dc89f086536" providerId="AD" clId="Web-{3EDE7642-66BD-B1AF-E88F-F4EEB20B079F}" dt="2024-04-23T14:49:01.447" v="657" actId="1076"/>
          <ac:spMkLst>
            <pc:docMk/>
            <pc:sldMk cId="4194172465" sldId="355"/>
            <ac:spMk id="4" creationId="{65FA54B5-AABF-0E3B-CCC4-09B1C89DF0D2}"/>
          </ac:spMkLst>
        </pc:spChg>
      </pc:sldChg>
      <pc:sldChg chg="modNotes">
        <pc:chgData name="Josée Aubry" userId="S::joaubry83_gmail.com#ext#@educaloi.onmicrosoft.com::23a2d29c-346f-4c14-95eb-1dc89f086536" providerId="AD" clId="Web-{3EDE7642-66BD-B1AF-E88F-F4EEB20B079F}" dt="2024-04-23T15:21:29.382" v="1072"/>
        <pc:sldMkLst>
          <pc:docMk/>
          <pc:sldMk cId="1696835114" sldId="356"/>
        </pc:sldMkLst>
      </pc:sldChg>
      <pc:sldChg chg="modNotes">
        <pc:chgData name="Josée Aubry" userId="S::joaubry83_gmail.com#ext#@educaloi.onmicrosoft.com::23a2d29c-346f-4c14-95eb-1dc89f086536" providerId="AD" clId="Web-{3EDE7642-66BD-B1AF-E88F-F4EEB20B079F}" dt="2024-04-23T15:24:41.670" v="1083"/>
        <pc:sldMkLst>
          <pc:docMk/>
          <pc:sldMk cId="1248820591" sldId="357"/>
        </pc:sldMkLst>
      </pc:sldChg>
      <pc:sldChg chg="modNotes">
        <pc:chgData name="Josée Aubry" userId="S::joaubry83_gmail.com#ext#@educaloi.onmicrosoft.com::23a2d29c-346f-4c14-95eb-1dc89f086536" providerId="AD" clId="Web-{3EDE7642-66BD-B1AF-E88F-F4EEB20B079F}" dt="2024-04-23T15:28:23.726" v="1129"/>
        <pc:sldMkLst>
          <pc:docMk/>
          <pc:sldMk cId="4059817177" sldId="359"/>
        </pc:sldMkLst>
      </pc:sldChg>
      <pc:sldChg chg="modNotes">
        <pc:chgData name="Josée Aubry" userId="S::joaubry83_gmail.com#ext#@educaloi.onmicrosoft.com::23a2d29c-346f-4c14-95eb-1dc89f086536" providerId="AD" clId="Web-{3EDE7642-66BD-B1AF-E88F-F4EEB20B079F}" dt="2024-04-23T15:45:13.640" v="1601"/>
        <pc:sldMkLst>
          <pc:docMk/>
          <pc:sldMk cId="771006061" sldId="361"/>
        </pc:sldMkLst>
      </pc:sldChg>
      <pc:sldChg chg="addSp delSp modSp addCm modNotes">
        <pc:chgData name="Josée Aubry" userId="S::joaubry83_gmail.com#ext#@educaloi.onmicrosoft.com::23a2d29c-346f-4c14-95eb-1dc89f086536" providerId="AD" clId="Web-{3EDE7642-66BD-B1AF-E88F-F4EEB20B079F}" dt="2024-04-23T16:28:47.819" v="2034"/>
        <pc:sldMkLst>
          <pc:docMk/>
          <pc:sldMk cId="4185651451" sldId="362"/>
        </pc:sldMkLst>
        <pc:spChg chg="del mod">
          <ac:chgData name="Josée Aubry" userId="S::joaubry83_gmail.com#ext#@educaloi.onmicrosoft.com::23a2d29c-346f-4c14-95eb-1dc89f086536" providerId="AD" clId="Web-{3EDE7642-66BD-B1AF-E88F-F4EEB20B079F}" dt="2024-04-23T15:58:56.703" v="1780"/>
          <ac:spMkLst>
            <pc:docMk/>
            <pc:sldMk cId="4185651451" sldId="362"/>
            <ac:spMk id="3" creationId="{AD4C5AA7-5832-BF8A-A46D-620C556F1BAB}"/>
          </ac:spMkLst>
        </pc:spChg>
        <pc:spChg chg="add del mod">
          <ac:chgData name="Josée Aubry" userId="S::joaubry83_gmail.com#ext#@educaloi.onmicrosoft.com::23a2d29c-346f-4c14-95eb-1dc89f086536" providerId="AD" clId="Web-{3EDE7642-66BD-B1AF-E88F-F4EEB20B079F}" dt="2024-04-23T15:59:07.391" v="1783"/>
          <ac:spMkLst>
            <pc:docMk/>
            <pc:sldMk cId="4185651451" sldId="362"/>
            <ac:spMk id="5" creationId="{68F04AFF-2B06-8AC1-A04D-444625C0E569}"/>
          </ac:spMkLst>
        </pc:spChg>
        <pc:spChg chg="add mod">
          <ac:chgData name="Josée Aubry" userId="S::joaubry83_gmail.com#ext#@educaloi.onmicrosoft.com::23a2d29c-346f-4c14-95eb-1dc89f086536" providerId="AD" clId="Web-{3EDE7642-66BD-B1AF-E88F-F4EEB20B079F}" dt="2024-04-23T16:00:19.331" v="1815" actId="20577"/>
          <ac:spMkLst>
            <pc:docMk/>
            <pc:sldMk cId="4185651451" sldId="362"/>
            <ac:spMk id="7" creationId="{1A514CA4-EF45-ED9E-F0A7-F491799721C8}"/>
          </ac:spMkLst>
        </pc:sp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3EDE7642-66BD-B1AF-E88F-F4EEB20B079F}" dt="2024-04-23T15:55:22.851" v="1711"/>
              <pc2:cmMkLst xmlns:pc2="http://schemas.microsoft.com/office/powerpoint/2019/9/main/command">
                <pc:docMk/>
                <pc:sldMk cId="4185651451" sldId="362"/>
                <pc2:cmMk id="{83EA57AF-6DBE-4C1F-8B60-FC86CAC54BC0}"/>
              </pc2:cmMkLst>
            </pc226:cmChg>
          </p:ext>
        </pc:extLst>
      </pc:sldChg>
      <pc:sldChg chg="modSp del modNotes">
        <pc:chgData name="Josée Aubry" userId="S::joaubry83_gmail.com#ext#@educaloi.onmicrosoft.com::23a2d29c-346f-4c14-95eb-1dc89f086536" providerId="AD" clId="Web-{3EDE7642-66BD-B1AF-E88F-F4EEB20B079F}" dt="2024-04-23T15:48:15.178" v="1628"/>
        <pc:sldMkLst>
          <pc:docMk/>
          <pc:sldMk cId="2277315651" sldId="363"/>
        </pc:sldMkLst>
        <pc:spChg chg="mod">
          <ac:chgData name="Josée Aubry" userId="S::joaubry83_gmail.com#ext#@educaloi.onmicrosoft.com::23a2d29c-346f-4c14-95eb-1dc89f086536" providerId="AD" clId="Web-{3EDE7642-66BD-B1AF-E88F-F4EEB20B079F}" dt="2024-04-23T15:47:05.535" v="1615" actId="20577"/>
          <ac:spMkLst>
            <pc:docMk/>
            <pc:sldMk cId="2277315651" sldId="363"/>
            <ac:spMk id="2" creationId="{035E79FC-EE4F-14B2-9635-A711E2A93160}"/>
          </ac:spMkLst>
        </pc:spChg>
      </pc:sldChg>
      <pc:sldChg chg="addSp delSp modSp addAnim delAnim modNotes">
        <pc:chgData name="Josée Aubry" userId="S::joaubry83_gmail.com#ext#@educaloi.onmicrosoft.com::23a2d29c-346f-4c14-95eb-1dc89f086536" providerId="AD" clId="Web-{3EDE7642-66BD-B1AF-E88F-F4EEB20B079F}" dt="2024-04-23T16:27:27.301" v="1990"/>
        <pc:sldMkLst>
          <pc:docMk/>
          <pc:sldMk cId="2409577455" sldId="364"/>
        </pc:sldMkLst>
        <pc:spChg chg="del mod">
          <ac:chgData name="Josée Aubry" userId="S::joaubry83_gmail.com#ext#@educaloi.onmicrosoft.com::23a2d29c-346f-4c14-95eb-1dc89f086536" providerId="AD" clId="Web-{3EDE7642-66BD-B1AF-E88F-F4EEB20B079F}" dt="2024-04-23T15:50:06.417" v="1657"/>
          <ac:spMkLst>
            <pc:docMk/>
            <pc:sldMk cId="2409577455" sldId="364"/>
            <ac:spMk id="2" creationId="{035E79FC-EE4F-14B2-9635-A711E2A93160}"/>
          </ac:spMkLst>
        </pc:spChg>
        <pc:spChg chg="del mod">
          <ac:chgData name="Josée Aubry" userId="S::joaubry83_gmail.com#ext#@educaloi.onmicrosoft.com::23a2d29c-346f-4c14-95eb-1dc89f086536" providerId="AD" clId="Web-{3EDE7642-66BD-B1AF-E88F-F4EEB20B079F}" dt="2024-04-23T15:50:24.528" v="1661"/>
          <ac:spMkLst>
            <pc:docMk/>
            <pc:sldMk cId="2409577455" sldId="364"/>
            <ac:spMk id="3" creationId="{CCBD2682-A16B-F7B5-5465-A2B40C8F9F05}"/>
          </ac:spMkLst>
        </pc:spChg>
        <pc:spChg chg="add mod">
          <ac:chgData name="Josée Aubry" userId="S::joaubry83_gmail.com#ext#@educaloi.onmicrosoft.com::23a2d29c-346f-4c14-95eb-1dc89f086536" providerId="AD" clId="Web-{3EDE7642-66BD-B1AF-E88F-F4EEB20B079F}" dt="2024-04-23T15:49:03.305" v="1641" actId="1076"/>
          <ac:spMkLst>
            <pc:docMk/>
            <pc:sldMk cId="2409577455" sldId="364"/>
            <ac:spMk id="5" creationId="{EBF0FF85-FD8C-6994-4281-8A6E70EB7307}"/>
          </ac:spMkLst>
        </pc:spChg>
        <pc:spChg chg="add del">
          <ac:chgData name="Josée Aubry" userId="S::joaubry83_gmail.com#ext#@educaloi.onmicrosoft.com::23a2d29c-346f-4c14-95eb-1dc89f086536" providerId="AD" clId="Web-{3EDE7642-66BD-B1AF-E88F-F4EEB20B079F}" dt="2024-04-23T15:49:55.604" v="1654"/>
          <ac:spMkLst>
            <pc:docMk/>
            <pc:sldMk cId="2409577455" sldId="364"/>
            <ac:spMk id="6" creationId="{3AD9B29E-FE86-3E12-C9E0-3323CDF205C4}"/>
          </ac:spMkLst>
        </pc:spChg>
        <pc:spChg chg="add mod">
          <ac:chgData name="Josée Aubry" userId="S::joaubry83_gmail.com#ext#@educaloi.onmicrosoft.com::23a2d29c-346f-4c14-95eb-1dc89f086536" providerId="AD" clId="Web-{3EDE7642-66BD-B1AF-E88F-F4EEB20B079F}" dt="2024-04-23T15:51:55.140" v="1672" actId="1076"/>
          <ac:spMkLst>
            <pc:docMk/>
            <pc:sldMk cId="2409577455" sldId="364"/>
            <ac:spMk id="8" creationId="{B6897C49-53D9-08D4-A7F1-4311950BDC06}"/>
          </ac:spMkLst>
        </pc:spChg>
      </pc:sldChg>
      <pc:sldChg chg="modSp addAnim delAnim modAnim modNotes">
        <pc:chgData name="Josée Aubry" userId="S::joaubry83_gmail.com#ext#@educaloi.onmicrosoft.com::23a2d29c-346f-4c14-95eb-1dc89f086536" providerId="AD" clId="Web-{3EDE7642-66BD-B1AF-E88F-F4EEB20B079F}" dt="2024-04-23T17:14:13.441" v="3170"/>
        <pc:sldMkLst>
          <pc:docMk/>
          <pc:sldMk cId="1752500411" sldId="366"/>
        </pc:sldMkLst>
        <pc:spChg chg="mod">
          <ac:chgData name="Josée Aubry" userId="S::joaubry83_gmail.com#ext#@educaloi.onmicrosoft.com::23a2d29c-346f-4c14-95eb-1dc89f086536" providerId="AD" clId="Web-{3EDE7642-66BD-B1AF-E88F-F4EEB20B079F}" dt="2024-04-23T17:14:02.331" v="3168" actId="1076"/>
          <ac:spMkLst>
            <pc:docMk/>
            <pc:sldMk cId="1752500411" sldId="366"/>
            <ac:spMk id="8" creationId="{47EE908A-C281-41E8-16CD-E8517B14D451}"/>
          </ac:spMkLst>
        </pc:spChg>
        <pc:spChg chg="mod">
          <ac:chgData name="Josée Aubry" userId="S::joaubry83_gmail.com#ext#@educaloi.onmicrosoft.com::23a2d29c-346f-4c14-95eb-1dc89f086536" providerId="AD" clId="Web-{3EDE7642-66BD-B1AF-E88F-F4EEB20B079F}" dt="2024-04-23T17:13:59.784" v="3167" actId="1076"/>
          <ac:spMkLst>
            <pc:docMk/>
            <pc:sldMk cId="1752500411" sldId="366"/>
            <ac:spMk id="9" creationId="{E76D06DA-BBA1-FADF-3EFB-170D17BBB3C1}"/>
          </ac:spMkLst>
        </pc:spChg>
      </pc:sldChg>
      <pc:sldChg chg="addAnim modNotes">
        <pc:chgData name="Josée Aubry" userId="S::joaubry83_gmail.com#ext#@educaloi.onmicrosoft.com::23a2d29c-346f-4c14-95eb-1dc89f086536" providerId="AD" clId="Web-{3EDE7642-66BD-B1AF-E88F-F4EEB20B079F}" dt="2024-04-23T17:15:02.474" v="3171"/>
        <pc:sldMkLst>
          <pc:docMk/>
          <pc:sldMk cId="1041184536" sldId="367"/>
        </pc:sldMkLst>
      </pc:sldChg>
      <pc:sldChg chg="modNotes">
        <pc:chgData name="Josée Aubry" userId="S::joaubry83_gmail.com#ext#@educaloi.onmicrosoft.com::23a2d29c-346f-4c14-95eb-1dc89f086536" providerId="AD" clId="Web-{3EDE7642-66BD-B1AF-E88F-F4EEB20B079F}" dt="2024-04-23T14:21:30.336" v="290"/>
        <pc:sldMkLst>
          <pc:docMk/>
          <pc:sldMk cId="2497054837" sldId="368"/>
        </pc:sldMkLst>
      </pc:sldChg>
      <pc:sldChg chg="addSp delSp modSp modNotes">
        <pc:chgData name="Josée Aubry" userId="S::joaubry83_gmail.com#ext#@educaloi.onmicrosoft.com::23a2d29c-346f-4c14-95eb-1dc89f086536" providerId="AD" clId="Web-{3EDE7642-66BD-B1AF-E88F-F4EEB20B079F}" dt="2024-04-23T16:30:44.074" v="2056"/>
        <pc:sldMkLst>
          <pc:docMk/>
          <pc:sldMk cId="3842379132" sldId="370"/>
        </pc:sldMkLst>
        <pc:spChg chg="mod">
          <ac:chgData name="Josée Aubry" userId="S::joaubry83_gmail.com#ext#@educaloi.onmicrosoft.com::23a2d29c-346f-4c14-95eb-1dc89f086536" providerId="AD" clId="Web-{3EDE7642-66BD-B1AF-E88F-F4EEB20B079F}" dt="2024-04-23T16:02:15.773" v="1876" actId="14100"/>
          <ac:spMkLst>
            <pc:docMk/>
            <pc:sldMk cId="3842379132" sldId="370"/>
            <ac:spMk id="2" creationId="{9F03EB37-C1BC-49C6-DE0F-52FB5CCC3718}"/>
          </ac:spMkLst>
        </pc:spChg>
        <pc:spChg chg="del mod">
          <ac:chgData name="Josée Aubry" userId="S::joaubry83_gmail.com#ext#@educaloi.onmicrosoft.com::23a2d29c-346f-4c14-95eb-1dc89f086536" providerId="AD" clId="Web-{3EDE7642-66BD-B1AF-E88F-F4EEB20B079F}" dt="2024-04-23T16:01:12.240" v="1866"/>
          <ac:spMkLst>
            <pc:docMk/>
            <pc:sldMk cId="3842379132" sldId="370"/>
            <ac:spMk id="3" creationId="{AD4C5AA7-5832-BF8A-A46D-620C556F1BAB}"/>
          </ac:spMkLst>
        </pc:spChg>
        <pc:spChg chg="add del mod">
          <ac:chgData name="Josée Aubry" userId="S::joaubry83_gmail.com#ext#@educaloi.onmicrosoft.com::23a2d29c-346f-4c14-95eb-1dc89f086536" providerId="AD" clId="Web-{3EDE7642-66BD-B1AF-E88F-F4EEB20B079F}" dt="2024-04-23T16:01:43.366" v="1871"/>
          <ac:spMkLst>
            <pc:docMk/>
            <pc:sldMk cId="3842379132" sldId="370"/>
            <ac:spMk id="4" creationId="{EA0DE759-FFF9-4C8F-6FE4-06131F532A18}"/>
          </ac:spMkLst>
        </pc:spChg>
        <pc:spChg chg="add mod">
          <ac:chgData name="Josée Aubry" userId="S::joaubry83_gmail.com#ext#@educaloi.onmicrosoft.com::23a2d29c-346f-4c14-95eb-1dc89f086536" providerId="AD" clId="Web-{3EDE7642-66BD-B1AF-E88F-F4EEB20B079F}" dt="2024-04-23T16:02:08.086" v="1874" actId="1076"/>
          <ac:spMkLst>
            <pc:docMk/>
            <pc:sldMk cId="3842379132" sldId="370"/>
            <ac:spMk id="6" creationId="{CB8FA065-BAEC-A1D0-6301-566CB498DA59}"/>
          </ac:spMkLst>
        </pc:spChg>
      </pc:sldChg>
      <pc:sldChg chg="addSp delSp modSp addAnim delAnim modNotes">
        <pc:chgData name="Josée Aubry" userId="S::joaubry83_gmail.com#ext#@educaloi.onmicrosoft.com::23a2d29c-346f-4c14-95eb-1dc89f086536" providerId="AD" clId="Web-{3EDE7642-66BD-B1AF-E88F-F4EEB20B079F}" dt="2024-04-23T16:39:38.829" v="2635"/>
        <pc:sldMkLst>
          <pc:docMk/>
          <pc:sldMk cId="2502061201" sldId="371"/>
        </pc:sldMkLst>
        <pc:spChg chg="del mod">
          <ac:chgData name="Josée Aubry" userId="S::joaubry83_gmail.com#ext#@educaloi.onmicrosoft.com::23a2d29c-346f-4c14-95eb-1dc89f086536" providerId="AD" clId="Web-{3EDE7642-66BD-B1AF-E88F-F4EEB20B079F}" dt="2024-04-23T16:02:50.697" v="1881"/>
          <ac:spMkLst>
            <pc:docMk/>
            <pc:sldMk cId="2502061201" sldId="371"/>
            <ac:spMk id="2" creationId="{7B340237-ABCC-DEF5-410F-EE89F9E2E666}"/>
          </ac:spMkLst>
        </pc:spChg>
        <pc:spChg chg="del mod">
          <ac:chgData name="Josée Aubry" userId="S::joaubry83_gmail.com#ext#@educaloi.onmicrosoft.com::23a2d29c-346f-4c14-95eb-1dc89f086536" providerId="AD" clId="Web-{3EDE7642-66BD-B1AF-E88F-F4EEB20B079F}" dt="2024-04-23T16:38:58.109" v="2628"/>
          <ac:spMkLst>
            <pc:docMk/>
            <pc:sldMk cId="2502061201" sldId="371"/>
            <ac:spMk id="4" creationId="{C7F3711D-E3F5-EECB-2873-8BFCA87384E2}"/>
          </ac:spMkLst>
        </pc:spChg>
        <pc:spChg chg="add mod">
          <ac:chgData name="Josée Aubry" userId="S::joaubry83_gmail.com#ext#@educaloi.onmicrosoft.com::23a2d29c-346f-4c14-95eb-1dc89f086536" providerId="AD" clId="Web-{3EDE7642-66BD-B1AF-E88F-F4EEB20B079F}" dt="2024-04-23T16:02:52.931" v="1882"/>
          <ac:spMkLst>
            <pc:docMk/>
            <pc:sldMk cId="2502061201" sldId="371"/>
            <ac:spMk id="5" creationId="{DAB8EAFF-4140-6B7C-0E40-38B40285395B}"/>
          </ac:spMkLst>
        </pc:spChg>
        <pc:spChg chg="add mod">
          <ac:chgData name="Josée Aubry" userId="S::joaubry83_gmail.com#ext#@educaloi.onmicrosoft.com::23a2d29c-346f-4c14-95eb-1dc89f086536" providerId="AD" clId="Web-{3EDE7642-66BD-B1AF-E88F-F4EEB20B079F}" dt="2024-04-23T16:39:26.125" v="2632" actId="20577"/>
          <ac:spMkLst>
            <pc:docMk/>
            <pc:sldMk cId="2502061201" sldId="371"/>
            <ac:spMk id="7" creationId="{87ED978C-5BD5-F3CA-BCEB-DBE9CEF10C7E}"/>
          </ac:spMkLst>
        </pc:spChg>
      </pc:sldChg>
      <pc:sldChg chg="addSp delSp modSp modNotes">
        <pc:chgData name="Josée Aubry" userId="S::joaubry83_gmail.com#ext#@educaloi.onmicrosoft.com::23a2d29c-346f-4c14-95eb-1dc89f086536" providerId="AD" clId="Web-{3EDE7642-66BD-B1AF-E88F-F4EEB20B079F}" dt="2024-04-23T16:49:44.558" v="2787" actId="1076"/>
        <pc:sldMkLst>
          <pc:docMk/>
          <pc:sldMk cId="1568455636" sldId="374"/>
        </pc:sldMkLst>
        <pc:spChg chg="del mod">
          <ac:chgData name="Josée Aubry" userId="S::joaubry83_gmail.com#ext#@educaloi.onmicrosoft.com::23a2d29c-346f-4c14-95eb-1dc89f086536" providerId="AD" clId="Web-{3EDE7642-66BD-B1AF-E88F-F4EEB20B079F}" dt="2024-04-23T16:49:25.039" v="2782"/>
          <ac:spMkLst>
            <pc:docMk/>
            <pc:sldMk cId="1568455636" sldId="374"/>
            <ac:spMk id="3" creationId="{AD4C5AA7-5832-BF8A-A46D-620C556F1BAB}"/>
          </ac:spMkLst>
        </pc:spChg>
        <pc:spChg chg="add del mod">
          <ac:chgData name="Josée Aubry" userId="S::joaubry83_gmail.com#ext#@educaloi.onmicrosoft.com::23a2d29c-346f-4c14-95eb-1dc89f086536" providerId="AD" clId="Web-{3EDE7642-66BD-B1AF-E88F-F4EEB20B079F}" dt="2024-04-23T16:29:22.836" v="2044"/>
          <ac:spMkLst>
            <pc:docMk/>
            <pc:sldMk cId="1568455636" sldId="374"/>
            <ac:spMk id="4" creationId="{896C6C3E-8B41-F51C-70C0-6175BA083041}"/>
          </ac:spMkLst>
        </pc:spChg>
        <pc:spChg chg="add mod">
          <ac:chgData name="Josée Aubry" userId="S::joaubry83_gmail.com#ext#@educaloi.onmicrosoft.com::23a2d29c-346f-4c14-95eb-1dc89f086536" providerId="AD" clId="Web-{3EDE7642-66BD-B1AF-E88F-F4EEB20B079F}" dt="2024-04-23T16:49:44.558" v="2787" actId="1076"/>
          <ac:spMkLst>
            <pc:docMk/>
            <pc:sldMk cId="1568455636" sldId="374"/>
            <ac:spMk id="6" creationId="{D12FFF2A-D143-EDF8-81DB-7F17A2AE5AFD}"/>
          </ac:spMkLst>
        </pc:spChg>
        <pc:spChg chg="add del mod">
          <ac:chgData name="Josée Aubry" userId="S::joaubry83_gmail.com#ext#@educaloi.onmicrosoft.com::23a2d29c-346f-4c14-95eb-1dc89f086536" providerId="AD" clId="Web-{3EDE7642-66BD-B1AF-E88F-F4EEB20B079F}" dt="2024-04-23T16:49:38.852" v="2786"/>
          <ac:spMkLst>
            <pc:docMk/>
            <pc:sldMk cId="1568455636" sldId="374"/>
            <ac:spMk id="8" creationId="{3961D140-F033-7DF1-E057-F38249F16E67}"/>
          </ac:spMkLst>
        </pc:spChg>
      </pc:sldChg>
      <pc:sldChg chg="modNotes">
        <pc:chgData name="Josée Aubry" userId="S::joaubry83_gmail.com#ext#@educaloi.onmicrosoft.com::23a2d29c-346f-4c14-95eb-1dc89f086536" providerId="AD" clId="Web-{3EDE7642-66BD-B1AF-E88F-F4EEB20B079F}" dt="2024-04-23T16:54:57.349" v="2901"/>
        <pc:sldMkLst>
          <pc:docMk/>
          <pc:sldMk cId="3282164507" sldId="376"/>
        </pc:sldMkLst>
      </pc:sldChg>
      <pc:sldChg chg="addSp delSp modSp modNotes">
        <pc:chgData name="Josée Aubry" userId="S::joaubry83_gmail.com#ext#@educaloi.onmicrosoft.com::23a2d29c-346f-4c14-95eb-1dc89f086536" providerId="AD" clId="Web-{3EDE7642-66BD-B1AF-E88F-F4EEB20B079F}" dt="2024-04-23T17:22:26.866" v="3190" actId="1076"/>
        <pc:sldMkLst>
          <pc:docMk/>
          <pc:sldMk cId="412931903" sldId="377"/>
        </pc:sldMkLst>
        <pc:spChg chg="mod">
          <ac:chgData name="Josée Aubry" userId="S::joaubry83_gmail.com#ext#@educaloi.onmicrosoft.com::23a2d29c-346f-4c14-95eb-1dc89f086536" providerId="AD" clId="Web-{3EDE7642-66BD-B1AF-E88F-F4EEB20B079F}" dt="2024-04-23T17:22:26.866" v="3190" actId="1076"/>
          <ac:spMkLst>
            <pc:docMk/>
            <pc:sldMk cId="412931903" sldId="377"/>
            <ac:spMk id="2" creationId="{8C891387-C60A-8866-FE3B-3E1711C06985}"/>
          </ac:spMkLst>
        </pc:spChg>
        <pc:spChg chg="mod">
          <ac:chgData name="Josée Aubry" userId="S::joaubry83_gmail.com#ext#@educaloi.onmicrosoft.com::23a2d29c-346f-4c14-95eb-1dc89f086536" providerId="AD" clId="Web-{3EDE7642-66BD-B1AF-E88F-F4EEB20B079F}" dt="2024-04-23T16:52:37.625" v="2804" actId="20577"/>
          <ac:spMkLst>
            <pc:docMk/>
            <pc:sldMk cId="412931903" sldId="377"/>
            <ac:spMk id="3" creationId="{8606375F-2C37-E6BE-DBA1-241FB8054962}"/>
          </ac:spMkLst>
        </pc:spChg>
        <pc:spChg chg="add del mod">
          <ac:chgData name="Josée Aubry" userId="S::joaubry83_gmail.com#ext#@educaloi.onmicrosoft.com::23a2d29c-346f-4c14-95eb-1dc89f086536" providerId="AD" clId="Web-{3EDE7642-66BD-B1AF-E88F-F4EEB20B079F}" dt="2024-04-23T16:51:51.500" v="2801"/>
          <ac:spMkLst>
            <pc:docMk/>
            <pc:sldMk cId="412931903" sldId="377"/>
            <ac:spMk id="4" creationId="{61B5CCCC-280B-C832-747A-B49319C926C7}"/>
          </ac:spMkLst>
        </pc:spChg>
      </pc:sldChg>
      <pc:sldChg chg="addSp delSp del">
        <pc:chgData name="Josée Aubry" userId="S::joaubry83_gmail.com#ext#@educaloi.onmicrosoft.com::23a2d29c-346f-4c14-95eb-1dc89f086536" providerId="AD" clId="Web-{3EDE7642-66BD-B1AF-E88F-F4EEB20B079F}" dt="2024-04-23T17:01:50.803" v="2997"/>
        <pc:sldMkLst>
          <pc:docMk/>
          <pc:sldMk cId="1210295278" sldId="378"/>
        </pc:sldMkLst>
        <pc:graphicFrameChg chg="add del">
          <ac:chgData name="Josée Aubry" userId="S::joaubry83_gmail.com#ext#@educaloi.onmicrosoft.com::23a2d29c-346f-4c14-95eb-1dc89f086536" providerId="AD" clId="Web-{3EDE7642-66BD-B1AF-E88F-F4EEB20B079F}" dt="2024-04-23T16:56:25.399" v="2924"/>
          <ac:graphicFrameMkLst>
            <pc:docMk/>
            <pc:sldMk cId="1210295278" sldId="378"/>
            <ac:graphicFrameMk id="6" creationId="{4944D68A-744C-CF23-0BCC-7555A7336B9C}"/>
          </ac:graphicFrameMkLst>
        </pc:graphicFrameChg>
      </pc:sldChg>
      <pc:sldChg chg="del">
        <pc:chgData name="Josée Aubry" userId="S::joaubry83_gmail.com#ext#@educaloi.onmicrosoft.com::23a2d29c-346f-4c14-95eb-1dc89f086536" providerId="AD" clId="Web-{3EDE7642-66BD-B1AF-E88F-F4EEB20B079F}" dt="2024-04-23T17:05:32.889" v="3033"/>
        <pc:sldMkLst>
          <pc:docMk/>
          <pc:sldMk cId="3620655208" sldId="379"/>
        </pc:sldMkLst>
      </pc:sldChg>
      <pc:sldChg chg="addSp delSp modSp">
        <pc:chgData name="Josée Aubry" userId="S::joaubry83_gmail.com#ext#@educaloi.onmicrosoft.com::23a2d29c-346f-4c14-95eb-1dc89f086536" providerId="AD" clId="Web-{3EDE7642-66BD-B1AF-E88F-F4EEB20B079F}" dt="2024-04-23T17:08:59.428" v="3089" actId="1076"/>
        <pc:sldMkLst>
          <pc:docMk/>
          <pc:sldMk cId="3167288623" sldId="380"/>
        </pc:sldMkLst>
        <pc:spChg chg="del mod">
          <ac:chgData name="Josée Aubry" userId="S::joaubry83_gmail.com#ext#@educaloi.onmicrosoft.com::23a2d29c-346f-4c14-95eb-1dc89f086536" providerId="AD" clId="Web-{3EDE7642-66BD-B1AF-E88F-F4EEB20B079F}" dt="2024-04-23T17:08:42.553" v="3086"/>
          <ac:spMkLst>
            <pc:docMk/>
            <pc:sldMk cId="3167288623" sldId="380"/>
            <ac:spMk id="2" creationId="{92CA86DF-0901-C7AD-7226-4CE17EAA97BB}"/>
          </ac:spMkLst>
        </pc:spChg>
        <pc:spChg chg="mod">
          <ac:chgData name="Josée Aubry" userId="S::joaubry83_gmail.com#ext#@educaloi.onmicrosoft.com::23a2d29c-346f-4c14-95eb-1dc89f086536" providerId="AD" clId="Web-{3EDE7642-66BD-B1AF-E88F-F4EEB20B079F}" dt="2024-04-23T17:06:14.485" v="3037" actId="20577"/>
          <ac:spMkLst>
            <pc:docMk/>
            <pc:sldMk cId="3167288623" sldId="380"/>
            <ac:spMk id="3" creationId="{6FE560F0-2DB7-7EAC-12AF-2E76A9BD384B}"/>
          </ac:spMkLst>
        </pc:spChg>
        <pc:spChg chg="add mod">
          <ac:chgData name="Josée Aubry" userId="S::joaubry83_gmail.com#ext#@educaloi.onmicrosoft.com::23a2d29c-346f-4c14-95eb-1dc89f086536" providerId="AD" clId="Web-{3EDE7642-66BD-B1AF-E88F-F4EEB20B079F}" dt="2024-04-23T17:07:10.002" v="3048" actId="1076"/>
          <ac:spMkLst>
            <pc:docMk/>
            <pc:sldMk cId="3167288623" sldId="380"/>
            <ac:spMk id="4" creationId="{A16680BD-F245-3F81-9403-3A9F92B7B9C3}"/>
          </ac:spMkLst>
        </pc:spChg>
        <pc:spChg chg="add mod">
          <ac:chgData name="Josée Aubry" userId="S::joaubry83_gmail.com#ext#@educaloi.onmicrosoft.com::23a2d29c-346f-4c14-95eb-1dc89f086536" providerId="AD" clId="Web-{3EDE7642-66BD-B1AF-E88F-F4EEB20B079F}" dt="2024-04-23T17:07:12.768" v="3049" actId="1076"/>
          <ac:spMkLst>
            <pc:docMk/>
            <pc:sldMk cId="3167288623" sldId="380"/>
            <ac:spMk id="5" creationId="{37033683-0342-5715-7D9A-E361A1D3B0F2}"/>
          </ac:spMkLst>
        </pc:spChg>
        <pc:spChg chg="add mod">
          <ac:chgData name="Josée Aubry" userId="S::joaubry83_gmail.com#ext#@educaloi.onmicrosoft.com::23a2d29c-346f-4c14-95eb-1dc89f086536" providerId="AD" clId="Web-{3EDE7642-66BD-B1AF-E88F-F4EEB20B079F}" dt="2024-04-23T17:07:25.769" v="3056" actId="20577"/>
          <ac:spMkLst>
            <pc:docMk/>
            <pc:sldMk cId="3167288623" sldId="380"/>
            <ac:spMk id="6" creationId="{8D4E28E7-DF8D-0514-D48E-16465E0AACD3}"/>
          </ac:spMkLst>
        </pc:spChg>
        <pc:spChg chg="add mod">
          <ac:chgData name="Josée Aubry" userId="S::joaubry83_gmail.com#ext#@educaloi.onmicrosoft.com::23a2d29c-346f-4c14-95eb-1dc89f086536" providerId="AD" clId="Web-{3EDE7642-66BD-B1AF-E88F-F4EEB20B079F}" dt="2024-04-23T17:08:07.130" v="3068" actId="20577"/>
          <ac:spMkLst>
            <pc:docMk/>
            <pc:sldMk cId="3167288623" sldId="380"/>
            <ac:spMk id="7" creationId="{1A8085D4-17D0-E3E3-9E0E-8E05A0F969A9}"/>
          </ac:spMkLst>
        </pc:spChg>
        <pc:spChg chg="add mod">
          <ac:chgData name="Josée Aubry" userId="S::joaubry83_gmail.com#ext#@educaloi.onmicrosoft.com::23a2d29c-346f-4c14-95eb-1dc89f086536" providerId="AD" clId="Web-{3EDE7642-66BD-B1AF-E88F-F4EEB20B079F}" dt="2024-04-23T17:08:00.708" v="3067" actId="20577"/>
          <ac:spMkLst>
            <pc:docMk/>
            <pc:sldMk cId="3167288623" sldId="380"/>
            <ac:spMk id="8" creationId="{9B55DC9D-2999-9914-198E-31BD06F27B6C}"/>
          </ac:spMkLst>
        </pc:spChg>
        <pc:spChg chg="add mod">
          <ac:chgData name="Josée Aubry" userId="S::joaubry83_gmail.com#ext#@educaloi.onmicrosoft.com::23a2d29c-346f-4c14-95eb-1dc89f086536" providerId="AD" clId="Web-{3EDE7642-66BD-B1AF-E88F-F4EEB20B079F}" dt="2024-04-23T17:08:17.271" v="3071" actId="20577"/>
          <ac:spMkLst>
            <pc:docMk/>
            <pc:sldMk cId="3167288623" sldId="380"/>
            <ac:spMk id="9" creationId="{653F9C3B-6797-045E-9370-149F51B040D5}"/>
          </ac:spMkLst>
        </pc:spChg>
        <pc:spChg chg="add mod">
          <ac:chgData name="Josée Aubry" userId="S::joaubry83_gmail.com#ext#@educaloi.onmicrosoft.com::23a2d29c-346f-4c14-95eb-1dc89f086536" providerId="AD" clId="Web-{3EDE7642-66BD-B1AF-E88F-F4EEB20B079F}" dt="2024-04-23T17:08:59.428" v="3089" actId="1076"/>
          <ac:spMkLst>
            <pc:docMk/>
            <pc:sldMk cId="3167288623" sldId="380"/>
            <ac:spMk id="10" creationId="{0A0B3CA2-5152-3C7A-40F0-36ABDE63D261}"/>
          </ac:spMkLst>
        </pc:spChg>
        <pc:spChg chg="add mod">
          <ac:chgData name="Josée Aubry" userId="S::joaubry83_gmail.com#ext#@educaloi.onmicrosoft.com::23a2d29c-346f-4c14-95eb-1dc89f086536" providerId="AD" clId="Web-{3EDE7642-66BD-B1AF-E88F-F4EEB20B079F}" dt="2024-04-23T17:08:55.538" v="3088" actId="1076"/>
          <ac:spMkLst>
            <pc:docMk/>
            <pc:sldMk cId="3167288623" sldId="380"/>
            <ac:spMk id="11" creationId="{E1EF0207-ED64-71E0-2555-8B8AD67882E2}"/>
          </ac:spMkLst>
        </pc:spChg>
        <pc:spChg chg="add del mod">
          <ac:chgData name="Josée Aubry" userId="S::joaubry83_gmail.com#ext#@educaloi.onmicrosoft.com::23a2d29c-346f-4c14-95eb-1dc89f086536" providerId="AD" clId="Web-{3EDE7642-66BD-B1AF-E88F-F4EEB20B079F}" dt="2024-04-23T17:08:48.787" v="3087"/>
          <ac:spMkLst>
            <pc:docMk/>
            <pc:sldMk cId="3167288623" sldId="380"/>
            <ac:spMk id="13" creationId="{27C49AB4-D8AF-E98E-DD47-6FA53BCAFADF}"/>
          </ac:spMkLst>
        </pc:spChg>
      </pc:sldChg>
      <pc:sldChg chg="addSp delSp modSp add replId modNotes">
        <pc:chgData name="Josée Aubry" userId="S::joaubry83_gmail.com#ext#@educaloi.onmicrosoft.com::23a2d29c-346f-4c14-95eb-1dc89f086536" providerId="AD" clId="Web-{3EDE7642-66BD-B1AF-E88F-F4EEB20B079F}" dt="2024-04-23T17:01:00.285" v="2995"/>
        <pc:sldMkLst>
          <pc:docMk/>
          <pc:sldMk cId="2377657718" sldId="381"/>
        </pc:sldMkLst>
        <pc:spChg chg="del mod">
          <ac:chgData name="Josée Aubry" userId="S::joaubry83_gmail.com#ext#@educaloi.onmicrosoft.com::23a2d29c-346f-4c14-95eb-1dc89f086536" providerId="AD" clId="Web-{3EDE7642-66BD-B1AF-E88F-F4EEB20B079F}" dt="2024-04-23T16:59:00.062" v="2979"/>
          <ac:spMkLst>
            <pc:docMk/>
            <pc:sldMk cId="2377657718" sldId="381"/>
            <ac:spMk id="2" creationId="{8C891387-C60A-8866-FE3B-3E1711C06985}"/>
          </ac:spMkLst>
        </pc:spChg>
        <pc:spChg chg="mod">
          <ac:chgData name="Josée Aubry" userId="S::joaubry83_gmail.com#ext#@educaloi.onmicrosoft.com::23a2d29c-346f-4c14-95eb-1dc89f086536" providerId="AD" clId="Web-{3EDE7642-66BD-B1AF-E88F-F4EEB20B079F}" dt="2024-04-23T17:00:05.564" v="2985" actId="14100"/>
          <ac:spMkLst>
            <pc:docMk/>
            <pc:sldMk cId="2377657718" sldId="381"/>
            <ac:spMk id="3" creationId="{8606375F-2C37-E6BE-DBA1-241FB8054962}"/>
          </ac:spMkLst>
        </pc:spChg>
        <pc:spChg chg="add del mod">
          <ac:chgData name="Josée Aubry" userId="S::joaubry83_gmail.com#ext#@educaloi.onmicrosoft.com::23a2d29c-346f-4c14-95eb-1dc89f086536" providerId="AD" clId="Web-{3EDE7642-66BD-B1AF-E88F-F4EEB20B079F}" dt="2024-04-23T16:59:04.327" v="2980"/>
          <ac:spMkLst>
            <pc:docMk/>
            <pc:sldMk cId="2377657718" sldId="381"/>
            <ac:spMk id="5" creationId="{817BE662-F0DD-D5D9-75B7-A70AB9CA3CC2}"/>
          </ac:spMkLst>
        </pc:spChg>
        <pc:spChg chg="add del mod">
          <ac:chgData name="Josée Aubry" userId="S::joaubry83_gmail.com#ext#@educaloi.onmicrosoft.com::23a2d29c-346f-4c14-95eb-1dc89f086536" providerId="AD" clId="Web-{3EDE7642-66BD-B1AF-E88F-F4EEB20B079F}" dt="2024-04-23T17:00:37.362" v="2990"/>
          <ac:spMkLst>
            <pc:docMk/>
            <pc:sldMk cId="2377657718" sldId="381"/>
            <ac:spMk id="8" creationId="{3A4CF381-B5F2-DD8F-02A2-C17D2E410114}"/>
          </ac:spMkLst>
        </pc:spChg>
        <pc:spChg chg="add mod ord">
          <ac:chgData name="Josée Aubry" userId="S::joaubry83_gmail.com#ext#@educaloi.onmicrosoft.com::23a2d29c-346f-4c14-95eb-1dc89f086536" providerId="AD" clId="Web-{3EDE7642-66BD-B1AF-E88F-F4EEB20B079F}" dt="2024-04-23T17:01:00.285" v="2995"/>
          <ac:spMkLst>
            <pc:docMk/>
            <pc:sldMk cId="2377657718" sldId="381"/>
            <ac:spMk id="9" creationId="{3E9B4193-44A8-FB6B-298E-A05A6F7E019D}"/>
          </ac:spMkLst>
        </pc:spChg>
        <pc:graphicFrameChg chg="add mod modGraphic">
          <ac:chgData name="Josée Aubry" userId="S::joaubry83_gmail.com#ext#@educaloi.onmicrosoft.com::23a2d29c-346f-4c14-95eb-1dc89f086536" providerId="AD" clId="Web-{3EDE7642-66BD-B1AF-E88F-F4EEB20B079F}" dt="2024-04-23T17:00:09.408" v="2986" actId="1076"/>
          <ac:graphicFrameMkLst>
            <pc:docMk/>
            <pc:sldMk cId="2377657718" sldId="381"/>
            <ac:graphicFrameMk id="7" creationId="{205D95C0-DD15-5BB6-0FB4-6DA9C6123D57}"/>
          </ac:graphicFrameMkLst>
        </pc:graphicFrameChg>
      </pc:sldChg>
      <pc:sldChg chg="addSp delSp modSp add replId addCm modNotes">
        <pc:chgData name="Josée Aubry" userId="S::joaubry83_gmail.com#ext#@educaloi.onmicrosoft.com::23a2d29c-346f-4c14-95eb-1dc89f086536" providerId="AD" clId="Web-{3EDE7642-66BD-B1AF-E88F-F4EEB20B079F}" dt="2024-04-23T17:23:19.931" v="3191"/>
        <pc:sldMkLst>
          <pc:docMk/>
          <pc:sldMk cId="3580611910" sldId="382"/>
        </pc:sldMkLst>
        <pc:spChg chg="add del mod">
          <ac:chgData name="Josée Aubry" userId="S::joaubry83_gmail.com#ext#@educaloi.onmicrosoft.com::23a2d29c-346f-4c14-95eb-1dc89f086536" providerId="AD" clId="Web-{3EDE7642-66BD-B1AF-E88F-F4EEB20B079F}" dt="2024-04-23T17:03:35.853" v="3024" actId="14100"/>
          <ac:spMkLst>
            <pc:docMk/>
            <pc:sldMk cId="3580611910" sldId="382"/>
            <ac:spMk id="3" creationId="{8606375F-2C37-E6BE-DBA1-241FB8054962}"/>
          </ac:spMkLst>
        </pc:spChg>
        <pc:spChg chg="add del mod">
          <ac:chgData name="Josée Aubry" userId="S::joaubry83_gmail.com#ext#@educaloi.onmicrosoft.com::23a2d29c-346f-4c14-95eb-1dc89f086536" providerId="AD" clId="Web-{3EDE7642-66BD-B1AF-E88F-F4EEB20B079F}" dt="2024-04-23T17:02:07.663" v="2999"/>
          <ac:spMkLst>
            <pc:docMk/>
            <pc:sldMk cId="3580611910" sldId="382"/>
            <ac:spMk id="4" creationId="{CCA31D79-9BAD-17E4-F4AE-FBCB219ECD55}"/>
          </ac:spMkLst>
        </pc:spChg>
        <pc:spChg chg="del">
          <ac:chgData name="Josée Aubry" userId="S::joaubry83_gmail.com#ext#@educaloi.onmicrosoft.com::23a2d29c-346f-4c14-95eb-1dc89f086536" providerId="AD" clId="Web-{3EDE7642-66BD-B1AF-E88F-F4EEB20B079F}" dt="2024-04-23T17:02:33.585" v="3016"/>
          <ac:spMkLst>
            <pc:docMk/>
            <pc:sldMk cId="3580611910" sldId="382"/>
            <ac:spMk id="9" creationId="{3E9B4193-44A8-FB6B-298E-A05A6F7E019D}"/>
          </ac:spMkLst>
        </pc:spChg>
        <pc:spChg chg="add del mod ord">
          <ac:chgData name="Josée Aubry" userId="S::joaubry83_gmail.com#ext#@educaloi.onmicrosoft.com::23a2d29c-346f-4c14-95eb-1dc89f086536" providerId="AD" clId="Web-{3EDE7642-66BD-B1AF-E88F-F4EEB20B079F}" dt="2024-04-23T17:04:11.105" v="3029"/>
          <ac:spMkLst>
            <pc:docMk/>
            <pc:sldMk cId="3580611910" sldId="382"/>
            <ac:spMk id="10" creationId="{759F0742-A33B-AC52-2ADD-F201748A2040}"/>
          </ac:spMkLst>
        </pc:spChg>
        <pc:graphicFrameChg chg="add mod modGraphic">
          <ac:chgData name="Josée Aubry" userId="S::joaubry83_gmail.com#ext#@educaloi.onmicrosoft.com::23a2d29c-346f-4c14-95eb-1dc89f086536" providerId="AD" clId="Web-{3EDE7642-66BD-B1AF-E88F-F4EEB20B079F}" dt="2024-04-23T17:05:14.107" v="3032" actId="1076"/>
          <ac:graphicFrameMkLst>
            <pc:docMk/>
            <pc:sldMk cId="3580611910" sldId="382"/>
            <ac:graphicFrameMk id="6" creationId="{33C781D1-F690-0BC3-1E19-F6F0A3BC4194}"/>
          </ac:graphicFrameMkLst>
        </pc:graphicFrameChg>
        <pc:graphicFrameChg chg="del">
          <ac:chgData name="Josée Aubry" userId="S::joaubry83_gmail.com#ext#@educaloi.onmicrosoft.com::23a2d29c-346f-4c14-95eb-1dc89f086536" providerId="AD" clId="Web-{3EDE7642-66BD-B1AF-E88F-F4EEB20B079F}" dt="2024-04-23T17:02:35.476" v="3017"/>
          <ac:graphicFrameMkLst>
            <pc:docMk/>
            <pc:sldMk cId="3580611910" sldId="382"/>
            <ac:graphicFrameMk id="7" creationId="{205D95C0-DD15-5BB6-0FB4-6DA9C6123D57}"/>
          </ac:graphicFrameMkLst>
        </pc:graphicFrame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3EDE7642-66BD-B1AF-E88F-F4EEB20B079F}" dt="2024-04-23T17:23:19.931" v="3191"/>
              <pc2:cmMkLst xmlns:pc2="http://schemas.microsoft.com/office/powerpoint/2019/9/main/command">
                <pc:docMk/>
                <pc:sldMk cId="3580611910" sldId="382"/>
                <pc2:cmMk id="{448D61B8-9F17-4DBF-A876-909215002C40}"/>
              </pc2:cmMkLst>
            </pc226:cmChg>
          </p:ext>
        </pc:extLst>
      </pc:sldChg>
    </pc:docChg>
  </pc:docChgLst>
  <pc:docChgLst>
    <pc:chgData name="Clément Lemaitre-Provost" userId="f3d9918a-5e1c-4d93-bfcf-4b1371c3a56c" providerId="ADAL" clId="{BD2DCE3C-1911-41C3-A500-7DCBD3A51EB2}"/>
    <pc:docChg chg="undo custSel modSld">
      <pc:chgData name="Clément Lemaitre-Provost" userId="f3d9918a-5e1c-4d93-bfcf-4b1371c3a56c" providerId="ADAL" clId="{BD2DCE3C-1911-41C3-A500-7DCBD3A51EB2}" dt="2024-05-29T15:11:07.343" v="79"/>
      <pc:docMkLst>
        <pc:docMk/>
      </pc:docMkLst>
      <pc:sldChg chg="delCm">
        <pc:chgData name="Clément Lemaitre-Provost" userId="f3d9918a-5e1c-4d93-bfcf-4b1371c3a56c" providerId="ADAL" clId="{BD2DCE3C-1911-41C3-A500-7DCBD3A51EB2}" dt="2024-05-29T12:25:21.149" v="3"/>
        <pc:sldMkLst>
          <pc:docMk/>
          <pc:sldMk cId="352259110" sldId="337"/>
        </pc:sldMkLst>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BD2DCE3C-1911-41C3-A500-7DCBD3A51EB2}" dt="2024-05-29T12:25:21.149" v="3"/>
              <pc2:cmMkLst xmlns:pc2="http://schemas.microsoft.com/office/powerpoint/2019/9/main/command">
                <pc:docMk/>
                <pc:sldMk cId="352259110" sldId="337"/>
                <pc2:cmMk id="{D61443B9-53F0-4545-902A-E19940121609}"/>
              </pc2:cmMkLst>
            </pc226:cmChg>
          </p:ext>
        </pc:extLst>
      </pc:sldChg>
      <pc:sldChg chg="delCm">
        <pc:chgData name="Clément Lemaitre-Provost" userId="f3d9918a-5e1c-4d93-bfcf-4b1371c3a56c" providerId="ADAL" clId="{BD2DCE3C-1911-41C3-A500-7DCBD3A51EB2}" dt="2024-05-29T12:26:10.031" v="6"/>
        <pc:sldMkLst>
          <pc:docMk/>
          <pc:sldMk cId="939492923" sldId="341"/>
        </pc:sldMkLst>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BD2DCE3C-1911-41C3-A500-7DCBD3A51EB2}" dt="2024-05-29T12:26:10.031" v="6"/>
              <pc2:cmMkLst xmlns:pc2="http://schemas.microsoft.com/office/powerpoint/2019/9/main/command">
                <pc:docMk/>
                <pc:sldMk cId="939492923" sldId="341"/>
                <pc2:cmMk id="{A878FDB5-FC04-4E30-B25B-A6A9F3513F59}"/>
              </pc2:cmMkLst>
            </pc226:cmChg>
          </p:ext>
        </pc:extLst>
      </pc:sldChg>
      <pc:sldChg chg="addSp delSp modSp mod delCm">
        <pc:chgData name="Clément Lemaitre-Provost" userId="f3d9918a-5e1c-4d93-bfcf-4b1371c3a56c" providerId="ADAL" clId="{BD2DCE3C-1911-41C3-A500-7DCBD3A51EB2}" dt="2024-05-29T15:04:20.243" v="26"/>
        <pc:sldMkLst>
          <pc:docMk/>
          <pc:sldMk cId="771006061" sldId="361"/>
        </pc:sldMkLst>
        <pc:spChg chg="del">
          <ac:chgData name="Clément Lemaitre-Provost" userId="f3d9918a-5e1c-4d93-bfcf-4b1371c3a56c" providerId="ADAL" clId="{BD2DCE3C-1911-41C3-A500-7DCBD3A51EB2}" dt="2024-05-29T15:03:59.209" v="21" actId="931"/>
          <ac:spMkLst>
            <pc:docMk/>
            <pc:sldMk cId="771006061" sldId="361"/>
            <ac:spMk id="3" creationId="{3899F58D-F179-5AD2-0F5C-B933124AED23}"/>
          </ac:spMkLst>
        </pc:spChg>
        <pc:picChg chg="add mod modCrop">
          <ac:chgData name="Clément Lemaitre-Provost" userId="f3d9918a-5e1c-4d93-bfcf-4b1371c3a56c" providerId="ADAL" clId="{BD2DCE3C-1911-41C3-A500-7DCBD3A51EB2}" dt="2024-05-29T15:04:11.126" v="25" actId="18131"/>
          <ac:picMkLst>
            <pc:docMk/>
            <pc:sldMk cId="771006061" sldId="361"/>
            <ac:picMk id="5" creationId="{7DFB88E9-3389-8750-916F-63DDE3C1B202}"/>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BD2DCE3C-1911-41C3-A500-7DCBD3A51EB2}" dt="2024-05-29T15:04:20.243" v="26"/>
              <pc2:cmMkLst xmlns:pc2="http://schemas.microsoft.com/office/powerpoint/2019/9/main/command">
                <pc:docMk/>
                <pc:sldMk cId="771006061" sldId="361"/>
                <pc2:cmMk id="{3F994AC0-9F87-4D24-A81A-3C0ECC742B1E}"/>
              </pc2:cmMkLst>
            </pc226:cmChg>
          </p:ext>
        </pc:extLst>
      </pc:sldChg>
      <pc:sldChg chg="addSp modSp mod delCm">
        <pc:chgData name="Clément Lemaitre-Provost" userId="f3d9918a-5e1c-4d93-bfcf-4b1371c3a56c" providerId="ADAL" clId="{BD2DCE3C-1911-41C3-A500-7DCBD3A51EB2}" dt="2024-05-29T15:06:08.490" v="31"/>
        <pc:sldMkLst>
          <pc:docMk/>
          <pc:sldMk cId="4185651451" sldId="362"/>
        </pc:sldMkLst>
        <pc:spChg chg="mod">
          <ac:chgData name="Clément Lemaitre-Provost" userId="f3d9918a-5e1c-4d93-bfcf-4b1371c3a56c" providerId="ADAL" clId="{BD2DCE3C-1911-41C3-A500-7DCBD3A51EB2}" dt="2024-05-29T15:05:54.716" v="30" actId="1076"/>
          <ac:spMkLst>
            <pc:docMk/>
            <pc:sldMk cId="4185651451" sldId="362"/>
            <ac:spMk id="2" creationId="{9F03EB37-C1BC-49C6-DE0F-52FB5CCC3718}"/>
          </ac:spMkLst>
        </pc:spChg>
        <pc:picChg chg="add mod">
          <ac:chgData name="Clément Lemaitre-Provost" userId="f3d9918a-5e1c-4d93-bfcf-4b1371c3a56c" providerId="ADAL" clId="{BD2DCE3C-1911-41C3-A500-7DCBD3A51EB2}" dt="2024-05-29T15:05:45.343" v="29" actId="1076"/>
          <ac:picMkLst>
            <pc:docMk/>
            <pc:sldMk cId="4185651451" sldId="362"/>
            <ac:picMk id="3" creationId="{D3F8402B-8F62-6F80-8E78-AAB029F57E49}"/>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BD2DCE3C-1911-41C3-A500-7DCBD3A51EB2}" dt="2024-05-29T15:06:08.490" v="31"/>
              <pc2:cmMkLst xmlns:pc2="http://schemas.microsoft.com/office/powerpoint/2019/9/main/command">
                <pc:docMk/>
                <pc:sldMk cId="4185651451" sldId="362"/>
                <pc2:cmMk id="{AEF28DE3-AF7B-40AA-99DB-005F4A738D8B}"/>
              </pc2:cmMkLst>
            </pc226:cmChg>
          </p:ext>
        </pc:extLst>
      </pc:sldChg>
      <pc:sldChg chg="addSp modSp mod delCm">
        <pc:chgData name="Clément Lemaitre-Provost" userId="f3d9918a-5e1c-4d93-bfcf-4b1371c3a56c" providerId="ADAL" clId="{BD2DCE3C-1911-41C3-A500-7DCBD3A51EB2}" dt="2024-05-29T15:08:10.013" v="58" actId="14100"/>
        <pc:sldMkLst>
          <pc:docMk/>
          <pc:sldMk cId="3842379132" sldId="370"/>
        </pc:sldMkLst>
        <pc:spChg chg="mod">
          <ac:chgData name="Clément Lemaitre-Provost" userId="f3d9918a-5e1c-4d93-bfcf-4b1371c3a56c" providerId="ADAL" clId="{BD2DCE3C-1911-41C3-A500-7DCBD3A51EB2}" dt="2024-05-29T15:07:59.853" v="56" actId="14100"/>
          <ac:spMkLst>
            <pc:docMk/>
            <pc:sldMk cId="3842379132" sldId="370"/>
            <ac:spMk id="2" creationId="{9F03EB37-C1BC-49C6-DE0F-52FB5CCC3718}"/>
          </ac:spMkLst>
        </pc:spChg>
        <pc:spChg chg="add mod">
          <ac:chgData name="Clément Lemaitre-Provost" userId="f3d9918a-5e1c-4d93-bfcf-4b1371c3a56c" providerId="ADAL" clId="{BD2DCE3C-1911-41C3-A500-7DCBD3A51EB2}" dt="2024-05-29T15:08:10.013" v="58" actId="14100"/>
          <ac:spMkLst>
            <pc:docMk/>
            <pc:sldMk cId="3842379132" sldId="370"/>
            <ac:spMk id="5" creationId="{D4E81326-F5D2-C4F5-061A-E7866DF9CDE2}"/>
          </ac:spMkLst>
        </pc:spChg>
        <pc:picChg chg="add mod">
          <ac:chgData name="Clément Lemaitre-Provost" userId="f3d9918a-5e1c-4d93-bfcf-4b1371c3a56c" providerId="ADAL" clId="{BD2DCE3C-1911-41C3-A500-7DCBD3A51EB2}" dt="2024-05-29T15:07:20.936" v="44" actId="1076"/>
          <ac:picMkLst>
            <pc:docMk/>
            <pc:sldMk cId="3842379132" sldId="370"/>
            <ac:picMk id="4" creationId="{750C8652-9376-88CD-E839-9085A7C8B936}"/>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BD2DCE3C-1911-41C3-A500-7DCBD3A51EB2}" dt="2024-05-29T15:06:14.247" v="32"/>
              <pc2:cmMkLst xmlns:pc2="http://schemas.microsoft.com/office/powerpoint/2019/9/main/command">
                <pc:docMk/>
                <pc:sldMk cId="3842379132" sldId="370"/>
                <pc2:cmMk id="{7D18BDAF-D034-49DB-9BBA-AD4DC34E6CD7}"/>
              </pc2:cmMkLst>
            </pc226:cmChg>
          </p:ext>
        </pc:extLst>
      </pc:sldChg>
      <pc:sldChg chg="addSp delSp modSp mod delCm">
        <pc:chgData name="Clément Lemaitre-Provost" userId="f3d9918a-5e1c-4d93-bfcf-4b1371c3a56c" providerId="ADAL" clId="{BD2DCE3C-1911-41C3-A500-7DCBD3A51EB2}" dt="2024-05-29T15:10:39.617" v="78" actId="18131"/>
        <pc:sldMkLst>
          <pc:docMk/>
          <pc:sldMk cId="3282164507" sldId="376"/>
        </pc:sldMkLst>
        <pc:spChg chg="del">
          <ac:chgData name="Clément Lemaitre-Provost" userId="f3d9918a-5e1c-4d93-bfcf-4b1371c3a56c" providerId="ADAL" clId="{BD2DCE3C-1911-41C3-A500-7DCBD3A51EB2}" dt="2024-05-29T15:10:33.078" v="75" actId="931"/>
          <ac:spMkLst>
            <pc:docMk/>
            <pc:sldMk cId="3282164507" sldId="376"/>
            <ac:spMk id="3" creationId="{3899F58D-F179-5AD2-0F5C-B933124AED23}"/>
          </ac:spMkLst>
        </pc:spChg>
        <pc:picChg chg="add mod modCrop">
          <ac:chgData name="Clément Lemaitre-Provost" userId="f3d9918a-5e1c-4d93-bfcf-4b1371c3a56c" providerId="ADAL" clId="{BD2DCE3C-1911-41C3-A500-7DCBD3A51EB2}" dt="2024-05-29T15:10:39.617" v="78" actId="18131"/>
          <ac:picMkLst>
            <pc:docMk/>
            <pc:sldMk cId="3282164507" sldId="376"/>
            <ac:picMk id="5" creationId="{FE8874D1-69B7-22D8-B810-7EB7B22BFDF8}"/>
          </ac:picMkLst>
        </pc:picChg>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BD2DCE3C-1911-41C3-A500-7DCBD3A51EB2}" dt="2024-05-29T15:10:24.081" v="74"/>
              <pc2:cmMkLst xmlns:pc2="http://schemas.microsoft.com/office/powerpoint/2019/9/main/command">
                <pc:docMk/>
                <pc:sldMk cId="3282164507" sldId="376"/>
                <pc2:cmMk id="{8EC43140-98E6-4CD4-BE84-A7DF8F0D1673}"/>
              </pc2:cmMkLst>
            </pc226:cmChg>
          </p:ext>
        </pc:extLst>
      </pc:sldChg>
      <pc:sldChg chg="delCm">
        <pc:chgData name="Clément Lemaitre-Provost" userId="f3d9918a-5e1c-4d93-bfcf-4b1371c3a56c" providerId="ADAL" clId="{BD2DCE3C-1911-41C3-A500-7DCBD3A51EB2}" dt="2024-05-29T15:11:07.343" v="79"/>
        <pc:sldMkLst>
          <pc:docMk/>
          <pc:sldMk cId="3580611910" sldId="382"/>
        </pc:sldMkLst>
        <pc:extLst>
          <p:ext xmlns:p="http://schemas.openxmlformats.org/presentationml/2006/main" uri="{D6D511B9-2390-475A-947B-AFAB55BFBCF1}">
            <pc226:cmChg xmlns:pc226="http://schemas.microsoft.com/office/powerpoint/2022/06/main/command" chg="del">
              <pc226:chgData name="Clément Lemaitre-Provost" userId="f3d9918a-5e1c-4d93-bfcf-4b1371c3a56c" providerId="ADAL" clId="{BD2DCE3C-1911-41C3-A500-7DCBD3A51EB2}" dt="2024-05-29T15:11:07.343" v="79"/>
              <pc2:cmMkLst xmlns:pc2="http://schemas.microsoft.com/office/powerpoint/2019/9/main/command">
                <pc:docMk/>
                <pc:sldMk cId="3580611910" sldId="382"/>
                <pc2:cmMk id="{448D61B8-9F17-4DBF-A876-909215002C40}"/>
              </pc2:cmMkLst>
            </pc226:cmChg>
          </p:ext>
        </pc:extLst>
      </pc:sldChg>
    </pc:docChg>
  </pc:docChgLst>
  <pc:docChgLst>
    <pc:chgData name="Julianne Chu" userId="e8f7f30b-d745-4019-beff-dc20084e4c5d" providerId="ADAL" clId="{AC2F6432-3F77-4614-8FD1-F5C5E4E4412E}"/>
    <pc:docChg chg="custSel modSld sldOrd">
      <pc:chgData name="Julianne Chu" userId="e8f7f30b-d745-4019-beff-dc20084e4c5d" providerId="ADAL" clId="{AC2F6432-3F77-4614-8FD1-F5C5E4E4412E}" dt="2024-10-08T18:18:46.426" v="18"/>
      <pc:docMkLst>
        <pc:docMk/>
      </pc:docMkLst>
      <pc:sldChg chg="ord">
        <pc:chgData name="Julianne Chu" userId="e8f7f30b-d745-4019-beff-dc20084e4c5d" providerId="ADAL" clId="{AC2F6432-3F77-4614-8FD1-F5C5E4E4412E}" dt="2024-10-08T18:18:07.565" v="15"/>
        <pc:sldMkLst>
          <pc:docMk/>
          <pc:sldMk cId="3167288623" sldId="380"/>
        </pc:sldMkLst>
      </pc:sldChg>
      <pc:sldChg chg="modSp mod">
        <pc:chgData name="Julianne Chu" userId="e8f7f30b-d745-4019-beff-dc20084e4c5d" providerId="ADAL" clId="{AC2F6432-3F77-4614-8FD1-F5C5E4E4412E}" dt="2024-10-08T18:12:05.306" v="2" actId="1076"/>
        <pc:sldMkLst>
          <pc:docMk/>
          <pc:sldMk cId="2377657718" sldId="381"/>
        </pc:sldMkLst>
        <pc:grpChg chg="mod">
          <ac:chgData name="Julianne Chu" userId="e8f7f30b-d745-4019-beff-dc20084e4c5d" providerId="ADAL" clId="{AC2F6432-3F77-4614-8FD1-F5C5E4E4412E}" dt="2024-10-08T18:12:05.306" v="2" actId="1076"/>
          <ac:grpSpMkLst>
            <pc:docMk/>
            <pc:sldMk cId="2377657718" sldId="381"/>
            <ac:grpSpMk id="6" creationId="{CC350899-1451-ADE6-A4AE-697A594D340B}"/>
          </ac:grpSpMkLst>
        </pc:grpChg>
        <pc:picChg chg="mod">
          <ac:chgData name="Julianne Chu" userId="e8f7f30b-d745-4019-beff-dc20084e4c5d" providerId="ADAL" clId="{AC2F6432-3F77-4614-8FD1-F5C5E4E4412E}" dt="2024-10-08T18:12:01.139" v="0" actId="1076"/>
          <ac:picMkLst>
            <pc:docMk/>
            <pc:sldMk cId="2377657718" sldId="381"/>
            <ac:picMk id="2" creationId="{DF83250A-03CD-341F-0F0A-ABB46CCE499F}"/>
          </ac:picMkLst>
        </pc:picChg>
      </pc:sldChg>
      <pc:sldChg chg="addSp delSp modSp mod modNotesTx">
        <pc:chgData name="Julianne Chu" userId="e8f7f30b-d745-4019-beff-dc20084e4c5d" providerId="ADAL" clId="{AC2F6432-3F77-4614-8FD1-F5C5E4E4412E}" dt="2024-10-08T18:18:46.426" v="18"/>
        <pc:sldMkLst>
          <pc:docMk/>
          <pc:sldMk cId="3580611910" sldId="382"/>
        </pc:sldMkLst>
        <pc:graphicFrameChg chg="del">
          <ac:chgData name="Julianne Chu" userId="e8f7f30b-d745-4019-beff-dc20084e4c5d" providerId="ADAL" clId="{AC2F6432-3F77-4614-8FD1-F5C5E4E4412E}" dt="2024-10-08T18:16:03.552" v="3" actId="478"/>
          <ac:graphicFrameMkLst>
            <pc:docMk/>
            <pc:sldMk cId="3580611910" sldId="382"/>
            <ac:graphicFrameMk id="6" creationId="{33C781D1-F690-0BC3-1E19-F6F0A3BC4194}"/>
          </ac:graphicFrameMkLst>
        </pc:graphicFrameChg>
        <pc:picChg chg="add mod">
          <ac:chgData name="Julianne Chu" userId="e8f7f30b-d745-4019-beff-dc20084e4c5d" providerId="ADAL" clId="{AC2F6432-3F77-4614-8FD1-F5C5E4E4412E}" dt="2024-10-08T18:16:17.522" v="7" actId="208"/>
          <ac:picMkLst>
            <pc:docMk/>
            <pc:sldMk cId="3580611910" sldId="382"/>
            <ac:picMk id="4" creationId="{28DC6091-9F4D-F107-25D7-23AB4DCE2836}"/>
          </ac:picMkLst>
        </pc:picChg>
      </pc:sldChg>
    </pc:docChg>
  </pc:docChgLst>
  <pc:docChgLst>
    <pc:chgData name="Julianne Chu" userId="S::julianne.chu@educaloi.qc.ca::e8f7f30b-d745-4019-beff-dc20084e4c5d" providerId="AD" clId="Web-{8D47E84D-47A3-2682-65CC-E03F5F5F536E}"/>
    <pc:docChg chg="modSld">
      <pc:chgData name="Julianne Chu" userId="S::julianne.chu@educaloi.qc.ca::e8f7f30b-d745-4019-beff-dc20084e4c5d" providerId="AD" clId="Web-{8D47E84D-47A3-2682-65CC-E03F5F5F536E}" dt="2024-04-15T19:30:17.494" v="442" actId="20577"/>
      <pc:docMkLst>
        <pc:docMk/>
      </pc:docMkLst>
      <pc:sldChg chg="addCm modCm">
        <pc:chgData name="Julianne Chu" userId="S::julianne.chu@educaloi.qc.ca::e8f7f30b-d745-4019-beff-dc20084e4c5d" providerId="AD" clId="Web-{8D47E84D-47A3-2682-65CC-E03F5F5F536E}" dt="2024-04-15T19:17:49.653" v="102"/>
        <pc:sldMkLst>
          <pc:docMk/>
          <pc:sldMk cId="2277315651" sldId="363"/>
        </pc:sldMkLst>
        <pc:extLst>
          <p:ext xmlns:p="http://schemas.openxmlformats.org/presentationml/2006/main" uri="{D6D511B9-2390-475A-947B-AFAB55BFBCF1}">
            <pc226:cmChg xmlns:pc226="http://schemas.microsoft.com/office/powerpoint/2022/06/main/command" chg="add">
              <pc226:chgData name="Julianne Chu" userId="S::julianne.chu@educaloi.qc.ca::e8f7f30b-d745-4019-beff-dc20084e4c5d" providerId="AD" clId="Web-{8D47E84D-47A3-2682-65CC-E03F5F5F536E}" dt="2024-04-15T19:17:49.653" v="102"/>
              <pc2:cmMkLst xmlns:pc2="http://schemas.microsoft.com/office/powerpoint/2019/9/main/command">
                <pc:docMk/>
                <pc:sldMk cId="2277315651" sldId="363"/>
                <pc2:cmMk id="{37A84DDE-70F6-44E1-B127-D3E1A3B399A9}"/>
              </pc2:cmMkLst>
              <pc226:cmRplyChg chg="add">
                <pc226:chgData name="Julianne Chu" userId="S::julianne.chu@educaloi.qc.ca::e8f7f30b-d745-4019-beff-dc20084e4c5d" providerId="AD" clId="Web-{8D47E84D-47A3-2682-65CC-E03F5F5F536E}" dt="2024-04-15T19:17:49.653" v="102"/>
                <pc2:cmRplyMkLst xmlns:pc2="http://schemas.microsoft.com/office/powerpoint/2019/9/main/command">
                  <pc:docMk/>
                  <pc:sldMk cId="2277315651" sldId="363"/>
                  <pc2:cmMk id="{37A84DDE-70F6-44E1-B127-D3E1A3B399A9}"/>
                  <pc2:cmRplyMk id="{304EFEBE-64B3-4DDD-BEE4-BC503077C83E}"/>
                </pc2:cmRplyMkLst>
              </pc226:cmRplyChg>
            </pc226:cmChg>
          </p:ext>
        </pc:extLst>
      </pc:sldChg>
      <pc:sldChg chg="modSp">
        <pc:chgData name="Julianne Chu" userId="S::julianne.chu@educaloi.qc.ca::e8f7f30b-d745-4019-beff-dc20084e4c5d" providerId="AD" clId="Web-{8D47E84D-47A3-2682-65CC-E03F5F5F536E}" dt="2024-04-15T19:09:18.446" v="60" actId="20577"/>
        <pc:sldMkLst>
          <pc:docMk/>
          <pc:sldMk cId="341840734" sldId="372"/>
        </pc:sldMkLst>
        <pc:spChg chg="mod">
          <ac:chgData name="Julianne Chu" userId="S::julianne.chu@educaloi.qc.ca::e8f7f30b-d745-4019-beff-dc20084e4c5d" providerId="AD" clId="Web-{8D47E84D-47A3-2682-65CC-E03F5F5F536E}" dt="2024-04-15T19:09:18.446" v="60" actId="20577"/>
          <ac:spMkLst>
            <pc:docMk/>
            <pc:sldMk cId="341840734" sldId="372"/>
            <ac:spMk id="2" creationId="{9F03EB37-C1BC-49C6-DE0F-52FB5CCC3718}"/>
          </ac:spMkLst>
        </pc:spChg>
        <pc:spChg chg="mod">
          <ac:chgData name="Julianne Chu" userId="S::julianne.chu@educaloi.qc.ca::e8f7f30b-d745-4019-beff-dc20084e4c5d" providerId="AD" clId="Web-{8D47E84D-47A3-2682-65CC-E03F5F5F536E}" dt="2024-04-15T19:05:21.847" v="15" actId="20577"/>
          <ac:spMkLst>
            <pc:docMk/>
            <pc:sldMk cId="341840734" sldId="372"/>
            <ac:spMk id="3" creationId="{AD4C5AA7-5832-BF8A-A46D-620C556F1BAB}"/>
          </ac:spMkLst>
        </pc:spChg>
      </pc:sldChg>
      <pc:sldChg chg="modSp">
        <pc:chgData name="Julianne Chu" userId="S::julianne.chu@educaloi.qc.ca::e8f7f30b-d745-4019-beff-dc20084e4c5d" providerId="AD" clId="Web-{8D47E84D-47A3-2682-65CC-E03F5F5F536E}" dt="2024-04-15T19:15:25.166" v="100" actId="1076"/>
        <pc:sldMkLst>
          <pc:docMk/>
          <pc:sldMk cId="1647772479" sldId="373"/>
        </pc:sldMkLst>
        <pc:spChg chg="mod">
          <ac:chgData name="Julianne Chu" userId="S::julianne.chu@educaloi.qc.ca::e8f7f30b-d745-4019-beff-dc20084e4c5d" providerId="AD" clId="Web-{8D47E84D-47A3-2682-65CC-E03F5F5F536E}" dt="2024-04-15T19:15:25.166" v="100" actId="1076"/>
          <ac:spMkLst>
            <pc:docMk/>
            <pc:sldMk cId="1647772479" sldId="373"/>
            <ac:spMk id="2" creationId="{BE4D928F-C0F8-DE41-97F1-2D0385C21E1B}"/>
          </ac:spMkLst>
        </pc:spChg>
      </pc:sldChg>
      <pc:sldChg chg="modSp">
        <pc:chgData name="Julianne Chu" userId="S::julianne.chu@educaloi.qc.ca::e8f7f30b-d745-4019-beff-dc20084e4c5d" providerId="AD" clId="Web-{8D47E84D-47A3-2682-65CC-E03F5F5F536E}" dt="2024-04-15T19:13:15.735" v="90" actId="20577"/>
        <pc:sldMkLst>
          <pc:docMk/>
          <pc:sldMk cId="1568455636" sldId="374"/>
        </pc:sldMkLst>
        <pc:spChg chg="mod">
          <ac:chgData name="Julianne Chu" userId="S::julianne.chu@educaloi.qc.ca::e8f7f30b-d745-4019-beff-dc20084e4c5d" providerId="AD" clId="Web-{8D47E84D-47A3-2682-65CC-E03F5F5F536E}" dt="2024-04-15T19:13:15.735" v="90" actId="20577"/>
          <ac:spMkLst>
            <pc:docMk/>
            <pc:sldMk cId="1568455636" sldId="374"/>
            <ac:spMk id="2" creationId="{9F03EB37-C1BC-49C6-DE0F-52FB5CCC3718}"/>
          </ac:spMkLst>
        </pc:spChg>
        <pc:spChg chg="mod">
          <ac:chgData name="Julianne Chu" userId="S::julianne.chu@educaloi.qc.ca::e8f7f30b-d745-4019-beff-dc20084e4c5d" providerId="AD" clId="Web-{8D47E84D-47A3-2682-65CC-E03F5F5F536E}" dt="2024-04-15T19:12:06.543" v="82" actId="20577"/>
          <ac:spMkLst>
            <pc:docMk/>
            <pc:sldMk cId="1568455636" sldId="374"/>
            <ac:spMk id="3" creationId="{AD4C5AA7-5832-BF8A-A46D-620C556F1BAB}"/>
          </ac:spMkLst>
        </pc:spChg>
      </pc:sldChg>
      <pc:sldChg chg="modSp modNotes">
        <pc:chgData name="Julianne Chu" userId="S::julianne.chu@educaloi.qc.ca::e8f7f30b-d745-4019-beff-dc20084e4c5d" providerId="AD" clId="Web-{8D47E84D-47A3-2682-65CC-E03F5F5F536E}" dt="2024-04-15T19:30:17.494" v="442" actId="20577"/>
        <pc:sldMkLst>
          <pc:docMk/>
          <pc:sldMk cId="1227984515" sldId="375"/>
        </pc:sldMkLst>
        <pc:spChg chg="mod">
          <ac:chgData name="Julianne Chu" userId="S::julianne.chu@educaloi.qc.ca::e8f7f30b-d745-4019-beff-dc20084e4c5d" providerId="AD" clId="Web-{8D47E84D-47A3-2682-65CC-E03F5F5F536E}" dt="2024-04-15T19:27:54.741" v="292" actId="20577"/>
          <ac:spMkLst>
            <pc:docMk/>
            <pc:sldMk cId="1227984515" sldId="375"/>
            <ac:spMk id="2" creationId="{7D3E2BA6-FDFE-16CA-2D2A-54682DD75861}"/>
          </ac:spMkLst>
        </pc:spChg>
        <pc:spChg chg="mod">
          <ac:chgData name="Julianne Chu" userId="S::julianne.chu@educaloi.qc.ca::e8f7f30b-d745-4019-beff-dc20084e4c5d" providerId="AD" clId="Web-{8D47E84D-47A3-2682-65CC-E03F5F5F536E}" dt="2024-04-15T19:30:17.494" v="442" actId="20577"/>
          <ac:spMkLst>
            <pc:docMk/>
            <pc:sldMk cId="1227984515" sldId="375"/>
            <ac:spMk id="4" creationId="{FE9E79FD-BFCD-2431-4588-36076A1D3EFE}"/>
          </ac:spMkLst>
        </pc:spChg>
      </pc:sldChg>
    </pc:docChg>
  </pc:docChgLst>
  <pc:docChgLst>
    <pc:chgData name="Josée Aubry" userId="S::joaubry83_gmail.com#ext#@educaloi.onmicrosoft.com::23a2d29c-346f-4c14-95eb-1dc89f086536" providerId="AD" clId="Web-{6FB7FF7C-CD93-8B22-EF3E-A986519A3A75}"/>
    <pc:docChg chg="addSld delSld modSld sldOrd">
      <pc:chgData name="Josée Aubry" userId="S::joaubry83_gmail.com#ext#@educaloi.onmicrosoft.com::23a2d29c-346f-4c14-95eb-1dc89f086536" providerId="AD" clId="Web-{6FB7FF7C-CD93-8B22-EF3E-A986519A3A75}" dt="2024-04-08T02:51:32.059" v="86" actId="20577"/>
      <pc:docMkLst>
        <pc:docMk/>
      </pc:docMkLst>
      <pc:sldChg chg="modSp">
        <pc:chgData name="Josée Aubry" userId="S::joaubry83_gmail.com#ext#@educaloi.onmicrosoft.com::23a2d29c-346f-4c14-95eb-1dc89f086536" providerId="AD" clId="Web-{6FB7FF7C-CD93-8B22-EF3E-A986519A3A75}" dt="2024-04-08T02:14:19.533" v="7" actId="1076"/>
        <pc:sldMkLst>
          <pc:docMk/>
          <pc:sldMk cId="387620748" sldId="261"/>
        </pc:sldMkLst>
        <pc:spChg chg="mod">
          <ac:chgData name="Josée Aubry" userId="S::joaubry83_gmail.com#ext#@educaloi.onmicrosoft.com::23a2d29c-346f-4c14-95eb-1dc89f086536" providerId="AD" clId="Web-{6FB7FF7C-CD93-8B22-EF3E-A986519A3A75}" dt="2024-04-08T02:14:09.251" v="4" actId="20577"/>
          <ac:spMkLst>
            <pc:docMk/>
            <pc:sldMk cId="387620748" sldId="261"/>
            <ac:spMk id="8" creationId="{EB706226-4730-FA4D-ABEC-69D1B174C6AA}"/>
          </ac:spMkLst>
        </pc:spChg>
        <pc:picChg chg="mod">
          <ac:chgData name="Josée Aubry" userId="S::joaubry83_gmail.com#ext#@educaloi.onmicrosoft.com::23a2d29c-346f-4c14-95eb-1dc89f086536" providerId="AD" clId="Web-{6FB7FF7C-CD93-8B22-EF3E-A986519A3A75}" dt="2024-04-08T02:14:19.533" v="7" actId="1076"/>
          <ac:picMkLst>
            <pc:docMk/>
            <pc:sldMk cId="387620748" sldId="261"/>
            <ac:picMk id="2" creationId="{0C536DF3-C390-A5E0-A682-F32171ACB1D2}"/>
          </ac:picMkLst>
        </pc:picChg>
      </pc:sldChg>
      <pc:sldChg chg="ord">
        <pc:chgData name="Josée Aubry" userId="S::joaubry83_gmail.com#ext#@educaloi.onmicrosoft.com::23a2d29c-346f-4c14-95eb-1dc89f086536" providerId="AD" clId="Web-{6FB7FF7C-CD93-8B22-EF3E-A986519A3A75}" dt="2024-04-08T02:17:24.017" v="28"/>
        <pc:sldMkLst>
          <pc:docMk/>
          <pc:sldMk cId="3697603542" sldId="266"/>
        </pc:sldMkLst>
      </pc:sldChg>
      <pc:sldChg chg="modSp new">
        <pc:chgData name="Josée Aubry" userId="S::joaubry83_gmail.com#ext#@educaloi.onmicrosoft.com::23a2d29c-346f-4c14-95eb-1dc89f086536" providerId="AD" clId="Web-{6FB7FF7C-CD93-8B22-EF3E-A986519A3A75}" dt="2024-04-08T02:18:30.673" v="37" actId="14100"/>
        <pc:sldMkLst>
          <pc:docMk/>
          <pc:sldMk cId="4292537727" sldId="342"/>
        </pc:sldMkLst>
        <pc:spChg chg="mod">
          <ac:chgData name="Josée Aubry" userId="S::joaubry83_gmail.com#ext#@educaloi.onmicrosoft.com::23a2d29c-346f-4c14-95eb-1dc89f086536" providerId="AD" clId="Web-{6FB7FF7C-CD93-8B22-EF3E-A986519A3A75}" dt="2024-04-08T02:18:30.673" v="37" actId="14100"/>
          <ac:spMkLst>
            <pc:docMk/>
            <pc:sldMk cId="4292537727" sldId="342"/>
            <ac:spMk id="2" creationId="{87A18395-9254-0A6F-69A1-6EE93FC82831}"/>
          </ac:spMkLst>
        </pc:spChg>
        <pc:spChg chg="mod">
          <ac:chgData name="Josée Aubry" userId="S::joaubry83_gmail.com#ext#@educaloi.onmicrosoft.com::23a2d29c-346f-4c14-95eb-1dc89f086536" providerId="AD" clId="Web-{6FB7FF7C-CD93-8B22-EF3E-A986519A3A75}" dt="2024-04-08T02:15:57.314" v="15" actId="20577"/>
          <ac:spMkLst>
            <pc:docMk/>
            <pc:sldMk cId="4292537727" sldId="342"/>
            <ac:spMk id="3" creationId="{FA744341-9417-C626-3BC9-20AB684B6851}"/>
          </ac:spMkLst>
        </pc:spChg>
      </pc:sldChg>
      <pc:sldChg chg="delSp modSp new">
        <pc:chgData name="Josée Aubry" userId="S::joaubry83_gmail.com#ext#@educaloi.onmicrosoft.com::23a2d29c-346f-4c14-95eb-1dc89f086536" providerId="AD" clId="Web-{6FB7FF7C-CD93-8B22-EF3E-A986519A3A75}" dt="2024-04-08T02:24:58.283" v="40" actId="20577"/>
        <pc:sldMkLst>
          <pc:docMk/>
          <pc:sldMk cId="1388508495" sldId="343"/>
        </pc:sldMkLst>
        <pc:spChg chg="mod">
          <ac:chgData name="Josée Aubry" userId="S::joaubry83_gmail.com#ext#@educaloi.onmicrosoft.com::23a2d29c-346f-4c14-95eb-1dc89f086536" providerId="AD" clId="Web-{6FB7FF7C-CD93-8B22-EF3E-A986519A3A75}" dt="2024-04-08T02:24:58.283" v="40" actId="20577"/>
          <ac:spMkLst>
            <pc:docMk/>
            <pc:sldMk cId="1388508495" sldId="343"/>
            <ac:spMk id="2" creationId="{A6ED433D-CF32-9240-D1D5-781963924670}"/>
          </ac:spMkLst>
        </pc:spChg>
        <pc:spChg chg="del">
          <ac:chgData name="Josée Aubry" userId="S::joaubry83_gmail.com#ext#@educaloi.onmicrosoft.com::23a2d29c-346f-4c14-95eb-1dc89f086536" providerId="AD" clId="Web-{6FB7FF7C-CD93-8B22-EF3E-A986519A3A75}" dt="2024-04-08T02:17:36.736" v="30"/>
          <ac:spMkLst>
            <pc:docMk/>
            <pc:sldMk cId="1388508495" sldId="343"/>
            <ac:spMk id="3" creationId="{5D9110BA-43D1-10B1-D6B9-69900DB41CC4}"/>
          </ac:spMkLst>
        </pc:spChg>
      </pc:sldChg>
      <pc:sldChg chg="new del">
        <pc:chgData name="Josée Aubry" userId="S::joaubry83_gmail.com#ext#@educaloi.onmicrosoft.com::23a2d29c-346f-4c14-95eb-1dc89f086536" providerId="AD" clId="Web-{6FB7FF7C-CD93-8B22-EF3E-A986519A3A75}" dt="2024-04-08T02:46:52.736" v="42"/>
        <pc:sldMkLst>
          <pc:docMk/>
          <pc:sldMk cId="123247717" sldId="344"/>
        </pc:sldMkLst>
      </pc:sldChg>
      <pc:sldChg chg="delSp modSp new">
        <pc:chgData name="Josée Aubry" userId="S::joaubry83_gmail.com#ext#@educaloi.onmicrosoft.com::23a2d29c-346f-4c14-95eb-1dc89f086536" providerId="AD" clId="Web-{6FB7FF7C-CD93-8B22-EF3E-A986519A3A75}" dt="2024-04-08T02:51:32.059" v="86" actId="20577"/>
        <pc:sldMkLst>
          <pc:docMk/>
          <pc:sldMk cId="188957017" sldId="344"/>
        </pc:sldMkLst>
        <pc:spChg chg="del">
          <ac:chgData name="Josée Aubry" userId="S::joaubry83_gmail.com#ext#@educaloi.onmicrosoft.com::23a2d29c-346f-4c14-95eb-1dc89f086536" providerId="AD" clId="Web-{6FB7FF7C-CD93-8B22-EF3E-A986519A3A75}" dt="2024-04-08T02:47:18.034" v="45"/>
          <ac:spMkLst>
            <pc:docMk/>
            <pc:sldMk cId="188957017" sldId="344"/>
            <ac:spMk id="2" creationId="{06FCBA7B-D027-71F0-D8AE-45FC6CBA594A}"/>
          </ac:spMkLst>
        </pc:spChg>
        <pc:spChg chg="mod">
          <ac:chgData name="Josée Aubry" userId="S::joaubry83_gmail.com#ext#@educaloi.onmicrosoft.com::23a2d29c-346f-4c14-95eb-1dc89f086536" providerId="AD" clId="Web-{6FB7FF7C-CD93-8B22-EF3E-A986519A3A75}" dt="2024-04-08T02:47:50.895" v="65" actId="20577"/>
          <ac:spMkLst>
            <pc:docMk/>
            <pc:sldMk cId="188957017" sldId="344"/>
            <ac:spMk id="3" creationId="{1260ED70-1257-EBA0-F68C-0C4D2B231EE4}"/>
          </ac:spMkLst>
        </pc:spChg>
        <pc:spChg chg="mod">
          <ac:chgData name="Josée Aubry" userId="S::joaubry83_gmail.com#ext#@educaloi.onmicrosoft.com::23a2d29c-346f-4c14-95eb-1dc89f086536" providerId="AD" clId="Web-{6FB7FF7C-CD93-8B22-EF3E-A986519A3A75}" dt="2024-04-08T02:51:32.059" v="86" actId="20577"/>
          <ac:spMkLst>
            <pc:docMk/>
            <pc:sldMk cId="188957017" sldId="344"/>
            <ac:spMk id="4" creationId="{E03272C1-F0E0-C85A-E5C1-E772398311D3}"/>
          </ac:spMkLst>
        </pc:spChg>
        <pc:spChg chg="del">
          <ac:chgData name="Josée Aubry" userId="S::joaubry83_gmail.com#ext#@educaloi.onmicrosoft.com::23a2d29c-346f-4c14-95eb-1dc89f086536" providerId="AD" clId="Web-{6FB7FF7C-CD93-8B22-EF3E-A986519A3A75}" dt="2024-04-08T02:47:13.565" v="44"/>
          <ac:spMkLst>
            <pc:docMk/>
            <pc:sldMk cId="188957017" sldId="344"/>
            <ac:spMk id="5" creationId="{EBD4F7DB-9A4A-C993-F5E3-CC305236601D}"/>
          </ac:spMkLst>
        </pc:spChg>
      </pc:sldChg>
    </pc:docChg>
  </pc:docChgLst>
  <pc:docChgLst>
    <pc:chgData name="Julianne Chu" userId="S::julianne.chu@educaloi.qc.ca::e8f7f30b-d745-4019-beff-dc20084e4c5d" providerId="AD" clId="Web-{6916DBE0-CDCD-6AF9-9DED-2A5B51BB8952}"/>
    <pc:docChg chg="modSld">
      <pc:chgData name="Julianne Chu" userId="S::julianne.chu@educaloi.qc.ca::e8f7f30b-d745-4019-beff-dc20084e4c5d" providerId="AD" clId="Web-{6916DBE0-CDCD-6AF9-9DED-2A5B51BB8952}" dt="2024-04-30T15:44:06.122" v="8" actId="20577"/>
      <pc:docMkLst>
        <pc:docMk/>
      </pc:docMkLst>
      <pc:sldChg chg="modSp">
        <pc:chgData name="Julianne Chu" userId="S::julianne.chu@educaloi.qc.ca::e8f7f30b-d745-4019-beff-dc20084e4c5d" providerId="AD" clId="Web-{6916DBE0-CDCD-6AF9-9DED-2A5B51BB8952}" dt="2024-04-30T15:44:06.122" v="8" actId="20577"/>
        <pc:sldMkLst>
          <pc:docMk/>
          <pc:sldMk cId="2377657718" sldId="381"/>
        </pc:sldMkLst>
        <pc:spChg chg="mod">
          <ac:chgData name="Julianne Chu" userId="S::julianne.chu@educaloi.qc.ca::e8f7f30b-d745-4019-beff-dc20084e4c5d" providerId="AD" clId="Web-{6916DBE0-CDCD-6AF9-9DED-2A5B51BB8952}" dt="2024-04-30T15:44:06.122" v="8" actId="20577"/>
          <ac:spMkLst>
            <pc:docMk/>
            <pc:sldMk cId="2377657718" sldId="381"/>
            <ac:spMk id="3" creationId="{8606375F-2C37-E6BE-DBA1-241FB8054962}"/>
          </ac:spMkLst>
        </pc:spChg>
      </pc:sldChg>
    </pc:docChg>
  </pc:docChgLst>
  <pc:docChgLst>
    <pc:chgData name="Thais Cattani Perroni" userId="cfd5eeab-e9e1-4b2a-b5a4-3d687f911c86" providerId="ADAL" clId="{2E591B60-5BB6-46C9-82C6-82B79501EBD8}"/>
    <pc:docChg chg="custSel modSld replTag">
      <pc:chgData name="Thais Cattani Perroni" userId="cfd5eeab-e9e1-4b2a-b5a4-3d687f911c86" providerId="ADAL" clId="{2E591B60-5BB6-46C9-82C6-82B79501EBD8}" dt="2024-04-11T18:14:44.834" v="305"/>
      <pc:docMkLst>
        <pc:docMk/>
      </pc:docMkLst>
      <pc:sldChg chg="replTag delTag addCm">
        <pc:chgData name="Thais Cattani Perroni" userId="cfd5eeab-e9e1-4b2a-b5a4-3d687f911c86" providerId="ADAL" clId="{2E591B60-5BB6-46C9-82C6-82B79501EBD8}" dt="2024-04-11T18:14:44.834" v="305"/>
        <pc:sldMkLst>
          <pc:docMk/>
          <pc:sldMk cId="387620748" sldId="261"/>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14:44.834" v="305"/>
              <pc2:cmMkLst xmlns:pc2="http://schemas.microsoft.com/office/powerpoint/2019/9/main/command">
                <pc:docMk/>
                <pc:sldMk cId="387620748" sldId="261"/>
                <pc2:cmMk id="{D5887F5F-1896-4D24-983B-5C780ED75822}"/>
              </pc2:cmMkLst>
            </pc226:cmChg>
            <pc226:cmChg xmlns:pc226="http://schemas.microsoft.com/office/powerpoint/2022/06/main/command" chg="add">
              <pc226:chgData name="Thais Cattani Perroni" userId="cfd5eeab-e9e1-4b2a-b5a4-3d687f911c86" providerId="ADAL" clId="{2E591B60-5BB6-46C9-82C6-82B79501EBD8}" dt="2024-04-11T17:24:03.604" v="15"/>
              <pc2:cmMkLst xmlns:pc2="http://schemas.microsoft.com/office/powerpoint/2019/9/main/command">
                <pc:docMk/>
                <pc:sldMk cId="387620748" sldId="261"/>
                <pc2:cmMk id="{0745E4C1-9310-44D4-AA83-31837CDBE757}"/>
              </pc2:cmMkLst>
            </pc226:cmChg>
          </p:ext>
        </pc:extLst>
      </pc:sldChg>
      <pc:sldChg chg="replTag">
        <pc:chgData name="Thais Cattani Perroni" userId="cfd5eeab-e9e1-4b2a-b5a4-3d687f911c86" providerId="ADAL" clId="{2E591B60-5BB6-46C9-82C6-82B79501EBD8}" dt="2024-04-11T17:40:09.446" v="75"/>
        <pc:sldMkLst>
          <pc:docMk/>
          <pc:sldMk cId="2826379576" sldId="263"/>
        </pc:sldMkLst>
      </pc:sldChg>
      <pc:sldChg chg="replTag">
        <pc:chgData name="Thais Cattani Perroni" userId="cfd5eeab-e9e1-4b2a-b5a4-3d687f911c86" providerId="ADAL" clId="{2E591B60-5BB6-46C9-82C6-82B79501EBD8}" dt="2024-04-11T17:40:04.489" v="74"/>
        <pc:sldMkLst>
          <pc:docMk/>
          <pc:sldMk cId="3697603542" sldId="266"/>
        </pc:sldMkLst>
      </pc:sldChg>
      <pc:sldChg chg="replTag">
        <pc:chgData name="Thais Cattani Perroni" userId="cfd5eeab-e9e1-4b2a-b5a4-3d687f911c86" providerId="ADAL" clId="{2E591B60-5BB6-46C9-82C6-82B79501EBD8}" dt="2024-04-11T18:09:37.357" v="280"/>
        <pc:sldMkLst>
          <pc:docMk/>
          <pc:sldMk cId="2303950096" sldId="332"/>
        </pc:sldMkLst>
      </pc:sldChg>
      <pc:sldChg chg="replTag">
        <pc:chgData name="Thais Cattani Perroni" userId="cfd5eeab-e9e1-4b2a-b5a4-3d687f911c86" providerId="ADAL" clId="{2E591B60-5BB6-46C9-82C6-82B79501EBD8}" dt="2024-04-11T17:40:15.231" v="76"/>
        <pc:sldMkLst>
          <pc:docMk/>
          <pc:sldMk cId="948445979" sldId="334"/>
        </pc:sldMkLst>
      </pc:sldChg>
      <pc:sldChg chg="modSp mod replTag delTag addCm">
        <pc:chgData name="Thais Cattani Perroni" userId="cfd5eeab-e9e1-4b2a-b5a4-3d687f911c86" providerId="ADAL" clId="{2E591B60-5BB6-46C9-82C6-82B79501EBD8}" dt="2024-04-11T17:43:15.227" v="89"/>
        <pc:sldMkLst>
          <pc:docMk/>
          <pc:sldMk cId="2153390888" sldId="335"/>
        </pc:sldMkLst>
        <pc:spChg chg="mod">
          <ac:chgData name="Thais Cattani Perroni" userId="cfd5eeab-e9e1-4b2a-b5a4-3d687f911c86" providerId="ADAL" clId="{2E591B60-5BB6-46C9-82C6-82B79501EBD8}" dt="2024-04-11T17:41:01.609" v="81" actId="404"/>
          <ac:spMkLst>
            <pc:docMk/>
            <pc:sldMk cId="2153390888" sldId="335"/>
            <ac:spMk id="6" creationId="{4F0D54F8-6238-67EC-E90D-CE3FD9AF5E99}"/>
          </ac:spMkLst>
        </pc:spChg>
        <pc:spChg chg="mod">
          <ac:chgData name="Thais Cattani Perroni" userId="cfd5eeab-e9e1-4b2a-b5a4-3d687f911c86" providerId="ADAL" clId="{2E591B60-5BB6-46C9-82C6-82B79501EBD8}" dt="2024-04-11T17:41:10.948" v="82" actId="14100"/>
          <ac:spMkLst>
            <pc:docMk/>
            <pc:sldMk cId="2153390888" sldId="335"/>
            <ac:spMk id="9" creationId="{6263ED3F-47E9-6C8C-DA7C-05ED8F1F1B10}"/>
          </ac:spMkLst>
        </pc:spChg>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43:15.227" v="89"/>
              <pc2:cmMkLst xmlns:pc2="http://schemas.microsoft.com/office/powerpoint/2019/9/main/command">
                <pc:docMk/>
                <pc:sldMk cId="2153390888" sldId="335"/>
                <pc2:cmMk id="{98407064-58F2-463C-9378-7635E9D56A3B}"/>
              </pc2:cmMkLst>
            </pc226:cmChg>
          </p:ext>
        </pc:extLst>
      </pc:sldChg>
      <pc:sldChg chg="replTag delTag addCm">
        <pc:chgData name="Thais Cattani Perroni" userId="cfd5eeab-e9e1-4b2a-b5a4-3d687f911c86" providerId="ADAL" clId="{2E591B60-5BB6-46C9-82C6-82B79501EBD8}" dt="2024-04-11T17:44:09.853" v="93"/>
        <pc:sldMkLst>
          <pc:docMk/>
          <pc:sldMk cId="2838626346" sldId="336"/>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44:09.853" v="93"/>
              <pc2:cmMkLst xmlns:pc2="http://schemas.microsoft.com/office/powerpoint/2019/9/main/command">
                <pc:docMk/>
                <pc:sldMk cId="2838626346" sldId="336"/>
                <pc2:cmMk id="{7EC92D55-6643-4114-919F-CF54D9BB329F}"/>
              </pc2:cmMkLst>
            </pc226:cmChg>
          </p:ext>
        </pc:extLst>
      </pc:sldChg>
      <pc:sldChg chg="replTag delTag addCm">
        <pc:chgData name="Thais Cattani Perroni" userId="cfd5eeab-e9e1-4b2a-b5a4-3d687f911c86" providerId="ADAL" clId="{2E591B60-5BB6-46C9-82C6-82B79501EBD8}" dt="2024-04-11T17:51:31.154" v="131"/>
        <pc:sldMkLst>
          <pc:docMk/>
          <pc:sldMk cId="352259110" sldId="337"/>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47:25.300" v="99"/>
              <pc2:cmMkLst xmlns:pc2="http://schemas.microsoft.com/office/powerpoint/2019/9/main/command">
                <pc:docMk/>
                <pc:sldMk cId="352259110" sldId="337"/>
                <pc2:cmMk id="{A9E81AC1-2F14-48BD-A826-546549B0D954}"/>
              </pc2:cmMkLst>
            </pc226:cmChg>
          </p:ext>
        </pc:extLst>
      </pc:sldChg>
      <pc:sldChg chg="replTag delTag addCm">
        <pc:chgData name="Thais Cattani Perroni" userId="cfd5eeab-e9e1-4b2a-b5a4-3d687f911c86" providerId="ADAL" clId="{2E591B60-5BB6-46C9-82C6-82B79501EBD8}" dt="2024-04-11T17:51:52.169" v="136"/>
        <pc:sldMkLst>
          <pc:docMk/>
          <pc:sldMk cId="2260478425" sldId="338"/>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1:52.169" v="136"/>
              <pc2:cmMkLst xmlns:pc2="http://schemas.microsoft.com/office/powerpoint/2019/9/main/command">
                <pc:docMk/>
                <pc:sldMk cId="2260478425" sldId="338"/>
                <pc2:cmMk id="{6375FB75-FD64-4259-BE8D-84572F22CDF8}"/>
              </pc2:cmMkLst>
            </pc226:cmChg>
          </p:ext>
        </pc:extLst>
      </pc:sldChg>
      <pc:sldChg chg="replTag delTag">
        <pc:chgData name="Thais Cattani Perroni" userId="cfd5eeab-e9e1-4b2a-b5a4-3d687f911c86" providerId="ADAL" clId="{2E591B60-5BB6-46C9-82C6-82B79501EBD8}" dt="2024-04-11T17:52:38.289" v="149"/>
        <pc:sldMkLst>
          <pc:docMk/>
          <pc:sldMk cId="1930636630" sldId="339"/>
        </pc:sldMkLst>
      </pc:sldChg>
      <pc:sldChg chg="replTag delTag addCm">
        <pc:chgData name="Thais Cattani Perroni" userId="cfd5eeab-e9e1-4b2a-b5a4-3d687f911c86" providerId="ADAL" clId="{2E591B60-5BB6-46C9-82C6-82B79501EBD8}" dt="2024-04-11T17:55:19.922" v="159"/>
        <pc:sldMkLst>
          <pc:docMk/>
          <pc:sldMk cId="1862923784" sldId="340"/>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5:14.509" v="156"/>
              <pc2:cmMkLst xmlns:pc2="http://schemas.microsoft.com/office/powerpoint/2019/9/main/command">
                <pc:docMk/>
                <pc:sldMk cId="1862923784" sldId="340"/>
                <pc2:cmMk id="{C26ED599-90E6-4490-9360-C0A42ABBBC91}"/>
              </pc2:cmMkLst>
            </pc226:cmChg>
          </p:ext>
        </pc:extLst>
      </pc:sldChg>
      <pc:sldChg chg="replTag delTag addCm">
        <pc:chgData name="Thais Cattani Perroni" userId="cfd5eeab-e9e1-4b2a-b5a4-3d687f911c86" providerId="ADAL" clId="{2E591B60-5BB6-46C9-82C6-82B79501EBD8}" dt="2024-04-11T17:55:34.306" v="164"/>
        <pc:sldMkLst>
          <pc:docMk/>
          <pc:sldMk cId="939492923" sldId="341"/>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5:34.306" v="164"/>
              <pc2:cmMkLst xmlns:pc2="http://schemas.microsoft.com/office/powerpoint/2019/9/main/command">
                <pc:docMk/>
                <pc:sldMk cId="939492923" sldId="341"/>
                <pc2:cmMk id="{A878FDB5-FC04-4E30-B25B-A6A9F3513F59}"/>
              </pc2:cmMkLst>
            </pc226:cmChg>
          </p:ext>
        </pc:extLst>
      </pc:sldChg>
      <pc:sldChg chg="modSp mod replTag delTag addCm">
        <pc:chgData name="Thais Cattani Perroni" userId="cfd5eeab-e9e1-4b2a-b5a4-3d687f911c86" providerId="ADAL" clId="{2E591B60-5BB6-46C9-82C6-82B79501EBD8}" dt="2024-04-11T18:09:45.392" v="292"/>
        <pc:sldMkLst>
          <pc:docMk/>
          <pc:sldMk cId="4292537727" sldId="342"/>
        </pc:sldMkLst>
        <pc:spChg chg="mod">
          <ac:chgData name="Thais Cattani Perroni" userId="cfd5eeab-e9e1-4b2a-b5a4-3d687f911c86" providerId="ADAL" clId="{2E591B60-5BB6-46C9-82C6-82B79501EBD8}" dt="2024-04-11T17:25:06.281" v="21" actId="20577"/>
          <ac:spMkLst>
            <pc:docMk/>
            <pc:sldMk cId="4292537727" sldId="342"/>
            <ac:spMk id="2" creationId="{87A18395-9254-0A6F-69A1-6EE93FC82831}"/>
          </ac:spMkLst>
        </pc:spChg>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26:52.809" v="22"/>
              <pc2:cmMkLst xmlns:pc2="http://schemas.microsoft.com/office/powerpoint/2019/9/main/command">
                <pc:docMk/>
                <pc:sldMk cId="4292537727" sldId="342"/>
                <pc2:cmMk id="{F616F8A1-A0C1-4F3B-B187-E5E41B632E11}"/>
              </pc2:cmMkLst>
            </pc226:cmChg>
          </p:ext>
        </pc:extLst>
      </pc:sldChg>
      <pc:sldChg chg="replTag delTag addCm">
        <pc:chgData name="Thais Cattani Perroni" userId="cfd5eeab-e9e1-4b2a-b5a4-3d687f911c86" providerId="ADAL" clId="{2E591B60-5BB6-46C9-82C6-82B79501EBD8}" dt="2024-04-11T18:09:46.026" v="294"/>
        <pc:sldMkLst>
          <pc:docMk/>
          <pc:sldMk cId="1388508495" sldId="343"/>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27:51.485" v="31"/>
              <pc2:cmMkLst xmlns:pc2="http://schemas.microsoft.com/office/powerpoint/2019/9/main/command">
                <pc:docMk/>
                <pc:sldMk cId="1388508495" sldId="343"/>
                <pc2:cmMk id="{425A2717-96AD-4F85-9E4E-209298C652CA}"/>
              </pc2:cmMkLst>
            </pc226:cmChg>
          </p:ext>
        </pc:extLst>
      </pc:sldChg>
      <pc:sldChg chg="replTag delTag addCm modCm">
        <pc:chgData name="Thais Cattani Perroni" userId="cfd5eeab-e9e1-4b2a-b5a4-3d687f911c86" providerId="ADAL" clId="{2E591B60-5BB6-46C9-82C6-82B79501EBD8}" dt="2024-04-11T17:40:02.482" v="73"/>
        <pc:sldMkLst>
          <pc:docMk/>
          <pc:sldMk cId="188957017" sldId="344"/>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40:02.482" v="73"/>
              <pc2:cmMkLst xmlns:pc2="http://schemas.microsoft.com/office/powerpoint/2019/9/main/command">
                <pc:docMk/>
                <pc:sldMk cId="188957017" sldId="344"/>
                <pc2:cmMk id="{C6708015-E722-4E06-8CE1-7579FBF1BFD7}"/>
              </pc2:cmMkLst>
              <pc226:cmRplyChg chg="add">
                <pc226:chgData name="Thais Cattani Perroni" userId="cfd5eeab-e9e1-4b2a-b5a4-3d687f911c86" providerId="ADAL" clId="{2E591B60-5BB6-46C9-82C6-82B79501EBD8}" dt="2024-04-11T17:39:37.996" v="72"/>
                <pc2:cmRplyMkLst xmlns:pc2="http://schemas.microsoft.com/office/powerpoint/2019/9/main/command">
                  <pc:docMk/>
                  <pc:sldMk cId="188957017" sldId="344"/>
                  <pc2:cmMk id="{C6708015-E722-4E06-8CE1-7579FBF1BFD7}"/>
                  <pc2:cmRplyMk id="{0B40496B-F487-45C9-A7DD-253AB128E19B}"/>
                </pc2:cmRplyMkLst>
              </pc226:cmRplyChg>
              <pc226:cmRplyChg chg="add">
                <pc226:chgData name="Thais Cattani Perroni" userId="cfd5eeab-e9e1-4b2a-b5a4-3d687f911c86" providerId="ADAL" clId="{2E591B60-5BB6-46C9-82C6-82B79501EBD8}" dt="2024-04-11T17:40:02.482" v="73"/>
                <pc2:cmRplyMkLst xmlns:pc2="http://schemas.microsoft.com/office/powerpoint/2019/9/main/command">
                  <pc:docMk/>
                  <pc:sldMk cId="188957017" sldId="344"/>
                  <pc2:cmMk id="{C6708015-E722-4E06-8CE1-7579FBF1BFD7}"/>
                  <pc2:cmRplyMk id="{484F5ED9-B4AE-4569-817A-43660F9E6070}"/>
                </pc2:cmRplyMkLst>
              </pc226:cmRplyChg>
            </pc226:cmChg>
          </p:ext>
        </pc:extLst>
      </pc:sldChg>
      <pc:sldChg chg="replTag delTag">
        <pc:chgData name="Thais Cattani Perroni" userId="cfd5eeab-e9e1-4b2a-b5a4-3d687f911c86" providerId="ADAL" clId="{2E591B60-5BB6-46C9-82C6-82B79501EBD8}" dt="2024-04-11T17:49:18.344" v="108"/>
        <pc:sldMkLst>
          <pc:docMk/>
          <pc:sldMk cId="2074190765" sldId="351"/>
        </pc:sldMkLst>
      </pc:sldChg>
      <pc:sldChg chg="replTag">
        <pc:chgData name="Thais Cattani Perroni" userId="cfd5eeab-e9e1-4b2a-b5a4-3d687f911c86" providerId="ADAL" clId="{2E591B60-5BB6-46C9-82C6-82B79501EBD8}" dt="2024-04-11T17:49:22.239" v="109"/>
        <pc:sldMkLst>
          <pc:docMk/>
          <pc:sldMk cId="2323474618" sldId="352"/>
        </pc:sldMkLst>
      </pc:sldChg>
      <pc:sldChg chg="replTag delTag addCm">
        <pc:chgData name="Thais Cattani Perroni" userId="cfd5eeab-e9e1-4b2a-b5a4-3d687f911c86" providerId="ADAL" clId="{2E591B60-5BB6-46C9-82C6-82B79501EBD8}" dt="2024-04-11T17:52:31.354" v="144"/>
        <pc:sldMkLst>
          <pc:docMk/>
          <pc:sldMk cId="3828344346" sldId="353"/>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2:30.237" v="142"/>
              <pc2:cmMkLst xmlns:pc2="http://schemas.microsoft.com/office/powerpoint/2019/9/main/command">
                <pc:docMk/>
                <pc:sldMk cId="3828344346" sldId="353"/>
                <pc2:cmMk id="{7FE8B124-B17F-49DD-9D72-68B1B37EB39F}"/>
              </pc2:cmMkLst>
            </pc226:cmChg>
          </p:ext>
        </pc:extLst>
      </pc:sldChg>
      <pc:sldChg chg="replTag delTag">
        <pc:chgData name="Thais Cattani Perroni" userId="cfd5eeab-e9e1-4b2a-b5a4-3d687f911c86" providerId="ADAL" clId="{2E591B60-5BB6-46C9-82C6-82B79501EBD8}" dt="2024-04-11T17:51:05.617" v="122"/>
        <pc:sldMkLst>
          <pc:docMk/>
          <pc:sldMk cId="3470529866" sldId="354"/>
        </pc:sldMkLst>
      </pc:sldChg>
      <pc:sldChg chg="replTag delTag addCm">
        <pc:chgData name="Thais Cattani Perroni" userId="cfd5eeab-e9e1-4b2a-b5a4-3d687f911c86" providerId="ADAL" clId="{2E591B60-5BB6-46C9-82C6-82B79501EBD8}" dt="2024-04-11T17:51:07.406" v="124"/>
        <pc:sldMkLst>
          <pc:docMk/>
          <pc:sldMk cId="4194172465" sldId="355"/>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0:33.631" v="119"/>
              <pc2:cmMkLst xmlns:pc2="http://schemas.microsoft.com/office/powerpoint/2019/9/main/command">
                <pc:docMk/>
                <pc:sldMk cId="4194172465" sldId="355"/>
                <pc2:cmMk id="{BC5EC53E-2E80-479F-9F8E-D6AD00FFC3F7}"/>
              </pc2:cmMkLst>
            </pc226:cmChg>
            <pc226:cmChg xmlns:pc226="http://schemas.microsoft.com/office/powerpoint/2022/06/main/command" chg="add">
              <pc226:chgData name="Thais Cattani Perroni" userId="cfd5eeab-e9e1-4b2a-b5a4-3d687f911c86" providerId="ADAL" clId="{2E591B60-5BB6-46C9-82C6-82B79501EBD8}" dt="2024-04-11T17:51:04.373" v="120"/>
              <pc2:cmMkLst xmlns:pc2="http://schemas.microsoft.com/office/powerpoint/2019/9/main/command">
                <pc:docMk/>
                <pc:sldMk cId="4194172465" sldId="355"/>
                <pc2:cmMk id="{DA1D4C45-E919-4DEE-8536-FEB216106A42}"/>
              </pc2:cmMkLst>
            </pc226:cmChg>
          </p:ext>
        </pc:extLst>
      </pc:sldChg>
      <pc:sldChg chg="replTag delTag addCm">
        <pc:chgData name="Thais Cattani Perroni" userId="cfd5eeab-e9e1-4b2a-b5a4-3d687f911c86" providerId="ADAL" clId="{2E591B60-5BB6-46C9-82C6-82B79501EBD8}" dt="2024-04-11T17:55:51.273" v="171"/>
        <pc:sldMkLst>
          <pc:docMk/>
          <pc:sldMk cId="1696835114" sldId="356"/>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5:48.153" v="168"/>
              <pc2:cmMkLst xmlns:pc2="http://schemas.microsoft.com/office/powerpoint/2019/9/main/command">
                <pc:docMk/>
                <pc:sldMk cId="1696835114" sldId="356"/>
                <pc2:cmMk id="{3732A1F2-A659-4BE7-97C7-A5E2EA263165}"/>
              </pc2:cmMkLst>
            </pc226:cmChg>
          </p:ext>
        </pc:extLst>
      </pc:sldChg>
      <pc:sldChg chg="replTag delTag addCm">
        <pc:chgData name="Thais Cattani Perroni" userId="cfd5eeab-e9e1-4b2a-b5a4-3d687f911c86" providerId="ADAL" clId="{2E591B60-5BB6-46C9-82C6-82B79501EBD8}" dt="2024-04-11T17:58:46.465" v="188"/>
        <pc:sldMkLst>
          <pc:docMk/>
          <pc:sldMk cId="1248820591" sldId="357"/>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7:18.129" v="176"/>
              <pc2:cmMkLst xmlns:pc2="http://schemas.microsoft.com/office/powerpoint/2019/9/main/command">
                <pc:docMk/>
                <pc:sldMk cId="1248820591" sldId="357"/>
                <pc2:cmMk id="{C17C664D-70A1-4469-9533-7B504130B204}"/>
              </pc2:cmMkLst>
            </pc226:cmChg>
          </p:ext>
        </pc:extLst>
      </pc:sldChg>
      <pc:sldChg chg="replTag addCm">
        <pc:chgData name="Thais Cattani Perroni" userId="cfd5eeab-e9e1-4b2a-b5a4-3d687f911c86" providerId="ADAL" clId="{2E591B60-5BB6-46C9-82C6-82B79501EBD8}" dt="2024-04-11T17:48:16.877" v="101"/>
        <pc:sldMkLst>
          <pc:docMk/>
          <pc:sldMk cId="2989217379" sldId="358"/>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48:16.877" v="101"/>
              <pc2:cmMkLst xmlns:pc2="http://schemas.microsoft.com/office/powerpoint/2019/9/main/command">
                <pc:docMk/>
                <pc:sldMk cId="2989217379" sldId="358"/>
                <pc2:cmMk id="{BFD13566-15B6-4FDC-9898-9F8A9F6A9C20}"/>
              </pc2:cmMkLst>
            </pc226:cmChg>
          </p:ext>
        </pc:extLst>
      </pc:sldChg>
      <pc:sldChg chg="replTag delTag addCm">
        <pc:chgData name="Thais Cattani Perroni" userId="cfd5eeab-e9e1-4b2a-b5a4-3d687f911c86" providerId="ADAL" clId="{2E591B60-5BB6-46C9-82C6-82B79501EBD8}" dt="2024-04-11T17:57:38.726" v="180"/>
        <pc:sldMkLst>
          <pc:docMk/>
          <pc:sldMk cId="4059817177" sldId="359"/>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7:38.726" v="180"/>
              <pc2:cmMkLst xmlns:pc2="http://schemas.microsoft.com/office/powerpoint/2019/9/main/command">
                <pc:docMk/>
                <pc:sldMk cId="4059817177" sldId="359"/>
                <pc2:cmMk id="{C53A6C7C-4443-48D0-9220-8F7FA1CF1988}"/>
              </pc2:cmMkLst>
            </pc226:cmChg>
          </p:ext>
        </pc:extLst>
      </pc:sldChg>
      <pc:sldChg chg="replTag delTag addCm">
        <pc:chgData name="Thais Cattani Perroni" userId="cfd5eeab-e9e1-4b2a-b5a4-3d687f911c86" providerId="ADAL" clId="{2E591B60-5BB6-46C9-82C6-82B79501EBD8}" dt="2024-04-11T18:04:21.956" v="221"/>
        <pc:sldMkLst>
          <pc:docMk/>
          <pc:sldMk cId="2898392835" sldId="360"/>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58:34.057" v="184"/>
              <pc2:cmMkLst xmlns:pc2="http://schemas.microsoft.com/office/powerpoint/2019/9/main/command">
                <pc:docMk/>
                <pc:sldMk cId="2898392835" sldId="360"/>
                <pc2:cmMk id="{59E89E52-A9C4-40AE-B0C3-73F142AD4246}"/>
              </pc2:cmMkLst>
            </pc226:cmChg>
            <pc226:cmChg xmlns:pc226="http://schemas.microsoft.com/office/powerpoint/2022/06/main/command" chg="add">
              <pc226:chgData name="Thais Cattani Perroni" userId="cfd5eeab-e9e1-4b2a-b5a4-3d687f911c86" providerId="ADAL" clId="{2E591B60-5BB6-46C9-82C6-82B79501EBD8}" dt="2024-04-11T18:00:11.352" v="193"/>
              <pc2:cmMkLst xmlns:pc2="http://schemas.microsoft.com/office/powerpoint/2019/9/main/command">
                <pc:docMk/>
                <pc:sldMk cId="2898392835" sldId="360"/>
                <pc2:cmMk id="{87A3B0FA-8721-4182-ADAD-914D007BAF4B}"/>
              </pc2:cmMkLst>
            </pc226:cmChg>
          </p:ext>
        </pc:extLst>
      </pc:sldChg>
      <pc:sldChg chg="replTag delTag addCm">
        <pc:chgData name="Thais Cattani Perroni" userId="cfd5eeab-e9e1-4b2a-b5a4-3d687f911c86" providerId="ADAL" clId="{2E591B60-5BB6-46C9-82C6-82B79501EBD8}" dt="2024-04-11T18:06:37.049" v="240"/>
        <pc:sldMkLst>
          <pc:docMk/>
          <pc:sldMk cId="771006061" sldId="361"/>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0:27.715" v="197"/>
              <pc2:cmMkLst xmlns:pc2="http://schemas.microsoft.com/office/powerpoint/2019/9/main/command">
                <pc:docMk/>
                <pc:sldMk cId="771006061" sldId="361"/>
                <pc2:cmMk id="{802AEA99-AC12-4D8B-8E40-C2F55EABD3CA}"/>
              </pc2:cmMkLst>
            </pc226:cmChg>
          </p:ext>
        </pc:extLst>
      </pc:sldChg>
      <pc:sldChg chg="replTag delTag addCm modCm">
        <pc:chgData name="Thais Cattani Perroni" userId="cfd5eeab-e9e1-4b2a-b5a4-3d687f911c86" providerId="ADAL" clId="{2E591B60-5BB6-46C9-82C6-82B79501EBD8}" dt="2024-04-11T18:06:58.883" v="243"/>
        <pc:sldMkLst>
          <pc:docMk/>
          <pc:sldMk cId="4185651451" sldId="362"/>
        </pc:sldMkLst>
        <pc:extLst>
          <p:ext xmlns:p="http://schemas.openxmlformats.org/presentationml/2006/main" uri="{D6D511B9-2390-475A-947B-AFAB55BFBCF1}">
            <pc226:cmChg xmlns:pc226="http://schemas.microsoft.com/office/powerpoint/2022/06/main/command" chg="add mod">
              <pc226:chgData name="Thais Cattani Perroni" userId="cfd5eeab-e9e1-4b2a-b5a4-3d687f911c86" providerId="ADAL" clId="{2E591B60-5BB6-46C9-82C6-82B79501EBD8}" dt="2024-04-11T18:06:58.883" v="243"/>
              <pc2:cmMkLst xmlns:pc2="http://schemas.microsoft.com/office/powerpoint/2019/9/main/command">
                <pc:docMk/>
                <pc:sldMk cId="4185651451" sldId="362"/>
                <pc2:cmMk id="{08FEF072-235C-4D80-9DE9-190A24A147C3}"/>
              </pc2:cmMkLst>
            </pc226:cmChg>
            <pc226:cmChg xmlns:pc226="http://schemas.microsoft.com/office/powerpoint/2022/06/main/command" chg="add">
              <pc226:chgData name="Thais Cattani Perroni" userId="cfd5eeab-e9e1-4b2a-b5a4-3d687f911c86" providerId="ADAL" clId="{2E591B60-5BB6-46C9-82C6-82B79501EBD8}" dt="2024-04-11T18:03:46.280" v="202"/>
              <pc2:cmMkLst xmlns:pc2="http://schemas.microsoft.com/office/powerpoint/2019/9/main/command">
                <pc:docMk/>
                <pc:sldMk cId="4185651451" sldId="362"/>
                <pc2:cmMk id="{B2736D92-2818-4FBD-B1A2-026964399E9D}"/>
              </pc2:cmMkLst>
            </pc226:cmChg>
          </p:ext>
        </pc:extLst>
      </pc:sldChg>
      <pc:sldChg chg="replTag delTag addCm">
        <pc:chgData name="Thais Cattani Perroni" userId="cfd5eeab-e9e1-4b2a-b5a4-3d687f911c86" providerId="ADAL" clId="{2E591B60-5BB6-46C9-82C6-82B79501EBD8}" dt="2024-04-11T18:04:31.211" v="224"/>
        <pc:sldMkLst>
          <pc:docMk/>
          <pc:sldMk cId="2277315651" sldId="363"/>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4:31.211" v="224"/>
              <pc2:cmMkLst xmlns:pc2="http://schemas.microsoft.com/office/powerpoint/2019/9/main/command">
                <pc:docMk/>
                <pc:sldMk cId="2277315651" sldId="363"/>
                <pc2:cmMk id="{DB0EA782-8E02-48A4-8D5F-5E0AF7F3F8EB}"/>
              </pc2:cmMkLst>
            </pc226:cmChg>
          </p:ext>
        </pc:extLst>
      </pc:sldChg>
      <pc:sldChg chg="replTag delTag addCm">
        <pc:chgData name="Thais Cattani Perroni" userId="cfd5eeab-e9e1-4b2a-b5a4-3d687f911c86" providerId="ADAL" clId="{2E591B60-5BB6-46C9-82C6-82B79501EBD8}" dt="2024-04-11T18:06:18.084" v="229"/>
        <pc:sldMkLst>
          <pc:docMk/>
          <pc:sldMk cId="2409577455" sldId="364"/>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6:18.084" v="229"/>
              <pc2:cmMkLst xmlns:pc2="http://schemas.microsoft.com/office/powerpoint/2019/9/main/command">
                <pc:docMk/>
                <pc:sldMk cId="2409577455" sldId="364"/>
                <pc2:cmMk id="{E99ABC7B-FE09-424E-8BBB-91D740D0F242}"/>
              </pc2:cmMkLst>
            </pc226:cmChg>
            <pc226:cmChg xmlns:pc226="http://schemas.microsoft.com/office/powerpoint/2022/06/main/command" chg="add">
              <pc226:chgData name="Thais Cattani Perroni" userId="cfd5eeab-e9e1-4b2a-b5a4-3d687f911c86" providerId="ADAL" clId="{2E591B60-5BB6-46C9-82C6-82B79501EBD8}" dt="2024-04-11T18:05:48.666" v="228"/>
              <pc2:cmMkLst xmlns:pc2="http://schemas.microsoft.com/office/powerpoint/2019/9/main/command">
                <pc:docMk/>
                <pc:sldMk cId="2409577455" sldId="364"/>
                <pc2:cmMk id="{33A9B1A6-3BBB-4255-A660-5B6D5A1E3C9C}"/>
              </pc2:cmMkLst>
            </pc226:cmChg>
          </p:ext>
        </pc:extLst>
      </pc:sldChg>
      <pc:sldChg chg="replTag delTag addCm">
        <pc:chgData name="Thais Cattani Perroni" userId="cfd5eeab-e9e1-4b2a-b5a4-3d687f911c86" providerId="ADAL" clId="{2E591B60-5BB6-46C9-82C6-82B79501EBD8}" dt="2024-04-11T18:09:46.603" v="296"/>
        <pc:sldMkLst>
          <pc:docMk/>
          <pc:sldMk cId="2865729669" sldId="365"/>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28:08.059" v="35"/>
              <pc2:cmMkLst xmlns:pc2="http://schemas.microsoft.com/office/powerpoint/2019/9/main/command">
                <pc:docMk/>
                <pc:sldMk cId="2865729669" sldId="365"/>
                <pc2:cmMk id="{0279DDE4-6953-4D5F-B33A-6AD33318954D}"/>
              </pc2:cmMkLst>
            </pc226:cmChg>
          </p:ext>
        </pc:extLst>
      </pc:sldChg>
      <pc:sldChg chg="modSp mod replTag delTag addCm">
        <pc:chgData name="Thais Cattani Perroni" userId="cfd5eeab-e9e1-4b2a-b5a4-3d687f911c86" providerId="ADAL" clId="{2E591B60-5BB6-46C9-82C6-82B79501EBD8}" dt="2024-04-11T18:09:47.783" v="298"/>
        <pc:sldMkLst>
          <pc:docMk/>
          <pc:sldMk cId="1752500411" sldId="366"/>
        </pc:sldMkLst>
        <pc:spChg chg="mod">
          <ac:chgData name="Thais Cattani Perroni" userId="cfd5eeab-e9e1-4b2a-b5a4-3d687f911c86" providerId="ADAL" clId="{2E591B60-5BB6-46C9-82C6-82B79501EBD8}" dt="2024-04-11T17:28:52.622" v="39" actId="1076"/>
          <ac:spMkLst>
            <pc:docMk/>
            <pc:sldMk cId="1752500411" sldId="366"/>
            <ac:spMk id="2" creationId="{A38F45F6-4AE3-A26F-253B-28C1C86A695B}"/>
          </ac:spMkLst>
        </pc:spChg>
        <pc:spChg chg="mod">
          <ac:chgData name="Thais Cattani Perroni" userId="cfd5eeab-e9e1-4b2a-b5a4-3d687f911c86" providerId="ADAL" clId="{2E591B60-5BB6-46C9-82C6-82B79501EBD8}" dt="2024-04-11T17:28:57.663" v="40" actId="1076"/>
          <ac:spMkLst>
            <pc:docMk/>
            <pc:sldMk cId="1752500411" sldId="366"/>
            <ac:spMk id="4" creationId="{DD590733-2E90-8221-D6ED-D4427D8272F5}"/>
          </ac:spMkLst>
        </pc:spChg>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30:25.038" v="44"/>
              <pc2:cmMkLst xmlns:pc2="http://schemas.microsoft.com/office/powerpoint/2019/9/main/command">
                <pc:docMk/>
                <pc:sldMk cId="1752500411" sldId="366"/>
                <pc2:cmMk id="{613716AC-4BC9-41E2-8D20-EDE7E6AC027C}"/>
              </pc2:cmMkLst>
            </pc226:cmChg>
          </p:ext>
        </pc:extLst>
      </pc:sldChg>
      <pc:sldChg chg="replTag delTag addCm">
        <pc:chgData name="Thais Cattani Perroni" userId="cfd5eeab-e9e1-4b2a-b5a4-3d687f911c86" providerId="ADAL" clId="{2E591B60-5BB6-46C9-82C6-82B79501EBD8}" dt="2024-04-11T18:09:48.278" v="300"/>
        <pc:sldMkLst>
          <pc:docMk/>
          <pc:sldMk cId="1041184536" sldId="367"/>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30:49.949" v="53"/>
              <pc2:cmMkLst xmlns:pc2="http://schemas.microsoft.com/office/powerpoint/2019/9/main/command">
                <pc:docMk/>
                <pc:sldMk cId="1041184536" sldId="367"/>
                <pc2:cmMk id="{BA5CF5AE-3CB7-4D5B-9DD0-647C4B7A7640}"/>
              </pc2:cmMkLst>
            </pc226:cmChg>
          </p:ext>
        </pc:extLst>
      </pc:sldChg>
      <pc:sldChg chg="replTag delTag addCm">
        <pc:chgData name="Thais Cattani Perroni" userId="cfd5eeab-e9e1-4b2a-b5a4-3d687f911c86" providerId="ADAL" clId="{2E591B60-5BB6-46C9-82C6-82B79501EBD8}" dt="2024-04-11T18:09:48.748" v="302"/>
        <pc:sldMkLst>
          <pc:docMk/>
          <pc:sldMk cId="2497054837" sldId="368"/>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30:59.159" v="57"/>
              <pc2:cmMkLst xmlns:pc2="http://schemas.microsoft.com/office/powerpoint/2019/9/main/command">
                <pc:docMk/>
                <pc:sldMk cId="2497054837" sldId="368"/>
                <pc2:cmMk id="{59474F18-DEA1-45D6-A45C-8B374FE05F13}"/>
              </pc2:cmMkLst>
            </pc226:cmChg>
          </p:ext>
        </pc:extLst>
      </pc:sldChg>
      <pc:sldChg chg="replTag delTag addCm">
        <pc:chgData name="Thais Cattani Perroni" userId="cfd5eeab-e9e1-4b2a-b5a4-3d687f911c86" providerId="ADAL" clId="{2E591B60-5BB6-46C9-82C6-82B79501EBD8}" dt="2024-04-11T17:31:36.482" v="67"/>
        <pc:sldMkLst>
          <pc:docMk/>
          <pc:sldMk cId="1060942815" sldId="369"/>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7:31:36.482" v="67"/>
              <pc2:cmMkLst xmlns:pc2="http://schemas.microsoft.com/office/powerpoint/2019/9/main/command">
                <pc:docMk/>
                <pc:sldMk cId="1060942815" sldId="369"/>
                <pc2:cmMk id="{07F1D511-FC68-477C-8839-EDEBC6922BC5}"/>
              </pc2:cmMkLst>
            </pc226:cmChg>
          </p:ext>
        </pc:extLst>
      </pc:sldChg>
      <pc:sldChg chg="replTag delTag">
        <pc:chgData name="Thais Cattani Perroni" userId="cfd5eeab-e9e1-4b2a-b5a4-3d687f911c86" providerId="ADAL" clId="{2E591B60-5BB6-46C9-82C6-82B79501EBD8}" dt="2024-04-11T18:07:00.878" v="245"/>
        <pc:sldMkLst>
          <pc:docMk/>
          <pc:sldMk cId="3842379132" sldId="370"/>
        </pc:sldMkLst>
      </pc:sldChg>
      <pc:sldChg chg="replTag delTag addCm">
        <pc:chgData name="Thais Cattani Perroni" userId="cfd5eeab-e9e1-4b2a-b5a4-3d687f911c86" providerId="ADAL" clId="{2E591B60-5BB6-46C9-82C6-82B79501EBD8}" dt="2024-04-11T18:08:12.718" v="259"/>
        <pc:sldMkLst>
          <pc:docMk/>
          <pc:sldMk cId="2502061201" sldId="371"/>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7:54.857" v="249"/>
              <pc2:cmMkLst xmlns:pc2="http://schemas.microsoft.com/office/powerpoint/2019/9/main/command">
                <pc:docMk/>
                <pc:sldMk cId="2502061201" sldId="371"/>
                <pc2:cmMk id="{95E68A1B-F4A4-45D2-AB32-A0729BE27E15}"/>
              </pc2:cmMkLst>
            </pc226:cmChg>
          </p:ext>
        </pc:extLst>
      </pc:sldChg>
      <pc:sldChg chg="replTag delTag">
        <pc:chgData name="Thais Cattani Perroni" userId="cfd5eeab-e9e1-4b2a-b5a4-3d687f911c86" providerId="ADAL" clId="{2E591B60-5BB6-46C9-82C6-82B79501EBD8}" dt="2024-04-11T18:08:20.366" v="263"/>
        <pc:sldMkLst>
          <pc:docMk/>
          <pc:sldMk cId="341840734" sldId="372"/>
        </pc:sldMkLst>
      </pc:sldChg>
      <pc:sldChg chg="replTag delTag addCm">
        <pc:chgData name="Thais Cattani Perroni" userId="cfd5eeab-e9e1-4b2a-b5a4-3d687f911c86" providerId="ADAL" clId="{2E591B60-5BB6-46C9-82C6-82B79501EBD8}" dt="2024-04-11T18:09:38.152" v="282"/>
        <pc:sldMkLst>
          <pc:docMk/>
          <pc:sldMk cId="1647772479" sldId="373"/>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8:27.048" v="268"/>
              <pc2:cmMkLst xmlns:pc2="http://schemas.microsoft.com/office/powerpoint/2019/9/main/command">
                <pc:docMk/>
                <pc:sldMk cId="1647772479" sldId="373"/>
                <pc2:cmMk id="{DE857FCD-DC2F-42BB-ADA6-B63E9D6AD611}"/>
              </pc2:cmMkLst>
            </pc226:cmChg>
          </p:ext>
        </pc:extLst>
      </pc:sldChg>
      <pc:sldChg chg="replTag">
        <pc:chgData name="Thais Cattani Perroni" userId="cfd5eeab-e9e1-4b2a-b5a4-3d687f911c86" providerId="ADAL" clId="{2E591B60-5BB6-46C9-82C6-82B79501EBD8}" dt="2024-04-11T18:08:28.229" v="269"/>
        <pc:sldMkLst>
          <pc:docMk/>
          <pc:sldMk cId="1568455636" sldId="374"/>
        </pc:sldMkLst>
      </pc:sldChg>
      <pc:sldChg chg="replTag addCm">
        <pc:chgData name="Thais Cattani Perroni" userId="cfd5eeab-e9e1-4b2a-b5a4-3d687f911c86" providerId="ADAL" clId="{2E591B60-5BB6-46C9-82C6-82B79501EBD8}" dt="2024-04-11T18:08:37.598" v="271"/>
        <pc:sldMkLst>
          <pc:docMk/>
          <pc:sldMk cId="1227984515" sldId="375"/>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8:37.598" v="271"/>
              <pc2:cmMkLst xmlns:pc2="http://schemas.microsoft.com/office/powerpoint/2019/9/main/command">
                <pc:docMk/>
                <pc:sldMk cId="1227984515" sldId="375"/>
                <pc2:cmMk id="{478FE9A4-79A8-493D-BE80-AB717095A1BC}"/>
              </pc2:cmMkLst>
            </pc226:cmChg>
          </p:ext>
        </pc:extLst>
      </pc:sldChg>
      <pc:sldChg chg="replTag delTag addCm">
        <pc:chgData name="Thais Cattani Perroni" userId="cfd5eeab-e9e1-4b2a-b5a4-3d687f911c86" providerId="ADAL" clId="{2E591B60-5BB6-46C9-82C6-82B79501EBD8}" dt="2024-04-11T18:08:52.340" v="275"/>
        <pc:sldMkLst>
          <pc:docMk/>
          <pc:sldMk cId="3282164507" sldId="376"/>
        </pc:sldMkLst>
        <pc:extLst>
          <p:ext xmlns:p="http://schemas.openxmlformats.org/presentationml/2006/main" uri="{D6D511B9-2390-475A-947B-AFAB55BFBCF1}">
            <pc226:cmChg xmlns:pc226="http://schemas.microsoft.com/office/powerpoint/2022/06/main/command" chg="add">
              <pc226:chgData name="Thais Cattani Perroni" userId="cfd5eeab-e9e1-4b2a-b5a4-3d687f911c86" providerId="ADAL" clId="{2E591B60-5BB6-46C9-82C6-82B79501EBD8}" dt="2024-04-11T18:08:52.340" v="275"/>
              <pc2:cmMkLst xmlns:pc2="http://schemas.microsoft.com/office/powerpoint/2019/9/main/command">
                <pc:docMk/>
                <pc:sldMk cId="3282164507" sldId="376"/>
                <pc2:cmMk id="{3B68C953-551A-4778-B8C8-F6CC75CCF2F5}"/>
              </pc2:cmMkLst>
            </pc226:cmChg>
          </p:ext>
        </pc:extLst>
      </pc:sldChg>
      <pc:sldChg chg="replTag">
        <pc:chgData name="Thais Cattani Perroni" userId="cfd5eeab-e9e1-4b2a-b5a4-3d687f911c86" providerId="ADAL" clId="{2E591B60-5BB6-46C9-82C6-82B79501EBD8}" dt="2024-04-11T18:08:54.560" v="276"/>
        <pc:sldMkLst>
          <pc:docMk/>
          <pc:sldMk cId="412931903" sldId="377"/>
        </pc:sldMkLst>
      </pc:sldChg>
      <pc:sldChg chg="replTag delTag">
        <pc:chgData name="Thais Cattani Perroni" userId="cfd5eeab-e9e1-4b2a-b5a4-3d687f911c86" providerId="ADAL" clId="{2E591B60-5BB6-46C9-82C6-82B79501EBD8}" dt="2024-04-11T18:09:42.529" v="288"/>
        <pc:sldMkLst>
          <pc:docMk/>
          <pc:sldMk cId="1210295278" sldId="378"/>
        </pc:sldMkLst>
      </pc:sldChg>
      <pc:sldChg chg="replTag delTag">
        <pc:chgData name="Thais Cattani Perroni" userId="cfd5eeab-e9e1-4b2a-b5a4-3d687f911c86" providerId="ADAL" clId="{2E591B60-5BB6-46C9-82C6-82B79501EBD8}" dt="2024-04-11T18:09:41.689" v="286"/>
        <pc:sldMkLst>
          <pc:docMk/>
          <pc:sldMk cId="3620655208" sldId="379"/>
        </pc:sldMkLst>
      </pc:sldChg>
      <pc:sldChg chg="replTag delTag">
        <pc:chgData name="Thais Cattani Perroni" userId="cfd5eeab-e9e1-4b2a-b5a4-3d687f911c86" providerId="ADAL" clId="{2E591B60-5BB6-46C9-82C6-82B79501EBD8}" dt="2024-04-11T18:09:41.243" v="284"/>
        <pc:sldMkLst>
          <pc:docMk/>
          <pc:sldMk cId="3167288623" sldId="380"/>
        </pc:sldMkLst>
      </pc:sldChg>
    </pc:docChg>
  </pc:docChgLst>
  <pc:docChgLst>
    <pc:chgData name="Julianne Chu" userId="S::julianne.chu@educaloi.qc.ca::e8f7f30b-d745-4019-beff-dc20084e4c5d" providerId="AD" clId="Web-{4D68D016-B628-D652-3E6D-D5D456A05D0F}"/>
    <pc:docChg chg="mod modSld">
      <pc:chgData name="Julianne Chu" userId="S::julianne.chu@educaloi.qc.ca::e8f7f30b-d745-4019-beff-dc20084e4c5d" providerId="AD" clId="Web-{4D68D016-B628-D652-3E6D-D5D456A05D0F}" dt="2024-04-15T15:59:22.491" v="87" actId="20577"/>
      <pc:docMkLst>
        <pc:docMk/>
      </pc:docMkLst>
      <pc:sldChg chg="modSp">
        <pc:chgData name="Julianne Chu" userId="S::julianne.chu@educaloi.qc.ca::e8f7f30b-d745-4019-beff-dc20084e4c5d" providerId="AD" clId="Web-{4D68D016-B628-D652-3E6D-D5D456A05D0F}" dt="2024-04-15T14:44:43.326" v="47" actId="1076"/>
        <pc:sldMkLst>
          <pc:docMk/>
          <pc:sldMk cId="2826379576" sldId="263"/>
        </pc:sldMkLst>
        <pc:spChg chg="mod">
          <ac:chgData name="Julianne Chu" userId="S::julianne.chu@educaloi.qc.ca::e8f7f30b-d745-4019-beff-dc20084e4c5d" providerId="AD" clId="Web-{4D68D016-B628-D652-3E6D-D5D456A05D0F}" dt="2024-04-15T14:44:26.341" v="45" actId="20577"/>
          <ac:spMkLst>
            <pc:docMk/>
            <pc:sldMk cId="2826379576" sldId="263"/>
            <ac:spMk id="2" creationId="{F0B5ACBB-86D6-16D8-D255-914A576E3FBF}"/>
          </ac:spMkLst>
        </pc:spChg>
        <pc:picChg chg="mod">
          <ac:chgData name="Julianne Chu" userId="S::julianne.chu@educaloi.qc.ca::e8f7f30b-d745-4019-beff-dc20084e4c5d" providerId="AD" clId="Web-{4D68D016-B628-D652-3E6D-D5D456A05D0F}" dt="2024-04-15T14:44:43.326" v="47" actId="1076"/>
          <ac:picMkLst>
            <pc:docMk/>
            <pc:sldMk cId="2826379576" sldId="263"/>
            <ac:picMk id="3" creationId="{2C73BB03-18E8-4484-1C67-EEF2B1C1C607}"/>
          </ac:picMkLst>
        </pc:picChg>
      </pc:sldChg>
      <pc:sldChg chg="modSp">
        <pc:chgData name="Julianne Chu" userId="S::julianne.chu@educaloi.qc.ca::e8f7f30b-d745-4019-beff-dc20084e4c5d" providerId="AD" clId="Web-{4D68D016-B628-D652-3E6D-D5D456A05D0F}" dt="2024-04-15T14:53:53.052" v="60" actId="20577"/>
        <pc:sldMkLst>
          <pc:docMk/>
          <pc:sldMk cId="939492923" sldId="341"/>
        </pc:sldMkLst>
        <pc:spChg chg="mod">
          <ac:chgData name="Julianne Chu" userId="S::julianne.chu@educaloi.qc.ca::e8f7f30b-d745-4019-beff-dc20084e4c5d" providerId="AD" clId="Web-{4D68D016-B628-D652-3E6D-D5D456A05D0F}" dt="2024-04-15T14:53:53.052" v="60" actId="20577"/>
          <ac:spMkLst>
            <pc:docMk/>
            <pc:sldMk cId="939492923" sldId="341"/>
            <ac:spMk id="4" creationId="{806B5FA8-7385-00A0-412C-271BACB02099}"/>
          </ac:spMkLst>
        </pc:spChg>
      </pc:sldChg>
      <pc:sldChg chg="modSp modCm">
        <pc:chgData name="Julianne Chu" userId="S::julianne.chu@educaloi.qc.ca::e8f7f30b-d745-4019-beff-dc20084e4c5d" providerId="AD" clId="Web-{4D68D016-B628-D652-3E6D-D5D456A05D0F}" dt="2024-04-15T14:54:50.883" v="65"/>
        <pc:sldMkLst>
          <pc:docMk/>
          <pc:sldMk cId="1248820591" sldId="357"/>
        </pc:sldMkLst>
        <pc:spChg chg="mod">
          <ac:chgData name="Julianne Chu" userId="S::julianne.chu@educaloi.qc.ca::e8f7f30b-d745-4019-beff-dc20084e4c5d" providerId="AD" clId="Web-{4D68D016-B628-D652-3E6D-D5D456A05D0F}" dt="2024-04-15T14:54:45.055" v="64" actId="20577"/>
          <ac:spMkLst>
            <pc:docMk/>
            <pc:sldMk cId="1248820591" sldId="357"/>
            <ac:spMk id="2" creationId="{896FD21A-A1C0-B9B7-29A4-5537D31DEDC9}"/>
          </ac:spMkLst>
        </pc:spChg>
        <pc:extLst>
          <p:ext xmlns:p="http://schemas.openxmlformats.org/presentationml/2006/main" uri="{D6D511B9-2390-475A-947B-AFAB55BFBCF1}">
            <pc226:cmChg xmlns:pc226="http://schemas.microsoft.com/office/powerpoint/2022/06/main/command" chg="mod modRxn">
              <pc226:chgData name="Julianne Chu" userId="S::julianne.chu@educaloi.qc.ca::e8f7f30b-d745-4019-beff-dc20084e4c5d" providerId="AD" clId="Web-{4D68D016-B628-D652-3E6D-D5D456A05D0F}" dt="2024-04-15T14:54:50.883" v="65"/>
              <pc2:cmMkLst xmlns:pc2="http://schemas.microsoft.com/office/powerpoint/2019/9/main/command">
                <pc:docMk/>
                <pc:sldMk cId="1248820591" sldId="357"/>
                <pc2:cmMk id="{C17C664D-70A1-4469-9533-7B504130B204}"/>
              </pc2:cmMkLst>
              <pc226:cmRplyChg chg="add">
                <pc226:chgData name="Julianne Chu" userId="S::julianne.chu@educaloi.qc.ca::e8f7f30b-d745-4019-beff-dc20084e4c5d" providerId="AD" clId="Web-{4D68D016-B628-D652-3E6D-D5D456A05D0F}" dt="2024-04-15T14:54:50.883" v="65"/>
                <pc2:cmRplyMkLst xmlns:pc2="http://schemas.microsoft.com/office/powerpoint/2019/9/main/command">
                  <pc:docMk/>
                  <pc:sldMk cId="1248820591" sldId="357"/>
                  <pc2:cmMk id="{C17C664D-70A1-4469-9533-7B504130B204}"/>
                  <pc2:cmRplyMk id="{7EC3EF95-3993-4CB5-89B5-311F0BB63814}"/>
                </pc2:cmRplyMkLst>
              </pc226:cmRplyChg>
            </pc226:cmChg>
          </p:ext>
        </pc:extLst>
      </pc:sldChg>
    </pc:docChg>
  </pc:docChgLst>
  <pc:docChgLst>
    <pc:chgData name="Josée Aubry" userId="S::joaubry83_gmail.com#ext#@educaloi.onmicrosoft.com::23a2d29c-346f-4c14-95eb-1dc89f086536" providerId="AD" clId="Web-{78C530F6-53CD-9F1D-F434-3D0A62C2A3C7}"/>
    <pc:docChg chg="modSld">
      <pc:chgData name="Josée Aubry" userId="S::joaubry83_gmail.com#ext#@educaloi.onmicrosoft.com::23a2d29c-346f-4c14-95eb-1dc89f086536" providerId="AD" clId="Web-{78C530F6-53CD-9F1D-F434-3D0A62C2A3C7}" dt="2024-04-22T17:35:22.639" v="1145" actId="20577"/>
      <pc:docMkLst>
        <pc:docMk/>
      </pc:docMkLst>
      <pc:sldChg chg="addSp delSp modSp modNotes">
        <pc:chgData name="Josée Aubry" userId="S::joaubry83_gmail.com#ext#@educaloi.onmicrosoft.com::23a2d29c-346f-4c14-95eb-1dc89f086536" providerId="AD" clId="Web-{78C530F6-53CD-9F1D-F434-3D0A62C2A3C7}" dt="2024-04-22T16:21:24.246" v="71"/>
        <pc:sldMkLst>
          <pc:docMk/>
          <pc:sldMk cId="387620748" sldId="261"/>
        </pc:sldMkLst>
        <pc:spChg chg="add del mod">
          <ac:chgData name="Josée Aubry" userId="S::joaubry83_gmail.com#ext#@educaloi.onmicrosoft.com::23a2d29c-346f-4c14-95eb-1dc89f086536" providerId="AD" clId="Web-{78C530F6-53CD-9F1D-F434-3D0A62C2A3C7}" dt="2024-04-22T16:20:31.118" v="69"/>
          <ac:spMkLst>
            <pc:docMk/>
            <pc:sldMk cId="387620748" sldId="261"/>
            <ac:spMk id="3" creationId="{54400F3B-CB89-5C1E-C6B3-F415D42D8861}"/>
          </ac:spMkLst>
        </pc:spChg>
        <pc:spChg chg="mod">
          <ac:chgData name="Josée Aubry" userId="S::joaubry83_gmail.com#ext#@educaloi.onmicrosoft.com::23a2d29c-346f-4c14-95eb-1dc89f086536" providerId="AD" clId="Web-{78C530F6-53CD-9F1D-F434-3D0A62C2A3C7}" dt="2024-04-22T15:13:13.883" v="0" actId="20577"/>
          <ac:spMkLst>
            <pc:docMk/>
            <pc:sldMk cId="387620748" sldId="261"/>
            <ac:spMk id="8" creationId="{EB706226-4730-FA4D-ABEC-69D1B174C6AA}"/>
          </ac:spMkLst>
        </pc:spChg>
      </pc:sldChg>
      <pc:sldChg chg="modSp addAnim delAnim modAnim">
        <pc:chgData name="Josée Aubry" userId="S::joaubry83_gmail.com#ext#@educaloi.onmicrosoft.com::23a2d29c-346f-4c14-95eb-1dc89f086536" providerId="AD" clId="Web-{78C530F6-53CD-9F1D-F434-3D0A62C2A3C7}" dt="2024-04-22T17:35:22.639" v="1145" actId="20577"/>
        <pc:sldMkLst>
          <pc:docMk/>
          <pc:sldMk cId="2153390888" sldId="335"/>
        </pc:sldMkLst>
        <pc:spChg chg="mod">
          <ac:chgData name="Josée Aubry" userId="S::joaubry83_gmail.com#ext#@educaloi.onmicrosoft.com::23a2d29c-346f-4c14-95eb-1dc89f086536" providerId="AD" clId="Web-{78C530F6-53CD-9F1D-F434-3D0A62C2A3C7}" dt="2024-04-22T17:35:22.639" v="1145" actId="20577"/>
          <ac:spMkLst>
            <pc:docMk/>
            <pc:sldMk cId="2153390888" sldId="335"/>
            <ac:spMk id="6" creationId="{4F0D54F8-6238-67EC-E90D-CE3FD9AF5E99}"/>
          </ac:spMkLst>
        </pc:spChg>
      </pc:sldChg>
      <pc:sldChg chg="modSp modNotes">
        <pc:chgData name="Josée Aubry" userId="S::joaubry83_gmail.com#ext#@educaloi.onmicrosoft.com::23a2d29c-346f-4c14-95eb-1dc89f086536" providerId="AD" clId="Web-{78C530F6-53CD-9F1D-F434-3D0A62C2A3C7}" dt="2024-04-22T16:26:06.317" v="91"/>
        <pc:sldMkLst>
          <pc:docMk/>
          <pc:sldMk cId="4292537727" sldId="342"/>
        </pc:sldMkLst>
        <pc:spChg chg="mod">
          <ac:chgData name="Josée Aubry" userId="S::joaubry83_gmail.com#ext#@educaloi.onmicrosoft.com::23a2d29c-346f-4c14-95eb-1dc89f086536" providerId="AD" clId="Web-{78C530F6-53CD-9F1D-F434-3D0A62C2A3C7}" dt="2024-04-22T15:13:30.118" v="1" actId="20577"/>
          <ac:spMkLst>
            <pc:docMk/>
            <pc:sldMk cId="4292537727" sldId="342"/>
            <ac:spMk id="2" creationId="{87A18395-9254-0A6F-69A1-6EE93FC82831}"/>
          </ac:spMkLst>
        </pc:spChg>
      </pc:sldChg>
      <pc:sldChg chg="modSp">
        <pc:chgData name="Josée Aubry" userId="S::joaubry83_gmail.com#ext#@educaloi.onmicrosoft.com::23a2d29c-346f-4c14-95eb-1dc89f086536" providerId="AD" clId="Web-{78C530F6-53CD-9F1D-F434-3D0A62C2A3C7}" dt="2024-04-22T15:13:39.103" v="2" actId="20577"/>
        <pc:sldMkLst>
          <pc:docMk/>
          <pc:sldMk cId="1388508495" sldId="343"/>
        </pc:sldMkLst>
        <pc:spChg chg="mod">
          <ac:chgData name="Josée Aubry" userId="S::joaubry83_gmail.com#ext#@educaloi.onmicrosoft.com::23a2d29c-346f-4c14-95eb-1dc89f086536" providerId="AD" clId="Web-{78C530F6-53CD-9F1D-F434-3D0A62C2A3C7}" dt="2024-04-22T15:13:39.103" v="2" actId="20577"/>
          <ac:spMkLst>
            <pc:docMk/>
            <pc:sldMk cId="1388508495" sldId="343"/>
            <ac:spMk id="2" creationId="{A6ED433D-CF32-9240-D1D5-781963924670}"/>
          </ac:spMkLst>
        </pc:spChg>
      </pc:sldChg>
      <pc:sldChg chg="addSp delSp modSp modCm modNotes">
        <pc:chgData name="Josée Aubry" userId="S::joaubry83_gmail.com#ext#@educaloi.onmicrosoft.com::23a2d29c-346f-4c14-95eb-1dc89f086536" providerId="AD" clId="Web-{78C530F6-53CD-9F1D-F434-3D0A62C2A3C7}" dt="2024-04-22T17:32:58.854" v="1134" actId="20577"/>
        <pc:sldMkLst>
          <pc:docMk/>
          <pc:sldMk cId="188957017" sldId="344"/>
        </pc:sldMkLst>
        <pc:spChg chg="del mod">
          <ac:chgData name="Josée Aubry" userId="S::joaubry83_gmail.com#ext#@educaloi.onmicrosoft.com::23a2d29c-346f-4c14-95eb-1dc89f086536" providerId="AD" clId="Web-{78C530F6-53CD-9F1D-F434-3D0A62C2A3C7}" dt="2024-04-22T17:30:02.302" v="1065"/>
          <ac:spMkLst>
            <pc:docMk/>
            <pc:sldMk cId="188957017" sldId="344"/>
            <ac:spMk id="4" creationId="{E03272C1-F0E0-C85A-E5C1-E772398311D3}"/>
          </ac:spMkLst>
        </pc:spChg>
        <pc:spChg chg="add mod">
          <ac:chgData name="Josée Aubry" userId="S::joaubry83_gmail.com#ext#@educaloi.onmicrosoft.com::23a2d29c-346f-4c14-95eb-1dc89f086536" providerId="AD" clId="Web-{78C530F6-53CD-9F1D-F434-3D0A62C2A3C7}" dt="2024-04-22T17:32:58.854" v="1134" actId="20577"/>
          <ac:spMkLst>
            <pc:docMk/>
            <pc:sldMk cId="188957017" sldId="344"/>
            <ac:spMk id="5" creationId="{47AEFC45-D8F1-CBC1-3375-08F4110AC361}"/>
          </ac:spMkLst>
        </pc:spChg>
        <pc:extLst>
          <p:ext xmlns:p="http://schemas.openxmlformats.org/presentationml/2006/main" uri="{D6D511B9-2390-475A-947B-AFAB55BFBCF1}">
            <pc226:cmChg xmlns:pc226="http://schemas.microsoft.com/office/powerpoint/2022/06/main/command" chg="">
              <pc226:chgData name="Josée Aubry" userId="S::joaubry83_gmail.com#ext#@educaloi.onmicrosoft.com::23a2d29c-346f-4c14-95eb-1dc89f086536" providerId="AD" clId="Web-{78C530F6-53CD-9F1D-F434-3D0A62C2A3C7}" dt="2024-04-22T17:30:42.084" v="1067"/>
              <pc2:cmMkLst xmlns:pc2="http://schemas.microsoft.com/office/powerpoint/2019/9/main/command">
                <pc:docMk/>
                <pc:sldMk cId="188957017" sldId="344"/>
                <pc2:cmMk id="{C6708015-E722-4E06-8CE1-7579FBF1BFD7}"/>
              </pc2:cmMkLst>
              <pc226:cmRplyChg chg="add">
                <pc226:chgData name="Josée Aubry" userId="S::joaubry83_gmail.com#ext#@educaloi.onmicrosoft.com::23a2d29c-346f-4c14-95eb-1dc89f086536" providerId="AD" clId="Web-{78C530F6-53CD-9F1D-F434-3D0A62C2A3C7}" dt="2024-04-22T17:30:42.084" v="1067"/>
                <pc2:cmRplyMkLst xmlns:pc2="http://schemas.microsoft.com/office/powerpoint/2019/9/main/command">
                  <pc:docMk/>
                  <pc:sldMk cId="188957017" sldId="344"/>
                  <pc2:cmMk id="{C6708015-E722-4E06-8CE1-7579FBF1BFD7}"/>
                  <pc2:cmRplyMk id="{4CA21281-4BF3-41E3-8419-F8A5B644D116}"/>
                </pc2:cmRplyMkLst>
              </pc226:cmRplyChg>
            </pc226:cmChg>
          </p:ext>
        </pc:extLst>
      </pc:sldChg>
      <pc:sldChg chg="modSp">
        <pc:chgData name="Josée Aubry" userId="S::joaubry83_gmail.com#ext#@educaloi.onmicrosoft.com::23a2d29c-346f-4c14-95eb-1dc89f086536" providerId="AD" clId="Web-{78C530F6-53CD-9F1D-F434-3D0A62C2A3C7}" dt="2024-04-22T15:15:30.159" v="5" actId="20577"/>
        <pc:sldMkLst>
          <pc:docMk/>
          <pc:sldMk cId="2898392835" sldId="360"/>
        </pc:sldMkLst>
        <pc:spChg chg="mod">
          <ac:chgData name="Josée Aubry" userId="S::joaubry83_gmail.com#ext#@educaloi.onmicrosoft.com::23a2d29c-346f-4c14-95eb-1dc89f086536" providerId="AD" clId="Web-{78C530F6-53CD-9F1D-F434-3D0A62C2A3C7}" dt="2024-04-22T15:15:26.002" v="4" actId="20577"/>
          <ac:spMkLst>
            <pc:docMk/>
            <pc:sldMk cId="2898392835" sldId="360"/>
            <ac:spMk id="2" creationId="{083AC1B8-0425-F272-951B-2A5C64DC0AF6}"/>
          </ac:spMkLst>
        </pc:spChg>
        <pc:spChg chg="mod">
          <ac:chgData name="Josée Aubry" userId="S::joaubry83_gmail.com#ext#@educaloi.onmicrosoft.com::23a2d29c-346f-4c14-95eb-1dc89f086536" providerId="AD" clId="Web-{78C530F6-53CD-9F1D-F434-3D0A62C2A3C7}" dt="2024-04-22T15:15:30.159" v="5" actId="20577"/>
          <ac:spMkLst>
            <pc:docMk/>
            <pc:sldMk cId="2898392835" sldId="360"/>
            <ac:spMk id="3" creationId="{3FF42373-61D2-6605-3145-0D8EBBE2530E}"/>
          </ac:spMkLst>
        </pc:spChg>
      </pc:sldChg>
      <pc:sldChg chg="modSp">
        <pc:chgData name="Josée Aubry" userId="S::joaubry83_gmail.com#ext#@educaloi.onmicrosoft.com::23a2d29c-346f-4c14-95eb-1dc89f086536" providerId="AD" clId="Web-{78C530F6-53CD-9F1D-F434-3D0A62C2A3C7}" dt="2024-04-22T15:15:40.160" v="7" actId="20577"/>
        <pc:sldMkLst>
          <pc:docMk/>
          <pc:sldMk cId="4185651451" sldId="362"/>
        </pc:sldMkLst>
        <pc:spChg chg="mod">
          <ac:chgData name="Josée Aubry" userId="S::joaubry83_gmail.com#ext#@educaloi.onmicrosoft.com::23a2d29c-346f-4c14-95eb-1dc89f086536" providerId="AD" clId="Web-{78C530F6-53CD-9F1D-F434-3D0A62C2A3C7}" dt="2024-04-22T15:15:40.160" v="7" actId="20577"/>
          <ac:spMkLst>
            <pc:docMk/>
            <pc:sldMk cId="4185651451" sldId="362"/>
            <ac:spMk id="2" creationId="{9F03EB37-C1BC-49C6-DE0F-52FB5CCC3718}"/>
          </ac:spMkLst>
        </pc:spChg>
      </pc:sldChg>
      <pc:sldChg chg="modSp">
        <pc:chgData name="Josée Aubry" userId="S::joaubry83_gmail.com#ext#@educaloi.onmicrosoft.com::23a2d29c-346f-4c14-95eb-1dc89f086536" providerId="AD" clId="Web-{78C530F6-53CD-9F1D-F434-3D0A62C2A3C7}" dt="2024-04-22T15:15:46.473" v="9" actId="20577"/>
        <pc:sldMkLst>
          <pc:docMk/>
          <pc:sldMk cId="2277315651" sldId="363"/>
        </pc:sldMkLst>
        <pc:spChg chg="mod">
          <ac:chgData name="Josée Aubry" userId="S::joaubry83_gmail.com#ext#@educaloi.onmicrosoft.com::23a2d29c-346f-4c14-95eb-1dc89f086536" providerId="AD" clId="Web-{78C530F6-53CD-9F1D-F434-3D0A62C2A3C7}" dt="2024-04-22T15:15:46.473" v="9" actId="20577"/>
          <ac:spMkLst>
            <pc:docMk/>
            <pc:sldMk cId="2277315651" sldId="363"/>
            <ac:spMk id="2" creationId="{035E79FC-EE4F-14B2-9635-A711E2A93160}"/>
          </ac:spMkLst>
        </pc:spChg>
      </pc:sldChg>
      <pc:sldChg chg="modSp">
        <pc:chgData name="Josée Aubry" userId="S::joaubry83_gmail.com#ext#@educaloi.onmicrosoft.com::23a2d29c-346f-4c14-95eb-1dc89f086536" providerId="AD" clId="Web-{78C530F6-53CD-9F1D-F434-3D0A62C2A3C7}" dt="2024-04-22T15:16:23.070" v="12" actId="20577"/>
        <pc:sldMkLst>
          <pc:docMk/>
          <pc:sldMk cId="2409577455" sldId="364"/>
        </pc:sldMkLst>
        <pc:spChg chg="mod">
          <ac:chgData name="Josée Aubry" userId="S::joaubry83_gmail.com#ext#@educaloi.onmicrosoft.com::23a2d29c-346f-4c14-95eb-1dc89f086536" providerId="AD" clId="Web-{78C530F6-53CD-9F1D-F434-3D0A62C2A3C7}" dt="2024-04-22T15:16:00.615" v="11" actId="20577"/>
          <ac:spMkLst>
            <pc:docMk/>
            <pc:sldMk cId="2409577455" sldId="364"/>
            <ac:spMk id="2" creationId="{035E79FC-EE4F-14B2-9635-A711E2A93160}"/>
          </ac:spMkLst>
        </pc:spChg>
        <pc:spChg chg="mod">
          <ac:chgData name="Josée Aubry" userId="S::joaubry83_gmail.com#ext#@educaloi.onmicrosoft.com::23a2d29c-346f-4c14-95eb-1dc89f086536" providerId="AD" clId="Web-{78C530F6-53CD-9F1D-F434-3D0A62C2A3C7}" dt="2024-04-22T15:16:23.070" v="12" actId="20577"/>
          <ac:spMkLst>
            <pc:docMk/>
            <pc:sldMk cId="2409577455" sldId="364"/>
            <ac:spMk id="3" creationId="{CCBD2682-A16B-F7B5-5465-A2B40C8F9F05}"/>
          </ac:spMkLst>
        </pc:spChg>
      </pc:sldChg>
      <pc:sldChg chg="modNotes">
        <pc:chgData name="Josée Aubry" userId="S::joaubry83_gmail.com#ext#@educaloi.onmicrosoft.com::23a2d29c-346f-4c14-95eb-1dc89f086536" providerId="AD" clId="Web-{78C530F6-53CD-9F1D-F434-3D0A62C2A3C7}" dt="2024-04-22T16:57:06.277" v="487"/>
        <pc:sldMkLst>
          <pc:docMk/>
          <pc:sldMk cId="2865729669" sldId="365"/>
        </pc:sldMkLst>
      </pc:sldChg>
      <pc:sldChg chg="addSp modSp addAnim modNotes">
        <pc:chgData name="Josée Aubry" userId="S::joaubry83_gmail.com#ext#@educaloi.onmicrosoft.com::23a2d29c-346f-4c14-95eb-1dc89f086536" providerId="AD" clId="Web-{78C530F6-53CD-9F1D-F434-3D0A62C2A3C7}" dt="2024-04-22T17:21:24.084" v="912"/>
        <pc:sldMkLst>
          <pc:docMk/>
          <pc:sldMk cId="1752500411" sldId="366"/>
        </pc:sldMkLst>
        <pc:spChg chg="add mod">
          <ac:chgData name="Josée Aubry" userId="S::joaubry83_gmail.com#ext#@educaloi.onmicrosoft.com::23a2d29c-346f-4c14-95eb-1dc89f086536" providerId="AD" clId="Web-{78C530F6-53CD-9F1D-F434-3D0A62C2A3C7}" dt="2024-04-22T16:49:27.045" v="308" actId="14100"/>
          <ac:spMkLst>
            <pc:docMk/>
            <pc:sldMk cId="1752500411" sldId="366"/>
            <ac:spMk id="3" creationId="{DA566398-24F8-0178-81F0-8E25E754FA5F}"/>
          </ac:spMkLst>
        </pc:spChg>
        <pc:spChg chg="mod">
          <ac:chgData name="Josée Aubry" userId="S::joaubry83_gmail.com#ext#@educaloi.onmicrosoft.com::23a2d29c-346f-4c14-95eb-1dc89f086536" providerId="AD" clId="Web-{78C530F6-53CD-9F1D-F434-3D0A62C2A3C7}" dt="2024-04-22T16:45:34.710" v="252" actId="1076"/>
          <ac:spMkLst>
            <pc:docMk/>
            <pc:sldMk cId="1752500411" sldId="366"/>
            <ac:spMk id="4" creationId="{DD590733-2E90-8221-D6ED-D4427D8272F5}"/>
          </ac:spMkLst>
        </pc:spChg>
        <pc:spChg chg="add mod">
          <ac:chgData name="Josée Aubry" userId="S::joaubry83_gmail.com#ext#@educaloi.onmicrosoft.com::23a2d29c-346f-4c14-95eb-1dc89f086536" providerId="AD" clId="Web-{78C530F6-53CD-9F1D-F434-3D0A62C2A3C7}" dt="2024-04-22T16:49:36.389" v="309" actId="1076"/>
          <ac:spMkLst>
            <pc:docMk/>
            <pc:sldMk cId="1752500411" sldId="366"/>
            <ac:spMk id="6" creationId="{A5CABBC9-974A-D74D-2645-6C3A39825FB3}"/>
          </ac:spMkLst>
        </pc:spChg>
        <pc:spChg chg="add mod">
          <ac:chgData name="Josée Aubry" userId="S::joaubry83_gmail.com#ext#@educaloi.onmicrosoft.com::23a2d29c-346f-4c14-95eb-1dc89f086536" providerId="AD" clId="Web-{78C530F6-53CD-9F1D-F434-3D0A62C2A3C7}" dt="2024-04-22T16:50:26.515" v="324" actId="20577"/>
          <ac:spMkLst>
            <pc:docMk/>
            <pc:sldMk cId="1752500411" sldId="366"/>
            <ac:spMk id="7" creationId="{99FD23D7-9F4C-84DE-DC34-520A5FC0F23B}"/>
          </ac:spMkLst>
        </pc:spChg>
        <pc:spChg chg="add mod">
          <ac:chgData name="Josée Aubry" userId="S::joaubry83_gmail.com#ext#@educaloi.onmicrosoft.com::23a2d29c-346f-4c14-95eb-1dc89f086536" providerId="AD" clId="Web-{78C530F6-53CD-9F1D-F434-3D0A62C2A3C7}" dt="2024-04-22T16:51:13.142" v="332" actId="1076"/>
          <ac:spMkLst>
            <pc:docMk/>
            <pc:sldMk cId="1752500411" sldId="366"/>
            <ac:spMk id="8" creationId="{47EE908A-C281-41E8-16CD-E8517B14D451}"/>
          </ac:spMkLst>
        </pc:spChg>
        <pc:spChg chg="add mod">
          <ac:chgData name="Josée Aubry" userId="S::joaubry83_gmail.com#ext#@educaloi.onmicrosoft.com::23a2d29c-346f-4c14-95eb-1dc89f086536" providerId="AD" clId="Web-{78C530F6-53CD-9F1D-F434-3D0A62C2A3C7}" dt="2024-04-22T16:51:40.674" v="342" actId="1076"/>
          <ac:spMkLst>
            <pc:docMk/>
            <pc:sldMk cId="1752500411" sldId="366"/>
            <ac:spMk id="9" creationId="{E76D06DA-BBA1-FADF-3EFB-170D17BBB3C1}"/>
          </ac:spMkLst>
        </pc:spChg>
      </pc:sldChg>
      <pc:sldChg chg="addSp delSp modSp addAnim addCm modNotes">
        <pc:chgData name="Josée Aubry" userId="S::joaubry83_gmail.com#ext#@educaloi.onmicrosoft.com::23a2d29c-346f-4c14-95eb-1dc89f086536" providerId="AD" clId="Web-{78C530F6-53CD-9F1D-F434-3D0A62C2A3C7}" dt="2024-04-22T17:21:28.631" v="914"/>
        <pc:sldMkLst>
          <pc:docMk/>
          <pc:sldMk cId="1041184536" sldId="367"/>
        </pc:sldMkLst>
        <pc:spChg chg="add del mod">
          <ac:chgData name="Josée Aubry" userId="S::joaubry83_gmail.com#ext#@educaloi.onmicrosoft.com::23a2d29c-346f-4c14-95eb-1dc89f086536" providerId="AD" clId="Web-{78C530F6-53CD-9F1D-F434-3D0A62C2A3C7}" dt="2024-04-22T17:05:21.635" v="650"/>
          <ac:spMkLst>
            <pc:docMk/>
            <pc:sldMk cId="1041184536" sldId="367"/>
            <ac:spMk id="3" creationId="{640848DE-DBA6-2F6D-E492-0C672983E450}"/>
          </ac:spMkLst>
        </pc:spChg>
        <pc:spChg chg="mod">
          <ac:chgData name="Josée Aubry" userId="S::joaubry83_gmail.com#ext#@educaloi.onmicrosoft.com::23a2d29c-346f-4c14-95eb-1dc89f086536" providerId="AD" clId="Web-{78C530F6-53CD-9F1D-F434-3D0A62C2A3C7}" dt="2024-04-22T17:07:49.873" v="727" actId="1076"/>
          <ac:spMkLst>
            <pc:docMk/>
            <pc:sldMk cId="1041184536" sldId="367"/>
            <ac:spMk id="4" creationId="{DD590733-2E90-8221-D6ED-D4427D8272F5}"/>
          </ac:spMkLst>
        </pc:spChg>
        <pc:spChg chg="add del mod">
          <ac:chgData name="Josée Aubry" userId="S::joaubry83_gmail.com#ext#@educaloi.onmicrosoft.com::23a2d29c-346f-4c14-95eb-1dc89f086536" providerId="AD" clId="Web-{78C530F6-53CD-9F1D-F434-3D0A62C2A3C7}" dt="2024-04-22T17:06:11.730" v="662"/>
          <ac:spMkLst>
            <pc:docMk/>
            <pc:sldMk cId="1041184536" sldId="367"/>
            <ac:spMk id="5" creationId="{B174B80F-6682-42B8-D332-12098EB6343B}"/>
          </ac:spMkLst>
        </pc:spChg>
        <pc:spChg chg="add mod">
          <ac:chgData name="Josée Aubry" userId="S::joaubry83_gmail.com#ext#@educaloi.onmicrosoft.com::23a2d29c-346f-4c14-95eb-1dc89f086536" providerId="AD" clId="Web-{78C530F6-53CD-9F1D-F434-3D0A62C2A3C7}" dt="2024-04-22T17:09:00.985" v="762" actId="1076"/>
          <ac:spMkLst>
            <pc:docMk/>
            <pc:sldMk cId="1041184536" sldId="367"/>
            <ac:spMk id="6" creationId="{6B9CBF7B-2DFC-E9D8-22AB-5F5465DFFE90}"/>
          </ac:spMkLst>
        </pc:sp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78C530F6-53CD-9F1D-F434-3D0A62C2A3C7}" dt="2024-04-22T17:12:15.209" v="763"/>
              <pc2:cmMkLst xmlns:pc2="http://schemas.microsoft.com/office/powerpoint/2019/9/main/command">
                <pc:docMk/>
                <pc:sldMk cId="1041184536" sldId="367"/>
                <pc2:cmMk id="{AED06954-D264-47F7-B045-DC43D0D8ACFF}"/>
              </pc2:cmMkLst>
            </pc226:cmChg>
          </p:ext>
        </pc:extLst>
      </pc:sldChg>
      <pc:sldChg chg="modSp addAnim delAnim addCm modNotes">
        <pc:chgData name="Josée Aubry" userId="S::joaubry83_gmail.com#ext#@educaloi.onmicrosoft.com::23a2d29c-346f-4c14-95eb-1dc89f086536" providerId="AD" clId="Web-{78C530F6-53CD-9F1D-F434-3D0A62C2A3C7}" dt="2024-04-22T17:22:18.320" v="977"/>
        <pc:sldMkLst>
          <pc:docMk/>
          <pc:sldMk cId="2497054837" sldId="368"/>
        </pc:sldMkLst>
        <pc:spChg chg="mod">
          <ac:chgData name="Josée Aubry" userId="S::joaubry83_gmail.com#ext#@educaloi.onmicrosoft.com::23a2d29c-346f-4c14-95eb-1dc89f086536" providerId="AD" clId="Web-{78C530F6-53CD-9F1D-F434-3D0A62C2A3C7}" dt="2024-04-22T17:16:59.342" v="892" actId="1076"/>
          <ac:spMkLst>
            <pc:docMk/>
            <pc:sldMk cId="2497054837" sldId="368"/>
            <ac:spMk id="4" creationId="{DD590733-2E90-8221-D6ED-D4427D8272F5}"/>
          </ac:spMkLst>
        </pc:sp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78C530F6-53CD-9F1D-F434-3D0A62C2A3C7}" dt="2024-04-22T17:20:26.489" v="896"/>
              <pc2:cmMkLst xmlns:pc2="http://schemas.microsoft.com/office/powerpoint/2019/9/main/command">
                <pc:docMk/>
                <pc:sldMk cId="2497054837" sldId="368"/>
                <pc2:cmMk id="{214A989F-9B47-4E99-B7F2-6EA275DB737E}"/>
              </pc2:cmMkLst>
            </pc226:cmChg>
          </p:ext>
        </pc:extLst>
      </pc:sldChg>
      <pc:sldChg chg="addSp modSp addAnim addCm modNotes">
        <pc:chgData name="Josée Aubry" userId="S::joaubry83_gmail.com#ext#@educaloi.onmicrosoft.com::23a2d29c-346f-4c14-95eb-1dc89f086536" providerId="AD" clId="Web-{78C530F6-53CD-9F1D-F434-3D0A62C2A3C7}" dt="2024-04-22T17:30:12.771" v="1066"/>
        <pc:sldMkLst>
          <pc:docMk/>
          <pc:sldMk cId="1060942815" sldId="369"/>
        </pc:sldMkLst>
        <pc:spChg chg="mod">
          <ac:chgData name="Josée Aubry" userId="S::joaubry83_gmail.com#ext#@educaloi.onmicrosoft.com::23a2d29c-346f-4c14-95eb-1dc89f086536" providerId="AD" clId="Web-{78C530F6-53CD-9F1D-F434-3D0A62C2A3C7}" dt="2024-04-22T17:27:28.516" v="1053" actId="14100"/>
          <ac:spMkLst>
            <pc:docMk/>
            <pc:sldMk cId="1060942815" sldId="369"/>
            <ac:spMk id="4" creationId="{DD590733-2E90-8221-D6ED-D4427D8272F5}"/>
          </ac:spMkLst>
        </pc:spChg>
        <pc:spChg chg="add mod">
          <ac:chgData name="Josée Aubry" userId="S::joaubry83_gmail.com#ext#@educaloi.onmicrosoft.com::23a2d29c-346f-4c14-95eb-1dc89f086536" providerId="AD" clId="Web-{78C530F6-53CD-9F1D-F434-3D0A62C2A3C7}" dt="2024-04-22T17:26:35.827" v="1051" actId="20577"/>
          <ac:spMkLst>
            <pc:docMk/>
            <pc:sldMk cId="1060942815" sldId="369"/>
            <ac:spMk id="5" creationId="{693700D1-C26B-C9A0-9A73-88E7081E7A04}"/>
          </ac:spMkLst>
        </pc:spChg>
        <pc:extLst>
          <p:ext xmlns:p="http://schemas.openxmlformats.org/presentationml/2006/main" uri="{D6D511B9-2390-475A-947B-AFAB55BFBCF1}">
            <pc226:cmChg xmlns:pc226="http://schemas.microsoft.com/office/powerpoint/2022/06/main/command" chg="add">
              <pc226:chgData name="Josée Aubry" userId="S::joaubry83_gmail.com#ext#@educaloi.onmicrosoft.com::23a2d29c-346f-4c14-95eb-1dc89f086536" providerId="AD" clId="Web-{78C530F6-53CD-9F1D-F434-3D0A62C2A3C7}" dt="2024-04-22T17:30:12.771" v="1066"/>
              <pc2:cmMkLst xmlns:pc2="http://schemas.microsoft.com/office/powerpoint/2019/9/main/command">
                <pc:docMk/>
                <pc:sldMk cId="1060942815" sldId="369"/>
                <pc2:cmMk id="{0D86F243-A485-4749-A763-11562572DC17}"/>
              </pc2:cmMkLst>
            </pc226:cmChg>
          </p:ext>
        </pc:extLst>
      </pc:sldChg>
      <pc:sldChg chg="modSp">
        <pc:chgData name="Josée Aubry" userId="S::joaubry83_gmail.com#ext#@educaloi.onmicrosoft.com::23a2d29c-346f-4c14-95eb-1dc89f086536" providerId="AD" clId="Web-{78C530F6-53CD-9F1D-F434-3D0A62C2A3C7}" dt="2024-04-22T15:16:37.586" v="14" actId="20577"/>
        <pc:sldMkLst>
          <pc:docMk/>
          <pc:sldMk cId="3842379132" sldId="370"/>
        </pc:sldMkLst>
        <pc:spChg chg="mod">
          <ac:chgData name="Josée Aubry" userId="S::joaubry83_gmail.com#ext#@educaloi.onmicrosoft.com::23a2d29c-346f-4c14-95eb-1dc89f086536" providerId="AD" clId="Web-{78C530F6-53CD-9F1D-F434-3D0A62C2A3C7}" dt="2024-04-22T15:16:31.133" v="13" actId="20577"/>
          <ac:spMkLst>
            <pc:docMk/>
            <pc:sldMk cId="3842379132" sldId="370"/>
            <ac:spMk id="2" creationId="{9F03EB37-C1BC-49C6-DE0F-52FB5CCC3718}"/>
          </ac:spMkLst>
        </pc:spChg>
        <pc:spChg chg="mod">
          <ac:chgData name="Josée Aubry" userId="S::joaubry83_gmail.com#ext#@educaloi.onmicrosoft.com::23a2d29c-346f-4c14-95eb-1dc89f086536" providerId="AD" clId="Web-{78C530F6-53CD-9F1D-F434-3D0A62C2A3C7}" dt="2024-04-22T15:16:37.586" v="14" actId="20577"/>
          <ac:spMkLst>
            <pc:docMk/>
            <pc:sldMk cId="3842379132" sldId="370"/>
            <ac:spMk id="3" creationId="{AD4C5AA7-5832-BF8A-A46D-620C556F1BAB}"/>
          </ac:spMkLst>
        </pc:spChg>
      </pc:sldChg>
      <pc:sldChg chg="modSp">
        <pc:chgData name="Josée Aubry" userId="S::joaubry83_gmail.com#ext#@educaloi.onmicrosoft.com::23a2d29c-346f-4c14-95eb-1dc89f086536" providerId="AD" clId="Web-{78C530F6-53CD-9F1D-F434-3D0A62C2A3C7}" dt="2024-04-22T15:17:00.182" v="18" actId="1076"/>
        <pc:sldMkLst>
          <pc:docMk/>
          <pc:sldMk cId="2502061201" sldId="371"/>
        </pc:sldMkLst>
        <pc:spChg chg="mod">
          <ac:chgData name="Josée Aubry" userId="S::joaubry83_gmail.com#ext#@educaloi.onmicrosoft.com::23a2d29c-346f-4c14-95eb-1dc89f086536" providerId="AD" clId="Web-{78C530F6-53CD-9F1D-F434-3D0A62C2A3C7}" dt="2024-04-22T15:16:48.681" v="15" actId="20577"/>
          <ac:spMkLst>
            <pc:docMk/>
            <pc:sldMk cId="2502061201" sldId="371"/>
            <ac:spMk id="2" creationId="{7B340237-ABCC-DEF5-410F-EE89F9E2E666}"/>
          </ac:spMkLst>
        </pc:spChg>
        <pc:spChg chg="mod">
          <ac:chgData name="Josée Aubry" userId="S::joaubry83_gmail.com#ext#@educaloi.onmicrosoft.com::23a2d29c-346f-4c14-95eb-1dc89f086536" providerId="AD" clId="Web-{78C530F6-53CD-9F1D-F434-3D0A62C2A3C7}" dt="2024-04-22T15:17:00.182" v="18" actId="1076"/>
          <ac:spMkLst>
            <pc:docMk/>
            <pc:sldMk cId="2502061201" sldId="371"/>
            <ac:spMk id="4" creationId="{C7F3711D-E3F5-EECB-2873-8BFCA87384E2}"/>
          </ac:spMkLst>
        </pc:spChg>
      </pc:sldChg>
      <pc:sldChg chg="modSp">
        <pc:chgData name="Josée Aubry" userId="S::joaubry83_gmail.com#ext#@educaloi.onmicrosoft.com::23a2d29c-346f-4c14-95eb-1dc89f086536" providerId="AD" clId="Web-{78C530F6-53CD-9F1D-F434-3D0A62C2A3C7}" dt="2024-04-22T15:17:07.776" v="20" actId="20577"/>
        <pc:sldMkLst>
          <pc:docMk/>
          <pc:sldMk cId="341840734" sldId="372"/>
        </pc:sldMkLst>
        <pc:spChg chg="mod">
          <ac:chgData name="Josée Aubry" userId="S::joaubry83_gmail.com#ext#@educaloi.onmicrosoft.com::23a2d29c-346f-4c14-95eb-1dc89f086536" providerId="AD" clId="Web-{78C530F6-53CD-9F1D-F434-3D0A62C2A3C7}" dt="2024-04-22T15:17:07.776" v="20" actId="20577"/>
          <ac:spMkLst>
            <pc:docMk/>
            <pc:sldMk cId="341840734" sldId="372"/>
            <ac:spMk id="3" creationId="{AD4C5AA7-5832-BF8A-A46D-620C556F1BAB}"/>
          </ac:spMkLst>
        </pc:spChg>
      </pc:sldChg>
      <pc:sldChg chg="modSp">
        <pc:chgData name="Josée Aubry" userId="S::joaubry83_gmail.com#ext#@educaloi.onmicrosoft.com::23a2d29c-346f-4c14-95eb-1dc89f086536" providerId="AD" clId="Web-{78C530F6-53CD-9F1D-F434-3D0A62C2A3C7}" dt="2024-04-22T15:17:19.777" v="22" actId="20577"/>
        <pc:sldMkLst>
          <pc:docMk/>
          <pc:sldMk cId="1647772479" sldId="373"/>
        </pc:sldMkLst>
        <pc:spChg chg="mod">
          <ac:chgData name="Josée Aubry" userId="S::joaubry83_gmail.com#ext#@educaloi.onmicrosoft.com::23a2d29c-346f-4c14-95eb-1dc89f086536" providerId="AD" clId="Web-{78C530F6-53CD-9F1D-F434-3D0A62C2A3C7}" dt="2024-04-22T15:17:15.308" v="21" actId="20577"/>
          <ac:spMkLst>
            <pc:docMk/>
            <pc:sldMk cId="1647772479" sldId="373"/>
            <ac:spMk id="2" creationId="{BE4D928F-C0F8-DE41-97F1-2D0385C21E1B}"/>
          </ac:spMkLst>
        </pc:spChg>
        <pc:spChg chg="mod">
          <ac:chgData name="Josée Aubry" userId="S::joaubry83_gmail.com#ext#@educaloi.onmicrosoft.com::23a2d29c-346f-4c14-95eb-1dc89f086536" providerId="AD" clId="Web-{78C530F6-53CD-9F1D-F434-3D0A62C2A3C7}" dt="2024-04-22T15:17:19.777" v="22" actId="20577"/>
          <ac:spMkLst>
            <pc:docMk/>
            <pc:sldMk cId="1647772479" sldId="373"/>
            <ac:spMk id="4" creationId="{E62F10B2-A1D2-5E3E-A61E-B0E9EACE3874}"/>
          </ac:spMkLst>
        </pc:spChg>
      </pc:sldChg>
      <pc:sldChg chg="modSp">
        <pc:chgData name="Josée Aubry" userId="S::joaubry83_gmail.com#ext#@educaloi.onmicrosoft.com::23a2d29c-346f-4c14-95eb-1dc89f086536" providerId="AD" clId="Web-{78C530F6-53CD-9F1D-F434-3D0A62C2A3C7}" dt="2024-04-22T15:17:29.637" v="24" actId="20577"/>
        <pc:sldMkLst>
          <pc:docMk/>
          <pc:sldMk cId="1568455636" sldId="374"/>
        </pc:sldMkLst>
        <pc:spChg chg="mod">
          <ac:chgData name="Josée Aubry" userId="S::joaubry83_gmail.com#ext#@educaloi.onmicrosoft.com::23a2d29c-346f-4c14-95eb-1dc89f086536" providerId="AD" clId="Web-{78C530F6-53CD-9F1D-F434-3D0A62C2A3C7}" dt="2024-04-22T15:17:26.153" v="23" actId="20577"/>
          <ac:spMkLst>
            <pc:docMk/>
            <pc:sldMk cId="1568455636" sldId="374"/>
            <ac:spMk id="2" creationId="{9F03EB37-C1BC-49C6-DE0F-52FB5CCC3718}"/>
          </ac:spMkLst>
        </pc:spChg>
        <pc:spChg chg="mod">
          <ac:chgData name="Josée Aubry" userId="S::joaubry83_gmail.com#ext#@educaloi.onmicrosoft.com::23a2d29c-346f-4c14-95eb-1dc89f086536" providerId="AD" clId="Web-{78C530F6-53CD-9F1D-F434-3D0A62C2A3C7}" dt="2024-04-22T15:17:29.637" v="24" actId="20577"/>
          <ac:spMkLst>
            <pc:docMk/>
            <pc:sldMk cId="1568455636" sldId="374"/>
            <ac:spMk id="3" creationId="{AD4C5AA7-5832-BF8A-A46D-620C556F1BAB}"/>
          </ac:spMkLst>
        </pc:spChg>
      </pc:sldChg>
      <pc:sldChg chg="modSp">
        <pc:chgData name="Josée Aubry" userId="S::joaubry83_gmail.com#ext#@educaloi.onmicrosoft.com::23a2d29c-346f-4c14-95eb-1dc89f086536" providerId="AD" clId="Web-{78C530F6-53CD-9F1D-F434-3D0A62C2A3C7}" dt="2024-04-22T15:17:38.732" v="26" actId="20577"/>
        <pc:sldMkLst>
          <pc:docMk/>
          <pc:sldMk cId="1227984515" sldId="375"/>
        </pc:sldMkLst>
        <pc:spChg chg="mod">
          <ac:chgData name="Josée Aubry" userId="S::joaubry83_gmail.com#ext#@educaloi.onmicrosoft.com::23a2d29c-346f-4c14-95eb-1dc89f086536" providerId="AD" clId="Web-{78C530F6-53CD-9F1D-F434-3D0A62C2A3C7}" dt="2024-04-22T15:17:34.591" v="25" actId="20577"/>
          <ac:spMkLst>
            <pc:docMk/>
            <pc:sldMk cId="1227984515" sldId="375"/>
            <ac:spMk id="2" creationId="{7D3E2BA6-FDFE-16CA-2D2A-54682DD75861}"/>
          </ac:spMkLst>
        </pc:spChg>
        <pc:spChg chg="mod">
          <ac:chgData name="Josée Aubry" userId="S::joaubry83_gmail.com#ext#@educaloi.onmicrosoft.com::23a2d29c-346f-4c14-95eb-1dc89f086536" providerId="AD" clId="Web-{78C530F6-53CD-9F1D-F434-3D0A62C2A3C7}" dt="2024-04-22T15:17:38.732" v="26" actId="20577"/>
          <ac:spMkLst>
            <pc:docMk/>
            <pc:sldMk cId="1227984515" sldId="375"/>
            <ac:spMk id="4" creationId="{FE9E79FD-BFCD-2431-4588-36076A1D3EFE}"/>
          </ac:spMkLst>
        </pc:spChg>
      </pc:sldChg>
      <pc:sldChg chg="modSp">
        <pc:chgData name="Josée Aubry" userId="S::joaubry83_gmail.com#ext#@educaloi.onmicrosoft.com::23a2d29c-346f-4c14-95eb-1dc89f086536" providerId="AD" clId="Web-{78C530F6-53CD-9F1D-F434-3D0A62C2A3C7}" dt="2024-04-22T15:17:47.920" v="27" actId="20577"/>
        <pc:sldMkLst>
          <pc:docMk/>
          <pc:sldMk cId="412931903" sldId="377"/>
        </pc:sldMkLst>
        <pc:spChg chg="mod">
          <ac:chgData name="Josée Aubry" userId="S::joaubry83_gmail.com#ext#@educaloi.onmicrosoft.com::23a2d29c-346f-4c14-95eb-1dc89f086536" providerId="AD" clId="Web-{78C530F6-53CD-9F1D-F434-3D0A62C2A3C7}" dt="2024-04-22T15:17:47.920" v="27" actId="20577"/>
          <ac:spMkLst>
            <pc:docMk/>
            <pc:sldMk cId="412931903" sldId="377"/>
            <ac:spMk id="2" creationId="{8C891387-C60A-8866-FE3B-3E1711C06985}"/>
          </ac:spMkLst>
        </pc:spChg>
      </pc:sldChg>
      <pc:sldChg chg="modSp">
        <pc:chgData name="Josée Aubry" userId="S::joaubry83_gmail.com#ext#@educaloi.onmicrosoft.com::23a2d29c-346f-4c14-95eb-1dc89f086536" providerId="AD" clId="Web-{78C530F6-53CD-9F1D-F434-3D0A62C2A3C7}" dt="2024-04-22T15:18:01.015" v="52"/>
        <pc:sldMkLst>
          <pc:docMk/>
          <pc:sldMk cId="1210295278" sldId="378"/>
        </pc:sldMkLst>
        <pc:graphicFrameChg chg="mod modGraphic">
          <ac:chgData name="Josée Aubry" userId="S::joaubry83_gmail.com#ext#@educaloi.onmicrosoft.com::23a2d29c-346f-4c14-95eb-1dc89f086536" providerId="AD" clId="Web-{78C530F6-53CD-9F1D-F434-3D0A62C2A3C7}" dt="2024-04-22T15:18:01.015" v="52"/>
          <ac:graphicFrameMkLst>
            <pc:docMk/>
            <pc:sldMk cId="1210295278" sldId="378"/>
            <ac:graphicFrameMk id="6" creationId="{4944D68A-744C-CF23-0BCC-7555A7336B9C}"/>
          </ac:graphicFrameMkLst>
        </pc:graphicFrameChg>
      </pc:sldChg>
      <pc:sldChg chg="modSp">
        <pc:chgData name="Josée Aubry" userId="S::joaubry83_gmail.com#ext#@educaloi.onmicrosoft.com::23a2d29c-346f-4c14-95eb-1dc89f086536" providerId="AD" clId="Web-{78C530F6-53CD-9F1D-F434-3D0A62C2A3C7}" dt="2024-04-22T15:18:13.922" v="65"/>
        <pc:sldMkLst>
          <pc:docMk/>
          <pc:sldMk cId="3620655208" sldId="379"/>
        </pc:sldMkLst>
        <pc:graphicFrameChg chg="mod modGraphic">
          <ac:chgData name="Josée Aubry" userId="S::joaubry83_gmail.com#ext#@educaloi.onmicrosoft.com::23a2d29c-346f-4c14-95eb-1dc89f086536" providerId="AD" clId="Web-{78C530F6-53CD-9F1D-F434-3D0A62C2A3C7}" dt="2024-04-22T15:18:13.922" v="65"/>
          <ac:graphicFrameMkLst>
            <pc:docMk/>
            <pc:sldMk cId="3620655208" sldId="379"/>
            <ac:graphicFrameMk id="5" creationId="{F34544C5-B3E9-9FAD-C7CF-A2659AE6229A}"/>
          </ac:graphicFrameMkLst>
        </pc:graphicFrameChg>
      </pc:sldChg>
    </pc:docChg>
  </pc:docChgLst>
  <pc:docChgLst>
    <pc:chgData name="Julianne Chu" userId="S::julianne.chu@educaloi.qc.ca::e8f7f30b-d745-4019-beff-dc20084e4c5d" providerId="AD" clId="Web-{79005668-641E-B768-10B5-3828B8344E72}"/>
    <pc:docChg chg="modSld">
      <pc:chgData name="Julianne Chu" userId="S::julianne.chu@educaloi.qc.ca::e8f7f30b-d745-4019-beff-dc20084e4c5d" providerId="AD" clId="Web-{79005668-641E-B768-10B5-3828B8344E72}" dt="2024-04-16T13:12:45.576" v="93" actId="1076"/>
      <pc:docMkLst>
        <pc:docMk/>
      </pc:docMkLst>
      <pc:sldChg chg="modSp">
        <pc:chgData name="Julianne Chu" userId="S::julianne.chu@educaloi.qc.ca::e8f7f30b-d745-4019-beff-dc20084e4c5d" providerId="AD" clId="Web-{79005668-641E-B768-10B5-3828B8344E72}" dt="2024-04-16T13:12:16.997" v="87" actId="20577"/>
        <pc:sldMkLst>
          <pc:docMk/>
          <pc:sldMk cId="341840734" sldId="372"/>
        </pc:sldMkLst>
        <pc:spChg chg="mod">
          <ac:chgData name="Julianne Chu" userId="S::julianne.chu@educaloi.qc.ca::e8f7f30b-d745-4019-beff-dc20084e4c5d" providerId="AD" clId="Web-{79005668-641E-B768-10B5-3828B8344E72}" dt="2024-04-16T13:12:16.997" v="87" actId="20577"/>
          <ac:spMkLst>
            <pc:docMk/>
            <pc:sldMk cId="341840734" sldId="372"/>
            <ac:spMk id="2" creationId="{9F03EB37-C1BC-49C6-DE0F-52FB5CCC3718}"/>
          </ac:spMkLst>
        </pc:spChg>
      </pc:sldChg>
      <pc:sldChg chg="modSp">
        <pc:chgData name="Julianne Chu" userId="S::julianne.chu@educaloi.qc.ca::e8f7f30b-d745-4019-beff-dc20084e4c5d" providerId="AD" clId="Web-{79005668-641E-B768-10B5-3828B8344E72}" dt="2024-04-16T11:27:22.018" v="85" actId="20577"/>
        <pc:sldMkLst>
          <pc:docMk/>
          <pc:sldMk cId="1647772479" sldId="373"/>
        </pc:sldMkLst>
        <pc:spChg chg="mod">
          <ac:chgData name="Julianne Chu" userId="S::julianne.chu@educaloi.qc.ca::e8f7f30b-d745-4019-beff-dc20084e4c5d" providerId="AD" clId="Web-{79005668-641E-B768-10B5-3828B8344E72}" dt="2024-04-16T09:37:09.823" v="73" actId="20577"/>
          <ac:spMkLst>
            <pc:docMk/>
            <pc:sldMk cId="1647772479" sldId="373"/>
            <ac:spMk id="2" creationId="{BE4D928F-C0F8-DE41-97F1-2D0385C21E1B}"/>
          </ac:spMkLst>
        </pc:spChg>
        <pc:spChg chg="mod">
          <ac:chgData name="Julianne Chu" userId="S::julianne.chu@educaloi.qc.ca::e8f7f30b-d745-4019-beff-dc20084e4c5d" providerId="AD" clId="Web-{79005668-641E-B768-10B5-3828B8344E72}" dt="2024-04-16T11:27:22.018" v="85" actId="20577"/>
          <ac:spMkLst>
            <pc:docMk/>
            <pc:sldMk cId="1647772479" sldId="373"/>
            <ac:spMk id="4" creationId="{E62F10B2-A1D2-5E3E-A61E-B0E9EACE3874}"/>
          </ac:spMkLst>
        </pc:spChg>
      </pc:sldChg>
      <pc:sldChg chg="modSp">
        <pc:chgData name="Julianne Chu" userId="S::julianne.chu@educaloi.qc.ca::e8f7f30b-d745-4019-beff-dc20084e4c5d" providerId="AD" clId="Web-{79005668-641E-B768-10B5-3828B8344E72}" dt="2024-04-16T13:12:45.576" v="93" actId="1076"/>
        <pc:sldMkLst>
          <pc:docMk/>
          <pc:sldMk cId="1227984515" sldId="375"/>
        </pc:sldMkLst>
        <pc:spChg chg="mod">
          <ac:chgData name="Julianne Chu" userId="S::julianne.chu@educaloi.qc.ca::e8f7f30b-d745-4019-beff-dc20084e4c5d" providerId="AD" clId="Web-{79005668-641E-B768-10B5-3828B8344E72}" dt="2024-04-16T13:12:45.576" v="93" actId="1076"/>
          <ac:spMkLst>
            <pc:docMk/>
            <pc:sldMk cId="1227984515" sldId="375"/>
            <ac:spMk id="4" creationId="{FE9E79FD-BFCD-2431-4588-36076A1D3EFE}"/>
          </ac:spMkLst>
        </pc:spChg>
      </pc:sldChg>
    </pc:docChg>
  </pc:docChgLst>
  <pc:docChgLst>
    <pc:chgData name="Kim Bélanger-Baillargeon" userId="S::kim.belanger-baillargeon@educaloi.qc.ca::61e8c17a-4f44-4a20-848f-58a57c92f1ad" providerId="AD" clId="Web-{846DC316-AF33-C6A0-3CDC-1E31F13A6F12}"/>
    <pc:docChg chg="addSld delSld modSld sldOrd">
      <pc:chgData name="Kim Bélanger-Baillargeon" userId="S::kim.belanger-baillargeon@educaloi.qc.ca::61e8c17a-4f44-4a20-848f-58a57c92f1ad" providerId="AD" clId="Web-{846DC316-AF33-C6A0-3CDC-1E31F13A6F12}" dt="2022-08-01T20:19:58.443" v="556" actId="1076"/>
      <pc:docMkLst>
        <pc:docMk/>
      </pc:docMkLst>
      <pc:sldChg chg="del">
        <pc:chgData name="Kim Bélanger-Baillargeon" userId="S::kim.belanger-baillargeon@educaloi.qc.ca::61e8c17a-4f44-4a20-848f-58a57c92f1ad" providerId="AD" clId="Web-{846DC316-AF33-C6A0-3CDC-1E31F13A6F12}" dt="2022-08-01T19:53:09.572" v="384"/>
        <pc:sldMkLst>
          <pc:docMk/>
          <pc:sldMk cId="1581538156" sldId="258"/>
        </pc:sldMkLst>
      </pc:sldChg>
      <pc:sldChg chg="addSp delSp modSp">
        <pc:chgData name="Kim Bélanger-Baillargeon" userId="S::kim.belanger-baillargeon@educaloi.qc.ca::61e8c17a-4f44-4a20-848f-58a57c92f1ad" providerId="AD" clId="Web-{846DC316-AF33-C6A0-3CDC-1E31F13A6F12}" dt="2022-08-01T20:15:01.488" v="519" actId="1076"/>
        <pc:sldMkLst>
          <pc:docMk/>
          <pc:sldMk cId="387620748" sldId="261"/>
        </pc:sldMkLst>
        <pc:spChg chg="del">
          <ac:chgData name="Kim Bélanger-Baillargeon" userId="S::kim.belanger-baillargeon@educaloi.qc.ca::61e8c17a-4f44-4a20-848f-58a57c92f1ad" providerId="AD" clId="Web-{846DC316-AF33-C6A0-3CDC-1E31F13A6F12}" dt="2022-08-01T20:14:56.504" v="517"/>
          <ac:spMkLst>
            <pc:docMk/>
            <pc:sldMk cId="387620748" sldId="261"/>
            <ac:spMk id="3" creationId="{D5092838-4393-0744-83F8-A0F8497A27E1}"/>
          </ac:spMkLst>
        </pc:spChg>
        <pc:spChg chg="del">
          <ac:chgData name="Kim Bélanger-Baillargeon" userId="S::kim.belanger-baillargeon@educaloi.qc.ca::61e8c17a-4f44-4a20-848f-58a57c92f1ad" providerId="AD" clId="Web-{846DC316-AF33-C6A0-3CDC-1E31F13A6F12}" dt="2022-08-01T20:13:19.847" v="509"/>
          <ac:spMkLst>
            <pc:docMk/>
            <pc:sldMk cId="387620748" sldId="261"/>
            <ac:spMk id="4" creationId="{DD2B239E-1FDD-274F-8094-A964DF8F1BEC}"/>
          </ac:spMkLst>
        </pc:spChg>
        <pc:spChg chg="mod">
          <ac:chgData name="Kim Bélanger-Baillargeon" userId="S::kim.belanger-baillargeon@educaloi.qc.ca::61e8c17a-4f44-4a20-848f-58a57c92f1ad" providerId="AD" clId="Web-{846DC316-AF33-C6A0-3CDC-1E31F13A6F12}" dt="2022-08-01T20:15:01.488" v="519" actId="1076"/>
          <ac:spMkLst>
            <pc:docMk/>
            <pc:sldMk cId="387620748" sldId="261"/>
            <ac:spMk id="8" creationId="{EB706226-4730-FA4D-ABEC-69D1B174C6AA}"/>
          </ac:spMkLst>
        </pc:spChg>
        <pc:picChg chg="add mod">
          <ac:chgData name="Kim Bélanger-Baillargeon" userId="S::kim.belanger-baillargeon@educaloi.qc.ca::61e8c17a-4f44-4a20-848f-58a57c92f1ad" providerId="AD" clId="Web-{846DC316-AF33-C6A0-3CDC-1E31F13A6F12}" dt="2022-08-01T20:14:58.691" v="518" actId="14100"/>
          <ac:picMkLst>
            <pc:docMk/>
            <pc:sldMk cId="387620748" sldId="261"/>
            <ac:picMk id="2" creationId="{0C536DF3-C390-A5E0-A682-F32171ACB1D2}"/>
          </ac:picMkLst>
        </pc:picChg>
      </pc:sldChg>
      <pc:sldChg chg="addSp delSp modSp ord">
        <pc:chgData name="Kim Bélanger-Baillargeon" userId="S::kim.belanger-baillargeon@educaloi.qc.ca::61e8c17a-4f44-4a20-848f-58a57c92f1ad" providerId="AD" clId="Web-{846DC316-AF33-C6A0-3CDC-1E31F13A6F12}" dt="2022-08-01T20:19:37.006" v="555" actId="1076"/>
        <pc:sldMkLst>
          <pc:docMk/>
          <pc:sldMk cId="2826379576" sldId="263"/>
        </pc:sldMkLst>
        <pc:spChg chg="add mod">
          <ac:chgData name="Kim Bélanger-Baillargeon" userId="S::kim.belanger-baillargeon@educaloi.qc.ca::61e8c17a-4f44-4a20-848f-58a57c92f1ad" providerId="AD" clId="Web-{846DC316-AF33-C6A0-3CDC-1E31F13A6F12}" dt="2022-08-01T20:19:37.006" v="555" actId="1076"/>
          <ac:spMkLst>
            <pc:docMk/>
            <pc:sldMk cId="2826379576" sldId="263"/>
            <ac:spMk id="2" creationId="{F0B5ACBB-86D6-16D8-D255-914A576E3FBF}"/>
          </ac:spMkLst>
        </pc:spChg>
        <pc:spChg chg="mod">
          <ac:chgData name="Kim Bélanger-Baillargeon" userId="S::kim.belanger-baillargeon@educaloi.qc.ca::61e8c17a-4f44-4a20-848f-58a57c92f1ad" providerId="AD" clId="Web-{846DC316-AF33-C6A0-3CDC-1E31F13A6F12}" dt="2022-08-01T20:18:31.615" v="543" actId="20577"/>
          <ac:spMkLst>
            <pc:docMk/>
            <pc:sldMk cId="2826379576" sldId="263"/>
            <ac:spMk id="7" creationId="{C5DFB938-2839-5A45-A454-BF0CD6F632AC}"/>
          </ac:spMkLst>
        </pc:spChg>
        <pc:spChg chg="del">
          <ac:chgData name="Kim Bélanger-Baillargeon" userId="S::kim.belanger-baillargeon@educaloi.qc.ca::61e8c17a-4f44-4a20-848f-58a57c92f1ad" providerId="AD" clId="Web-{846DC316-AF33-C6A0-3CDC-1E31F13A6F12}" dt="2022-08-01T19:10:05.839" v="153"/>
          <ac:spMkLst>
            <pc:docMk/>
            <pc:sldMk cId="2826379576" sldId="263"/>
            <ac:spMk id="8" creationId="{68103854-A36A-C145-A830-16060ECA4EE2}"/>
          </ac:spMkLst>
        </pc:spChg>
        <pc:spChg chg="del">
          <ac:chgData name="Kim Bélanger-Baillargeon" userId="S::kim.belanger-baillargeon@educaloi.qc.ca::61e8c17a-4f44-4a20-848f-58a57c92f1ad" providerId="AD" clId="Web-{846DC316-AF33-C6A0-3CDC-1E31F13A6F12}" dt="2022-08-01T19:10:07.417" v="154"/>
          <ac:spMkLst>
            <pc:docMk/>
            <pc:sldMk cId="2826379576" sldId="263"/>
            <ac:spMk id="9" creationId="{F3D05E6F-3EB2-EF40-BA12-9E6D1199A77B}"/>
          </ac:spMkLst>
        </pc:spChg>
        <pc:picChg chg="add mod">
          <ac:chgData name="Kim Bélanger-Baillargeon" userId="S::kim.belanger-baillargeon@educaloi.qc.ca::61e8c17a-4f44-4a20-848f-58a57c92f1ad" providerId="AD" clId="Web-{846DC316-AF33-C6A0-3CDC-1E31F13A6F12}" dt="2022-08-01T20:19:35.068" v="554" actId="1076"/>
          <ac:picMkLst>
            <pc:docMk/>
            <pc:sldMk cId="2826379576" sldId="263"/>
            <ac:picMk id="3" creationId="{2C73BB03-18E8-4484-1C67-EEF2B1C1C607}"/>
          </ac:picMkLst>
        </pc:picChg>
      </pc:sldChg>
      <pc:sldChg chg="modSp">
        <pc:chgData name="Kim Bélanger-Baillargeon" userId="S::kim.belanger-baillargeon@educaloi.qc.ca::61e8c17a-4f44-4a20-848f-58a57c92f1ad" providerId="AD" clId="Web-{846DC316-AF33-C6A0-3CDC-1E31F13A6F12}" dt="2022-08-01T20:19:58.443" v="556" actId="1076"/>
        <pc:sldMkLst>
          <pc:docMk/>
          <pc:sldMk cId="3697603542" sldId="266"/>
        </pc:sldMkLst>
        <pc:spChg chg="mod">
          <ac:chgData name="Kim Bélanger-Baillargeon" userId="S::kim.belanger-baillargeon@educaloi.qc.ca::61e8c17a-4f44-4a20-848f-58a57c92f1ad" providerId="AD" clId="Web-{846DC316-AF33-C6A0-3CDC-1E31F13A6F12}" dt="2022-08-01T18:50:31.590" v="12" actId="20577"/>
          <ac:spMkLst>
            <pc:docMk/>
            <pc:sldMk cId="3697603542" sldId="266"/>
            <ac:spMk id="4" creationId="{3A788EAF-4D37-AF40-AE32-C0110FEB5D52}"/>
          </ac:spMkLst>
        </pc:spChg>
        <pc:spChg chg="mod">
          <ac:chgData name="Kim Bélanger-Baillargeon" userId="S::kim.belanger-baillargeon@educaloi.qc.ca::61e8c17a-4f44-4a20-848f-58a57c92f1ad" providerId="AD" clId="Web-{846DC316-AF33-C6A0-3CDC-1E31F13A6F12}" dt="2022-08-01T20:19:58.443" v="556" actId="1076"/>
          <ac:spMkLst>
            <pc:docMk/>
            <pc:sldMk cId="3697603542" sldId="266"/>
            <ac:spMk id="5" creationId="{9E4C8C5E-B19D-204E-9453-97003A9D478D}"/>
          </ac:spMkLst>
        </pc:spChg>
      </pc:sldChg>
      <pc:sldChg chg="del">
        <pc:chgData name="Kim Bélanger-Baillargeon" userId="S::kim.belanger-baillargeon@educaloi.qc.ca::61e8c17a-4f44-4a20-848f-58a57c92f1ad" providerId="AD" clId="Web-{846DC316-AF33-C6A0-3CDC-1E31F13A6F12}" dt="2022-08-01T19:53:09.604" v="405"/>
        <pc:sldMkLst>
          <pc:docMk/>
          <pc:sldMk cId="2761164563" sldId="267"/>
        </pc:sldMkLst>
      </pc:sldChg>
      <pc:sldChg chg="del">
        <pc:chgData name="Kim Bélanger-Baillargeon" userId="S::kim.belanger-baillargeon@educaloi.qc.ca::61e8c17a-4f44-4a20-848f-58a57c92f1ad" providerId="AD" clId="Web-{846DC316-AF33-C6A0-3CDC-1E31F13A6F12}" dt="2022-08-01T19:53:09.604" v="404"/>
        <pc:sldMkLst>
          <pc:docMk/>
          <pc:sldMk cId="2710397120" sldId="268"/>
        </pc:sldMkLst>
      </pc:sldChg>
      <pc:sldChg chg="del">
        <pc:chgData name="Kim Bélanger-Baillargeon" userId="S::kim.belanger-baillargeon@educaloi.qc.ca::61e8c17a-4f44-4a20-848f-58a57c92f1ad" providerId="AD" clId="Web-{846DC316-AF33-C6A0-3CDC-1E31F13A6F12}" dt="2022-08-01T19:53:09.604" v="402"/>
        <pc:sldMkLst>
          <pc:docMk/>
          <pc:sldMk cId="2421384270" sldId="269"/>
        </pc:sldMkLst>
      </pc:sldChg>
      <pc:sldChg chg="del">
        <pc:chgData name="Kim Bélanger-Baillargeon" userId="S::kim.belanger-baillargeon@educaloi.qc.ca::61e8c17a-4f44-4a20-848f-58a57c92f1ad" providerId="AD" clId="Web-{846DC316-AF33-C6A0-3CDC-1E31F13A6F12}" dt="2022-08-01T19:53:09.604" v="401"/>
        <pc:sldMkLst>
          <pc:docMk/>
          <pc:sldMk cId="3633348750" sldId="270"/>
        </pc:sldMkLst>
      </pc:sldChg>
      <pc:sldChg chg="del">
        <pc:chgData name="Kim Bélanger-Baillargeon" userId="S::kim.belanger-baillargeon@educaloi.qc.ca::61e8c17a-4f44-4a20-848f-58a57c92f1ad" providerId="AD" clId="Web-{846DC316-AF33-C6A0-3CDC-1E31F13A6F12}" dt="2022-08-01T19:53:09.604" v="400"/>
        <pc:sldMkLst>
          <pc:docMk/>
          <pc:sldMk cId="1521540336" sldId="271"/>
        </pc:sldMkLst>
      </pc:sldChg>
      <pc:sldChg chg="del">
        <pc:chgData name="Kim Bélanger-Baillargeon" userId="S::kim.belanger-baillargeon@educaloi.qc.ca::61e8c17a-4f44-4a20-848f-58a57c92f1ad" providerId="AD" clId="Web-{846DC316-AF33-C6A0-3CDC-1E31F13A6F12}" dt="2022-08-01T19:53:09.604" v="399"/>
        <pc:sldMkLst>
          <pc:docMk/>
          <pc:sldMk cId="2236163849" sldId="272"/>
        </pc:sldMkLst>
      </pc:sldChg>
      <pc:sldChg chg="del">
        <pc:chgData name="Kim Bélanger-Baillargeon" userId="S::kim.belanger-baillargeon@educaloi.qc.ca::61e8c17a-4f44-4a20-848f-58a57c92f1ad" providerId="AD" clId="Web-{846DC316-AF33-C6A0-3CDC-1E31F13A6F12}" dt="2022-08-01T19:53:09.604" v="398"/>
        <pc:sldMkLst>
          <pc:docMk/>
          <pc:sldMk cId="1237255691" sldId="273"/>
        </pc:sldMkLst>
      </pc:sldChg>
      <pc:sldChg chg="del">
        <pc:chgData name="Kim Bélanger-Baillargeon" userId="S::kim.belanger-baillargeon@educaloi.qc.ca::61e8c17a-4f44-4a20-848f-58a57c92f1ad" providerId="AD" clId="Web-{846DC316-AF33-C6A0-3CDC-1E31F13A6F12}" dt="2022-08-01T19:53:09.588" v="397"/>
        <pc:sldMkLst>
          <pc:docMk/>
          <pc:sldMk cId="1481830264" sldId="274"/>
        </pc:sldMkLst>
      </pc:sldChg>
      <pc:sldChg chg="del">
        <pc:chgData name="Kim Bélanger-Baillargeon" userId="S::kim.belanger-baillargeon@educaloi.qc.ca::61e8c17a-4f44-4a20-848f-58a57c92f1ad" providerId="AD" clId="Web-{846DC316-AF33-C6A0-3CDC-1E31F13A6F12}" dt="2022-08-01T19:53:09.588" v="392"/>
        <pc:sldMkLst>
          <pc:docMk/>
          <pc:sldMk cId="3037727270" sldId="275"/>
        </pc:sldMkLst>
      </pc:sldChg>
      <pc:sldChg chg="del">
        <pc:chgData name="Kim Bélanger-Baillargeon" userId="S::kim.belanger-baillargeon@educaloi.qc.ca::61e8c17a-4f44-4a20-848f-58a57c92f1ad" providerId="AD" clId="Web-{846DC316-AF33-C6A0-3CDC-1E31F13A6F12}" dt="2022-08-01T19:53:09.572" v="391"/>
        <pc:sldMkLst>
          <pc:docMk/>
          <pc:sldMk cId="1664878773" sldId="276"/>
        </pc:sldMkLst>
      </pc:sldChg>
      <pc:sldChg chg="del">
        <pc:chgData name="Kim Bélanger-Baillargeon" userId="S::kim.belanger-baillargeon@educaloi.qc.ca::61e8c17a-4f44-4a20-848f-58a57c92f1ad" providerId="AD" clId="Web-{846DC316-AF33-C6A0-3CDC-1E31F13A6F12}" dt="2022-08-01T19:53:09.572" v="390"/>
        <pc:sldMkLst>
          <pc:docMk/>
          <pc:sldMk cId="2193327019" sldId="277"/>
        </pc:sldMkLst>
      </pc:sldChg>
      <pc:sldChg chg="del">
        <pc:chgData name="Kim Bélanger-Baillargeon" userId="S::kim.belanger-baillargeon@educaloi.qc.ca::61e8c17a-4f44-4a20-848f-58a57c92f1ad" providerId="AD" clId="Web-{846DC316-AF33-C6A0-3CDC-1E31F13A6F12}" dt="2022-08-01T19:53:09.572" v="389"/>
        <pc:sldMkLst>
          <pc:docMk/>
          <pc:sldMk cId="3905683981" sldId="278"/>
        </pc:sldMkLst>
      </pc:sldChg>
      <pc:sldChg chg="del">
        <pc:chgData name="Kim Bélanger-Baillargeon" userId="S::kim.belanger-baillargeon@educaloi.qc.ca::61e8c17a-4f44-4a20-848f-58a57c92f1ad" providerId="AD" clId="Web-{846DC316-AF33-C6A0-3CDC-1E31F13A6F12}" dt="2022-08-01T19:53:09.572" v="386"/>
        <pc:sldMkLst>
          <pc:docMk/>
          <pc:sldMk cId="4150871822" sldId="280"/>
        </pc:sldMkLst>
      </pc:sldChg>
      <pc:sldChg chg="del">
        <pc:chgData name="Kim Bélanger-Baillargeon" userId="S::kim.belanger-baillargeon@educaloi.qc.ca::61e8c17a-4f44-4a20-848f-58a57c92f1ad" providerId="AD" clId="Web-{846DC316-AF33-C6A0-3CDC-1E31F13A6F12}" dt="2022-08-01T19:53:09.572" v="385"/>
        <pc:sldMkLst>
          <pc:docMk/>
          <pc:sldMk cId="779627954" sldId="281"/>
        </pc:sldMkLst>
      </pc:sldChg>
      <pc:sldChg chg="del">
        <pc:chgData name="Kim Bélanger-Baillargeon" userId="S::kim.belanger-baillargeon@educaloi.qc.ca::61e8c17a-4f44-4a20-848f-58a57c92f1ad" providerId="AD" clId="Web-{846DC316-AF33-C6A0-3CDC-1E31F13A6F12}" dt="2022-08-01T19:53:09.588" v="396"/>
        <pc:sldMkLst>
          <pc:docMk/>
          <pc:sldMk cId="1461120729" sldId="314"/>
        </pc:sldMkLst>
      </pc:sldChg>
      <pc:sldChg chg="del">
        <pc:chgData name="Kim Bélanger-Baillargeon" userId="S::kim.belanger-baillargeon@educaloi.qc.ca::61e8c17a-4f44-4a20-848f-58a57c92f1ad" providerId="AD" clId="Web-{846DC316-AF33-C6A0-3CDC-1E31F13A6F12}" dt="2022-08-01T19:53:09.588" v="395"/>
        <pc:sldMkLst>
          <pc:docMk/>
          <pc:sldMk cId="3544659978" sldId="315"/>
        </pc:sldMkLst>
      </pc:sldChg>
      <pc:sldChg chg="del">
        <pc:chgData name="Kim Bélanger-Baillargeon" userId="S::kim.belanger-baillargeon@educaloi.qc.ca::61e8c17a-4f44-4a20-848f-58a57c92f1ad" providerId="AD" clId="Web-{846DC316-AF33-C6A0-3CDC-1E31F13A6F12}" dt="2022-08-01T19:53:09.588" v="394"/>
        <pc:sldMkLst>
          <pc:docMk/>
          <pc:sldMk cId="4206589456" sldId="316"/>
        </pc:sldMkLst>
      </pc:sldChg>
      <pc:sldChg chg="del">
        <pc:chgData name="Kim Bélanger-Baillargeon" userId="S::kim.belanger-baillargeon@educaloi.qc.ca::61e8c17a-4f44-4a20-848f-58a57c92f1ad" providerId="AD" clId="Web-{846DC316-AF33-C6A0-3CDC-1E31F13A6F12}" dt="2022-08-01T19:53:09.588" v="393"/>
        <pc:sldMkLst>
          <pc:docMk/>
          <pc:sldMk cId="1286252925" sldId="317"/>
        </pc:sldMkLst>
      </pc:sldChg>
      <pc:sldChg chg="del">
        <pc:chgData name="Kim Bélanger-Baillargeon" userId="S::kim.belanger-baillargeon@educaloi.qc.ca::61e8c17a-4f44-4a20-848f-58a57c92f1ad" providerId="AD" clId="Web-{846DC316-AF33-C6A0-3CDC-1E31F13A6F12}" dt="2022-08-01T19:53:09.604" v="403"/>
        <pc:sldMkLst>
          <pc:docMk/>
          <pc:sldMk cId="4029774393" sldId="318"/>
        </pc:sldMkLst>
      </pc:sldChg>
      <pc:sldChg chg="del">
        <pc:chgData name="Kim Bélanger-Baillargeon" userId="S::kim.belanger-baillargeon@educaloi.qc.ca::61e8c17a-4f44-4a20-848f-58a57c92f1ad" providerId="AD" clId="Web-{846DC316-AF33-C6A0-3CDC-1E31F13A6F12}" dt="2022-08-01T19:53:09.572" v="388"/>
        <pc:sldMkLst>
          <pc:docMk/>
          <pc:sldMk cId="3081994381" sldId="319"/>
        </pc:sldMkLst>
      </pc:sldChg>
      <pc:sldChg chg="del">
        <pc:chgData name="Kim Bélanger-Baillargeon" userId="S::kim.belanger-baillargeon@educaloi.qc.ca::61e8c17a-4f44-4a20-848f-58a57c92f1ad" providerId="AD" clId="Web-{846DC316-AF33-C6A0-3CDC-1E31F13A6F12}" dt="2022-08-01T19:53:09.572" v="387"/>
        <pc:sldMkLst>
          <pc:docMk/>
          <pc:sldMk cId="836512014" sldId="333"/>
        </pc:sldMkLst>
      </pc:sldChg>
      <pc:sldChg chg="addSp delSp modSp new modNotes">
        <pc:chgData name="Kim Bélanger-Baillargeon" userId="S::kim.belanger-baillargeon@educaloi.qc.ca::61e8c17a-4f44-4a20-848f-58a57c92f1ad" providerId="AD" clId="Web-{846DC316-AF33-C6A0-3CDC-1E31F13A6F12}" dt="2022-08-01T19:06:53.167" v="151" actId="20577"/>
        <pc:sldMkLst>
          <pc:docMk/>
          <pc:sldMk cId="948445979" sldId="334"/>
        </pc:sldMkLst>
        <pc:spChg chg="mod">
          <ac:chgData name="Kim Bélanger-Baillargeon" userId="S::kim.belanger-baillargeon@educaloi.qc.ca::61e8c17a-4f44-4a20-848f-58a57c92f1ad" providerId="AD" clId="Web-{846DC316-AF33-C6A0-3CDC-1E31F13A6F12}" dt="2022-08-01T18:59:30.261" v="100" actId="1076"/>
          <ac:spMkLst>
            <pc:docMk/>
            <pc:sldMk cId="948445979" sldId="334"/>
            <ac:spMk id="2" creationId="{F62F4F6C-83C3-2D27-3113-588531BD4970}"/>
          </ac:spMkLst>
        </pc:spChg>
        <pc:spChg chg="del">
          <ac:chgData name="Kim Bélanger-Baillargeon" userId="S::kim.belanger-baillargeon@educaloi.qc.ca::61e8c17a-4f44-4a20-848f-58a57c92f1ad" providerId="AD" clId="Web-{846DC316-AF33-C6A0-3CDC-1E31F13A6F12}" dt="2022-08-01T18:59:08.902" v="91"/>
          <ac:spMkLst>
            <pc:docMk/>
            <pc:sldMk cId="948445979" sldId="334"/>
            <ac:spMk id="3" creationId="{41596B20-78AC-C03C-DBEB-03131B5A2DC4}"/>
          </ac:spMkLst>
        </pc:spChg>
        <pc:spChg chg="mod">
          <ac:chgData name="Kim Bélanger-Baillargeon" userId="S::kim.belanger-baillargeon@educaloi.qc.ca::61e8c17a-4f44-4a20-848f-58a57c92f1ad" providerId="AD" clId="Web-{846DC316-AF33-C6A0-3CDC-1E31F13A6F12}" dt="2022-08-01T19:02:59.839" v="118" actId="14100"/>
          <ac:spMkLst>
            <pc:docMk/>
            <pc:sldMk cId="948445979" sldId="334"/>
            <ac:spMk id="4" creationId="{AC8AB025-1F90-BC02-51EE-B454BE884954}"/>
          </ac:spMkLst>
        </pc:spChg>
        <pc:spChg chg="add mod">
          <ac:chgData name="Kim Bélanger-Baillargeon" userId="S::kim.belanger-baillargeon@educaloi.qc.ca::61e8c17a-4f44-4a20-848f-58a57c92f1ad" providerId="AD" clId="Web-{846DC316-AF33-C6A0-3CDC-1E31F13A6F12}" dt="2022-08-01T19:06:53.167" v="151" actId="20577"/>
          <ac:spMkLst>
            <pc:docMk/>
            <pc:sldMk cId="948445979" sldId="334"/>
            <ac:spMk id="5" creationId="{ACB0DCA7-1FD5-0F11-2358-7844F56E740E}"/>
          </ac:spMkLst>
        </pc:spChg>
      </pc:sldChg>
      <pc:sldChg chg="addSp delSp modSp new ord modNotes">
        <pc:chgData name="Kim Bélanger-Baillargeon" userId="S::kim.belanger-baillargeon@educaloi.qc.ca::61e8c17a-4f44-4a20-848f-58a57c92f1ad" providerId="AD" clId="Web-{846DC316-AF33-C6A0-3CDC-1E31F13A6F12}" dt="2022-08-01T19:33:12.423" v="208"/>
        <pc:sldMkLst>
          <pc:docMk/>
          <pc:sldMk cId="2153390888" sldId="335"/>
        </pc:sldMkLst>
        <pc:spChg chg="del">
          <ac:chgData name="Kim Bélanger-Baillargeon" userId="S::kim.belanger-baillargeon@educaloi.qc.ca::61e8c17a-4f44-4a20-848f-58a57c92f1ad" providerId="AD" clId="Web-{846DC316-AF33-C6A0-3CDC-1E31F13A6F12}" dt="2022-08-01T19:14:01.854" v="169"/>
          <ac:spMkLst>
            <pc:docMk/>
            <pc:sldMk cId="2153390888" sldId="335"/>
            <ac:spMk id="2" creationId="{371CE85D-25D1-6F28-5B50-C2C8F3774AD2}"/>
          </ac:spMkLst>
        </pc:spChg>
        <pc:spChg chg="add del mod">
          <ac:chgData name="Kim Bélanger-Baillargeon" userId="S::kim.belanger-baillargeon@educaloi.qc.ca::61e8c17a-4f44-4a20-848f-58a57c92f1ad" providerId="AD" clId="Web-{846DC316-AF33-C6A0-3CDC-1E31F13A6F12}" dt="2022-08-01T19:31:00.391" v="175"/>
          <ac:spMkLst>
            <pc:docMk/>
            <pc:sldMk cId="2153390888" sldId="335"/>
            <ac:spMk id="2" creationId="{7DC752CC-9AB2-A434-60AB-721EFC7E9300}"/>
          </ac:spMkLst>
        </pc:spChg>
        <pc:spChg chg="mod">
          <ac:chgData name="Kim Bélanger-Baillargeon" userId="S::kim.belanger-baillargeon@educaloi.qc.ca::61e8c17a-4f44-4a20-848f-58a57c92f1ad" providerId="AD" clId="Web-{846DC316-AF33-C6A0-3CDC-1E31F13A6F12}" dt="2022-08-01T19:14:04.635" v="170" actId="1076"/>
          <ac:spMkLst>
            <pc:docMk/>
            <pc:sldMk cId="2153390888" sldId="335"/>
            <ac:spMk id="3" creationId="{A925B14F-A9AC-14B6-2C78-F8CE4CB6D9B2}"/>
          </ac:spMkLst>
        </pc:spChg>
        <pc:spChg chg="del mod">
          <ac:chgData name="Kim Bélanger-Baillargeon" userId="S::kim.belanger-baillargeon@educaloi.qc.ca::61e8c17a-4f44-4a20-848f-58a57c92f1ad" providerId="AD" clId="Web-{846DC316-AF33-C6A0-3CDC-1E31F13A6F12}" dt="2022-08-01T19:31:01.813" v="176"/>
          <ac:spMkLst>
            <pc:docMk/>
            <pc:sldMk cId="2153390888" sldId="335"/>
            <ac:spMk id="4" creationId="{D978B743-5F7D-BE8C-B9B0-658386879BE4}"/>
          </ac:spMkLst>
        </pc:spChg>
        <pc:spChg chg="del">
          <ac:chgData name="Kim Bélanger-Baillargeon" userId="S::kim.belanger-baillargeon@educaloi.qc.ca::61e8c17a-4f44-4a20-848f-58a57c92f1ad" providerId="AD" clId="Web-{846DC316-AF33-C6A0-3CDC-1E31F13A6F12}" dt="2022-08-01T19:13:56.198" v="166"/>
          <ac:spMkLst>
            <pc:docMk/>
            <pc:sldMk cId="2153390888" sldId="335"/>
            <ac:spMk id="5" creationId="{8B452DF4-6623-4143-70B2-F61DEDC9B76E}"/>
          </ac:spMkLst>
        </pc:spChg>
        <pc:spChg chg="add mod">
          <ac:chgData name="Kim Bélanger-Baillargeon" userId="S::kim.belanger-baillargeon@educaloi.qc.ca::61e8c17a-4f44-4a20-848f-58a57c92f1ad" providerId="AD" clId="Web-{846DC316-AF33-C6A0-3CDC-1E31F13A6F12}" dt="2022-08-01T19:32:14.516" v="205" actId="1076"/>
          <ac:spMkLst>
            <pc:docMk/>
            <pc:sldMk cId="2153390888" sldId="335"/>
            <ac:spMk id="6" creationId="{4F0D54F8-6238-67EC-E90D-CE3FD9AF5E99}"/>
          </ac:spMkLst>
        </pc:spChg>
        <pc:spChg chg="add mod">
          <ac:chgData name="Kim Bélanger-Baillargeon" userId="S::kim.belanger-baillargeon@educaloi.qc.ca::61e8c17a-4f44-4a20-848f-58a57c92f1ad" providerId="AD" clId="Web-{846DC316-AF33-C6A0-3CDC-1E31F13A6F12}" dt="2022-08-01T19:32:11.501" v="204" actId="1076"/>
          <ac:spMkLst>
            <pc:docMk/>
            <pc:sldMk cId="2153390888" sldId="335"/>
            <ac:spMk id="9" creationId="{6263ED3F-47E9-6C8C-DA7C-05ED8F1F1B10}"/>
          </ac:spMkLst>
        </pc:spChg>
        <pc:picChg chg="add mod">
          <ac:chgData name="Kim Bélanger-Baillargeon" userId="S::kim.belanger-baillargeon@educaloi.qc.ca::61e8c17a-4f44-4a20-848f-58a57c92f1ad" providerId="AD" clId="Web-{846DC316-AF33-C6A0-3CDC-1E31F13A6F12}" dt="2022-08-01T19:31:23.282" v="183" actId="1076"/>
          <ac:picMkLst>
            <pc:docMk/>
            <pc:sldMk cId="2153390888" sldId="335"/>
            <ac:picMk id="7" creationId="{222D8874-D35C-E9C9-0C8C-E777D3469458}"/>
          </ac:picMkLst>
        </pc:picChg>
        <pc:picChg chg="add mod">
          <ac:chgData name="Kim Bélanger-Baillargeon" userId="S::kim.belanger-baillargeon@educaloi.qc.ca::61e8c17a-4f44-4a20-848f-58a57c92f1ad" providerId="AD" clId="Web-{846DC316-AF33-C6A0-3CDC-1E31F13A6F12}" dt="2022-08-01T19:32:17.516" v="206" actId="1076"/>
          <ac:picMkLst>
            <pc:docMk/>
            <pc:sldMk cId="2153390888" sldId="335"/>
            <ac:picMk id="8" creationId="{F7A817C9-9F85-78CC-5ED8-D6BF870BD6EF}"/>
          </ac:picMkLst>
        </pc:picChg>
      </pc:sldChg>
      <pc:sldChg chg="delSp modSp new">
        <pc:chgData name="Kim Bélanger-Baillargeon" userId="S::kim.belanger-baillargeon@educaloi.qc.ca::61e8c17a-4f44-4a20-848f-58a57c92f1ad" providerId="AD" clId="Web-{846DC316-AF33-C6A0-3CDC-1E31F13A6F12}" dt="2022-08-01T19:34:16.267" v="228" actId="1076"/>
        <pc:sldMkLst>
          <pc:docMk/>
          <pc:sldMk cId="2838626346" sldId="336"/>
        </pc:sldMkLst>
        <pc:spChg chg="del">
          <ac:chgData name="Kim Bélanger-Baillargeon" userId="S::kim.belanger-baillargeon@educaloi.qc.ca::61e8c17a-4f44-4a20-848f-58a57c92f1ad" providerId="AD" clId="Web-{846DC316-AF33-C6A0-3CDC-1E31F13A6F12}" dt="2022-08-01T19:33:32.064" v="213"/>
          <ac:spMkLst>
            <pc:docMk/>
            <pc:sldMk cId="2838626346" sldId="336"/>
            <ac:spMk id="2" creationId="{15DADE07-65CE-E60E-1445-4B02E6D62A57}"/>
          </ac:spMkLst>
        </pc:spChg>
        <pc:spChg chg="mod">
          <ac:chgData name="Kim Bélanger-Baillargeon" userId="S::kim.belanger-baillargeon@educaloi.qc.ca::61e8c17a-4f44-4a20-848f-58a57c92f1ad" providerId="AD" clId="Web-{846DC316-AF33-C6A0-3CDC-1E31F13A6F12}" dt="2022-08-01T19:33:36.611" v="215" actId="1076"/>
          <ac:spMkLst>
            <pc:docMk/>
            <pc:sldMk cId="2838626346" sldId="336"/>
            <ac:spMk id="3" creationId="{143E5D79-1830-69F7-8647-8B998A0B3B4D}"/>
          </ac:spMkLst>
        </pc:spChg>
        <pc:spChg chg="mod">
          <ac:chgData name="Kim Bélanger-Baillargeon" userId="S::kim.belanger-baillargeon@educaloi.qc.ca::61e8c17a-4f44-4a20-848f-58a57c92f1ad" providerId="AD" clId="Web-{846DC316-AF33-C6A0-3CDC-1E31F13A6F12}" dt="2022-08-01T19:34:16.267" v="228" actId="1076"/>
          <ac:spMkLst>
            <pc:docMk/>
            <pc:sldMk cId="2838626346" sldId="336"/>
            <ac:spMk id="4" creationId="{6C485C9E-10C6-D8FA-B80D-DF26C3C21578}"/>
          </ac:spMkLst>
        </pc:spChg>
        <pc:spChg chg="del">
          <ac:chgData name="Kim Bélanger-Baillargeon" userId="S::kim.belanger-baillargeon@educaloi.qc.ca::61e8c17a-4f44-4a20-848f-58a57c92f1ad" providerId="AD" clId="Web-{846DC316-AF33-C6A0-3CDC-1E31F13A6F12}" dt="2022-08-01T19:33:27.376" v="210"/>
          <ac:spMkLst>
            <pc:docMk/>
            <pc:sldMk cId="2838626346" sldId="336"/>
            <ac:spMk id="5" creationId="{64447A47-F472-C06A-F19B-27BDA5E622FA}"/>
          </ac:spMkLst>
        </pc:spChg>
      </pc:sldChg>
      <pc:sldChg chg="delSp modSp new modNotes">
        <pc:chgData name="Kim Bélanger-Baillargeon" userId="S::kim.belanger-baillargeon@educaloi.qc.ca::61e8c17a-4f44-4a20-848f-58a57c92f1ad" providerId="AD" clId="Web-{846DC316-AF33-C6A0-3CDC-1E31F13A6F12}" dt="2022-08-01T19:41:25.192" v="283" actId="1076"/>
        <pc:sldMkLst>
          <pc:docMk/>
          <pc:sldMk cId="352259110" sldId="337"/>
        </pc:sldMkLst>
        <pc:spChg chg="del">
          <ac:chgData name="Kim Bélanger-Baillargeon" userId="S::kim.belanger-baillargeon@educaloi.qc.ca::61e8c17a-4f44-4a20-848f-58a57c92f1ad" providerId="AD" clId="Web-{846DC316-AF33-C6A0-3CDC-1E31F13A6F12}" dt="2022-08-01T19:34:39.720" v="234"/>
          <ac:spMkLst>
            <pc:docMk/>
            <pc:sldMk cId="352259110" sldId="337"/>
            <ac:spMk id="2" creationId="{E2C02793-2548-92E3-772D-2BBEA1C3D5A0}"/>
          </ac:spMkLst>
        </pc:spChg>
        <pc:spChg chg="mod">
          <ac:chgData name="Kim Bélanger-Baillargeon" userId="S::kim.belanger-baillargeon@educaloi.qc.ca::61e8c17a-4f44-4a20-848f-58a57c92f1ad" providerId="AD" clId="Web-{846DC316-AF33-C6A0-3CDC-1E31F13A6F12}" dt="2022-08-01T19:34:44.658" v="236" actId="1076"/>
          <ac:spMkLst>
            <pc:docMk/>
            <pc:sldMk cId="352259110" sldId="337"/>
            <ac:spMk id="3" creationId="{8C0C6855-1993-4118-7663-02265547F09C}"/>
          </ac:spMkLst>
        </pc:spChg>
        <pc:spChg chg="mod">
          <ac:chgData name="Kim Bélanger-Baillargeon" userId="S::kim.belanger-baillargeon@educaloi.qc.ca::61e8c17a-4f44-4a20-848f-58a57c92f1ad" providerId="AD" clId="Web-{846DC316-AF33-C6A0-3CDC-1E31F13A6F12}" dt="2022-08-01T19:41:25.192" v="283" actId="1076"/>
          <ac:spMkLst>
            <pc:docMk/>
            <pc:sldMk cId="352259110" sldId="337"/>
            <ac:spMk id="4" creationId="{B3F83E5D-21C2-1D75-055F-F6E5998F008B}"/>
          </ac:spMkLst>
        </pc:spChg>
        <pc:spChg chg="del">
          <ac:chgData name="Kim Bélanger-Baillargeon" userId="S::kim.belanger-baillargeon@educaloi.qc.ca::61e8c17a-4f44-4a20-848f-58a57c92f1ad" providerId="AD" clId="Web-{846DC316-AF33-C6A0-3CDC-1E31F13A6F12}" dt="2022-08-01T19:34:36.080" v="230"/>
          <ac:spMkLst>
            <pc:docMk/>
            <pc:sldMk cId="352259110" sldId="337"/>
            <ac:spMk id="5" creationId="{A9F7FF0A-BC9F-60D9-5770-46C57CF08603}"/>
          </ac:spMkLst>
        </pc:spChg>
      </pc:sldChg>
      <pc:sldChg chg="addSp delSp modSp new modNotes">
        <pc:chgData name="Kim Bélanger-Baillargeon" userId="S::kim.belanger-baillargeon@educaloi.qc.ca::61e8c17a-4f44-4a20-848f-58a57c92f1ad" providerId="AD" clId="Web-{846DC316-AF33-C6A0-3CDC-1E31F13A6F12}" dt="2022-08-01T19:50:56.368" v="320"/>
        <pc:sldMkLst>
          <pc:docMk/>
          <pc:sldMk cId="2260478425" sldId="338"/>
        </pc:sldMkLst>
        <pc:spChg chg="mod">
          <ac:chgData name="Kim Bélanger-Baillargeon" userId="S::kim.belanger-baillargeon@educaloi.qc.ca::61e8c17a-4f44-4a20-848f-58a57c92f1ad" providerId="AD" clId="Web-{846DC316-AF33-C6A0-3CDC-1E31F13A6F12}" dt="2022-08-01T19:42:48.083" v="307" actId="1076"/>
          <ac:spMkLst>
            <pc:docMk/>
            <pc:sldMk cId="2260478425" sldId="338"/>
            <ac:spMk id="2" creationId="{A6E739EC-CC7F-AA17-51B1-E11602FD6D17}"/>
          </ac:spMkLst>
        </pc:spChg>
        <pc:spChg chg="del">
          <ac:chgData name="Kim Bélanger-Baillargeon" userId="S::kim.belanger-baillargeon@educaloi.qc.ca::61e8c17a-4f44-4a20-848f-58a57c92f1ad" providerId="AD" clId="Web-{846DC316-AF33-C6A0-3CDC-1E31F13A6F12}" dt="2022-08-01T19:41:59.724" v="285"/>
          <ac:spMkLst>
            <pc:docMk/>
            <pc:sldMk cId="2260478425" sldId="338"/>
            <ac:spMk id="3" creationId="{66AFE77C-3109-5B28-2E2E-5318449FA38C}"/>
          </ac:spMkLst>
        </pc:spChg>
        <pc:spChg chg="mod">
          <ac:chgData name="Kim Bélanger-Baillargeon" userId="S::kim.belanger-baillargeon@educaloi.qc.ca::61e8c17a-4f44-4a20-848f-58a57c92f1ad" providerId="AD" clId="Web-{846DC316-AF33-C6A0-3CDC-1E31F13A6F12}" dt="2022-08-01T19:49:53.461" v="313" actId="1076"/>
          <ac:spMkLst>
            <pc:docMk/>
            <pc:sldMk cId="2260478425" sldId="338"/>
            <ac:spMk id="4" creationId="{816A3798-58E7-5A5D-51D0-91770E02E25E}"/>
          </ac:spMkLst>
        </pc:spChg>
        <pc:spChg chg="add mod">
          <ac:chgData name="Kim Bélanger-Baillargeon" userId="S::kim.belanger-baillargeon@educaloi.qc.ca::61e8c17a-4f44-4a20-848f-58a57c92f1ad" providerId="AD" clId="Web-{846DC316-AF33-C6A0-3CDC-1E31F13A6F12}" dt="2022-08-01T19:50:09.134" v="318" actId="1076"/>
          <ac:spMkLst>
            <pc:docMk/>
            <pc:sldMk cId="2260478425" sldId="338"/>
            <ac:spMk id="5" creationId="{C0C7B8EA-2F31-A2F8-07F9-58E08D8C7490}"/>
          </ac:spMkLst>
        </pc:spChg>
      </pc:sldChg>
      <pc:sldChg chg="addSp delSp modSp new modNotes">
        <pc:chgData name="Kim Bélanger-Baillargeon" userId="S::kim.belanger-baillargeon@educaloi.qc.ca::61e8c17a-4f44-4a20-848f-58a57c92f1ad" providerId="AD" clId="Web-{846DC316-AF33-C6A0-3CDC-1E31F13A6F12}" dt="2022-08-01T19:53:15.385" v="406" actId="1076"/>
        <pc:sldMkLst>
          <pc:docMk/>
          <pc:sldMk cId="1930636630" sldId="339"/>
        </pc:sldMkLst>
        <pc:spChg chg="del">
          <ac:chgData name="Kim Bélanger-Baillargeon" userId="S::kim.belanger-baillargeon@educaloi.qc.ca::61e8c17a-4f44-4a20-848f-58a57c92f1ad" providerId="AD" clId="Web-{846DC316-AF33-C6A0-3CDC-1E31F13A6F12}" dt="2022-08-01T19:51:16.978" v="331"/>
          <ac:spMkLst>
            <pc:docMk/>
            <pc:sldMk cId="1930636630" sldId="339"/>
            <ac:spMk id="2" creationId="{674BF08A-50DE-4E1D-5F63-FD637A0A25D2}"/>
          </ac:spMkLst>
        </pc:spChg>
        <pc:spChg chg="mod">
          <ac:chgData name="Kim Bélanger-Baillargeon" userId="S::kim.belanger-baillargeon@educaloi.qc.ca::61e8c17a-4f44-4a20-848f-58a57c92f1ad" providerId="AD" clId="Web-{846DC316-AF33-C6A0-3CDC-1E31F13A6F12}" dt="2022-08-01T19:53:15.385" v="406" actId="1076"/>
          <ac:spMkLst>
            <pc:docMk/>
            <pc:sldMk cId="1930636630" sldId="339"/>
            <ac:spMk id="3" creationId="{A7A7AD4B-4B07-2E3A-83CB-8E6FFE79B69B}"/>
          </ac:spMkLst>
        </pc:spChg>
        <pc:spChg chg="mod">
          <ac:chgData name="Kim Bélanger-Baillargeon" userId="S::kim.belanger-baillargeon@educaloi.qc.ca::61e8c17a-4f44-4a20-848f-58a57c92f1ad" providerId="AD" clId="Web-{846DC316-AF33-C6A0-3CDC-1E31F13A6F12}" dt="2022-08-01T19:51:56.041" v="333" actId="20577"/>
          <ac:spMkLst>
            <pc:docMk/>
            <pc:sldMk cId="1930636630" sldId="339"/>
            <ac:spMk id="4" creationId="{933C7633-506B-1DA3-0660-4A3A63E2DC0C}"/>
          </ac:spMkLst>
        </pc:spChg>
        <pc:spChg chg="del">
          <ac:chgData name="Kim Bélanger-Baillargeon" userId="S::kim.belanger-baillargeon@educaloi.qc.ca::61e8c17a-4f44-4a20-848f-58a57c92f1ad" providerId="AD" clId="Web-{846DC316-AF33-C6A0-3CDC-1E31F13A6F12}" dt="2022-08-01T19:50:58.728" v="322"/>
          <ac:spMkLst>
            <pc:docMk/>
            <pc:sldMk cId="1930636630" sldId="339"/>
            <ac:spMk id="5" creationId="{9FE030D2-F25E-A7C0-398A-2437A5879EC0}"/>
          </ac:spMkLst>
        </pc:spChg>
        <pc:spChg chg="add mod">
          <ac:chgData name="Kim Bélanger-Baillargeon" userId="S::kim.belanger-baillargeon@educaloi.qc.ca::61e8c17a-4f44-4a20-848f-58a57c92f1ad" providerId="AD" clId="Web-{846DC316-AF33-C6A0-3CDC-1E31F13A6F12}" dt="2022-08-01T19:52:26.213" v="355" actId="1076"/>
          <ac:spMkLst>
            <pc:docMk/>
            <pc:sldMk cId="1930636630" sldId="339"/>
            <ac:spMk id="6" creationId="{E0254FE8-3966-ACB3-964D-A129AE868178}"/>
          </ac:spMkLst>
        </pc:spChg>
      </pc:sldChg>
      <pc:sldChg chg="addSp delSp modSp new modNotes">
        <pc:chgData name="Kim Bélanger-Baillargeon" userId="S::kim.belanger-baillargeon@educaloi.qc.ca::61e8c17a-4f44-4a20-848f-58a57c92f1ad" providerId="AD" clId="Web-{846DC316-AF33-C6A0-3CDC-1E31F13A6F12}" dt="2022-08-01T20:04:42.030" v="475"/>
        <pc:sldMkLst>
          <pc:docMk/>
          <pc:sldMk cId="1862923784" sldId="340"/>
        </pc:sldMkLst>
        <pc:spChg chg="del">
          <ac:chgData name="Kim Bélanger-Baillargeon" userId="S::kim.belanger-baillargeon@educaloi.qc.ca::61e8c17a-4f44-4a20-848f-58a57c92f1ad" providerId="AD" clId="Web-{846DC316-AF33-C6A0-3CDC-1E31F13A6F12}" dt="2022-08-01T19:52:55.275" v="379"/>
          <ac:spMkLst>
            <pc:docMk/>
            <pc:sldMk cId="1862923784" sldId="340"/>
            <ac:spMk id="2" creationId="{0094DC72-6BFA-0D4F-CAE8-EFAF57A45A05}"/>
          </ac:spMkLst>
        </pc:spChg>
        <pc:spChg chg="mod">
          <ac:chgData name="Kim Bélanger-Baillargeon" userId="S::kim.belanger-baillargeon@educaloi.qc.ca::61e8c17a-4f44-4a20-848f-58a57c92f1ad" providerId="AD" clId="Web-{846DC316-AF33-C6A0-3CDC-1E31F13A6F12}" dt="2022-08-01T19:53:20.697" v="408" actId="1076"/>
          <ac:spMkLst>
            <pc:docMk/>
            <pc:sldMk cId="1862923784" sldId="340"/>
            <ac:spMk id="3" creationId="{F1FFF45D-CA8C-F315-D241-815A1F732C41}"/>
          </ac:spMkLst>
        </pc:spChg>
        <pc:spChg chg="del">
          <ac:chgData name="Kim Bélanger-Baillargeon" userId="S::kim.belanger-baillargeon@educaloi.qc.ca::61e8c17a-4f44-4a20-848f-58a57c92f1ad" providerId="AD" clId="Web-{846DC316-AF33-C6A0-3CDC-1E31F13A6F12}" dt="2022-08-01T20:01:15.170" v="430"/>
          <ac:spMkLst>
            <pc:docMk/>
            <pc:sldMk cId="1862923784" sldId="340"/>
            <ac:spMk id="4" creationId="{6D8C123E-6466-1F0E-77A4-D90EDAA4212A}"/>
          </ac:spMkLst>
        </pc:spChg>
        <pc:spChg chg="del">
          <ac:chgData name="Kim Bélanger-Baillargeon" userId="S::kim.belanger-baillargeon@educaloi.qc.ca::61e8c17a-4f44-4a20-848f-58a57c92f1ad" providerId="AD" clId="Web-{846DC316-AF33-C6A0-3CDC-1E31F13A6F12}" dt="2022-08-01T19:52:51.697" v="375"/>
          <ac:spMkLst>
            <pc:docMk/>
            <pc:sldMk cId="1862923784" sldId="340"/>
            <ac:spMk id="5" creationId="{9FEED698-B071-75D9-D721-2CA87FDE9A64}"/>
          </ac:spMkLst>
        </pc:spChg>
        <pc:spChg chg="add mod">
          <ac:chgData name="Kim Bélanger-Baillargeon" userId="S::kim.belanger-baillargeon@educaloi.qc.ca::61e8c17a-4f44-4a20-848f-58a57c92f1ad" providerId="AD" clId="Web-{846DC316-AF33-C6A0-3CDC-1E31F13A6F12}" dt="2022-08-01T20:03:28.702" v="462" actId="1076"/>
          <ac:spMkLst>
            <pc:docMk/>
            <pc:sldMk cId="1862923784" sldId="340"/>
            <ac:spMk id="6" creationId="{6414944D-E755-40D2-2C70-626266211A0E}"/>
          </ac:spMkLst>
        </pc:spChg>
        <pc:spChg chg="add mod">
          <ac:chgData name="Kim Bélanger-Baillargeon" userId="S::kim.belanger-baillargeon@educaloi.qc.ca::61e8c17a-4f44-4a20-848f-58a57c92f1ad" providerId="AD" clId="Web-{846DC316-AF33-C6A0-3CDC-1E31F13A6F12}" dt="2022-08-01T20:03:51.561" v="473" actId="1076"/>
          <ac:spMkLst>
            <pc:docMk/>
            <pc:sldMk cId="1862923784" sldId="340"/>
            <ac:spMk id="7" creationId="{E49C38C8-E6B9-111B-A17E-92D76276B7DC}"/>
          </ac:spMkLst>
        </pc:spChg>
        <pc:spChg chg="add mod ord">
          <ac:chgData name="Kim Bélanger-Baillargeon" userId="S::kim.belanger-baillargeon@educaloi.qc.ca::61e8c17a-4f44-4a20-848f-58a57c92f1ad" providerId="AD" clId="Web-{846DC316-AF33-C6A0-3CDC-1E31F13A6F12}" dt="2022-08-01T20:03:33.233" v="463" actId="14100"/>
          <ac:spMkLst>
            <pc:docMk/>
            <pc:sldMk cId="1862923784" sldId="340"/>
            <ac:spMk id="8" creationId="{0A5BCB6F-E770-74FE-FD48-73F975FE3B1B}"/>
          </ac:spMkLst>
        </pc:spChg>
      </pc:sldChg>
      <pc:sldChg chg="addSp delSp modSp new modNotes">
        <pc:chgData name="Kim Bélanger-Baillargeon" userId="S::kim.belanger-baillargeon@educaloi.qc.ca::61e8c17a-4f44-4a20-848f-58a57c92f1ad" providerId="AD" clId="Web-{846DC316-AF33-C6A0-3CDC-1E31F13A6F12}" dt="2022-08-01T20:10:03.283" v="507" actId="1076"/>
        <pc:sldMkLst>
          <pc:docMk/>
          <pc:sldMk cId="939492923" sldId="341"/>
        </pc:sldMkLst>
        <pc:spChg chg="del">
          <ac:chgData name="Kim Bélanger-Baillargeon" userId="S::kim.belanger-baillargeon@educaloi.qc.ca::61e8c17a-4f44-4a20-848f-58a57c92f1ad" providerId="AD" clId="Web-{846DC316-AF33-C6A0-3CDC-1E31F13A6F12}" dt="2022-08-01T19:53:40.213" v="429"/>
          <ac:spMkLst>
            <pc:docMk/>
            <pc:sldMk cId="939492923" sldId="341"/>
            <ac:spMk id="2" creationId="{0C2C4B9A-2CB9-29F1-625C-F20E6453D0AB}"/>
          </ac:spMkLst>
        </pc:spChg>
        <pc:spChg chg="mod">
          <ac:chgData name="Kim Bélanger-Baillargeon" userId="S::kim.belanger-baillargeon@educaloi.qc.ca::61e8c17a-4f44-4a20-848f-58a57c92f1ad" providerId="AD" clId="Web-{846DC316-AF33-C6A0-3CDC-1E31F13A6F12}" dt="2022-08-01T19:53:38.838" v="428" actId="20577"/>
          <ac:spMkLst>
            <pc:docMk/>
            <pc:sldMk cId="939492923" sldId="341"/>
            <ac:spMk id="3" creationId="{6DC143FF-D913-B31E-E3EF-3C3BEDD63837}"/>
          </ac:spMkLst>
        </pc:spChg>
        <pc:spChg chg="mod">
          <ac:chgData name="Kim Bélanger-Baillargeon" userId="S::kim.belanger-baillargeon@educaloi.qc.ca::61e8c17a-4f44-4a20-848f-58a57c92f1ad" providerId="AD" clId="Web-{846DC316-AF33-C6A0-3CDC-1E31F13A6F12}" dt="2022-08-01T20:09:14.814" v="482" actId="20577"/>
          <ac:spMkLst>
            <pc:docMk/>
            <pc:sldMk cId="939492923" sldId="341"/>
            <ac:spMk id="4" creationId="{806B5FA8-7385-00A0-412C-271BACB02099}"/>
          </ac:spMkLst>
        </pc:spChg>
        <pc:spChg chg="del">
          <ac:chgData name="Kim Bélanger-Baillargeon" userId="S::kim.belanger-baillargeon@educaloi.qc.ca::61e8c17a-4f44-4a20-848f-58a57c92f1ad" providerId="AD" clId="Web-{846DC316-AF33-C6A0-3CDC-1E31F13A6F12}" dt="2022-08-01T19:53:28.869" v="410"/>
          <ac:spMkLst>
            <pc:docMk/>
            <pc:sldMk cId="939492923" sldId="341"/>
            <ac:spMk id="5" creationId="{D531A879-2158-18F8-15FA-FC133B5329F2}"/>
          </ac:spMkLst>
        </pc:spChg>
        <pc:spChg chg="add">
          <ac:chgData name="Kim Bélanger-Baillargeon" userId="S::kim.belanger-baillargeon@educaloi.qc.ca::61e8c17a-4f44-4a20-848f-58a57c92f1ad" providerId="AD" clId="Web-{846DC316-AF33-C6A0-3CDC-1E31F13A6F12}" dt="2022-08-01T20:09:28.611" v="483"/>
          <ac:spMkLst>
            <pc:docMk/>
            <pc:sldMk cId="939492923" sldId="341"/>
            <ac:spMk id="7" creationId="{C8CD44A6-9A15-57D7-E598-3F0F793010F2}"/>
          </ac:spMkLst>
        </pc:spChg>
        <pc:spChg chg="add mod">
          <ac:chgData name="Kim Bélanger-Baillargeon" userId="S::kim.belanger-baillargeon@educaloi.qc.ca::61e8c17a-4f44-4a20-848f-58a57c92f1ad" providerId="AD" clId="Web-{846DC316-AF33-C6A0-3CDC-1E31F13A6F12}" dt="2022-08-01T20:10:03.283" v="507" actId="1076"/>
          <ac:spMkLst>
            <pc:docMk/>
            <pc:sldMk cId="939492923" sldId="341"/>
            <ac:spMk id="9" creationId="{07E17A8A-E7EF-C187-68DB-A506C76993F5}"/>
          </ac:spMkLst>
        </pc:spChg>
      </pc:sldChg>
    </pc:docChg>
  </pc:docChgLst>
  <pc:docChgLst>
    <pc:chgData name="Thais Cattani Perroni" userId="cfd5eeab-e9e1-4b2a-b5a4-3d687f911c86" providerId="ADAL" clId="{3773A818-03F8-498F-9326-EAA3A6500369}"/>
    <pc:docChg chg="undo custSel modSld replTag delTag">
      <pc:chgData name="Thais Cattani Perroni" userId="cfd5eeab-e9e1-4b2a-b5a4-3d687f911c86" providerId="ADAL" clId="{3773A818-03F8-498F-9326-EAA3A6500369}" dt="2024-05-01T17:22:25.114" v="541"/>
      <pc:docMkLst>
        <pc:docMk/>
      </pc:docMkLst>
      <pc:sldChg chg="replTag delTag modCm">
        <pc:chgData name="Thais Cattani Perroni" userId="cfd5eeab-e9e1-4b2a-b5a4-3d687f911c86" providerId="ADAL" clId="{3773A818-03F8-498F-9326-EAA3A6500369}" dt="2024-05-01T17:07:34.231" v="11"/>
        <pc:sldMkLst>
          <pc:docMk/>
          <pc:sldMk cId="387620748" sldId="261"/>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3773A818-03F8-498F-9326-EAA3A6500369}" dt="2024-05-01T17:07:34.231" v="11"/>
              <pc2:cmMkLst xmlns:pc2="http://schemas.microsoft.com/office/powerpoint/2019/9/main/command">
                <pc:docMk/>
                <pc:sldMk cId="387620748" sldId="261"/>
                <pc2:cmMk id="{D5887F5F-1896-4D24-983B-5C780ED75822}"/>
              </pc2:cmMkLst>
            </pc226:cmChg>
            <pc226:cmChg xmlns:pc226="http://schemas.microsoft.com/office/powerpoint/2022/06/main/command" chg="mod">
              <pc226:chgData name="Thais Cattani Perroni" userId="cfd5eeab-e9e1-4b2a-b5a4-3d687f911c86" providerId="ADAL" clId="{3773A818-03F8-498F-9326-EAA3A6500369}" dt="2024-05-01T17:07:30.417" v="10"/>
              <pc2:cmMkLst xmlns:pc2="http://schemas.microsoft.com/office/powerpoint/2019/9/main/command">
                <pc:docMk/>
                <pc:sldMk cId="387620748" sldId="261"/>
                <pc2:cmMk id="{0745E4C1-9310-44D4-AA83-31837CDBE757}"/>
              </pc2:cmMkLst>
            </pc226:cmChg>
          </p:ext>
        </pc:extLst>
      </pc:sldChg>
      <pc:sldChg chg="replTag delTag">
        <pc:chgData name="Thais Cattani Perroni" userId="cfd5eeab-e9e1-4b2a-b5a4-3d687f911c86" providerId="ADAL" clId="{3773A818-03F8-498F-9326-EAA3A6500369}" dt="2024-05-01T17:11:09.163" v="269"/>
        <pc:sldMkLst>
          <pc:docMk/>
          <pc:sldMk cId="2826379576" sldId="263"/>
        </pc:sldMkLst>
      </pc:sldChg>
      <pc:sldChg chg="replTag delTag modNotesTx">
        <pc:chgData name="Thais Cattani Perroni" userId="cfd5eeab-e9e1-4b2a-b5a4-3d687f911c86" providerId="ADAL" clId="{3773A818-03F8-498F-9326-EAA3A6500369}" dt="2024-05-01T17:10:55.613" v="253"/>
        <pc:sldMkLst>
          <pc:docMk/>
          <pc:sldMk cId="3697603542" sldId="266"/>
        </pc:sldMkLst>
      </pc:sldChg>
      <pc:sldChg chg="replTag">
        <pc:chgData name="Thais Cattani Perroni" userId="cfd5eeab-e9e1-4b2a-b5a4-3d687f911c86" providerId="ADAL" clId="{3773A818-03F8-498F-9326-EAA3A6500369}" dt="2024-05-01T17:17:22.301" v="467"/>
        <pc:sldMkLst>
          <pc:docMk/>
          <pc:sldMk cId="103938082" sldId="326"/>
        </pc:sldMkLst>
      </pc:sldChg>
      <pc:sldChg chg="replTag delTag">
        <pc:chgData name="Thais Cattani Perroni" userId="cfd5eeab-e9e1-4b2a-b5a4-3d687f911c86" providerId="ADAL" clId="{3773A818-03F8-498F-9326-EAA3A6500369}" dt="2024-05-01T17:17:20.131" v="466"/>
        <pc:sldMkLst>
          <pc:docMk/>
          <pc:sldMk cId="2303950096" sldId="332"/>
        </pc:sldMkLst>
      </pc:sldChg>
      <pc:sldChg chg="modSp mod replTag delTag modNotesTx">
        <pc:chgData name="Thais Cattani Perroni" userId="cfd5eeab-e9e1-4b2a-b5a4-3d687f911c86" providerId="ADAL" clId="{3773A818-03F8-498F-9326-EAA3A6500369}" dt="2024-05-01T17:11:26.650" v="283"/>
        <pc:sldMkLst>
          <pc:docMk/>
          <pc:sldMk cId="948445979" sldId="334"/>
        </pc:sldMkLst>
        <pc:spChg chg="mod">
          <ac:chgData name="Thais Cattani Perroni" userId="cfd5eeab-e9e1-4b2a-b5a4-3d687f911c86" providerId="ADAL" clId="{3773A818-03F8-498F-9326-EAA3A6500369}" dt="2024-05-01T17:11:14.765" v="274" actId="113"/>
          <ac:spMkLst>
            <pc:docMk/>
            <pc:sldMk cId="948445979" sldId="334"/>
            <ac:spMk id="2" creationId="{F62F4F6C-83C3-2D27-3113-588531BD4970}"/>
          </ac:spMkLst>
        </pc:spChg>
      </pc:sldChg>
      <pc:sldChg chg="replTag delTag modNotesTx">
        <pc:chgData name="Thais Cattani Perroni" userId="cfd5eeab-e9e1-4b2a-b5a4-3d687f911c86" providerId="ADAL" clId="{3773A818-03F8-498F-9326-EAA3A6500369}" dt="2024-05-01T17:11:32.109" v="292" actId="12"/>
        <pc:sldMkLst>
          <pc:docMk/>
          <pc:sldMk cId="2153390888" sldId="335"/>
        </pc:sldMkLst>
      </pc:sldChg>
      <pc:sldChg chg="replTag delTag modNotesTx">
        <pc:chgData name="Thais Cattani Perroni" userId="cfd5eeab-e9e1-4b2a-b5a4-3d687f911c86" providerId="ADAL" clId="{3773A818-03F8-498F-9326-EAA3A6500369}" dt="2024-05-01T17:11:38.078" v="297" actId="12"/>
        <pc:sldMkLst>
          <pc:docMk/>
          <pc:sldMk cId="2838626346" sldId="336"/>
        </pc:sldMkLst>
      </pc:sldChg>
      <pc:sldChg chg="replTag delTag modNotesTx">
        <pc:chgData name="Thais Cattani Perroni" userId="cfd5eeab-e9e1-4b2a-b5a4-3d687f911c86" providerId="ADAL" clId="{3773A818-03F8-498F-9326-EAA3A6500369}" dt="2024-05-01T17:11:45.021" v="304" actId="113"/>
        <pc:sldMkLst>
          <pc:docMk/>
          <pc:sldMk cId="352259110" sldId="337"/>
        </pc:sldMkLst>
      </pc:sldChg>
      <pc:sldChg chg="replTag delTag">
        <pc:chgData name="Thais Cattani Perroni" userId="cfd5eeab-e9e1-4b2a-b5a4-3d687f911c86" providerId="ADAL" clId="{3773A818-03F8-498F-9326-EAA3A6500369}" dt="2024-05-01T17:13:37.568" v="348"/>
        <pc:sldMkLst>
          <pc:docMk/>
          <pc:sldMk cId="1930636630" sldId="339"/>
        </pc:sldMkLst>
      </pc:sldChg>
      <pc:sldChg chg="replTag delTag modNotesTx">
        <pc:chgData name="Thais Cattani Perroni" userId="cfd5eeab-e9e1-4b2a-b5a4-3d687f911c86" providerId="ADAL" clId="{3773A818-03F8-498F-9326-EAA3A6500369}" dt="2024-05-01T17:07:43.689" v="16" actId="12"/>
        <pc:sldMkLst>
          <pc:docMk/>
          <pc:sldMk cId="4292537727" sldId="342"/>
        </pc:sldMkLst>
      </pc:sldChg>
      <pc:sldChg chg="replTag delTag">
        <pc:chgData name="Thais Cattani Perroni" userId="cfd5eeab-e9e1-4b2a-b5a4-3d687f911c86" providerId="ADAL" clId="{3773A818-03F8-498F-9326-EAA3A6500369}" dt="2024-05-01T17:07:45.325" v="18"/>
        <pc:sldMkLst>
          <pc:docMk/>
          <pc:sldMk cId="1388508495" sldId="343"/>
        </pc:sldMkLst>
      </pc:sldChg>
      <pc:sldChg chg="replTag delTag modNotesTx">
        <pc:chgData name="Thais Cattani Perroni" userId="cfd5eeab-e9e1-4b2a-b5a4-3d687f911c86" providerId="ADAL" clId="{3773A818-03F8-498F-9326-EAA3A6500369}" dt="2024-05-01T17:10:38.491" v="241"/>
        <pc:sldMkLst>
          <pc:docMk/>
          <pc:sldMk cId="188957017" sldId="344"/>
        </pc:sldMkLst>
      </pc:sldChg>
      <pc:sldChg chg="replTag delTag modNotesTx">
        <pc:chgData name="Thais Cattani Perroni" userId="cfd5eeab-e9e1-4b2a-b5a4-3d687f911c86" providerId="ADAL" clId="{3773A818-03F8-498F-9326-EAA3A6500369}" dt="2024-05-01T17:13:06.047" v="321" actId="20577"/>
        <pc:sldMkLst>
          <pc:docMk/>
          <pc:sldMk cId="2074190765" sldId="351"/>
        </pc:sldMkLst>
      </pc:sldChg>
      <pc:sldChg chg="replTag delTag modNotesTx">
        <pc:chgData name="Thais Cattani Perroni" userId="cfd5eeab-e9e1-4b2a-b5a4-3d687f911c86" providerId="ADAL" clId="{3773A818-03F8-498F-9326-EAA3A6500369}" dt="2024-05-01T17:13:12.741" v="326" actId="12"/>
        <pc:sldMkLst>
          <pc:docMk/>
          <pc:sldMk cId="2323474618" sldId="352"/>
        </pc:sldMkLst>
      </pc:sldChg>
      <pc:sldChg chg="replTag delTag modNotesTx">
        <pc:chgData name="Thais Cattani Perroni" userId="cfd5eeab-e9e1-4b2a-b5a4-3d687f911c86" providerId="ADAL" clId="{3773A818-03F8-498F-9326-EAA3A6500369}" dt="2024-05-01T17:13:21.234" v="335"/>
        <pc:sldMkLst>
          <pc:docMk/>
          <pc:sldMk cId="3828344346" sldId="353"/>
        </pc:sldMkLst>
      </pc:sldChg>
      <pc:sldChg chg="replTag delTag modNotesTx">
        <pc:chgData name="Thais Cattani Perroni" userId="cfd5eeab-e9e1-4b2a-b5a4-3d687f911c86" providerId="ADAL" clId="{3773A818-03F8-498F-9326-EAA3A6500369}" dt="2024-05-01T17:13:29.310" v="344"/>
        <pc:sldMkLst>
          <pc:docMk/>
          <pc:sldMk cId="3470529866" sldId="354"/>
        </pc:sldMkLst>
      </pc:sldChg>
      <pc:sldChg chg="replTag delTag">
        <pc:chgData name="Thais Cattani Perroni" userId="cfd5eeab-e9e1-4b2a-b5a4-3d687f911c86" providerId="ADAL" clId="{3773A818-03F8-498F-9326-EAA3A6500369}" dt="2024-05-01T17:13:31.637" v="346"/>
        <pc:sldMkLst>
          <pc:docMk/>
          <pc:sldMk cId="4194172465" sldId="355"/>
        </pc:sldMkLst>
      </pc:sldChg>
      <pc:sldChg chg="replTag delTag">
        <pc:chgData name="Thais Cattani Perroni" userId="cfd5eeab-e9e1-4b2a-b5a4-3d687f911c86" providerId="ADAL" clId="{3773A818-03F8-498F-9326-EAA3A6500369}" dt="2024-05-01T17:13:45.850" v="352"/>
        <pc:sldMkLst>
          <pc:docMk/>
          <pc:sldMk cId="1696835114" sldId="356"/>
        </pc:sldMkLst>
      </pc:sldChg>
      <pc:sldChg chg="replTag delTag">
        <pc:chgData name="Thais Cattani Perroni" userId="cfd5eeab-e9e1-4b2a-b5a4-3d687f911c86" providerId="ADAL" clId="{3773A818-03F8-498F-9326-EAA3A6500369}" dt="2024-05-01T17:13:52.561" v="358"/>
        <pc:sldMkLst>
          <pc:docMk/>
          <pc:sldMk cId="1248820591" sldId="357"/>
        </pc:sldMkLst>
      </pc:sldChg>
      <pc:sldChg chg="replTag delTag modNotesTx">
        <pc:chgData name="Thais Cattani Perroni" userId="cfd5eeab-e9e1-4b2a-b5a4-3d687f911c86" providerId="ADAL" clId="{3773A818-03F8-498F-9326-EAA3A6500369}" dt="2024-05-01T17:13:38.300" v="350"/>
        <pc:sldMkLst>
          <pc:docMk/>
          <pc:sldMk cId="2989217379" sldId="358"/>
        </pc:sldMkLst>
      </pc:sldChg>
      <pc:sldChg chg="replTag delTag">
        <pc:chgData name="Thais Cattani Perroni" userId="cfd5eeab-e9e1-4b2a-b5a4-3d687f911c86" providerId="ADAL" clId="{3773A818-03F8-498F-9326-EAA3A6500369}" dt="2024-05-01T17:13:53.571" v="360"/>
        <pc:sldMkLst>
          <pc:docMk/>
          <pc:sldMk cId="4059817177" sldId="359"/>
        </pc:sldMkLst>
      </pc:sldChg>
      <pc:sldChg chg="replTag delTag">
        <pc:chgData name="Thais Cattani Perroni" userId="cfd5eeab-e9e1-4b2a-b5a4-3d687f911c86" providerId="ADAL" clId="{3773A818-03F8-498F-9326-EAA3A6500369}" dt="2024-05-01T17:13:55.229" v="362"/>
        <pc:sldMkLst>
          <pc:docMk/>
          <pc:sldMk cId="2898392835" sldId="360"/>
        </pc:sldMkLst>
      </pc:sldChg>
      <pc:sldChg chg="replTag delTag modNotesTx">
        <pc:chgData name="Thais Cattani Perroni" userId="cfd5eeab-e9e1-4b2a-b5a4-3d687f911c86" providerId="ADAL" clId="{3773A818-03F8-498F-9326-EAA3A6500369}" dt="2024-05-01T17:14:04.256" v="372"/>
        <pc:sldMkLst>
          <pc:docMk/>
          <pc:sldMk cId="771006061" sldId="361"/>
        </pc:sldMkLst>
      </pc:sldChg>
      <pc:sldChg chg="replTag delTag modCm modNotesTx">
        <pc:chgData name="Thais Cattani Perroni" userId="cfd5eeab-e9e1-4b2a-b5a4-3d687f911c86" providerId="ADAL" clId="{3773A818-03F8-498F-9326-EAA3A6500369}" dt="2024-05-01T17:14:49.898" v="382"/>
        <pc:sldMkLst>
          <pc:docMk/>
          <pc:sldMk cId="4185651451" sldId="362"/>
        </pc:sldMkLst>
        <pc:extLst>
          <p:ext xmlns:p="http://schemas.openxmlformats.org/presentationml/2006/main" uri="{D6D511B9-2390-475A-947B-AFAB55BFBCF1}">
            <pc226:cmChg xmlns:pc226="http://schemas.microsoft.com/office/powerpoint/2022/06/main/command" chg="mod">
              <pc226:chgData name="Thais Cattani Perroni" userId="cfd5eeab-e9e1-4b2a-b5a4-3d687f911c86" providerId="ADAL" clId="{3773A818-03F8-498F-9326-EAA3A6500369}" dt="2024-05-01T17:14:43.123" v="381"/>
              <pc2:cmMkLst xmlns:pc2="http://schemas.microsoft.com/office/powerpoint/2019/9/main/command">
                <pc:docMk/>
                <pc:sldMk cId="4185651451" sldId="362"/>
                <pc2:cmMk id="{08FEF072-235C-4D80-9DE9-190A24A147C3}"/>
              </pc2:cmMkLst>
            </pc226:cmChg>
            <pc226:cmChg xmlns:pc226="http://schemas.microsoft.com/office/powerpoint/2022/06/main/command" chg="mod modRxn">
              <pc226:chgData name="Thais Cattani Perroni" userId="cfd5eeab-e9e1-4b2a-b5a4-3d687f911c86" providerId="ADAL" clId="{3773A818-03F8-498F-9326-EAA3A6500369}" dt="2024-05-01T17:14:49.898" v="382"/>
              <pc2:cmMkLst xmlns:pc2="http://schemas.microsoft.com/office/powerpoint/2019/9/main/command">
                <pc:docMk/>
                <pc:sldMk cId="4185651451" sldId="362"/>
                <pc2:cmMk id="{83EA57AF-6DBE-4C1F-8B60-FC86CAC54BC0}"/>
              </pc2:cmMkLst>
            </pc226:cmChg>
          </p:ext>
        </pc:extLst>
      </pc:sldChg>
      <pc:sldChg chg="replTag delTag modNotesTx">
        <pc:chgData name="Thais Cattani Perroni" userId="cfd5eeab-e9e1-4b2a-b5a4-3d687f911c86" providerId="ADAL" clId="{3773A818-03F8-498F-9326-EAA3A6500369}" dt="2024-05-01T17:15:00.359" v="388" actId="113"/>
        <pc:sldMkLst>
          <pc:docMk/>
          <pc:sldMk cId="2409577455" sldId="364"/>
        </pc:sldMkLst>
      </pc:sldChg>
      <pc:sldChg chg="replTag delTag modNotesTx">
        <pc:chgData name="Thais Cattani Perroni" userId="cfd5eeab-e9e1-4b2a-b5a4-3d687f911c86" providerId="ADAL" clId="{3773A818-03F8-498F-9326-EAA3A6500369}" dt="2024-05-01T17:10:11.118" v="223"/>
        <pc:sldMkLst>
          <pc:docMk/>
          <pc:sldMk cId="2865729669" sldId="365"/>
        </pc:sldMkLst>
      </pc:sldChg>
      <pc:sldChg chg="replTag delTag modNotesTx">
        <pc:chgData name="Thais Cattani Perroni" userId="cfd5eeab-e9e1-4b2a-b5a4-3d687f911c86" providerId="ADAL" clId="{3773A818-03F8-498F-9326-EAA3A6500369}" dt="2024-05-01T17:09:32.478" v="203" actId="20577"/>
        <pc:sldMkLst>
          <pc:docMk/>
          <pc:sldMk cId="1752500411" sldId="366"/>
        </pc:sldMkLst>
      </pc:sldChg>
      <pc:sldChg chg="replTag delTag modNotesTx">
        <pc:chgData name="Thais Cattani Perroni" userId="cfd5eeab-e9e1-4b2a-b5a4-3d687f911c86" providerId="ADAL" clId="{3773A818-03F8-498F-9326-EAA3A6500369}" dt="2024-05-01T17:10:06.725" v="219"/>
        <pc:sldMkLst>
          <pc:docMk/>
          <pc:sldMk cId="1041184536" sldId="367"/>
        </pc:sldMkLst>
      </pc:sldChg>
      <pc:sldChg chg="replTag delTag modNotesTx">
        <pc:chgData name="Thais Cattani Perroni" userId="cfd5eeab-e9e1-4b2a-b5a4-3d687f911c86" providerId="ADAL" clId="{3773A818-03F8-498F-9326-EAA3A6500369}" dt="2024-05-01T17:10:14.314" v="225"/>
        <pc:sldMkLst>
          <pc:docMk/>
          <pc:sldMk cId="2497054837" sldId="368"/>
        </pc:sldMkLst>
      </pc:sldChg>
      <pc:sldChg chg="replTag delTag modNotesTx">
        <pc:chgData name="Thais Cattani Perroni" userId="cfd5eeab-e9e1-4b2a-b5a4-3d687f911c86" providerId="ADAL" clId="{3773A818-03F8-498F-9326-EAA3A6500369}" dt="2024-05-01T17:10:23.247" v="232" actId="6549"/>
        <pc:sldMkLst>
          <pc:docMk/>
          <pc:sldMk cId="1060942815" sldId="369"/>
        </pc:sldMkLst>
      </pc:sldChg>
      <pc:sldChg chg="replTag delTag modNotesTx">
        <pc:chgData name="Thais Cattani Perroni" userId="cfd5eeab-e9e1-4b2a-b5a4-3d687f911c86" providerId="ADAL" clId="{3773A818-03F8-498F-9326-EAA3A6500369}" dt="2024-05-01T17:15:13.686" v="394" actId="113"/>
        <pc:sldMkLst>
          <pc:docMk/>
          <pc:sldMk cId="3842379132" sldId="370"/>
        </pc:sldMkLst>
      </pc:sldChg>
      <pc:sldChg chg="replTag delTag modNotesTx">
        <pc:chgData name="Thais Cattani Perroni" userId="cfd5eeab-e9e1-4b2a-b5a4-3d687f911c86" providerId="ADAL" clId="{3773A818-03F8-498F-9326-EAA3A6500369}" dt="2024-05-01T17:15:20.590" v="400" actId="113"/>
        <pc:sldMkLst>
          <pc:docMk/>
          <pc:sldMk cId="2502061201" sldId="371"/>
        </pc:sldMkLst>
      </pc:sldChg>
      <pc:sldChg chg="replTag delTag modNotesTx">
        <pc:chgData name="Thais Cattani Perroni" userId="cfd5eeab-e9e1-4b2a-b5a4-3d687f911c86" providerId="ADAL" clId="{3773A818-03F8-498F-9326-EAA3A6500369}" dt="2024-05-01T17:15:26.714" v="408"/>
        <pc:sldMkLst>
          <pc:docMk/>
          <pc:sldMk cId="341840734" sldId="372"/>
        </pc:sldMkLst>
      </pc:sldChg>
      <pc:sldChg chg="replTag delTag modNotesTx">
        <pc:chgData name="Thais Cattani Perroni" userId="cfd5eeab-e9e1-4b2a-b5a4-3d687f911c86" providerId="ADAL" clId="{3773A818-03F8-498F-9326-EAA3A6500369}" dt="2024-05-01T17:15:32.414" v="414" actId="113"/>
        <pc:sldMkLst>
          <pc:docMk/>
          <pc:sldMk cId="1647772479" sldId="373"/>
        </pc:sldMkLst>
      </pc:sldChg>
      <pc:sldChg chg="replTag delTag modNotesTx">
        <pc:chgData name="Thais Cattani Perroni" userId="cfd5eeab-e9e1-4b2a-b5a4-3d687f911c86" providerId="ADAL" clId="{3773A818-03F8-498F-9326-EAA3A6500369}" dt="2024-05-01T17:15:43.324" v="422"/>
        <pc:sldMkLst>
          <pc:docMk/>
          <pc:sldMk cId="1568455636" sldId="374"/>
        </pc:sldMkLst>
      </pc:sldChg>
      <pc:sldChg chg="replTag delTag modNotesTx">
        <pc:chgData name="Thais Cattani Perroni" userId="cfd5eeab-e9e1-4b2a-b5a4-3d687f911c86" providerId="ADAL" clId="{3773A818-03F8-498F-9326-EAA3A6500369}" dt="2024-05-01T17:15:49.829" v="428" actId="12"/>
        <pc:sldMkLst>
          <pc:docMk/>
          <pc:sldMk cId="1227984515" sldId="375"/>
        </pc:sldMkLst>
      </pc:sldChg>
      <pc:sldChg chg="replTag delTag modNotesTx">
        <pc:chgData name="Thais Cattani Perroni" userId="cfd5eeab-e9e1-4b2a-b5a4-3d687f911c86" providerId="ADAL" clId="{3773A818-03F8-498F-9326-EAA3A6500369}" dt="2024-05-01T17:16:14.294" v="439" actId="113"/>
        <pc:sldMkLst>
          <pc:docMk/>
          <pc:sldMk cId="3282164507" sldId="376"/>
        </pc:sldMkLst>
      </pc:sldChg>
      <pc:sldChg chg="replTag delTag modNotesTx">
        <pc:chgData name="Thais Cattani Perroni" userId="cfd5eeab-e9e1-4b2a-b5a4-3d687f911c86" providerId="ADAL" clId="{3773A818-03F8-498F-9326-EAA3A6500369}" dt="2024-05-01T17:17:26.118" v="473"/>
        <pc:sldMkLst>
          <pc:docMk/>
          <pc:sldMk cId="412931903" sldId="377"/>
        </pc:sldMkLst>
      </pc:sldChg>
      <pc:sldChg chg="replTag delTag">
        <pc:chgData name="Thais Cattani Perroni" userId="cfd5eeab-e9e1-4b2a-b5a4-3d687f911c86" providerId="ADAL" clId="{3773A818-03F8-498F-9326-EAA3A6500369}" dt="2024-05-01T17:17:23.189" v="469"/>
        <pc:sldMkLst>
          <pc:docMk/>
          <pc:sldMk cId="3167288623" sldId="380"/>
        </pc:sldMkLst>
      </pc:sldChg>
      <pc:sldChg chg="modSp mod replTag delTag modNotesTx">
        <pc:chgData name="Thais Cattani Perroni" userId="cfd5eeab-e9e1-4b2a-b5a4-3d687f911c86" providerId="ADAL" clId="{3773A818-03F8-498F-9326-EAA3A6500369}" dt="2024-05-01T17:22:25.114" v="541"/>
        <pc:sldMkLst>
          <pc:docMk/>
          <pc:sldMk cId="2377657718" sldId="381"/>
        </pc:sldMkLst>
        <pc:spChg chg="mod">
          <ac:chgData name="Thais Cattani Perroni" userId="cfd5eeab-e9e1-4b2a-b5a4-3d687f911c86" providerId="ADAL" clId="{3773A818-03F8-498F-9326-EAA3A6500369}" dt="2024-05-01T17:22:10.243" v="537" actId="14100"/>
          <ac:spMkLst>
            <pc:docMk/>
            <pc:sldMk cId="2377657718" sldId="381"/>
            <ac:spMk id="9" creationId="{3E9B4193-44A8-FB6B-298E-A05A6F7E019D}"/>
          </ac:spMkLst>
        </pc:spChg>
        <pc:graphicFrameChg chg="mod modGraphic">
          <ac:chgData name="Thais Cattani Perroni" userId="cfd5eeab-e9e1-4b2a-b5a4-3d687f911c86" providerId="ADAL" clId="{3773A818-03F8-498F-9326-EAA3A6500369}" dt="2024-05-01T17:22:21.172" v="539" actId="20577"/>
          <ac:graphicFrameMkLst>
            <pc:docMk/>
            <pc:sldMk cId="2377657718" sldId="381"/>
            <ac:graphicFrameMk id="7" creationId="{205D95C0-DD15-5BB6-0FB4-6DA9C6123D57}"/>
          </ac:graphicFrameMkLst>
        </pc:graphicFrameChg>
      </pc:sldChg>
      <pc:sldChg chg="modSp mod replTag delTag modNotesTx">
        <pc:chgData name="Thais Cattani Perroni" userId="cfd5eeab-e9e1-4b2a-b5a4-3d687f911c86" providerId="ADAL" clId="{3773A818-03F8-498F-9326-EAA3A6500369}" dt="2024-05-01T17:20:54.096" v="517"/>
        <pc:sldMkLst>
          <pc:docMk/>
          <pc:sldMk cId="3580611910" sldId="382"/>
        </pc:sldMkLst>
        <pc:graphicFrameChg chg="modGraphic">
          <ac:chgData name="Thais Cattani Perroni" userId="cfd5eeab-e9e1-4b2a-b5a4-3d687f911c86" providerId="ADAL" clId="{3773A818-03F8-498F-9326-EAA3A6500369}" dt="2024-05-01T17:18:29.853" v="486" actId="207"/>
          <ac:graphicFrameMkLst>
            <pc:docMk/>
            <pc:sldMk cId="3580611910" sldId="382"/>
            <ac:graphicFrameMk id="6" creationId="{33C781D1-F690-0BC3-1E19-F6F0A3BC4194}"/>
          </ac:graphicFrameMkLst>
        </pc:graphicFrameChg>
      </pc:sldChg>
    </pc:docChg>
  </pc:docChgLst>
  <pc:docChgLst>
    <pc:chgData name="Julianne Chu" userId="S::julianne.chu@educaloi.qc.ca::e8f7f30b-d745-4019-beff-dc20084e4c5d" providerId="AD" clId="Web-{2F1733B9-ABC1-9EF4-DFAA-11C998959EB6}"/>
    <pc:docChg chg="addSld delSld modSld">
      <pc:chgData name="Julianne Chu" userId="S::julianne.chu@educaloi.qc.ca::e8f7f30b-d745-4019-beff-dc20084e4c5d" providerId="AD" clId="Web-{2F1733B9-ABC1-9EF4-DFAA-11C998959EB6}" dt="2024-10-08T18:11:43.954" v="386" actId="1076"/>
      <pc:docMkLst>
        <pc:docMk/>
      </pc:docMkLst>
      <pc:sldChg chg="modSp">
        <pc:chgData name="Julianne Chu" userId="S::julianne.chu@educaloi.qc.ca::e8f7f30b-d745-4019-beff-dc20084e4c5d" providerId="AD" clId="Web-{2F1733B9-ABC1-9EF4-DFAA-11C998959EB6}" dt="2024-10-08T14:01:50.089" v="14" actId="20577"/>
        <pc:sldMkLst>
          <pc:docMk/>
          <pc:sldMk cId="2153390888" sldId="335"/>
        </pc:sldMkLst>
        <pc:spChg chg="mod">
          <ac:chgData name="Julianne Chu" userId="S::julianne.chu@educaloi.qc.ca::e8f7f30b-d745-4019-beff-dc20084e4c5d" providerId="AD" clId="Web-{2F1733B9-ABC1-9EF4-DFAA-11C998959EB6}" dt="2024-10-08T14:01:50.089" v="14" actId="20577"/>
          <ac:spMkLst>
            <pc:docMk/>
            <pc:sldMk cId="2153390888" sldId="335"/>
            <ac:spMk id="9" creationId="{6263ED3F-47E9-6C8C-DA7C-05ED8F1F1B10}"/>
          </ac:spMkLst>
        </pc:spChg>
      </pc:sldChg>
      <pc:sldChg chg="add del">
        <pc:chgData name="Julianne Chu" userId="S::julianne.chu@educaloi.qc.ca::e8f7f30b-d745-4019-beff-dc20084e4c5d" providerId="AD" clId="Web-{2F1733B9-ABC1-9EF4-DFAA-11C998959EB6}" dt="2024-10-08T14:26:16.253" v="19"/>
        <pc:sldMkLst>
          <pc:docMk/>
          <pc:sldMk cId="2260478425" sldId="338"/>
        </pc:sldMkLst>
      </pc:sldChg>
      <pc:sldChg chg="modNotes">
        <pc:chgData name="Julianne Chu" userId="S::julianne.chu@educaloi.qc.ca::e8f7f30b-d745-4019-beff-dc20084e4c5d" providerId="AD" clId="Web-{2F1733B9-ABC1-9EF4-DFAA-11C998959EB6}" dt="2024-10-08T14:43:13.468" v="25"/>
        <pc:sldMkLst>
          <pc:docMk/>
          <pc:sldMk cId="1696835114" sldId="356"/>
        </pc:sldMkLst>
      </pc:sldChg>
      <pc:sldChg chg="modNotes">
        <pc:chgData name="Julianne Chu" userId="S::julianne.chu@educaloi.qc.ca::e8f7f30b-d745-4019-beff-dc20084e4c5d" providerId="AD" clId="Web-{2F1733B9-ABC1-9EF4-DFAA-11C998959EB6}" dt="2024-10-08T14:18:59.179" v="17"/>
        <pc:sldMkLst>
          <pc:docMk/>
          <pc:sldMk cId="2989217379" sldId="358"/>
        </pc:sldMkLst>
      </pc:sldChg>
      <pc:sldChg chg="modNotes">
        <pc:chgData name="Julianne Chu" userId="S::julianne.chu@educaloi.qc.ca::e8f7f30b-d745-4019-beff-dc20084e4c5d" providerId="AD" clId="Web-{2F1733B9-ABC1-9EF4-DFAA-11C998959EB6}" dt="2024-10-08T14:46:18.489" v="47"/>
        <pc:sldMkLst>
          <pc:docMk/>
          <pc:sldMk cId="4059817177" sldId="359"/>
        </pc:sldMkLst>
      </pc:sldChg>
      <pc:sldChg chg="modNotes">
        <pc:chgData name="Julianne Chu" userId="S::julianne.chu@educaloi.qc.ca::e8f7f30b-d745-4019-beff-dc20084e4c5d" providerId="AD" clId="Web-{2F1733B9-ABC1-9EF4-DFAA-11C998959EB6}" dt="2024-10-08T14:54:31.033" v="49"/>
        <pc:sldMkLst>
          <pc:docMk/>
          <pc:sldMk cId="2898392835" sldId="360"/>
        </pc:sldMkLst>
      </pc:sldChg>
      <pc:sldChg chg="modNotes">
        <pc:chgData name="Julianne Chu" userId="S::julianne.chu@educaloi.qc.ca::e8f7f30b-d745-4019-beff-dc20084e4c5d" providerId="AD" clId="Web-{2F1733B9-ABC1-9EF4-DFAA-11C998959EB6}" dt="2024-10-08T14:54:43.096" v="52"/>
        <pc:sldMkLst>
          <pc:docMk/>
          <pc:sldMk cId="771006061" sldId="361"/>
        </pc:sldMkLst>
      </pc:sldChg>
      <pc:sldChg chg="modNotes">
        <pc:chgData name="Julianne Chu" userId="S::julianne.chu@educaloi.qc.ca::e8f7f30b-d745-4019-beff-dc20084e4c5d" providerId="AD" clId="Web-{2F1733B9-ABC1-9EF4-DFAA-11C998959EB6}" dt="2024-10-08T14:55:01.112" v="56"/>
        <pc:sldMkLst>
          <pc:docMk/>
          <pc:sldMk cId="4185651451" sldId="362"/>
        </pc:sldMkLst>
      </pc:sldChg>
      <pc:sldChg chg="modNotes">
        <pc:chgData name="Julianne Chu" userId="S::julianne.chu@educaloi.qc.ca::e8f7f30b-d745-4019-beff-dc20084e4c5d" providerId="AD" clId="Web-{2F1733B9-ABC1-9EF4-DFAA-11C998959EB6}" dt="2024-10-08T17:20:42.921" v="142"/>
        <pc:sldMkLst>
          <pc:docMk/>
          <pc:sldMk cId="2409577455" sldId="364"/>
        </pc:sldMkLst>
      </pc:sldChg>
      <pc:sldChg chg="modNotes">
        <pc:chgData name="Julianne Chu" userId="S::julianne.chu@educaloi.qc.ca::e8f7f30b-d745-4019-beff-dc20084e4c5d" providerId="AD" clId="Web-{2F1733B9-ABC1-9EF4-DFAA-11C998959EB6}" dt="2024-10-08T13:36:54.722" v="8"/>
        <pc:sldMkLst>
          <pc:docMk/>
          <pc:sldMk cId="2865729669" sldId="365"/>
        </pc:sldMkLst>
      </pc:sldChg>
      <pc:sldChg chg="modNotes">
        <pc:chgData name="Julianne Chu" userId="S::julianne.chu@educaloi.qc.ca::e8f7f30b-d745-4019-beff-dc20084e4c5d" providerId="AD" clId="Web-{2F1733B9-ABC1-9EF4-DFAA-11C998959EB6}" dt="2024-10-08T17:33:05.635" v="155"/>
        <pc:sldMkLst>
          <pc:docMk/>
          <pc:sldMk cId="3842379132" sldId="370"/>
        </pc:sldMkLst>
      </pc:sldChg>
      <pc:sldChg chg="modNotes">
        <pc:chgData name="Julianne Chu" userId="S::julianne.chu@educaloi.qc.ca::e8f7f30b-d745-4019-beff-dc20084e4c5d" providerId="AD" clId="Web-{2F1733B9-ABC1-9EF4-DFAA-11C998959EB6}" dt="2024-10-08T17:33:28.230" v="164"/>
        <pc:sldMkLst>
          <pc:docMk/>
          <pc:sldMk cId="2502061201" sldId="371"/>
        </pc:sldMkLst>
      </pc:sldChg>
      <pc:sldChg chg="modNotes">
        <pc:chgData name="Julianne Chu" userId="S::julianne.chu@educaloi.qc.ca::e8f7f30b-d745-4019-beff-dc20084e4c5d" providerId="AD" clId="Web-{2F1733B9-ABC1-9EF4-DFAA-11C998959EB6}" dt="2024-10-08T17:33:34.793" v="168"/>
        <pc:sldMkLst>
          <pc:docMk/>
          <pc:sldMk cId="341840734" sldId="372"/>
        </pc:sldMkLst>
      </pc:sldChg>
      <pc:sldChg chg="modNotes">
        <pc:chgData name="Julianne Chu" userId="S::julianne.chu@educaloi.qc.ca::e8f7f30b-d745-4019-beff-dc20084e4c5d" providerId="AD" clId="Web-{2F1733B9-ABC1-9EF4-DFAA-11C998959EB6}" dt="2024-10-08T17:34:01.434" v="177"/>
        <pc:sldMkLst>
          <pc:docMk/>
          <pc:sldMk cId="1647772479" sldId="373"/>
        </pc:sldMkLst>
      </pc:sldChg>
      <pc:sldChg chg="modNotes">
        <pc:chgData name="Julianne Chu" userId="S::julianne.chu@educaloi.qc.ca::e8f7f30b-d745-4019-beff-dc20084e4c5d" providerId="AD" clId="Web-{2F1733B9-ABC1-9EF4-DFAA-11C998959EB6}" dt="2024-10-08T17:36:52.925" v="182"/>
        <pc:sldMkLst>
          <pc:docMk/>
          <pc:sldMk cId="1568455636" sldId="374"/>
        </pc:sldMkLst>
      </pc:sldChg>
      <pc:sldChg chg="modNotes">
        <pc:chgData name="Julianne Chu" userId="S::julianne.chu@educaloi.qc.ca::e8f7f30b-d745-4019-beff-dc20084e4c5d" providerId="AD" clId="Web-{2F1733B9-ABC1-9EF4-DFAA-11C998959EB6}" dt="2024-10-08T17:37:06.738" v="191"/>
        <pc:sldMkLst>
          <pc:docMk/>
          <pc:sldMk cId="1227984515" sldId="375"/>
        </pc:sldMkLst>
      </pc:sldChg>
      <pc:sldChg chg="modNotes">
        <pc:chgData name="Julianne Chu" userId="S::julianne.chu@educaloi.qc.ca::e8f7f30b-d745-4019-beff-dc20084e4c5d" providerId="AD" clId="Web-{2F1733B9-ABC1-9EF4-DFAA-11C998959EB6}" dt="2024-10-08T18:01:13.087" v="347"/>
        <pc:sldMkLst>
          <pc:docMk/>
          <pc:sldMk cId="3282164507" sldId="376"/>
        </pc:sldMkLst>
      </pc:sldChg>
      <pc:sldChg chg="modNotes">
        <pc:chgData name="Julianne Chu" userId="S::julianne.chu@educaloi.qc.ca::e8f7f30b-d745-4019-beff-dc20084e4c5d" providerId="AD" clId="Web-{2F1733B9-ABC1-9EF4-DFAA-11C998959EB6}" dt="2024-10-08T18:02:18.152" v="348"/>
        <pc:sldMkLst>
          <pc:docMk/>
          <pc:sldMk cId="412931903" sldId="377"/>
        </pc:sldMkLst>
      </pc:sldChg>
      <pc:sldChg chg="addSp delSp modSp modNotes">
        <pc:chgData name="Julianne Chu" userId="S::julianne.chu@educaloi.qc.ca::e8f7f30b-d745-4019-beff-dc20084e4c5d" providerId="AD" clId="Web-{2F1733B9-ABC1-9EF4-DFAA-11C998959EB6}" dt="2024-10-08T18:11:43.954" v="386" actId="1076"/>
        <pc:sldMkLst>
          <pc:docMk/>
          <pc:sldMk cId="2377657718" sldId="381"/>
        </pc:sldMkLst>
        <pc:spChg chg="del">
          <ac:chgData name="Julianne Chu" userId="S::julianne.chu@educaloi.qc.ca::e8f7f30b-d745-4019-beff-dc20084e4c5d" providerId="AD" clId="Web-{2F1733B9-ABC1-9EF4-DFAA-11C998959EB6}" dt="2024-10-08T18:08:13.149" v="355"/>
          <ac:spMkLst>
            <pc:docMk/>
            <pc:sldMk cId="2377657718" sldId="381"/>
            <ac:spMk id="9" creationId="{3E9B4193-44A8-FB6B-298E-A05A6F7E019D}"/>
          </ac:spMkLst>
        </pc:spChg>
        <pc:grpChg chg="add mod">
          <ac:chgData name="Julianne Chu" userId="S::julianne.chu@educaloi.qc.ca::e8f7f30b-d745-4019-beff-dc20084e4c5d" providerId="AD" clId="Web-{2F1733B9-ABC1-9EF4-DFAA-11C998959EB6}" dt="2024-10-08T18:11:41.344" v="385" actId="14100"/>
          <ac:grpSpMkLst>
            <pc:docMk/>
            <pc:sldMk cId="2377657718" sldId="381"/>
            <ac:grpSpMk id="6" creationId="{CC350899-1451-ADE6-A4AE-697A594D340B}"/>
          </ac:grpSpMkLst>
        </pc:grpChg>
        <pc:graphicFrameChg chg="del mod modGraphic">
          <ac:chgData name="Julianne Chu" userId="S::julianne.chu@educaloi.qc.ca::e8f7f30b-d745-4019-beff-dc20084e4c5d" providerId="AD" clId="Web-{2F1733B9-ABC1-9EF4-DFAA-11C998959EB6}" dt="2024-10-08T18:08:14.899" v="356"/>
          <ac:graphicFrameMkLst>
            <pc:docMk/>
            <pc:sldMk cId="2377657718" sldId="381"/>
            <ac:graphicFrameMk id="7" creationId="{205D95C0-DD15-5BB6-0FB4-6DA9C6123D57}"/>
          </ac:graphicFrameMkLst>
        </pc:graphicFrameChg>
        <pc:picChg chg="add mod">
          <ac:chgData name="Julianne Chu" userId="S::julianne.chu@educaloi.qc.ca::e8f7f30b-d745-4019-beff-dc20084e4c5d" providerId="AD" clId="Web-{2F1733B9-ABC1-9EF4-DFAA-11C998959EB6}" dt="2024-10-08T18:11:43.954" v="386" actId="1076"/>
          <ac:picMkLst>
            <pc:docMk/>
            <pc:sldMk cId="2377657718" sldId="381"/>
            <ac:picMk id="2" creationId="{DF83250A-03CD-341F-0F0A-ABB46CCE499F}"/>
          </ac:picMkLst>
        </pc:picChg>
        <pc:picChg chg="add mod">
          <ac:chgData name="Julianne Chu" userId="S::julianne.chu@educaloi.qc.ca::e8f7f30b-d745-4019-beff-dc20084e4c5d" providerId="AD" clId="Web-{2F1733B9-ABC1-9EF4-DFAA-11C998959EB6}" dt="2024-10-08T18:09:59.247" v="367" actId="1076"/>
          <ac:picMkLst>
            <pc:docMk/>
            <pc:sldMk cId="2377657718" sldId="381"/>
            <ac:picMk id="4" creationId="{215E5637-8F93-6C74-F6B2-8B762677B9FB}"/>
          </ac:picMkLst>
        </pc:picChg>
        <pc:picChg chg="add mod">
          <ac:chgData name="Julianne Chu" userId="S::julianne.chu@educaloi.qc.ca::e8f7f30b-d745-4019-beff-dc20084e4c5d" providerId="AD" clId="Web-{2F1733B9-ABC1-9EF4-DFAA-11C998959EB6}" dt="2024-10-08T18:11:28.609" v="383" actId="1076"/>
          <ac:picMkLst>
            <pc:docMk/>
            <pc:sldMk cId="2377657718" sldId="381"/>
            <ac:picMk id="5" creationId="{462A1C1B-184A-CE52-1ABA-319FD82CCE2C}"/>
          </ac:picMkLst>
        </pc:picChg>
      </pc:sldChg>
      <pc:sldChg chg="modNotes">
        <pc:chgData name="Julianne Chu" userId="S::julianne.chu@educaloi.qc.ca::e8f7f30b-d745-4019-beff-dc20084e4c5d" providerId="AD" clId="Web-{2F1733B9-ABC1-9EF4-DFAA-11C998959EB6}" dt="2024-10-08T14:32:28.044" v="22"/>
        <pc:sldMkLst>
          <pc:docMk/>
          <pc:sldMk cId="3580611910" sldId="382"/>
        </pc:sldMkLst>
      </pc:sldChg>
    </pc:docChg>
  </pc:docChgLst>
  <pc:docChgLst>
    <pc:chgData name="Thais Cattani Perroni" userId="S::thais.cattani.perroni@educaloi.qc.ca::cfd5eeab-e9e1-4b2a-b5a4-3d687f911c86" providerId="AD" clId="Web-{D7325CAF-CFCB-564B-4070-03C063F19880}"/>
    <pc:docChg chg="">
      <pc:chgData name="Thais Cattani Perroni" userId="S::thais.cattani.perroni@educaloi.qc.ca::cfd5eeab-e9e1-4b2a-b5a4-3d687f911c86" providerId="AD" clId="Web-{D7325CAF-CFCB-564B-4070-03C063F19880}" dt="2024-04-11T20:56:28.547" v="4"/>
      <pc:docMkLst>
        <pc:docMk/>
      </pc:docMkLst>
      <pc:sldChg chg="modCm">
        <pc:chgData name="Thais Cattani Perroni" userId="S::thais.cattani.perroni@educaloi.qc.ca::cfd5eeab-e9e1-4b2a-b5a4-3d687f911c86" providerId="AD" clId="Web-{D7325CAF-CFCB-564B-4070-03C063F19880}" dt="2024-04-11T20:49:28.051" v="0"/>
        <pc:sldMkLst>
          <pc:docMk/>
          <pc:sldMk cId="387620748" sldId="261"/>
        </pc:sldMkLst>
        <pc:extLst>
          <p:ext xmlns:p="http://schemas.openxmlformats.org/presentationml/2006/main" uri="{D6D511B9-2390-475A-947B-AFAB55BFBCF1}">
            <pc226:cmChg xmlns:pc226="http://schemas.microsoft.com/office/powerpoint/2022/06/main/command" chg="">
              <pc226:chgData name="Thais Cattani Perroni" userId="S::thais.cattani.perroni@educaloi.qc.ca::cfd5eeab-e9e1-4b2a-b5a4-3d687f911c86" providerId="AD" clId="Web-{D7325CAF-CFCB-564B-4070-03C063F19880}" dt="2024-04-11T20:49:28.051" v="0"/>
              <pc2:cmMkLst xmlns:pc2="http://schemas.microsoft.com/office/powerpoint/2019/9/main/command">
                <pc:docMk/>
                <pc:sldMk cId="387620748" sldId="261"/>
                <pc2:cmMk id="{D5887F5F-1896-4D24-983B-5C780ED75822}"/>
              </pc2:cmMkLst>
              <pc226:cmRplyChg chg="add">
                <pc226:chgData name="Thais Cattani Perroni" userId="S::thais.cattani.perroni@educaloi.qc.ca::cfd5eeab-e9e1-4b2a-b5a4-3d687f911c86" providerId="AD" clId="Web-{D7325CAF-CFCB-564B-4070-03C063F19880}" dt="2024-04-11T20:49:28.051" v="0"/>
                <pc2:cmRplyMkLst xmlns:pc2="http://schemas.microsoft.com/office/powerpoint/2019/9/main/command">
                  <pc:docMk/>
                  <pc:sldMk cId="387620748" sldId="261"/>
                  <pc2:cmMk id="{D5887F5F-1896-4D24-983B-5C780ED75822}"/>
                  <pc2:cmRplyMk id="{5560F93F-6630-47CD-8ACD-53343E24E066}"/>
                </pc2:cmRplyMkLst>
              </pc226:cmRplyChg>
            </pc226:cmChg>
          </p:ext>
        </pc:extLst>
      </pc:sldChg>
      <pc:sldChg chg="addCm">
        <pc:chgData name="Thais Cattani Perroni" userId="S::thais.cattani.perroni@educaloi.qc.ca::cfd5eeab-e9e1-4b2a-b5a4-3d687f911c86" providerId="AD" clId="Web-{D7325CAF-CFCB-564B-4070-03C063F19880}" dt="2024-04-11T20:56:18.531" v="3"/>
        <pc:sldMkLst>
          <pc:docMk/>
          <pc:sldMk cId="1696835114" sldId="356"/>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D7325CAF-CFCB-564B-4070-03C063F19880}" dt="2024-04-11T20:56:18.531" v="3"/>
              <pc2:cmMkLst xmlns:pc2="http://schemas.microsoft.com/office/powerpoint/2019/9/main/command">
                <pc:docMk/>
                <pc:sldMk cId="1696835114" sldId="356"/>
                <pc2:cmMk id="{CE948D09-E5C3-449E-9012-BAF6971C16AC}"/>
              </pc2:cmMkLst>
            </pc226:cmChg>
          </p:ext>
        </pc:extLst>
      </pc:sldChg>
      <pc:sldChg chg="addCm">
        <pc:chgData name="Thais Cattani Perroni" userId="S::thais.cattani.perroni@educaloi.qc.ca::cfd5eeab-e9e1-4b2a-b5a4-3d687f911c86" providerId="AD" clId="Web-{D7325CAF-CFCB-564B-4070-03C063F19880}" dt="2024-04-11T20:56:28.547" v="4"/>
        <pc:sldMkLst>
          <pc:docMk/>
          <pc:sldMk cId="2989217379" sldId="358"/>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D7325CAF-CFCB-564B-4070-03C063F19880}" dt="2024-04-11T20:56:28.547" v="4"/>
              <pc2:cmMkLst xmlns:pc2="http://schemas.microsoft.com/office/powerpoint/2019/9/main/command">
                <pc:docMk/>
                <pc:sldMk cId="2989217379" sldId="358"/>
                <pc2:cmMk id="{80DEAD50-AA38-498F-A0A5-C9FC8EDEFB5F}"/>
              </pc2:cmMkLst>
            </pc226:cmChg>
          </p:ext>
        </pc:extLst>
      </pc:sldChg>
      <pc:sldChg chg="addCm">
        <pc:chgData name="Thais Cattani Perroni" userId="S::thais.cattani.perroni@educaloi.qc.ca::cfd5eeab-e9e1-4b2a-b5a4-3d687f911c86" providerId="AD" clId="Web-{D7325CAF-CFCB-564B-4070-03C063F19880}" dt="2024-04-11T20:55:27.873" v="1"/>
        <pc:sldMkLst>
          <pc:docMk/>
          <pc:sldMk cId="4059817177" sldId="359"/>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D7325CAF-CFCB-564B-4070-03C063F19880}" dt="2024-04-11T20:55:27.873" v="1"/>
              <pc2:cmMkLst xmlns:pc2="http://schemas.microsoft.com/office/powerpoint/2019/9/main/command">
                <pc:docMk/>
                <pc:sldMk cId="4059817177" sldId="359"/>
                <pc2:cmMk id="{47B3A6FC-3782-4701-A766-088CEA53042B}"/>
              </pc2:cmMkLst>
            </pc226:cmChg>
          </p:ext>
        </pc:extLst>
      </pc:sldChg>
      <pc:sldChg chg="addCm">
        <pc:chgData name="Thais Cattani Perroni" userId="S::thais.cattani.perroni@educaloi.qc.ca::cfd5eeab-e9e1-4b2a-b5a4-3d687f911c86" providerId="AD" clId="Web-{D7325CAF-CFCB-564B-4070-03C063F19880}" dt="2024-04-11T20:55:42.452" v="2"/>
        <pc:sldMkLst>
          <pc:docMk/>
          <pc:sldMk cId="771006061" sldId="361"/>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D7325CAF-CFCB-564B-4070-03C063F19880}" dt="2024-04-11T20:55:42.452" v="2"/>
              <pc2:cmMkLst xmlns:pc2="http://schemas.microsoft.com/office/powerpoint/2019/9/main/command">
                <pc:docMk/>
                <pc:sldMk cId="771006061" sldId="361"/>
                <pc2:cmMk id="{4454931F-F96A-46F8-A4FF-9A458F4D9A5C}"/>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BFDAF-E4D2-43F7-93D1-9335EF645F52}" type="datetimeFigureOut">
              <a:t>08/10/2024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34E5B-397B-4266-987B-737E39C30BC3}" type="slidenum">
              <a:t>‹n°›</a:t>
            </a:fld>
            <a:endParaRPr lang="fr-FR"/>
          </a:p>
        </p:txBody>
      </p:sp>
    </p:spTree>
    <p:extLst>
      <p:ext uri="{BB962C8B-B14F-4D97-AF65-F5344CB8AC3E}">
        <p14:creationId xmlns:p14="http://schemas.microsoft.com/office/powerpoint/2010/main" val="2672743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FR"/>
          </a:p>
          <a:p>
            <a:r>
              <a:rPr lang="en-US"/>
              <a:t> </a:t>
            </a:r>
            <a:endParaRPr lang="fr-FR"/>
          </a:p>
          <a:p>
            <a:r>
              <a:rPr lang="en-US"/>
              <a:t>Vous </a:t>
            </a:r>
            <a:r>
              <a:rPr lang="en-US" err="1"/>
              <a:t>trouverez</a:t>
            </a:r>
            <a:r>
              <a:rPr lang="en-US"/>
              <a:t> beaucoup </a:t>
            </a:r>
            <a:r>
              <a:rPr lang="en-US" err="1"/>
              <a:t>d'informations</a:t>
            </a:r>
            <a:r>
              <a:rPr lang="en-US"/>
              <a:t> </a:t>
            </a:r>
            <a:r>
              <a:rPr lang="en-US" err="1"/>
              <a:t>utiles</a:t>
            </a:r>
            <a:r>
              <a:rPr lang="en-US"/>
              <a:t> dans la section notes sous les diapositives de </a:t>
            </a:r>
            <a:r>
              <a:rPr lang="en-US" err="1"/>
              <a:t>cette</a:t>
            </a:r>
            <a:r>
              <a:rPr lang="en-US"/>
              <a:t> </a:t>
            </a:r>
            <a:r>
              <a:rPr lang="en-US" err="1"/>
              <a:t>présentation</a:t>
            </a:r>
            <a:r>
              <a:rPr lang="en-US"/>
              <a:t>. </a:t>
            </a:r>
            <a:endParaRPr lang="fr-FR"/>
          </a:p>
          <a:p>
            <a:r>
              <a:rPr lang="en-US"/>
              <a:t>Pour </a:t>
            </a:r>
            <a:r>
              <a:rPr lang="en-US" err="1"/>
              <a:t>vous</a:t>
            </a:r>
            <a:r>
              <a:rPr lang="en-US"/>
              <a:t> aider dans </a:t>
            </a:r>
            <a:r>
              <a:rPr lang="en-US" err="1"/>
              <a:t>votre</a:t>
            </a:r>
            <a:r>
              <a:rPr lang="en-US"/>
              <a:t> animation, </a:t>
            </a:r>
            <a:r>
              <a:rPr lang="en-US" err="1"/>
              <a:t>vous</a:t>
            </a:r>
            <a:r>
              <a:rPr lang="en-US"/>
              <a:t> </a:t>
            </a:r>
            <a:r>
              <a:rPr lang="en-US" err="1"/>
              <a:t>pouvez</a:t>
            </a:r>
            <a:r>
              <a:rPr lang="en-US"/>
              <a:t> </a:t>
            </a:r>
            <a:r>
              <a:rPr lang="en-US" err="1"/>
              <a:t>imprimer</a:t>
            </a:r>
            <a:r>
              <a:rPr lang="en-US"/>
              <a:t> </a:t>
            </a:r>
            <a:r>
              <a:rPr lang="en-US" err="1"/>
              <a:t>celles</a:t>
            </a:r>
            <a:r>
              <a:rPr lang="en-US"/>
              <a:t>-ci.  </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1</a:t>
            </a:fld>
            <a:endParaRPr lang="fr-FR"/>
          </a:p>
        </p:txBody>
      </p:sp>
    </p:spTree>
    <p:extLst>
      <p:ext uri="{BB962C8B-B14F-4D97-AF65-F5344CB8AC3E}">
        <p14:creationId xmlns:p14="http://schemas.microsoft.com/office/powerpoint/2010/main" val="1217807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err="1"/>
              <a:t>Présenter</a:t>
            </a:r>
            <a:r>
              <a:rPr lang="en-US" b="0"/>
              <a:t> la </a:t>
            </a:r>
            <a:r>
              <a:rPr lang="en-US" b="0" err="1"/>
              <a:t>théorie</a:t>
            </a:r>
            <a:r>
              <a:rPr lang="en-US" b="0"/>
              <a:t> sur les </a:t>
            </a:r>
            <a:r>
              <a:rPr lang="en-US" b="0" err="1"/>
              <a:t>chartes</a:t>
            </a:r>
            <a:r>
              <a:rPr lang="en-US" b="0"/>
              <a:t> aux </a:t>
            </a:r>
            <a:r>
              <a:rPr lang="en-US" b="0" err="1"/>
              <a:t>élèves</a:t>
            </a:r>
            <a:r>
              <a:rPr lang="en-US" b="0"/>
              <a:t>.</a:t>
            </a:r>
            <a:endParaRPr lang="fr-CA" b="0"/>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p>
          <a:p>
            <a:endParaRPr lang="en-US" b="1">
              <a:ea typeface="Calibri"/>
              <a:cs typeface="Calibri"/>
            </a:endParaRPr>
          </a:p>
          <a:p>
            <a:endParaRPr lang="en-US" b="1"/>
          </a:p>
          <a:p>
            <a:r>
              <a:rPr lang="fr-CA" b="1"/>
              <a:t>SOURCES</a:t>
            </a:r>
            <a:endParaRPr lang="en-US">
              <a:cs typeface="Calibri"/>
            </a:endParaRPr>
          </a:p>
          <a:p>
            <a:pPr marL="171450" indent="-171450">
              <a:buFont typeface="Arial,Sans-Serif"/>
              <a:buChar char="•"/>
            </a:pPr>
            <a:r>
              <a:rPr lang="fr-CA" i="1"/>
              <a:t>Charte canadienne des droits et libertés</a:t>
            </a:r>
            <a:r>
              <a:rPr lang="fr-CA"/>
              <a:t>, art 1, partie I de la </a:t>
            </a:r>
            <a:r>
              <a:rPr lang="fr-CA" i="1"/>
              <a:t>Loi constitutionnelle de 1982</a:t>
            </a:r>
            <a:r>
              <a:rPr lang="fr-CA"/>
              <a:t>, constituant l’annexe B de la </a:t>
            </a:r>
            <a:r>
              <a:rPr lang="fr-CA" i="1"/>
              <a:t>Loi de 1982 sur le Canada</a:t>
            </a:r>
            <a:r>
              <a:rPr lang="fr-CA"/>
              <a:t> (R-U), 1982, c 11 [ci-après </a:t>
            </a:r>
            <a:r>
              <a:rPr lang="fr-CA" i="1"/>
              <a:t>Charte canadienne</a:t>
            </a:r>
            <a:r>
              <a:rPr lang="fr-CA"/>
              <a:t>]</a:t>
            </a:r>
            <a:endParaRPr lang="en-US"/>
          </a:p>
          <a:p>
            <a:pPr marL="171450" indent="-171450">
              <a:buFont typeface="Arial,Sans-Serif"/>
              <a:buChar char="•"/>
            </a:pPr>
            <a:r>
              <a:rPr lang="fr-CA" i="1"/>
              <a:t>Charte des droits et libertés de la personne</a:t>
            </a:r>
            <a:r>
              <a:rPr lang="fr-CA"/>
              <a:t>, RLRQ c C-12, préambule [ci-après </a:t>
            </a:r>
            <a:r>
              <a:rPr lang="fr-CA" i="1"/>
              <a:t>Charte québécoise</a:t>
            </a:r>
            <a:r>
              <a:rPr lang="fr-CA"/>
              <a:t>]</a:t>
            </a:r>
            <a:r>
              <a:rPr lang="fr-CA" i="1"/>
              <a:t>.</a:t>
            </a:r>
            <a:endParaRPr lang="en-US"/>
          </a:p>
        </p:txBody>
      </p:sp>
      <p:sp>
        <p:nvSpPr>
          <p:cNvPr id="4" name="Espace réservé du numéro de diapositive 3"/>
          <p:cNvSpPr>
            <a:spLocks noGrp="1"/>
          </p:cNvSpPr>
          <p:nvPr>
            <p:ph type="sldNum" sz="quarter" idx="5"/>
          </p:nvPr>
        </p:nvSpPr>
        <p:spPr/>
        <p:txBody>
          <a:bodyPr/>
          <a:lstStyle/>
          <a:p>
            <a:fld id="{17434E5B-397B-4266-987B-737E39C30BC3}" type="slidenum">
              <a:t>12</a:t>
            </a:fld>
            <a:endParaRPr lang="fr-FR"/>
          </a:p>
        </p:txBody>
      </p:sp>
    </p:spTree>
    <p:extLst>
      <p:ext uri="{BB962C8B-B14F-4D97-AF65-F5344CB8AC3E}">
        <p14:creationId xmlns:p14="http://schemas.microsoft.com/office/powerpoint/2010/main" val="2974210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ea typeface="Calibri"/>
                <a:cs typeface="Calibri"/>
              </a:rPr>
              <a:t>NOTES À LA PERSONNE ENSEIGNANTE</a:t>
            </a:r>
            <a:endParaRPr lang="fr-CA" b="1"/>
          </a:p>
          <a:p>
            <a:endParaRPr lang="fr-CA" b="1">
              <a:ea typeface="Calibri"/>
              <a:cs typeface="Calibri"/>
            </a:endParaRP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CA" b="0"/>
          </a:p>
          <a:p>
            <a:endParaRPr lang="fr-CA" b="1">
              <a:ea typeface="Calibri"/>
              <a:cs typeface="Calibri"/>
            </a:endParaRPr>
          </a:p>
          <a:p>
            <a:endParaRPr lang="fr-CA" b="1"/>
          </a:p>
          <a:p>
            <a:r>
              <a:rPr lang="fr-CA" b="1">
                <a:ea typeface="Calibri"/>
                <a:cs typeface="Calibri"/>
              </a:rPr>
              <a:t>SOURCES</a:t>
            </a:r>
            <a:endParaRPr lang="en-US">
              <a:ea typeface="Calibri"/>
              <a:cs typeface="Calibri"/>
            </a:endParaRPr>
          </a:p>
          <a:p>
            <a:endParaRPr lang="fr-CA"/>
          </a:p>
          <a:p>
            <a:pPr marL="171450" indent="-171450">
              <a:buFont typeface="Arial,Sans-Serif"/>
              <a:buChar char="•"/>
            </a:pPr>
            <a:r>
              <a:rPr lang="fr-CA" i="1"/>
              <a:t>Charte canadienne</a:t>
            </a:r>
            <a:r>
              <a:rPr lang="fr-CA"/>
              <a:t>, art 16-23, 25, 35.</a:t>
            </a:r>
            <a:endParaRPr lang="en-US"/>
          </a:p>
          <a:p>
            <a:pPr marL="171450" indent="-171450">
              <a:buFont typeface="Arial,Sans-Serif"/>
              <a:buChar char="•"/>
            </a:pPr>
            <a:r>
              <a:rPr lang="fr-CA" i="1"/>
              <a:t>Charte québécoise</a:t>
            </a:r>
            <a:r>
              <a:rPr lang="fr-CA"/>
              <a:t>, art 4-9, 39-48.</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13</a:t>
            </a:fld>
            <a:endParaRPr lang="fr-FR"/>
          </a:p>
        </p:txBody>
      </p:sp>
    </p:spTree>
    <p:extLst>
      <p:ext uri="{BB962C8B-B14F-4D97-AF65-F5344CB8AC3E}">
        <p14:creationId xmlns:p14="http://schemas.microsoft.com/office/powerpoint/2010/main" val="3892398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a:t>NOTES À LA PERSONNE ENSEIGNANTE</a:t>
            </a:r>
            <a:endParaRPr lang="fr-CA"/>
          </a:p>
          <a:p>
            <a:endParaRPr lang="fr-CA" i="1">
              <a:ea typeface="Calibri"/>
              <a:cs typeface="Calibri"/>
            </a:endParaRP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CA" b="0"/>
          </a:p>
          <a:p>
            <a:endParaRPr lang="fr-CA" i="1">
              <a:ea typeface="Calibri"/>
              <a:cs typeface="Calibri"/>
            </a:endParaRPr>
          </a:p>
          <a:p>
            <a:endParaRPr lang="fr-CA" i="1"/>
          </a:p>
          <a:p>
            <a:r>
              <a:rPr lang="fr-CA" b="1"/>
              <a:t>SOURCES</a:t>
            </a:r>
            <a:endParaRPr lang="fr-CA"/>
          </a:p>
          <a:p>
            <a:r>
              <a:rPr lang="fr-CA" i="1"/>
              <a:t>Charte canadienne</a:t>
            </a:r>
            <a:r>
              <a:rPr lang="fr-CA"/>
              <a:t>, art 2, 6, 7, 8, 10b), 11b), 15 </a:t>
            </a:r>
          </a:p>
          <a:p>
            <a:r>
              <a:rPr lang="fr-CA" i="1"/>
              <a:t>Charte québécoise</a:t>
            </a:r>
            <a:r>
              <a:rPr lang="fr-CA"/>
              <a:t>, 1, 3, 10, 24.1, 29, 32.1</a:t>
            </a:r>
          </a:p>
        </p:txBody>
      </p:sp>
      <p:sp>
        <p:nvSpPr>
          <p:cNvPr id="4" name="Slide Number Placeholder 3"/>
          <p:cNvSpPr>
            <a:spLocks noGrp="1"/>
          </p:cNvSpPr>
          <p:nvPr>
            <p:ph type="sldNum" sz="quarter" idx="5"/>
          </p:nvPr>
        </p:nvSpPr>
        <p:spPr/>
        <p:txBody>
          <a:bodyPr/>
          <a:lstStyle/>
          <a:p>
            <a:fld id="{17434E5B-397B-4266-987B-737E39C30BC3}" type="slidenum">
              <a:rPr lang="fr-CA" smtClean="0"/>
              <a:t>14</a:t>
            </a:fld>
            <a:endParaRPr lang="fr-CA"/>
          </a:p>
        </p:txBody>
      </p:sp>
    </p:spTree>
    <p:extLst>
      <p:ext uri="{BB962C8B-B14F-4D97-AF65-F5344CB8AC3E}">
        <p14:creationId xmlns:p14="http://schemas.microsoft.com/office/powerpoint/2010/main" val="484787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p>
          <a:p>
            <a:endParaRPr lang="en-US">
              <a:ea typeface="Calibri"/>
              <a:cs typeface="Calibri"/>
            </a:endParaRPr>
          </a:p>
          <a:p>
            <a:pPr>
              <a:lnSpc>
                <a:spcPct val="90000"/>
              </a:lnSpc>
              <a:spcBef>
                <a:spcPts val="1000"/>
              </a:spcBef>
            </a:pPr>
            <a:r>
              <a:rPr lang="fr-FR" b="1"/>
              <a:t>Les lois doivent respecter la Charte </a:t>
            </a:r>
            <a:endParaRPr lang="en-US"/>
          </a:p>
          <a:p>
            <a:pPr>
              <a:lnSpc>
                <a:spcPct val="90000"/>
              </a:lnSpc>
              <a:spcBef>
                <a:spcPts val="1000"/>
              </a:spcBef>
            </a:pPr>
            <a:endParaRPr lang="fr-FR"/>
          </a:p>
          <a:p>
            <a:pPr marL="342900" indent="-342900">
              <a:buFont typeface="Arial,Sans-Serif"/>
              <a:buChar char="•"/>
            </a:pPr>
            <a:r>
              <a:rPr lang="fr-CA"/>
              <a:t>Toutes les lois adoptées au Canada (incluant les lois adoptées au Québec) doivent respecter la </a:t>
            </a:r>
            <a:r>
              <a:rPr lang="fr-CA" b="1"/>
              <a:t>Charte canadienne</a:t>
            </a:r>
            <a:r>
              <a:rPr lang="fr-CA"/>
              <a:t>. </a:t>
            </a:r>
            <a:endParaRPr lang="en-US"/>
          </a:p>
          <a:p>
            <a:pPr marL="342900" indent="-342900">
              <a:buFont typeface="Arial,Sans-Serif"/>
              <a:buChar char="•"/>
            </a:pPr>
            <a:r>
              <a:rPr lang="fr-CA"/>
              <a:t>En revanche, seules les lois québécoises doivent respecter la </a:t>
            </a:r>
            <a:r>
              <a:rPr lang="fr-CA" b="1"/>
              <a:t>Charte québécoise</a:t>
            </a:r>
            <a:r>
              <a:rPr lang="fr-CA"/>
              <a:t>. </a:t>
            </a:r>
            <a:endParaRPr lang="fr-FR"/>
          </a:p>
          <a:p>
            <a:pPr marL="342900" indent="-342900">
              <a:buFont typeface="Arial,Sans-Serif"/>
              <a:buChar char="•"/>
            </a:pPr>
            <a:endParaRPr lang="fr-CA"/>
          </a:p>
          <a:p>
            <a:r>
              <a:rPr lang="fr-CA" b="1"/>
              <a:t>Mais pas seulement les lois…</a:t>
            </a:r>
            <a:endParaRPr lang="en-US"/>
          </a:p>
          <a:p>
            <a:endParaRPr lang="fr-CA"/>
          </a:p>
          <a:p>
            <a:pPr marL="342900" indent="-342900">
              <a:buFont typeface="Arial,Sans-Serif"/>
              <a:buChar char="•"/>
            </a:pPr>
            <a:r>
              <a:rPr lang="fr-CA"/>
              <a:t>Les gouvernements (fédéral et provinciaux) peuvent être poursuivis pour une atteinte à la </a:t>
            </a:r>
            <a:r>
              <a:rPr lang="fr-CA" b="1"/>
              <a:t>Charte canadienne</a:t>
            </a:r>
            <a:r>
              <a:rPr lang="fr-CA"/>
              <a:t>. </a:t>
            </a:r>
            <a:endParaRPr lang="en-US"/>
          </a:p>
          <a:p>
            <a:pPr marL="342900" indent="-342900">
              <a:buFont typeface="Arial,Sans-Serif"/>
              <a:buChar char="•"/>
            </a:pPr>
            <a:r>
              <a:rPr lang="fr-CA"/>
              <a:t>En revanche, le gouvernement du Québec n’est pas le seul à devoir respecter la </a:t>
            </a:r>
            <a:r>
              <a:rPr lang="fr-CA" b="1"/>
              <a:t>Charte québécoise </a:t>
            </a:r>
            <a:r>
              <a:rPr lang="fr-CA"/>
              <a:t>: les individus, les entreprises, les écoles privées, etc. </a:t>
            </a:r>
            <a:endParaRPr lang="fr-CA">
              <a:ea typeface="Calibri"/>
              <a:cs typeface="Calibri"/>
            </a:endParaRPr>
          </a:p>
          <a:p>
            <a:endParaRPr lang="fr-CA" b="1"/>
          </a:p>
          <a:p>
            <a:r>
              <a:rPr lang="fr-CA" b="1"/>
              <a:t>SOURCES</a:t>
            </a:r>
            <a:endParaRPr lang="en-US">
              <a:ea typeface="Calibri"/>
              <a:cs typeface="Calibri"/>
            </a:endParaRPr>
          </a:p>
          <a:p>
            <a:endParaRPr lang="fr-CA"/>
          </a:p>
          <a:p>
            <a:pPr marL="171450" indent="-171450">
              <a:buFont typeface="Arial,Sans-Serif"/>
              <a:buChar char="•"/>
            </a:pPr>
            <a:r>
              <a:rPr lang="fr-CA" i="1"/>
              <a:t>Charte canadienne</a:t>
            </a:r>
            <a:r>
              <a:rPr lang="fr-CA"/>
              <a:t>, art 24(1), 32(1), 52(1).</a:t>
            </a:r>
            <a:endParaRPr lang="en-US"/>
          </a:p>
          <a:p>
            <a:pPr marL="171450" indent="-171450">
              <a:buFont typeface="Arial,Sans-Serif"/>
              <a:buChar char="•"/>
            </a:pPr>
            <a:r>
              <a:rPr lang="fr-CA" i="1"/>
              <a:t>Charte québécoise</a:t>
            </a:r>
            <a:r>
              <a:rPr lang="fr-CA"/>
              <a:t>, art 49, 52, 54, 55.</a:t>
            </a:r>
            <a:endParaRPr lang="en-US"/>
          </a:p>
          <a:p>
            <a:pPr marL="171450" indent="-171450">
              <a:buFont typeface="Arial,Sans-Serif"/>
              <a:buChar char="•"/>
            </a:pPr>
            <a:r>
              <a:rPr lang="fr-CA" i="1"/>
              <a:t>Godbout c Longueuil (Ville)</a:t>
            </a:r>
            <a:r>
              <a:rPr lang="fr-CA"/>
              <a:t>, [1997] 3 RCS 844 au para 93. </a:t>
            </a:r>
            <a:endParaRPr lang="en-US"/>
          </a:p>
          <a:p>
            <a:pPr marL="171450" indent="-171450">
              <a:buFont typeface="Arial,Sans-Serif"/>
              <a:buChar char="•"/>
            </a:pPr>
            <a:r>
              <a:rPr lang="en-US" i="1"/>
              <a:t>SDGMR c Dolphin Delivery Ltd</a:t>
            </a:r>
            <a:r>
              <a:rPr lang="en-US"/>
              <a:t>, [1986] 2 RCS 573 aux para 33-34.</a:t>
            </a:r>
          </a:p>
          <a:p>
            <a:pPr marL="171450" indent="-171450">
              <a:buFont typeface="Arial,Sans-Serif"/>
              <a:buChar char="•"/>
            </a:pPr>
            <a:r>
              <a:rPr lang="en-US"/>
              <a:t>Christian Brunelle, </a:t>
            </a:r>
            <a:r>
              <a:rPr lang="en-US" i="1"/>
              <a:t>Les </a:t>
            </a:r>
            <a:r>
              <a:rPr lang="en-US" i="1" err="1"/>
              <a:t>domaines</a:t>
            </a:r>
            <a:r>
              <a:rPr lang="en-US" i="1"/>
              <a:t> </a:t>
            </a:r>
            <a:r>
              <a:rPr lang="en-US" i="1" err="1"/>
              <a:t>d’application</a:t>
            </a:r>
            <a:r>
              <a:rPr lang="en-US" i="1"/>
              <a:t> des </a:t>
            </a:r>
            <a:r>
              <a:rPr lang="en-US" i="1" err="1"/>
              <a:t>Chartes</a:t>
            </a:r>
            <a:r>
              <a:rPr lang="en-US" i="1"/>
              <a:t> des droits</a:t>
            </a:r>
            <a:r>
              <a:rPr lang="en-US"/>
              <a:t>, Collection de droit 2016-2017, vol 7, tit I, </a:t>
            </a:r>
            <a:r>
              <a:rPr lang="en-US" err="1"/>
              <a:t>ch</a:t>
            </a:r>
            <a:r>
              <a:rPr lang="en-US"/>
              <a:t> III aux pp 35-39.</a:t>
            </a:r>
            <a:endParaRPr lang="fr-CA"/>
          </a:p>
        </p:txBody>
      </p:sp>
      <p:sp>
        <p:nvSpPr>
          <p:cNvPr id="4" name="Espace réservé du numéro de diapositive 3"/>
          <p:cNvSpPr>
            <a:spLocks noGrp="1"/>
          </p:cNvSpPr>
          <p:nvPr>
            <p:ph type="sldNum" sz="quarter" idx="5"/>
          </p:nvPr>
        </p:nvSpPr>
        <p:spPr/>
        <p:txBody>
          <a:bodyPr/>
          <a:lstStyle/>
          <a:p>
            <a:fld id="{17434E5B-397B-4266-987B-737E39C30BC3}" type="slidenum">
              <a:rPr lang="fr-FR"/>
              <a:t>15</a:t>
            </a:fld>
            <a:endParaRPr lang="fr-FR"/>
          </a:p>
        </p:txBody>
      </p:sp>
    </p:spTree>
    <p:extLst>
      <p:ext uri="{BB962C8B-B14F-4D97-AF65-F5344CB8AC3E}">
        <p14:creationId xmlns:p14="http://schemas.microsoft.com/office/powerpoint/2010/main" val="2456764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Maintenant</a:t>
            </a:r>
            <a:r>
              <a:rPr lang="en-US" b="0" dirty="0"/>
              <a:t> que la </a:t>
            </a:r>
            <a:r>
              <a:rPr lang="en-US" b="0" dirty="0" err="1"/>
              <a:t>théorie</a:t>
            </a:r>
            <a:r>
              <a:rPr lang="en-US" b="0" dirty="0"/>
              <a:t> sur les </a:t>
            </a:r>
            <a:r>
              <a:rPr lang="en-US" dirty="0" err="1"/>
              <a:t>Chartes</a:t>
            </a:r>
            <a:r>
              <a:rPr lang="en-US" b="0" dirty="0"/>
              <a:t> a </a:t>
            </a:r>
            <a:r>
              <a:rPr lang="en-US" b="0" dirty="0" err="1"/>
              <a:t>été</a:t>
            </a:r>
            <a:r>
              <a:rPr lang="en-US" b="0" dirty="0"/>
              <a:t> </a:t>
            </a:r>
            <a:r>
              <a:rPr lang="en-US" b="0" dirty="0" err="1"/>
              <a:t>présentée</a:t>
            </a:r>
            <a:r>
              <a:rPr lang="en-US" b="0" dirty="0"/>
              <a:t> aux </a:t>
            </a:r>
            <a:r>
              <a:rPr lang="en-US" b="0" dirty="0" err="1"/>
              <a:t>élèves</a:t>
            </a:r>
            <a:r>
              <a:rPr lang="en-US" b="0" dirty="0"/>
              <a:t>,  </a:t>
            </a:r>
            <a:r>
              <a:rPr lang="en-US" b="0" dirty="0" err="1"/>
              <a:t>leur</a:t>
            </a:r>
            <a:r>
              <a:rPr lang="en-US" b="0" dirty="0"/>
              <a:t> demander de </a:t>
            </a:r>
            <a:r>
              <a:rPr lang="en-US" b="0" dirty="0" err="1"/>
              <a:t>répondre</a:t>
            </a:r>
            <a:r>
              <a:rPr lang="en-US" b="0" dirty="0"/>
              <a:t> aux questions de </a:t>
            </a:r>
            <a:r>
              <a:rPr lang="en-US" b="0" dirty="0" err="1"/>
              <a:t>l'activité</a:t>
            </a:r>
            <a:r>
              <a:rPr lang="en-US" b="0" dirty="0"/>
              <a:t> 1 à la p.</a:t>
            </a:r>
            <a:r>
              <a:rPr lang="en-US" dirty="0"/>
              <a:t>8</a:t>
            </a:r>
            <a:r>
              <a:rPr lang="en-US" b="0" dirty="0"/>
              <a:t> dans le cahier de </a:t>
            </a:r>
            <a:r>
              <a:rPr lang="en-US" b="0" dirty="0" err="1"/>
              <a:t>l'élève</a:t>
            </a:r>
            <a:r>
              <a:rPr lang="en-US" b="0" dirty="0"/>
              <a:t>. </a:t>
            </a:r>
            <a:endParaRPr lang="en-US" b="0" dirty="0">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16</a:t>
            </a:fld>
            <a:endParaRPr lang="fr-FR"/>
          </a:p>
        </p:txBody>
      </p:sp>
    </p:spTree>
    <p:extLst>
      <p:ext uri="{BB962C8B-B14F-4D97-AF65-F5344CB8AC3E}">
        <p14:creationId xmlns:p14="http://schemas.microsoft.com/office/powerpoint/2010/main" val="2577136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b="1"/>
          </a:p>
          <a:p>
            <a:pPr marL="171450" indent="-171450">
              <a:buFont typeface="Arial" panose="020B0604020202020204" pitchFamily="34" charset="0"/>
              <a:buChar char="•"/>
            </a:pPr>
            <a:r>
              <a:rPr lang="en-US" b="0"/>
              <a:t>Demander aux </a:t>
            </a:r>
            <a:r>
              <a:rPr lang="en-US" b="0" err="1"/>
              <a:t>élèves</a:t>
            </a:r>
            <a:r>
              <a:rPr lang="en-US" b="0"/>
              <a:t> </a:t>
            </a:r>
            <a:r>
              <a:rPr lang="en-US" b="0" err="1"/>
              <a:t>ce</a:t>
            </a:r>
            <a:r>
              <a:rPr lang="en-US" b="0"/>
              <a:t> </a:t>
            </a:r>
            <a:r>
              <a:rPr lang="en-US" b="0" err="1"/>
              <a:t>qu'ils</a:t>
            </a:r>
            <a:r>
              <a:rPr lang="en-US" b="0"/>
              <a:t> </a:t>
            </a:r>
            <a:r>
              <a:rPr lang="en-US" b="0" err="1"/>
              <a:t>ont</a:t>
            </a:r>
            <a:r>
              <a:rPr lang="en-US" b="0"/>
              <a:t> </a:t>
            </a:r>
            <a:r>
              <a:rPr lang="en-US" b="0" err="1"/>
              <a:t>répondu</a:t>
            </a:r>
            <a:r>
              <a:rPr lang="en-US" b="0"/>
              <a:t> dans </a:t>
            </a:r>
            <a:r>
              <a:rPr lang="en-US" b="0" err="1"/>
              <a:t>leur</a:t>
            </a:r>
            <a:r>
              <a:rPr lang="en-US" b="0"/>
              <a:t> cahier </a:t>
            </a:r>
            <a:r>
              <a:rPr lang="en-US" b="0" err="1"/>
              <a:t>avant</a:t>
            </a:r>
            <a:r>
              <a:rPr lang="en-US" b="0"/>
              <a:t> de </a:t>
            </a:r>
            <a:r>
              <a:rPr lang="en-US" b="0" err="1"/>
              <a:t>présenter</a:t>
            </a:r>
            <a:r>
              <a:rPr lang="en-US" b="0"/>
              <a:t> la </a:t>
            </a:r>
            <a:r>
              <a:rPr lang="en-US" b="0" err="1"/>
              <a:t>réponse</a:t>
            </a:r>
            <a:r>
              <a:rPr lang="en-US" b="0"/>
              <a:t>. </a:t>
            </a: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17</a:t>
            </a:fld>
            <a:endParaRPr lang="fr-FR"/>
          </a:p>
        </p:txBody>
      </p:sp>
    </p:spTree>
    <p:extLst>
      <p:ext uri="{BB962C8B-B14F-4D97-AF65-F5344CB8AC3E}">
        <p14:creationId xmlns:p14="http://schemas.microsoft.com/office/powerpoint/2010/main" val="3395739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t>Demander aux </a:t>
            </a:r>
            <a:r>
              <a:rPr lang="en-US" b="0" err="1"/>
              <a:t>élèves</a:t>
            </a:r>
            <a:r>
              <a:rPr lang="en-US" b="0"/>
              <a:t> </a:t>
            </a:r>
            <a:r>
              <a:rPr lang="en-US" b="0" err="1"/>
              <a:t>ce</a:t>
            </a:r>
            <a:r>
              <a:rPr lang="en-US" b="0"/>
              <a:t> </a:t>
            </a:r>
            <a:r>
              <a:rPr lang="en-US" b="0" err="1"/>
              <a:t>qu'ils</a:t>
            </a:r>
            <a:r>
              <a:rPr lang="en-US" b="0"/>
              <a:t> </a:t>
            </a:r>
            <a:r>
              <a:rPr lang="en-US" b="0" err="1"/>
              <a:t>ont</a:t>
            </a:r>
            <a:r>
              <a:rPr lang="en-US" b="0"/>
              <a:t> </a:t>
            </a:r>
            <a:r>
              <a:rPr lang="en-US" b="0" err="1"/>
              <a:t>répondu</a:t>
            </a:r>
            <a:r>
              <a:rPr lang="en-US" b="0"/>
              <a:t> dans </a:t>
            </a:r>
            <a:r>
              <a:rPr lang="en-US" b="0" err="1"/>
              <a:t>leur</a:t>
            </a:r>
            <a:r>
              <a:rPr lang="en-US" b="0"/>
              <a:t> cahier </a:t>
            </a:r>
            <a:r>
              <a:rPr lang="en-US" b="0" err="1"/>
              <a:t>avant</a:t>
            </a:r>
            <a:r>
              <a:rPr lang="en-US" b="0"/>
              <a:t> de </a:t>
            </a:r>
            <a:r>
              <a:rPr lang="en-US" b="0" err="1"/>
              <a:t>présenter</a:t>
            </a:r>
            <a:r>
              <a:rPr lang="en-US" b="0"/>
              <a:t> la </a:t>
            </a:r>
            <a:r>
              <a:rPr lang="en-US" b="0" err="1"/>
              <a:t>réponse</a:t>
            </a:r>
            <a:r>
              <a:rPr lang="en-US" b="0"/>
              <a:t>. </a:t>
            </a:r>
            <a:br>
              <a:rPr lang="en-US" b="0">
                <a:cs typeface="+mn-lt"/>
              </a:rPr>
            </a:b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FR" b="0"/>
          </a:p>
        </p:txBody>
      </p:sp>
      <p:sp>
        <p:nvSpPr>
          <p:cNvPr id="4" name="Espace réservé du numéro de diapositive 3"/>
          <p:cNvSpPr>
            <a:spLocks noGrp="1"/>
          </p:cNvSpPr>
          <p:nvPr>
            <p:ph type="sldNum" sz="quarter" idx="5"/>
          </p:nvPr>
        </p:nvSpPr>
        <p:spPr/>
        <p:txBody>
          <a:bodyPr/>
          <a:lstStyle/>
          <a:p>
            <a:fld id="{17434E5B-397B-4266-987B-737E39C30BC3}" type="slidenum">
              <a:rPr lang="fr-FR"/>
              <a:t>18</a:t>
            </a:fld>
            <a:endParaRPr lang="fr-FR"/>
          </a:p>
        </p:txBody>
      </p:sp>
    </p:spTree>
    <p:extLst>
      <p:ext uri="{BB962C8B-B14F-4D97-AF65-F5344CB8AC3E}">
        <p14:creationId xmlns:p14="http://schemas.microsoft.com/office/powerpoint/2010/main" val="2144836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t>Demander aux </a:t>
            </a:r>
            <a:r>
              <a:rPr lang="en-US" b="0" err="1"/>
              <a:t>élèves</a:t>
            </a:r>
            <a:r>
              <a:rPr lang="en-US" b="0"/>
              <a:t> </a:t>
            </a:r>
            <a:r>
              <a:rPr lang="en-US" b="0" err="1"/>
              <a:t>ce</a:t>
            </a:r>
            <a:r>
              <a:rPr lang="en-US" b="0"/>
              <a:t> </a:t>
            </a:r>
            <a:r>
              <a:rPr lang="en-US" b="0" err="1"/>
              <a:t>qu'ils</a:t>
            </a:r>
            <a:r>
              <a:rPr lang="en-US" b="0"/>
              <a:t> </a:t>
            </a:r>
            <a:r>
              <a:rPr lang="en-US" b="0" err="1"/>
              <a:t>ont</a:t>
            </a:r>
            <a:r>
              <a:rPr lang="en-US" b="0"/>
              <a:t> </a:t>
            </a:r>
            <a:r>
              <a:rPr lang="en-US" b="0" err="1"/>
              <a:t>répondu</a:t>
            </a:r>
            <a:r>
              <a:rPr lang="en-US" b="0"/>
              <a:t> dans </a:t>
            </a:r>
            <a:r>
              <a:rPr lang="en-US" b="0" err="1"/>
              <a:t>leur</a:t>
            </a:r>
            <a:r>
              <a:rPr lang="en-US" b="0"/>
              <a:t> cahier </a:t>
            </a:r>
            <a:r>
              <a:rPr lang="en-US" b="0" err="1"/>
              <a:t>avant</a:t>
            </a:r>
            <a:r>
              <a:rPr lang="en-US" b="0"/>
              <a:t> de </a:t>
            </a:r>
            <a:r>
              <a:rPr lang="en-US" b="0" err="1"/>
              <a:t>présenter</a:t>
            </a:r>
            <a:r>
              <a:rPr lang="en-US" b="0"/>
              <a:t> la </a:t>
            </a:r>
            <a:r>
              <a:rPr lang="en-US" b="0" err="1"/>
              <a:t>réponse</a:t>
            </a:r>
            <a:r>
              <a:rPr lang="en-US" b="0"/>
              <a:t>. </a:t>
            </a: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FR" b="0"/>
          </a:p>
        </p:txBody>
      </p:sp>
      <p:sp>
        <p:nvSpPr>
          <p:cNvPr id="4" name="Espace réservé du numéro de diapositive 3"/>
          <p:cNvSpPr>
            <a:spLocks noGrp="1"/>
          </p:cNvSpPr>
          <p:nvPr>
            <p:ph type="sldNum" sz="quarter" idx="5"/>
          </p:nvPr>
        </p:nvSpPr>
        <p:spPr/>
        <p:txBody>
          <a:bodyPr/>
          <a:lstStyle/>
          <a:p>
            <a:fld id="{17434E5B-397B-4266-987B-737E39C30BC3}" type="slidenum">
              <a:rPr lang="fr-FR"/>
              <a:t>19</a:t>
            </a:fld>
            <a:endParaRPr lang="fr-FR"/>
          </a:p>
        </p:txBody>
      </p:sp>
    </p:spTree>
    <p:extLst>
      <p:ext uri="{BB962C8B-B14F-4D97-AF65-F5344CB8AC3E}">
        <p14:creationId xmlns:p14="http://schemas.microsoft.com/office/powerpoint/2010/main" val="381190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t>Demander aux </a:t>
            </a:r>
            <a:r>
              <a:rPr lang="en-US" b="0" err="1"/>
              <a:t>élèves</a:t>
            </a:r>
            <a:r>
              <a:rPr lang="en-US" b="0"/>
              <a:t> </a:t>
            </a:r>
            <a:r>
              <a:rPr lang="en-US" b="0" err="1"/>
              <a:t>ce</a:t>
            </a:r>
            <a:r>
              <a:rPr lang="en-US" b="0"/>
              <a:t> </a:t>
            </a:r>
            <a:r>
              <a:rPr lang="en-US" b="0" err="1"/>
              <a:t>qu'ils</a:t>
            </a:r>
            <a:r>
              <a:rPr lang="en-US" b="0"/>
              <a:t> </a:t>
            </a:r>
            <a:r>
              <a:rPr lang="en-US" b="0" err="1"/>
              <a:t>ont</a:t>
            </a:r>
            <a:r>
              <a:rPr lang="en-US" b="0"/>
              <a:t> </a:t>
            </a:r>
            <a:r>
              <a:rPr lang="en-US" b="0" err="1"/>
              <a:t>répondu</a:t>
            </a:r>
            <a:r>
              <a:rPr lang="en-US" b="0"/>
              <a:t> dans </a:t>
            </a:r>
            <a:r>
              <a:rPr lang="en-US" b="0" err="1"/>
              <a:t>leur</a:t>
            </a:r>
            <a:r>
              <a:rPr lang="en-US" b="0"/>
              <a:t> cahier </a:t>
            </a:r>
            <a:r>
              <a:rPr lang="en-US" b="0" err="1"/>
              <a:t>avant</a:t>
            </a:r>
            <a:r>
              <a:rPr lang="en-US" b="0"/>
              <a:t> de </a:t>
            </a:r>
            <a:r>
              <a:rPr lang="en-US" b="0" err="1"/>
              <a:t>présenter</a:t>
            </a:r>
            <a:r>
              <a:rPr lang="en-US" b="0"/>
              <a:t> la </a:t>
            </a:r>
            <a:r>
              <a:rPr lang="en-US" b="0" err="1"/>
              <a:t>réponse</a:t>
            </a:r>
            <a:r>
              <a:rPr lang="en-US" b="0"/>
              <a:t>. </a:t>
            </a: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FR" b="0"/>
          </a:p>
        </p:txBody>
      </p:sp>
      <p:sp>
        <p:nvSpPr>
          <p:cNvPr id="4" name="Espace réservé du numéro de diapositive 3"/>
          <p:cNvSpPr>
            <a:spLocks noGrp="1"/>
          </p:cNvSpPr>
          <p:nvPr>
            <p:ph type="sldNum" sz="quarter" idx="5"/>
          </p:nvPr>
        </p:nvSpPr>
        <p:spPr/>
        <p:txBody>
          <a:bodyPr/>
          <a:lstStyle/>
          <a:p>
            <a:fld id="{17434E5B-397B-4266-987B-737E39C30BC3}" type="slidenum">
              <a:rPr lang="fr-FR"/>
              <a:t>20</a:t>
            </a:fld>
            <a:endParaRPr lang="fr-FR"/>
          </a:p>
        </p:txBody>
      </p:sp>
    </p:spTree>
    <p:extLst>
      <p:ext uri="{BB962C8B-B14F-4D97-AF65-F5344CB8AC3E}">
        <p14:creationId xmlns:p14="http://schemas.microsoft.com/office/powerpoint/2010/main" val="4181124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ea typeface="Calibri"/>
              <a:cs typeface="Calibri"/>
            </a:endParaRPr>
          </a:p>
          <a:p>
            <a:pPr marL="171450" indent="-171450" algn="just">
              <a:buFont typeface="Arial" panose="020B0604020202020204" pitchFamily="34" charset="0"/>
              <a:buChar char="•"/>
            </a:pPr>
            <a:r>
              <a:rPr lang="en-US" b="0"/>
              <a:t>Demander aux </a:t>
            </a:r>
            <a:r>
              <a:rPr lang="en-US" b="0" err="1"/>
              <a:t>élèves</a:t>
            </a:r>
            <a:r>
              <a:rPr lang="en-US" b="0"/>
              <a:t> </a:t>
            </a:r>
            <a:r>
              <a:rPr lang="en-US" b="0" err="1"/>
              <a:t>s'ils</a:t>
            </a:r>
            <a:r>
              <a:rPr lang="en-US" b="0"/>
              <a:t> </a:t>
            </a:r>
            <a:r>
              <a:rPr lang="en-US" b="0" err="1"/>
              <a:t>croient</a:t>
            </a:r>
            <a:r>
              <a:rPr lang="en-US" b="0"/>
              <a:t> que les </a:t>
            </a:r>
            <a:r>
              <a:rPr lang="en-US" err="1"/>
              <a:t>Chartes</a:t>
            </a:r>
            <a:r>
              <a:rPr lang="en-US" b="0"/>
              <a:t> </a:t>
            </a:r>
            <a:r>
              <a:rPr lang="en-US" err="1"/>
              <a:t>comportent</a:t>
            </a:r>
            <a:r>
              <a:rPr lang="en-US"/>
              <a:t> des</a:t>
            </a:r>
            <a:r>
              <a:rPr lang="en-US" b="0"/>
              <a:t> lacunes.</a:t>
            </a:r>
            <a:endParaRPr lang="en-US" b="0">
              <a:cs typeface="Calibri"/>
            </a:endParaRPr>
          </a:p>
          <a:p>
            <a:pPr marL="171450" indent="-171450" algn="just">
              <a:buFont typeface="Arial" panose="020B0604020202020204" pitchFamily="34" charset="0"/>
              <a:buChar char="•"/>
            </a:pPr>
            <a:r>
              <a:rPr lang="en-US" b="0"/>
              <a:t>Cliquer pour faire </a:t>
            </a:r>
            <a:r>
              <a:rPr lang="en-US" b="0" err="1"/>
              <a:t>apparaitre</a:t>
            </a:r>
            <a:r>
              <a:rPr lang="en-US" b="0"/>
              <a:t> la mise </a:t>
            </a:r>
            <a:r>
              <a:rPr lang="en-US" b="0" err="1"/>
              <a:t>en</a:t>
            </a:r>
            <a:r>
              <a:rPr lang="en-US" b="0"/>
              <a:t> situation sur le camp de vacances.</a:t>
            </a:r>
            <a:endParaRPr lang="en-US" b="0">
              <a:ea typeface="Calibri"/>
              <a:cs typeface="Calibri"/>
            </a:endParaRPr>
          </a:p>
          <a:p>
            <a:pPr marL="171450" indent="-171450" algn="just">
              <a:buFont typeface="Arial" panose="020B0604020202020204" pitchFamily="34" charset="0"/>
              <a:buChar char="•"/>
            </a:pPr>
            <a:r>
              <a:rPr lang="en-US" b="0"/>
              <a:t>Lire la mise </a:t>
            </a:r>
            <a:r>
              <a:rPr lang="en-US" b="0" err="1"/>
              <a:t>en</a:t>
            </a:r>
            <a:r>
              <a:rPr lang="en-US" b="0"/>
              <a:t> situation sur le camp de vacances </a:t>
            </a:r>
            <a:r>
              <a:rPr lang="en-US" b="0" err="1"/>
              <a:t>en</a:t>
            </a:r>
            <a:r>
              <a:rPr lang="en-US" b="0"/>
              <a:t> </a:t>
            </a:r>
            <a:r>
              <a:rPr lang="en-US" b="0" err="1"/>
              <a:t>groupe</a:t>
            </a:r>
            <a:r>
              <a:rPr lang="en-US" b="0"/>
              <a:t>. </a:t>
            </a:r>
            <a:r>
              <a:rPr lang="en-US"/>
              <a:t>Une </a:t>
            </a:r>
            <a:r>
              <a:rPr lang="en-US" err="1"/>
              <a:t>ou</a:t>
            </a:r>
            <a:r>
              <a:rPr lang="en-US"/>
              <a:t> un </a:t>
            </a:r>
            <a:r>
              <a:rPr lang="en-US" b="0" err="1"/>
              <a:t>élève</a:t>
            </a:r>
            <a:r>
              <a:rPr lang="en-US" b="0"/>
              <a:t> </a:t>
            </a:r>
            <a:r>
              <a:rPr lang="en-US" b="0" err="1"/>
              <a:t>peut</a:t>
            </a:r>
            <a:r>
              <a:rPr lang="en-US" b="0"/>
              <a:t> </a:t>
            </a:r>
            <a:r>
              <a:rPr lang="en-US" b="0" err="1"/>
              <a:t>en</a:t>
            </a:r>
            <a:r>
              <a:rPr lang="en-US" b="0"/>
              <a:t> faire la lecture à </a:t>
            </a:r>
            <a:r>
              <a:rPr lang="en-US" b="0" err="1"/>
              <a:t>voix</a:t>
            </a:r>
            <a:r>
              <a:rPr lang="en-US" b="0"/>
              <a:t> haute.</a:t>
            </a:r>
            <a:endParaRPr lang="en-US" b="0">
              <a:ea typeface="Calibri"/>
              <a:cs typeface="Calibri"/>
            </a:endParaRPr>
          </a:p>
          <a:p>
            <a:pPr algn="just"/>
            <a:endParaRPr lang="en-US" b="1">
              <a:ea typeface="Calibri"/>
              <a:cs typeface="Calibri"/>
            </a:endParaRPr>
          </a:p>
          <a:p>
            <a:pPr algn="just"/>
            <a:r>
              <a:rPr lang="en-US" b="0" err="1">
                <a:ea typeface="Calibri"/>
                <a:cs typeface="Calibri"/>
              </a:rPr>
              <a:t>Questionner</a:t>
            </a:r>
            <a:r>
              <a:rPr lang="en-US" b="0">
                <a:ea typeface="Calibri"/>
                <a:cs typeface="Calibri"/>
              </a:rPr>
              <a:t> les </a:t>
            </a:r>
            <a:r>
              <a:rPr lang="en-US" b="0" err="1">
                <a:ea typeface="Calibri"/>
                <a:cs typeface="Calibri"/>
              </a:rPr>
              <a:t>élèves</a:t>
            </a:r>
            <a:r>
              <a:rPr lang="en-US" b="0">
                <a:ea typeface="Calibri"/>
                <a:cs typeface="Calibri"/>
              </a:rPr>
              <a:t> </a:t>
            </a:r>
            <a:r>
              <a:rPr lang="en-US" b="0" err="1">
                <a:ea typeface="Calibri"/>
                <a:cs typeface="Calibri"/>
              </a:rPr>
              <a:t>en</a:t>
            </a:r>
            <a:r>
              <a:rPr lang="en-US" b="0">
                <a:ea typeface="Calibri"/>
                <a:cs typeface="Calibri"/>
              </a:rPr>
              <a:t> lien avec la mise </a:t>
            </a:r>
            <a:r>
              <a:rPr lang="en-US" b="0" err="1">
                <a:ea typeface="Calibri"/>
                <a:cs typeface="Calibri"/>
              </a:rPr>
              <a:t>en</a:t>
            </a:r>
            <a:r>
              <a:rPr lang="en-US" b="0">
                <a:ea typeface="Calibri"/>
                <a:cs typeface="Calibri"/>
              </a:rPr>
              <a:t> situation</a:t>
            </a:r>
            <a:r>
              <a:rPr lang="en-US">
                <a:ea typeface="Calibri"/>
                <a:cs typeface="Calibri"/>
              </a:rPr>
              <a:t> </a:t>
            </a:r>
            <a:r>
              <a:rPr lang="en-US" b="0">
                <a:ea typeface="Calibri"/>
                <a:cs typeface="Calibri"/>
              </a:rPr>
              <a:t>:</a:t>
            </a:r>
          </a:p>
          <a:p>
            <a:pPr algn="just"/>
            <a:endParaRPr lang="en-US" b="1"/>
          </a:p>
          <a:p>
            <a:pPr algn="just"/>
            <a:r>
              <a:rPr lang="en-US" b="1"/>
              <a:t>Malgré </a:t>
            </a:r>
            <a:r>
              <a:rPr lang="en-US" b="1" err="1"/>
              <a:t>ce</a:t>
            </a:r>
            <a:r>
              <a:rPr lang="en-US" b="1"/>
              <a:t> que </a:t>
            </a:r>
            <a:r>
              <a:rPr lang="en-US" b="1" err="1"/>
              <a:t>prévoient</a:t>
            </a:r>
            <a:r>
              <a:rPr lang="en-US" b="1"/>
              <a:t> la </a:t>
            </a:r>
            <a:r>
              <a:rPr lang="en-US" b="1" err="1"/>
              <a:t>loi</a:t>
            </a:r>
            <a:r>
              <a:rPr lang="en-US" b="1"/>
              <a:t> et la </a:t>
            </a:r>
            <a:r>
              <a:rPr lang="en-US" b="1" err="1"/>
              <a:t>Charte</a:t>
            </a:r>
            <a:r>
              <a:rPr lang="en-US" b="1"/>
              <a:t>, </a:t>
            </a:r>
            <a:r>
              <a:rPr lang="en-US" b="1" err="1"/>
              <a:t>crois-tu</a:t>
            </a:r>
            <a:r>
              <a:rPr lang="en-US" b="1"/>
              <a:t> </a:t>
            </a:r>
            <a:r>
              <a:rPr lang="en-US" b="1" err="1"/>
              <a:t>qu’il</a:t>
            </a:r>
            <a:r>
              <a:rPr lang="en-US" b="1"/>
              <a:t> </a:t>
            </a:r>
            <a:r>
              <a:rPr lang="en-US" b="1" err="1"/>
              <a:t>s’agit</a:t>
            </a:r>
            <a:r>
              <a:rPr lang="en-US" b="1"/>
              <a:t> </a:t>
            </a:r>
            <a:r>
              <a:rPr lang="en-US" b="1" err="1"/>
              <a:t>d’une</a:t>
            </a:r>
            <a:r>
              <a:rPr lang="en-US" b="1"/>
              <a:t> injustice? </a:t>
            </a:r>
            <a:r>
              <a:rPr lang="en-US" b="1" err="1"/>
              <a:t>Pourquoi</a:t>
            </a:r>
            <a:r>
              <a:rPr lang="en-US" b="1"/>
              <a:t>? </a:t>
            </a:r>
            <a:endParaRPr lang="en-US"/>
          </a:p>
          <a:p>
            <a:pPr algn="just"/>
            <a:r>
              <a:rPr lang="en-US" i="1"/>
              <a:t> </a:t>
            </a:r>
            <a:endParaRPr lang="en-US"/>
          </a:p>
          <a:p>
            <a:pPr marL="171450" indent="-171450" algn="just">
              <a:buFont typeface="Arial"/>
              <a:buChar char="•"/>
            </a:pPr>
            <a:r>
              <a:rPr lang="en-US" b="1"/>
              <a:t>Oui</a:t>
            </a:r>
            <a:r>
              <a:rPr lang="en-US"/>
              <a:t> : </a:t>
            </a:r>
            <a:r>
              <a:rPr lang="en-US" err="1"/>
              <a:t>ce</a:t>
            </a:r>
            <a:r>
              <a:rPr lang="en-US"/>
              <a:t> </a:t>
            </a:r>
            <a:r>
              <a:rPr lang="en-US" err="1"/>
              <a:t>n’est</a:t>
            </a:r>
            <a:r>
              <a:rPr lang="en-US"/>
              <a:t> pas </a:t>
            </a:r>
            <a:r>
              <a:rPr lang="en-US" err="1"/>
              <a:t>parce</a:t>
            </a:r>
            <a:r>
              <a:rPr lang="en-US"/>
              <a:t> que </a:t>
            </a:r>
            <a:r>
              <a:rPr lang="en-US" err="1"/>
              <a:t>c’est</a:t>
            </a:r>
            <a:r>
              <a:rPr lang="en-US"/>
              <a:t> </a:t>
            </a:r>
            <a:r>
              <a:rPr lang="en-US" err="1"/>
              <a:t>légal</a:t>
            </a:r>
            <a:r>
              <a:rPr lang="en-US"/>
              <a:t> </a:t>
            </a:r>
            <a:r>
              <a:rPr lang="en-US" err="1"/>
              <a:t>qu’il</a:t>
            </a:r>
            <a:r>
              <a:rPr lang="en-US"/>
              <a:t> </a:t>
            </a:r>
            <a:r>
              <a:rPr lang="en-US" err="1"/>
              <a:t>est</a:t>
            </a:r>
            <a:r>
              <a:rPr lang="en-US"/>
              <a:t> </a:t>
            </a:r>
            <a:r>
              <a:rPr lang="en-US" err="1"/>
              <a:t>juste</a:t>
            </a:r>
            <a:r>
              <a:rPr lang="en-US"/>
              <a:t> de ne pas respecter les choix des </a:t>
            </a:r>
            <a:r>
              <a:rPr lang="en-US" err="1"/>
              <a:t>personnes</a:t>
            </a:r>
            <a:r>
              <a:rPr lang="en-US"/>
              <a:t> </a:t>
            </a:r>
            <a:r>
              <a:rPr lang="en-US" err="1"/>
              <a:t>végétariennes</a:t>
            </a:r>
            <a:r>
              <a:rPr lang="en-US"/>
              <a:t>.</a:t>
            </a:r>
            <a:endParaRPr lang="en-US">
              <a:ea typeface="Calibri" panose="020F0502020204030204"/>
              <a:cs typeface="Calibri" panose="020F0502020204030204"/>
            </a:endParaRPr>
          </a:p>
          <a:p>
            <a:pPr marL="171450" indent="-171450">
              <a:buFont typeface="Arial"/>
              <a:buChar char="•"/>
            </a:pPr>
            <a:r>
              <a:rPr lang="en-US" b="1"/>
              <a:t>Oui</a:t>
            </a:r>
            <a:r>
              <a:rPr lang="en-US"/>
              <a:t> : </a:t>
            </a:r>
            <a:r>
              <a:rPr lang="en-US" err="1"/>
              <a:t>quand</a:t>
            </a:r>
            <a:r>
              <a:rPr lang="en-US"/>
              <a:t> on </a:t>
            </a:r>
            <a:r>
              <a:rPr lang="en-US" err="1"/>
              <a:t>accorde</a:t>
            </a:r>
            <a:r>
              <a:rPr lang="en-US"/>
              <a:t> des droits à </a:t>
            </a:r>
            <a:r>
              <a:rPr lang="en-US" err="1"/>
              <a:t>tous</a:t>
            </a:r>
            <a:r>
              <a:rPr lang="en-US"/>
              <a:t>, on doit </a:t>
            </a:r>
            <a:r>
              <a:rPr lang="en-US" err="1"/>
              <a:t>s’assurer</a:t>
            </a:r>
            <a:r>
              <a:rPr lang="en-US"/>
              <a:t> d’être </a:t>
            </a:r>
            <a:r>
              <a:rPr lang="en-US" err="1"/>
              <a:t>exhaustifs</a:t>
            </a:r>
            <a:r>
              <a:rPr lang="en-US"/>
              <a:t>, </a:t>
            </a:r>
            <a:r>
              <a:rPr lang="en-US" err="1"/>
              <a:t>justement</a:t>
            </a:r>
            <a:r>
              <a:rPr lang="en-US"/>
              <a:t> pour </a:t>
            </a:r>
            <a:r>
              <a:rPr lang="en-US" err="1"/>
              <a:t>éviter</a:t>
            </a:r>
            <a:r>
              <a:rPr lang="en-US"/>
              <a:t> </a:t>
            </a:r>
            <a:r>
              <a:rPr lang="en-US" err="1"/>
              <a:t>ce</a:t>
            </a:r>
            <a:r>
              <a:rPr lang="en-US"/>
              <a:t> genre de situations.</a:t>
            </a:r>
            <a:endParaRPr lang="en-US">
              <a:ea typeface="Calibri"/>
              <a:cs typeface="Calibri"/>
            </a:endParaRPr>
          </a:p>
          <a:p>
            <a:pPr marL="171450" indent="-171450">
              <a:buFont typeface="Arial"/>
              <a:buChar char="•"/>
            </a:pPr>
            <a:r>
              <a:rPr lang="en-US" b="1"/>
              <a:t>Non </a:t>
            </a:r>
            <a:r>
              <a:rPr lang="en-US"/>
              <a:t>: la </a:t>
            </a:r>
            <a:r>
              <a:rPr lang="en-US" err="1"/>
              <a:t>personne</a:t>
            </a:r>
            <a:r>
              <a:rPr lang="en-US"/>
              <a:t> </a:t>
            </a:r>
            <a:r>
              <a:rPr lang="en-US" err="1"/>
              <a:t>n’avait</a:t>
            </a:r>
            <a:r>
              <a:rPr lang="en-US"/>
              <a:t> </a:t>
            </a:r>
            <a:r>
              <a:rPr lang="en-US" err="1"/>
              <a:t>qu’à</a:t>
            </a:r>
            <a:r>
              <a:rPr lang="en-US"/>
              <a:t> se </a:t>
            </a:r>
            <a:r>
              <a:rPr lang="en-US" err="1"/>
              <a:t>renseigner</a:t>
            </a:r>
            <a:r>
              <a:rPr lang="en-US"/>
              <a:t> </a:t>
            </a:r>
            <a:r>
              <a:rPr lang="en-US" err="1"/>
              <a:t>avant</a:t>
            </a:r>
            <a:r>
              <a:rPr lang="en-US"/>
              <a:t> de </a:t>
            </a:r>
            <a:r>
              <a:rPr lang="en-US" err="1"/>
              <a:t>s’inscrire</a:t>
            </a:r>
            <a:r>
              <a:rPr lang="en-US"/>
              <a:t> au camp.</a:t>
            </a:r>
            <a:endParaRPr lang="en-US">
              <a:ea typeface="Calibri"/>
              <a:cs typeface="Calibri"/>
            </a:endParaRPr>
          </a:p>
          <a:p>
            <a:pPr marL="171450" indent="-171450">
              <a:buFont typeface="Arial"/>
              <a:buChar char="•"/>
            </a:pPr>
            <a:r>
              <a:rPr lang="en-US" b="1"/>
              <a:t>Non</a:t>
            </a:r>
            <a:r>
              <a:rPr lang="en-US"/>
              <a:t> : le </a:t>
            </a:r>
            <a:r>
              <a:rPr lang="en-US" err="1"/>
              <a:t>gouvernement</a:t>
            </a:r>
            <a:r>
              <a:rPr lang="en-US"/>
              <a:t> </a:t>
            </a:r>
            <a:r>
              <a:rPr lang="en-US" err="1"/>
              <a:t>sait</a:t>
            </a:r>
            <a:r>
              <a:rPr lang="en-US"/>
              <a:t> </a:t>
            </a:r>
            <a:r>
              <a:rPr lang="en-US" err="1"/>
              <a:t>ce</a:t>
            </a:r>
            <a:r>
              <a:rPr lang="en-US"/>
              <a:t> </a:t>
            </a:r>
            <a:r>
              <a:rPr lang="en-US" err="1"/>
              <a:t>qu’il</a:t>
            </a:r>
            <a:r>
              <a:rPr lang="en-US"/>
              <a:t> fait </a:t>
            </a:r>
            <a:r>
              <a:rPr lang="en-US" err="1"/>
              <a:t>en</a:t>
            </a:r>
            <a:r>
              <a:rPr lang="en-US"/>
              <a:t> </a:t>
            </a:r>
            <a:r>
              <a:rPr lang="en-US" err="1"/>
              <a:t>limitant</a:t>
            </a:r>
            <a:r>
              <a:rPr lang="en-US"/>
              <a:t> </a:t>
            </a:r>
            <a:r>
              <a:rPr lang="en-US" err="1"/>
              <a:t>ainsi</a:t>
            </a:r>
            <a:r>
              <a:rPr lang="en-US"/>
              <a:t> les droits par </a:t>
            </a:r>
            <a:r>
              <a:rPr lang="en-US" err="1"/>
              <a:t>l’entremise</a:t>
            </a:r>
            <a:r>
              <a:rPr lang="en-US"/>
              <a:t> de la </a:t>
            </a:r>
            <a:r>
              <a:rPr lang="en-US" err="1"/>
              <a:t>Charte</a:t>
            </a:r>
            <a:r>
              <a:rPr lang="en-US"/>
              <a:t>.</a:t>
            </a:r>
            <a:endParaRPr lang="en-US">
              <a:ea typeface="Calibri"/>
              <a:cs typeface="Calibri"/>
            </a:endParaRPr>
          </a:p>
          <a:p>
            <a:r>
              <a:rPr lang="en-US" b="1"/>
              <a:t> </a:t>
            </a:r>
            <a:endParaRPr lang="en-US"/>
          </a:p>
          <a:p>
            <a:pPr algn="just"/>
            <a:r>
              <a:rPr lang="en-US" b="1"/>
              <a:t>Est-</a:t>
            </a:r>
            <a:r>
              <a:rPr lang="en-US" b="1" err="1"/>
              <a:t>ce</a:t>
            </a:r>
            <a:r>
              <a:rPr lang="en-US" b="1"/>
              <a:t> </a:t>
            </a:r>
            <a:r>
              <a:rPr lang="en-US" b="1" err="1"/>
              <a:t>qu’il</a:t>
            </a:r>
            <a:r>
              <a:rPr lang="en-US" b="1"/>
              <a:t> y a des </a:t>
            </a:r>
            <a:r>
              <a:rPr lang="en-US" b="1" err="1"/>
              <a:t>cas</a:t>
            </a:r>
            <a:r>
              <a:rPr lang="en-US" b="1"/>
              <a:t> </a:t>
            </a:r>
            <a:r>
              <a:rPr lang="en-US" b="1" err="1"/>
              <a:t>où</a:t>
            </a:r>
            <a:r>
              <a:rPr lang="en-US" b="1"/>
              <a:t> le </a:t>
            </a:r>
            <a:r>
              <a:rPr lang="en-US" b="1" err="1"/>
              <a:t>végétarisme</a:t>
            </a:r>
            <a:r>
              <a:rPr lang="en-US" b="1"/>
              <a:t> </a:t>
            </a:r>
            <a:r>
              <a:rPr lang="en-US" b="1" err="1"/>
              <a:t>serait</a:t>
            </a:r>
            <a:r>
              <a:rPr lang="en-US" b="1"/>
              <a:t> </a:t>
            </a:r>
            <a:r>
              <a:rPr lang="en-US" b="1" err="1"/>
              <a:t>inclus</a:t>
            </a:r>
            <a:r>
              <a:rPr lang="en-US" b="1"/>
              <a:t> dans un motif </a:t>
            </a:r>
            <a:r>
              <a:rPr lang="en-US" b="1" err="1"/>
              <a:t>interdit</a:t>
            </a:r>
            <a:r>
              <a:rPr lang="en-US" b="1"/>
              <a:t> par la </a:t>
            </a:r>
            <a:r>
              <a:rPr lang="en-US" b="1" err="1"/>
              <a:t>Charte</a:t>
            </a:r>
            <a:r>
              <a:rPr lang="en-US" b="1"/>
              <a:t>? Si </a:t>
            </a:r>
            <a:r>
              <a:rPr lang="en-US" b="1" err="1"/>
              <a:t>oui</a:t>
            </a:r>
            <a:r>
              <a:rPr lang="en-US" b="1"/>
              <a:t>, </a:t>
            </a:r>
            <a:r>
              <a:rPr lang="en-US" b="1" err="1"/>
              <a:t>lequel</a:t>
            </a:r>
            <a:r>
              <a:rPr lang="en-US" b="1"/>
              <a:t> (</a:t>
            </a:r>
            <a:r>
              <a:rPr lang="en-US" b="1" err="1"/>
              <a:t>ou</a:t>
            </a:r>
            <a:r>
              <a:rPr lang="en-US" b="1"/>
              <a:t> </a:t>
            </a:r>
            <a:r>
              <a:rPr lang="en-US" b="1" err="1"/>
              <a:t>lesquels</a:t>
            </a:r>
            <a:r>
              <a:rPr lang="en-US" b="1"/>
              <a:t>)?</a:t>
            </a:r>
            <a:endParaRPr lang="en-US"/>
          </a:p>
          <a:p>
            <a:pPr algn="just"/>
            <a:r>
              <a:rPr lang="en-US" i="1"/>
              <a:t> </a:t>
            </a:r>
            <a:endParaRPr lang="en-US"/>
          </a:p>
          <a:p>
            <a:pPr marL="171450" indent="-171450">
              <a:buFont typeface="Arial"/>
              <a:buChar char="•"/>
            </a:pPr>
            <a:r>
              <a:rPr lang="en-US" err="1"/>
              <a:t>Certaines</a:t>
            </a:r>
            <a:r>
              <a:rPr lang="en-US"/>
              <a:t> </a:t>
            </a:r>
            <a:r>
              <a:rPr lang="en-US" err="1"/>
              <a:t>personnes</a:t>
            </a:r>
            <a:r>
              <a:rPr lang="en-US"/>
              <a:t> </a:t>
            </a:r>
            <a:r>
              <a:rPr lang="en-US" err="1"/>
              <a:t>hindous</a:t>
            </a:r>
            <a:r>
              <a:rPr lang="en-US"/>
              <a:t> ne </a:t>
            </a:r>
            <a:r>
              <a:rPr lang="en-US" err="1"/>
              <a:t>mangent</a:t>
            </a:r>
            <a:r>
              <a:rPr lang="en-US"/>
              <a:t> pas de </a:t>
            </a:r>
            <a:r>
              <a:rPr lang="en-US" err="1"/>
              <a:t>viande</a:t>
            </a:r>
            <a:r>
              <a:rPr lang="en-US"/>
              <a:t> </a:t>
            </a:r>
            <a:r>
              <a:rPr lang="en-US" err="1"/>
              <a:t>afin</a:t>
            </a:r>
            <a:r>
              <a:rPr lang="en-US"/>
              <a:t> de respecter </a:t>
            </a:r>
            <a:r>
              <a:rPr lang="en-US" err="1"/>
              <a:t>leurs</a:t>
            </a:r>
            <a:r>
              <a:rPr lang="en-US"/>
              <a:t> </a:t>
            </a:r>
            <a:r>
              <a:rPr lang="en-US" err="1"/>
              <a:t>croyances</a:t>
            </a:r>
            <a:r>
              <a:rPr lang="en-US"/>
              <a:t> (</a:t>
            </a:r>
            <a:r>
              <a:rPr lang="en-US" b="1"/>
              <a:t>religion</a:t>
            </a:r>
            <a:r>
              <a:rPr lang="en-US"/>
              <a:t>).</a:t>
            </a:r>
            <a:endParaRPr lang="en-US">
              <a:ea typeface="Calibri"/>
              <a:cs typeface="Calibri"/>
            </a:endParaRPr>
          </a:p>
          <a:p>
            <a:pPr marL="171450" indent="-171450">
              <a:buFont typeface="Arial"/>
              <a:buChar char="•"/>
            </a:pPr>
            <a:r>
              <a:rPr lang="en-US"/>
              <a:t>Une </a:t>
            </a:r>
            <a:r>
              <a:rPr lang="en-US" err="1"/>
              <a:t>maladie</a:t>
            </a:r>
            <a:r>
              <a:rPr lang="en-US"/>
              <a:t> </a:t>
            </a:r>
            <a:r>
              <a:rPr lang="en-US" err="1"/>
              <a:t>pourrait</a:t>
            </a:r>
            <a:r>
              <a:rPr lang="en-US"/>
              <a:t> </a:t>
            </a:r>
            <a:r>
              <a:rPr lang="en-US" err="1"/>
              <a:t>empêcher</a:t>
            </a:r>
            <a:r>
              <a:rPr lang="en-US"/>
              <a:t> </a:t>
            </a:r>
            <a:r>
              <a:rPr lang="en-US" err="1"/>
              <a:t>une</a:t>
            </a:r>
            <a:r>
              <a:rPr lang="en-US"/>
              <a:t> </a:t>
            </a:r>
            <a:r>
              <a:rPr lang="en-US" err="1"/>
              <a:t>personne</a:t>
            </a:r>
            <a:r>
              <a:rPr lang="en-US"/>
              <a:t> de manger de la </a:t>
            </a:r>
            <a:r>
              <a:rPr lang="en-US" err="1"/>
              <a:t>viande</a:t>
            </a:r>
            <a:r>
              <a:rPr lang="en-US"/>
              <a:t> (</a:t>
            </a:r>
            <a:r>
              <a:rPr lang="en-US" b="1"/>
              <a:t>handicap</a:t>
            </a:r>
            <a:r>
              <a:rPr lang="en-US"/>
              <a:t>).</a:t>
            </a:r>
            <a:endParaRPr lang="en-US">
              <a:ea typeface="Calibri"/>
              <a:cs typeface="Calibri"/>
            </a:endParaRPr>
          </a:p>
          <a:p>
            <a:pPr marL="171450" indent="-171450">
              <a:buFont typeface="Arial"/>
              <a:buChar char="•"/>
            </a:pPr>
            <a:r>
              <a:rPr lang="en-US"/>
              <a:t>Une </a:t>
            </a:r>
            <a:r>
              <a:rPr lang="en-US" err="1"/>
              <a:t>personne</a:t>
            </a:r>
            <a:r>
              <a:rPr lang="en-US"/>
              <a:t> </a:t>
            </a:r>
            <a:r>
              <a:rPr lang="en-US" err="1"/>
              <a:t>végétarienne</a:t>
            </a:r>
            <a:r>
              <a:rPr lang="en-US"/>
              <a:t> qui </a:t>
            </a:r>
            <a:r>
              <a:rPr lang="en-US" err="1"/>
              <a:t>milite</a:t>
            </a:r>
            <a:r>
              <a:rPr lang="en-US"/>
              <a:t> pour la </a:t>
            </a:r>
            <a:r>
              <a:rPr lang="en-US" err="1"/>
              <a:t>défense</a:t>
            </a:r>
            <a:r>
              <a:rPr lang="en-US"/>
              <a:t> des </a:t>
            </a:r>
            <a:r>
              <a:rPr lang="en-US" err="1"/>
              <a:t>animaux</a:t>
            </a:r>
            <a:r>
              <a:rPr lang="en-US"/>
              <a:t> (</a:t>
            </a:r>
            <a:r>
              <a:rPr lang="en-US" b="1"/>
              <a:t>convictions politiques</a:t>
            </a:r>
            <a:r>
              <a:rPr lang="en-US"/>
              <a:t>).</a:t>
            </a:r>
            <a:endParaRPr lang="en-US">
              <a:ea typeface="Calibri"/>
              <a:cs typeface="Calibri"/>
            </a:endParaRPr>
          </a:p>
          <a:p>
            <a:r>
              <a:rPr lang="en-US"/>
              <a:t> </a:t>
            </a:r>
            <a:endParaRPr lang="en-US">
              <a:ea typeface="Calibri"/>
              <a:cs typeface="Calibri"/>
            </a:endParaRPr>
          </a:p>
          <a:p>
            <a:r>
              <a:rPr lang="en-US"/>
              <a:t>[</a:t>
            </a:r>
            <a:r>
              <a:rPr lang="en-US" err="1"/>
              <a:t>Ces</a:t>
            </a:r>
            <a:r>
              <a:rPr lang="en-US"/>
              <a:t> </a:t>
            </a:r>
            <a:r>
              <a:rPr lang="en-US" err="1"/>
              <a:t>exemples</a:t>
            </a:r>
            <a:r>
              <a:rPr lang="en-US"/>
              <a:t> </a:t>
            </a:r>
            <a:r>
              <a:rPr lang="en-US" err="1"/>
              <a:t>sont</a:t>
            </a:r>
            <a:r>
              <a:rPr lang="en-US"/>
              <a:t> des </a:t>
            </a:r>
            <a:r>
              <a:rPr lang="en-US" err="1"/>
              <a:t>pistes</a:t>
            </a:r>
            <a:r>
              <a:rPr lang="en-US"/>
              <a:t> de </a:t>
            </a:r>
            <a:r>
              <a:rPr lang="en-US" err="1"/>
              <a:t>réflexion</a:t>
            </a:r>
            <a:r>
              <a:rPr lang="en-US"/>
              <a:t> et ne </a:t>
            </a:r>
            <a:r>
              <a:rPr lang="en-US" err="1"/>
              <a:t>reflètent</a:t>
            </a:r>
            <a:r>
              <a:rPr lang="en-US"/>
              <a:t> pas </a:t>
            </a:r>
            <a:r>
              <a:rPr lang="en-US" err="1"/>
              <a:t>nécessairement</a:t>
            </a:r>
            <a:r>
              <a:rPr lang="en-US"/>
              <a:t> </a:t>
            </a:r>
            <a:r>
              <a:rPr lang="en-US" err="1"/>
              <a:t>l’état</a:t>
            </a:r>
            <a:r>
              <a:rPr lang="en-US"/>
              <a:t> du droit.]</a:t>
            </a:r>
            <a:endParaRPr lang="en-US">
              <a:ea typeface="Calibri"/>
              <a:cs typeface="Calibri"/>
            </a:endParaRPr>
          </a:p>
          <a:p>
            <a:pPr algn="just"/>
            <a:r>
              <a:rPr lang="en-US" b="1"/>
              <a:t> </a:t>
            </a:r>
            <a:endParaRPr lang="en-US"/>
          </a:p>
          <a:p>
            <a:pPr algn="just"/>
            <a:r>
              <a:rPr lang="en-US" b="1" err="1"/>
              <a:t>Penses-tu</a:t>
            </a:r>
            <a:r>
              <a:rPr lang="en-US" b="1"/>
              <a:t> que le </a:t>
            </a:r>
            <a:r>
              <a:rPr lang="en-US" b="1" err="1"/>
              <a:t>végétarisme</a:t>
            </a:r>
            <a:r>
              <a:rPr lang="en-US" b="1"/>
              <a:t> </a:t>
            </a:r>
            <a:r>
              <a:rPr lang="en-US" b="1" err="1"/>
              <a:t>devrait</a:t>
            </a:r>
            <a:r>
              <a:rPr lang="en-US" b="1"/>
              <a:t> </a:t>
            </a:r>
            <a:r>
              <a:rPr lang="en-US" b="1" err="1"/>
              <a:t>être</a:t>
            </a:r>
            <a:r>
              <a:rPr lang="en-US" b="1"/>
              <a:t> </a:t>
            </a:r>
            <a:r>
              <a:rPr lang="en-US" b="1" err="1"/>
              <a:t>considéré</a:t>
            </a:r>
            <a:r>
              <a:rPr lang="en-US" b="1"/>
              <a:t> </a:t>
            </a:r>
            <a:r>
              <a:rPr lang="en-US" b="1" err="1"/>
              <a:t>comme</a:t>
            </a:r>
            <a:r>
              <a:rPr lang="en-US" b="1"/>
              <a:t> un motif de discrimination </a:t>
            </a:r>
            <a:r>
              <a:rPr lang="en-US" b="1" err="1"/>
              <a:t>interdit</a:t>
            </a:r>
            <a:r>
              <a:rPr lang="en-US" b="1"/>
              <a:t> par la </a:t>
            </a:r>
            <a:r>
              <a:rPr lang="en-US" b="1" err="1"/>
              <a:t>Charte</a:t>
            </a:r>
            <a:r>
              <a:rPr lang="en-US" b="1"/>
              <a:t> </a:t>
            </a:r>
            <a:r>
              <a:rPr lang="en-US" b="1" err="1"/>
              <a:t>québécoise</a:t>
            </a:r>
            <a:r>
              <a:rPr lang="en-US" b="1"/>
              <a:t>? </a:t>
            </a:r>
            <a:endParaRPr lang="en-US"/>
          </a:p>
          <a:p>
            <a:pPr algn="just"/>
            <a:r>
              <a:rPr lang="en-US" i="1"/>
              <a:t> </a:t>
            </a:r>
            <a:endParaRPr lang="en-US"/>
          </a:p>
          <a:p>
            <a:pPr marL="171450" indent="-171450">
              <a:buFont typeface="Arial"/>
              <a:buChar char="•"/>
            </a:pPr>
            <a:r>
              <a:rPr lang="en-US" b="1"/>
              <a:t>Oui </a:t>
            </a:r>
            <a:r>
              <a:rPr lang="en-US"/>
              <a:t>: il </a:t>
            </a:r>
            <a:r>
              <a:rPr lang="en-US" err="1"/>
              <a:t>existe</a:t>
            </a:r>
            <a:r>
              <a:rPr lang="en-US"/>
              <a:t> des </a:t>
            </a:r>
            <a:r>
              <a:rPr lang="en-US" err="1"/>
              <a:t>préjugés</a:t>
            </a:r>
            <a:r>
              <a:rPr lang="en-US"/>
              <a:t> </a:t>
            </a:r>
            <a:r>
              <a:rPr lang="en-US" err="1"/>
              <a:t>concernant</a:t>
            </a:r>
            <a:r>
              <a:rPr lang="en-US"/>
              <a:t> les </a:t>
            </a:r>
            <a:r>
              <a:rPr lang="en-US" err="1"/>
              <a:t>personnes</a:t>
            </a:r>
            <a:r>
              <a:rPr lang="en-US"/>
              <a:t> </a:t>
            </a:r>
            <a:r>
              <a:rPr lang="en-US" err="1"/>
              <a:t>végétariennes</a:t>
            </a:r>
            <a:r>
              <a:rPr lang="en-US"/>
              <a:t> et il faut les </a:t>
            </a:r>
            <a:r>
              <a:rPr lang="en-US" err="1"/>
              <a:t>vaincre</a:t>
            </a:r>
            <a:r>
              <a:rPr lang="en-US"/>
              <a:t>.</a:t>
            </a:r>
            <a:endParaRPr lang="en-US">
              <a:ea typeface="Calibri"/>
              <a:cs typeface="Calibri"/>
            </a:endParaRPr>
          </a:p>
          <a:p>
            <a:pPr marL="171450" indent="-171450">
              <a:buFont typeface="Arial"/>
              <a:buChar char="•"/>
            </a:pPr>
            <a:r>
              <a:rPr lang="en-US" b="1"/>
              <a:t>Oui </a:t>
            </a:r>
            <a:r>
              <a:rPr lang="en-US"/>
              <a:t>: il faut respecter </a:t>
            </a:r>
            <a:r>
              <a:rPr lang="en-US" err="1"/>
              <a:t>tous</a:t>
            </a:r>
            <a:r>
              <a:rPr lang="en-US"/>
              <a:t> les choix et </a:t>
            </a:r>
            <a:r>
              <a:rPr lang="en-US" err="1"/>
              <a:t>toutes</a:t>
            </a:r>
            <a:r>
              <a:rPr lang="en-US"/>
              <a:t> les </a:t>
            </a:r>
            <a:r>
              <a:rPr lang="en-US" err="1"/>
              <a:t>caractéristiques</a:t>
            </a:r>
            <a:r>
              <a:rPr lang="en-US"/>
              <a:t> des </a:t>
            </a:r>
            <a:r>
              <a:rPr lang="en-US" err="1"/>
              <a:t>individus</a:t>
            </a:r>
            <a:r>
              <a:rPr lang="en-US"/>
              <a:t>, </a:t>
            </a:r>
            <a:r>
              <a:rPr lang="en-US" err="1"/>
              <a:t>quitte</a:t>
            </a:r>
            <a:r>
              <a:rPr lang="en-US"/>
              <a:t> à </a:t>
            </a:r>
            <a:r>
              <a:rPr lang="en-US" err="1"/>
              <a:t>rendre</a:t>
            </a:r>
            <a:r>
              <a:rPr lang="en-US"/>
              <a:t> la </a:t>
            </a:r>
            <a:r>
              <a:rPr lang="en-US" err="1"/>
              <a:t>Charte</a:t>
            </a:r>
            <a:r>
              <a:rPr lang="en-US"/>
              <a:t> plus </a:t>
            </a:r>
            <a:r>
              <a:rPr lang="en-US" err="1"/>
              <a:t>complexe</a:t>
            </a:r>
            <a:r>
              <a:rPr lang="en-US"/>
              <a:t>. </a:t>
            </a:r>
            <a:endParaRPr lang="en-US">
              <a:ea typeface="Calibri"/>
              <a:cs typeface="Calibri"/>
            </a:endParaRPr>
          </a:p>
          <a:p>
            <a:pPr marL="171450" indent="-171450">
              <a:buFont typeface="Arial"/>
              <a:buChar char="•"/>
            </a:pPr>
            <a:r>
              <a:rPr lang="en-US" b="1"/>
              <a:t>Non</a:t>
            </a:r>
            <a:r>
              <a:rPr lang="en-US"/>
              <a:t> : les </a:t>
            </a:r>
            <a:r>
              <a:rPr lang="en-US" err="1"/>
              <a:t>personens</a:t>
            </a:r>
            <a:r>
              <a:rPr lang="en-US"/>
              <a:t> </a:t>
            </a:r>
            <a:r>
              <a:rPr lang="en-US" err="1"/>
              <a:t>végétariennes</a:t>
            </a:r>
            <a:r>
              <a:rPr lang="en-US"/>
              <a:t> ne </a:t>
            </a:r>
            <a:r>
              <a:rPr lang="en-US" err="1"/>
              <a:t>sont</a:t>
            </a:r>
            <a:r>
              <a:rPr lang="en-US"/>
              <a:t> pas, </a:t>
            </a:r>
            <a:r>
              <a:rPr lang="en-US" err="1"/>
              <a:t>en</a:t>
            </a:r>
            <a:r>
              <a:rPr lang="en-US"/>
              <a:t> </a:t>
            </a:r>
            <a:r>
              <a:rPr lang="en-US" err="1"/>
              <a:t>général</a:t>
            </a:r>
            <a:r>
              <a:rPr lang="en-US"/>
              <a:t>, </a:t>
            </a:r>
            <a:r>
              <a:rPr lang="en-US" err="1"/>
              <a:t>victimes</a:t>
            </a:r>
            <a:r>
              <a:rPr lang="en-US"/>
              <a:t> de </a:t>
            </a:r>
            <a:r>
              <a:rPr lang="en-US" err="1"/>
              <a:t>préjugés</a:t>
            </a:r>
            <a:r>
              <a:rPr lang="en-US"/>
              <a:t> </a:t>
            </a:r>
            <a:r>
              <a:rPr lang="en-US" err="1"/>
              <a:t>ou</a:t>
            </a:r>
            <a:r>
              <a:rPr lang="en-US"/>
              <a:t> de </a:t>
            </a:r>
            <a:r>
              <a:rPr lang="en-US" err="1"/>
              <a:t>stéréotypes</a:t>
            </a:r>
            <a:r>
              <a:rPr lang="en-US"/>
              <a:t>.</a:t>
            </a:r>
            <a:endParaRPr lang="en-US">
              <a:ea typeface="Calibri"/>
              <a:cs typeface="Calibri"/>
            </a:endParaRPr>
          </a:p>
          <a:p>
            <a:pPr marL="171450" indent="-171450">
              <a:buFont typeface="Arial"/>
              <a:buChar char="•"/>
            </a:pPr>
            <a:r>
              <a:rPr lang="en-US" b="1"/>
              <a:t>Non </a:t>
            </a:r>
            <a:r>
              <a:rPr lang="en-US"/>
              <a:t>: </a:t>
            </a:r>
            <a:r>
              <a:rPr lang="en-US" err="1"/>
              <a:t>cela</a:t>
            </a:r>
            <a:r>
              <a:rPr lang="en-US"/>
              <a:t> </a:t>
            </a:r>
            <a:r>
              <a:rPr lang="en-US" err="1"/>
              <a:t>ouvrirait</a:t>
            </a:r>
            <a:r>
              <a:rPr lang="en-US"/>
              <a:t> </a:t>
            </a:r>
            <a:r>
              <a:rPr lang="en-US" err="1"/>
              <a:t>une</a:t>
            </a:r>
            <a:r>
              <a:rPr lang="en-US"/>
              <a:t> </a:t>
            </a:r>
            <a:r>
              <a:rPr lang="en-US" err="1"/>
              <a:t>porte</a:t>
            </a:r>
            <a:r>
              <a:rPr lang="en-US"/>
              <a:t> à trop de </a:t>
            </a:r>
            <a:r>
              <a:rPr lang="en-US" err="1"/>
              <a:t>caractéristiques</a:t>
            </a:r>
            <a:r>
              <a:rPr lang="en-US"/>
              <a:t> </a:t>
            </a:r>
            <a:r>
              <a:rPr lang="en-US" err="1"/>
              <a:t>pouvant</a:t>
            </a:r>
            <a:r>
              <a:rPr lang="en-US"/>
              <a:t> </a:t>
            </a:r>
            <a:r>
              <a:rPr lang="en-US" err="1"/>
              <a:t>être</a:t>
            </a:r>
            <a:r>
              <a:rPr lang="en-US"/>
              <a:t> </a:t>
            </a:r>
            <a:r>
              <a:rPr lang="en-US" err="1"/>
              <a:t>défendues</a:t>
            </a:r>
            <a:r>
              <a:rPr lang="en-US"/>
              <a:t>. La </a:t>
            </a:r>
            <a:r>
              <a:rPr lang="en-US" err="1"/>
              <a:t>Charte</a:t>
            </a:r>
            <a:r>
              <a:rPr lang="en-US"/>
              <a:t> </a:t>
            </a:r>
            <a:r>
              <a:rPr lang="en-US" err="1"/>
              <a:t>deviendrait</a:t>
            </a:r>
            <a:r>
              <a:rPr lang="en-US"/>
              <a:t> </a:t>
            </a:r>
            <a:r>
              <a:rPr lang="en-US" err="1"/>
              <a:t>ainsi</a:t>
            </a:r>
            <a:r>
              <a:rPr lang="en-US"/>
              <a:t> </a:t>
            </a:r>
            <a:r>
              <a:rPr lang="en-US" err="1"/>
              <a:t>tellement</a:t>
            </a:r>
            <a:r>
              <a:rPr lang="en-US"/>
              <a:t> </a:t>
            </a:r>
            <a:r>
              <a:rPr lang="en-US" err="1"/>
              <a:t>compliquée</a:t>
            </a:r>
            <a:r>
              <a:rPr lang="en-US"/>
              <a:t> </a:t>
            </a:r>
            <a:r>
              <a:rPr lang="en-US" err="1"/>
              <a:t>qu’elle</a:t>
            </a:r>
            <a:r>
              <a:rPr lang="en-US"/>
              <a:t> </a:t>
            </a:r>
            <a:r>
              <a:rPr lang="en-US" err="1"/>
              <a:t>serait</a:t>
            </a:r>
            <a:r>
              <a:rPr lang="en-US"/>
              <a:t> </a:t>
            </a:r>
            <a:r>
              <a:rPr lang="en-US" err="1"/>
              <a:t>inefficace</a:t>
            </a:r>
            <a:r>
              <a:rPr lang="en-US"/>
              <a:t>.</a:t>
            </a:r>
            <a:endParaRPr lang="en-US">
              <a:ea typeface="Calibri"/>
              <a:cs typeface="Calibri"/>
            </a:endParaRPr>
          </a:p>
          <a:p>
            <a:pPr algn="just"/>
            <a:r>
              <a:rPr lang="en-US"/>
              <a:t> </a:t>
            </a:r>
            <a:endParaRPr lang="en-US">
              <a:ea typeface="Calibri"/>
              <a:cs typeface="Calibri"/>
            </a:endParaRPr>
          </a:p>
          <a:p>
            <a:r>
              <a:rPr lang="en-US" b="1" err="1"/>
              <a:t>Penses-tu</a:t>
            </a:r>
            <a:r>
              <a:rPr lang="en-US" b="1"/>
              <a:t> à </a:t>
            </a:r>
            <a:r>
              <a:rPr lang="en-US" b="1" err="1"/>
              <a:t>d’autres</a:t>
            </a:r>
            <a:r>
              <a:rPr lang="en-US" b="1"/>
              <a:t> motifs (</a:t>
            </a:r>
            <a:r>
              <a:rPr lang="en-US" b="1" err="1"/>
              <a:t>ou</a:t>
            </a:r>
            <a:r>
              <a:rPr lang="en-US" b="1"/>
              <a:t> raisons) pour </a:t>
            </a:r>
            <a:r>
              <a:rPr lang="en-US" b="1" err="1"/>
              <a:t>lesquels</a:t>
            </a:r>
            <a:r>
              <a:rPr lang="en-US" b="1"/>
              <a:t> il </a:t>
            </a:r>
            <a:r>
              <a:rPr lang="en-US" b="1" err="1"/>
              <a:t>devrait</a:t>
            </a:r>
            <a:r>
              <a:rPr lang="en-US" b="1"/>
              <a:t> </a:t>
            </a:r>
            <a:r>
              <a:rPr lang="en-US" b="1" err="1"/>
              <a:t>être</a:t>
            </a:r>
            <a:r>
              <a:rPr lang="en-US" b="1"/>
              <a:t> </a:t>
            </a:r>
            <a:r>
              <a:rPr lang="en-US" b="1" err="1"/>
              <a:t>interdit</a:t>
            </a:r>
            <a:r>
              <a:rPr lang="en-US" b="1"/>
              <a:t> de faire de la discrimination? </a:t>
            </a:r>
            <a:endParaRPr lang="en-US"/>
          </a:p>
          <a:p>
            <a:pPr marL="171450" indent="-171450">
              <a:buFont typeface="Arial"/>
              <a:buChar char="•"/>
            </a:pPr>
            <a:r>
              <a:rPr lang="en-US"/>
              <a:t>Le choix des </a:t>
            </a:r>
            <a:r>
              <a:rPr lang="en-US" err="1"/>
              <a:t>vêtements</a:t>
            </a:r>
            <a:r>
              <a:rPr lang="en-US"/>
              <a:t>, la couleur des </a:t>
            </a:r>
            <a:r>
              <a:rPr lang="en-US" err="1"/>
              <a:t>cheveux</a:t>
            </a:r>
            <a:r>
              <a:rPr lang="en-US"/>
              <a:t>, etc. </a:t>
            </a:r>
            <a:endParaRPr lang="en-US">
              <a:ea typeface="Calibri"/>
              <a:cs typeface="Calibri"/>
            </a:endParaRPr>
          </a:p>
          <a:p>
            <a:pPr marL="171450" indent="-171450">
              <a:buFont typeface="Arial"/>
              <a:buChar char="•"/>
            </a:pPr>
            <a:r>
              <a:rPr lang="en-US"/>
              <a:t>Le physique (taille, </a:t>
            </a:r>
            <a:r>
              <a:rPr lang="en-US" err="1"/>
              <a:t>poids</a:t>
            </a:r>
            <a:r>
              <a:rPr lang="en-US"/>
              <a:t>)</a:t>
            </a:r>
            <a:endParaRPr lang="en-US">
              <a:ea typeface="Calibri"/>
              <a:cs typeface="Calibri"/>
            </a:endParaRPr>
          </a:p>
          <a:p>
            <a:pPr marL="171450" indent="-171450">
              <a:buFont typeface="Arial"/>
              <a:buChar char="•"/>
            </a:pPr>
            <a:r>
              <a:rPr lang="en-US"/>
              <a:t>Les </a:t>
            </a:r>
            <a:r>
              <a:rPr lang="en-US" err="1"/>
              <a:t>goûts</a:t>
            </a:r>
            <a:r>
              <a:rPr lang="en-US"/>
              <a:t> </a:t>
            </a:r>
            <a:r>
              <a:rPr lang="en-US" err="1"/>
              <a:t>musicaux</a:t>
            </a:r>
            <a:endParaRPr lang="en-US">
              <a:ea typeface="Calibri"/>
              <a:cs typeface="Calibri"/>
            </a:endParaRPr>
          </a:p>
          <a:p>
            <a:pPr marL="171450" indent="-171450">
              <a:buFont typeface="Arial"/>
              <a:buChar char="•"/>
            </a:pPr>
            <a:endParaRPr lang="en-US"/>
          </a:p>
          <a:p>
            <a:pPr marL="171450" indent="-171450">
              <a:buFont typeface="Arial"/>
              <a:buChar char="•"/>
            </a:pPr>
            <a:r>
              <a:rPr lang="en-US"/>
              <a:t>Les </a:t>
            </a:r>
            <a:r>
              <a:rPr lang="en-US" err="1"/>
              <a:t>préférences</a:t>
            </a:r>
            <a:r>
              <a:rPr lang="en-US"/>
              <a:t> </a:t>
            </a:r>
            <a:r>
              <a:rPr lang="en-US" err="1"/>
              <a:t>alimentaires</a:t>
            </a: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21</a:t>
            </a:fld>
            <a:endParaRPr lang="fr-FR"/>
          </a:p>
        </p:txBody>
      </p:sp>
    </p:spTree>
    <p:extLst>
      <p:ext uri="{BB962C8B-B14F-4D97-AF65-F5344CB8AC3E}">
        <p14:creationId xmlns:p14="http://schemas.microsoft.com/office/powerpoint/2010/main" val="2823714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FR"/>
          </a:p>
          <a:p>
            <a:endParaRPr lang="en-US"/>
          </a:p>
          <a:p>
            <a:pPr marL="171450" indent="-171450">
              <a:buFont typeface="Arial" panose="020B0604020202020204" pitchFamily="34" charset="0"/>
              <a:buChar char="•"/>
            </a:pPr>
            <a:r>
              <a:rPr lang="en-US" err="1"/>
              <a:t>Présenter</a:t>
            </a:r>
            <a:r>
              <a:rPr lang="en-US"/>
              <a:t> la mise </a:t>
            </a:r>
            <a:r>
              <a:rPr lang="en-US" err="1"/>
              <a:t>en</a:t>
            </a:r>
            <a:r>
              <a:rPr lang="en-US"/>
              <a:t> situation aux </a:t>
            </a:r>
            <a:r>
              <a:rPr lang="en-US" err="1"/>
              <a:t>élèves</a:t>
            </a:r>
            <a:r>
              <a:rPr lang="en-US"/>
              <a:t>. </a:t>
            </a:r>
            <a:r>
              <a:rPr lang="en-US" err="1"/>
              <a:t>Cette</a:t>
            </a:r>
            <a:r>
              <a:rPr lang="en-US"/>
              <a:t> mise </a:t>
            </a:r>
            <a:r>
              <a:rPr lang="en-US" err="1"/>
              <a:t>en</a:t>
            </a:r>
            <a:r>
              <a:rPr lang="en-US"/>
              <a:t> situation </a:t>
            </a:r>
            <a:r>
              <a:rPr lang="en-US" err="1"/>
              <a:t>servira</a:t>
            </a:r>
            <a:r>
              <a:rPr lang="en-US"/>
              <a:t> de fil </a:t>
            </a:r>
            <a:r>
              <a:rPr lang="en-US" err="1"/>
              <a:t>conducteur</a:t>
            </a:r>
            <a:r>
              <a:rPr lang="en-US"/>
              <a:t> aux </a:t>
            </a:r>
            <a:r>
              <a:rPr lang="en-US" err="1"/>
              <a:t>apprentissages</a:t>
            </a:r>
            <a:r>
              <a:rPr lang="en-US"/>
              <a:t> tout au long de </a:t>
            </a:r>
            <a:r>
              <a:rPr lang="en-US" err="1"/>
              <a:t>l’activité</a:t>
            </a:r>
            <a:r>
              <a:rPr lang="en-US"/>
              <a:t>.</a:t>
            </a:r>
            <a:endParaRPr lang="fr-FR">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a:t>
            </a:fld>
            <a:endParaRPr lang="fr-FR"/>
          </a:p>
        </p:txBody>
      </p:sp>
    </p:spTree>
    <p:extLst>
      <p:ext uri="{BB962C8B-B14F-4D97-AF65-F5344CB8AC3E}">
        <p14:creationId xmlns:p14="http://schemas.microsoft.com/office/powerpoint/2010/main" val="3216701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CA"/>
          </a:p>
          <a:p>
            <a:endParaRPr lang="fr-CA" b="1">
              <a:ea typeface="Calibri"/>
              <a:cs typeface="Calibri"/>
            </a:endParaRPr>
          </a:p>
          <a:p>
            <a:pPr marL="171450" indent="-171450">
              <a:buFont typeface="Arial" panose="020B0604020202020204" pitchFamily="34" charset="0"/>
              <a:buChar char="•"/>
            </a:pPr>
            <a:r>
              <a:rPr lang="en-US" b="0" err="1"/>
              <a:t>Présenter</a:t>
            </a:r>
            <a:r>
              <a:rPr lang="en-US" b="0"/>
              <a:t> la </a:t>
            </a:r>
            <a:r>
              <a:rPr lang="en-US" b="0" err="1"/>
              <a:t>théorie</a:t>
            </a:r>
            <a:r>
              <a:rPr lang="en-US" b="0"/>
              <a:t> sur la discrimination aux </a:t>
            </a:r>
            <a:r>
              <a:rPr lang="en-US" b="0" err="1"/>
              <a:t>élèves</a:t>
            </a:r>
            <a:r>
              <a:rPr lang="en-US" b="0"/>
              <a:t>.</a:t>
            </a:r>
            <a:endParaRPr lang="fr-CA" b="0"/>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CA" b="0"/>
          </a:p>
          <a:p>
            <a:endParaRPr lang="fr-CA" b="1">
              <a:ea typeface="Calibri"/>
              <a:cs typeface="Calibri"/>
            </a:endParaRPr>
          </a:p>
          <a:p>
            <a:r>
              <a:rPr lang="fr-CA" b="1">
                <a:ea typeface="Calibri"/>
                <a:cs typeface="Calibri"/>
              </a:rPr>
              <a:t>La discrimination c'est:</a:t>
            </a:r>
            <a:r>
              <a:rPr lang="fr-CA" b="1"/>
              <a:t> </a:t>
            </a:r>
            <a:r>
              <a:rPr lang="fr-CA"/>
              <a:t>Le fait de ne pas respecter le droit à l’égalité d’une personne :</a:t>
            </a:r>
            <a:endParaRPr lang="en-US">
              <a:ea typeface="Calibri"/>
              <a:cs typeface="Calibri"/>
            </a:endParaRPr>
          </a:p>
          <a:p>
            <a:endParaRPr lang="en-US"/>
          </a:p>
          <a:p>
            <a:pPr marL="800100" lvl="1" indent="-342900">
              <a:buFont typeface="Arial"/>
              <a:buChar char="•"/>
            </a:pPr>
            <a:r>
              <a:rPr lang="fr-CA"/>
              <a:t>en empêchant cette personne de bénéficier des mêmes droits ou d’un accès aux mêmes services que les autres;</a:t>
            </a:r>
            <a:endParaRPr lang="en-US"/>
          </a:p>
          <a:p>
            <a:pPr marL="800100" lvl="1" indent="-342900">
              <a:buFont typeface="Arial"/>
              <a:buChar char="•"/>
            </a:pPr>
            <a:r>
              <a:rPr lang="fr-CA"/>
              <a:t>sur la base d’une caractéristique personnelle reconnue par les chartes comme un motif interdit de discrimination :</a:t>
            </a:r>
            <a:endParaRPr lang="en-US"/>
          </a:p>
          <a:p>
            <a:pPr marL="1257300" lvl="2" indent="-342900">
              <a:buFont typeface="Courier New,monospace"/>
              <a:buChar char="o"/>
            </a:pPr>
            <a:r>
              <a:rPr lang="fr-CA"/>
              <a:t>religion</a:t>
            </a:r>
            <a:endParaRPr lang="en-US"/>
          </a:p>
          <a:p>
            <a:pPr marL="1257300" lvl="2" indent="-342900">
              <a:buFont typeface="Courier New,monospace"/>
              <a:buChar char="o"/>
            </a:pPr>
            <a:r>
              <a:rPr lang="fr-CA"/>
              <a:t>handicap</a:t>
            </a:r>
            <a:endParaRPr lang="en-US"/>
          </a:p>
          <a:p>
            <a:pPr marL="1257300" lvl="2" indent="-342900">
              <a:buFont typeface="Courier New,monospace"/>
              <a:buChar char="o"/>
            </a:pPr>
            <a:r>
              <a:rPr lang="fr-CA"/>
              <a:t>origine ethnique ou nationale</a:t>
            </a:r>
            <a:endParaRPr lang="en-US"/>
          </a:p>
          <a:p>
            <a:pPr marL="1257300" lvl="2" indent="-342900">
              <a:buFont typeface="Courier New,monospace"/>
              <a:buChar char="o"/>
            </a:pPr>
            <a:r>
              <a:rPr lang="fr-CA"/>
              <a:t>etc. </a:t>
            </a:r>
            <a:endParaRPr lang="fr-CA">
              <a:ea typeface="Calibri"/>
              <a:cs typeface="Calibri"/>
            </a:endParaRPr>
          </a:p>
          <a:p>
            <a:endParaRPr lang="fr-CA" b="1"/>
          </a:p>
          <a:p>
            <a:r>
              <a:rPr lang="fr-CA" b="1"/>
              <a:t>Pouvez-vous nommer d’autres motifs de discrimination interdits par les Chartes?</a:t>
            </a:r>
            <a:endParaRPr lang="fr-CA" b="1">
              <a:ea typeface="Calibri" panose="020F0502020204030204"/>
              <a:cs typeface="Calibri" panose="020F0502020204030204"/>
            </a:endParaRPr>
          </a:p>
          <a:p>
            <a:endParaRPr lang="fr-CA" b="1"/>
          </a:p>
          <a:p>
            <a:r>
              <a:rPr lang="fr-CA" b="1"/>
              <a:t>SOURCES</a:t>
            </a:r>
            <a:endParaRPr lang="en-US">
              <a:ea typeface="Calibri"/>
              <a:cs typeface="Calibri"/>
            </a:endParaRPr>
          </a:p>
          <a:p>
            <a:endParaRPr lang="fr-CA"/>
          </a:p>
          <a:p>
            <a:pPr marL="171450" indent="-171450">
              <a:buFont typeface="Arial,Sans-Serif"/>
              <a:buChar char="•"/>
            </a:pPr>
            <a:r>
              <a:rPr lang="fr-CA" i="1"/>
              <a:t>Charte canadienne</a:t>
            </a:r>
            <a:r>
              <a:rPr lang="fr-CA"/>
              <a:t>, art 15(1).</a:t>
            </a:r>
            <a:endParaRPr lang="en-US"/>
          </a:p>
          <a:p>
            <a:pPr marL="171450" indent="-171450">
              <a:buFont typeface="Arial,Sans-Serif"/>
              <a:buChar char="•"/>
            </a:pPr>
            <a:r>
              <a:rPr lang="fr-CA" i="1"/>
              <a:t>Charte québécoise</a:t>
            </a:r>
            <a:r>
              <a:rPr lang="fr-CA"/>
              <a:t>, art 10.</a:t>
            </a:r>
            <a:endParaRPr lang="en-US"/>
          </a:p>
          <a:p>
            <a:pPr marL="171450" indent="-171450">
              <a:buFont typeface="Arial,Sans-Serif"/>
              <a:buChar char="•"/>
            </a:pPr>
            <a:r>
              <a:rPr lang="fr-CA" i="1"/>
              <a:t>Andrews c Law Society of British Columbia</a:t>
            </a:r>
            <a:r>
              <a:rPr lang="fr-CA"/>
              <a:t>, [1989] 1 RCS 143 aux pp 174-175.</a:t>
            </a:r>
            <a:endParaRPr lang="en-US"/>
          </a:p>
          <a:p>
            <a:pPr marL="171450" indent="-171450">
              <a:buFont typeface="Arial,Sans-Serif"/>
              <a:buChar char="•"/>
            </a:pPr>
            <a:r>
              <a:rPr lang="fr-CA"/>
              <a:t>Christian Brunelle, </a:t>
            </a:r>
            <a:r>
              <a:rPr lang="fr-CA" i="1"/>
              <a:t>Les domaines d’application des Chartes des droits</a:t>
            </a:r>
            <a:r>
              <a:rPr lang="fr-CA"/>
              <a:t>, Collection de droit 2016-2017, vol 7, </a:t>
            </a:r>
            <a:r>
              <a:rPr lang="fr-CA" err="1"/>
              <a:t>tit</a:t>
            </a:r>
            <a:r>
              <a:rPr lang="fr-CA"/>
              <a:t> I, </a:t>
            </a:r>
            <a:r>
              <a:rPr lang="fr-CA" err="1"/>
              <a:t>ch</a:t>
            </a:r>
            <a:r>
              <a:rPr lang="fr-CA"/>
              <a:t> III aux pp 64-67.</a:t>
            </a:r>
            <a:endParaRPr lang="en-US"/>
          </a:p>
        </p:txBody>
      </p:sp>
      <p:sp>
        <p:nvSpPr>
          <p:cNvPr id="4" name="Espace réservé du numéro de diapositive 3"/>
          <p:cNvSpPr>
            <a:spLocks noGrp="1"/>
          </p:cNvSpPr>
          <p:nvPr>
            <p:ph type="sldNum" sz="quarter" idx="5"/>
          </p:nvPr>
        </p:nvSpPr>
        <p:spPr/>
        <p:txBody>
          <a:bodyPr/>
          <a:lstStyle/>
          <a:p>
            <a:fld id="{17434E5B-397B-4266-987B-737E39C30BC3}" type="slidenum">
              <a:rPr lang="fr-FR"/>
              <a:t>22</a:t>
            </a:fld>
            <a:endParaRPr lang="fr-FR"/>
          </a:p>
        </p:txBody>
      </p:sp>
    </p:spTree>
    <p:extLst>
      <p:ext uri="{BB962C8B-B14F-4D97-AF65-F5344CB8AC3E}">
        <p14:creationId xmlns:p14="http://schemas.microsoft.com/office/powerpoint/2010/main" val="1109960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CA"/>
          </a:p>
          <a:p>
            <a:endParaRPr lang="fr-CA"/>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a:t>
            </a:r>
            <a:endParaRPr lang="fr-CA" b="0"/>
          </a:p>
          <a:p>
            <a:endParaRPr lang="fr-CA" b="1">
              <a:ea typeface="Calibri"/>
              <a:cs typeface="Calibri"/>
            </a:endParaRPr>
          </a:p>
          <a:p>
            <a:endParaRPr lang="fr-CA" b="1"/>
          </a:p>
          <a:p>
            <a:r>
              <a:rPr lang="fr-CA" b="1"/>
              <a:t>SOURCES</a:t>
            </a:r>
            <a:endParaRPr lang="en-US">
              <a:ea typeface="Calibri"/>
              <a:cs typeface="Calibri"/>
            </a:endParaRPr>
          </a:p>
          <a:p>
            <a:endParaRPr lang="fr-CA"/>
          </a:p>
          <a:p>
            <a:pPr marL="171450" indent="-171450">
              <a:buFont typeface="Arial,Sans-Serif"/>
              <a:buChar char="•"/>
            </a:pPr>
            <a:r>
              <a:rPr lang="fr-CA" i="1"/>
              <a:t>Charte canadienne</a:t>
            </a:r>
            <a:r>
              <a:rPr lang="fr-CA"/>
              <a:t>, art 15(1).</a:t>
            </a:r>
            <a:endParaRPr lang="en-US"/>
          </a:p>
          <a:p>
            <a:pPr marL="171450" indent="-171450">
              <a:buFont typeface="Arial,Sans-Serif"/>
              <a:buChar char="•"/>
            </a:pPr>
            <a:r>
              <a:rPr lang="fr-CA" i="1"/>
              <a:t>Charte québécoise</a:t>
            </a:r>
            <a:r>
              <a:rPr lang="fr-CA"/>
              <a:t>, art 10.</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23</a:t>
            </a:fld>
            <a:endParaRPr lang="fr-FR"/>
          </a:p>
        </p:txBody>
      </p:sp>
    </p:spTree>
    <p:extLst>
      <p:ext uri="{BB962C8B-B14F-4D97-AF65-F5344CB8AC3E}">
        <p14:creationId xmlns:p14="http://schemas.microsoft.com/office/powerpoint/2010/main" val="390464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CA"/>
          </a:p>
          <a:p>
            <a:endParaRPr lang="fr-CA"/>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a:t>
            </a:r>
            <a:endParaRPr lang="fr-CA" b="0"/>
          </a:p>
          <a:p>
            <a:endParaRPr lang="fr-CA" b="1">
              <a:ea typeface="Calibri"/>
              <a:cs typeface="Calibri"/>
            </a:endParaRPr>
          </a:p>
          <a:p>
            <a:endParaRPr lang="fr-CA" b="1"/>
          </a:p>
          <a:p>
            <a:r>
              <a:rPr lang="fr-CA" b="1"/>
              <a:t>SOURCES</a:t>
            </a:r>
            <a:endParaRPr lang="en-US">
              <a:ea typeface="Calibri"/>
              <a:cs typeface="Calibri"/>
            </a:endParaRPr>
          </a:p>
          <a:p>
            <a:endParaRPr lang="fr-CA"/>
          </a:p>
          <a:p>
            <a:pPr marL="171450" indent="-171450">
              <a:buFont typeface="Arial,Sans-Serif"/>
              <a:buChar char="•"/>
            </a:pPr>
            <a:r>
              <a:rPr lang="fr-CA" i="1"/>
              <a:t>Commission ontarienne des droits de la personne c </a:t>
            </a:r>
            <a:r>
              <a:rPr lang="fr-CA" i="1" err="1"/>
              <a:t>Simpsons</a:t>
            </a:r>
            <a:r>
              <a:rPr lang="fr-CA" i="1"/>
              <a:t>-Sears</a:t>
            </a:r>
            <a:r>
              <a:rPr lang="fr-CA"/>
              <a:t>, [1985] 2 RCS 536 aux pp 551 et </a:t>
            </a:r>
            <a:r>
              <a:rPr lang="fr-CA" err="1"/>
              <a:t>ss</a:t>
            </a:r>
            <a:r>
              <a:rPr lang="fr-CA"/>
              <a:t>.</a:t>
            </a:r>
            <a:endParaRPr lang="en-US"/>
          </a:p>
          <a:p>
            <a:pPr marL="171450" indent="-171450">
              <a:buFont typeface="Arial,Sans-Serif"/>
              <a:buChar char="•"/>
            </a:pPr>
            <a:r>
              <a:rPr lang="en-US"/>
              <a:t>Christian Brunelle, </a:t>
            </a:r>
            <a:r>
              <a:rPr lang="en-US" i="1"/>
              <a:t>Les </a:t>
            </a:r>
            <a:r>
              <a:rPr lang="en-US" i="1" err="1"/>
              <a:t>domaines</a:t>
            </a:r>
            <a:r>
              <a:rPr lang="en-US" i="1"/>
              <a:t> </a:t>
            </a:r>
            <a:r>
              <a:rPr lang="en-US" i="1" err="1"/>
              <a:t>d’application</a:t>
            </a:r>
            <a:r>
              <a:rPr lang="en-US" i="1"/>
              <a:t> des </a:t>
            </a:r>
            <a:r>
              <a:rPr lang="en-US" i="1" err="1"/>
              <a:t>Chartes</a:t>
            </a:r>
            <a:r>
              <a:rPr lang="en-US" i="1"/>
              <a:t> des droits</a:t>
            </a:r>
            <a:r>
              <a:rPr lang="en-US"/>
              <a:t>, Collection de droit 2016-2017, vol 7, tit I, </a:t>
            </a:r>
            <a:r>
              <a:rPr lang="en-US" err="1"/>
              <a:t>ch</a:t>
            </a:r>
            <a:r>
              <a:rPr lang="en-US"/>
              <a:t> III aux pp 64-67.</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24</a:t>
            </a:fld>
            <a:endParaRPr lang="fr-FR"/>
          </a:p>
        </p:txBody>
      </p:sp>
    </p:spTree>
    <p:extLst>
      <p:ext uri="{BB962C8B-B14F-4D97-AF65-F5344CB8AC3E}">
        <p14:creationId xmlns:p14="http://schemas.microsoft.com/office/powerpoint/2010/main" val="760874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CA"/>
          </a:p>
          <a:p>
            <a:endParaRPr lang="fr-CA" b="0"/>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a:t>
            </a:r>
            <a:endParaRPr lang="fr-CA" b="0"/>
          </a:p>
          <a:p>
            <a:endParaRPr lang="fr-CA" b="1"/>
          </a:p>
          <a:p>
            <a:endParaRPr lang="fr-CA" b="1"/>
          </a:p>
          <a:p>
            <a:r>
              <a:rPr lang="fr-CA" b="1"/>
              <a:t>SOURCES</a:t>
            </a:r>
            <a:endParaRPr lang="en-US">
              <a:ea typeface="Calibri"/>
              <a:cs typeface="Calibri"/>
            </a:endParaRPr>
          </a:p>
          <a:p>
            <a:endParaRPr lang="fr-CA"/>
          </a:p>
          <a:p>
            <a:pPr marL="171450" indent="-171450">
              <a:buFont typeface="Arial,Sans-Serif"/>
              <a:buChar char="•"/>
            </a:pPr>
            <a:r>
              <a:rPr lang="fr-CA" i="1"/>
              <a:t>Commission ontarienne des droits de la personne c </a:t>
            </a:r>
            <a:r>
              <a:rPr lang="fr-CA" i="1" err="1"/>
              <a:t>Simpsons</a:t>
            </a:r>
            <a:r>
              <a:rPr lang="fr-CA" i="1"/>
              <a:t>-Sears</a:t>
            </a:r>
            <a:r>
              <a:rPr lang="fr-CA"/>
              <a:t>, [1985] 2 RCS 536 aux pp 551 et </a:t>
            </a:r>
            <a:r>
              <a:rPr lang="fr-CA" err="1"/>
              <a:t>ss</a:t>
            </a:r>
            <a:r>
              <a:rPr lang="fr-CA"/>
              <a:t>.</a:t>
            </a:r>
            <a:endParaRPr lang="en-US"/>
          </a:p>
          <a:p>
            <a:pPr marL="171450" indent="-171450">
              <a:buFont typeface="Arial,Sans-Serif"/>
              <a:buChar char="•"/>
            </a:pPr>
            <a:r>
              <a:rPr lang="en-US"/>
              <a:t>Christian Brunelle, </a:t>
            </a:r>
            <a:r>
              <a:rPr lang="en-US" i="1"/>
              <a:t>Les </a:t>
            </a:r>
            <a:r>
              <a:rPr lang="en-US" i="1" err="1"/>
              <a:t>domaines</a:t>
            </a:r>
            <a:r>
              <a:rPr lang="en-US" i="1"/>
              <a:t> </a:t>
            </a:r>
            <a:r>
              <a:rPr lang="en-US" i="1" err="1"/>
              <a:t>d’application</a:t>
            </a:r>
            <a:r>
              <a:rPr lang="en-US" i="1"/>
              <a:t> des </a:t>
            </a:r>
            <a:r>
              <a:rPr lang="en-US" i="1" err="1"/>
              <a:t>Chartes</a:t>
            </a:r>
            <a:r>
              <a:rPr lang="en-US" i="1"/>
              <a:t> des droits</a:t>
            </a:r>
            <a:r>
              <a:rPr lang="en-US"/>
              <a:t>, Collection de droit 2016-2017, vol 7, tit I, </a:t>
            </a:r>
            <a:r>
              <a:rPr lang="en-US" err="1"/>
              <a:t>ch</a:t>
            </a:r>
            <a:r>
              <a:rPr lang="en-US"/>
              <a:t> III aux pp 64-67.</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25</a:t>
            </a:fld>
            <a:endParaRPr lang="fr-FR"/>
          </a:p>
        </p:txBody>
      </p:sp>
    </p:spTree>
    <p:extLst>
      <p:ext uri="{BB962C8B-B14F-4D97-AF65-F5344CB8AC3E}">
        <p14:creationId xmlns:p14="http://schemas.microsoft.com/office/powerpoint/2010/main" val="3537656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Maintenant</a:t>
            </a:r>
            <a:r>
              <a:rPr lang="en-US" b="0" dirty="0"/>
              <a:t> que la </a:t>
            </a:r>
            <a:r>
              <a:rPr lang="en-US" b="0" dirty="0" err="1"/>
              <a:t>théorie</a:t>
            </a:r>
            <a:r>
              <a:rPr lang="en-US" b="0" dirty="0"/>
              <a:t> sur la discrimination a </a:t>
            </a:r>
            <a:r>
              <a:rPr lang="en-US" b="0" dirty="0" err="1"/>
              <a:t>été</a:t>
            </a:r>
            <a:r>
              <a:rPr lang="en-US" b="0" dirty="0"/>
              <a:t> </a:t>
            </a:r>
            <a:r>
              <a:rPr lang="en-US" b="0" dirty="0" err="1"/>
              <a:t>présentée</a:t>
            </a:r>
            <a:r>
              <a:rPr lang="en-US" b="0" dirty="0"/>
              <a:t> aux </a:t>
            </a:r>
            <a:r>
              <a:rPr lang="en-US" b="0" dirty="0" err="1"/>
              <a:t>élèves</a:t>
            </a:r>
            <a:r>
              <a:rPr lang="en-US" b="0" dirty="0"/>
              <a:t>,  </a:t>
            </a:r>
            <a:r>
              <a:rPr lang="en-US" b="0" dirty="0" err="1"/>
              <a:t>leur</a:t>
            </a:r>
            <a:r>
              <a:rPr lang="en-US" b="0" dirty="0"/>
              <a:t> demander de </a:t>
            </a:r>
            <a:r>
              <a:rPr lang="en-US" b="0" dirty="0" err="1"/>
              <a:t>répondre</a:t>
            </a:r>
            <a:r>
              <a:rPr lang="en-US" b="0" dirty="0"/>
              <a:t> aux questions de </a:t>
            </a:r>
            <a:r>
              <a:rPr lang="en-US" b="0" dirty="0" err="1"/>
              <a:t>l'activité</a:t>
            </a:r>
            <a:r>
              <a:rPr lang="en-US" b="0" dirty="0"/>
              <a:t> 2 à la p.</a:t>
            </a:r>
            <a:r>
              <a:rPr lang="en-US" dirty="0"/>
              <a:t>14</a:t>
            </a:r>
            <a:r>
              <a:rPr lang="en-US" b="0" dirty="0"/>
              <a:t> dans le cahier de </a:t>
            </a:r>
            <a:r>
              <a:rPr lang="en-US" b="0" dirty="0" err="1"/>
              <a:t>l'élève</a:t>
            </a:r>
            <a:r>
              <a:rPr lang="en-US" b="0" dirty="0"/>
              <a:t>. </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26</a:t>
            </a:fld>
            <a:endParaRPr lang="fr-FR"/>
          </a:p>
        </p:txBody>
      </p:sp>
    </p:spTree>
    <p:extLst>
      <p:ext uri="{BB962C8B-B14F-4D97-AF65-F5344CB8AC3E}">
        <p14:creationId xmlns:p14="http://schemas.microsoft.com/office/powerpoint/2010/main" val="11817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t>Demander aux </a:t>
            </a:r>
            <a:r>
              <a:rPr lang="en-US" b="0" err="1"/>
              <a:t>élèves</a:t>
            </a:r>
            <a:r>
              <a:rPr lang="en-US" b="0"/>
              <a:t> </a:t>
            </a:r>
            <a:r>
              <a:rPr lang="en-US" b="0" err="1"/>
              <a:t>ce</a:t>
            </a:r>
            <a:r>
              <a:rPr lang="en-US" b="0"/>
              <a:t> </a:t>
            </a:r>
            <a:r>
              <a:rPr lang="en-US" b="0" err="1"/>
              <a:t>qu'ils</a:t>
            </a:r>
            <a:r>
              <a:rPr lang="en-US" b="0"/>
              <a:t> </a:t>
            </a:r>
            <a:r>
              <a:rPr lang="en-US" b="0" err="1"/>
              <a:t>ont</a:t>
            </a:r>
            <a:r>
              <a:rPr lang="en-US" b="0"/>
              <a:t> </a:t>
            </a:r>
            <a:r>
              <a:rPr lang="en-US" b="0" err="1"/>
              <a:t>répondu</a:t>
            </a:r>
            <a:r>
              <a:rPr lang="en-US" b="0"/>
              <a:t> dans </a:t>
            </a:r>
            <a:r>
              <a:rPr lang="en-US" b="0" err="1"/>
              <a:t>leur</a:t>
            </a:r>
            <a:r>
              <a:rPr lang="en-US" b="0"/>
              <a:t> cahier </a:t>
            </a:r>
            <a:r>
              <a:rPr lang="en-US" b="0" err="1"/>
              <a:t>avant</a:t>
            </a:r>
            <a:r>
              <a:rPr lang="en-US" b="0"/>
              <a:t> de </a:t>
            </a:r>
            <a:r>
              <a:rPr lang="en-US" b="0" err="1"/>
              <a:t>présenter</a:t>
            </a:r>
            <a:r>
              <a:rPr lang="en-US" b="0"/>
              <a:t> la </a:t>
            </a:r>
            <a:r>
              <a:rPr lang="en-US" b="0" err="1"/>
              <a:t>réponse</a:t>
            </a:r>
            <a:r>
              <a:rPr lang="en-US" b="0"/>
              <a:t>. </a:t>
            </a:r>
            <a:endParaRPr lang="en-US" b="0">
              <a:cs typeface="+mn-lt"/>
            </a:endParaRP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FR" b="0">
              <a:ea typeface="Calibri" panose="020F0502020204030204"/>
              <a:cs typeface="Calibri" panose="020F0502020204030204"/>
            </a:endParaRPr>
          </a:p>
          <a:p>
            <a:endParaRPr lang="en-US" b="1">
              <a:ea typeface="Calibri"/>
              <a:cs typeface="Calibri"/>
            </a:endParaRPr>
          </a:p>
          <a:p>
            <a:r>
              <a:rPr lang="en-US" b="1"/>
              <a:t>Dans </a:t>
            </a:r>
            <a:r>
              <a:rPr lang="en-US" b="1" err="1"/>
              <a:t>tes</a:t>
            </a:r>
            <a:r>
              <a:rPr lang="en-US" b="1"/>
              <a:t> mots, </a:t>
            </a:r>
            <a:r>
              <a:rPr lang="en-US" b="1" err="1"/>
              <a:t>explique</a:t>
            </a:r>
            <a:r>
              <a:rPr lang="en-US" b="1"/>
              <a:t> </a:t>
            </a:r>
            <a:r>
              <a:rPr lang="en-US" b="1" err="1"/>
              <a:t>ce</a:t>
            </a:r>
            <a:r>
              <a:rPr lang="en-US" b="1"/>
              <a:t> </a:t>
            </a:r>
            <a:r>
              <a:rPr lang="en-US" b="1" err="1"/>
              <a:t>qu’est</a:t>
            </a:r>
            <a:r>
              <a:rPr lang="en-US" b="1"/>
              <a:t> la discrimination?</a:t>
            </a:r>
            <a:endParaRPr lang="en-US">
              <a:ea typeface="Calibri" panose="020F0502020204030204"/>
              <a:cs typeface="Calibri" panose="020F0502020204030204"/>
            </a:endParaRPr>
          </a:p>
          <a:p>
            <a:r>
              <a:rPr lang="en-US" err="1"/>
              <a:t>Exemple</a:t>
            </a:r>
            <a:r>
              <a:rPr lang="en-US"/>
              <a:t> : Il </a:t>
            </a:r>
            <a:r>
              <a:rPr lang="en-US" err="1"/>
              <a:t>s’agit</a:t>
            </a:r>
            <a:r>
              <a:rPr lang="en-US"/>
              <a:t> de </a:t>
            </a:r>
            <a:r>
              <a:rPr lang="en-US" err="1"/>
              <a:t>distinguer</a:t>
            </a:r>
            <a:r>
              <a:rPr lang="en-US"/>
              <a:t> </a:t>
            </a:r>
            <a:r>
              <a:rPr lang="en-US" err="1"/>
              <a:t>une</a:t>
            </a:r>
            <a:r>
              <a:rPr lang="en-US"/>
              <a:t> </a:t>
            </a:r>
            <a:r>
              <a:rPr lang="en-US" err="1"/>
              <a:t>personne</a:t>
            </a:r>
            <a:r>
              <a:rPr lang="en-US"/>
              <a:t> pour </a:t>
            </a:r>
            <a:r>
              <a:rPr lang="en-US" err="1"/>
              <a:t>lui</a:t>
            </a:r>
            <a:r>
              <a:rPr lang="en-US"/>
              <a:t> </a:t>
            </a:r>
            <a:r>
              <a:rPr lang="en-US" err="1"/>
              <a:t>retirer</a:t>
            </a:r>
            <a:r>
              <a:rPr lang="en-US"/>
              <a:t> des droits </a:t>
            </a:r>
            <a:r>
              <a:rPr lang="en-US" err="1"/>
              <a:t>ou</a:t>
            </a:r>
            <a:r>
              <a:rPr lang="en-US"/>
              <a:t> ne pas </a:t>
            </a:r>
            <a:r>
              <a:rPr lang="en-US" err="1"/>
              <a:t>lui</a:t>
            </a:r>
            <a:r>
              <a:rPr lang="en-US"/>
              <a:t> accorder les </a:t>
            </a:r>
            <a:r>
              <a:rPr lang="en-US" err="1"/>
              <a:t>mêmes</a:t>
            </a:r>
            <a:r>
              <a:rPr lang="en-US"/>
              <a:t> </a:t>
            </a:r>
            <a:r>
              <a:rPr lang="en-US" err="1"/>
              <a:t>privilèges</a:t>
            </a:r>
            <a:r>
              <a:rPr lang="en-US"/>
              <a:t> que les </a:t>
            </a:r>
            <a:r>
              <a:rPr lang="en-US" err="1"/>
              <a:t>autres</a:t>
            </a:r>
            <a:r>
              <a:rPr lang="en-US"/>
              <a:t>.</a:t>
            </a:r>
          </a:p>
          <a:p>
            <a:br>
              <a:rPr lang="en-US">
                <a:cs typeface="+mn-lt"/>
              </a:rPr>
            </a:br>
            <a:r>
              <a:rPr lang="en-US" b="1"/>
              <a:t>Selon </a:t>
            </a:r>
            <a:r>
              <a:rPr lang="en-US" b="1" err="1"/>
              <a:t>toi</a:t>
            </a:r>
            <a:r>
              <a:rPr lang="en-US" b="1"/>
              <a:t>, la discrimination </a:t>
            </a:r>
            <a:r>
              <a:rPr lang="en-US" b="1" err="1"/>
              <a:t>est-elle</a:t>
            </a:r>
            <a:r>
              <a:rPr lang="en-US" b="1"/>
              <a:t> la </a:t>
            </a:r>
            <a:r>
              <a:rPr lang="en-US" b="1" err="1"/>
              <a:t>même</a:t>
            </a:r>
            <a:r>
              <a:rPr lang="en-US" b="1"/>
              <a:t> chose que </a:t>
            </a:r>
            <a:r>
              <a:rPr lang="en-US" b="1" err="1"/>
              <a:t>l’intolérance</a:t>
            </a:r>
            <a:r>
              <a:rPr lang="en-US" b="1"/>
              <a:t>? </a:t>
            </a:r>
            <a:r>
              <a:rPr lang="en-US" b="1" err="1"/>
              <a:t>Explique</a:t>
            </a:r>
            <a:r>
              <a:rPr lang="en-US" b="1"/>
              <a:t>. </a:t>
            </a:r>
            <a:endParaRPr lang="en-US">
              <a:ea typeface="Calibri" panose="020F0502020204030204"/>
              <a:cs typeface="Calibri" panose="020F0502020204030204"/>
            </a:endParaRPr>
          </a:p>
          <a:p>
            <a:pPr marL="171450" indent="-171450">
              <a:buFont typeface="Arial"/>
              <a:buChar char="•"/>
            </a:pPr>
            <a:r>
              <a:rPr lang="en-US" b="1"/>
              <a:t>Oui </a:t>
            </a:r>
            <a:r>
              <a:rPr lang="en-US"/>
              <a:t>: </a:t>
            </a:r>
            <a:r>
              <a:rPr lang="en-US" err="1"/>
              <a:t>si</a:t>
            </a:r>
            <a:r>
              <a:rPr lang="en-US"/>
              <a:t> on </a:t>
            </a:r>
            <a:r>
              <a:rPr lang="en-US" err="1"/>
              <a:t>discrimine</a:t>
            </a:r>
            <a:r>
              <a:rPr lang="en-US"/>
              <a:t>, </a:t>
            </a:r>
            <a:r>
              <a:rPr lang="en-US" err="1"/>
              <a:t>c’est</a:t>
            </a:r>
            <a:r>
              <a:rPr lang="en-US"/>
              <a:t> </a:t>
            </a:r>
            <a:r>
              <a:rPr lang="en-US" err="1"/>
              <a:t>parce</a:t>
            </a:r>
            <a:r>
              <a:rPr lang="en-US"/>
              <a:t> </a:t>
            </a:r>
            <a:r>
              <a:rPr lang="en-US" err="1"/>
              <a:t>qu’on</a:t>
            </a:r>
            <a:r>
              <a:rPr lang="en-US"/>
              <a:t> </a:t>
            </a:r>
            <a:r>
              <a:rPr lang="en-US" err="1"/>
              <a:t>est</a:t>
            </a:r>
            <a:r>
              <a:rPr lang="en-US"/>
              <a:t> </a:t>
            </a:r>
            <a:r>
              <a:rPr lang="en-US" err="1"/>
              <a:t>intolérante</a:t>
            </a:r>
            <a:r>
              <a:rPr lang="en-US"/>
              <a:t> </a:t>
            </a:r>
            <a:r>
              <a:rPr lang="en-US" err="1"/>
              <a:t>ou</a:t>
            </a:r>
            <a:r>
              <a:rPr lang="en-US"/>
              <a:t> </a:t>
            </a:r>
            <a:r>
              <a:rPr lang="en-US" err="1"/>
              <a:t>intolérant</a:t>
            </a:r>
            <a:r>
              <a:rPr lang="en-US"/>
              <a:t>. </a:t>
            </a:r>
            <a:endParaRPr lang="en-US">
              <a:ea typeface="Calibri"/>
              <a:cs typeface="Calibri"/>
            </a:endParaRPr>
          </a:p>
          <a:p>
            <a:pPr marL="171450" indent="-171450">
              <a:buFont typeface="Arial"/>
              <a:buChar char="•"/>
            </a:pPr>
            <a:r>
              <a:rPr lang="en-US" b="1"/>
              <a:t>Oui </a:t>
            </a:r>
            <a:r>
              <a:rPr lang="en-US"/>
              <a:t>: </a:t>
            </a:r>
            <a:r>
              <a:rPr lang="en-US" err="1"/>
              <a:t>être</a:t>
            </a:r>
            <a:r>
              <a:rPr lang="en-US"/>
              <a:t> </a:t>
            </a:r>
            <a:r>
              <a:rPr lang="en-US" err="1"/>
              <a:t>intolérante</a:t>
            </a:r>
            <a:r>
              <a:rPr lang="en-US"/>
              <a:t> </a:t>
            </a:r>
            <a:r>
              <a:rPr lang="en-US" err="1"/>
              <a:t>ou</a:t>
            </a:r>
            <a:r>
              <a:rPr lang="en-US"/>
              <a:t> </a:t>
            </a:r>
            <a:r>
              <a:rPr lang="en-US" err="1"/>
              <a:t>intolérant</a:t>
            </a:r>
            <a:r>
              <a:rPr lang="en-US"/>
              <a:t>, </a:t>
            </a:r>
            <a:r>
              <a:rPr lang="en-US" err="1"/>
              <a:t>c’est</a:t>
            </a:r>
            <a:r>
              <a:rPr lang="en-US"/>
              <a:t> </a:t>
            </a:r>
            <a:r>
              <a:rPr lang="en-US" err="1"/>
              <a:t>manquer</a:t>
            </a:r>
            <a:r>
              <a:rPr lang="en-US"/>
              <a:t> de respect aux </a:t>
            </a:r>
            <a:r>
              <a:rPr lang="en-US" err="1"/>
              <a:t>autres</a:t>
            </a:r>
            <a:r>
              <a:rPr lang="en-US"/>
              <a:t> car on </a:t>
            </a:r>
            <a:r>
              <a:rPr lang="en-US" err="1"/>
              <a:t>n’est</a:t>
            </a:r>
            <a:r>
              <a:rPr lang="en-US"/>
              <a:t> pas </a:t>
            </a:r>
            <a:r>
              <a:rPr lang="en-US" err="1"/>
              <a:t>d’accord</a:t>
            </a:r>
            <a:r>
              <a:rPr lang="en-US"/>
              <a:t> avec </a:t>
            </a:r>
            <a:r>
              <a:rPr lang="en-US" err="1"/>
              <a:t>leurs</a:t>
            </a:r>
            <a:r>
              <a:rPr lang="en-US"/>
              <a:t> </a:t>
            </a:r>
            <a:r>
              <a:rPr lang="en-US" err="1"/>
              <a:t>valeurs</a:t>
            </a:r>
            <a:r>
              <a:rPr lang="en-US"/>
              <a:t>. On </a:t>
            </a:r>
            <a:r>
              <a:rPr lang="en-US" err="1"/>
              <a:t>discrimine</a:t>
            </a:r>
            <a:r>
              <a:rPr lang="en-US"/>
              <a:t> </a:t>
            </a:r>
            <a:r>
              <a:rPr lang="en-US" err="1"/>
              <a:t>alors</a:t>
            </a:r>
            <a:r>
              <a:rPr lang="en-US"/>
              <a:t> les gens « par </a:t>
            </a:r>
            <a:r>
              <a:rPr lang="en-US" err="1"/>
              <a:t>défaut</a:t>
            </a:r>
            <a:r>
              <a:rPr lang="en-US"/>
              <a:t> ».</a:t>
            </a:r>
          </a:p>
          <a:p>
            <a:pPr marL="171450" indent="-171450">
              <a:buFont typeface="Arial"/>
              <a:buChar char="•"/>
            </a:pPr>
            <a:r>
              <a:rPr lang="en-US" b="1"/>
              <a:t>Non</a:t>
            </a:r>
            <a:r>
              <a:rPr lang="en-US"/>
              <a:t> : on </a:t>
            </a:r>
            <a:r>
              <a:rPr lang="en-US" err="1"/>
              <a:t>peut</a:t>
            </a:r>
            <a:r>
              <a:rPr lang="en-US"/>
              <a:t> </a:t>
            </a:r>
            <a:r>
              <a:rPr lang="en-US" err="1"/>
              <a:t>discriminer</a:t>
            </a:r>
            <a:r>
              <a:rPr lang="en-US"/>
              <a:t>, </a:t>
            </a:r>
            <a:r>
              <a:rPr lang="en-US" err="1"/>
              <a:t>mais</a:t>
            </a:r>
            <a:r>
              <a:rPr lang="en-US"/>
              <a:t> sans </a:t>
            </a:r>
            <a:r>
              <a:rPr lang="en-US" err="1"/>
              <a:t>s’en</a:t>
            </a:r>
            <a:r>
              <a:rPr lang="en-US"/>
              <a:t> </a:t>
            </a:r>
            <a:r>
              <a:rPr lang="en-US" err="1"/>
              <a:t>rendre</a:t>
            </a:r>
            <a:r>
              <a:rPr lang="en-US"/>
              <a:t> </a:t>
            </a:r>
            <a:r>
              <a:rPr lang="en-US" err="1"/>
              <a:t>compte</a:t>
            </a:r>
            <a:r>
              <a:rPr lang="en-US"/>
              <a:t>. Le </a:t>
            </a:r>
            <a:r>
              <a:rPr lang="en-US" err="1"/>
              <a:t>meilleur</a:t>
            </a:r>
            <a:r>
              <a:rPr lang="en-US"/>
              <a:t> </a:t>
            </a:r>
            <a:r>
              <a:rPr lang="en-US" err="1"/>
              <a:t>exemple</a:t>
            </a:r>
            <a:r>
              <a:rPr lang="en-US"/>
              <a:t> </a:t>
            </a:r>
            <a:r>
              <a:rPr lang="en-US" err="1"/>
              <a:t>serait</a:t>
            </a:r>
            <a:r>
              <a:rPr lang="en-US"/>
              <a:t> </a:t>
            </a:r>
            <a:r>
              <a:rPr lang="en-US" err="1"/>
              <a:t>celui</a:t>
            </a:r>
            <a:r>
              <a:rPr lang="en-US"/>
              <a:t> de la discrimination </a:t>
            </a:r>
            <a:r>
              <a:rPr lang="en-US" err="1"/>
              <a:t>indirecte</a:t>
            </a:r>
            <a:r>
              <a:rPr lang="en-US"/>
              <a:t>.</a:t>
            </a:r>
          </a:p>
          <a:p>
            <a:pPr marL="171450" indent="-171450">
              <a:buFont typeface="Arial"/>
              <a:buChar char="•"/>
            </a:pPr>
            <a:r>
              <a:rPr lang="en-US" b="1"/>
              <a:t>Non</a:t>
            </a:r>
            <a:r>
              <a:rPr lang="en-US"/>
              <a:t> : on </a:t>
            </a:r>
            <a:r>
              <a:rPr lang="en-US" err="1"/>
              <a:t>peut</a:t>
            </a:r>
            <a:r>
              <a:rPr lang="en-US"/>
              <a:t> </a:t>
            </a:r>
            <a:r>
              <a:rPr lang="en-US" err="1"/>
              <a:t>être</a:t>
            </a:r>
            <a:r>
              <a:rPr lang="en-US"/>
              <a:t> </a:t>
            </a:r>
            <a:r>
              <a:rPr lang="en-US" err="1"/>
              <a:t>intolérante</a:t>
            </a:r>
            <a:r>
              <a:rPr lang="en-US"/>
              <a:t> </a:t>
            </a:r>
            <a:r>
              <a:rPr lang="en-US" err="1"/>
              <a:t>ou</a:t>
            </a:r>
            <a:r>
              <a:rPr lang="en-US"/>
              <a:t> </a:t>
            </a:r>
            <a:r>
              <a:rPr lang="en-US" err="1"/>
              <a:t>intolérant</a:t>
            </a:r>
            <a:r>
              <a:rPr lang="en-US"/>
              <a:t>, </a:t>
            </a:r>
            <a:r>
              <a:rPr lang="en-US" err="1"/>
              <a:t>mais</a:t>
            </a:r>
            <a:r>
              <a:rPr lang="en-US"/>
              <a:t> ne pas </a:t>
            </a:r>
            <a:r>
              <a:rPr lang="en-US" err="1"/>
              <a:t>pratiquer</a:t>
            </a:r>
            <a:r>
              <a:rPr lang="en-US"/>
              <a:t> la discrimination pour </a:t>
            </a:r>
            <a:r>
              <a:rPr lang="en-US" err="1"/>
              <a:t>autant</a:t>
            </a:r>
            <a:r>
              <a:rPr lang="en-US"/>
              <a:t>. Par </a:t>
            </a:r>
            <a:r>
              <a:rPr lang="en-US" err="1"/>
              <a:t>exemple</a:t>
            </a:r>
            <a:r>
              <a:rPr lang="en-US"/>
              <a:t>, on </a:t>
            </a:r>
            <a:r>
              <a:rPr lang="en-US" err="1"/>
              <a:t>peut</a:t>
            </a:r>
            <a:r>
              <a:rPr lang="en-US"/>
              <a:t> ne pas aimer </a:t>
            </a:r>
            <a:r>
              <a:rPr lang="en-US" err="1"/>
              <a:t>une</a:t>
            </a:r>
            <a:r>
              <a:rPr lang="en-US"/>
              <a:t> religion, </a:t>
            </a:r>
            <a:r>
              <a:rPr lang="en-US" err="1"/>
              <a:t>mais</a:t>
            </a:r>
            <a:r>
              <a:rPr lang="en-US"/>
              <a:t> respecter </a:t>
            </a:r>
            <a:r>
              <a:rPr lang="en-US" err="1"/>
              <a:t>ses</a:t>
            </a:r>
            <a:r>
              <a:rPr lang="en-US"/>
              <a:t> </a:t>
            </a:r>
            <a:r>
              <a:rPr lang="en-US" err="1"/>
              <a:t>membres</a:t>
            </a:r>
            <a:r>
              <a:rPr lang="en-US"/>
              <a:t>.</a:t>
            </a:r>
          </a:p>
          <a:p>
            <a:pPr marL="171450" indent="-171450">
              <a:buFont typeface="Arial"/>
              <a:buChar char="•"/>
            </a:pPr>
            <a:endParaRPr lang="en-US">
              <a:ea typeface="Calibri"/>
              <a:cs typeface="Calibri"/>
            </a:endParaRPr>
          </a:p>
          <a:p>
            <a:r>
              <a:rPr lang="en-US"/>
              <a:t>[</a:t>
            </a:r>
            <a:r>
              <a:rPr lang="en-US" err="1"/>
              <a:t>Ces</a:t>
            </a:r>
            <a:r>
              <a:rPr lang="en-US"/>
              <a:t> </a:t>
            </a:r>
            <a:r>
              <a:rPr lang="en-US" err="1"/>
              <a:t>exemples</a:t>
            </a:r>
            <a:r>
              <a:rPr lang="en-US"/>
              <a:t> </a:t>
            </a:r>
            <a:r>
              <a:rPr lang="en-US" err="1"/>
              <a:t>sont</a:t>
            </a:r>
            <a:r>
              <a:rPr lang="en-US"/>
              <a:t> des </a:t>
            </a:r>
            <a:r>
              <a:rPr lang="en-US" err="1"/>
              <a:t>pistes</a:t>
            </a:r>
            <a:r>
              <a:rPr lang="en-US"/>
              <a:t> de </a:t>
            </a:r>
            <a:r>
              <a:rPr lang="en-US" err="1"/>
              <a:t>réflexion</a:t>
            </a:r>
            <a:r>
              <a:rPr lang="en-US"/>
              <a:t> et ne </a:t>
            </a:r>
            <a:r>
              <a:rPr lang="en-US" err="1"/>
              <a:t>reflètent</a:t>
            </a:r>
            <a:r>
              <a:rPr lang="en-US"/>
              <a:t> pas </a:t>
            </a:r>
            <a:r>
              <a:rPr lang="en-US" err="1"/>
              <a:t>nécessairement</a:t>
            </a:r>
            <a:r>
              <a:rPr lang="en-US"/>
              <a:t> </a:t>
            </a:r>
            <a:r>
              <a:rPr lang="en-US" err="1"/>
              <a:t>l’état</a:t>
            </a:r>
            <a:r>
              <a:rPr lang="en-US"/>
              <a:t> du droit.]</a:t>
            </a:r>
            <a:endParaRPr lang="en-US">
              <a:ea typeface="Calibri"/>
              <a:cs typeface="Calibri"/>
            </a:endParaRPr>
          </a:p>
          <a:p>
            <a:pPr algn="just"/>
            <a:r>
              <a:rPr lang="en-US" b="1"/>
              <a:t> </a:t>
            </a:r>
            <a:endParaRPr lang="en-US"/>
          </a:p>
          <a:p>
            <a:pPr marL="171450" indent="-171450">
              <a:buFont typeface="Arial"/>
              <a:buChar char="•"/>
            </a:pP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27</a:t>
            </a:fld>
            <a:endParaRPr lang="fr-FR"/>
          </a:p>
        </p:txBody>
      </p:sp>
    </p:spTree>
    <p:extLst>
      <p:ext uri="{BB962C8B-B14F-4D97-AF65-F5344CB8AC3E}">
        <p14:creationId xmlns:p14="http://schemas.microsoft.com/office/powerpoint/2010/main" val="1853721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Présenter</a:t>
            </a:r>
            <a:r>
              <a:rPr lang="en-US" b="0" dirty="0"/>
              <a:t> la </a:t>
            </a:r>
            <a:r>
              <a:rPr lang="en-US" b="0" dirty="0" err="1"/>
              <a:t>théorie</a:t>
            </a:r>
            <a:r>
              <a:rPr lang="en-US" b="0" dirty="0"/>
              <a:t> sur </a:t>
            </a:r>
            <a:r>
              <a:rPr lang="en-US" dirty="0"/>
              <a:t>les </a:t>
            </a:r>
            <a:r>
              <a:rPr lang="en-US" dirty="0" err="1"/>
              <a:t>accommodements</a:t>
            </a:r>
            <a:r>
              <a:rPr lang="en-US" dirty="0"/>
              <a:t> </a:t>
            </a:r>
            <a:r>
              <a:rPr lang="en-US" dirty="0" err="1"/>
              <a:t>raisonnables</a:t>
            </a:r>
            <a:r>
              <a:rPr lang="en-US" dirty="0"/>
              <a:t> aux</a:t>
            </a:r>
            <a:r>
              <a:rPr lang="en-US" b="0" dirty="0"/>
              <a:t> </a:t>
            </a:r>
            <a:r>
              <a:rPr lang="en-US" b="0" dirty="0" err="1"/>
              <a:t>élèves</a:t>
            </a:r>
            <a:r>
              <a:rPr lang="en-US" b="0" dirty="0"/>
              <a:t>. Les </a:t>
            </a:r>
            <a:r>
              <a:rPr lang="en-US" b="0" dirty="0" err="1"/>
              <a:t>élèves</a:t>
            </a:r>
            <a:r>
              <a:rPr lang="en-US" b="0" dirty="0"/>
              <a:t> </a:t>
            </a:r>
            <a:r>
              <a:rPr lang="en-US" b="0" dirty="0" err="1"/>
              <a:t>peuvent</a:t>
            </a:r>
            <a:r>
              <a:rPr lang="en-US" b="0" dirty="0"/>
              <a:t> </a:t>
            </a:r>
            <a:r>
              <a:rPr lang="en-US" b="0" dirty="0" err="1"/>
              <a:t>suivre</a:t>
            </a:r>
            <a:r>
              <a:rPr lang="en-US" b="0" dirty="0"/>
              <a:t> dans </a:t>
            </a:r>
            <a:r>
              <a:rPr lang="en-US" b="0" dirty="0" err="1"/>
              <a:t>leur</a:t>
            </a:r>
            <a:r>
              <a:rPr lang="en-US" b="0" dirty="0"/>
              <a:t> cahier de </a:t>
            </a:r>
            <a:r>
              <a:rPr lang="en-US" b="0" dirty="0" err="1"/>
              <a:t>l'élève</a:t>
            </a:r>
            <a:r>
              <a:rPr lang="en-US" b="0" dirty="0"/>
              <a:t> à la p</a:t>
            </a:r>
            <a:r>
              <a:rPr lang="en-US" dirty="0"/>
              <a:t>.15.</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28</a:t>
            </a:fld>
            <a:endParaRPr lang="fr-FR"/>
          </a:p>
        </p:txBody>
      </p:sp>
    </p:spTree>
    <p:extLst>
      <p:ext uri="{BB962C8B-B14F-4D97-AF65-F5344CB8AC3E}">
        <p14:creationId xmlns:p14="http://schemas.microsoft.com/office/powerpoint/2010/main" val="3656288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90000"/>
              </a:lnSpc>
              <a:spcBef>
                <a:spcPts val="1000"/>
              </a:spcBef>
            </a:pPr>
            <a:r>
              <a:rPr lang="fr-FR" b="1" dirty="0">
                <a:ea typeface="Calibri"/>
                <a:cs typeface="Calibri"/>
              </a:rPr>
              <a:t>NOTES À LA PERSONNE ENSEIGNANTE</a:t>
            </a:r>
            <a:endParaRPr lang="fr-FR" b="1"/>
          </a:p>
          <a:p>
            <a:pPr>
              <a:lnSpc>
                <a:spcPct val="90000"/>
              </a:lnSpc>
              <a:spcBef>
                <a:spcPts val="1000"/>
              </a:spcBef>
            </a:pPr>
            <a:endParaRPr lang="fr-FR" b="1"/>
          </a:p>
          <a:p>
            <a:pPr marL="171450" indent="-171450">
              <a:buFont typeface="Arial" panose="020B0604020202020204" pitchFamily="34" charset="0"/>
              <a:buChar char="•"/>
            </a:pPr>
            <a:r>
              <a:rPr lang="en-US" b="0" dirty="0" err="1"/>
              <a:t>Présenter</a:t>
            </a:r>
            <a:r>
              <a:rPr lang="en-US" b="0" dirty="0"/>
              <a:t> la </a:t>
            </a:r>
            <a:r>
              <a:rPr lang="en-US" b="0" dirty="0" err="1"/>
              <a:t>théorie</a:t>
            </a:r>
            <a:r>
              <a:rPr lang="en-US" b="0" dirty="0"/>
              <a:t> sur les </a:t>
            </a:r>
            <a:r>
              <a:rPr lang="en-US" b="0" dirty="0" err="1"/>
              <a:t>accommodements</a:t>
            </a:r>
            <a:r>
              <a:rPr lang="en-US" b="0" dirty="0"/>
              <a:t> aux </a:t>
            </a:r>
            <a:r>
              <a:rPr lang="en-US" b="0" dirty="0" err="1"/>
              <a:t>élèves</a:t>
            </a:r>
            <a:r>
              <a:rPr lang="en-US" b="0" dirty="0"/>
              <a:t>.</a:t>
            </a:r>
            <a:endParaRPr lang="fr-CA" b="0"/>
          </a:p>
          <a:p>
            <a:pPr marL="171450" indent="-171450">
              <a:buFont typeface="Arial" panose="020B0604020202020204" pitchFamily="34" charset="0"/>
              <a:buChar char="•"/>
            </a:pPr>
            <a:r>
              <a:rPr lang="en-US" b="0" dirty="0"/>
              <a:t>Cliquer pour faire </a:t>
            </a:r>
            <a:r>
              <a:rPr lang="en-US" b="0" dirty="0" err="1"/>
              <a:t>apparaitre</a:t>
            </a:r>
            <a:r>
              <a:rPr lang="en-US" b="0" dirty="0"/>
              <a:t> les </a:t>
            </a:r>
            <a:r>
              <a:rPr lang="en-US" b="0" dirty="0" err="1"/>
              <a:t>différents</a:t>
            </a:r>
            <a:r>
              <a:rPr lang="en-US" b="0" dirty="0"/>
              <a:t> </a:t>
            </a:r>
            <a:r>
              <a:rPr lang="en-US" b="0" dirty="0" err="1"/>
              <a:t>éléments</a:t>
            </a:r>
            <a:r>
              <a:rPr lang="en-US" b="0" dirty="0"/>
              <a:t> de la </a:t>
            </a:r>
            <a:r>
              <a:rPr lang="en-US" b="0" dirty="0" err="1"/>
              <a:t>réponse</a:t>
            </a:r>
            <a:r>
              <a:rPr lang="en-US" b="0" dirty="0"/>
              <a:t>.</a:t>
            </a:r>
            <a:endParaRPr lang="fr-FR" b="0"/>
          </a:p>
          <a:p>
            <a:pPr marL="171450" indent="-171450">
              <a:buFont typeface="Arial" panose="020B0604020202020204" pitchFamily="34" charset="0"/>
              <a:buChar char="•"/>
            </a:pPr>
            <a:r>
              <a:rPr lang="fr-FR" b="0" dirty="0"/>
              <a:t>Demander aux élèves d'inventez une situation où une demande d’accommodement ne vous paraîtrait pas « raisonnable ». Cahier de l'élève p.</a:t>
            </a:r>
            <a:r>
              <a:rPr lang="fr-FR" dirty="0"/>
              <a:t>15</a:t>
            </a:r>
            <a:endParaRPr lang="fr-FR" b="0" dirty="0">
              <a:ea typeface="Calibri"/>
              <a:cs typeface="Calibri"/>
            </a:endParaRPr>
          </a:p>
          <a:p>
            <a:endParaRPr lang="fr-FR"/>
          </a:p>
          <a:p>
            <a:pPr>
              <a:lnSpc>
                <a:spcPct val="90000"/>
              </a:lnSpc>
              <a:spcBef>
                <a:spcPts val="1000"/>
              </a:spcBef>
            </a:pPr>
            <a:r>
              <a:rPr lang="fr-FR" b="1" dirty="0"/>
              <a:t>Un accommodement raisonnable : Pour qui? Pourquoi? Quand?</a:t>
            </a:r>
            <a:endParaRPr lang="fr-FR">
              <a:ea typeface="Calibri"/>
              <a:cs typeface="Calibri"/>
            </a:endParaRPr>
          </a:p>
          <a:p>
            <a:pPr>
              <a:lnSpc>
                <a:spcPct val="90000"/>
              </a:lnSpc>
              <a:spcBef>
                <a:spcPts val="1000"/>
              </a:spcBef>
            </a:pPr>
            <a:r>
              <a:rPr lang="fr-FR" dirty="0"/>
              <a:t>La notion d’accommodement raisonnable provient du droit à l’égalité et à la non-discrimination. Il s’agit de créer une exception en faveur d’une personne pour qu’elle puisse bénéficier des mêmes droits et d’un accès aux mêmes services que les autres. </a:t>
            </a:r>
            <a:endParaRPr lang="fr-FR" dirty="0">
              <a:ea typeface="Calibri"/>
              <a:cs typeface="Calibri"/>
            </a:endParaRPr>
          </a:p>
          <a:p>
            <a:pPr>
              <a:lnSpc>
                <a:spcPct val="90000"/>
              </a:lnSpc>
              <a:spcBef>
                <a:spcPts val="1000"/>
              </a:spcBef>
            </a:pPr>
            <a:endParaRPr lang="fr-FR">
              <a:ea typeface="Calibri"/>
              <a:cs typeface="Calibri"/>
            </a:endParaRPr>
          </a:p>
          <a:p>
            <a:pPr>
              <a:lnSpc>
                <a:spcPct val="90000"/>
              </a:lnSpc>
              <a:spcBef>
                <a:spcPts val="1000"/>
              </a:spcBef>
            </a:pPr>
            <a:r>
              <a:rPr lang="fr-FR" dirty="0"/>
              <a:t>Une mesure d’accommodement doit être accordée si : </a:t>
            </a:r>
            <a:endParaRPr lang="fr-FR">
              <a:ea typeface="Calibri" panose="020F0502020204030204"/>
              <a:cs typeface="Calibri" panose="020F0502020204030204"/>
            </a:endParaRPr>
          </a:p>
          <a:p>
            <a:pPr marL="285750" indent="-285750">
              <a:lnSpc>
                <a:spcPct val="90000"/>
              </a:lnSpc>
              <a:spcBef>
                <a:spcPts val="1000"/>
              </a:spcBef>
              <a:buFont typeface="Arial,Sans-Serif"/>
              <a:buChar char="•"/>
            </a:pPr>
            <a:r>
              <a:rPr lang="fr-FR" dirty="0"/>
              <a:t>une personne est victime de </a:t>
            </a:r>
            <a:r>
              <a:rPr lang="fr-FR" b="1" dirty="0"/>
              <a:t>discrimination indirecte,</a:t>
            </a:r>
            <a:r>
              <a:rPr lang="fr-FR" dirty="0"/>
              <a:t> </a:t>
            </a:r>
            <a:endParaRPr lang="en-US"/>
          </a:p>
          <a:p>
            <a:pPr marL="285750" indent="-285750">
              <a:lnSpc>
                <a:spcPct val="90000"/>
              </a:lnSpc>
              <a:spcBef>
                <a:spcPts val="1000"/>
              </a:spcBef>
              <a:buFont typeface="Arial,Sans-Serif"/>
              <a:buChar char="•"/>
            </a:pPr>
            <a:r>
              <a:rPr lang="fr-FR" dirty="0"/>
              <a:t>cette personne </a:t>
            </a:r>
            <a:r>
              <a:rPr lang="fr-FR" b="1" dirty="0"/>
              <a:t>demande</a:t>
            </a:r>
            <a:r>
              <a:rPr lang="fr-FR" dirty="0"/>
              <a:t> une mesure d’accommodement, et</a:t>
            </a:r>
            <a:endParaRPr lang="en-US"/>
          </a:p>
          <a:p>
            <a:pPr marL="285750" indent="-285750">
              <a:lnSpc>
                <a:spcPct val="90000"/>
              </a:lnSpc>
              <a:spcBef>
                <a:spcPts val="1000"/>
              </a:spcBef>
              <a:buFont typeface="Arial,Sans-Serif"/>
              <a:buChar char="•"/>
            </a:pPr>
            <a:r>
              <a:rPr lang="fr-FR" dirty="0"/>
              <a:t>L’accommodement demandé n’entraîne </a:t>
            </a:r>
            <a:r>
              <a:rPr lang="fr-FR" b="1" dirty="0"/>
              <a:t>pas de contraintes excessives </a:t>
            </a:r>
            <a:r>
              <a:rPr lang="fr-FR" dirty="0"/>
              <a:t>pour l’institution qui commet la discrimination (caractère raisonnable), c’est-à-dire : </a:t>
            </a:r>
            <a:endParaRPr lang="en-US"/>
          </a:p>
          <a:p>
            <a:pPr marL="605790" lvl="1" indent="-285750">
              <a:lnSpc>
                <a:spcPct val="90000"/>
              </a:lnSpc>
              <a:spcBef>
                <a:spcPts val="1000"/>
              </a:spcBef>
              <a:buFont typeface="Courier New,monospace"/>
              <a:buChar char="o"/>
            </a:pPr>
            <a:r>
              <a:rPr lang="fr-FR" dirty="0"/>
              <a:t>qu’il respecte les capacités financières et matérielles de l’institution en cause,</a:t>
            </a:r>
            <a:endParaRPr lang="en-US"/>
          </a:p>
          <a:p>
            <a:pPr marL="605790" lvl="1" indent="-285750">
              <a:lnSpc>
                <a:spcPct val="90000"/>
              </a:lnSpc>
              <a:spcBef>
                <a:spcPts val="1000"/>
              </a:spcBef>
              <a:buFont typeface="Courier New,monospace"/>
              <a:buChar char="o"/>
            </a:pPr>
            <a:r>
              <a:rPr lang="fr-FR" dirty="0"/>
              <a:t>qu’il ne bouleverse pas son fonctionnement,</a:t>
            </a:r>
            <a:endParaRPr lang="en-US"/>
          </a:p>
          <a:p>
            <a:pPr marL="605790" lvl="1" indent="-285750">
              <a:lnSpc>
                <a:spcPct val="90000"/>
              </a:lnSpc>
              <a:spcBef>
                <a:spcPts val="1000"/>
              </a:spcBef>
              <a:buFont typeface="Courier New,monospace"/>
              <a:buChar char="o"/>
            </a:pPr>
            <a:r>
              <a:rPr lang="fr-FR" dirty="0"/>
              <a:t>qu’il ne porte pas atteinte aux droits et à la sécurité des autres.</a:t>
            </a:r>
            <a:endParaRPr lang="fr-FR">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29</a:t>
            </a:fld>
            <a:endParaRPr lang="fr-FR"/>
          </a:p>
        </p:txBody>
      </p:sp>
    </p:spTree>
    <p:extLst>
      <p:ext uri="{BB962C8B-B14F-4D97-AF65-F5344CB8AC3E}">
        <p14:creationId xmlns:p14="http://schemas.microsoft.com/office/powerpoint/2010/main" val="516151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ea typeface="Calibri"/>
              <a:cs typeface="Calibri"/>
            </a:endParaRPr>
          </a:p>
          <a:p>
            <a:pPr marL="171450" indent="-171450">
              <a:buFont typeface="Arial" panose="020B0604020202020204" pitchFamily="34" charset="0"/>
              <a:buChar char="•"/>
            </a:pPr>
            <a:r>
              <a:rPr lang="en-US" b="0" dirty="0" err="1">
                <a:ea typeface="Calibri"/>
                <a:cs typeface="Calibri"/>
              </a:rPr>
              <a:t>Choisir</a:t>
            </a:r>
            <a:r>
              <a:rPr lang="en-US" b="0" dirty="0">
                <a:ea typeface="Calibri"/>
                <a:cs typeface="Calibri"/>
              </a:rPr>
              <a:t> les</a:t>
            </a:r>
            <a:r>
              <a:rPr lang="en-US" b="0" dirty="0"/>
              <a:t> examens de </a:t>
            </a:r>
            <a:r>
              <a:rPr lang="en-US" b="0" dirty="0" err="1"/>
              <a:t>cas</a:t>
            </a:r>
            <a:r>
              <a:rPr lang="en-US" b="0" dirty="0"/>
              <a:t> </a:t>
            </a:r>
            <a:r>
              <a:rPr lang="en-US" b="0" dirty="0" err="1"/>
              <a:t>réels</a:t>
            </a:r>
            <a:r>
              <a:rPr lang="en-US" b="0" dirty="0"/>
              <a:t> qui </a:t>
            </a:r>
            <a:r>
              <a:rPr lang="en-US" b="0" dirty="0" err="1"/>
              <a:t>vous</a:t>
            </a:r>
            <a:r>
              <a:rPr lang="en-US" b="0" dirty="0"/>
              <a:t> </a:t>
            </a:r>
            <a:r>
              <a:rPr lang="en-US" b="0" dirty="0" err="1"/>
              <a:t>intéresse</a:t>
            </a:r>
            <a:r>
              <a:rPr lang="en-US" b="0" dirty="0"/>
              <a:t>. Il </a:t>
            </a:r>
            <a:r>
              <a:rPr lang="en-US" b="0" dirty="0" err="1"/>
              <a:t>est</a:t>
            </a:r>
            <a:r>
              <a:rPr lang="en-US" b="0" dirty="0"/>
              <a:t> possible </a:t>
            </a:r>
            <a:r>
              <a:rPr lang="en-US" b="0" dirty="0" err="1"/>
              <a:t>d’en</a:t>
            </a:r>
            <a:r>
              <a:rPr lang="en-US" b="0" dirty="0"/>
              <a:t> </a:t>
            </a:r>
            <a:r>
              <a:rPr lang="en-US" b="0" dirty="0" err="1"/>
              <a:t>analyser</a:t>
            </a:r>
            <a:r>
              <a:rPr lang="en-US" b="0" dirty="0"/>
              <a:t> un seul </a:t>
            </a:r>
            <a:r>
              <a:rPr lang="en-US" b="0" dirty="0" err="1"/>
              <a:t>comme</a:t>
            </a:r>
            <a:r>
              <a:rPr lang="en-US" b="0" dirty="0"/>
              <a:t> de </a:t>
            </a:r>
            <a:r>
              <a:rPr lang="en-US" b="0" dirty="0" err="1"/>
              <a:t>tous</a:t>
            </a:r>
            <a:r>
              <a:rPr lang="en-US" b="0" dirty="0"/>
              <a:t> les faire.</a:t>
            </a:r>
            <a:endParaRPr lang="en-US" b="0">
              <a:ea typeface="Calibri"/>
              <a:cs typeface="Calibri"/>
            </a:endParaRPr>
          </a:p>
          <a:p>
            <a:pPr marL="171450" indent="-171450">
              <a:buFont typeface="Arial" panose="020B0604020202020204" pitchFamily="34" charset="0"/>
              <a:buChar char="•"/>
            </a:pPr>
            <a:r>
              <a:rPr lang="en-US" b="0" dirty="0" err="1">
                <a:ea typeface="Calibri"/>
                <a:cs typeface="Calibri"/>
              </a:rPr>
              <a:t>Présenter</a:t>
            </a:r>
            <a:r>
              <a:rPr lang="en-US" b="0" dirty="0">
                <a:ea typeface="Calibri"/>
                <a:cs typeface="Calibri"/>
              </a:rPr>
              <a:t> </a:t>
            </a:r>
            <a:r>
              <a:rPr lang="en-US" b="0" dirty="0" err="1">
                <a:ea typeface="Calibri"/>
                <a:cs typeface="Calibri"/>
              </a:rPr>
              <a:t>l'examen</a:t>
            </a:r>
            <a:r>
              <a:rPr lang="en-US" b="0" dirty="0">
                <a:ea typeface="Calibri"/>
                <a:cs typeface="Calibri"/>
              </a:rPr>
              <a:t> de </a:t>
            </a:r>
            <a:r>
              <a:rPr lang="en-US" b="0" dirty="0" err="1">
                <a:ea typeface="Calibri"/>
                <a:cs typeface="Calibri"/>
              </a:rPr>
              <a:t>cas</a:t>
            </a:r>
            <a:r>
              <a:rPr lang="en-US" b="0" dirty="0">
                <a:ea typeface="Calibri"/>
                <a:cs typeface="Calibri"/>
              </a:rPr>
              <a:t> </a:t>
            </a:r>
            <a:r>
              <a:rPr lang="en-US" dirty="0" err="1">
                <a:ea typeface="Calibri"/>
                <a:cs typeface="Calibri"/>
              </a:rPr>
              <a:t>réels</a:t>
            </a:r>
            <a:r>
              <a:rPr lang="en-US" b="0" dirty="0">
                <a:ea typeface="Calibri"/>
                <a:cs typeface="Calibri"/>
              </a:rPr>
              <a:t> </a:t>
            </a:r>
            <a:r>
              <a:rPr lang="en-US" dirty="0" err="1">
                <a:ea typeface="Calibri"/>
                <a:cs typeface="Calibri"/>
              </a:rPr>
              <a:t>choisis</a:t>
            </a:r>
            <a:r>
              <a:rPr lang="en-US" b="0" dirty="0">
                <a:ea typeface="Calibri"/>
                <a:cs typeface="Calibri"/>
              </a:rPr>
              <a:t> aux </a:t>
            </a:r>
            <a:r>
              <a:rPr lang="en-US" b="0" dirty="0" err="1">
                <a:ea typeface="Calibri"/>
                <a:cs typeface="Calibri"/>
              </a:rPr>
              <a:t>élèves</a:t>
            </a:r>
            <a:r>
              <a:rPr lang="en-US" b="0" dirty="0">
                <a:ea typeface="Calibri"/>
                <a:cs typeface="Calibri"/>
              </a:rPr>
              <a:t> et </a:t>
            </a:r>
            <a:r>
              <a:rPr lang="en-US" b="0" dirty="0" err="1">
                <a:ea typeface="Calibri"/>
                <a:cs typeface="Calibri"/>
              </a:rPr>
              <a:t>répondre</a:t>
            </a:r>
            <a:r>
              <a:rPr lang="en-US" b="0" dirty="0">
                <a:ea typeface="Calibri"/>
                <a:cs typeface="Calibri"/>
              </a:rPr>
              <a:t> aux questions</a:t>
            </a:r>
            <a:r>
              <a:rPr lang="en-US" b="0" dirty="0"/>
              <a:t> </a:t>
            </a:r>
            <a:r>
              <a:rPr lang="en-US" b="0" dirty="0" err="1"/>
              <a:t>en</a:t>
            </a:r>
            <a:r>
              <a:rPr lang="en-US" b="0" dirty="0"/>
              <a:t> </a:t>
            </a:r>
            <a:r>
              <a:rPr lang="en-US" b="0" dirty="0" err="1"/>
              <a:t>groupe</a:t>
            </a:r>
            <a:r>
              <a:rPr lang="en-US" b="0" dirty="0"/>
              <a:t>.</a:t>
            </a:r>
            <a:endParaRPr lang="en-US" b="0">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30</a:t>
            </a:fld>
            <a:endParaRPr lang="fr-FR"/>
          </a:p>
        </p:txBody>
      </p:sp>
    </p:spTree>
    <p:extLst>
      <p:ext uri="{BB962C8B-B14F-4D97-AF65-F5344CB8AC3E}">
        <p14:creationId xmlns:p14="http://schemas.microsoft.com/office/powerpoint/2010/main" val="3130546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err="1"/>
              <a:t>Présenter</a:t>
            </a:r>
            <a:r>
              <a:rPr lang="en-US" b="0"/>
              <a:t> </a:t>
            </a:r>
            <a:r>
              <a:rPr lang="en-US" b="0" err="1"/>
              <a:t>l'examen</a:t>
            </a:r>
            <a:r>
              <a:rPr lang="en-US" b="0"/>
              <a:t> de </a:t>
            </a:r>
            <a:r>
              <a:rPr lang="en-US" b="0" err="1"/>
              <a:t>cas</a:t>
            </a:r>
            <a:r>
              <a:rPr lang="en-US" b="0"/>
              <a:t> </a:t>
            </a:r>
            <a:r>
              <a:rPr lang="en-US" b="0" err="1"/>
              <a:t>réel</a:t>
            </a:r>
            <a:r>
              <a:rPr lang="en-US" b="0"/>
              <a:t> </a:t>
            </a:r>
            <a:r>
              <a:rPr lang="en-US" b="0" err="1"/>
              <a:t>choisi</a:t>
            </a:r>
            <a:r>
              <a:rPr lang="en-US" b="0"/>
              <a:t> aux </a:t>
            </a:r>
            <a:r>
              <a:rPr lang="en-US" b="0" err="1"/>
              <a:t>élèves</a:t>
            </a:r>
            <a:r>
              <a:rPr lang="en-US" b="0"/>
              <a:t> et </a:t>
            </a:r>
            <a:r>
              <a:rPr lang="en-US" b="0" err="1"/>
              <a:t>répondre</a:t>
            </a:r>
            <a:r>
              <a:rPr lang="en-US" b="0"/>
              <a:t> aux questions « </a:t>
            </a:r>
            <a:r>
              <a:rPr lang="en-US" b="0" err="1"/>
              <a:t>Pistes</a:t>
            </a:r>
            <a:r>
              <a:rPr lang="en-US" b="0"/>
              <a:t> de </a:t>
            </a:r>
            <a:r>
              <a:rPr lang="en-US" b="0" err="1"/>
              <a:t>réflexions</a:t>
            </a:r>
            <a:r>
              <a:rPr lang="en-US" b="0"/>
              <a:t> » </a:t>
            </a:r>
            <a:r>
              <a:rPr lang="en-US" b="0" err="1"/>
              <a:t>en</a:t>
            </a:r>
            <a:r>
              <a:rPr lang="en-US" b="0"/>
              <a:t> </a:t>
            </a:r>
            <a:r>
              <a:rPr lang="en-US" b="0" err="1"/>
              <a:t>groupe</a:t>
            </a:r>
            <a:r>
              <a:rPr lang="en-US" b="0"/>
              <a:t>.</a:t>
            </a:r>
          </a:p>
          <a:p>
            <a:pPr marL="171450" indent="-171450">
              <a:buFont typeface="Arial" panose="020B0604020202020204" pitchFamily="34" charset="0"/>
              <a:buChar char="•"/>
            </a:pPr>
            <a:r>
              <a:rPr lang="en-US" b="0" dirty="0">
                <a:ea typeface="Calibri"/>
                <a:cs typeface="Calibri"/>
              </a:rPr>
              <a:t>Les </a:t>
            </a:r>
            <a:r>
              <a:rPr lang="en-US" b="0" dirty="0" err="1">
                <a:ea typeface="Calibri"/>
                <a:cs typeface="Calibri"/>
              </a:rPr>
              <a:t>élèves</a:t>
            </a:r>
            <a:r>
              <a:rPr lang="en-US" b="0" dirty="0">
                <a:ea typeface="Calibri"/>
                <a:cs typeface="Calibri"/>
              </a:rPr>
              <a:t> </a:t>
            </a:r>
            <a:r>
              <a:rPr lang="en-US" b="0" dirty="0" err="1">
                <a:ea typeface="Calibri"/>
                <a:cs typeface="Calibri"/>
              </a:rPr>
              <a:t>peuvent</a:t>
            </a:r>
            <a:r>
              <a:rPr lang="en-US" b="0" dirty="0">
                <a:ea typeface="Calibri"/>
                <a:cs typeface="Calibri"/>
              </a:rPr>
              <a:t> </a:t>
            </a:r>
            <a:r>
              <a:rPr lang="en-US" b="0" dirty="0" err="1">
                <a:ea typeface="Calibri"/>
                <a:cs typeface="Calibri"/>
              </a:rPr>
              <a:t>suivre</a:t>
            </a:r>
            <a:r>
              <a:rPr lang="en-US" b="0" dirty="0">
                <a:ea typeface="Calibri"/>
                <a:cs typeface="Calibri"/>
              </a:rPr>
              <a:t> dans le cahier de </a:t>
            </a:r>
            <a:r>
              <a:rPr lang="en-US" b="0" dirty="0" err="1">
                <a:ea typeface="Calibri"/>
                <a:cs typeface="Calibri"/>
              </a:rPr>
              <a:t>l'élève</a:t>
            </a:r>
            <a:r>
              <a:rPr lang="en-US" b="0">
                <a:ea typeface="Calibri"/>
                <a:cs typeface="Calibri"/>
              </a:rPr>
              <a:t> p. </a:t>
            </a:r>
            <a:r>
              <a:rPr lang="en-US">
                <a:ea typeface="Calibri"/>
                <a:cs typeface="Calibri"/>
              </a:rPr>
              <a:t>16-17</a:t>
            </a:r>
            <a:r>
              <a:rPr lang="en-US" b="0">
                <a:ea typeface="Calibri"/>
                <a:cs typeface="Calibri"/>
              </a:rPr>
              <a:t>.</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31</a:t>
            </a:fld>
            <a:endParaRPr lang="fr-FR"/>
          </a:p>
        </p:txBody>
      </p:sp>
    </p:spTree>
    <p:extLst>
      <p:ext uri="{BB962C8B-B14F-4D97-AF65-F5344CB8AC3E}">
        <p14:creationId xmlns:p14="http://schemas.microsoft.com/office/powerpoint/2010/main" val="185483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endParaRPr lang="fr-FR" dirty="0"/>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dirty="0"/>
              <a:t>De manière </a:t>
            </a:r>
            <a:r>
              <a:rPr lang="en-US" dirty="0" err="1"/>
              <a:t>individuelle</a:t>
            </a:r>
            <a:r>
              <a:rPr lang="en-US" dirty="0"/>
              <a:t> </a:t>
            </a:r>
            <a:r>
              <a:rPr lang="en-US" dirty="0" err="1"/>
              <a:t>ou</a:t>
            </a:r>
            <a:r>
              <a:rPr lang="en-US" b="0" dirty="0">
                <a:effectLst/>
              </a:rPr>
              <a:t> </a:t>
            </a:r>
            <a:r>
              <a:rPr lang="en-US" b="0" dirty="0" err="1">
                <a:effectLst/>
              </a:rPr>
              <a:t>en</a:t>
            </a:r>
            <a:r>
              <a:rPr lang="en-US" b="0" dirty="0">
                <a:effectLst/>
              </a:rPr>
              <a:t> équipe, les </a:t>
            </a:r>
            <a:r>
              <a:rPr lang="en-US" b="0" dirty="0" err="1">
                <a:effectLst/>
              </a:rPr>
              <a:t>élèves</a:t>
            </a:r>
            <a:r>
              <a:rPr lang="en-US" b="0" dirty="0">
                <a:effectLst/>
              </a:rPr>
              <a:t> </a:t>
            </a:r>
            <a:r>
              <a:rPr lang="en-US" b="0" dirty="0" err="1">
                <a:effectLst/>
              </a:rPr>
              <a:t>répondent</a:t>
            </a:r>
            <a:r>
              <a:rPr lang="en-US" b="0" dirty="0">
                <a:effectLst/>
              </a:rPr>
              <a:t> aux questions </a:t>
            </a:r>
            <a:r>
              <a:rPr lang="en-US" b="0" dirty="0" err="1">
                <a:effectLst/>
              </a:rPr>
              <a:t>suivantes</a:t>
            </a:r>
            <a:r>
              <a:rPr lang="en-US" b="0" dirty="0">
                <a:effectLst/>
              </a:rPr>
              <a:t> AVANT la </a:t>
            </a:r>
            <a:r>
              <a:rPr lang="en-US" b="0" dirty="0" err="1">
                <a:effectLst/>
              </a:rPr>
              <a:t>présentation</a:t>
            </a:r>
            <a:r>
              <a:rPr lang="en-US" b="0" dirty="0">
                <a:effectLst/>
              </a:rPr>
              <a:t> du PowerPoint dans </a:t>
            </a:r>
            <a:r>
              <a:rPr lang="en-US" b="0" dirty="0" err="1">
                <a:effectLst/>
              </a:rPr>
              <a:t>leur</a:t>
            </a:r>
            <a:r>
              <a:rPr lang="en-US" b="0" dirty="0">
                <a:effectLst/>
              </a:rPr>
              <a:t> cahier de </a:t>
            </a:r>
            <a:r>
              <a:rPr lang="en-US" b="0" dirty="0" err="1">
                <a:effectLst/>
              </a:rPr>
              <a:t>l'élève</a:t>
            </a:r>
            <a:r>
              <a:rPr lang="en-US" dirty="0"/>
              <a:t> aux</a:t>
            </a:r>
            <a:r>
              <a:rPr lang="en-US" b="0" dirty="0">
                <a:effectLst/>
              </a:rPr>
              <a:t> p. </a:t>
            </a:r>
            <a:r>
              <a:rPr lang="en-US" dirty="0"/>
              <a:t>5 et </a:t>
            </a:r>
            <a:r>
              <a:rPr lang="en-US" b="0" dirty="0">
                <a:effectLst/>
              </a:rPr>
              <a:t>6.</a:t>
            </a:r>
            <a:endParaRPr lang="en-US" b="0" dirty="0">
              <a:effectLst/>
              <a:ea typeface="Calibri" panose="020F0502020204030204"/>
              <a:cs typeface="Calibri" panose="020F0502020204030204"/>
            </a:endParaRPr>
          </a:p>
          <a:p>
            <a:pPr marL="228600" indent="-228600">
              <a:buAutoNum type="arabicPeriod"/>
            </a:pPr>
            <a:r>
              <a:rPr lang="en-US" b="0" dirty="0" err="1">
                <a:effectLst/>
                <a:ea typeface="Calibri" panose="020F0502020204030204"/>
                <a:cs typeface="Calibri" panose="020F0502020204030204"/>
              </a:rPr>
              <a:t>Qu'est-ce</a:t>
            </a:r>
            <a:r>
              <a:rPr lang="en-US" b="0" dirty="0">
                <a:effectLst/>
                <a:ea typeface="Calibri" panose="020F0502020204030204"/>
                <a:cs typeface="Calibri" panose="020F0502020204030204"/>
              </a:rPr>
              <a:t> que la discrimination?</a:t>
            </a:r>
          </a:p>
          <a:p>
            <a:pPr marL="228600" indent="-228600">
              <a:buAutoNum type="arabicPeriod"/>
            </a:pPr>
            <a:r>
              <a:rPr lang="en-US" b="0" dirty="0" err="1">
                <a:effectLst/>
                <a:ea typeface="Calibri"/>
                <a:cs typeface="Calibri"/>
              </a:rPr>
              <a:t>Qu'est-ce</a:t>
            </a:r>
            <a:r>
              <a:rPr lang="en-US" b="0" dirty="0">
                <a:effectLst/>
                <a:ea typeface="Calibri"/>
                <a:cs typeface="Calibri"/>
              </a:rPr>
              <a:t> </a:t>
            </a:r>
            <a:r>
              <a:rPr lang="en-US" b="0" dirty="0" err="1">
                <a:effectLst/>
                <a:ea typeface="Calibri"/>
                <a:cs typeface="Calibri"/>
              </a:rPr>
              <a:t>qu'un</a:t>
            </a:r>
            <a:r>
              <a:rPr lang="en-US" b="0" dirty="0">
                <a:effectLst/>
                <a:ea typeface="Calibri"/>
                <a:cs typeface="Calibri"/>
              </a:rPr>
              <a:t> </a:t>
            </a:r>
            <a:r>
              <a:rPr lang="en-US" b="0" dirty="0" err="1">
                <a:effectLst/>
                <a:ea typeface="Calibri"/>
                <a:cs typeface="Calibri"/>
              </a:rPr>
              <a:t>accommodement</a:t>
            </a:r>
            <a:r>
              <a:rPr lang="en-US" b="0" dirty="0">
                <a:effectLst/>
                <a:ea typeface="Calibri"/>
                <a:cs typeface="Calibri"/>
              </a:rPr>
              <a:t> </a:t>
            </a:r>
            <a:r>
              <a:rPr lang="en-US" b="0" dirty="0" err="1">
                <a:effectLst/>
                <a:ea typeface="Calibri"/>
                <a:cs typeface="Calibri"/>
              </a:rPr>
              <a:t>raisonnable</a:t>
            </a:r>
            <a:r>
              <a:rPr lang="en-US" b="0" dirty="0">
                <a:effectLst/>
                <a:ea typeface="Calibri"/>
                <a:cs typeface="Calibri"/>
              </a:rPr>
              <a:t>?</a:t>
            </a:r>
          </a:p>
          <a:p>
            <a:pPr marL="228600" indent="-228600">
              <a:buAutoNum type="arabicPeriod"/>
            </a:pPr>
            <a:r>
              <a:rPr lang="en-US" b="0" dirty="0">
                <a:effectLst/>
              </a:rPr>
              <a:t>Est-ce </a:t>
            </a:r>
            <a:r>
              <a:rPr lang="en-US" b="0" dirty="0" err="1">
                <a:effectLst/>
              </a:rPr>
              <a:t>vrai</a:t>
            </a:r>
            <a:r>
              <a:rPr lang="en-US" b="0" dirty="0">
                <a:effectLst/>
              </a:rPr>
              <a:t> que les </a:t>
            </a:r>
            <a:r>
              <a:rPr lang="en-US" b="0" dirty="0" err="1">
                <a:effectLst/>
              </a:rPr>
              <a:t>accommodements</a:t>
            </a:r>
            <a:r>
              <a:rPr lang="en-US" b="0" dirty="0">
                <a:effectLst/>
              </a:rPr>
              <a:t> </a:t>
            </a:r>
            <a:r>
              <a:rPr lang="en-US" b="0" dirty="0" err="1">
                <a:effectLst/>
              </a:rPr>
              <a:t>sont</a:t>
            </a:r>
            <a:r>
              <a:rPr lang="en-US" b="0" dirty="0">
                <a:effectLst/>
              </a:rPr>
              <a:t> </a:t>
            </a:r>
            <a:r>
              <a:rPr lang="en-US" b="0" dirty="0" err="1">
                <a:effectLst/>
              </a:rPr>
              <a:t>toujours</a:t>
            </a:r>
            <a:r>
              <a:rPr lang="en-US" b="0" dirty="0">
                <a:effectLst/>
              </a:rPr>
              <a:t> </a:t>
            </a:r>
            <a:r>
              <a:rPr lang="en-US" b="0" dirty="0" err="1">
                <a:effectLst/>
              </a:rPr>
              <a:t>liés</a:t>
            </a:r>
            <a:r>
              <a:rPr lang="en-US" b="0" dirty="0">
                <a:effectLst/>
              </a:rPr>
              <a:t> à des questions religieuses? Y a-t-il </a:t>
            </a:r>
            <a:r>
              <a:rPr lang="en-US" b="0" dirty="0" err="1">
                <a:effectLst/>
              </a:rPr>
              <a:t>d’autres</a:t>
            </a:r>
            <a:r>
              <a:rPr lang="en-US" b="0" dirty="0">
                <a:effectLst/>
              </a:rPr>
              <a:t> motifs </a:t>
            </a:r>
            <a:r>
              <a:rPr lang="en-US" b="0" dirty="0" err="1">
                <a:effectLst/>
              </a:rPr>
              <a:t>d’accommodements</a:t>
            </a:r>
            <a:r>
              <a:rPr lang="en-US" b="0" dirty="0">
                <a:effectLst/>
              </a:rPr>
              <a:t> </a:t>
            </a:r>
            <a:r>
              <a:rPr lang="en-US" b="0" dirty="0" err="1">
                <a:effectLst/>
              </a:rPr>
              <a:t>raisonnables</a:t>
            </a:r>
            <a:r>
              <a:rPr lang="en-US" b="0" dirty="0">
                <a:effectLst/>
              </a:rPr>
              <a:t>? </a:t>
            </a:r>
            <a:endParaRPr lang="en-US" b="0" dirty="0">
              <a:effectLst/>
              <a:ea typeface="Calibri"/>
              <a:cs typeface="Calibri"/>
            </a:endParaRPr>
          </a:p>
          <a:p>
            <a:pPr marL="228600" indent="-228600">
              <a:buAutoNum type="arabicPeriod"/>
            </a:pPr>
            <a:r>
              <a:rPr lang="en-US" b="0" dirty="0" err="1">
                <a:effectLst/>
              </a:rPr>
              <a:t>Qu’est-ce</a:t>
            </a:r>
            <a:r>
              <a:rPr lang="en-US" b="0" dirty="0">
                <a:effectLst/>
              </a:rPr>
              <a:t> qui </a:t>
            </a:r>
            <a:r>
              <a:rPr lang="en-US" b="0" dirty="0" err="1">
                <a:effectLst/>
              </a:rPr>
              <a:t>caractérise</a:t>
            </a:r>
            <a:r>
              <a:rPr lang="en-US" b="0" dirty="0">
                <a:effectLst/>
              </a:rPr>
              <a:t> </a:t>
            </a:r>
            <a:r>
              <a:rPr lang="en-US" b="0" dirty="0" err="1">
                <a:effectLst/>
              </a:rPr>
              <a:t>une</a:t>
            </a:r>
            <a:r>
              <a:rPr lang="en-US" b="0" dirty="0">
                <a:effectLst/>
              </a:rPr>
              <a:t> </a:t>
            </a:r>
            <a:r>
              <a:rPr lang="en-US" b="0" dirty="0" err="1">
                <a:effectLst/>
              </a:rPr>
              <a:t>médiation</a:t>
            </a:r>
            <a:r>
              <a:rPr lang="en-US" b="0" dirty="0">
                <a:effectLst/>
              </a:rPr>
              <a:t>? </a:t>
            </a:r>
            <a:endParaRPr lang="en-US" b="0" dirty="0">
              <a:effectLst/>
              <a:ea typeface="Calibri" panose="020F0502020204030204"/>
              <a:cs typeface="Calibri" panose="020F0502020204030204"/>
            </a:endParaRPr>
          </a:p>
          <a:p>
            <a:endParaRPr lang="en-US" b="0">
              <a:effectLst/>
              <a:ea typeface="Calibri" panose="020F0502020204030204"/>
              <a:cs typeface="Calibri" panose="020F0502020204030204"/>
            </a:endParaRPr>
          </a:p>
          <a:p>
            <a:pPr marL="171450" indent="-171450">
              <a:buFont typeface="Arial" panose="020B0604020202020204" pitchFamily="34" charset="0"/>
              <a:buChar char="•"/>
            </a:pPr>
            <a:r>
              <a:rPr lang="en-US" b="0" dirty="0">
                <a:effectLst/>
              </a:rPr>
              <a:t>Les </a:t>
            </a:r>
            <a:r>
              <a:rPr lang="en-US" b="0" dirty="0" err="1">
                <a:effectLst/>
              </a:rPr>
              <a:t>élèves</a:t>
            </a:r>
            <a:r>
              <a:rPr lang="en-US" b="0" dirty="0">
                <a:effectLst/>
              </a:rPr>
              <a:t> </a:t>
            </a:r>
            <a:r>
              <a:rPr lang="en-US" b="0" dirty="0" err="1">
                <a:effectLst/>
              </a:rPr>
              <a:t>partagent</a:t>
            </a:r>
            <a:r>
              <a:rPr lang="en-US" b="0" dirty="0">
                <a:effectLst/>
              </a:rPr>
              <a:t> </a:t>
            </a:r>
            <a:r>
              <a:rPr lang="en-US" b="0" dirty="0" err="1">
                <a:effectLst/>
              </a:rPr>
              <a:t>leurs</a:t>
            </a:r>
            <a:r>
              <a:rPr lang="en-US" b="0" dirty="0">
                <a:effectLst/>
              </a:rPr>
              <a:t> </a:t>
            </a:r>
            <a:r>
              <a:rPr lang="en-US" b="0" dirty="0" err="1">
                <a:effectLst/>
              </a:rPr>
              <a:t>réponses</a:t>
            </a:r>
            <a:r>
              <a:rPr lang="en-US" b="0" dirty="0">
                <a:effectLst/>
              </a:rPr>
              <a:t> </a:t>
            </a:r>
            <a:r>
              <a:rPr lang="en-US" b="0" dirty="0" err="1">
                <a:effectLst/>
              </a:rPr>
              <a:t>lors</a:t>
            </a:r>
            <a:r>
              <a:rPr lang="en-US" b="0" dirty="0">
                <a:effectLst/>
              </a:rPr>
              <a:t> </a:t>
            </a:r>
            <a:r>
              <a:rPr lang="en-US" b="0" dirty="0" err="1">
                <a:effectLst/>
              </a:rPr>
              <a:t>d’une</a:t>
            </a:r>
            <a:r>
              <a:rPr lang="en-US" b="0" dirty="0">
                <a:effectLst/>
              </a:rPr>
              <a:t> discussion de </a:t>
            </a:r>
            <a:r>
              <a:rPr lang="en-US" b="0" dirty="0" err="1">
                <a:effectLst/>
              </a:rPr>
              <a:t>groupe</a:t>
            </a:r>
            <a:r>
              <a:rPr lang="en-US" b="0" dirty="0">
                <a:effectLst/>
              </a:rPr>
              <a:t> </a:t>
            </a:r>
            <a:r>
              <a:rPr lang="en-US" b="0" dirty="0" err="1">
                <a:effectLst/>
              </a:rPr>
              <a:t>afin</a:t>
            </a:r>
            <a:r>
              <a:rPr lang="en-US" b="0" dirty="0">
                <a:effectLst/>
              </a:rPr>
              <a:t> </a:t>
            </a:r>
            <a:r>
              <a:rPr lang="en-US" b="0" dirty="0" err="1">
                <a:effectLst/>
              </a:rPr>
              <a:t>d'enrichir</a:t>
            </a:r>
            <a:r>
              <a:rPr lang="en-US" b="0" dirty="0">
                <a:effectLst/>
              </a:rPr>
              <a:t> </a:t>
            </a:r>
            <a:r>
              <a:rPr lang="en-US" b="0" dirty="0" err="1">
                <a:effectLst/>
              </a:rPr>
              <a:t>leurs</a:t>
            </a:r>
            <a:r>
              <a:rPr lang="en-US" b="0" dirty="0">
                <a:effectLst/>
              </a:rPr>
              <a:t> </a:t>
            </a:r>
            <a:r>
              <a:rPr lang="en-US" b="0" dirty="0" err="1">
                <a:effectLst/>
              </a:rPr>
              <a:t>réflexions</a:t>
            </a:r>
            <a:r>
              <a:rPr lang="en-US" b="0" dirty="0">
                <a:effectLst/>
              </a:rPr>
              <a:t> </a:t>
            </a:r>
            <a:r>
              <a:rPr lang="en-US" b="0" dirty="0" err="1">
                <a:effectLst/>
              </a:rPr>
              <a:t>avant</a:t>
            </a:r>
            <a:r>
              <a:rPr lang="en-US" b="0" dirty="0">
                <a:effectLst/>
              </a:rPr>
              <a:t> </a:t>
            </a:r>
            <a:r>
              <a:rPr lang="en-US" b="0" dirty="0" err="1">
                <a:effectLst/>
              </a:rPr>
              <a:t>d'aller</a:t>
            </a:r>
            <a:r>
              <a:rPr lang="en-US" b="0" dirty="0">
                <a:effectLst/>
              </a:rPr>
              <a:t> </a:t>
            </a:r>
            <a:r>
              <a:rPr lang="en-US" b="0" dirty="0" err="1">
                <a:effectLst/>
              </a:rPr>
              <a:t>voir</a:t>
            </a:r>
            <a:r>
              <a:rPr lang="en-US" b="0" dirty="0">
                <a:effectLst/>
              </a:rPr>
              <a:t> les </a:t>
            </a:r>
            <a:r>
              <a:rPr lang="en-US" b="0" dirty="0" err="1">
                <a:effectLst/>
              </a:rPr>
              <a:t>réponses</a:t>
            </a:r>
            <a:r>
              <a:rPr lang="en-US" b="0" dirty="0">
                <a:effectLst/>
              </a:rPr>
              <a:t> dans </a:t>
            </a:r>
            <a:r>
              <a:rPr lang="en-US" b="0" dirty="0" err="1">
                <a:effectLst/>
              </a:rPr>
              <a:t>chacune</a:t>
            </a:r>
            <a:r>
              <a:rPr lang="en-US" b="0" dirty="0">
                <a:effectLst/>
              </a:rPr>
              <a:t> des diapositives </a:t>
            </a:r>
            <a:r>
              <a:rPr lang="en-US" b="0" dirty="0" err="1">
                <a:effectLst/>
              </a:rPr>
              <a:t>suivantes</a:t>
            </a:r>
            <a:r>
              <a:rPr lang="en-US" b="0" dirty="0">
                <a:effectLst/>
              </a:rPr>
              <a:t>.</a:t>
            </a:r>
            <a:endParaRPr lang="fr-FR" b="0" dirty="0">
              <a:effectLst/>
              <a:ea typeface="Calibri" panose="020F0502020204030204"/>
              <a:cs typeface="Calibri" panose="020F0502020204030204"/>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a:t>
            </a:fld>
            <a:endParaRPr lang="fr-FR"/>
          </a:p>
        </p:txBody>
      </p:sp>
    </p:spTree>
    <p:extLst>
      <p:ext uri="{BB962C8B-B14F-4D97-AF65-F5344CB8AC3E}">
        <p14:creationId xmlns:p14="http://schemas.microsoft.com/office/powerpoint/2010/main" val="360454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 </a:t>
            </a:r>
            <a:r>
              <a:rPr lang="en-US" b="0" dirty="0">
                <a:ea typeface="Calibri"/>
                <a:cs typeface="Calibri"/>
              </a:rPr>
              <a:t>Les </a:t>
            </a:r>
            <a:r>
              <a:rPr lang="en-US" b="0" dirty="0" err="1">
                <a:ea typeface="Calibri"/>
                <a:cs typeface="Calibri"/>
              </a:rPr>
              <a:t>élèves</a:t>
            </a:r>
            <a:r>
              <a:rPr lang="en-US" b="0" dirty="0">
                <a:ea typeface="Calibri"/>
                <a:cs typeface="Calibri"/>
              </a:rPr>
              <a:t> </a:t>
            </a:r>
            <a:r>
              <a:rPr lang="en-US" b="0" dirty="0" err="1">
                <a:ea typeface="Calibri"/>
                <a:cs typeface="Calibri"/>
              </a:rPr>
              <a:t>peuvent</a:t>
            </a:r>
            <a:r>
              <a:rPr lang="en-US" b="0" dirty="0">
                <a:ea typeface="Calibri"/>
                <a:cs typeface="Calibri"/>
              </a:rPr>
              <a:t> </a:t>
            </a:r>
            <a:r>
              <a:rPr lang="en-US" b="0" dirty="0" err="1">
                <a:ea typeface="Calibri"/>
                <a:cs typeface="Calibri"/>
              </a:rPr>
              <a:t>suivre</a:t>
            </a:r>
            <a:r>
              <a:rPr lang="en-US" b="0" dirty="0">
                <a:ea typeface="Calibri"/>
                <a:cs typeface="Calibri"/>
              </a:rPr>
              <a:t> dans </a:t>
            </a:r>
            <a:r>
              <a:rPr lang="en-US" b="0" dirty="0" err="1">
                <a:ea typeface="Calibri"/>
                <a:cs typeface="Calibri"/>
              </a:rPr>
              <a:t>leur</a:t>
            </a:r>
            <a:r>
              <a:rPr lang="en-US" b="0" dirty="0">
                <a:ea typeface="Calibri"/>
                <a:cs typeface="Calibri"/>
              </a:rPr>
              <a:t> cahier de </a:t>
            </a:r>
            <a:r>
              <a:rPr lang="en-US" b="0" dirty="0" err="1">
                <a:ea typeface="Calibri"/>
                <a:cs typeface="Calibri"/>
              </a:rPr>
              <a:t>l'élève</a:t>
            </a:r>
            <a:r>
              <a:rPr lang="en-US" b="0" dirty="0">
                <a:ea typeface="Calibri"/>
                <a:cs typeface="Calibri"/>
              </a:rPr>
              <a:t> p</a:t>
            </a:r>
            <a:r>
              <a:rPr lang="en-US" dirty="0">
                <a:ea typeface="Calibri"/>
                <a:cs typeface="Calibri"/>
              </a:rPr>
              <a:t>.17-18</a:t>
            </a:r>
            <a:r>
              <a:rPr lang="en-US" b="0" dirty="0">
                <a:ea typeface="Calibri"/>
                <a:cs typeface="Calibri"/>
              </a:rPr>
              <a:t>.</a:t>
            </a:r>
          </a:p>
          <a:p>
            <a:pPr marL="171450" indent="-171450">
              <a:buFont typeface="Arial" panose="020B0604020202020204" pitchFamily="34" charset="0"/>
              <a:buChar char="•"/>
            </a:pPr>
            <a:r>
              <a:rPr lang="en-US" b="0" dirty="0"/>
              <a:t>Cliquer pour faire </a:t>
            </a:r>
            <a:r>
              <a:rPr lang="en-US" b="0" dirty="0" err="1"/>
              <a:t>apparaitre</a:t>
            </a:r>
            <a:r>
              <a:rPr lang="en-US" b="0" dirty="0"/>
              <a:t> les </a:t>
            </a:r>
            <a:r>
              <a:rPr lang="en-US" b="0" dirty="0" err="1"/>
              <a:t>différentes</a:t>
            </a:r>
            <a:r>
              <a:rPr lang="en-US" b="0" dirty="0"/>
              <a:t> questions.</a:t>
            </a:r>
            <a:endParaRPr lang="en-US" b="0" dirty="0">
              <a:ea typeface="Calibri"/>
              <a:cs typeface="Calibri"/>
            </a:endParaRPr>
          </a:p>
          <a:p>
            <a:pPr marL="171450" indent="-171450">
              <a:buFont typeface="Arial" panose="020B0604020202020204" pitchFamily="34" charset="0"/>
              <a:buChar char="•"/>
            </a:pPr>
            <a:r>
              <a:rPr lang="en-US" dirty="0" err="1">
                <a:ea typeface="Calibri"/>
                <a:cs typeface="Calibri"/>
              </a:rPr>
              <a:t>Présenter</a:t>
            </a:r>
            <a:r>
              <a:rPr lang="en-US" dirty="0">
                <a:ea typeface="Calibri"/>
                <a:cs typeface="Calibri"/>
              </a:rPr>
              <a:t> la </a:t>
            </a:r>
            <a:r>
              <a:rPr lang="en-US" dirty="0" err="1">
                <a:ea typeface="Calibri"/>
                <a:cs typeface="Calibri"/>
              </a:rPr>
              <a:t>décision</a:t>
            </a:r>
            <a:r>
              <a:rPr lang="en-US" dirty="0">
                <a:ea typeface="Calibri"/>
                <a:cs typeface="Calibri"/>
              </a:rPr>
              <a:t> du tribunal dans le </a:t>
            </a:r>
            <a:r>
              <a:rPr lang="en-US" dirty="0" err="1">
                <a:ea typeface="Calibri"/>
                <a:cs typeface="Calibri"/>
              </a:rPr>
              <a:t>cas</a:t>
            </a:r>
            <a:r>
              <a:rPr lang="en-US" dirty="0">
                <a:ea typeface="Calibri"/>
                <a:cs typeface="Calibri"/>
              </a:rPr>
              <a:t> </a:t>
            </a:r>
            <a:r>
              <a:rPr lang="en-US" dirty="0" err="1">
                <a:ea typeface="Calibri"/>
                <a:cs typeface="Calibri"/>
              </a:rPr>
              <a:t>réel</a:t>
            </a:r>
            <a:r>
              <a:rPr lang="en-US" dirty="0">
                <a:ea typeface="Calibri"/>
                <a:cs typeface="Calibri"/>
              </a:rPr>
              <a:t> </a:t>
            </a:r>
            <a:r>
              <a:rPr lang="en-US" dirty="0" err="1">
                <a:ea typeface="Calibri"/>
                <a:cs typeface="Calibri"/>
              </a:rPr>
              <a:t>choisi</a:t>
            </a:r>
            <a:r>
              <a:rPr lang="en-US" dirty="0">
                <a:ea typeface="Calibri"/>
                <a:cs typeface="Calibri"/>
              </a:rPr>
              <a:t>.</a:t>
            </a:r>
          </a:p>
          <a:p>
            <a:pPr marL="171450" indent="-171450">
              <a:buFont typeface="Arial" panose="020B0604020202020204" pitchFamily="34" charset="0"/>
              <a:buChar char="•"/>
            </a:pPr>
            <a:r>
              <a:rPr lang="en-US" dirty="0">
                <a:cs typeface="Calibri"/>
              </a:rPr>
              <a:t>Les </a:t>
            </a:r>
            <a:r>
              <a:rPr lang="en-US" dirty="0" err="1">
                <a:cs typeface="Calibri"/>
              </a:rPr>
              <a:t>réponses</a:t>
            </a:r>
            <a:r>
              <a:rPr lang="en-US" dirty="0">
                <a:cs typeface="Calibri"/>
              </a:rPr>
              <a:t> aux questions se </a:t>
            </a:r>
            <a:r>
              <a:rPr lang="en-US" dirty="0" err="1">
                <a:cs typeface="Calibri"/>
              </a:rPr>
              <a:t>trouvent</a:t>
            </a:r>
            <a:r>
              <a:rPr lang="en-US" dirty="0">
                <a:cs typeface="Calibri"/>
              </a:rPr>
              <a:t> dans le guide </a:t>
            </a:r>
            <a:r>
              <a:rPr lang="en-US" dirty="0" err="1">
                <a:cs typeface="Calibri"/>
              </a:rPr>
              <a:t>pédagogique</a:t>
            </a:r>
            <a:r>
              <a:rPr lang="en-US" dirty="0">
                <a:cs typeface="Calibri"/>
              </a:rPr>
              <a:t> p.23-24.</a:t>
            </a:r>
          </a:p>
          <a:p>
            <a:endParaRPr lang="en-US">
              <a:cs typeface="Calibri"/>
            </a:endParaRPr>
          </a:p>
          <a:p>
            <a:pPr algn="just">
              <a:lnSpc>
                <a:spcPct val="90000"/>
              </a:lnSpc>
              <a:spcBef>
                <a:spcPts val="1000"/>
              </a:spcBef>
            </a:pPr>
            <a:r>
              <a:rPr lang="fr-FR" b="1" dirty="0"/>
              <a:t>La décision </a:t>
            </a:r>
            <a:endParaRPr lang="fr-FR" dirty="0"/>
          </a:p>
          <a:p>
            <a:pPr>
              <a:lnSpc>
                <a:spcPct val="90000"/>
              </a:lnSpc>
              <a:spcBef>
                <a:spcPts val="1000"/>
              </a:spcBef>
            </a:pPr>
            <a:r>
              <a:rPr lang="fr-FR" dirty="0"/>
              <a:t>La Cour suprême mentionne que le règlement contenu dans le code de vie de l’école, qui interdit le port d’armes, est tout à fait valide (il s’applique indistinctement à tous, et vise la sécurité des élèves). Ce règlement a cependant pour effet d’empêcher </a:t>
            </a:r>
            <a:r>
              <a:rPr lang="fr-FR" dirty="0" err="1"/>
              <a:t>Gurbaj</a:t>
            </a:r>
            <a:r>
              <a:rPr lang="fr-FR" dirty="0"/>
              <a:t> d’avoir accès aux mêmes services que les autres. Pourquoi? Parce que </a:t>
            </a:r>
            <a:r>
              <a:rPr lang="fr-FR" dirty="0" err="1"/>
              <a:t>Gurbaj</a:t>
            </a:r>
            <a:r>
              <a:rPr lang="fr-FR" dirty="0"/>
              <a:t> croit sincèrement qu’il ne peut pas aller à l’école s’il ne porte pas son kirpan en métal comme l’exige sa religion. </a:t>
            </a:r>
            <a:endParaRPr lang="en-US" dirty="0"/>
          </a:p>
          <a:p>
            <a:pPr>
              <a:lnSpc>
                <a:spcPct val="90000"/>
              </a:lnSpc>
              <a:spcBef>
                <a:spcPts val="1000"/>
              </a:spcBef>
            </a:pPr>
            <a:r>
              <a:rPr lang="fr-FR" dirty="0"/>
              <a:t>Selon la cour, il s’agit donc d’un cas de discrimination </a:t>
            </a:r>
            <a:r>
              <a:rPr lang="fr-FR" i="1" dirty="0"/>
              <a:t>indirecte</a:t>
            </a:r>
            <a:r>
              <a:rPr lang="fr-FR" dirty="0"/>
              <a:t> qui pourrait être corrigée par une mesure d’accommodement. </a:t>
            </a:r>
            <a:endParaRPr lang="en-US" dirty="0"/>
          </a:p>
          <a:p>
            <a:pPr>
              <a:lnSpc>
                <a:spcPct val="90000"/>
              </a:lnSpc>
              <a:spcBef>
                <a:spcPts val="1000"/>
              </a:spcBef>
            </a:pPr>
            <a:endParaRPr lang="fr-FR"/>
          </a:p>
          <a:p>
            <a:pPr algn="just">
              <a:lnSpc>
                <a:spcPct val="90000"/>
              </a:lnSpc>
              <a:spcBef>
                <a:spcPts val="1000"/>
              </a:spcBef>
            </a:pPr>
            <a:r>
              <a:rPr lang="fr-FR" dirty="0"/>
              <a:t>Après analyse, la cour conclut qu’un accommodement en faveur de </a:t>
            </a:r>
            <a:r>
              <a:rPr lang="fr-FR" dirty="0" err="1"/>
              <a:t>Gurbaj</a:t>
            </a:r>
            <a:r>
              <a:rPr lang="fr-FR" dirty="0"/>
              <a:t> n’entraînerait pas de contraintes excessives pour l’école. Entre autres, cette pratique religieuse ne porte pas atteinte aux droits et à la sécurité des autres :</a:t>
            </a:r>
            <a:endParaRPr lang="en-US" dirty="0"/>
          </a:p>
          <a:p>
            <a:pPr marL="285750" indent="-285750">
              <a:lnSpc>
                <a:spcPct val="90000"/>
              </a:lnSpc>
              <a:spcBef>
                <a:spcPts val="1000"/>
              </a:spcBef>
              <a:buFont typeface="Arial,Sans-Serif"/>
              <a:buChar char="•"/>
            </a:pPr>
            <a:r>
              <a:rPr lang="fr-FR" dirty="0"/>
              <a:t>aucun cas de violence lié au kirpan n’a été rapporté dans les écoles,</a:t>
            </a:r>
            <a:endParaRPr lang="en-US" dirty="0"/>
          </a:p>
          <a:p>
            <a:pPr marL="285750" indent="-285750">
              <a:lnSpc>
                <a:spcPct val="90000"/>
              </a:lnSpc>
              <a:spcBef>
                <a:spcPts val="1000"/>
              </a:spcBef>
              <a:buFont typeface="Arial,Sans-Serif"/>
              <a:buChar char="•"/>
            </a:pPr>
            <a:r>
              <a:rPr lang="fr-FR" dirty="0"/>
              <a:t>l’objectif du règlement est d’assurer un niveau de sécurité </a:t>
            </a:r>
            <a:r>
              <a:rPr lang="fr-FR" b="1" dirty="0"/>
              <a:t>raisonnable</a:t>
            </a:r>
            <a:r>
              <a:rPr lang="fr-FR" dirty="0"/>
              <a:t> à l’école, et non un niveau de sécurité </a:t>
            </a:r>
            <a:r>
              <a:rPr lang="fr-FR" b="1" dirty="0"/>
              <a:t>absolu,</a:t>
            </a:r>
            <a:endParaRPr lang="fr-FR" dirty="0">
              <a:cs typeface="Calibri"/>
            </a:endParaRPr>
          </a:p>
          <a:p>
            <a:pPr marL="285750" indent="-285750">
              <a:lnSpc>
                <a:spcPct val="90000"/>
              </a:lnSpc>
              <a:spcBef>
                <a:spcPts val="1000"/>
              </a:spcBef>
              <a:buFont typeface="Arial,Sans-Serif"/>
              <a:buChar char="•"/>
            </a:pPr>
            <a:r>
              <a:rPr lang="fr-FR" dirty="0"/>
              <a:t>permettre à </a:t>
            </a:r>
            <a:r>
              <a:rPr lang="fr-FR" dirty="0" err="1"/>
              <a:t>Gurbaj</a:t>
            </a:r>
            <a:r>
              <a:rPr lang="fr-FR" dirty="0"/>
              <a:t> de porter son véritable kirpan en métal sous conditions permettrait d’assurer un niveau de sécurité raisonnable à l’école. </a:t>
            </a:r>
            <a:endParaRPr lang="en-US" dirty="0"/>
          </a:p>
          <a:p>
            <a:pPr>
              <a:lnSpc>
                <a:spcPct val="90000"/>
              </a:lnSpc>
              <a:spcBef>
                <a:spcPts val="1000"/>
              </a:spcBef>
            </a:pPr>
            <a:endParaRPr lang="fr-FR"/>
          </a:p>
          <a:p>
            <a:pPr>
              <a:lnSpc>
                <a:spcPct val="90000"/>
              </a:lnSpc>
              <a:spcBef>
                <a:spcPts val="1000"/>
              </a:spcBef>
            </a:pPr>
            <a:r>
              <a:rPr lang="fr-FR" dirty="0"/>
              <a:t>La cour donne finalement raison à </a:t>
            </a:r>
            <a:r>
              <a:rPr lang="fr-FR" dirty="0" err="1"/>
              <a:t>Gurbaj</a:t>
            </a:r>
            <a:r>
              <a:rPr lang="fr-FR" dirty="0"/>
              <a:t> et annule la décision de la Commission scolaire. Puisque </a:t>
            </a:r>
            <a:r>
              <a:rPr lang="fr-FR" dirty="0" err="1"/>
              <a:t>Gurbaj</a:t>
            </a:r>
            <a:r>
              <a:rPr lang="fr-FR" dirty="0"/>
              <a:t> n’allait plus à cette école au moment du jugement, la cour n’avait plus besoin de lui accorder un accommodement. Par contre, puisqu’il s’agit d’une décision de la plus haute cour du pays, il est fort probable que si une autre personne faisait la même demande d’accommodement, le port du kirpan à l’école devrait être permis à certaines conditions (ex. le kirpan devrait être inséré dans un étui en bois et être solidement cousu sous les vêtements). </a:t>
            </a:r>
            <a:endParaRPr lang="fr-FR" dirty="0">
              <a:cs typeface="Calibri"/>
            </a:endParaRPr>
          </a:p>
          <a:p>
            <a:pPr>
              <a:lnSpc>
                <a:spcPct val="90000"/>
              </a:lnSpc>
              <a:spcBef>
                <a:spcPts val="1000"/>
              </a:spcBef>
            </a:pPr>
            <a:endParaRPr lang="fr-FR">
              <a:cs typeface="Calibri" panose="020F0502020204030204"/>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32</a:t>
            </a:fld>
            <a:endParaRPr lang="fr-FR"/>
          </a:p>
        </p:txBody>
      </p:sp>
    </p:spTree>
    <p:extLst>
      <p:ext uri="{BB962C8B-B14F-4D97-AF65-F5344CB8AC3E}">
        <p14:creationId xmlns:p14="http://schemas.microsoft.com/office/powerpoint/2010/main" val="3386328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Présenter</a:t>
            </a:r>
            <a:r>
              <a:rPr lang="en-US" b="0" dirty="0"/>
              <a:t> </a:t>
            </a:r>
            <a:r>
              <a:rPr lang="en-US" b="0" dirty="0" err="1"/>
              <a:t>l'examen</a:t>
            </a:r>
            <a:r>
              <a:rPr lang="en-US" b="0" dirty="0"/>
              <a:t> de </a:t>
            </a:r>
            <a:r>
              <a:rPr lang="en-US" b="0" dirty="0" err="1"/>
              <a:t>cas</a:t>
            </a:r>
            <a:r>
              <a:rPr lang="en-US" b="0" dirty="0"/>
              <a:t> </a:t>
            </a:r>
            <a:r>
              <a:rPr lang="en-US" b="0" dirty="0" err="1"/>
              <a:t>réel</a:t>
            </a:r>
            <a:r>
              <a:rPr lang="en-US" b="0" dirty="0"/>
              <a:t> </a:t>
            </a:r>
            <a:r>
              <a:rPr lang="en-US" b="0" dirty="0" err="1"/>
              <a:t>choisi</a:t>
            </a:r>
            <a:r>
              <a:rPr lang="en-US" b="0" dirty="0"/>
              <a:t> aux </a:t>
            </a:r>
            <a:r>
              <a:rPr lang="en-US" b="0" dirty="0" err="1"/>
              <a:t>élèves</a:t>
            </a:r>
            <a:r>
              <a:rPr lang="en-US" b="0" dirty="0"/>
              <a:t> et </a:t>
            </a: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a:t>
            </a:r>
            <a:endParaRPr lang="en-US" b="0" dirty="0">
              <a:cs typeface="Calibri"/>
            </a:endParaRPr>
          </a:p>
          <a:p>
            <a:pPr marL="171450" indent="-171450">
              <a:buFont typeface="Arial" panose="020B0604020202020204" pitchFamily="34" charset="0"/>
              <a:buChar char="•"/>
            </a:pPr>
            <a:r>
              <a:rPr lang="en-US" b="0" dirty="0"/>
              <a:t>Les </a:t>
            </a:r>
            <a:r>
              <a:rPr lang="en-US" b="0" dirty="0" err="1"/>
              <a:t>élèves</a:t>
            </a:r>
            <a:r>
              <a:rPr lang="en-US" b="0" dirty="0"/>
              <a:t> </a:t>
            </a:r>
            <a:r>
              <a:rPr lang="en-US" b="0" dirty="0" err="1"/>
              <a:t>peuvent</a:t>
            </a:r>
            <a:r>
              <a:rPr lang="en-US" b="0" dirty="0"/>
              <a:t> </a:t>
            </a:r>
            <a:r>
              <a:rPr lang="en-US" b="0" dirty="0" err="1"/>
              <a:t>suivre</a:t>
            </a:r>
            <a:r>
              <a:rPr lang="en-US" b="0" dirty="0"/>
              <a:t> dans le cahier de </a:t>
            </a:r>
            <a:r>
              <a:rPr lang="en-US" b="0" dirty="0" err="1"/>
              <a:t>l'élève</a:t>
            </a:r>
            <a:r>
              <a:rPr lang="en-US" b="0" dirty="0"/>
              <a:t> p. </a:t>
            </a:r>
            <a:r>
              <a:rPr lang="en-US" dirty="0"/>
              <a:t>19-20</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33</a:t>
            </a:fld>
            <a:endParaRPr lang="fr-FR"/>
          </a:p>
        </p:txBody>
      </p:sp>
    </p:spTree>
    <p:extLst>
      <p:ext uri="{BB962C8B-B14F-4D97-AF65-F5344CB8AC3E}">
        <p14:creationId xmlns:p14="http://schemas.microsoft.com/office/powerpoint/2010/main" val="1498403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 Les </a:t>
            </a:r>
            <a:r>
              <a:rPr lang="en-US" b="0" dirty="0" err="1"/>
              <a:t>élèves</a:t>
            </a:r>
            <a:r>
              <a:rPr lang="en-US" b="0" dirty="0"/>
              <a:t> </a:t>
            </a:r>
            <a:r>
              <a:rPr lang="en-US" b="0" dirty="0" err="1"/>
              <a:t>peuvent</a:t>
            </a:r>
            <a:r>
              <a:rPr lang="en-US" b="0" dirty="0"/>
              <a:t> </a:t>
            </a:r>
            <a:r>
              <a:rPr lang="en-US" b="0" dirty="0" err="1"/>
              <a:t>suivre</a:t>
            </a:r>
            <a:r>
              <a:rPr lang="en-US" b="0" dirty="0"/>
              <a:t> dans </a:t>
            </a:r>
            <a:r>
              <a:rPr lang="en-US" b="0" dirty="0" err="1"/>
              <a:t>leur</a:t>
            </a:r>
            <a:r>
              <a:rPr lang="en-US" b="0" dirty="0"/>
              <a:t> cahier de </a:t>
            </a:r>
            <a:r>
              <a:rPr lang="en-US" b="0" dirty="0" err="1"/>
              <a:t>l'élève</a:t>
            </a:r>
            <a:r>
              <a:rPr lang="en-US" b="0" dirty="0"/>
              <a:t> p</a:t>
            </a:r>
            <a:r>
              <a:rPr lang="en-US" dirty="0"/>
              <a:t>.20-21</a:t>
            </a:r>
            <a:r>
              <a:rPr lang="en-US" b="0" dirty="0"/>
              <a:t>.</a:t>
            </a:r>
            <a:endParaRPr lang="en-US" b="0" dirty="0">
              <a:cs typeface="Calibri"/>
            </a:endParaRPr>
          </a:p>
          <a:p>
            <a:pPr marL="171450" indent="-171450">
              <a:buFont typeface="Arial" panose="020B0604020202020204" pitchFamily="34" charset="0"/>
              <a:buChar char="•"/>
            </a:pPr>
            <a:r>
              <a:rPr lang="en-US" b="0" dirty="0"/>
              <a:t>Cliquer pour faire </a:t>
            </a:r>
            <a:r>
              <a:rPr lang="en-US" b="0" dirty="0" err="1"/>
              <a:t>apparaitre</a:t>
            </a:r>
            <a:r>
              <a:rPr lang="en-US" b="0" dirty="0"/>
              <a:t> les </a:t>
            </a:r>
            <a:r>
              <a:rPr lang="en-US" b="0" dirty="0" err="1"/>
              <a:t>différentes</a:t>
            </a:r>
            <a:r>
              <a:rPr lang="en-US" b="0" dirty="0"/>
              <a:t> questions.</a:t>
            </a:r>
            <a:endParaRPr lang="fr-FR" b="0"/>
          </a:p>
          <a:p>
            <a:pPr marL="171450" indent="-171450">
              <a:buFont typeface="Arial,Sans-Serif" panose="020B0604020202020204" pitchFamily="34" charset="0"/>
              <a:buChar char="•"/>
            </a:pPr>
            <a:r>
              <a:rPr lang="en-US" dirty="0" err="1"/>
              <a:t>Présenter</a:t>
            </a:r>
            <a:r>
              <a:rPr lang="en-US" dirty="0"/>
              <a:t> la </a:t>
            </a:r>
            <a:r>
              <a:rPr lang="en-US" dirty="0" err="1"/>
              <a:t>décision</a:t>
            </a:r>
            <a:r>
              <a:rPr lang="en-US" dirty="0"/>
              <a:t> du tribunal dans le </a:t>
            </a:r>
            <a:r>
              <a:rPr lang="en-US" dirty="0" err="1"/>
              <a:t>cas</a:t>
            </a:r>
            <a:r>
              <a:rPr lang="en-US" dirty="0"/>
              <a:t> </a:t>
            </a:r>
            <a:r>
              <a:rPr lang="en-US" dirty="0" err="1"/>
              <a:t>réel</a:t>
            </a:r>
            <a:r>
              <a:rPr lang="en-US" dirty="0"/>
              <a:t> </a:t>
            </a:r>
            <a:r>
              <a:rPr lang="en-US" dirty="0" err="1"/>
              <a:t>choisi</a:t>
            </a:r>
            <a:r>
              <a:rPr lang="en-US" dirty="0"/>
              <a:t>.</a:t>
            </a:r>
            <a:endParaRPr lang="en-US" dirty="0">
              <a:cs typeface="Calibri"/>
            </a:endParaRPr>
          </a:p>
          <a:p>
            <a:pPr marL="171450" indent="-171450">
              <a:buFont typeface="Arial,Sans-Serif" panose="020B0604020202020204" pitchFamily="34" charset="0"/>
              <a:buChar char="•"/>
            </a:pPr>
            <a:r>
              <a:rPr lang="en-US" dirty="0"/>
              <a:t>Les </a:t>
            </a:r>
            <a:r>
              <a:rPr lang="en-US" dirty="0" err="1"/>
              <a:t>réponses</a:t>
            </a:r>
            <a:r>
              <a:rPr lang="en-US" dirty="0"/>
              <a:t> aux questions se </a:t>
            </a:r>
            <a:r>
              <a:rPr lang="en-US" dirty="0" err="1"/>
              <a:t>trouvent</a:t>
            </a:r>
            <a:r>
              <a:rPr lang="en-US" dirty="0"/>
              <a:t> dans le guide </a:t>
            </a:r>
            <a:r>
              <a:rPr lang="en-US" dirty="0" err="1"/>
              <a:t>pédagogique</a:t>
            </a:r>
            <a:r>
              <a:rPr lang="en-US" dirty="0"/>
              <a:t> p.26-27.</a:t>
            </a:r>
            <a:endParaRPr lang="en-US">
              <a:cs typeface="Calibri"/>
            </a:endParaRPr>
          </a:p>
          <a:p>
            <a:endParaRPr lang="fr" b="1"/>
          </a:p>
          <a:p>
            <a:r>
              <a:rPr lang="fr" b="1" dirty="0"/>
              <a:t>La décision</a:t>
            </a:r>
            <a:r>
              <a:rPr lang="fr" dirty="0"/>
              <a:t> </a:t>
            </a:r>
            <a:endParaRPr lang="fr-FR">
              <a:ea typeface="Calibri"/>
              <a:cs typeface="Calibri"/>
            </a:endParaRPr>
          </a:p>
          <a:p>
            <a:endParaRPr lang="fr"/>
          </a:p>
          <a:p>
            <a:pPr algn="just">
              <a:lnSpc>
                <a:spcPct val="90000"/>
              </a:lnSpc>
              <a:spcBef>
                <a:spcPts val="1000"/>
              </a:spcBef>
            </a:pPr>
            <a:r>
              <a:rPr lang="fr" dirty="0"/>
              <a:t>La cour reconnaît que le Collège accorde une importance particulière au développement physique des élèves (ex. les cours d’éducation physique obligatoires pour tous). Cette initiative est la bienvenue. Toutefois, un tel choix ne permet pas d’exclure toute et tout élève qui souffre d’un handicap physique. À cet égard, la cour mentionne qu’il ne s’agit pas d’un programme sport-études et que l’objectif premier du Collège est de procurer une formation scolaire aux élèves et non d’en faire des athlètes. </a:t>
            </a:r>
            <a:endParaRPr lang="en-US"/>
          </a:p>
          <a:p>
            <a:pPr algn="just">
              <a:lnSpc>
                <a:spcPct val="90000"/>
              </a:lnSpc>
              <a:spcBef>
                <a:spcPts val="1000"/>
              </a:spcBef>
            </a:pPr>
            <a:endParaRPr lang="fr"/>
          </a:p>
          <a:p>
            <a:pPr algn="just">
              <a:lnSpc>
                <a:spcPct val="90000"/>
              </a:lnSpc>
              <a:spcBef>
                <a:spcPts val="1000"/>
              </a:spcBef>
            </a:pPr>
            <a:r>
              <a:rPr lang="fr" dirty="0"/>
              <a:t>Ainsi, la cour conclut que Maud est victime de discrimination : le refus du Collège de l’accepter, sur la base de son handicap physique, l’empêche de fréquenter l’école comme les autres.</a:t>
            </a:r>
            <a:endParaRPr lang="en-US"/>
          </a:p>
          <a:p>
            <a:pPr algn="just">
              <a:lnSpc>
                <a:spcPct val="90000"/>
              </a:lnSpc>
              <a:spcBef>
                <a:spcPts val="1000"/>
              </a:spcBef>
            </a:pPr>
            <a:endParaRPr lang="fr"/>
          </a:p>
          <a:p>
            <a:pPr algn="just">
              <a:lnSpc>
                <a:spcPct val="90000"/>
              </a:lnSpc>
              <a:spcBef>
                <a:spcPts val="1000"/>
              </a:spcBef>
            </a:pPr>
            <a:r>
              <a:rPr lang="fr" dirty="0"/>
              <a:t>Selon la cour, la capacité physique de chaque élève doit être évaluée de manière individuelle. Le Collège doit également envisager des mesures d’accommodement par rapport au handicap physique d’une ou d'un élève en particulier (exceptions et aménagements spéciaux) s’il n’en résulte pas de contraintes excessives.</a:t>
            </a:r>
            <a:endParaRPr lang="fr-FR">
              <a:cs typeface="Calibri"/>
            </a:endParaRPr>
          </a:p>
          <a:p>
            <a:pPr algn="just">
              <a:lnSpc>
                <a:spcPct val="90000"/>
              </a:lnSpc>
              <a:spcBef>
                <a:spcPts val="1000"/>
              </a:spcBef>
            </a:pPr>
            <a:endParaRPr lang="fr"/>
          </a:p>
          <a:p>
            <a:pPr algn="just">
              <a:lnSpc>
                <a:spcPct val="90000"/>
              </a:lnSpc>
              <a:spcBef>
                <a:spcPts val="1000"/>
              </a:spcBef>
            </a:pPr>
            <a:r>
              <a:rPr lang="fr" dirty="0"/>
              <a:t>La cour est d’avis que la capacité physique de Maud lui permet de répondre aux objectifs particuliers du programme scolaire du Collège. De plus, l’intégration de Maud n’entraîne </a:t>
            </a:r>
            <a:r>
              <a:rPr lang="fr" b="1" dirty="0"/>
              <a:t>pas de contraintes excessives </a:t>
            </a:r>
            <a:r>
              <a:rPr lang="fr" dirty="0"/>
              <a:t>pour l’école (la cour tient notamment compte du fait que les lieux n’ont pas besoin d’être transformés à fort prix pour l’accueillir). Le Collège aurait donc dû admettre Maud et prévoir certaines mesures d’accommodement (ex. utiliser l’ascenseur) pour qu’elle puisse se déplacer efficacement dans l’école et puisse suivre les cours d’éducation physique.</a:t>
            </a:r>
            <a:endParaRPr lang="fr" dirty="0">
              <a:cs typeface="Calibri"/>
            </a:endParaRPr>
          </a:p>
          <a:p>
            <a:pPr algn="just">
              <a:lnSpc>
                <a:spcPct val="90000"/>
              </a:lnSpc>
              <a:spcBef>
                <a:spcPts val="1000"/>
              </a:spcBef>
            </a:pPr>
            <a:endParaRPr lang="fr">
              <a:cs typeface="Calibri" panose="020F0502020204030204"/>
            </a:endParaRPr>
          </a:p>
          <a:p>
            <a:pPr algn="just">
              <a:lnSpc>
                <a:spcPct val="90000"/>
              </a:lnSpc>
              <a:spcBef>
                <a:spcPts val="1000"/>
              </a:spcBef>
            </a:pPr>
            <a:endParaRPr lang="fr">
              <a:cs typeface="Calibri" panose="020F0502020204030204"/>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34</a:t>
            </a:fld>
            <a:endParaRPr lang="fr-FR"/>
          </a:p>
        </p:txBody>
      </p:sp>
    </p:spTree>
    <p:extLst>
      <p:ext uri="{BB962C8B-B14F-4D97-AF65-F5344CB8AC3E}">
        <p14:creationId xmlns:p14="http://schemas.microsoft.com/office/powerpoint/2010/main" val="1172822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Présenter</a:t>
            </a:r>
            <a:r>
              <a:rPr lang="en-US" b="0" dirty="0"/>
              <a:t> </a:t>
            </a:r>
            <a:r>
              <a:rPr lang="en-US" b="0" dirty="0" err="1"/>
              <a:t>l'examen</a:t>
            </a:r>
            <a:r>
              <a:rPr lang="en-US" b="0" dirty="0"/>
              <a:t> de </a:t>
            </a:r>
            <a:r>
              <a:rPr lang="en-US" b="0" dirty="0" err="1"/>
              <a:t>cas</a:t>
            </a:r>
            <a:r>
              <a:rPr lang="en-US" b="0" dirty="0"/>
              <a:t> </a:t>
            </a:r>
            <a:r>
              <a:rPr lang="en-US" b="0" dirty="0" err="1"/>
              <a:t>réel</a:t>
            </a:r>
            <a:r>
              <a:rPr lang="en-US" b="0" dirty="0"/>
              <a:t> </a:t>
            </a:r>
            <a:r>
              <a:rPr lang="en-US" b="0" dirty="0" err="1"/>
              <a:t>choisi</a:t>
            </a:r>
            <a:r>
              <a:rPr lang="en-US" b="0" dirty="0"/>
              <a:t> aux </a:t>
            </a:r>
            <a:r>
              <a:rPr lang="en-US" b="0" dirty="0" err="1"/>
              <a:t>élèves</a:t>
            </a:r>
            <a:r>
              <a:rPr lang="en-US" b="0" dirty="0"/>
              <a:t> et </a:t>
            </a: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a:t>
            </a:r>
            <a:endParaRPr lang="en-US" b="0" dirty="0">
              <a:cs typeface="Calibri"/>
            </a:endParaRPr>
          </a:p>
          <a:p>
            <a:pPr marL="171450" indent="-171450">
              <a:buFont typeface="Arial" panose="020B0604020202020204" pitchFamily="34" charset="0"/>
              <a:buChar char="•"/>
            </a:pPr>
            <a:r>
              <a:rPr lang="en-US" b="0" dirty="0"/>
              <a:t>Les </a:t>
            </a:r>
            <a:r>
              <a:rPr lang="en-US" b="0" dirty="0" err="1"/>
              <a:t>élèves</a:t>
            </a:r>
            <a:r>
              <a:rPr lang="en-US" b="0" dirty="0"/>
              <a:t> </a:t>
            </a:r>
            <a:r>
              <a:rPr lang="en-US" b="0" dirty="0" err="1"/>
              <a:t>peuvent</a:t>
            </a:r>
            <a:r>
              <a:rPr lang="en-US" b="0" dirty="0"/>
              <a:t> </a:t>
            </a:r>
            <a:r>
              <a:rPr lang="en-US" b="0" dirty="0" err="1"/>
              <a:t>suivre</a:t>
            </a:r>
            <a:r>
              <a:rPr lang="en-US" b="0" dirty="0"/>
              <a:t> dans le cahier de </a:t>
            </a:r>
            <a:r>
              <a:rPr lang="en-US" b="0" dirty="0" err="1"/>
              <a:t>l'élève</a:t>
            </a:r>
            <a:r>
              <a:rPr lang="en-US" b="0" dirty="0"/>
              <a:t> p. </a:t>
            </a:r>
            <a:r>
              <a:rPr lang="en-US" dirty="0"/>
              <a:t>22</a:t>
            </a:r>
            <a:r>
              <a:rPr lang="en-US" b="0" dirty="0"/>
              <a:t>.</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35</a:t>
            </a:fld>
            <a:endParaRPr lang="fr-FR"/>
          </a:p>
        </p:txBody>
      </p:sp>
    </p:spTree>
    <p:extLst>
      <p:ext uri="{BB962C8B-B14F-4D97-AF65-F5344CB8AC3E}">
        <p14:creationId xmlns:p14="http://schemas.microsoft.com/office/powerpoint/2010/main" val="1618424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Répondre</a:t>
            </a:r>
            <a:r>
              <a:rPr lang="en-US" b="0" dirty="0"/>
              <a:t> </a:t>
            </a:r>
            <a:r>
              <a:rPr lang="en-US" dirty="0"/>
              <a:t>aux questions</a:t>
            </a:r>
            <a:r>
              <a:rPr lang="en-US" b="0" dirty="0"/>
              <a:t>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a:t>
            </a:r>
            <a:r>
              <a:rPr lang="en-US" dirty="0"/>
              <a:t> Les </a:t>
            </a:r>
            <a:r>
              <a:rPr lang="en-US" dirty="0" err="1"/>
              <a:t>élèves</a:t>
            </a:r>
            <a:r>
              <a:rPr lang="en-US" dirty="0"/>
              <a:t> </a:t>
            </a:r>
            <a:r>
              <a:rPr lang="en-US" dirty="0" err="1"/>
              <a:t>peuvent</a:t>
            </a:r>
            <a:r>
              <a:rPr lang="en-US" b="0" dirty="0"/>
              <a:t> </a:t>
            </a:r>
            <a:r>
              <a:rPr lang="en-US" b="0" dirty="0" err="1"/>
              <a:t>suivre</a:t>
            </a:r>
            <a:r>
              <a:rPr lang="en-US" dirty="0"/>
              <a:t> </a:t>
            </a:r>
            <a:r>
              <a:rPr lang="en-US" b="0" dirty="0"/>
              <a:t>dans</a:t>
            </a:r>
            <a:r>
              <a:rPr lang="en-US" dirty="0"/>
              <a:t> </a:t>
            </a:r>
            <a:r>
              <a:rPr lang="en-US" b="0" dirty="0" err="1"/>
              <a:t>leur</a:t>
            </a:r>
            <a:r>
              <a:rPr lang="en-US" b="0" dirty="0"/>
              <a:t> cahier de </a:t>
            </a:r>
            <a:r>
              <a:rPr lang="en-US" b="0" dirty="0" err="1"/>
              <a:t>l'élève</a:t>
            </a:r>
            <a:r>
              <a:rPr lang="en-US" b="0" dirty="0"/>
              <a:t> p</a:t>
            </a:r>
            <a:r>
              <a:rPr lang="en-US" dirty="0"/>
              <a:t>.23.</a:t>
            </a:r>
            <a:endParaRPr lang="en-US" b="0" dirty="0">
              <a:cs typeface="Calibri"/>
            </a:endParaRPr>
          </a:p>
          <a:p>
            <a:pPr marL="171450" indent="-171450">
              <a:buFont typeface="Arial" panose="020B0604020202020204" pitchFamily="34" charset="0"/>
              <a:buChar char="•"/>
            </a:pPr>
            <a:r>
              <a:rPr lang="en-US" b="0" dirty="0"/>
              <a:t>Cliquer pour faire </a:t>
            </a:r>
            <a:r>
              <a:rPr lang="en-US" b="0" dirty="0" err="1"/>
              <a:t>apparaitre</a:t>
            </a:r>
            <a:r>
              <a:rPr lang="en-US" b="0" dirty="0"/>
              <a:t> les </a:t>
            </a:r>
            <a:r>
              <a:rPr lang="en-US" b="0" dirty="0" err="1"/>
              <a:t>différentes</a:t>
            </a:r>
            <a:r>
              <a:rPr lang="en-US" b="0" dirty="0"/>
              <a:t> questions.</a:t>
            </a:r>
            <a:endParaRPr lang="fr-FR" b="0" dirty="0">
              <a:ea typeface="Calibri" panose="020F0502020204030204"/>
              <a:cs typeface="Calibri" panose="020F0502020204030204"/>
            </a:endParaRPr>
          </a:p>
          <a:p>
            <a:pPr marL="171450" indent="-171450">
              <a:buFont typeface="Arial,Sans-Serif" panose="020B0604020202020204" pitchFamily="34" charset="0"/>
              <a:buChar char="•"/>
            </a:pPr>
            <a:r>
              <a:rPr lang="en-US" dirty="0" err="1"/>
              <a:t>Présenter</a:t>
            </a:r>
            <a:r>
              <a:rPr lang="en-US" dirty="0"/>
              <a:t> la </a:t>
            </a:r>
            <a:r>
              <a:rPr lang="en-US" dirty="0" err="1"/>
              <a:t>décision</a:t>
            </a:r>
            <a:r>
              <a:rPr lang="en-US" dirty="0"/>
              <a:t> du tribunal dans le </a:t>
            </a:r>
            <a:r>
              <a:rPr lang="en-US" dirty="0" err="1"/>
              <a:t>cas</a:t>
            </a:r>
            <a:r>
              <a:rPr lang="en-US" dirty="0"/>
              <a:t> </a:t>
            </a:r>
            <a:r>
              <a:rPr lang="en-US" dirty="0" err="1"/>
              <a:t>réel</a:t>
            </a:r>
            <a:r>
              <a:rPr lang="en-US" dirty="0"/>
              <a:t> </a:t>
            </a:r>
            <a:r>
              <a:rPr lang="en-US" dirty="0" err="1"/>
              <a:t>choisi</a:t>
            </a:r>
            <a:r>
              <a:rPr lang="en-US" dirty="0"/>
              <a:t>.</a:t>
            </a:r>
            <a:endParaRPr lang="en-US" dirty="0">
              <a:cs typeface="Calibri"/>
            </a:endParaRPr>
          </a:p>
          <a:p>
            <a:pPr marL="171450" indent="-171450">
              <a:buFont typeface="Arial,Sans-Serif" panose="020B0604020202020204" pitchFamily="34" charset="0"/>
              <a:buChar char="•"/>
            </a:pPr>
            <a:r>
              <a:rPr lang="en-US" dirty="0"/>
              <a:t>Les </a:t>
            </a:r>
            <a:r>
              <a:rPr lang="en-US" dirty="0" err="1"/>
              <a:t>réponses</a:t>
            </a:r>
            <a:r>
              <a:rPr lang="en-US" dirty="0"/>
              <a:t> aux questions se </a:t>
            </a:r>
            <a:r>
              <a:rPr lang="en-US" dirty="0" err="1"/>
              <a:t>trouvent</a:t>
            </a:r>
            <a:r>
              <a:rPr lang="en-US" dirty="0"/>
              <a:t> dans le guide </a:t>
            </a:r>
            <a:r>
              <a:rPr lang="en-US" dirty="0" err="1"/>
              <a:t>pédagogique</a:t>
            </a:r>
            <a:r>
              <a:rPr lang="en-US" dirty="0"/>
              <a:t> p.29-30.</a:t>
            </a:r>
            <a:endParaRPr lang="en-US" dirty="0">
              <a:cs typeface="Calibri"/>
            </a:endParaRPr>
          </a:p>
          <a:p>
            <a:endParaRPr lang="en-US" b="1"/>
          </a:p>
          <a:p>
            <a:pPr algn="just">
              <a:lnSpc>
                <a:spcPct val="90000"/>
              </a:lnSpc>
              <a:spcBef>
                <a:spcPts val="1000"/>
              </a:spcBef>
            </a:pPr>
            <a:r>
              <a:rPr lang="fr" b="1" dirty="0"/>
              <a:t>La décision</a:t>
            </a:r>
            <a:r>
              <a:rPr lang="fr" dirty="0"/>
              <a:t> </a:t>
            </a:r>
            <a:endParaRPr lang="fr" dirty="0">
              <a:cs typeface="Calibri"/>
            </a:endParaRPr>
          </a:p>
          <a:p>
            <a:pPr algn="just">
              <a:lnSpc>
                <a:spcPct val="90000"/>
              </a:lnSpc>
              <a:spcBef>
                <a:spcPts val="1000"/>
              </a:spcBef>
            </a:pPr>
            <a:endParaRPr lang="fr"/>
          </a:p>
          <a:p>
            <a:pPr algn="just"/>
            <a:r>
              <a:rPr lang="fr" dirty="0"/>
              <a:t>Une commission scolaire publique et ses écoles doivent respecter les Chartes, même si la politique de l’école catholique interdisait à tous les élèves (pas seulement à Marc) d’amener une personne du même sexe au bal de fin d'études. Les Chartes ont pour objectif, entre autres, de valoriser la dignité humaine dans une société libre où la différence est respectée et l’égalité est valorisée.</a:t>
            </a:r>
            <a:endParaRPr lang="fr">
              <a:cs typeface="Calibri" panose="020F0502020204030204"/>
            </a:endParaRPr>
          </a:p>
          <a:p>
            <a:pPr algn="just"/>
            <a:endParaRPr lang="fr"/>
          </a:p>
          <a:p>
            <a:pPr algn="just"/>
            <a:r>
              <a:rPr lang="fr" dirty="0"/>
              <a:t>Si les individus au Canada étaient autorisés à simplement affirmer que leurs croyances religieuses les obligent à discriminer les personnes homosexuelles, sans examen objectif, il n’y aurait aucune protection contre la discrimination pour la communauté LGBTQ+ au Canada. Tous ceux et celles qui souhaiteraient discriminer cette communauté pourraient utiliser leurs croyances religieuses comme défense.</a:t>
            </a:r>
            <a:endParaRPr lang="fr">
              <a:cs typeface="Calibri" panose="020F0502020204030204"/>
            </a:endParaRPr>
          </a:p>
          <a:p>
            <a:pPr algn="just"/>
            <a:endParaRPr lang="fr"/>
          </a:p>
          <a:p>
            <a:pPr algn="just"/>
            <a:r>
              <a:rPr lang="fr" dirty="0"/>
              <a:t>La cour a donc conclu que le directeur a pris une décision discriminatoire envers Marc. La décision du directeur est annulée et Marc peut amener son petit ami au bal de fin d'études secondaires. </a:t>
            </a:r>
            <a:endParaRPr lang="fr" dirty="0">
              <a:cs typeface="Calibri"/>
            </a:endParaRPr>
          </a:p>
          <a:p>
            <a:pPr algn="just"/>
            <a:endParaRPr lang="fr">
              <a:cs typeface="Calibri" panose="020F0502020204030204"/>
            </a:endParaRPr>
          </a:p>
          <a:p>
            <a:pPr algn="just"/>
            <a:r>
              <a:rPr lang="fr" dirty="0"/>
              <a:t>L’école pourrait plutôt appliquer une règle concernant les comportements inappropriés de manière équitable à tous les élèves, sans distinction de leur orientation sexuelle.</a:t>
            </a:r>
            <a:endParaRPr lang="fr">
              <a:cs typeface="Calibri" panose="020F0502020204030204"/>
            </a:endParaRPr>
          </a:p>
          <a:p>
            <a:pPr algn="just"/>
            <a:br>
              <a:rPr lang="en-US" dirty="0">
                <a:cs typeface="+mn-lt"/>
              </a:rPr>
            </a:br>
            <a:endParaRPr lang="en-US"/>
          </a:p>
          <a:p>
            <a:pPr algn="just">
              <a:lnSpc>
                <a:spcPct val="90000"/>
              </a:lnSpc>
              <a:spcBef>
                <a:spcPts val="1000"/>
              </a:spcBef>
            </a:pPr>
            <a:endParaRPr lang="fr">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36</a:t>
            </a:fld>
            <a:endParaRPr lang="fr-FR"/>
          </a:p>
        </p:txBody>
      </p:sp>
    </p:spTree>
    <p:extLst>
      <p:ext uri="{BB962C8B-B14F-4D97-AF65-F5344CB8AC3E}">
        <p14:creationId xmlns:p14="http://schemas.microsoft.com/office/powerpoint/2010/main" val="661717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Présenter</a:t>
            </a:r>
            <a:r>
              <a:rPr lang="en-US" b="0" dirty="0"/>
              <a:t> </a:t>
            </a:r>
            <a:r>
              <a:rPr lang="en-US" b="0" dirty="0" err="1"/>
              <a:t>l'examen</a:t>
            </a:r>
            <a:r>
              <a:rPr lang="en-US" b="0" dirty="0"/>
              <a:t> de </a:t>
            </a:r>
            <a:r>
              <a:rPr lang="en-US" b="0" dirty="0" err="1"/>
              <a:t>cas</a:t>
            </a:r>
            <a:r>
              <a:rPr lang="en-US" b="0" dirty="0"/>
              <a:t> </a:t>
            </a:r>
            <a:r>
              <a:rPr lang="en-US" b="0" dirty="0" err="1"/>
              <a:t>réel</a:t>
            </a:r>
            <a:r>
              <a:rPr lang="en-US" b="0" dirty="0"/>
              <a:t> </a:t>
            </a:r>
            <a:r>
              <a:rPr lang="en-US" b="0" dirty="0" err="1"/>
              <a:t>choisi</a:t>
            </a:r>
            <a:r>
              <a:rPr lang="en-US" b="0" dirty="0"/>
              <a:t> aux </a:t>
            </a:r>
            <a:r>
              <a:rPr lang="en-US" b="0" dirty="0" err="1"/>
              <a:t>élèves</a:t>
            </a:r>
            <a:r>
              <a:rPr lang="en-US" b="0" dirty="0"/>
              <a:t> et </a:t>
            </a: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a:t>
            </a:r>
            <a:endParaRPr lang="en-US" b="0" dirty="0">
              <a:cs typeface="Calibri"/>
            </a:endParaRPr>
          </a:p>
          <a:p>
            <a:pPr marL="171450" indent="-171450">
              <a:buFont typeface="Arial" panose="020B0604020202020204" pitchFamily="34" charset="0"/>
              <a:buChar char="•"/>
            </a:pPr>
            <a:r>
              <a:rPr lang="en-US" b="0" dirty="0"/>
              <a:t>Les </a:t>
            </a:r>
            <a:r>
              <a:rPr lang="en-US" b="0" dirty="0" err="1"/>
              <a:t>élèves</a:t>
            </a:r>
            <a:r>
              <a:rPr lang="en-US" b="0" dirty="0"/>
              <a:t> </a:t>
            </a:r>
            <a:r>
              <a:rPr lang="en-US" b="0" dirty="0" err="1"/>
              <a:t>peuvent</a:t>
            </a:r>
            <a:r>
              <a:rPr lang="en-US" b="0" dirty="0"/>
              <a:t> </a:t>
            </a:r>
            <a:r>
              <a:rPr lang="en-US" b="0" dirty="0" err="1"/>
              <a:t>suivre</a:t>
            </a:r>
            <a:r>
              <a:rPr lang="en-US" b="0" dirty="0"/>
              <a:t> dans le cahier de </a:t>
            </a:r>
            <a:r>
              <a:rPr lang="en-US" b="0" dirty="0" err="1"/>
              <a:t>l'élève</a:t>
            </a:r>
            <a:r>
              <a:rPr lang="en-US" b="0" dirty="0"/>
              <a:t> p. </a:t>
            </a:r>
            <a:r>
              <a:rPr lang="en-US" dirty="0"/>
              <a:t>24</a:t>
            </a:r>
            <a:r>
              <a:rPr lang="en-US" b="0" dirty="0"/>
              <a:t>.</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37</a:t>
            </a:fld>
            <a:endParaRPr lang="fr-FR"/>
          </a:p>
        </p:txBody>
      </p:sp>
    </p:spTree>
    <p:extLst>
      <p:ext uri="{BB962C8B-B14F-4D97-AF65-F5344CB8AC3E}">
        <p14:creationId xmlns:p14="http://schemas.microsoft.com/office/powerpoint/2010/main" val="2433132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a:t>
            </a:r>
            <a:r>
              <a:rPr lang="en-US" dirty="0"/>
              <a:t> </a:t>
            </a:r>
          </a:p>
          <a:p>
            <a:endParaRPr lang="en-US"/>
          </a:p>
          <a:p>
            <a:pPr marL="171450" indent="-171450">
              <a:buFont typeface="Arial" panose="020B0604020202020204" pitchFamily="34" charset="0"/>
              <a:buChar char="•"/>
            </a:pPr>
            <a:r>
              <a:rPr lang="en-US" b="0" dirty="0" err="1"/>
              <a:t>Répondre</a:t>
            </a:r>
            <a:r>
              <a:rPr lang="en-US" b="0" dirty="0"/>
              <a:t> aux questions « </a:t>
            </a:r>
            <a:r>
              <a:rPr lang="en-US" b="0" dirty="0" err="1"/>
              <a:t>Pistes</a:t>
            </a:r>
            <a:r>
              <a:rPr lang="en-US" b="0" dirty="0"/>
              <a:t> de </a:t>
            </a:r>
            <a:r>
              <a:rPr lang="en-US" b="0" dirty="0" err="1"/>
              <a:t>réflexions</a:t>
            </a:r>
            <a:r>
              <a:rPr lang="en-US" b="0" dirty="0"/>
              <a:t> » </a:t>
            </a:r>
            <a:r>
              <a:rPr lang="en-US" b="0" dirty="0" err="1"/>
              <a:t>en</a:t>
            </a:r>
            <a:r>
              <a:rPr lang="en-US" b="0" dirty="0"/>
              <a:t> </a:t>
            </a:r>
            <a:r>
              <a:rPr lang="en-US" b="0" dirty="0" err="1"/>
              <a:t>groupe</a:t>
            </a:r>
            <a:r>
              <a:rPr lang="en-US" b="0" dirty="0"/>
              <a:t>. Les </a:t>
            </a:r>
            <a:r>
              <a:rPr lang="en-US" b="0" dirty="0" err="1"/>
              <a:t>élèves</a:t>
            </a:r>
            <a:r>
              <a:rPr lang="en-US" b="0" dirty="0"/>
              <a:t> </a:t>
            </a:r>
            <a:r>
              <a:rPr lang="en-US" b="0" dirty="0" err="1"/>
              <a:t>peuvent</a:t>
            </a:r>
            <a:r>
              <a:rPr lang="en-US" b="0" dirty="0"/>
              <a:t> </a:t>
            </a:r>
            <a:r>
              <a:rPr lang="en-US" b="0" dirty="0" err="1"/>
              <a:t>suivre</a:t>
            </a:r>
            <a:r>
              <a:rPr lang="en-US" b="0" dirty="0"/>
              <a:t> dans </a:t>
            </a:r>
            <a:r>
              <a:rPr lang="en-US" b="0" dirty="0" err="1"/>
              <a:t>leur</a:t>
            </a:r>
            <a:r>
              <a:rPr lang="en-US" b="0" dirty="0"/>
              <a:t> cahier de </a:t>
            </a:r>
            <a:r>
              <a:rPr lang="en-US" b="0" dirty="0" err="1"/>
              <a:t>l'élève</a:t>
            </a:r>
            <a:r>
              <a:rPr lang="en-US" b="0" dirty="0"/>
              <a:t> p</a:t>
            </a:r>
            <a:r>
              <a:rPr lang="en-US" dirty="0"/>
              <a:t>.35.</a:t>
            </a:r>
            <a:endParaRPr lang="en-US" b="0" dirty="0">
              <a:cs typeface="Calibri"/>
            </a:endParaRPr>
          </a:p>
          <a:p>
            <a:pPr marL="171450" indent="-171450">
              <a:buFont typeface="Arial" panose="020B0604020202020204" pitchFamily="34" charset="0"/>
              <a:buChar char="•"/>
            </a:pPr>
            <a:r>
              <a:rPr lang="en-US" b="0" dirty="0"/>
              <a:t>Cliquer pour faire </a:t>
            </a:r>
            <a:r>
              <a:rPr lang="en-US" b="0" dirty="0" err="1"/>
              <a:t>apparaitre</a:t>
            </a:r>
            <a:r>
              <a:rPr lang="en-US" b="0" dirty="0"/>
              <a:t> les </a:t>
            </a:r>
            <a:r>
              <a:rPr lang="en-US" b="0" dirty="0" err="1"/>
              <a:t>différentes</a:t>
            </a:r>
            <a:r>
              <a:rPr lang="en-US" b="0" dirty="0"/>
              <a:t> questions.</a:t>
            </a:r>
            <a:endParaRPr lang="en-US" b="0" dirty="0">
              <a:cs typeface="Calibri"/>
            </a:endParaRPr>
          </a:p>
          <a:p>
            <a:pPr marL="171450" indent="-171450">
              <a:buFont typeface="Arial,Sans-Serif" panose="020B0604020202020204" pitchFamily="34" charset="0"/>
              <a:buChar char="•"/>
            </a:pPr>
            <a:r>
              <a:rPr lang="en-US" dirty="0" err="1"/>
              <a:t>Présenter</a:t>
            </a:r>
            <a:r>
              <a:rPr lang="en-US" dirty="0"/>
              <a:t> la </a:t>
            </a:r>
            <a:r>
              <a:rPr lang="en-US" dirty="0" err="1"/>
              <a:t>décision</a:t>
            </a:r>
            <a:r>
              <a:rPr lang="en-US" dirty="0"/>
              <a:t> du tribunal dans le </a:t>
            </a:r>
            <a:r>
              <a:rPr lang="en-US" dirty="0" err="1"/>
              <a:t>cas</a:t>
            </a:r>
            <a:r>
              <a:rPr lang="en-US" dirty="0"/>
              <a:t> </a:t>
            </a:r>
            <a:r>
              <a:rPr lang="en-US" dirty="0" err="1"/>
              <a:t>réel</a:t>
            </a:r>
            <a:r>
              <a:rPr lang="en-US" dirty="0"/>
              <a:t> </a:t>
            </a:r>
            <a:r>
              <a:rPr lang="en-US" dirty="0" err="1"/>
              <a:t>choisi</a:t>
            </a:r>
            <a:r>
              <a:rPr lang="en-US" dirty="0"/>
              <a:t>.</a:t>
            </a:r>
            <a:endParaRPr lang="en-US"/>
          </a:p>
          <a:p>
            <a:pPr marL="171450" indent="-171450">
              <a:buFont typeface="Arial,Sans-Serif" panose="020B0604020202020204" pitchFamily="34" charset="0"/>
              <a:buChar char="•"/>
            </a:pPr>
            <a:r>
              <a:rPr lang="en-US" dirty="0"/>
              <a:t>Les </a:t>
            </a:r>
            <a:r>
              <a:rPr lang="en-US" dirty="0" err="1"/>
              <a:t>réponses</a:t>
            </a:r>
            <a:r>
              <a:rPr lang="en-US" dirty="0"/>
              <a:t> aux questions se </a:t>
            </a:r>
            <a:r>
              <a:rPr lang="en-US" dirty="0" err="1"/>
              <a:t>trouvent</a:t>
            </a:r>
            <a:r>
              <a:rPr lang="en-US" dirty="0"/>
              <a:t> dans le guide </a:t>
            </a:r>
            <a:r>
              <a:rPr lang="en-US" dirty="0" err="1"/>
              <a:t>pédagogique</a:t>
            </a:r>
            <a:r>
              <a:rPr lang="en-US" dirty="0"/>
              <a:t> p.32-33.</a:t>
            </a:r>
            <a:endParaRPr lang="en-US" dirty="0">
              <a:cs typeface="Calibri"/>
            </a:endParaRPr>
          </a:p>
          <a:p>
            <a:endParaRPr lang="en-US"/>
          </a:p>
          <a:p>
            <a:pPr algn="just">
              <a:lnSpc>
                <a:spcPct val="90000"/>
              </a:lnSpc>
              <a:spcBef>
                <a:spcPts val="1000"/>
              </a:spcBef>
            </a:pPr>
            <a:r>
              <a:rPr lang="fr" b="1" dirty="0"/>
              <a:t>La décision</a:t>
            </a:r>
            <a:r>
              <a:rPr lang="fr" dirty="0"/>
              <a:t> </a:t>
            </a:r>
            <a:endParaRPr lang="fr-FR"/>
          </a:p>
          <a:p>
            <a:pPr algn="just">
              <a:lnSpc>
                <a:spcPct val="90000"/>
              </a:lnSpc>
              <a:spcBef>
                <a:spcPts val="1000"/>
              </a:spcBef>
            </a:pPr>
            <a:endParaRPr lang="fr"/>
          </a:p>
          <a:p>
            <a:pPr algn="just">
              <a:lnSpc>
                <a:spcPct val="90000"/>
              </a:lnSpc>
              <a:spcBef>
                <a:spcPts val="1000"/>
              </a:spcBef>
            </a:pPr>
            <a:r>
              <a:rPr lang="fr" dirty="0"/>
              <a:t>Les parents soumettent que leur région est un milieu socio-économique défavorisé et cela n’a pas été contesté. Afin de respecter le droit à l’instruction publique en pleine égalité de tous les élèves, la commission scolaire et l’école ont l’obligation d’accommodements raisonnables. La cour a cependant déterminé que le prêt de polo pourrait être considéré discriminatoire et nuisible aux élèves dans 2 cas : si la taille du polo est inadéquate pour une ou un élève et si une situation particulière d’une ou d'un élève n’a pas été considérée attentivement et avec bienveillance.</a:t>
            </a:r>
            <a:endParaRPr lang="fr-FR"/>
          </a:p>
          <a:p>
            <a:pPr algn="just">
              <a:lnSpc>
                <a:spcPct val="90000"/>
              </a:lnSpc>
              <a:spcBef>
                <a:spcPts val="1000"/>
              </a:spcBef>
            </a:pPr>
            <a:endParaRPr lang="fr"/>
          </a:p>
          <a:p>
            <a:pPr algn="just">
              <a:lnSpc>
                <a:spcPct val="90000"/>
              </a:lnSpc>
              <a:spcBef>
                <a:spcPts val="1000"/>
              </a:spcBef>
            </a:pPr>
            <a:r>
              <a:rPr lang="fr" dirty="0"/>
              <a:t>La cour est d’accord avec l'école que le port du polo faciliterait notamment l’application de la discipline, l’intégration de tous sans égard aux vêtements, la lutte contre l’intimidation et le rejet des élèves qui ne peuvent suivre les tendances de la mode. Cependant, cet objectif n’est pas atteint dans les deux situations décrites plus haut. Il y a discrimination et violation du droit à l’égalité et il y a un préjudice irréparable puisque les élèves ne peuvent pas suivre leurs cours en classe à moins d'accepter de porter un polo à taille inadéquate ou qui n'est pas adapté à leur situation particulière. Le tribunal ordonne donc à l’école d’adapter les mesures d’accommodement à leur politique du port du « demi-uniforme » selon la taille de l’élève et la situation particulière de chacune et chacun.</a:t>
            </a:r>
            <a:endParaRPr lang="en-US"/>
          </a:p>
          <a:p>
            <a:pPr algn="just">
              <a:lnSpc>
                <a:spcPct val="90000"/>
              </a:lnSpc>
              <a:spcBef>
                <a:spcPts val="1000"/>
              </a:spcBef>
            </a:pPr>
            <a:endParaRPr lang="fr"/>
          </a:p>
          <a:p>
            <a:r>
              <a:rPr lang="en-US" dirty="0" err="1">
                <a:ea typeface="Calibri"/>
                <a:cs typeface="Calibri"/>
              </a:rPr>
              <a:t>Exemple</a:t>
            </a:r>
            <a:r>
              <a:rPr lang="en-US" dirty="0">
                <a:ea typeface="Calibri"/>
                <a:cs typeface="Calibri"/>
              </a:rPr>
              <a:t> de situation </a:t>
            </a:r>
            <a:r>
              <a:rPr lang="en-US" dirty="0" err="1">
                <a:ea typeface="Calibri"/>
                <a:cs typeface="Calibri"/>
              </a:rPr>
              <a:t>particulière</a:t>
            </a:r>
            <a:r>
              <a:rPr lang="en-US" dirty="0">
                <a:ea typeface="Calibri"/>
                <a:cs typeface="Calibri"/>
              </a:rPr>
              <a:t> : Un enfant né avec </a:t>
            </a:r>
            <a:r>
              <a:rPr lang="en-US" dirty="0" err="1">
                <a:ea typeface="Calibri"/>
                <a:cs typeface="Calibri"/>
              </a:rPr>
              <a:t>une</a:t>
            </a:r>
            <a:r>
              <a:rPr lang="en-US" dirty="0">
                <a:ea typeface="Calibri"/>
                <a:cs typeface="Calibri"/>
              </a:rPr>
              <a:t> malformation de </a:t>
            </a:r>
            <a:r>
              <a:rPr lang="en-US" dirty="0" err="1">
                <a:ea typeface="Calibri"/>
                <a:cs typeface="Calibri"/>
              </a:rPr>
              <a:t>l'avant</a:t>
            </a:r>
            <a:r>
              <a:rPr lang="en-US" dirty="0">
                <a:ea typeface="Calibri"/>
                <a:cs typeface="Calibri"/>
              </a:rPr>
              <a:t>-bras de manière à </a:t>
            </a:r>
            <a:r>
              <a:rPr lang="en-US" dirty="0" err="1">
                <a:ea typeface="Calibri"/>
                <a:cs typeface="Calibri"/>
              </a:rPr>
              <a:t>ce</a:t>
            </a:r>
            <a:r>
              <a:rPr lang="en-US" dirty="0">
                <a:ea typeface="Calibri"/>
                <a:cs typeface="Calibri"/>
              </a:rPr>
              <a:t> </a:t>
            </a:r>
            <a:r>
              <a:rPr lang="en-US" dirty="0" err="1">
                <a:ea typeface="Calibri"/>
                <a:cs typeface="Calibri"/>
              </a:rPr>
              <a:t>qu'un</a:t>
            </a:r>
            <a:r>
              <a:rPr lang="en-US" dirty="0">
                <a:ea typeface="Calibri"/>
                <a:cs typeface="Calibri"/>
              </a:rPr>
              <a:t> bras </a:t>
            </a:r>
            <a:r>
              <a:rPr lang="en-US" dirty="0" err="1">
                <a:ea typeface="Calibri"/>
                <a:cs typeface="Calibri"/>
              </a:rPr>
              <a:t>est</a:t>
            </a:r>
            <a:r>
              <a:rPr lang="en-US" dirty="0">
                <a:ea typeface="Calibri"/>
                <a:cs typeface="Calibri"/>
              </a:rPr>
              <a:t> </a:t>
            </a:r>
            <a:r>
              <a:rPr lang="en-US" dirty="0" err="1">
                <a:ea typeface="Calibri"/>
                <a:cs typeface="Calibri"/>
              </a:rPr>
              <a:t>moins</a:t>
            </a:r>
            <a:r>
              <a:rPr lang="en-US" dirty="0">
                <a:ea typeface="Calibri"/>
                <a:cs typeface="Calibri"/>
              </a:rPr>
              <a:t> long que </a:t>
            </a:r>
            <a:r>
              <a:rPr lang="en-US" dirty="0" err="1">
                <a:ea typeface="Calibri"/>
                <a:cs typeface="Calibri"/>
              </a:rPr>
              <a:t>l'autre</a:t>
            </a:r>
            <a:r>
              <a:rPr lang="en-US" dirty="0">
                <a:ea typeface="Calibri"/>
                <a:cs typeface="Calibri"/>
              </a:rPr>
              <a:t>. </a:t>
            </a:r>
            <a:endParaRPr lang="en-US"/>
          </a:p>
        </p:txBody>
      </p:sp>
      <p:sp>
        <p:nvSpPr>
          <p:cNvPr id="4" name="Espace réservé du numéro de diapositive 3"/>
          <p:cNvSpPr>
            <a:spLocks noGrp="1"/>
          </p:cNvSpPr>
          <p:nvPr>
            <p:ph type="sldNum" sz="quarter" idx="5"/>
          </p:nvPr>
        </p:nvSpPr>
        <p:spPr/>
        <p:txBody>
          <a:bodyPr/>
          <a:lstStyle/>
          <a:p>
            <a:fld id="{17434E5B-397B-4266-987B-737E39C30BC3}" type="slidenum">
              <a:rPr lang="fr-FR"/>
              <a:t>38</a:t>
            </a:fld>
            <a:endParaRPr lang="fr-FR"/>
          </a:p>
        </p:txBody>
      </p:sp>
    </p:spTree>
    <p:extLst>
      <p:ext uri="{BB962C8B-B14F-4D97-AF65-F5344CB8AC3E}">
        <p14:creationId xmlns:p14="http://schemas.microsoft.com/office/powerpoint/2010/main" val="3490211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 </a:t>
            </a:r>
            <a:endParaRPr lang="fr-FR" b="1" dirty="0">
              <a:ea typeface="Calibri"/>
              <a:cs typeface="Calibri"/>
            </a:endParaRPr>
          </a:p>
          <a:p>
            <a:pPr marL="171450" indent="-171450">
              <a:buFont typeface="Arial" panose="020B0604020202020204" pitchFamily="34" charset="0"/>
              <a:buChar char="•"/>
            </a:pPr>
            <a:r>
              <a:rPr lang="en-US" b="0" dirty="0" err="1">
                <a:ea typeface="Calibri"/>
                <a:cs typeface="Calibri"/>
              </a:rPr>
              <a:t>Présenter</a:t>
            </a:r>
            <a:r>
              <a:rPr lang="en-US" b="0" dirty="0">
                <a:ea typeface="Calibri"/>
                <a:cs typeface="Calibri"/>
              </a:rPr>
              <a:t> aux </a:t>
            </a:r>
            <a:r>
              <a:rPr lang="en-US" b="0" dirty="0" err="1">
                <a:ea typeface="Calibri"/>
                <a:cs typeface="Calibri"/>
              </a:rPr>
              <a:t>élèves</a:t>
            </a:r>
            <a:r>
              <a:rPr lang="en-US" b="0" dirty="0">
                <a:ea typeface="Calibri"/>
                <a:cs typeface="Calibri"/>
              </a:rPr>
              <a:t> les </a:t>
            </a:r>
            <a:r>
              <a:rPr lang="en-US" b="0" dirty="0" err="1">
                <a:ea typeface="Calibri"/>
                <a:cs typeface="Calibri"/>
              </a:rPr>
              <a:t>différentes</a:t>
            </a:r>
            <a:r>
              <a:rPr lang="en-US" b="0" dirty="0">
                <a:ea typeface="Calibri"/>
                <a:cs typeface="Calibri"/>
              </a:rPr>
              <a:t> étapes </a:t>
            </a:r>
            <a:r>
              <a:rPr lang="en-US" b="0" dirty="0" err="1">
                <a:ea typeface="Calibri"/>
                <a:cs typeface="Calibri"/>
              </a:rPr>
              <a:t>qu'ils</a:t>
            </a:r>
            <a:r>
              <a:rPr lang="en-US" b="0" dirty="0">
                <a:ea typeface="Calibri"/>
                <a:cs typeface="Calibri"/>
              </a:rPr>
              <a:t> </a:t>
            </a:r>
            <a:r>
              <a:rPr lang="en-US" b="0" dirty="0" err="1">
                <a:ea typeface="Calibri"/>
                <a:cs typeface="Calibri"/>
              </a:rPr>
              <a:t>devront</a:t>
            </a:r>
            <a:r>
              <a:rPr lang="en-US" b="0" dirty="0">
                <a:ea typeface="Calibri"/>
                <a:cs typeface="Calibri"/>
              </a:rPr>
              <a:t> </a:t>
            </a:r>
            <a:r>
              <a:rPr lang="en-US" b="0" dirty="0" err="1">
                <a:ea typeface="Calibri"/>
                <a:cs typeface="Calibri"/>
              </a:rPr>
              <a:t>effectuer</a:t>
            </a:r>
            <a:r>
              <a:rPr lang="en-US" b="0" dirty="0">
                <a:ea typeface="Calibri"/>
                <a:cs typeface="Calibri"/>
              </a:rPr>
              <a:t>.</a:t>
            </a:r>
          </a:p>
          <a:p>
            <a:pPr marL="171450" indent="-171450">
              <a:buFont typeface="Arial" panose="020B0604020202020204" pitchFamily="34" charset="0"/>
              <a:buChar char="•"/>
            </a:pPr>
            <a:endParaRPr lang="en-US" b="0" dirty="0">
              <a:ea typeface="Calibri"/>
              <a:cs typeface="Calibri"/>
            </a:endParaRPr>
          </a:p>
          <a:p>
            <a:r>
              <a:rPr lang="en-US" b="1" dirty="0"/>
              <a:t>Étape 1 : </a:t>
            </a:r>
            <a:r>
              <a:rPr lang="en-US" b="0" dirty="0"/>
              <a:t>Placer les </a:t>
            </a:r>
            <a:r>
              <a:rPr lang="en-US" b="0" dirty="0" err="1"/>
              <a:t>élèves</a:t>
            </a:r>
            <a:r>
              <a:rPr lang="en-US" b="0" dirty="0"/>
              <a:t> </a:t>
            </a:r>
            <a:r>
              <a:rPr lang="en-US" b="0" dirty="0" err="1"/>
              <a:t>en</a:t>
            </a:r>
            <a:r>
              <a:rPr lang="en-US" b="0" dirty="0"/>
              <a:t> équipe de </a:t>
            </a:r>
            <a:r>
              <a:rPr lang="en-US" b="0" dirty="0" err="1"/>
              <a:t>votre</a:t>
            </a:r>
            <a:r>
              <a:rPr lang="en-US" b="0" dirty="0"/>
              <a:t> choix. </a:t>
            </a:r>
            <a:r>
              <a:rPr lang="en-US" b="0" dirty="0" err="1"/>
              <a:t>Leur</a:t>
            </a:r>
            <a:r>
              <a:rPr lang="en-US" b="0" dirty="0"/>
              <a:t> demander de </a:t>
            </a:r>
            <a:r>
              <a:rPr lang="en-US" b="0" dirty="0" err="1"/>
              <a:t>présenter</a:t>
            </a:r>
            <a:r>
              <a:rPr lang="en-US" b="0" dirty="0"/>
              <a:t> </a:t>
            </a:r>
            <a:r>
              <a:rPr lang="en-US" b="0" dirty="0" err="1"/>
              <a:t>brièvement</a:t>
            </a:r>
            <a:r>
              <a:rPr lang="en-US" b="0" dirty="0"/>
              <a:t> la situation dans </a:t>
            </a:r>
            <a:r>
              <a:rPr lang="en-US" b="0" dirty="0" err="1"/>
              <a:t>leurs</a:t>
            </a:r>
            <a:r>
              <a:rPr lang="en-US" b="0" dirty="0"/>
              <a:t> </a:t>
            </a:r>
            <a:r>
              <a:rPr lang="en-US" b="0" dirty="0" err="1"/>
              <a:t>propres</a:t>
            </a:r>
            <a:r>
              <a:rPr lang="en-US" b="0" dirty="0"/>
              <a:t> mots </a:t>
            </a:r>
            <a:r>
              <a:rPr lang="en-US" b="0" dirty="0" err="1"/>
              <a:t>en</a:t>
            </a:r>
            <a:r>
              <a:rPr lang="en-US" b="0" dirty="0"/>
              <a:t> </a:t>
            </a:r>
            <a:r>
              <a:rPr lang="en-US" b="0" dirty="0" err="1"/>
              <a:t>identifiant</a:t>
            </a:r>
            <a:r>
              <a:rPr lang="en-US" b="0" dirty="0"/>
              <a:t> </a:t>
            </a:r>
            <a:r>
              <a:rPr lang="en-US" b="0" dirty="0" err="1"/>
              <a:t>adéquatement</a:t>
            </a:r>
            <a:r>
              <a:rPr lang="en-US" b="0" dirty="0"/>
              <a:t> au </a:t>
            </a:r>
            <a:r>
              <a:rPr lang="en-US" b="0" dirty="0" err="1"/>
              <a:t>moins</a:t>
            </a:r>
            <a:r>
              <a:rPr lang="en-US" b="0" dirty="0"/>
              <a:t> deux </a:t>
            </a:r>
            <a:r>
              <a:rPr lang="en-US" b="0" dirty="0" err="1"/>
              <a:t>enjeux</a:t>
            </a:r>
            <a:r>
              <a:rPr lang="en-US" b="0" dirty="0"/>
              <a:t> </a:t>
            </a:r>
            <a:r>
              <a:rPr lang="en-US" b="0" dirty="0" err="1"/>
              <a:t>éthiques</a:t>
            </a:r>
            <a:r>
              <a:rPr lang="en-US" b="0" dirty="0"/>
              <a:t>.</a:t>
            </a:r>
            <a:endParaRPr lang="fr-FR" b="0" dirty="0">
              <a:ea typeface="Calibri"/>
              <a:cs typeface="Calibri"/>
            </a:endParaRPr>
          </a:p>
          <a:p>
            <a:endParaRPr lang="en-US" b="1" dirty="0">
              <a:ea typeface="Calibri"/>
              <a:cs typeface="Calibri"/>
            </a:endParaRPr>
          </a:p>
          <a:p>
            <a:r>
              <a:rPr lang="en-US" b="1" dirty="0"/>
              <a:t>Étape 2 : </a:t>
            </a:r>
            <a:r>
              <a:rPr lang="en-US" b="0" dirty="0"/>
              <a:t>Demander aux </a:t>
            </a:r>
            <a:r>
              <a:rPr lang="en-US" b="0" dirty="0" err="1"/>
              <a:t>élèves</a:t>
            </a:r>
            <a:r>
              <a:rPr lang="en-US" b="0" dirty="0"/>
              <a:t> de </a:t>
            </a:r>
            <a:r>
              <a:rPr lang="en-US" b="0" dirty="0" err="1"/>
              <a:t>remplir</a:t>
            </a:r>
            <a:r>
              <a:rPr lang="en-US" b="0" dirty="0"/>
              <a:t> la « Grille </a:t>
            </a:r>
            <a:r>
              <a:rPr lang="en-US" b="0" dirty="0" err="1"/>
              <a:t>d’analyse</a:t>
            </a:r>
            <a:r>
              <a:rPr lang="en-US" b="0" dirty="0"/>
              <a:t> </a:t>
            </a:r>
            <a:r>
              <a:rPr lang="en-US" b="0" dirty="0" err="1"/>
              <a:t>juridique</a:t>
            </a:r>
            <a:r>
              <a:rPr lang="en-US" b="0" dirty="0"/>
              <a:t> » </a:t>
            </a:r>
            <a:r>
              <a:rPr lang="en-US" b="0" dirty="0" err="1"/>
              <a:t>afin</a:t>
            </a:r>
            <a:r>
              <a:rPr lang="en-US" b="0" dirty="0"/>
              <a:t> de les aider à </a:t>
            </a:r>
            <a:r>
              <a:rPr lang="en-US" b="0" dirty="0" err="1"/>
              <a:t>déterminer</a:t>
            </a:r>
            <a:r>
              <a:rPr lang="en-US" b="0" dirty="0"/>
              <a:t> </a:t>
            </a:r>
            <a:r>
              <a:rPr lang="en-US" b="0" dirty="0" err="1"/>
              <a:t>s’ils</a:t>
            </a:r>
            <a:r>
              <a:rPr lang="en-US" b="0" dirty="0"/>
              <a:t> </a:t>
            </a:r>
            <a:r>
              <a:rPr lang="en-US" b="0" dirty="0" err="1"/>
              <a:t>sont</a:t>
            </a:r>
            <a:r>
              <a:rPr lang="en-US" b="0" dirty="0"/>
              <a:t> </a:t>
            </a:r>
            <a:r>
              <a:rPr lang="en-US" b="0" dirty="0" err="1"/>
              <a:t>en</a:t>
            </a:r>
            <a:r>
              <a:rPr lang="en-US" b="0" dirty="0"/>
              <a:t> </a:t>
            </a:r>
            <a:r>
              <a:rPr lang="en-US" b="0" dirty="0" err="1"/>
              <a:t>présence</a:t>
            </a:r>
            <a:r>
              <a:rPr lang="en-US" b="0" dirty="0"/>
              <a:t> </a:t>
            </a:r>
            <a:r>
              <a:rPr lang="en-US" b="0" dirty="0" err="1"/>
              <a:t>d’une</a:t>
            </a:r>
            <a:r>
              <a:rPr lang="en-US" b="0" dirty="0"/>
              <a:t> situation de discrimination qui </a:t>
            </a:r>
            <a:r>
              <a:rPr lang="en-US" b="0" dirty="0" err="1"/>
              <a:t>pourrait</a:t>
            </a:r>
            <a:r>
              <a:rPr lang="en-US" b="0" dirty="0"/>
              <a:t> </a:t>
            </a:r>
            <a:r>
              <a:rPr lang="en-US" b="0" dirty="0" err="1"/>
              <a:t>être</a:t>
            </a:r>
            <a:r>
              <a:rPr lang="en-US" b="0" dirty="0"/>
              <a:t> </a:t>
            </a:r>
            <a:r>
              <a:rPr lang="en-US" b="0" dirty="0" err="1"/>
              <a:t>corrigée</a:t>
            </a:r>
            <a:r>
              <a:rPr lang="en-US" b="0" dirty="0"/>
              <a:t> par un </a:t>
            </a:r>
            <a:r>
              <a:rPr lang="en-US" b="0" dirty="0" err="1"/>
              <a:t>accommodement</a:t>
            </a:r>
            <a:r>
              <a:rPr lang="en-US" b="0" dirty="0"/>
              <a:t> </a:t>
            </a:r>
            <a:r>
              <a:rPr lang="en-US" b="0" dirty="0" err="1"/>
              <a:t>raisonnable</a:t>
            </a:r>
            <a:r>
              <a:rPr lang="en-US" b="0" dirty="0"/>
              <a:t>.</a:t>
            </a:r>
            <a:endParaRPr lang="fr-FR" b="0" dirty="0">
              <a:ea typeface="Calibri" panose="020F0502020204030204"/>
              <a:cs typeface="Calibri" panose="020F0502020204030204"/>
            </a:endParaRPr>
          </a:p>
          <a:p>
            <a:r>
              <a:rPr lang="en-US" b="1" dirty="0"/>
              <a:t> </a:t>
            </a:r>
            <a:endParaRPr lang="fr-FR" b="1" dirty="0">
              <a:ea typeface="Calibri" panose="020F0502020204030204"/>
              <a:cs typeface="Calibri" panose="020F0502020204030204"/>
            </a:endParaRPr>
          </a:p>
          <a:p>
            <a:r>
              <a:rPr lang="en-US" b="1" i="1" dirty="0"/>
              <a:t>Note : </a:t>
            </a:r>
            <a:r>
              <a:rPr lang="en-US" i="1" dirty="0"/>
              <a:t>il </a:t>
            </a:r>
            <a:r>
              <a:rPr lang="en-US" i="1" dirty="0" err="1"/>
              <a:t>est</a:t>
            </a:r>
            <a:r>
              <a:rPr lang="en-US" i="1" dirty="0"/>
              <a:t> possible que les </a:t>
            </a:r>
            <a:r>
              <a:rPr lang="en-US" i="1" dirty="0" err="1"/>
              <a:t>élèves</a:t>
            </a:r>
            <a:r>
              <a:rPr lang="en-US" i="1" dirty="0"/>
              <a:t> </a:t>
            </a:r>
            <a:r>
              <a:rPr lang="en-US" i="1" dirty="0" err="1"/>
              <a:t>disent</a:t>
            </a:r>
            <a:r>
              <a:rPr lang="en-US" i="1" dirty="0"/>
              <a:t> </a:t>
            </a:r>
            <a:r>
              <a:rPr lang="en-US" i="1" dirty="0" err="1"/>
              <a:t>vouloir</a:t>
            </a:r>
            <a:r>
              <a:rPr lang="en-US" i="1" dirty="0"/>
              <a:t> refuser un </a:t>
            </a:r>
            <a:r>
              <a:rPr lang="en-US" i="1" dirty="0" err="1"/>
              <a:t>accommodement</a:t>
            </a:r>
            <a:r>
              <a:rPr lang="en-US" i="1" dirty="0"/>
              <a:t> sous </a:t>
            </a:r>
            <a:r>
              <a:rPr lang="en-US" i="1" dirty="0" err="1"/>
              <a:t>prétexte</a:t>
            </a:r>
            <a:r>
              <a:rPr lang="en-US" i="1" dirty="0"/>
              <a:t> </a:t>
            </a:r>
            <a:r>
              <a:rPr lang="en-US" i="1" dirty="0" err="1"/>
              <a:t>qu’ils</a:t>
            </a:r>
            <a:r>
              <a:rPr lang="en-US" i="1" dirty="0"/>
              <a:t> </a:t>
            </a:r>
            <a:r>
              <a:rPr lang="en-US" i="1" dirty="0" err="1"/>
              <a:t>craignent</a:t>
            </a:r>
            <a:r>
              <a:rPr lang="en-US" i="1" dirty="0"/>
              <a:t> des </a:t>
            </a:r>
            <a:r>
              <a:rPr lang="en-US" i="1" dirty="0" err="1"/>
              <a:t>demandes</a:t>
            </a:r>
            <a:r>
              <a:rPr lang="en-US" i="1" dirty="0"/>
              <a:t> futures (ex. </a:t>
            </a:r>
            <a:r>
              <a:rPr lang="en-US" i="1" dirty="0" err="1"/>
              <a:t>ouvrir</a:t>
            </a:r>
            <a:r>
              <a:rPr lang="en-US" i="1" dirty="0"/>
              <a:t> la </a:t>
            </a:r>
            <a:r>
              <a:rPr lang="en-US" i="1" dirty="0" err="1"/>
              <a:t>porte</a:t>
            </a:r>
            <a:r>
              <a:rPr lang="en-US" i="1" dirty="0"/>
              <a:t> à </a:t>
            </a:r>
            <a:r>
              <a:rPr lang="en-US" i="1" dirty="0" err="1"/>
              <a:t>tel</a:t>
            </a:r>
            <a:r>
              <a:rPr lang="en-US" i="1" dirty="0"/>
              <a:t> type de </a:t>
            </a:r>
            <a:r>
              <a:rPr lang="en-US" i="1" dirty="0" err="1"/>
              <a:t>demande</a:t>
            </a:r>
            <a:r>
              <a:rPr lang="en-US" i="1" dirty="0"/>
              <a:t>). Ce genre </a:t>
            </a:r>
            <a:r>
              <a:rPr lang="en-US" i="1" dirty="0" err="1"/>
              <a:t>d’argument</a:t>
            </a:r>
            <a:r>
              <a:rPr lang="en-US" i="1" dirty="0"/>
              <a:t> </a:t>
            </a:r>
            <a:r>
              <a:rPr lang="en-US" i="1" dirty="0" err="1"/>
              <a:t>n’est</a:t>
            </a:r>
            <a:r>
              <a:rPr lang="en-US" i="1" dirty="0"/>
              <a:t> pas </a:t>
            </a:r>
            <a:r>
              <a:rPr lang="en-US" i="1" dirty="0" err="1"/>
              <a:t>accepté</a:t>
            </a:r>
            <a:r>
              <a:rPr lang="en-US" i="1" dirty="0"/>
              <a:t>.</a:t>
            </a:r>
            <a:endParaRPr lang="en-US" dirty="0"/>
          </a:p>
          <a:p>
            <a:endParaRPr lang="en-US" b="1" dirty="0">
              <a:cs typeface="Calibri"/>
            </a:endParaRPr>
          </a:p>
          <a:p>
            <a:r>
              <a:rPr lang="en-US" b="1" dirty="0"/>
              <a:t>Étape 3 (</a:t>
            </a:r>
            <a:r>
              <a:rPr lang="en-US" b="1" dirty="0" err="1"/>
              <a:t>activité</a:t>
            </a:r>
            <a:r>
              <a:rPr lang="en-US" b="1" dirty="0"/>
              <a:t> </a:t>
            </a:r>
            <a:r>
              <a:rPr lang="en-US" b="1" dirty="0" err="1"/>
              <a:t>d'intégration</a:t>
            </a:r>
            <a:r>
              <a:rPr lang="en-US" b="1" dirty="0"/>
              <a:t> </a:t>
            </a:r>
            <a:r>
              <a:rPr lang="en-US" b="1" dirty="0" err="1"/>
              <a:t>optionnelle</a:t>
            </a:r>
            <a:r>
              <a:rPr lang="en-US" b="1" dirty="0"/>
              <a:t>) : </a:t>
            </a:r>
            <a:r>
              <a:rPr lang="en-US" dirty="0" err="1"/>
              <a:t>Demandez</a:t>
            </a:r>
            <a:r>
              <a:rPr lang="en-US" dirty="0"/>
              <a:t> </a:t>
            </a:r>
            <a:r>
              <a:rPr lang="en-US" b="0" dirty="0"/>
              <a:t>aux </a:t>
            </a:r>
            <a:r>
              <a:rPr lang="en-US" b="0" dirty="0" err="1"/>
              <a:t>élèves</a:t>
            </a:r>
            <a:r>
              <a:rPr lang="en-US" b="0" dirty="0"/>
              <a:t> de </a:t>
            </a:r>
            <a:r>
              <a:rPr lang="en-US" dirty="0" err="1"/>
              <a:t>compléter</a:t>
            </a:r>
            <a:r>
              <a:rPr lang="en-US" dirty="0"/>
              <a:t> la fiche </a:t>
            </a:r>
            <a:r>
              <a:rPr lang="en-US" dirty="0" err="1"/>
              <a:t>Présentation</a:t>
            </a:r>
            <a:r>
              <a:rPr lang="en-US" dirty="0"/>
              <a:t> et résumé du </a:t>
            </a:r>
            <a:r>
              <a:rPr lang="en-US" dirty="0" err="1"/>
              <a:t>cas</a:t>
            </a:r>
            <a:r>
              <a:rPr lang="en-US" dirty="0"/>
              <a:t> de [nom du </a:t>
            </a:r>
            <a:r>
              <a:rPr lang="en-US" dirty="0" err="1"/>
              <a:t>personnage</a:t>
            </a:r>
            <a:r>
              <a:rPr lang="en-US" dirty="0"/>
              <a:t>] : </a:t>
            </a:r>
            <a:r>
              <a:rPr lang="en-US" dirty="0" err="1"/>
              <a:t>enjeux</a:t>
            </a:r>
            <a:r>
              <a:rPr lang="en-US" dirty="0"/>
              <a:t> et </a:t>
            </a:r>
            <a:r>
              <a:rPr lang="en-US" dirty="0" err="1"/>
              <a:t>effets</a:t>
            </a:r>
            <a:r>
              <a:rPr lang="en-US" dirty="0"/>
              <a:t> sur le vivre ensemble. Les </a:t>
            </a:r>
            <a:r>
              <a:rPr lang="en-US" dirty="0" err="1"/>
              <a:t>élèves</a:t>
            </a:r>
            <a:r>
              <a:rPr lang="en-US" dirty="0"/>
              <a:t> </a:t>
            </a:r>
            <a:r>
              <a:rPr lang="en-US" dirty="0" err="1"/>
              <a:t>utiliseront</a:t>
            </a:r>
            <a:r>
              <a:rPr lang="en-US" dirty="0"/>
              <a:t> </a:t>
            </a:r>
            <a:r>
              <a:rPr lang="en-US" dirty="0" err="1"/>
              <a:t>cette</a:t>
            </a:r>
            <a:r>
              <a:rPr lang="en-US" dirty="0"/>
              <a:t> fiche </a:t>
            </a:r>
            <a:r>
              <a:rPr lang="en-US" dirty="0" err="1"/>
              <a:t>ainsi</a:t>
            </a:r>
            <a:r>
              <a:rPr lang="en-US" dirty="0"/>
              <a:t> que la Grille </a:t>
            </a:r>
            <a:r>
              <a:rPr lang="en-US" dirty="0" err="1"/>
              <a:t>d'analyse</a:t>
            </a:r>
            <a:r>
              <a:rPr lang="en-US" dirty="0"/>
              <a:t> </a:t>
            </a:r>
            <a:r>
              <a:rPr lang="en-US" dirty="0" err="1"/>
              <a:t>juridique</a:t>
            </a:r>
            <a:r>
              <a:rPr lang="en-US" dirty="0"/>
              <a:t> pour </a:t>
            </a:r>
            <a:r>
              <a:rPr lang="en-US" dirty="0" err="1"/>
              <a:t>préparer</a:t>
            </a:r>
            <a:r>
              <a:rPr lang="en-US" dirty="0"/>
              <a:t> </a:t>
            </a:r>
            <a:r>
              <a:rPr lang="en-US" dirty="0" err="1"/>
              <a:t>une</a:t>
            </a:r>
            <a:r>
              <a:rPr lang="en-US" dirty="0"/>
              <a:t> </a:t>
            </a:r>
            <a:r>
              <a:rPr lang="en-US" dirty="0" err="1"/>
              <a:t>courte</a:t>
            </a:r>
            <a:r>
              <a:rPr lang="en-US" dirty="0"/>
              <a:t> </a:t>
            </a:r>
            <a:r>
              <a:rPr lang="en-US" dirty="0" err="1"/>
              <a:t>présentation</a:t>
            </a:r>
            <a:r>
              <a:rPr lang="en-US" dirty="0"/>
              <a:t> de </a:t>
            </a:r>
            <a:r>
              <a:rPr lang="en-US" dirty="0" err="1"/>
              <a:t>l’étude</a:t>
            </a:r>
            <a:r>
              <a:rPr lang="en-US" dirty="0"/>
              <a:t> </a:t>
            </a:r>
            <a:r>
              <a:rPr lang="en-US" b="0" dirty="0"/>
              <a:t>de </a:t>
            </a:r>
            <a:r>
              <a:rPr lang="en-US" dirty="0" err="1"/>
              <a:t>cas</a:t>
            </a:r>
            <a:r>
              <a:rPr lang="en-US" dirty="0"/>
              <a:t> qui </a:t>
            </a:r>
            <a:r>
              <a:rPr lang="en-US" dirty="0" err="1"/>
              <a:t>leur</a:t>
            </a:r>
            <a:r>
              <a:rPr lang="en-US" dirty="0"/>
              <a:t> </a:t>
            </a:r>
            <a:r>
              <a:rPr lang="en-US" dirty="0" err="1"/>
              <a:t>est</a:t>
            </a:r>
            <a:r>
              <a:rPr lang="en-US" dirty="0"/>
              <a:t> </a:t>
            </a:r>
            <a:r>
              <a:rPr lang="en-US" dirty="0" err="1"/>
              <a:t>assignée</a:t>
            </a:r>
            <a:r>
              <a:rPr lang="en-US" dirty="0"/>
              <a:t> </a:t>
            </a:r>
            <a:r>
              <a:rPr lang="en-US" dirty="0" err="1"/>
              <a:t>ainsi</a:t>
            </a:r>
            <a:r>
              <a:rPr lang="en-US" dirty="0"/>
              <a:t> que de la </a:t>
            </a:r>
            <a:r>
              <a:rPr lang="en-US" dirty="0" err="1"/>
              <a:t>mesure</a:t>
            </a:r>
            <a:r>
              <a:rPr lang="en-US" dirty="0"/>
              <a:t> </a:t>
            </a:r>
            <a:r>
              <a:rPr lang="en-US" dirty="0" err="1"/>
              <a:t>d'accommodement</a:t>
            </a:r>
            <a:r>
              <a:rPr lang="en-US" dirty="0"/>
              <a:t> </a:t>
            </a:r>
            <a:r>
              <a:rPr lang="en-US" dirty="0" err="1"/>
              <a:t>demandé</a:t>
            </a:r>
            <a:r>
              <a:rPr lang="en-US" dirty="0"/>
              <a:t>. </a:t>
            </a:r>
            <a:r>
              <a:rPr lang="en-US" dirty="0" err="1"/>
              <a:t>Ils</a:t>
            </a:r>
            <a:r>
              <a:rPr lang="en-US" dirty="0"/>
              <a:t> </a:t>
            </a:r>
            <a:r>
              <a:rPr lang="en-US" dirty="0" err="1"/>
              <a:t>doivent</a:t>
            </a:r>
            <a:r>
              <a:rPr lang="en-US" dirty="0"/>
              <a:t> </a:t>
            </a:r>
            <a:r>
              <a:rPr lang="en-US" dirty="0" err="1"/>
              <a:t>aussi</a:t>
            </a:r>
            <a:r>
              <a:rPr lang="en-US" dirty="0"/>
              <a:t> </a:t>
            </a:r>
            <a:r>
              <a:rPr lang="en-US" dirty="0" err="1"/>
              <a:t>expliquer</a:t>
            </a:r>
            <a:r>
              <a:rPr lang="en-US" dirty="0"/>
              <a:t> </a:t>
            </a:r>
            <a:r>
              <a:rPr lang="en-US" dirty="0" err="1"/>
              <a:t>clairement</a:t>
            </a:r>
            <a:r>
              <a:rPr lang="en-US" dirty="0"/>
              <a:t> les </a:t>
            </a:r>
            <a:r>
              <a:rPr lang="en-US" b="0" dirty="0" err="1"/>
              <a:t>différents</a:t>
            </a:r>
            <a:r>
              <a:rPr lang="en-US" b="0" dirty="0"/>
              <a:t> points de </a:t>
            </a:r>
            <a:r>
              <a:rPr lang="en-US" b="0" dirty="0" err="1"/>
              <a:t>vue</a:t>
            </a:r>
            <a:r>
              <a:rPr lang="en-US" b="0" dirty="0"/>
              <a:t> </a:t>
            </a:r>
            <a:r>
              <a:rPr lang="en-US" dirty="0" err="1"/>
              <a:t>ainsi</a:t>
            </a:r>
            <a:r>
              <a:rPr lang="en-US" dirty="0"/>
              <a:t> que les </a:t>
            </a:r>
            <a:r>
              <a:rPr lang="en-US" dirty="0" err="1"/>
              <a:t>effets</a:t>
            </a:r>
            <a:r>
              <a:rPr lang="en-US" dirty="0"/>
              <a:t> possibles sur la </a:t>
            </a:r>
            <a:r>
              <a:rPr lang="en-US" dirty="0" err="1"/>
              <a:t>collectivité</a:t>
            </a:r>
            <a:r>
              <a:rPr lang="en-US" dirty="0"/>
              <a:t> et le vivre ensemble. </a:t>
            </a:r>
            <a:endParaRPr lang="fr-FR" dirty="0"/>
          </a:p>
          <a:p>
            <a:endParaRPr lang="en-US" dirty="0"/>
          </a:p>
          <a:p>
            <a:r>
              <a:rPr lang="en-US" dirty="0"/>
              <a:t>Après les </a:t>
            </a:r>
            <a:r>
              <a:rPr lang="en-US" dirty="0" err="1"/>
              <a:t>présentations</a:t>
            </a:r>
            <a:r>
              <a:rPr lang="en-US" dirty="0"/>
              <a:t>, </a:t>
            </a:r>
            <a:r>
              <a:rPr lang="en-US" dirty="0" err="1"/>
              <a:t>demandez</a:t>
            </a:r>
            <a:r>
              <a:rPr lang="en-US" dirty="0"/>
              <a:t> aux </a:t>
            </a:r>
            <a:r>
              <a:rPr lang="en-US" dirty="0" err="1"/>
              <a:t>élèves</a:t>
            </a:r>
            <a:r>
              <a:rPr lang="en-US" dirty="0"/>
              <a:t> de </a:t>
            </a:r>
            <a:r>
              <a:rPr lang="en-US" dirty="0" err="1"/>
              <a:t>répondre</a:t>
            </a:r>
            <a:r>
              <a:rPr lang="en-US" dirty="0"/>
              <a:t> aux questions </a:t>
            </a:r>
            <a:r>
              <a:rPr lang="en-US" b="0" dirty="0"/>
              <a:t>de </a:t>
            </a:r>
            <a:r>
              <a:rPr lang="en-US" dirty="0" err="1"/>
              <a:t>réflexion</a:t>
            </a:r>
            <a:r>
              <a:rPr lang="en-US" dirty="0"/>
              <a:t> </a:t>
            </a:r>
            <a:r>
              <a:rPr lang="en-US" dirty="0" err="1"/>
              <a:t>personelle</a:t>
            </a:r>
            <a:r>
              <a:rPr lang="en-US" dirty="0"/>
              <a:t> sur les </a:t>
            </a:r>
            <a:r>
              <a:rPr lang="en-US" dirty="0" err="1"/>
              <a:t>accommodements</a:t>
            </a:r>
            <a:r>
              <a:rPr lang="en-US" dirty="0"/>
              <a:t> </a:t>
            </a:r>
            <a:r>
              <a:rPr lang="en-US" dirty="0" err="1"/>
              <a:t>raisonnables</a:t>
            </a:r>
            <a:r>
              <a:rPr lang="en-US" b="0" dirty="0"/>
              <a:t>.</a:t>
            </a:r>
            <a:endParaRPr lang="fr-FR" b="0" dirty="0">
              <a:cs typeface="Calibri"/>
            </a:endParaRPr>
          </a:p>
          <a:p>
            <a:r>
              <a:rPr lang="en-US" b="1" dirty="0"/>
              <a:t> </a:t>
            </a:r>
            <a:endParaRPr lang="fr-FR" b="1" dirty="0">
              <a:ea typeface="Calibri" panose="020F0502020204030204"/>
              <a:cs typeface="Calibri" panose="020F0502020204030204"/>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39</a:t>
            </a:fld>
            <a:endParaRPr lang="fr-FR"/>
          </a:p>
        </p:txBody>
      </p:sp>
    </p:spTree>
    <p:extLst>
      <p:ext uri="{BB962C8B-B14F-4D97-AF65-F5344CB8AC3E}">
        <p14:creationId xmlns:p14="http://schemas.microsoft.com/office/powerpoint/2010/main" val="3196778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 </a:t>
            </a:r>
            <a:endParaRPr lang="fr-FR" dirty="0"/>
          </a:p>
          <a:p>
            <a:endParaRPr lang="en-US"/>
          </a:p>
          <a:p>
            <a:pPr marL="171450" indent="-171450">
              <a:buFont typeface="Arial" panose="020B0604020202020204" pitchFamily="34" charset="0"/>
              <a:buChar char="•"/>
            </a:pPr>
            <a:r>
              <a:rPr lang="en-US" b="0" dirty="0">
                <a:ea typeface="Calibri"/>
                <a:cs typeface="Calibri"/>
              </a:rPr>
              <a:t>Cahier de </a:t>
            </a:r>
            <a:r>
              <a:rPr lang="en-US" b="0" dirty="0" err="1">
                <a:ea typeface="Calibri"/>
                <a:cs typeface="Calibri"/>
              </a:rPr>
              <a:t>l'élève</a:t>
            </a:r>
            <a:r>
              <a:rPr lang="en-US" b="0" dirty="0">
                <a:ea typeface="Calibri"/>
                <a:cs typeface="Calibri"/>
              </a:rPr>
              <a:t> p.</a:t>
            </a:r>
            <a:r>
              <a:rPr lang="en-US" dirty="0">
                <a:ea typeface="Calibri"/>
                <a:cs typeface="Calibri"/>
              </a:rPr>
              <a:t>30</a:t>
            </a:r>
            <a:endParaRPr lang="en-US" b="0" dirty="0">
              <a:ea typeface="Calibri"/>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dirty="0"/>
              <a:t>Étape 1 : </a:t>
            </a:r>
            <a:r>
              <a:rPr lang="en-US" b="0" dirty="0"/>
              <a:t>Placer les </a:t>
            </a:r>
            <a:r>
              <a:rPr lang="en-US" b="0" dirty="0" err="1"/>
              <a:t>élèves</a:t>
            </a:r>
            <a:r>
              <a:rPr lang="en-US" b="0" dirty="0"/>
              <a:t> </a:t>
            </a:r>
            <a:r>
              <a:rPr lang="en-US" b="0" dirty="0" err="1"/>
              <a:t>en</a:t>
            </a:r>
            <a:r>
              <a:rPr lang="en-US" b="0" dirty="0"/>
              <a:t> équipe de </a:t>
            </a:r>
            <a:r>
              <a:rPr lang="en-US" b="0" dirty="0" err="1"/>
              <a:t>votre</a:t>
            </a:r>
            <a:r>
              <a:rPr lang="en-US" b="0" dirty="0"/>
              <a:t> choix. </a:t>
            </a:r>
            <a:r>
              <a:rPr lang="en-US" b="0" dirty="0" err="1"/>
              <a:t>Leur</a:t>
            </a:r>
            <a:r>
              <a:rPr lang="en-US" b="0" dirty="0"/>
              <a:t> demander de </a:t>
            </a:r>
            <a:r>
              <a:rPr lang="en-US" b="0" dirty="0" err="1"/>
              <a:t>présenter</a:t>
            </a:r>
            <a:r>
              <a:rPr lang="en-US" b="0" dirty="0"/>
              <a:t> </a:t>
            </a:r>
            <a:r>
              <a:rPr lang="en-US" b="0" dirty="0" err="1"/>
              <a:t>brièvement</a:t>
            </a:r>
            <a:r>
              <a:rPr lang="en-US" b="0" dirty="0"/>
              <a:t> la situation dans </a:t>
            </a:r>
            <a:r>
              <a:rPr lang="en-US" b="0" dirty="0" err="1"/>
              <a:t>leurs</a:t>
            </a:r>
            <a:r>
              <a:rPr lang="en-US" b="0" dirty="0"/>
              <a:t> </a:t>
            </a:r>
            <a:r>
              <a:rPr lang="en-US" b="0" dirty="0" err="1"/>
              <a:t>propres</a:t>
            </a:r>
            <a:r>
              <a:rPr lang="en-US" b="0" dirty="0"/>
              <a:t> mots </a:t>
            </a:r>
            <a:r>
              <a:rPr lang="en-US" b="0" dirty="0" err="1"/>
              <a:t>en</a:t>
            </a:r>
            <a:r>
              <a:rPr lang="en-US" b="0" dirty="0"/>
              <a:t> </a:t>
            </a:r>
            <a:r>
              <a:rPr lang="en-US" b="0" dirty="0" err="1"/>
              <a:t>identifiant</a:t>
            </a:r>
            <a:r>
              <a:rPr lang="en-US" b="0" dirty="0"/>
              <a:t> </a:t>
            </a:r>
            <a:r>
              <a:rPr lang="en-US" b="0" dirty="0" err="1"/>
              <a:t>adéquatement</a:t>
            </a:r>
            <a:r>
              <a:rPr lang="en-US" b="0" dirty="0"/>
              <a:t> au </a:t>
            </a:r>
            <a:r>
              <a:rPr lang="en-US" b="0" dirty="0" err="1"/>
              <a:t>moins</a:t>
            </a:r>
            <a:r>
              <a:rPr lang="en-US" b="0" dirty="0"/>
              <a:t> deux </a:t>
            </a:r>
            <a:r>
              <a:rPr lang="en-US" b="0" dirty="0" err="1"/>
              <a:t>enjeux</a:t>
            </a:r>
            <a:r>
              <a:rPr lang="en-US" b="0" dirty="0"/>
              <a:t> </a:t>
            </a:r>
            <a:r>
              <a:rPr lang="en-US" b="0" dirty="0" err="1"/>
              <a:t>éthiques</a:t>
            </a:r>
            <a:r>
              <a:rPr lang="en-US" b="0" dirty="0"/>
              <a:t>.</a:t>
            </a:r>
            <a:endParaRPr lang="fr-FR" b="0" dirty="0"/>
          </a:p>
        </p:txBody>
      </p:sp>
      <p:sp>
        <p:nvSpPr>
          <p:cNvPr id="4" name="Espace réservé du numéro de diapositive 3"/>
          <p:cNvSpPr>
            <a:spLocks noGrp="1"/>
          </p:cNvSpPr>
          <p:nvPr>
            <p:ph type="sldNum" sz="quarter" idx="5"/>
          </p:nvPr>
        </p:nvSpPr>
        <p:spPr/>
        <p:txBody>
          <a:bodyPr/>
          <a:lstStyle/>
          <a:p>
            <a:fld id="{17434E5B-397B-4266-987B-737E39C30BC3}" type="slidenum">
              <a:rPr lang="fr-FR"/>
              <a:t>41</a:t>
            </a:fld>
            <a:endParaRPr lang="fr-FR"/>
          </a:p>
        </p:txBody>
      </p:sp>
    </p:spTree>
    <p:extLst>
      <p:ext uri="{BB962C8B-B14F-4D97-AF65-F5344CB8AC3E}">
        <p14:creationId xmlns:p14="http://schemas.microsoft.com/office/powerpoint/2010/main" val="2852650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 </a:t>
            </a:r>
            <a:endParaRPr lang="fr-FR" dirty="0"/>
          </a:p>
          <a:p>
            <a:endParaRPr lang="en-US"/>
          </a:p>
          <a:p>
            <a:pPr marL="171450" indent="-171450">
              <a:buFont typeface="Arial" panose="020B0604020202020204" pitchFamily="34" charset="0"/>
              <a:buChar char="•"/>
            </a:pPr>
            <a:r>
              <a:rPr lang="en-US" b="0" dirty="0">
                <a:ea typeface="Calibri"/>
                <a:cs typeface="Calibri"/>
              </a:rPr>
              <a:t>Cahier de </a:t>
            </a:r>
            <a:r>
              <a:rPr lang="en-US" b="0" dirty="0" err="1">
                <a:ea typeface="Calibri"/>
                <a:cs typeface="Calibri"/>
              </a:rPr>
              <a:t>l'élève</a:t>
            </a:r>
            <a:r>
              <a:rPr lang="en-US" b="0" dirty="0">
                <a:ea typeface="Calibri"/>
                <a:cs typeface="Calibri"/>
              </a:rPr>
              <a:t> p.</a:t>
            </a:r>
            <a:r>
              <a:rPr lang="en-US" dirty="0">
                <a:ea typeface="Calibri"/>
                <a:cs typeface="Calibri"/>
              </a:rPr>
              <a:t>30-31</a:t>
            </a:r>
            <a:endParaRPr lang="en-US" b="0" dirty="0">
              <a:ea typeface="Calibri"/>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dirty="0"/>
              <a:t>Étape 2 : </a:t>
            </a:r>
            <a:r>
              <a:rPr lang="en-US" b="0" dirty="0"/>
              <a:t>Demander aux </a:t>
            </a:r>
            <a:r>
              <a:rPr lang="en-US" b="0" dirty="0" err="1"/>
              <a:t>élèves</a:t>
            </a:r>
            <a:r>
              <a:rPr lang="en-US" b="0" dirty="0"/>
              <a:t> de </a:t>
            </a:r>
            <a:r>
              <a:rPr lang="en-US" b="0" dirty="0" err="1"/>
              <a:t>remplir</a:t>
            </a:r>
            <a:r>
              <a:rPr lang="en-US" b="0" dirty="0"/>
              <a:t> la « Grille </a:t>
            </a:r>
            <a:r>
              <a:rPr lang="en-US" b="0" dirty="0" err="1"/>
              <a:t>d’analyse</a:t>
            </a:r>
            <a:r>
              <a:rPr lang="en-US" b="0" dirty="0"/>
              <a:t> </a:t>
            </a:r>
            <a:r>
              <a:rPr lang="en-US" b="0" dirty="0" err="1"/>
              <a:t>juridique</a:t>
            </a:r>
            <a:r>
              <a:rPr lang="en-US" b="0" dirty="0"/>
              <a:t> » </a:t>
            </a:r>
            <a:r>
              <a:rPr lang="en-US" b="0" dirty="0" err="1"/>
              <a:t>afin</a:t>
            </a:r>
            <a:r>
              <a:rPr lang="en-US" b="0" dirty="0"/>
              <a:t> de les aider à </a:t>
            </a:r>
            <a:r>
              <a:rPr lang="en-US" b="0" dirty="0" err="1"/>
              <a:t>déterminer</a:t>
            </a:r>
            <a:r>
              <a:rPr lang="en-US" b="0" dirty="0"/>
              <a:t> </a:t>
            </a:r>
            <a:r>
              <a:rPr lang="en-US" b="0" dirty="0" err="1"/>
              <a:t>s’ils</a:t>
            </a:r>
            <a:r>
              <a:rPr lang="en-US" b="0" dirty="0"/>
              <a:t> </a:t>
            </a:r>
            <a:r>
              <a:rPr lang="en-US" b="0" dirty="0" err="1"/>
              <a:t>sont</a:t>
            </a:r>
            <a:r>
              <a:rPr lang="en-US" b="0" dirty="0"/>
              <a:t> </a:t>
            </a:r>
            <a:r>
              <a:rPr lang="en-US" b="0" dirty="0" err="1"/>
              <a:t>en</a:t>
            </a:r>
            <a:r>
              <a:rPr lang="en-US" b="0" dirty="0"/>
              <a:t> </a:t>
            </a:r>
            <a:r>
              <a:rPr lang="en-US" b="0" dirty="0" err="1"/>
              <a:t>présence</a:t>
            </a:r>
            <a:r>
              <a:rPr lang="en-US" b="0" dirty="0"/>
              <a:t> </a:t>
            </a:r>
            <a:r>
              <a:rPr lang="en-US" b="0" dirty="0" err="1"/>
              <a:t>d’une</a:t>
            </a:r>
            <a:r>
              <a:rPr lang="en-US" b="0" dirty="0"/>
              <a:t> situation de discrimination qui </a:t>
            </a:r>
            <a:r>
              <a:rPr lang="en-US" b="0" dirty="0" err="1"/>
              <a:t>pourrait</a:t>
            </a:r>
            <a:r>
              <a:rPr lang="en-US" b="0" dirty="0"/>
              <a:t> </a:t>
            </a:r>
            <a:r>
              <a:rPr lang="en-US" b="0" dirty="0" err="1"/>
              <a:t>être</a:t>
            </a:r>
            <a:r>
              <a:rPr lang="en-US" b="0" dirty="0"/>
              <a:t> </a:t>
            </a:r>
            <a:r>
              <a:rPr lang="en-US" b="0" dirty="0" err="1"/>
              <a:t>corrigée</a:t>
            </a:r>
            <a:r>
              <a:rPr lang="en-US" b="0" dirty="0"/>
              <a:t> par un </a:t>
            </a:r>
            <a:r>
              <a:rPr lang="en-US" b="0" dirty="0" err="1"/>
              <a:t>accommodement</a:t>
            </a:r>
            <a:r>
              <a:rPr lang="en-US" b="0" dirty="0"/>
              <a:t> </a:t>
            </a:r>
            <a:r>
              <a:rPr lang="en-US" b="0" dirty="0" err="1"/>
              <a:t>raisonnable</a:t>
            </a:r>
            <a:r>
              <a:rPr lang="en-US" b="0" dirty="0"/>
              <a:t>.</a:t>
            </a:r>
            <a:endParaRPr lang="en-US" b="0" dirty="0">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42</a:t>
            </a:fld>
            <a:endParaRPr lang="fr-FR"/>
          </a:p>
        </p:txBody>
      </p:sp>
    </p:spTree>
    <p:extLst>
      <p:ext uri="{BB962C8B-B14F-4D97-AF65-F5344CB8AC3E}">
        <p14:creationId xmlns:p14="http://schemas.microsoft.com/office/powerpoint/2010/main" val="58994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ea typeface="Calibri" panose="020F0502020204030204"/>
                <a:cs typeface="Calibri" panose="020F0502020204030204"/>
              </a:rPr>
              <a:t>Suite à la discussion avec les </a:t>
            </a:r>
            <a:r>
              <a:rPr lang="en-US" b="0" err="1">
                <a:ea typeface="Calibri" panose="020F0502020204030204"/>
                <a:cs typeface="Calibri" panose="020F0502020204030204"/>
              </a:rPr>
              <a:t>élèves</a:t>
            </a:r>
            <a:r>
              <a:rPr lang="en-US" b="0">
                <a:ea typeface="Calibri" panose="020F0502020204030204"/>
                <a:cs typeface="Calibri" panose="020F0502020204030204"/>
              </a:rPr>
              <a:t>, </a:t>
            </a:r>
            <a:r>
              <a:rPr lang="en-US" b="0" err="1">
                <a:ea typeface="Calibri" panose="020F0502020204030204"/>
                <a:cs typeface="Calibri" panose="020F0502020204030204"/>
              </a:rPr>
              <a:t>cliquer</a:t>
            </a:r>
            <a:r>
              <a:rPr lang="en-US" b="0">
                <a:ea typeface="Calibri" panose="020F0502020204030204"/>
                <a:cs typeface="Calibri" panose="020F0502020204030204"/>
              </a:rPr>
              <a:t> pour faire </a:t>
            </a:r>
            <a:r>
              <a:rPr lang="en-US" b="0" err="1">
                <a:ea typeface="Calibri" panose="020F0502020204030204"/>
                <a:cs typeface="Calibri" panose="020F0502020204030204"/>
              </a:rPr>
              <a:t>apparaitre</a:t>
            </a:r>
            <a:r>
              <a:rPr lang="en-US" b="0">
                <a:ea typeface="Calibri" panose="020F0502020204030204"/>
                <a:cs typeface="Calibri" panose="020F0502020204030204"/>
              </a:rPr>
              <a:t> les </a:t>
            </a:r>
            <a:r>
              <a:rPr lang="en-US" b="0" err="1">
                <a:ea typeface="Calibri" panose="020F0502020204030204"/>
                <a:cs typeface="Calibri" panose="020F0502020204030204"/>
              </a:rPr>
              <a:t>différents</a:t>
            </a:r>
            <a:r>
              <a:rPr lang="en-US" b="0">
                <a:ea typeface="Calibri" panose="020F0502020204030204"/>
                <a:cs typeface="Calibri" panose="020F0502020204030204"/>
              </a:rPr>
              <a:t> </a:t>
            </a:r>
            <a:r>
              <a:rPr lang="en-US" b="0" err="1">
                <a:ea typeface="Calibri" panose="020F0502020204030204"/>
                <a:cs typeface="Calibri" panose="020F0502020204030204"/>
              </a:rPr>
              <a:t>éléments</a:t>
            </a:r>
            <a:r>
              <a:rPr lang="en-US" b="0">
                <a:ea typeface="Calibri" panose="020F0502020204030204"/>
                <a:cs typeface="Calibri" panose="020F0502020204030204"/>
              </a:rPr>
              <a:t> de la </a:t>
            </a:r>
            <a:r>
              <a:rPr lang="en-US" b="0" err="1">
                <a:ea typeface="Calibri" panose="020F0502020204030204"/>
                <a:cs typeface="Calibri" panose="020F0502020204030204"/>
              </a:rPr>
              <a:t>réponse</a:t>
            </a:r>
            <a:r>
              <a:rPr lang="en-US" b="0">
                <a:ea typeface="Calibri" panose="020F0502020204030204"/>
                <a:cs typeface="Calibri" panose="020F0502020204030204"/>
              </a:rPr>
              <a:t>.</a:t>
            </a:r>
          </a:p>
          <a:p>
            <a:endParaRPr lang="en-US">
              <a:ea typeface="Calibri" panose="020F0502020204030204"/>
              <a:cs typeface="Calibri" panose="020F0502020204030204"/>
            </a:endParaRPr>
          </a:p>
          <a:p>
            <a:r>
              <a:rPr lang="en-US" b="1" err="1">
                <a:ea typeface="Calibri" panose="020F0502020204030204"/>
                <a:cs typeface="Calibri" panose="020F0502020204030204"/>
              </a:rPr>
              <a:t>Qu'est-ce</a:t>
            </a:r>
            <a:r>
              <a:rPr lang="en-US" b="1">
                <a:ea typeface="Calibri" panose="020F0502020204030204"/>
                <a:cs typeface="Calibri" panose="020F0502020204030204"/>
              </a:rPr>
              <a:t> que la discrimination?</a:t>
            </a:r>
          </a:p>
          <a:p>
            <a:endParaRPr lang="en-US"/>
          </a:p>
          <a:p>
            <a:pPr>
              <a:lnSpc>
                <a:spcPct val="90000"/>
              </a:lnSpc>
              <a:spcBef>
                <a:spcPts val="1000"/>
              </a:spcBef>
            </a:pPr>
            <a:r>
              <a:rPr lang="fr-FR"/>
              <a:t>C’est le fait de ne pas respecter le droit à l’égalité d’une personne, c’est-à-dire : </a:t>
            </a:r>
            <a:endParaRPr lang="fr-FR">
              <a:ea typeface="Calibri"/>
              <a:cs typeface="Calibri"/>
            </a:endParaRPr>
          </a:p>
          <a:p>
            <a:pPr marL="285750" indent="-285750">
              <a:lnSpc>
                <a:spcPct val="90000"/>
              </a:lnSpc>
              <a:spcBef>
                <a:spcPts val="1000"/>
              </a:spcBef>
              <a:buFont typeface="Arial,Sans-Serif"/>
              <a:buChar char="•"/>
            </a:pPr>
            <a:r>
              <a:rPr lang="fr-FR"/>
              <a:t>d’empêcher cette personne de bénéficier des mêmes droits ou d’un accès aux mêmes services que les autres;  </a:t>
            </a:r>
            <a:endParaRPr lang="fr-FR">
              <a:ea typeface="Calibri"/>
              <a:cs typeface="Calibri"/>
            </a:endParaRPr>
          </a:p>
          <a:p>
            <a:pPr marL="285750" indent="-285750">
              <a:lnSpc>
                <a:spcPct val="90000"/>
              </a:lnSpc>
              <a:spcBef>
                <a:spcPts val="1000"/>
              </a:spcBef>
              <a:buFont typeface="Arial,Sans-Serif"/>
              <a:buChar char="•"/>
            </a:pPr>
            <a:r>
              <a:rPr lang="fr-FR"/>
              <a:t>sur la base de l’une des caractéristiques personnelles reconnues par les chartes comme des motifs interdits de discrimination.</a:t>
            </a:r>
            <a:endParaRPr lang="fr-FR">
              <a:ea typeface="Calibri"/>
              <a:cs typeface="Calibri"/>
            </a:endParaRPr>
          </a:p>
          <a:p>
            <a:pPr>
              <a:lnSpc>
                <a:spcPct val="90000"/>
              </a:lnSpc>
              <a:spcBef>
                <a:spcPts val="1000"/>
              </a:spcBef>
            </a:pPr>
            <a:endParaRPr lang="en-US"/>
          </a:p>
          <a:p>
            <a:pPr>
              <a:lnSpc>
                <a:spcPct val="90000"/>
              </a:lnSpc>
              <a:spcBef>
                <a:spcPts val="1000"/>
              </a:spcBef>
            </a:pPr>
            <a:r>
              <a:rPr lang="en-US"/>
              <a:t>La discrimination </a:t>
            </a:r>
            <a:r>
              <a:rPr lang="en-US" err="1"/>
              <a:t>peut</a:t>
            </a:r>
            <a:r>
              <a:rPr lang="en-US"/>
              <a:t> se faire par </a:t>
            </a:r>
            <a:r>
              <a:rPr lang="en-US" err="1"/>
              <a:t>une</a:t>
            </a:r>
            <a:r>
              <a:rPr lang="en-US"/>
              <a:t> distinction  (discrimination </a:t>
            </a:r>
            <a:r>
              <a:rPr lang="en-US" err="1"/>
              <a:t>directe</a:t>
            </a:r>
            <a:r>
              <a:rPr lang="en-US"/>
              <a:t>) </a:t>
            </a:r>
            <a:r>
              <a:rPr lang="en-US" err="1"/>
              <a:t>ou</a:t>
            </a:r>
            <a:r>
              <a:rPr lang="en-US"/>
              <a:t> par les </a:t>
            </a:r>
            <a:r>
              <a:rPr lang="en-US" err="1"/>
              <a:t>effets</a:t>
            </a:r>
            <a:r>
              <a:rPr lang="en-US"/>
              <a:t> </a:t>
            </a:r>
            <a:r>
              <a:rPr lang="en-US" err="1"/>
              <a:t>d’une</a:t>
            </a:r>
            <a:r>
              <a:rPr lang="en-US"/>
              <a:t> </a:t>
            </a:r>
            <a:r>
              <a:rPr lang="en-US" err="1"/>
              <a:t>règle</a:t>
            </a:r>
            <a:r>
              <a:rPr lang="en-US"/>
              <a:t> </a:t>
            </a:r>
            <a:r>
              <a:rPr lang="en-US" err="1"/>
              <a:t>en</a:t>
            </a:r>
            <a:r>
              <a:rPr lang="en-US"/>
              <a:t> </a:t>
            </a:r>
            <a:r>
              <a:rPr lang="en-US" err="1"/>
              <a:t>apparence</a:t>
            </a:r>
            <a:r>
              <a:rPr lang="en-US"/>
              <a:t> </a:t>
            </a:r>
            <a:r>
              <a:rPr lang="en-US" err="1"/>
              <a:t>neutre</a:t>
            </a:r>
            <a:r>
              <a:rPr lang="en-US"/>
              <a:t> (discrimination </a:t>
            </a:r>
            <a:r>
              <a:rPr lang="en-US" err="1"/>
              <a:t>indirecte</a:t>
            </a:r>
            <a:r>
              <a:rPr lang="en-US"/>
              <a:t>).</a:t>
            </a: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5</a:t>
            </a:fld>
            <a:endParaRPr lang="fr-FR"/>
          </a:p>
        </p:txBody>
      </p:sp>
    </p:spTree>
    <p:extLst>
      <p:ext uri="{BB962C8B-B14F-4D97-AF65-F5344CB8AC3E}">
        <p14:creationId xmlns:p14="http://schemas.microsoft.com/office/powerpoint/2010/main" val="1989476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NOTES À LA PERSONNE ENSEIGNANTE </a:t>
            </a:r>
            <a:endParaRPr lang="fr-FR" dirty="0"/>
          </a:p>
          <a:p>
            <a:endParaRPr lang="en-US" dirty="0"/>
          </a:p>
          <a:p>
            <a:pPr marL="171450" indent="-171450">
              <a:buFont typeface="Arial" panose="020B0604020202020204" pitchFamily="34" charset="0"/>
              <a:buChar char="•"/>
            </a:pPr>
            <a:r>
              <a:rPr lang="en-US" b="0" dirty="0">
                <a:ea typeface="Calibri"/>
                <a:cs typeface="Calibri"/>
              </a:rPr>
              <a:t>Cahier de </a:t>
            </a:r>
            <a:r>
              <a:rPr lang="en-US" b="0" dirty="0" err="1">
                <a:ea typeface="Calibri"/>
                <a:cs typeface="Calibri"/>
              </a:rPr>
              <a:t>l'élève</a:t>
            </a:r>
            <a:r>
              <a:rPr lang="en-US" b="0" dirty="0">
                <a:ea typeface="Calibri"/>
                <a:cs typeface="Calibri"/>
              </a:rPr>
              <a:t> p.</a:t>
            </a:r>
            <a:r>
              <a:rPr lang="en-US" dirty="0">
                <a:ea typeface="Calibri"/>
                <a:cs typeface="Calibri"/>
              </a:rPr>
              <a:t>26</a:t>
            </a:r>
            <a:r>
              <a:rPr lang="en-US" b="0" dirty="0">
                <a:ea typeface="Calibri"/>
                <a:cs typeface="Calibri"/>
              </a:rPr>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Étape 3 : </a:t>
            </a:r>
            <a:r>
              <a:rPr lang="fr-CA" b="0" dirty="0"/>
              <a:t>Demandez aux élèves de compléter la fiche Présentation et résumé du cas de [nom du personnage] : enjeux et effets sur le vivre ensemble.</a:t>
            </a:r>
          </a:p>
          <a:p>
            <a:pPr marL="171450" indent="-171450">
              <a:buFont typeface="Arial" panose="020B0604020202020204" pitchFamily="34" charset="0"/>
              <a:buChar char="•"/>
            </a:pPr>
            <a:endParaRPr lang="fr-CA" b="0" dirty="0">
              <a:ea typeface="Calibri"/>
              <a:cs typeface="Calibri"/>
            </a:endParaRPr>
          </a:p>
          <a:p>
            <a:pPr marL="171450" indent="-171450">
              <a:buFont typeface="Arial" panose="020B0604020202020204" pitchFamily="34" charset="0"/>
              <a:buChar char="•"/>
            </a:pPr>
            <a:r>
              <a:rPr lang="fr-CA" b="0" dirty="0">
                <a:ea typeface="Calibri"/>
                <a:cs typeface="Calibri"/>
              </a:rPr>
              <a:t>Allouez ensuite du temps à chaque équipe pour présenter le cas et les enjeux de la situation en classe. Pour se préparer les élèves pourront utiliser leurs notes et la grille d’analyse juridique complétée. L’activité peut être tenue sous forme de table ronde, chaque équipe étant experte dans un cas précis de discrimination.</a:t>
            </a:r>
          </a:p>
          <a:p>
            <a:pPr marL="171450" indent="-171450">
              <a:buFont typeface="Arial" panose="020B0604020202020204" pitchFamily="34" charset="0"/>
              <a:buChar char="•"/>
            </a:pPr>
            <a:endParaRPr lang="fr-CA" b="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Après les </a:t>
            </a:r>
            <a:r>
              <a:rPr lang="en-US" dirty="0" err="1"/>
              <a:t>présentations</a:t>
            </a:r>
            <a:r>
              <a:rPr lang="en-US" dirty="0"/>
              <a:t>, </a:t>
            </a:r>
            <a:r>
              <a:rPr lang="en-US" dirty="0" err="1"/>
              <a:t>demandez</a:t>
            </a:r>
            <a:r>
              <a:rPr lang="en-US" dirty="0"/>
              <a:t> aux </a:t>
            </a:r>
            <a:r>
              <a:rPr lang="en-US" dirty="0" err="1"/>
              <a:t>élèves</a:t>
            </a:r>
            <a:r>
              <a:rPr lang="en-US" dirty="0"/>
              <a:t> de </a:t>
            </a:r>
            <a:r>
              <a:rPr lang="en-US" dirty="0" err="1"/>
              <a:t>répondre</a:t>
            </a:r>
            <a:r>
              <a:rPr lang="en-US" dirty="0"/>
              <a:t> aux questions </a:t>
            </a:r>
            <a:r>
              <a:rPr lang="en-US" b="0" dirty="0"/>
              <a:t>de </a:t>
            </a:r>
            <a:r>
              <a:rPr lang="en-US" dirty="0" err="1"/>
              <a:t>réflexion</a:t>
            </a:r>
            <a:r>
              <a:rPr lang="en-US" dirty="0"/>
              <a:t> </a:t>
            </a:r>
            <a:r>
              <a:rPr lang="en-US" dirty="0" err="1"/>
              <a:t>personelle</a:t>
            </a:r>
            <a:r>
              <a:rPr lang="en-US" dirty="0"/>
              <a:t> sur les </a:t>
            </a:r>
            <a:r>
              <a:rPr lang="en-US" dirty="0" err="1"/>
              <a:t>accommodements</a:t>
            </a:r>
            <a:r>
              <a:rPr lang="en-US" dirty="0"/>
              <a:t> </a:t>
            </a:r>
            <a:r>
              <a:rPr lang="en-US" dirty="0" err="1"/>
              <a:t>raisonnables</a:t>
            </a:r>
            <a:r>
              <a:rPr lang="en-US" b="0" dirty="0"/>
              <a:t>.</a:t>
            </a:r>
            <a:endParaRPr lang="fr-FR" b="0" dirty="0">
              <a:cs typeface="Calibri"/>
            </a:endParaRPr>
          </a:p>
          <a:p>
            <a:pPr marL="171450" indent="-171450">
              <a:buFont typeface="Arial" panose="020B0604020202020204" pitchFamily="34" charset="0"/>
              <a:buChar char="•"/>
            </a:pPr>
            <a:endParaRPr lang="en-US" b="0" dirty="0">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43</a:t>
            </a:fld>
            <a:endParaRPr lang="fr-FR"/>
          </a:p>
        </p:txBody>
      </p:sp>
    </p:spTree>
    <p:extLst>
      <p:ext uri="{BB962C8B-B14F-4D97-AF65-F5344CB8AC3E}">
        <p14:creationId xmlns:p14="http://schemas.microsoft.com/office/powerpoint/2010/main" val="119725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endParaRPr lang="fr-FR"/>
          </a:p>
          <a:p>
            <a:endParaRPr lang="en-US">
              <a:ea typeface="Calibri"/>
              <a:cs typeface="Calibri"/>
            </a:endParaRPr>
          </a:p>
          <a:p>
            <a:pPr marL="171450" indent="-171450">
              <a:buFont typeface="Arial" panose="020B0604020202020204" pitchFamily="34" charset="0"/>
              <a:buChar char="•"/>
            </a:pPr>
            <a:r>
              <a:rPr lang="en-US" b="0"/>
              <a:t>Suite à la discussion avec les </a:t>
            </a:r>
            <a:r>
              <a:rPr lang="en-US" b="0" err="1"/>
              <a:t>élèves</a:t>
            </a:r>
            <a:r>
              <a:rPr lang="en-US" b="0"/>
              <a:t>, </a:t>
            </a:r>
            <a:r>
              <a:rPr lang="en-US" b="0" err="1"/>
              <a:t>cliquer</a:t>
            </a:r>
            <a:r>
              <a:rPr lang="en-US" b="0"/>
              <a:t>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fr-FR" b="0"/>
          </a:p>
          <a:p>
            <a:pPr>
              <a:lnSpc>
                <a:spcPct val="90000"/>
              </a:lnSpc>
              <a:spcBef>
                <a:spcPts val="1000"/>
              </a:spcBef>
            </a:pPr>
            <a:endParaRPr lang="fr-FR">
              <a:ea typeface="Calibri"/>
              <a:cs typeface="Calibri"/>
            </a:endParaRPr>
          </a:p>
          <a:p>
            <a:pPr>
              <a:lnSpc>
                <a:spcPct val="90000"/>
              </a:lnSpc>
              <a:spcBef>
                <a:spcPts val="1000"/>
              </a:spcBef>
            </a:pPr>
            <a:r>
              <a:rPr lang="fr-FR" b="1">
                <a:ea typeface="Calibri"/>
                <a:cs typeface="Calibri"/>
              </a:rPr>
              <a:t>Qu'est-ce qu'un accommodement raisonnable?</a:t>
            </a:r>
            <a:endParaRPr lang="fr-FR" b="1"/>
          </a:p>
          <a:p>
            <a:pPr>
              <a:lnSpc>
                <a:spcPct val="90000"/>
              </a:lnSpc>
              <a:spcBef>
                <a:spcPts val="1000"/>
              </a:spcBef>
            </a:pPr>
            <a:endParaRPr lang="fr-FR"/>
          </a:p>
          <a:p>
            <a:pPr>
              <a:lnSpc>
                <a:spcPct val="90000"/>
              </a:lnSpc>
              <a:spcBef>
                <a:spcPts val="1000"/>
              </a:spcBef>
            </a:pPr>
            <a:r>
              <a:rPr lang="fr-FR"/>
              <a:t>Il s’agit d’adapter une situation de manière à ce qu’une personne puisse avoir les mêmes droits que les autres malgré une caractéristique différente. </a:t>
            </a:r>
            <a:endParaRPr lang="fr-FR">
              <a:ea typeface="Calibri" panose="020F0502020204030204"/>
              <a:cs typeface="Calibri" panose="020F0502020204030204"/>
            </a:endParaRPr>
          </a:p>
          <a:p>
            <a:pPr>
              <a:lnSpc>
                <a:spcPct val="90000"/>
              </a:lnSpc>
              <a:spcBef>
                <a:spcPts val="1000"/>
              </a:spcBef>
            </a:pPr>
            <a:r>
              <a:rPr lang="fr-FR"/>
              <a:t>L’expression « raisonnable » signifie que l’accommodement ne doit pas entraîner de « contraintes excessives » pour l’institution qui commet la discrimination. Il doit notamment : </a:t>
            </a:r>
            <a:endParaRPr lang="en-US"/>
          </a:p>
          <a:p>
            <a:pPr marL="285750" indent="-285750">
              <a:lnSpc>
                <a:spcPct val="90000"/>
              </a:lnSpc>
              <a:spcBef>
                <a:spcPts val="1000"/>
              </a:spcBef>
              <a:buFont typeface="Arial,Sans-Serif"/>
              <a:buChar char="•"/>
            </a:pPr>
            <a:r>
              <a:rPr lang="fr-FR"/>
              <a:t>respecter les capacités financières et matérielles de l’institution; </a:t>
            </a:r>
          </a:p>
          <a:p>
            <a:pPr marL="285750" indent="-285750">
              <a:lnSpc>
                <a:spcPct val="90000"/>
              </a:lnSpc>
              <a:spcBef>
                <a:spcPts val="1000"/>
              </a:spcBef>
              <a:buFont typeface="Arial,Sans-Serif"/>
              <a:buChar char="•"/>
            </a:pPr>
            <a:r>
              <a:rPr lang="fr-FR"/>
              <a:t>ne pas bouleverser son bon fonctionnement;</a:t>
            </a:r>
          </a:p>
          <a:p>
            <a:pPr marL="285750" indent="-285750">
              <a:lnSpc>
                <a:spcPct val="90000"/>
              </a:lnSpc>
              <a:spcBef>
                <a:spcPts val="1000"/>
              </a:spcBef>
              <a:buFont typeface="Arial,Sans-Serif"/>
              <a:buChar char="•"/>
            </a:pPr>
            <a:r>
              <a:rPr lang="fr-FR"/>
              <a:t>ne pas porter atteinte aux droits et à la sécurité d’autres personnes.</a:t>
            </a:r>
          </a:p>
          <a:p>
            <a:pPr>
              <a:lnSpc>
                <a:spcPct val="90000"/>
              </a:lnSpc>
              <a:spcBef>
                <a:spcPts val="1000"/>
              </a:spcBef>
            </a:pPr>
            <a:r>
              <a:rPr lang="fr-FR" i="1"/>
              <a:t>Si une personne n’estime pas avoir besoin d’un accommodement… il n’y a pas de conflit! Tout dépend donc de comment se sent la personne face à une situation donnée.</a:t>
            </a:r>
            <a:endParaRPr lang="fr-FR"/>
          </a:p>
        </p:txBody>
      </p:sp>
      <p:sp>
        <p:nvSpPr>
          <p:cNvPr id="4" name="Espace réservé du numéro de diapositive 3"/>
          <p:cNvSpPr>
            <a:spLocks noGrp="1"/>
          </p:cNvSpPr>
          <p:nvPr>
            <p:ph type="sldNum" sz="quarter" idx="5"/>
          </p:nvPr>
        </p:nvSpPr>
        <p:spPr/>
        <p:txBody>
          <a:bodyPr/>
          <a:lstStyle/>
          <a:p>
            <a:fld id="{17434E5B-397B-4266-987B-737E39C30BC3}" type="slidenum">
              <a:rPr lang="fr-FR"/>
              <a:t>6</a:t>
            </a:fld>
            <a:endParaRPr lang="fr-FR"/>
          </a:p>
        </p:txBody>
      </p:sp>
    </p:spTree>
    <p:extLst>
      <p:ext uri="{BB962C8B-B14F-4D97-AF65-F5344CB8AC3E}">
        <p14:creationId xmlns:p14="http://schemas.microsoft.com/office/powerpoint/2010/main" val="92188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ea typeface="Calibri"/>
              <a:cs typeface="Calibri"/>
            </a:endParaRPr>
          </a:p>
          <a:p>
            <a:pPr marL="171450" indent="-171450">
              <a:buFont typeface="Arial" panose="020B0604020202020204" pitchFamily="34" charset="0"/>
              <a:buChar char="•"/>
            </a:pPr>
            <a:r>
              <a:rPr lang="en-US" b="0"/>
              <a:t>Suite à la discussion avec les </a:t>
            </a:r>
            <a:r>
              <a:rPr lang="en-US" b="0" err="1"/>
              <a:t>élèves</a:t>
            </a:r>
            <a:r>
              <a:rPr lang="en-US" b="0"/>
              <a:t>, </a:t>
            </a:r>
            <a:r>
              <a:rPr lang="en-US" b="0" err="1"/>
              <a:t>cliquer</a:t>
            </a:r>
            <a:r>
              <a:rPr lang="en-US" b="0"/>
              <a:t>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 </a:t>
            </a:r>
          </a:p>
          <a:p>
            <a:pPr marL="171450" indent="-171450">
              <a:buFont typeface="Arial" panose="020B0604020202020204" pitchFamily="34" charset="0"/>
              <a:buChar char="•"/>
            </a:pPr>
            <a:r>
              <a:rPr lang="en-US" b="0">
                <a:ea typeface="Calibri"/>
                <a:cs typeface="Calibri"/>
              </a:rPr>
              <a:t>Cliquer </a:t>
            </a:r>
            <a:r>
              <a:rPr lang="en-US" b="0" err="1">
                <a:ea typeface="Calibri"/>
                <a:cs typeface="Calibri"/>
              </a:rPr>
              <a:t>également</a:t>
            </a:r>
            <a:r>
              <a:rPr lang="en-US" b="0">
                <a:ea typeface="Calibri"/>
                <a:cs typeface="Calibri"/>
              </a:rPr>
              <a:t> pour faire </a:t>
            </a:r>
            <a:r>
              <a:rPr lang="en-US" b="0" err="1">
                <a:ea typeface="Calibri"/>
                <a:cs typeface="Calibri"/>
              </a:rPr>
              <a:t>apparaitre</a:t>
            </a:r>
            <a:r>
              <a:rPr lang="en-US" b="0">
                <a:ea typeface="Calibri"/>
                <a:cs typeface="Calibri"/>
              </a:rPr>
              <a:t> les images </a:t>
            </a:r>
            <a:r>
              <a:rPr lang="en-US" b="0" err="1">
                <a:ea typeface="Calibri"/>
                <a:cs typeface="Calibri"/>
              </a:rPr>
              <a:t>montrant</a:t>
            </a:r>
            <a:r>
              <a:rPr lang="en-US" b="0">
                <a:ea typeface="Calibri"/>
                <a:cs typeface="Calibri"/>
              </a:rPr>
              <a:t> les </a:t>
            </a:r>
            <a:r>
              <a:rPr lang="en-US" b="0" err="1">
                <a:ea typeface="Calibri"/>
                <a:cs typeface="Calibri"/>
              </a:rPr>
              <a:t>autres</a:t>
            </a:r>
            <a:r>
              <a:rPr lang="en-US" b="0">
                <a:ea typeface="Calibri"/>
                <a:cs typeface="Calibri"/>
              </a:rPr>
              <a:t> motifs </a:t>
            </a:r>
            <a:r>
              <a:rPr lang="en-US" b="0" err="1">
                <a:ea typeface="Calibri"/>
                <a:cs typeface="Calibri"/>
              </a:rPr>
              <a:t>d'accommodements</a:t>
            </a:r>
            <a:r>
              <a:rPr lang="en-US" b="0">
                <a:ea typeface="Calibri"/>
                <a:cs typeface="Calibri"/>
              </a:rPr>
              <a:t> </a:t>
            </a:r>
            <a:r>
              <a:rPr lang="en-US" b="0" err="1">
                <a:ea typeface="Calibri"/>
                <a:cs typeface="Calibri"/>
              </a:rPr>
              <a:t>raisonnables</a:t>
            </a:r>
            <a:r>
              <a:rPr lang="en-US" b="0">
                <a:ea typeface="Calibri"/>
                <a:cs typeface="Calibri"/>
              </a:rPr>
              <a:t>.</a:t>
            </a:r>
          </a:p>
          <a:p>
            <a:endParaRPr lang="en-US">
              <a:ea typeface="Calibri"/>
              <a:cs typeface="Calibri"/>
            </a:endParaRPr>
          </a:p>
          <a:p>
            <a:endParaRPr lang="en-US">
              <a:ea typeface="Calibri"/>
              <a:cs typeface="Calibri"/>
            </a:endParaRPr>
          </a:p>
          <a:p>
            <a:r>
              <a:rPr lang="en-US" b="1">
                <a:ea typeface="Calibri"/>
                <a:cs typeface="Calibri"/>
              </a:rPr>
              <a:t>Est-</a:t>
            </a:r>
            <a:r>
              <a:rPr lang="en-US" b="1" err="1">
                <a:ea typeface="Calibri"/>
                <a:cs typeface="Calibri"/>
              </a:rPr>
              <a:t>ce</a:t>
            </a:r>
            <a:r>
              <a:rPr lang="en-US" b="1">
                <a:ea typeface="Calibri"/>
                <a:cs typeface="Calibri"/>
              </a:rPr>
              <a:t> </a:t>
            </a:r>
            <a:r>
              <a:rPr lang="en-US" b="1" err="1">
                <a:ea typeface="Calibri"/>
                <a:cs typeface="Calibri"/>
              </a:rPr>
              <a:t>vrai</a:t>
            </a:r>
            <a:r>
              <a:rPr lang="en-US" b="1">
                <a:ea typeface="Calibri"/>
                <a:cs typeface="Calibri"/>
              </a:rPr>
              <a:t> que les </a:t>
            </a:r>
            <a:r>
              <a:rPr lang="en-US" b="1" err="1">
                <a:ea typeface="Calibri"/>
                <a:cs typeface="Calibri"/>
              </a:rPr>
              <a:t>accommodements</a:t>
            </a:r>
            <a:r>
              <a:rPr lang="en-US" b="1">
                <a:ea typeface="Calibri"/>
                <a:cs typeface="Calibri"/>
              </a:rPr>
              <a:t> </a:t>
            </a:r>
            <a:r>
              <a:rPr lang="en-US" b="1" err="1">
                <a:ea typeface="Calibri"/>
                <a:cs typeface="Calibri"/>
              </a:rPr>
              <a:t>sont</a:t>
            </a:r>
            <a:r>
              <a:rPr lang="en-US" b="1">
                <a:ea typeface="Calibri"/>
                <a:cs typeface="Calibri"/>
              </a:rPr>
              <a:t> </a:t>
            </a:r>
            <a:r>
              <a:rPr lang="en-US" b="1" err="1">
                <a:ea typeface="Calibri"/>
                <a:cs typeface="Calibri"/>
              </a:rPr>
              <a:t>toujours</a:t>
            </a:r>
            <a:r>
              <a:rPr lang="en-US" b="1">
                <a:ea typeface="Calibri"/>
                <a:cs typeface="Calibri"/>
              </a:rPr>
              <a:t> </a:t>
            </a:r>
            <a:r>
              <a:rPr lang="en-US" b="1" err="1">
                <a:ea typeface="Calibri"/>
                <a:cs typeface="Calibri"/>
              </a:rPr>
              <a:t>liés</a:t>
            </a:r>
            <a:r>
              <a:rPr lang="en-US" b="1">
                <a:ea typeface="Calibri"/>
                <a:cs typeface="Calibri"/>
              </a:rPr>
              <a:t> à des questions religieuses?</a:t>
            </a:r>
          </a:p>
          <a:p>
            <a:endParaRPr lang="en-US" b="1"/>
          </a:p>
          <a:p>
            <a:pPr>
              <a:lnSpc>
                <a:spcPct val="90000"/>
              </a:lnSpc>
              <a:spcBef>
                <a:spcPts val="1000"/>
              </a:spcBef>
            </a:pPr>
            <a:r>
              <a:rPr lang="fr-FR"/>
              <a:t>Les accommodements raisonnables ne sont pas toujours en lien avec des questions religieuses. Ils visent toute une série de situations possibles.</a:t>
            </a:r>
          </a:p>
          <a:p>
            <a:pPr>
              <a:lnSpc>
                <a:spcPct val="90000"/>
              </a:lnSpc>
              <a:spcBef>
                <a:spcPts val="1000"/>
              </a:spcBef>
            </a:pPr>
            <a:endParaRPr lang="fr-FR"/>
          </a:p>
          <a:p>
            <a:pPr>
              <a:lnSpc>
                <a:spcPct val="90000"/>
              </a:lnSpc>
              <a:spcBef>
                <a:spcPts val="1000"/>
              </a:spcBef>
            </a:pPr>
            <a:r>
              <a:rPr lang="fr-FR" b="1">
                <a:ea typeface="Calibri"/>
                <a:cs typeface="Calibri"/>
              </a:rPr>
              <a:t>Y a-t-il d'autres motifs d'accommodements raisonnables?</a:t>
            </a:r>
          </a:p>
          <a:p>
            <a:pPr>
              <a:lnSpc>
                <a:spcPct val="90000"/>
              </a:lnSpc>
              <a:spcBef>
                <a:spcPts val="1000"/>
              </a:spcBef>
            </a:pPr>
            <a:endParaRPr lang="fr-FR" b="1"/>
          </a:p>
          <a:p>
            <a:pPr>
              <a:lnSpc>
                <a:spcPct val="90000"/>
              </a:lnSpc>
              <a:spcBef>
                <a:spcPts val="1000"/>
              </a:spcBef>
            </a:pPr>
            <a:r>
              <a:rPr lang="fr-FR"/>
              <a:t>Mis à part la religion, des motifs d’accommodements pourraient être, entre autres : </a:t>
            </a:r>
            <a:endParaRPr lang="en-US"/>
          </a:p>
          <a:p>
            <a:pPr marL="342900" indent="-342900">
              <a:lnSpc>
                <a:spcPct val="90000"/>
              </a:lnSpc>
              <a:spcBef>
                <a:spcPts val="1000"/>
              </a:spcBef>
              <a:buFont typeface="Arial,Sans-Serif"/>
              <a:buChar char="•"/>
            </a:pPr>
            <a:r>
              <a:rPr lang="fr-FR"/>
              <a:t>Une grossesse </a:t>
            </a:r>
          </a:p>
          <a:p>
            <a:pPr marL="342900" marR="0" lvl="0" indent="-342900" algn="l" defTabSz="914400" rtl="0" eaLnBrk="1" fontAlgn="auto" latinLnBrk="0" hangingPunct="1">
              <a:lnSpc>
                <a:spcPct val="90000"/>
              </a:lnSpc>
              <a:spcBef>
                <a:spcPts val="1000"/>
              </a:spcBef>
              <a:spcAft>
                <a:spcPts val="0"/>
              </a:spcAft>
              <a:buClrTx/>
              <a:buSzTx/>
              <a:buFont typeface="Arial,Sans-Serif"/>
              <a:buChar char="•"/>
              <a:tabLst/>
              <a:defRPr/>
            </a:pPr>
            <a:r>
              <a:rPr lang="fr-FR"/>
              <a:t>Un handicap</a:t>
            </a:r>
          </a:p>
          <a:p>
            <a:pPr marL="342900" indent="-342900">
              <a:lnSpc>
                <a:spcPct val="90000"/>
              </a:lnSpc>
              <a:spcBef>
                <a:spcPts val="1000"/>
              </a:spcBef>
              <a:buFont typeface="Arial,Sans-Serif"/>
              <a:buChar char="•"/>
            </a:pPr>
            <a:r>
              <a:rPr lang="fr-FR"/>
              <a:t>Un état de santé </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7</a:t>
            </a:fld>
            <a:endParaRPr lang="fr-FR"/>
          </a:p>
        </p:txBody>
      </p:sp>
    </p:spTree>
    <p:extLst>
      <p:ext uri="{BB962C8B-B14F-4D97-AF65-F5344CB8AC3E}">
        <p14:creationId xmlns:p14="http://schemas.microsoft.com/office/powerpoint/2010/main" val="133399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endParaRPr lang="en-US"/>
          </a:p>
          <a:p>
            <a:pPr marL="171450" indent="-171450">
              <a:buFont typeface="Arial" panose="020B0604020202020204" pitchFamily="34" charset="0"/>
              <a:buChar char="•"/>
            </a:pPr>
            <a:r>
              <a:rPr lang="en-US" b="0"/>
              <a:t>Suite à la discussion avec les </a:t>
            </a:r>
            <a:r>
              <a:rPr lang="en-US" b="0" err="1"/>
              <a:t>élèves</a:t>
            </a:r>
            <a:r>
              <a:rPr lang="en-US" b="0"/>
              <a:t>, </a:t>
            </a:r>
            <a:r>
              <a:rPr lang="en-US" b="0" err="1"/>
              <a:t>cliquez</a:t>
            </a:r>
            <a:r>
              <a:rPr lang="en-US" b="0"/>
              <a:t>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 </a:t>
            </a:r>
          </a:p>
          <a:p>
            <a:endParaRPr lang="en-US">
              <a:ea typeface="Calibri"/>
              <a:cs typeface="Calibri"/>
            </a:endParaRPr>
          </a:p>
          <a:p>
            <a:r>
              <a:rPr lang="en-US" b="1" err="1">
                <a:ea typeface="Calibri"/>
                <a:cs typeface="Calibri"/>
              </a:rPr>
              <a:t>Qu'est-ce</a:t>
            </a:r>
            <a:r>
              <a:rPr lang="en-US" b="1">
                <a:ea typeface="Calibri"/>
                <a:cs typeface="Calibri"/>
              </a:rPr>
              <a:t> qui </a:t>
            </a:r>
            <a:r>
              <a:rPr lang="en-US" b="1" err="1">
                <a:ea typeface="Calibri"/>
                <a:cs typeface="Calibri"/>
              </a:rPr>
              <a:t>caractérise</a:t>
            </a:r>
            <a:r>
              <a:rPr lang="en-US" b="1">
                <a:ea typeface="Calibri"/>
                <a:cs typeface="Calibri"/>
              </a:rPr>
              <a:t> </a:t>
            </a:r>
            <a:r>
              <a:rPr lang="en-US" b="1" err="1">
                <a:ea typeface="Calibri"/>
                <a:cs typeface="Calibri"/>
              </a:rPr>
              <a:t>une</a:t>
            </a:r>
            <a:r>
              <a:rPr lang="en-US" b="1">
                <a:ea typeface="Calibri"/>
                <a:cs typeface="Calibri"/>
              </a:rPr>
              <a:t> </a:t>
            </a:r>
            <a:r>
              <a:rPr lang="en-US" b="1" err="1">
                <a:ea typeface="Calibri"/>
                <a:cs typeface="Calibri"/>
              </a:rPr>
              <a:t>médiation</a:t>
            </a:r>
            <a:r>
              <a:rPr lang="en-US" b="1">
                <a:ea typeface="Calibri"/>
                <a:cs typeface="Calibri"/>
              </a:rPr>
              <a:t>?</a:t>
            </a:r>
          </a:p>
          <a:p>
            <a:endParaRPr lang="en-US">
              <a:ea typeface="Calibri"/>
              <a:cs typeface="Calibri"/>
            </a:endParaRPr>
          </a:p>
          <a:p>
            <a:pPr>
              <a:lnSpc>
                <a:spcPct val="90000"/>
              </a:lnSpc>
              <a:spcBef>
                <a:spcPts val="1000"/>
              </a:spcBef>
            </a:pPr>
            <a:r>
              <a:rPr lang="fr-FR"/>
              <a:t>Les parties ne s’affrontent pas : elles doivent travailler ensemble pour trouver la solution qui leur convient le mieux.</a:t>
            </a:r>
          </a:p>
          <a:p>
            <a:pPr>
              <a:lnSpc>
                <a:spcPct val="90000"/>
              </a:lnSpc>
              <a:spcBef>
                <a:spcPts val="1000"/>
              </a:spcBef>
            </a:pPr>
            <a:endParaRPr lang="fr-FR"/>
          </a:p>
          <a:p>
            <a:pPr>
              <a:lnSpc>
                <a:spcPct val="90000"/>
              </a:lnSpc>
              <a:spcBef>
                <a:spcPts val="1000"/>
              </a:spcBef>
            </a:pPr>
            <a:r>
              <a:rPr lang="fr-FR"/>
              <a:t>La personne médiatrice aide les parties à négocier, contrairement à un tribunal qui doit trancher la question.</a:t>
            </a:r>
          </a:p>
          <a:p>
            <a:pPr>
              <a:lnSpc>
                <a:spcPct val="90000"/>
              </a:lnSpc>
              <a:spcBef>
                <a:spcPts val="1000"/>
              </a:spcBef>
            </a:pPr>
            <a:endParaRPr lang="fr-FR"/>
          </a:p>
          <a:p>
            <a:pPr>
              <a:lnSpc>
                <a:spcPct val="90000"/>
              </a:lnSpc>
              <a:spcBef>
                <a:spcPts val="1000"/>
              </a:spcBef>
            </a:pPr>
            <a:r>
              <a:rPr lang="fr-FR" i="1"/>
              <a:t>Tout conflit ne mène pas à une poursuite devant les tribunaux : si les parties peuvent s’entendre par elles-mêmes… la question est réglée!</a:t>
            </a:r>
            <a:endParaRPr lang="en-US"/>
          </a:p>
        </p:txBody>
      </p:sp>
      <p:sp>
        <p:nvSpPr>
          <p:cNvPr id="4" name="Espace réservé du numéro de diapositive 3"/>
          <p:cNvSpPr>
            <a:spLocks noGrp="1"/>
          </p:cNvSpPr>
          <p:nvPr>
            <p:ph type="sldNum" sz="quarter" idx="5"/>
          </p:nvPr>
        </p:nvSpPr>
        <p:spPr/>
        <p:txBody>
          <a:bodyPr/>
          <a:lstStyle/>
          <a:p>
            <a:fld id="{17434E5B-397B-4266-987B-737E39C30BC3}" type="slidenum">
              <a:rPr lang="fr-FR"/>
              <a:t>8</a:t>
            </a:fld>
            <a:endParaRPr lang="fr-FR"/>
          </a:p>
        </p:txBody>
      </p:sp>
    </p:spTree>
    <p:extLst>
      <p:ext uri="{BB962C8B-B14F-4D97-AF65-F5344CB8AC3E}">
        <p14:creationId xmlns:p14="http://schemas.microsoft.com/office/powerpoint/2010/main" val="3301442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90000"/>
              </a:lnSpc>
              <a:spcBef>
                <a:spcPts val="1000"/>
              </a:spcBef>
            </a:pPr>
            <a:r>
              <a:rPr lang="en-US" b="1"/>
              <a:t>NOTES À LA PERSONNE ENSEIGNANTE</a:t>
            </a:r>
            <a:r>
              <a:rPr lang="en-US"/>
              <a:t> </a:t>
            </a:r>
            <a:endParaRPr lang="fr-FR">
              <a:ea typeface="Calibri"/>
              <a:cs typeface="Calibri"/>
            </a:endParaRPr>
          </a:p>
          <a:p>
            <a:pPr marL="171450" indent="-171450">
              <a:lnSpc>
                <a:spcPct val="90000"/>
              </a:lnSpc>
              <a:spcBef>
                <a:spcPts val="1000"/>
              </a:spcBef>
              <a:buFont typeface="Arial" panose="020B0604020202020204" pitchFamily="34" charset="0"/>
              <a:buChar char="•"/>
            </a:pPr>
            <a:endParaRPr lang="en-US" b="0">
              <a:ea typeface="Calibri"/>
              <a:cs typeface="Calibri"/>
            </a:endParaRPr>
          </a:p>
          <a:p>
            <a:pPr marL="171450" indent="-171450">
              <a:lnSpc>
                <a:spcPct val="90000"/>
              </a:lnSpc>
              <a:spcBef>
                <a:spcPts val="1000"/>
              </a:spcBef>
              <a:buFont typeface="Arial" panose="020B0604020202020204" pitchFamily="34" charset="0"/>
              <a:buChar char="•"/>
            </a:pPr>
            <a:r>
              <a:rPr lang="en-US" b="0" err="1">
                <a:ea typeface="Calibri"/>
                <a:cs typeface="Calibri"/>
              </a:rPr>
              <a:t>Présenter</a:t>
            </a:r>
            <a:r>
              <a:rPr lang="en-US" b="0">
                <a:ea typeface="Calibri"/>
                <a:cs typeface="Calibri"/>
              </a:rPr>
              <a:t> aux </a:t>
            </a:r>
            <a:r>
              <a:rPr lang="en-US" b="0" err="1">
                <a:ea typeface="Calibri"/>
                <a:cs typeface="Calibri"/>
              </a:rPr>
              <a:t>élèves</a:t>
            </a:r>
            <a:r>
              <a:rPr lang="en-US" b="0">
                <a:ea typeface="Calibri"/>
                <a:cs typeface="Calibri"/>
              </a:rPr>
              <a:t> les </a:t>
            </a:r>
            <a:r>
              <a:rPr lang="en-US" b="0" err="1">
                <a:ea typeface="Calibri"/>
                <a:cs typeface="Calibri"/>
              </a:rPr>
              <a:t>différents</a:t>
            </a:r>
            <a:r>
              <a:rPr lang="en-US" b="0">
                <a:ea typeface="Calibri"/>
                <a:cs typeface="Calibri"/>
              </a:rPr>
              <a:t> étapes du travail à </a:t>
            </a:r>
            <a:r>
              <a:rPr lang="en-US" b="0" err="1">
                <a:ea typeface="Calibri"/>
                <a:cs typeface="Calibri"/>
              </a:rPr>
              <a:t>venir</a:t>
            </a:r>
            <a:r>
              <a:rPr lang="en-US" b="0">
                <a:ea typeface="Calibri"/>
                <a:cs typeface="Calibri"/>
              </a:rPr>
              <a:t>. Il y a </a:t>
            </a:r>
            <a:r>
              <a:rPr lang="en-US" b="0" err="1">
                <a:ea typeface="Calibri"/>
                <a:cs typeface="Calibri"/>
              </a:rPr>
              <a:t>une</a:t>
            </a:r>
            <a:r>
              <a:rPr lang="en-US" b="0">
                <a:ea typeface="Calibri"/>
                <a:cs typeface="Calibri"/>
              </a:rPr>
              <a:t> image par étape.</a:t>
            </a:r>
          </a:p>
          <a:p>
            <a:pPr marL="514350" indent="-514350">
              <a:lnSpc>
                <a:spcPct val="90000"/>
              </a:lnSpc>
              <a:spcBef>
                <a:spcPts val="1000"/>
              </a:spcBef>
              <a:buAutoNum type="arabicPeriod"/>
            </a:pPr>
            <a:endParaRPr lang="fr-FR"/>
          </a:p>
          <a:p>
            <a:pPr marL="514350" indent="-514350">
              <a:lnSpc>
                <a:spcPct val="90000"/>
              </a:lnSpc>
              <a:spcBef>
                <a:spcPts val="1000"/>
              </a:spcBef>
              <a:buAutoNum type="arabicPeriod"/>
            </a:pPr>
            <a:r>
              <a:rPr lang="fr-FR"/>
              <a:t>Fais un retour sur les différentes protections offertes par les chartes canadienne et québécoise.</a:t>
            </a:r>
            <a:endParaRPr lang="en-US">
              <a:ea typeface="Calibri"/>
              <a:cs typeface="Calibri"/>
            </a:endParaRPr>
          </a:p>
          <a:p>
            <a:pPr marL="514350" indent="-514350">
              <a:lnSpc>
                <a:spcPct val="90000"/>
              </a:lnSpc>
              <a:spcBef>
                <a:spcPts val="1000"/>
              </a:spcBef>
              <a:buAutoNum type="arabicPeriod"/>
            </a:pPr>
            <a:r>
              <a:rPr lang="fr-FR"/>
              <a:t>Assure-toi de bien comprendre la définition que donnent les chartes de la discrimination et des principes d’accommodements raisonnables. Comme avocate ou avocat, tu devras expliquer clairement pourquoi tes clientes et clients sont en droit de demander un accommodement et pourquoi cet accommodement est raisonnable.</a:t>
            </a:r>
            <a:endParaRPr lang="en-US"/>
          </a:p>
          <a:p>
            <a:pPr marL="514350" indent="-514350">
              <a:lnSpc>
                <a:spcPct val="90000"/>
              </a:lnSpc>
              <a:spcBef>
                <a:spcPts val="1000"/>
              </a:spcBef>
              <a:buAutoNum type="arabicPeriod"/>
            </a:pPr>
            <a:r>
              <a:rPr lang="fr-FR"/>
              <a:t>Étudie ensuite les décisions rendues par les tribunaux dans des situations semblables.</a:t>
            </a:r>
            <a:endParaRPr lang="en-US"/>
          </a:p>
          <a:p>
            <a:pPr marL="514350" indent="-514350">
              <a:lnSpc>
                <a:spcPct val="90000"/>
              </a:lnSpc>
              <a:spcBef>
                <a:spcPts val="1000"/>
              </a:spcBef>
              <a:buAutoNum type="arabicPeriod"/>
            </a:pPr>
            <a:r>
              <a:rPr lang="fr-FR"/>
              <a:t>Ton équipe devra se présenter avec les documents suivants lors de la médiation :</a:t>
            </a:r>
            <a:endParaRPr lang="en-US"/>
          </a:p>
          <a:p>
            <a:pPr marL="834390" lvl="1">
              <a:lnSpc>
                <a:spcPct val="90000"/>
              </a:lnSpc>
              <a:spcBef>
                <a:spcPts val="1000"/>
              </a:spcBef>
              <a:buFont typeface="Courier New,monospace"/>
              <a:buChar char="•"/>
            </a:pPr>
            <a:r>
              <a:rPr lang="fr-FR"/>
              <a:t>Un </a:t>
            </a:r>
            <a:r>
              <a:rPr lang="fr-FR" b="1"/>
              <a:t>tableau</a:t>
            </a:r>
            <a:r>
              <a:rPr lang="fr-FR"/>
              <a:t> qui t’aidera à analyser si les parents sont en droit de demander un accommodement raisonnable. Avant de représenter tes clientes et clients, tu dois t’assurer que leur demande est valable.</a:t>
            </a:r>
            <a:endParaRPr lang="en-US"/>
          </a:p>
          <a:p>
            <a:pPr marL="834390" lvl="1">
              <a:lnSpc>
                <a:spcPct val="90000"/>
              </a:lnSpc>
              <a:spcBef>
                <a:spcPts val="1000"/>
              </a:spcBef>
              <a:buFont typeface="Courier New,monospace"/>
              <a:buChar char="•"/>
            </a:pPr>
            <a:r>
              <a:rPr lang="fr-FR"/>
              <a:t>Une </a:t>
            </a:r>
            <a:r>
              <a:rPr lang="fr-FR" b="1"/>
              <a:t>étude de cas</a:t>
            </a:r>
            <a:r>
              <a:rPr lang="fr-FR"/>
              <a:t> axée sur les différents points de vue des parties au conflit et les repères en jeu. Pour chaque point de vue exprimé, il faut évaluer les aspects positifs et négatifs qui pourraient résulter d’un règlement favorisant ce point de vue.</a:t>
            </a:r>
          </a:p>
        </p:txBody>
      </p:sp>
      <p:sp>
        <p:nvSpPr>
          <p:cNvPr id="4" name="Espace réservé du numéro de diapositive 3"/>
          <p:cNvSpPr>
            <a:spLocks noGrp="1"/>
          </p:cNvSpPr>
          <p:nvPr>
            <p:ph type="sldNum" sz="quarter" idx="5"/>
          </p:nvPr>
        </p:nvSpPr>
        <p:spPr/>
        <p:txBody>
          <a:bodyPr/>
          <a:lstStyle/>
          <a:p>
            <a:fld id="{17434E5B-397B-4266-987B-737E39C30BC3}" type="slidenum">
              <a:rPr lang="fr-FR"/>
              <a:t>9</a:t>
            </a:fld>
            <a:endParaRPr lang="fr-FR"/>
          </a:p>
        </p:txBody>
      </p:sp>
    </p:spTree>
    <p:extLst>
      <p:ext uri="{BB962C8B-B14F-4D97-AF65-F5344CB8AC3E}">
        <p14:creationId xmlns:p14="http://schemas.microsoft.com/office/powerpoint/2010/main" val="851610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a:t>NOTES À LA PERSONNE ENSEIGNANTE</a:t>
            </a:r>
            <a:r>
              <a:rPr lang="en-US"/>
              <a:t> </a:t>
            </a:r>
          </a:p>
          <a:p>
            <a:pPr marL="171450" indent="-171450">
              <a:buFont typeface="Arial" panose="020B0604020202020204" pitchFamily="34" charset="0"/>
              <a:buChar char="•"/>
            </a:pPr>
            <a:endParaRPr lang="en-US" b="0">
              <a:ea typeface="Calibri"/>
              <a:cs typeface="Calibri"/>
            </a:endParaRPr>
          </a:p>
          <a:p>
            <a:pPr marL="171450" indent="-171450">
              <a:buFont typeface="Arial" panose="020B0604020202020204" pitchFamily="34" charset="0"/>
              <a:buChar char="•"/>
            </a:pPr>
            <a:r>
              <a:rPr lang="en-US" b="0"/>
              <a:t>Cliquer pour faire </a:t>
            </a:r>
            <a:r>
              <a:rPr lang="en-US" b="0" err="1"/>
              <a:t>apparaitre</a:t>
            </a:r>
            <a:r>
              <a:rPr lang="en-US" b="0"/>
              <a:t> les </a:t>
            </a:r>
            <a:r>
              <a:rPr lang="en-US" b="0" err="1"/>
              <a:t>différents</a:t>
            </a:r>
            <a:r>
              <a:rPr lang="en-US" b="0"/>
              <a:t> </a:t>
            </a:r>
            <a:r>
              <a:rPr lang="en-US" b="0" err="1"/>
              <a:t>éléments</a:t>
            </a:r>
            <a:r>
              <a:rPr lang="en-US" b="0"/>
              <a:t> de la </a:t>
            </a:r>
            <a:r>
              <a:rPr lang="en-US" b="0" err="1"/>
              <a:t>réponse</a:t>
            </a:r>
            <a:r>
              <a:rPr lang="en-US" b="0"/>
              <a:t>.</a:t>
            </a:r>
            <a:endParaRPr lang="en-US" b="0">
              <a:ea typeface="Calibri"/>
              <a:cs typeface="Calibri"/>
            </a:endParaRPr>
          </a:p>
        </p:txBody>
      </p:sp>
      <p:sp>
        <p:nvSpPr>
          <p:cNvPr id="4" name="Espace réservé du numéro de diapositive 3"/>
          <p:cNvSpPr>
            <a:spLocks noGrp="1"/>
          </p:cNvSpPr>
          <p:nvPr>
            <p:ph type="sldNum" sz="quarter" idx="5"/>
          </p:nvPr>
        </p:nvSpPr>
        <p:spPr/>
        <p:txBody>
          <a:bodyPr/>
          <a:lstStyle/>
          <a:p>
            <a:fld id="{17434E5B-397B-4266-987B-737E39C30BC3}" type="slidenum">
              <a:rPr lang="fr-FR"/>
              <a:t>10</a:t>
            </a:fld>
            <a:endParaRPr lang="fr-FR"/>
          </a:p>
        </p:txBody>
      </p:sp>
    </p:spTree>
    <p:extLst>
      <p:ext uri="{BB962C8B-B14F-4D97-AF65-F5344CB8AC3E}">
        <p14:creationId xmlns:p14="http://schemas.microsoft.com/office/powerpoint/2010/main" val="2831695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9"/>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sv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image" Target="../media/image57.gif"/><Relationship Id="rId4" Type="http://schemas.openxmlformats.org/officeDocument/2006/relationships/image" Target="../media/image56.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59.jpeg"/><Relationship Id="rId5" Type="http://schemas.openxmlformats.org/officeDocument/2006/relationships/image" Target="../media/image57.gif"/><Relationship Id="rId4" Type="http://schemas.openxmlformats.org/officeDocument/2006/relationships/image" Target="../media/image56.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sv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image" Target="../media/image57.gif"/><Relationship Id="rId4" Type="http://schemas.openxmlformats.org/officeDocument/2006/relationships/image" Target="../media/image56.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20.xml"/><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svg"/><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1.png"/><Relationship Id="rId5" Type="http://schemas.openxmlformats.org/officeDocument/2006/relationships/image" Target="../media/image57.gif"/><Relationship Id="rId4" Type="http://schemas.openxmlformats.org/officeDocument/2006/relationships/image" Target="../media/image56.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61.jpeg"/><Relationship Id="rId5" Type="http://schemas.openxmlformats.org/officeDocument/2006/relationships/image" Target="../media/image2.sv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27.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0.xm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31.xml"/><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66.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67.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37.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6.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5.xml"/><Relationship Id="rId7" Type="http://schemas.openxmlformats.org/officeDocument/2006/relationships/image" Target="../media/image41.svg"/><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49.jpe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notesSlide" Target="../notesSlides/notesSlide8.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3.jpeg"/><Relationship Id="rId4" Type="http://schemas.openxmlformats.org/officeDocument/2006/relationships/image" Target="../media/image49.jpeg"/><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93078" y="1780709"/>
            <a:ext cx="10405843" cy="2377440"/>
          </a:xfrm>
        </p:spPr>
        <p:txBody>
          <a:bodyPr/>
          <a:lstStyle/>
          <a:p>
            <a:pPr algn="ctr"/>
            <a:r>
              <a:rPr lang="fr-CA"/>
              <a:t>Discrimination à l'école?</a:t>
            </a:r>
            <a:br>
              <a:rPr lang="fr-CA"/>
            </a:br>
            <a:r>
              <a:rPr lang="fr-CA" sz="2400" b="0">
                <a:latin typeface="Arial"/>
                <a:cs typeface="Arial"/>
              </a:rPr>
              <a:t>Réflexion sur la discrimination et les accommodements raisonnables</a:t>
            </a:r>
            <a:endParaRPr lang="fr-CA" sz="2400">
              <a:latin typeface="Arial"/>
              <a:cs typeface="Arial"/>
            </a:endParaRPr>
          </a:p>
          <a:p>
            <a:endParaRPr lang="fr-CA"/>
          </a:p>
        </p:txBody>
      </p:sp>
      <p:pic>
        <p:nvPicPr>
          <p:cNvPr id="2" name="Image 4">
            <a:extLst>
              <a:ext uri="{FF2B5EF4-FFF2-40B4-BE49-F238E27FC236}">
                <a16:creationId xmlns:a16="http://schemas.microsoft.com/office/drawing/2014/main" id="{0C536DF3-C390-A5E0-A682-F32171ACB1D2}"/>
              </a:ext>
            </a:extLst>
          </p:cNvPr>
          <p:cNvPicPr>
            <a:picLocks noChangeAspect="1"/>
          </p:cNvPicPr>
          <p:nvPr/>
        </p:nvPicPr>
        <p:blipFill>
          <a:blip r:embed="rId4"/>
          <a:stretch>
            <a:fillRect/>
          </a:stretch>
        </p:blipFill>
        <p:spPr>
          <a:xfrm>
            <a:off x="2918855" y="3061263"/>
            <a:ext cx="5829157" cy="3673361"/>
          </a:xfrm>
          <a:prstGeom prst="rect">
            <a:avLst/>
          </a:prstGeom>
        </p:spPr>
      </p:pic>
    </p:spTree>
    <p:custDataLst>
      <p:tags r:id="rId1"/>
    </p:custDataLst>
    <p:extLst>
      <p:ext uri="{BB962C8B-B14F-4D97-AF65-F5344CB8AC3E}">
        <p14:creationId xmlns:p14="http://schemas.microsoft.com/office/powerpoint/2010/main" val="387620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E4C8C5E-B19D-204E-9453-97003A9D478D}"/>
              </a:ext>
            </a:extLst>
          </p:cNvPr>
          <p:cNvSpPr>
            <a:spLocks noGrp="1"/>
          </p:cNvSpPr>
          <p:nvPr>
            <p:ph type="body" sz="quarter" idx="14"/>
          </p:nvPr>
        </p:nvSpPr>
        <p:spPr>
          <a:xfrm>
            <a:off x="1232206" y="1525927"/>
            <a:ext cx="4742920" cy="4114800"/>
          </a:xfrm>
        </p:spPr>
        <p:txBody>
          <a:bodyPr vert="horz" lIns="0" tIns="0" rIns="0" bIns="0" rtlCol="0" anchor="t">
            <a:noAutofit/>
          </a:bodyPr>
          <a:lstStyle/>
          <a:p>
            <a:endParaRPr lang="fr-CA">
              <a:cs typeface="Arial"/>
            </a:endParaRPr>
          </a:p>
          <a:p>
            <a:pPr lvl="1">
              <a:buFont typeface="Arial"/>
              <a:buChar char="•"/>
            </a:pPr>
            <a:r>
              <a:rPr lang="fr-CA">
                <a:solidFill>
                  <a:schemeClr val="accent1"/>
                </a:solidFill>
              </a:rPr>
              <a:t>Les Chartes</a:t>
            </a:r>
            <a:endParaRPr lang="fr-CA">
              <a:solidFill>
                <a:schemeClr val="accent1"/>
              </a:solidFill>
              <a:cs typeface="Arial"/>
            </a:endParaRPr>
          </a:p>
          <a:p>
            <a:pPr lvl="2"/>
            <a:r>
              <a:rPr lang="fr-CA">
                <a:cs typeface="Arial"/>
              </a:rPr>
              <a:t>La Charte canadienne</a:t>
            </a:r>
          </a:p>
          <a:p>
            <a:pPr lvl="2"/>
            <a:r>
              <a:rPr lang="fr-CA">
                <a:cs typeface="Arial"/>
              </a:rPr>
              <a:t>La Charte québécoise</a:t>
            </a:r>
          </a:p>
          <a:p>
            <a:pPr lvl="2"/>
            <a:endParaRPr lang="fr-CA">
              <a:cs typeface="Arial"/>
            </a:endParaRPr>
          </a:p>
          <a:p>
            <a:pPr lvl="1">
              <a:buFontTx/>
              <a:buChar char="•"/>
            </a:pPr>
            <a:r>
              <a:rPr lang="fr-CA">
                <a:solidFill>
                  <a:schemeClr val="accent1"/>
                </a:solidFill>
                <a:cs typeface="Arial"/>
              </a:rPr>
              <a:t>La discrimination</a:t>
            </a:r>
            <a:endParaRPr lang="fr-CA">
              <a:solidFill>
                <a:schemeClr val="accent1"/>
              </a:solidFill>
            </a:endParaRPr>
          </a:p>
          <a:p>
            <a:pPr lvl="2"/>
            <a:r>
              <a:rPr lang="fr-CA">
                <a:cs typeface="Arial"/>
              </a:rPr>
              <a:t>La discrimination directe</a:t>
            </a:r>
          </a:p>
          <a:p>
            <a:pPr lvl="2"/>
            <a:r>
              <a:rPr lang="fr-CA">
                <a:cs typeface="Arial"/>
              </a:rPr>
              <a:t>La discrimination indirecte</a:t>
            </a:r>
          </a:p>
          <a:p>
            <a:pPr lvl="1">
              <a:buFontTx/>
              <a:buChar char="•"/>
            </a:pPr>
            <a:endParaRPr lang="fr-CA">
              <a:cs typeface="Arial"/>
            </a:endParaRPr>
          </a:p>
        </p:txBody>
      </p:sp>
      <p:sp>
        <p:nvSpPr>
          <p:cNvPr id="4" name="Titre 3">
            <a:extLst>
              <a:ext uri="{FF2B5EF4-FFF2-40B4-BE49-F238E27FC236}">
                <a16:creationId xmlns:a16="http://schemas.microsoft.com/office/drawing/2014/main" id="{3A788EAF-4D37-AF40-AE32-C0110FEB5D52}"/>
              </a:ext>
            </a:extLst>
          </p:cNvPr>
          <p:cNvSpPr>
            <a:spLocks noGrp="1"/>
          </p:cNvSpPr>
          <p:nvPr>
            <p:ph type="title"/>
          </p:nvPr>
        </p:nvSpPr>
        <p:spPr>
          <a:xfrm>
            <a:off x="886968" y="822960"/>
            <a:ext cx="10421938" cy="914400"/>
          </a:xfrm>
        </p:spPr>
        <p:txBody>
          <a:bodyPr/>
          <a:lstStyle/>
          <a:p>
            <a:r>
              <a:rPr lang="fr-CA">
                <a:ea typeface="+mj-lt"/>
                <a:cs typeface="+mj-lt"/>
              </a:rPr>
              <a:t>Discrimination à l'école?</a:t>
            </a:r>
            <a:endParaRPr lang="fr-FR"/>
          </a:p>
        </p:txBody>
      </p:sp>
      <p:pic>
        <p:nvPicPr>
          <p:cNvPr id="2" name="Image 2">
            <a:extLst>
              <a:ext uri="{FF2B5EF4-FFF2-40B4-BE49-F238E27FC236}">
                <a16:creationId xmlns:a16="http://schemas.microsoft.com/office/drawing/2014/main" id="{1BB02EF8-EADE-997B-FD81-5D8D8091B170}"/>
              </a:ext>
            </a:extLst>
          </p:cNvPr>
          <p:cNvPicPr>
            <a:picLocks noChangeAspect="1"/>
          </p:cNvPicPr>
          <p:nvPr/>
        </p:nvPicPr>
        <p:blipFill>
          <a:blip r:embed="rId4"/>
          <a:stretch>
            <a:fillRect/>
          </a:stretch>
        </p:blipFill>
        <p:spPr>
          <a:xfrm>
            <a:off x="6452839" y="1945490"/>
            <a:ext cx="5428784" cy="3552459"/>
          </a:xfrm>
          <a:prstGeom prst="rect">
            <a:avLst/>
          </a:prstGeom>
        </p:spPr>
      </p:pic>
    </p:spTree>
    <p:custDataLst>
      <p:tags r:id="rId1"/>
    </p:custDataLst>
    <p:extLst>
      <p:ext uri="{BB962C8B-B14F-4D97-AF65-F5344CB8AC3E}">
        <p14:creationId xmlns:p14="http://schemas.microsoft.com/office/powerpoint/2010/main" val="369760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anim calcmode="lin" valueType="num">
                                      <p:cBhvr>
                                        <p:cTn id="2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1000"/>
                                        <p:tgtEl>
                                          <p:spTgt spid="5">
                                            <p:txEl>
                                              <p:pRg st="6" end="6"/>
                                            </p:txEl>
                                          </p:spTgt>
                                        </p:tgtEl>
                                      </p:cBhvr>
                                    </p:animEffect>
                                    <p:anim calcmode="lin" valueType="num">
                                      <p:cBhvr>
                                        <p:cTn id="3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1000"/>
                                        <p:tgtEl>
                                          <p:spTgt spid="5">
                                            <p:txEl>
                                              <p:pRg st="7" end="7"/>
                                            </p:txEl>
                                          </p:spTgt>
                                        </p:tgtEl>
                                      </p:cBhvr>
                                    </p:animEffect>
                                    <p:anim calcmode="lin" valueType="num">
                                      <p:cBhvr>
                                        <p:cTn id="3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19415" y="806624"/>
            <a:ext cx="10883756" cy="914400"/>
          </a:xfrm>
        </p:spPr>
        <p:txBody>
          <a:bodyPr/>
          <a:lstStyle/>
          <a:p>
            <a:r>
              <a:rPr lang="fr-CA" sz="4800">
                <a:solidFill>
                  <a:schemeClr val="tx1"/>
                </a:solidFill>
              </a:rPr>
              <a:t>Les Chartes </a:t>
            </a:r>
            <a:r>
              <a:rPr lang="fr-CA">
                <a:solidFill>
                  <a:schemeClr val="tx1"/>
                </a:solidFill>
              </a:rPr>
              <a:t>:</a:t>
            </a:r>
            <a:endParaRPr lang="fr-CA">
              <a:solidFill>
                <a:schemeClr val="tx1"/>
              </a:solidFill>
              <a:cs typeface="Arial"/>
            </a:endParaRPr>
          </a:p>
        </p:txBody>
      </p:sp>
      <p:sp>
        <p:nvSpPr>
          <p:cNvPr id="2" name="ZoneTexte 1">
            <a:extLst>
              <a:ext uri="{FF2B5EF4-FFF2-40B4-BE49-F238E27FC236}">
                <a16:creationId xmlns:a16="http://schemas.microsoft.com/office/drawing/2014/main" id="{F0B5ACBB-86D6-16D8-D255-914A576E3FBF}"/>
              </a:ext>
            </a:extLst>
          </p:cNvPr>
          <p:cNvSpPr txBox="1"/>
          <p:nvPr/>
        </p:nvSpPr>
        <p:spPr>
          <a:xfrm>
            <a:off x="341055" y="1493274"/>
            <a:ext cx="1150179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3200" b="1">
                <a:solidFill>
                  <a:srgbClr val="212121"/>
                </a:solidFill>
                <a:latin typeface="Arial"/>
              </a:rPr>
              <a:t> </a:t>
            </a:r>
            <a:r>
              <a:rPr lang="fr-CA" sz="3200">
                <a:latin typeface="Arial"/>
                <a:ea typeface="Arial"/>
                <a:cs typeface="Arial"/>
              </a:rPr>
              <a:t>​</a:t>
            </a:r>
            <a:br>
              <a:rPr lang="fr-CA" sz="3200">
                <a:latin typeface="Arial"/>
                <a:ea typeface="Arial"/>
                <a:cs typeface="Arial"/>
              </a:rPr>
            </a:br>
            <a:r>
              <a:rPr lang="fr-CA" sz="3200">
                <a:solidFill>
                  <a:srgbClr val="F6891F"/>
                </a:solidFill>
                <a:latin typeface="Arial"/>
              </a:rPr>
              <a:t>Instruments de protection des droits et libertés fondamentaux </a:t>
            </a:r>
            <a:endParaRPr lang="fr-FR" sz="3200">
              <a:cs typeface="Arial"/>
            </a:endParaRPr>
          </a:p>
        </p:txBody>
      </p:sp>
      <p:pic>
        <p:nvPicPr>
          <p:cNvPr id="3" name="Image 3" descr="Une image contenant personne, posant&#10;&#10;Description générée automatiquement">
            <a:extLst>
              <a:ext uri="{FF2B5EF4-FFF2-40B4-BE49-F238E27FC236}">
                <a16:creationId xmlns:a16="http://schemas.microsoft.com/office/drawing/2014/main" id="{2C73BB03-18E8-4484-1C67-EEF2B1C1C607}"/>
              </a:ext>
            </a:extLst>
          </p:cNvPr>
          <p:cNvPicPr>
            <a:picLocks noChangeAspect="1"/>
          </p:cNvPicPr>
          <p:nvPr/>
        </p:nvPicPr>
        <p:blipFill>
          <a:blip r:embed="rId3"/>
          <a:stretch>
            <a:fillRect/>
          </a:stretch>
        </p:blipFill>
        <p:spPr>
          <a:xfrm>
            <a:off x="1211467" y="3429000"/>
            <a:ext cx="9760973" cy="3223194"/>
          </a:xfrm>
          <a:prstGeom prst="rect">
            <a:avLst/>
          </a:prstGeom>
        </p:spPr>
      </p:pic>
    </p:spTree>
    <p:custDataLst>
      <p:tags r:id="rId1"/>
    </p:custDataLst>
    <p:extLst>
      <p:ext uri="{BB962C8B-B14F-4D97-AF65-F5344CB8AC3E}">
        <p14:creationId xmlns:p14="http://schemas.microsoft.com/office/powerpoint/2010/main" val="2826379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F4F6C-83C3-2D27-3113-588531BD4970}"/>
              </a:ext>
            </a:extLst>
          </p:cNvPr>
          <p:cNvSpPr>
            <a:spLocks noGrp="1"/>
          </p:cNvSpPr>
          <p:nvPr>
            <p:ph type="title"/>
          </p:nvPr>
        </p:nvSpPr>
        <p:spPr>
          <a:xfrm>
            <a:off x="530081" y="408201"/>
            <a:ext cx="7322916" cy="914400"/>
          </a:xfrm>
        </p:spPr>
        <p:txBody>
          <a:bodyPr/>
          <a:lstStyle/>
          <a:p>
            <a:r>
              <a:rPr lang="fr-CA" sz="4800">
                <a:solidFill>
                  <a:schemeClr val="tx1"/>
                </a:solidFill>
                <a:cs typeface="Arial"/>
              </a:rPr>
              <a:t>C’est quoi, une charte?</a:t>
            </a:r>
            <a:endParaRPr lang="fr-FR" sz="4800">
              <a:solidFill>
                <a:schemeClr val="tx1"/>
              </a:solidFill>
              <a:cs typeface="Arial"/>
            </a:endParaRPr>
          </a:p>
        </p:txBody>
      </p:sp>
      <p:sp>
        <p:nvSpPr>
          <p:cNvPr id="4" name="Espace réservé du texte 3">
            <a:extLst>
              <a:ext uri="{FF2B5EF4-FFF2-40B4-BE49-F238E27FC236}">
                <a16:creationId xmlns:a16="http://schemas.microsoft.com/office/drawing/2014/main" id="{AC8AB025-1F90-BC02-51EE-B454BE884954}"/>
              </a:ext>
            </a:extLst>
          </p:cNvPr>
          <p:cNvSpPr>
            <a:spLocks noGrp="1"/>
          </p:cNvSpPr>
          <p:nvPr>
            <p:ph type="body" sz="quarter" idx="14"/>
          </p:nvPr>
        </p:nvSpPr>
        <p:spPr>
          <a:xfrm>
            <a:off x="308234" y="1553323"/>
            <a:ext cx="7380791" cy="4114800"/>
          </a:xfrm>
        </p:spPr>
        <p:txBody>
          <a:bodyPr vert="horz" lIns="0" tIns="0" rIns="0" bIns="0" rtlCol="0" anchor="t">
            <a:noAutofit/>
          </a:bodyPr>
          <a:lstStyle/>
          <a:p>
            <a:r>
              <a:rPr lang="fr-CA">
                <a:solidFill>
                  <a:srgbClr val="333F49"/>
                </a:solidFill>
                <a:cs typeface="Arial"/>
              </a:rPr>
              <a:t>C’est un texte qui contient les principaux droits et principales libertés que la société </a:t>
            </a:r>
            <a:r>
              <a:rPr lang="fr-CA">
                <a:cs typeface="Arial"/>
              </a:rPr>
              <a:t>protège.</a:t>
            </a:r>
          </a:p>
          <a:p>
            <a:endParaRPr lang="fr-CA">
              <a:solidFill>
                <a:srgbClr val="212121"/>
              </a:solidFill>
              <a:cs typeface="Arial"/>
            </a:endParaRPr>
          </a:p>
          <a:p>
            <a:r>
              <a:rPr lang="fr-CA">
                <a:solidFill>
                  <a:srgbClr val="333F49"/>
                </a:solidFill>
                <a:cs typeface="Arial"/>
              </a:rPr>
              <a:t>Au </a:t>
            </a:r>
            <a:r>
              <a:rPr lang="fr-CA">
                <a:cs typeface="Arial"/>
              </a:rPr>
              <a:t>Québec</a:t>
            </a:r>
            <a:r>
              <a:rPr lang="fr-CA">
                <a:solidFill>
                  <a:srgbClr val="333F49"/>
                </a:solidFill>
                <a:cs typeface="Arial"/>
              </a:rPr>
              <a:t>, il existe deux chartes qui protègent nos droits :</a:t>
            </a:r>
            <a:endParaRPr lang="fr-CA"/>
          </a:p>
        </p:txBody>
      </p:sp>
      <p:sp>
        <p:nvSpPr>
          <p:cNvPr id="5" name="ZoneTexte 4">
            <a:extLst>
              <a:ext uri="{FF2B5EF4-FFF2-40B4-BE49-F238E27FC236}">
                <a16:creationId xmlns:a16="http://schemas.microsoft.com/office/drawing/2014/main" id="{ACB0DCA7-1FD5-0F11-2358-7844F56E740E}"/>
              </a:ext>
            </a:extLst>
          </p:cNvPr>
          <p:cNvSpPr txBox="1"/>
          <p:nvPr/>
        </p:nvSpPr>
        <p:spPr>
          <a:xfrm>
            <a:off x="417945" y="4274127"/>
            <a:ext cx="6070161" cy="2010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r:embed="rId4">
                  <a:extLst>
                    <a:ext uri="{96DAC541-7B7A-43D3-8B79-37D633B846F1}">
                      <asvg:svgBlip xmlns:asvg="http://schemas.microsoft.com/office/drawing/2016/SVG/main" r:embed="rId5"/>
                    </a:ext>
                  </a:extLst>
                </a:blip>
              </a:buBlip>
            </a:pPr>
            <a:r>
              <a:rPr lang="fr-CA" sz="2400"/>
              <a:t>La </a:t>
            </a:r>
            <a:r>
              <a:rPr lang="fr-CA" sz="2400" i="1"/>
              <a:t>Charte canadienne des droits et libertés </a:t>
            </a:r>
            <a:r>
              <a:rPr lang="fr-CA" sz="2400"/>
              <a:t>(Charte canadienne)</a:t>
            </a:r>
            <a:r>
              <a:rPr lang="en-US" sz="2400"/>
              <a:t>​</a:t>
            </a:r>
            <a:endParaRPr lang="fr-FR" sz="2400"/>
          </a:p>
          <a:p>
            <a:pPr marL="320040" lvl="1" indent="-320040">
              <a:lnSpc>
                <a:spcPct val="90000"/>
              </a:lnSpc>
              <a:spcBef>
                <a:spcPts val="1000"/>
              </a:spcBef>
              <a:buSzPct val="75000"/>
              <a:buBlip>
                <a:blip r:embed="rId4">
                  <a:extLst>
                    <a:ext uri="{96DAC541-7B7A-43D3-8B79-37D633B846F1}">
                      <asvg:svgBlip xmlns:asvg="http://schemas.microsoft.com/office/drawing/2016/SVG/main" r:embed="rId5"/>
                    </a:ext>
                  </a:extLst>
                </a:blip>
              </a:buBlip>
            </a:pPr>
            <a:endParaRPr lang="fr-CA" sz="2400"/>
          </a:p>
          <a:p>
            <a:pPr marL="320040" lvl="1" indent="-320040">
              <a:lnSpc>
                <a:spcPct val="90000"/>
              </a:lnSpc>
              <a:spcBef>
                <a:spcPts val="1000"/>
              </a:spcBef>
              <a:buSzPct val="75000"/>
              <a:buBlip>
                <a:blip r:embed="rId4">
                  <a:extLst>
                    <a:ext uri="{96DAC541-7B7A-43D3-8B79-37D633B846F1}">
                      <asvg:svgBlip xmlns:asvg="http://schemas.microsoft.com/office/drawing/2016/SVG/main" r:embed="rId5"/>
                    </a:ext>
                  </a:extLst>
                </a:blip>
              </a:buBlip>
            </a:pPr>
            <a:r>
              <a:rPr lang="fr-CA" sz="2400"/>
              <a:t>La </a:t>
            </a:r>
            <a:r>
              <a:rPr lang="fr-CA" sz="2400" i="1"/>
              <a:t>Charte des droits et libertés de</a:t>
            </a:r>
            <a:r>
              <a:rPr lang="en-US" sz="2400" i="1"/>
              <a:t>​ </a:t>
            </a:r>
            <a:r>
              <a:rPr lang="fr-CA" sz="2400" i="1"/>
              <a:t>la personne </a:t>
            </a:r>
            <a:r>
              <a:rPr lang="fr-CA" sz="2400"/>
              <a:t>(Charte québécoise)</a:t>
            </a:r>
          </a:p>
        </p:txBody>
      </p:sp>
    </p:spTree>
    <p:custDataLst>
      <p:tags r:id="rId1"/>
    </p:custDataLst>
    <p:extLst>
      <p:ext uri="{BB962C8B-B14F-4D97-AF65-F5344CB8AC3E}">
        <p14:creationId xmlns:p14="http://schemas.microsoft.com/office/powerpoint/2010/main" val="94844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925B14F-A9AC-14B6-2C78-F8CE4CB6D9B2}"/>
              </a:ext>
            </a:extLst>
          </p:cNvPr>
          <p:cNvSpPr>
            <a:spLocks noGrp="1"/>
          </p:cNvSpPr>
          <p:nvPr>
            <p:ph type="title"/>
          </p:nvPr>
        </p:nvSpPr>
        <p:spPr>
          <a:xfrm>
            <a:off x="349973" y="626687"/>
            <a:ext cx="9414625" cy="879765"/>
          </a:xfrm>
        </p:spPr>
        <p:txBody>
          <a:bodyPr/>
          <a:lstStyle/>
          <a:p>
            <a:r>
              <a:rPr lang="fr-CA" b="0">
                <a:solidFill>
                  <a:srgbClr val="F6891F"/>
                </a:solidFill>
                <a:cs typeface="Arial"/>
              </a:rPr>
              <a:t>Quelques différences entre les deux Chartes…</a:t>
            </a:r>
            <a:endParaRPr lang="fr-FR"/>
          </a:p>
        </p:txBody>
      </p:sp>
      <p:pic>
        <p:nvPicPr>
          <p:cNvPr id="7" name="Image 6">
            <a:extLst>
              <a:ext uri="{FF2B5EF4-FFF2-40B4-BE49-F238E27FC236}">
                <a16:creationId xmlns:a16="http://schemas.microsoft.com/office/drawing/2014/main" id="{222D8874-D35C-E9C9-0C8C-E777D3469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9383" y="2030975"/>
            <a:ext cx="936000" cy="936000"/>
          </a:xfrm>
          <a:prstGeom prst="rect">
            <a:avLst/>
          </a:prstGeom>
        </p:spPr>
      </p:pic>
      <p:pic>
        <p:nvPicPr>
          <p:cNvPr id="8" name="Image 7">
            <a:extLst>
              <a:ext uri="{FF2B5EF4-FFF2-40B4-BE49-F238E27FC236}">
                <a16:creationId xmlns:a16="http://schemas.microsoft.com/office/drawing/2014/main" id="{F7A817C9-9F85-78CC-5ED8-D6BF870BD6E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8276986" y="1989036"/>
            <a:ext cx="936000" cy="936000"/>
          </a:xfrm>
          <a:prstGeom prst="rect">
            <a:avLst/>
          </a:prstGeom>
        </p:spPr>
      </p:pic>
      <p:sp>
        <p:nvSpPr>
          <p:cNvPr id="9" name="ZoneTexte 1">
            <a:extLst>
              <a:ext uri="{FF2B5EF4-FFF2-40B4-BE49-F238E27FC236}">
                <a16:creationId xmlns:a16="http://schemas.microsoft.com/office/drawing/2014/main" id="{6263ED3F-47E9-6C8C-DA7C-05ED8F1F1B10}"/>
              </a:ext>
            </a:extLst>
          </p:cNvPr>
          <p:cNvSpPr txBox="1"/>
          <p:nvPr/>
        </p:nvSpPr>
        <p:spPr>
          <a:xfrm>
            <a:off x="6218135" y="3167490"/>
            <a:ext cx="5973865" cy="2675604"/>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dirty="0"/>
              <a:t>Adoptée en 1975.</a:t>
            </a:r>
            <a:endParaRPr lang="fr-FR" sz="2400" dirty="0"/>
          </a:p>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dirty="0"/>
              <a:t>Prévoit une protection plus explicite du droit à la vie privée, à la dignité, etc.</a:t>
            </a:r>
            <a:endParaRPr lang="fr-CA" sz="2400" dirty="0">
              <a:cs typeface="Arial"/>
            </a:endParaRPr>
          </a:p>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dirty="0"/>
              <a:t>Protège les droits économiques et sociaux (ex. : instruction publique gratuite, conditions de travail justes et raisonnables, etc.).</a:t>
            </a:r>
            <a:endParaRPr lang="fr-CA" sz="2400" dirty="0">
              <a:cs typeface="Arial"/>
            </a:endParaRPr>
          </a:p>
        </p:txBody>
      </p:sp>
      <p:sp>
        <p:nvSpPr>
          <p:cNvPr id="10" name="ZoneTexte 1">
            <a:extLst>
              <a:ext uri="{FF2B5EF4-FFF2-40B4-BE49-F238E27FC236}">
                <a16:creationId xmlns:a16="http://schemas.microsoft.com/office/drawing/2014/main" id="{9DAFEB65-BDBC-DF3E-6563-DB5358D3A47B}"/>
              </a:ext>
            </a:extLst>
          </p:cNvPr>
          <p:cNvSpPr txBox="1"/>
          <p:nvPr/>
        </p:nvSpPr>
        <p:spPr>
          <a:xfrm>
            <a:off x="645298" y="3224355"/>
            <a:ext cx="5314224" cy="2343206"/>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a:t>Adoptée en 1982.</a:t>
            </a:r>
            <a:endParaRPr lang="fr-FR" sz="2400"/>
          </a:p>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a:t>Protège les droits des peuples autochtones.</a:t>
            </a:r>
          </a:p>
          <a:p>
            <a:pPr marL="320040" lvl="1" indent="-320040">
              <a:lnSpc>
                <a:spcPct val="90000"/>
              </a:lnSpc>
              <a:spcBef>
                <a:spcPts val="1000"/>
              </a:spcBef>
              <a:buSzPct val="75000"/>
              <a:buBlip>
                <a:blip r:embed="rId6">
                  <a:extLst>
                    <a:ext uri="{96DAC541-7B7A-43D3-8B79-37D633B846F1}">
                      <asvg:svgBlip xmlns:asvg="http://schemas.microsoft.com/office/drawing/2016/SVG/main" r:embed="rId7"/>
                    </a:ext>
                  </a:extLst>
                </a:blip>
              </a:buBlip>
            </a:pPr>
            <a:r>
              <a:rPr lang="fr-CA" sz="2400"/>
              <a:t>Prévoit des droits relatifs à l'utilisation du français et de l'anglais.</a:t>
            </a:r>
          </a:p>
        </p:txBody>
      </p:sp>
    </p:spTree>
    <p:custDataLst>
      <p:tags r:id="rId1"/>
    </p:custDataLst>
    <p:extLst>
      <p:ext uri="{BB962C8B-B14F-4D97-AF65-F5344CB8AC3E}">
        <p14:creationId xmlns:p14="http://schemas.microsoft.com/office/powerpoint/2010/main" val="21533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3E5D79-1830-69F7-8647-8B998A0B3B4D}"/>
              </a:ext>
            </a:extLst>
          </p:cNvPr>
          <p:cNvSpPr>
            <a:spLocks noGrp="1"/>
          </p:cNvSpPr>
          <p:nvPr>
            <p:ph type="title"/>
          </p:nvPr>
        </p:nvSpPr>
        <p:spPr>
          <a:xfrm>
            <a:off x="332786" y="522777"/>
            <a:ext cx="10250054" cy="868220"/>
          </a:xfrm>
        </p:spPr>
        <p:txBody>
          <a:bodyPr/>
          <a:lstStyle/>
          <a:p>
            <a:r>
              <a:rPr lang="fr-CA" b="0">
                <a:solidFill>
                  <a:srgbClr val="F6891F"/>
                </a:solidFill>
                <a:cs typeface="Arial"/>
              </a:rPr>
              <a:t>Des similitudes entre les deux Chartes…</a:t>
            </a:r>
            <a:endParaRPr lang="fr-FR"/>
          </a:p>
        </p:txBody>
      </p:sp>
      <p:sp>
        <p:nvSpPr>
          <p:cNvPr id="4" name="Espace réservé du texte 3">
            <a:extLst>
              <a:ext uri="{FF2B5EF4-FFF2-40B4-BE49-F238E27FC236}">
                <a16:creationId xmlns:a16="http://schemas.microsoft.com/office/drawing/2014/main" id="{6C485C9E-10C6-D8FA-B80D-DF26C3C21578}"/>
              </a:ext>
            </a:extLst>
          </p:cNvPr>
          <p:cNvSpPr>
            <a:spLocks noGrp="1"/>
          </p:cNvSpPr>
          <p:nvPr>
            <p:ph type="body" sz="quarter" idx="14"/>
          </p:nvPr>
        </p:nvSpPr>
        <p:spPr>
          <a:xfrm>
            <a:off x="540604" y="1976120"/>
            <a:ext cx="8903854" cy="4114800"/>
          </a:xfrm>
        </p:spPr>
        <p:txBody>
          <a:bodyPr vert="horz" lIns="0" tIns="0" rIns="0" bIns="0" rtlCol="0" anchor="t">
            <a:noAutofit/>
          </a:bodyPr>
          <a:lstStyle/>
          <a:p>
            <a:r>
              <a:rPr lang="fr-CA">
                <a:cs typeface="Arial"/>
              </a:rPr>
              <a:t>Quelques droits protégés par les deux Chartes :</a:t>
            </a:r>
            <a:endParaRPr lang="fr-FR">
              <a:cs typeface="Arial"/>
            </a:endParaRPr>
          </a:p>
          <a:p>
            <a:pPr lvl="1"/>
            <a:r>
              <a:rPr lang="fr-CA" sz="2400"/>
              <a:t>Droit à la vie, à la liberté, à la sécurité</a:t>
            </a:r>
            <a:endParaRPr lang="en-US" sz="2400"/>
          </a:p>
          <a:p>
            <a:pPr lvl="1"/>
            <a:r>
              <a:rPr lang="fr-CA" sz="2400"/>
              <a:t>Liberté d’expression</a:t>
            </a:r>
            <a:endParaRPr lang="en-US" sz="2400"/>
          </a:p>
          <a:p>
            <a:pPr lvl="1"/>
            <a:r>
              <a:rPr lang="fr-CA" sz="2400"/>
              <a:t>Liberté de religion</a:t>
            </a:r>
            <a:endParaRPr lang="en-US" sz="2400"/>
          </a:p>
          <a:p>
            <a:pPr lvl="1"/>
            <a:r>
              <a:rPr lang="fr-CA" sz="2400"/>
              <a:t>Droit à une avocate ou à un avocat</a:t>
            </a:r>
            <a:endParaRPr lang="en-US" sz="2400"/>
          </a:p>
          <a:p>
            <a:pPr lvl="1"/>
            <a:r>
              <a:rPr lang="fr-CA" sz="2400"/>
              <a:t>Droit d’être jugé dans un délai raisonnable</a:t>
            </a:r>
            <a:endParaRPr lang="en-US" sz="2400"/>
          </a:p>
          <a:p>
            <a:pPr lvl="1"/>
            <a:r>
              <a:rPr lang="fr-CA" sz="2400"/>
              <a:t>Droit contre les fouilles et les saisies abusives</a:t>
            </a:r>
            <a:endParaRPr lang="en-US" sz="2400"/>
          </a:p>
          <a:p>
            <a:pPr lvl="1"/>
            <a:r>
              <a:rPr lang="fr-CA" sz="2400"/>
              <a:t>Droit à l’égalité et à la non-discrimination</a:t>
            </a:r>
          </a:p>
          <a:p>
            <a:endParaRPr lang="fr-FR">
              <a:cs typeface="Arial"/>
            </a:endParaRPr>
          </a:p>
        </p:txBody>
      </p:sp>
      <p:pic>
        <p:nvPicPr>
          <p:cNvPr id="2" name="Image 4">
            <a:extLst>
              <a:ext uri="{FF2B5EF4-FFF2-40B4-BE49-F238E27FC236}">
                <a16:creationId xmlns:a16="http://schemas.microsoft.com/office/drawing/2014/main" id="{2BE2C236-6DDB-DDD1-29DE-9E740F134274}"/>
              </a:ext>
            </a:extLst>
          </p:cNvPr>
          <p:cNvPicPr>
            <a:picLocks noChangeAspect="1"/>
          </p:cNvPicPr>
          <p:nvPr/>
        </p:nvPicPr>
        <p:blipFill>
          <a:blip r:embed="rId4"/>
          <a:stretch>
            <a:fillRect/>
          </a:stretch>
        </p:blipFill>
        <p:spPr>
          <a:xfrm>
            <a:off x="8302084" y="2162401"/>
            <a:ext cx="3570248" cy="3072173"/>
          </a:xfrm>
          <a:prstGeom prst="rect">
            <a:avLst/>
          </a:prstGeom>
        </p:spPr>
      </p:pic>
    </p:spTree>
    <p:custDataLst>
      <p:tags r:id="rId1"/>
    </p:custDataLst>
    <p:extLst>
      <p:ext uri="{BB962C8B-B14F-4D97-AF65-F5344CB8AC3E}">
        <p14:creationId xmlns:p14="http://schemas.microsoft.com/office/powerpoint/2010/main" val="28386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C0C6855-1993-4118-7663-02265547F09C}"/>
              </a:ext>
            </a:extLst>
          </p:cNvPr>
          <p:cNvSpPr>
            <a:spLocks noGrp="1"/>
          </p:cNvSpPr>
          <p:nvPr>
            <p:ph type="title"/>
          </p:nvPr>
        </p:nvSpPr>
        <p:spPr>
          <a:xfrm>
            <a:off x="315336" y="545868"/>
            <a:ext cx="8756534" cy="879765"/>
          </a:xfrm>
        </p:spPr>
        <p:txBody>
          <a:bodyPr/>
          <a:lstStyle/>
          <a:p>
            <a:r>
              <a:rPr lang="fr-CA" b="0">
                <a:solidFill>
                  <a:srgbClr val="F6841F"/>
                </a:solidFill>
                <a:cs typeface="Arial"/>
              </a:rPr>
              <a:t>Qui doit respecter les Chartes? </a:t>
            </a:r>
            <a:endParaRPr lang="fr-FR"/>
          </a:p>
        </p:txBody>
      </p:sp>
      <p:sp>
        <p:nvSpPr>
          <p:cNvPr id="4" name="Espace réservé du texte 3">
            <a:extLst>
              <a:ext uri="{FF2B5EF4-FFF2-40B4-BE49-F238E27FC236}">
                <a16:creationId xmlns:a16="http://schemas.microsoft.com/office/drawing/2014/main" id="{B3F83E5D-21C2-1D75-055F-F6E5998F008B}"/>
              </a:ext>
            </a:extLst>
          </p:cNvPr>
          <p:cNvSpPr>
            <a:spLocks noGrp="1"/>
          </p:cNvSpPr>
          <p:nvPr>
            <p:ph type="body" sz="quarter" idx="14"/>
          </p:nvPr>
        </p:nvSpPr>
        <p:spPr>
          <a:xfrm>
            <a:off x="316716" y="2242700"/>
            <a:ext cx="10918142" cy="1177257"/>
          </a:xfrm>
        </p:spPr>
        <p:txBody>
          <a:bodyPr vert="horz" lIns="0" tIns="0" rIns="0" bIns="0" rtlCol="0" anchor="t">
            <a:noAutofit/>
          </a:bodyPr>
          <a:lstStyle/>
          <a:p>
            <a:endParaRPr lang="fr-FR" sz="2000">
              <a:solidFill>
                <a:srgbClr val="212121"/>
              </a:solidFill>
              <a:cs typeface="Arial"/>
            </a:endParaRPr>
          </a:p>
          <a:p>
            <a:pPr marL="342900" indent="-342900">
              <a:lnSpc>
                <a:spcPct val="100000"/>
              </a:lnSpc>
              <a:spcBef>
                <a:spcPts val="0"/>
              </a:spcBef>
              <a:buFont typeface="Arial"/>
              <a:buChar char="•"/>
            </a:pPr>
            <a:endParaRPr lang="fr-CA" sz="2400">
              <a:solidFill>
                <a:srgbClr val="333F49"/>
              </a:solidFill>
              <a:cs typeface="Arial"/>
            </a:endParaRPr>
          </a:p>
          <a:p>
            <a:pPr>
              <a:lnSpc>
                <a:spcPct val="100000"/>
              </a:lnSpc>
              <a:spcBef>
                <a:spcPts val="0"/>
              </a:spcBef>
            </a:pPr>
            <a:r>
              <a:rPr lang="fr-CA" b="1">
                <a:cs typeface="Arial"/>
              </a:rPr>
              <a:t>Mais pas seulement les lois…</a:t>
            </a:r>
          </a:p>
        </p:txBody>
      </p:sp>
      <p:sp>
        <p:nvSpPr>
          <p:cNvPr id="2" name="ZoneTexte 1">
            <a:extLst>
              <a:ext uri="{FF2B5EF4-FFF2-40B4-BE49-F238E27FC236}">
                <a16:creationId xmlns:a16="http://schemas.microsoft.com/office/drawing/2014/main" id="{9E2DC94F-764C-9214-A966-C51966A6E472}"/>
              </a:ext>
            </a:extLst>
          </p:cNvPr>
          <p:cNvSpPr txBox="1"/>
          <p:nvPr/>
        </p:nvSpPr>
        <p:spPr>
          <a:xfrm>
            <a:off x="2658469" y="1543903"/>
            <a:ext cx="6301725"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fr-FR" sz="2800" b="1" baseline="0">
                <a:solidFill>
                  <a:srgbClr val="212121"/>
                </a:solidFill>
                <a:latin typeface="Arial"/>
              </a:rPr>
              <a:t>Les lois canadiennes et québécoise</a:t>
            </a:r>
            <a:endParaRPr lang="fr-FR" sz="2800">
              <a:cs typeface="Arial"/>
            </a:endParaRPr>
          </a:p>
        </p:txBody>
      </p:sp>
      <p:sp>
        <p:nvSpPr>
          <p:cNvPr id="7" name="ZoneTexte 6">
            <a:extLst>
              <a:ext uri="{FF2B5EF4-FFF2-40B4-BE49-F238E27FC236}">
                <a16:creationId xmlns:a16="http://schemas.microsoft.com/office/drawing/2014/main" id="{5FF77AA3-4E09-B306-21B4-4C64AF2FB503}"/>
              </a:ext>
            </a:extLst>
          </p:cNvPr>
          <p:cNvSpPr txBox="1"/>
          <p:nvPr/>
        </p:nvSpPr>
        <p:spPr>
          <a:xfrm>
            <a:off x="1919215" y="3753134"/>
            <a:ext cx="500744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fr-CA" sz="2000">
                <a:solidFill>
                  <a:srgbClr val="333F49"/>
                </a:solidFill>
                <a:cs typeface="Arial"/>
              </a:rPr>
              <a:t>Les gouvernements</a:t>
            </a:r>
            <a:endParaRPr lang="en-US" sz="2000">
              <a:solidFill>
                <a:srgbClr val="212121"/>
              </a:solidFill>
              <a:cs typeface="Arial"/>
            </a:endParaRPr>
          </a:p>
          <a:p>
            <a:endParaRPr lang="fr-CA" sz="2000">
              <a:solidFill>
                <a:srgbClr val="333F49"/>
              </a:solidFill>
              <a:cs typeface="Arial"/>
            </a:endParaRPr>
          </a:p>
          <a:p>
            <a:pPr>
              <a:buFont typeface="Arial,Sans-Serif"/>
            </a:pPr>
            <a:endParaRPr lang="fr-CA" sz="2000">
              <a:solidFill>
                <a:srgbClr val="333F49"/>
              </a:solidFill>
              <a:cs typeface="Arial"/>
            </a:endParaRPr>
          </a:p>
          <a:p>
            <a:endParaRPr lang="en-US" sz="2000">
              <a:cs typeface="Arial"/>
            </a:endParaRPr>
          </a:p>
        </p:txBody>
      </p:sp>
      <p:pic>
        <p:nvPicPr>
          <p:cNvPr id="10" name="Image 9" descr="Une image contenant texte, rouge, Carmin, Marron&#10;&#10;Description générée automatiquement">
            <a:extLst>
              <a:ext uri="{FF2B5EF4-FFF2-40B4-BE49-F238E27FC236}">
                <a16:creationId xmlns:a16="http://schemas.microsoft.com/office/drawing/2014/main" id="{9ABF91CE-2A71-E5A2-EBE2-D107B7781A7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9776" y="3475364"/>
            <a:ext cx="936000" cy="936000"/>
          </a:xfrm>
          <a:prstGeom prst="rect">
            <a:avLst/>
          </a:prstGeom>
        </p:spPr>
      </p:pic>
      <p:pic>
        <p:nvPicPr>
          <p:cNvPr id="12" name="Image 11" descr="Une image contenant drapeau, symbole&#10;&#10;Description générée automatiquement">
            <a:extLst>
              <a:ext uri="{FF2B5EF4-FFF2-40B4-BE49-F238E27FC236}">
                <a16:creationId xmlns:a16="http://schemas.microsoft.com/office/drawing/2014/main" id="{08ED2774-AF07-DF06-B701-802DC1BC237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8140508" y="3422051"/>
            <a:ext cx="936000" cy="936000"/>
          </a:xfrm>
          <a:prstGeom prst="rect">
            <a:avLst/>
          </a:prstGeom>
        </p:spPr>
      </p:pic>
      <p:pic>
        <p:nvPicPr>
          <p:cNvPr id="6" name="Image 5" descr="Une image contenant dessin humoristique&#10;&#10;Description générée automatiquement">
            <a:extLst>
              <a:ext uri="{FF2B5EF4-FFF2-40B4-BE49-F238E27FC236}">
                <a16:creationId xmlns:a16="http://schemas.microsoft.com/office/drawing/2014/main" id="{078A9A20-2B09-3B1B-0A2D-0BA194555CC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06890" y="5076573"/>
            <a:ext cx="12605780" cy="2237526"/>
          </a:xfrm>
          <a:prstGeom prst="rect">
            <a:avLst/>
          </a:prstGeom>
        </p:spPr>
      </p:pic>
    </p:spTree>
    <p:custDataLst>
      <p:tags r:id="rId1"/>
    </p:custDataLst>
    <p:extLst>
      <p:ext uri="{BB962C8B-B14F-4D97-AF65-F5344CB8AC3E}">
        <p14:creationId xmlns:p14="http://schemas.microsoft.com/office/powerpoint/2010/main" val="352259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Activité 1</a:t>
            </a:r>
            <a:br>
              <a:rPr lang="fr-FR">
                <a:cs typeface="Arial"/>
              </a:rPr>
            </a:br>
            <a:r>
              <a:rPr lang="fr-FR" sz="4000">
                <a:cs typeface="Arial"/>
              </a:rPr>
              <a:t>Les Chartes</a:t>
            </a:r>
            <a:endParaRPr lang="fr-FR"/>
          </a:p>
        </p:txBody>
      </p:sp>
      <p:pic>
        <p:nvPicPr>
          <p:cNvPr id="5" name="Espace réservé pour une image  4" descr="Une image contenant conception, ligne&#10;&#10;Description générée automatiquement">
            <a:extLst>
              <a:ext uri="{FF2B5EF4-FFF2-40B4-BE49-F238E27FC236}">
                <a16:creationId xmlns:a16="http://schemas.microsoft.com/office/drawing/2014/main" id="{C7E9EC4B-DAF1-0EBB-E7F9-A57A4BC5EE39}"/>
              </a:ext>
            </a:extLst>
          </p:cNvPr>
          <p:cNvPicPr>
            <a:picLocks noGrp="1" noChangeAspect="1"/>
          </p:cNvPicPr>
          <p:nvPr>
            <p:ph type="pic" sz="quarter" idx="16"/>
          </p:nvPr>
        </p:nvPicPr>
        <p:blipFill rotWithShape="1">
          <a:blip r:embed="rId4"/>
          <a:srcRect l="-3409" t="6590" r="-1" b="6111"/>
          <a:stretch/>
        </p:blipFill>
        <p:spPr>
          <a:xfrm>
            <a:off x="6839712" y="1416462"/>
            <a:ext cx="4160520" cy="4045554"/>
          </a:xfrm>
        </p:spPr>
      </p:pic>
    </p:spTree>
    <p:custDataLst>
      <p:tags r:id="rId1"/>
    </p:custDataLst>
    <p:extLst>
      <p:ext uri="{BB962C8B-B14F-4D97-AF65-F5344CB8AC3E}">
        <p14:creationId xmlns:p14="http://schemas.microsoft.com/office/powerpoint/2010/main" val="298921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p:txBody>
          <a:bodyPr/>
          <a:lstStyle/>
          <a:p>
            <a:r>
              <a:rPr lang="fr-FR" sz="2800">
                <a:cs typeface="Arial"/>
              </a:rPr>
              <a:t>Qu'est-ce qu'une charte?</a:t>
            </a:r>
            <a:endParaRPr lang="fr-F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p:txBody>
          <a:bodyPr vert="horz" lIns="0" tIns="0" rIns="0" bIns="0" rtlCol="0" anchor="t">
            <a:noAutofit/>
          </a:bodyPr>
          <a:lstStyle/>
          <a:p>
            <a:r>
              <a:rPr lang="fr-FR" sz="3200">
                <a:solidFill>
                  <a:srgbClr val="333F48"/>
                </a:solidFill>
                <a:cs typeface="Arial" panose="020B0604020202020204"/>
              </a:rPr>
              <a:t>C’est un document qui assure aux personnes citoyennes divers droits et libertés. </a:t>
            </a:r>
            <a:endParaRPr lang="fr-FR" sz="3200">
              <a:solidFill>
                <a:srgbClr val="212121"/>
              </a:solidFill>
              <a:cs typeface="Arial" panose="020B0604020202020204"/>
            </a:endParaRPr>
          </a:p>
          <a:p>
            <a:endParaRPr lang="fr-FR" sz="3200">
              <a:solidFill>
                <a:srgbClr val="212121"/>
              </a:solidFill>
              <a:cs typeface="Arial" panose="020B0604020202020204"/>
            </a:endParaRPr>
          </a:p>
          <a:p>
            <a:r>
              <a:rPr lang="fr-FR" sz="3200">
                <a:solidFill>
                  <a:srgbClr val="333F48"/>
                </a:solidFill>
                <a:cs typeface="Arial" panose="020B0604020202020204"/>
              </a:rPr>
              <a:t>Elle sert de point de repère aux autres lois. Cela signifie que toutes les lois doivent respecter les chartes qui s’appliquent à elles.</a:t>
            </a:r>
            <a:endParaRPr lang="fr-FR" sz="3200"/>
          </a:p>
          <a:p>
            <a:endParaRPr lang="en-US"/>
          </a:p>
        </p:txBody>
      </p:sp>
    </p:spTree>
    <p:custDataLst>
      <p:tags r:id="rId1"/>
    </p:custDataLst>
    <p:extLst>
      <p:ext uri="{BB962C8B-B14F-4D97-AF65-F5344CB8AC3E}">
        <p14:creationId xmlns:p14="http://schemas.microsoft.com/office/powerpoint/2010/main" val="2074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p:txBody>
          <a:bodyPr/>
          <a:lstStyle/>
          <a:p>
            <a:r>
              <a:rPr lang="fr-FR" sz="2800">
                <a:cs typeface="Arial"/>
              </a:rPr>
              <a:t>Qui doit respecter les Chartes canadienne et québécoise des droits et libertés?</a:t>
            </a:r>
            <a:endParaRPr lang="fr-F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886968" y="2103120"/>
            <a:ext cx="5943600" cy="1432560"/>
          </a:xfrm>
        </p:spPr>
        <p:txBody>
          <a:bodyPr vert="horz" lIns="0" tIns="0" rIns="0" bIns="0" rtlCol="0" anchor="t">
            <a:noAutofit/>
          </a:bodyPr>
          <a:lstStyle/>
          <a:p>
            <a:endParaRPr lang="fr-FR" b="1">
              <a:solidFill>
                <a:srgbClr val="333F48"/>
              </a:solidFill>
              <a:cs typeface="Arial" panose="020B0604020202020204"/>
            </a:endParaRPr>
          </a:p>
          <a:p>
            <a:r>
              <a:rPr lang="fr-FR" sz="2400" b="1">
                <a:solidFill>
                  <a:srgbClr val="F6891F"/>
                </a:solidFill>
                <a:ea typeface="+mn-lt"/>
                <a:cs typeface="+mn-lt"/>
              </a:rPr>
              <a:t>Charte canadienne</a:t>
            </a:r>
            <a:r>
              <a:rPr lang="fr-FR" sz="2400" b="1">
                <a:solidFill>
                  <a:srgbClr val="333F48"/>
                </a:solidFill>
                <a:ea typeface="+mn-lt"/>
                <a:cs typeface="+mn-lt"/>
              </a:rPr>
              <a:t> </a:t>
            </a:r>
            <a:r>
              <a:rPr lang="fr-FR" sz="2400">
                <a:solidFill>
                  <a:srgbClr val="333F48"/>
                </a:solidFill>
                <a:ea typeface="+mn-lt"/>
                <a:cs typeface="+mn-lt"/>
              </a:rPr>
              <a:t>: le gouvernement fédéral et les gouvernements provinciaux.</a:t>
            </a:r>
            <a:br>
              <a:rPr lang="en-US"/>
            </a:br>
            <a:endParaRPr lang="en-US">
              <a:cs typeface="Arial"/>
            </a:endParaRPr>
          </a:p>
          <a:p>
            <a:endParaRPr lang="fr-FR">
              <a:cs typeface="Arial"/>
            </a:endParaRPr>
          </a:p>
        </p:txBody>
      </p:sp>
      <p:pic>
        <p:nvPicPr>
          <p:cNvPr id="3" name="Image 2" descr="Une image contenant texte, rouge, Carmin, Marron&#10;&#10;Description générée automatiquement">
            <a:extLst>
              <a:ext uri="{FF2B5EF4-FFF2-40B4-BE49-F238E27FC236}">
                <a16:creationId xmlns:a16="http://schemas.microsoft.com/office/drawing/2014/main" id="{68BD860E-3492-3007-BEA8-B016B377E8B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82083" y="2493000"/>
            <a:ext cx="936000" cy="936000"/>
          </a:xfrm>
          <a:prstGeom prst="rect">
            <a:avLst/>
          </a:prstGeom>
        </p:spPr>
      </p:pic>
      <p:pic>
        <p:nvPicPr>
          <p:cNvPr id="5" name="Image 4" descr="Une image contenant drapeau, symbole&#10;&#10;Description générée automatiquement">
            <a:extLst>
              <a:ext uri="{FF2B5EF4-FFF2-40B4-BE49-F238E27FC236}">
                <a16:creationId xmlns:a16="http://schemas.microsoft.com/office/drawing/2014/main" id="{EF147F12-70F4-6362-1686-2335C3D3F75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637" t="18731" r="7476" b="11372"/>
          <a:stretch/>
        </p:blipFill>
        <p:spPr>
          <a:xfrm>
            <a:off x="4550664" y="5567040"/>
            <a:ext cx="936000" cy="936000"/>
          </a:xfrm>
          <a:prstGeom prst="rect">
            <a:avLst/>
          </a:prstGeom>
        </p:spPr>
      </p:pic>
      <p:sp>
        <p:nvSpPr>
          <p:cNvPr id="6" name="Espace réservé du texte 3">
            <a:extLst>
              <a:ext uri="{FF2B5EF4-FFF2-40B4-BE49-F238E27FC236}">
                <a16:creationId xmlns:a16="http://schemas.microsoft.com/office/drawing/2014/main" id="{B1E832CE-FF31-B828-9A0A-73862C2C71D2}"/>
              </a:ext>
            </a:extLst>
          </p:cNvPr>
          <p:cNvSpPr txBox="1">
            <a:spLocks/>
          </p:cNvSpPr>
          <p:nvPr/>
        </p:nvSpPr>
        <p:spPr>
          <a:xfrm>
            <a:off x="886968" y="4039200"/>
            <a:ext cx="5943600" cy="171184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6">
                  <a:extLst>
                    <a:ext uri="{96DAC541-7B7A-43D3-8B79-37D633B846F1}">
                      <asvg:svgBlip xmlns:asvg="http://schemas.microsoft.com/office/drawing/2016/SVG/main" r:embed="rId7"/>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2400" b="1">
                <a:solidFill>
                  <a:srgbClr val="F6891F"/>
                </a:solidFill>
                <a:ea typeface="+mn-lt"/>
                <a:cs typeface="+mn-lt"/>
              </a:rPr>
              <a:t>Charte québécoise</a:t>
            </a:r>
            <a:r>
              <a:rPr lang="fr-FR" sz="2400">
                <a:solidFill>
                  <a:srgbClr val="333F48"/>
                </a:solidFill>
                <a:ea typeface="+mn-lt"/>
                <a:cs typeface="+mn-lt"/>
              </a:rPr>
              <a:t> : les personnes du Québec, les institutions québécoises non gouvernementales (les entreprises privées, les écoles privées, etc.) et le gouvernement québécois.</a:t>
            </a:r>
            <a:br>
              <a:rPr lang="en-US"/>
            </a:br>
            <a:endParaRPr lang="en-US">
              <a:cs typeface="Arial"/>
            </a:endParaRPr>
          </a:p>
          <a:p>
            <a:endParaRPr lang="fr-FR">
              <a:cs typeface="Arial"/>
            </a:endParaRPr>
          </a:p>
        </p:txBody>
      </p:sp>
    </p:spTree>
    <p:custDataLst>
      <p:tags r:id="rId1"/>
    </p:custDataLst>
    <p:extLst>
      <p:ext uri="{BB962C8B-B14F-4D97-AF65-F5344CB8AC3E}">
        <p14:creationId xmlns:p14="http://schemas.microsoft.com/office/powerpoint/2010/main" val="232347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504512"/>
            <a:ext cx="10617958" cy="891654"/>
          </a:xfrm>
        </p:spPr>
        <p:txBody>
          <a:bodyPr/>
          <a:lstStyle/>
          <a:p>
            <a:pPr algn="ctr"/>
            <a:r>
              <a:rPr lang="fr-FR" sz="2800">
                <a:ea typeface="+mj-lt"/>
                <a:cs typeface="+mj-lt"/>
              </a:rPr>
              <a:t>Identifie deux motifs de discrimination interdits par la Charte québécoise.</a:t>
            </a:r>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509016" y="1740817"/>
            <a:ext cx="5861538" cy="4215652"/>
          </a:xfrm>
        </p:spPr>
        <p:txBody>
          <a:bodyPr vert="horz" lIns="0" tIns="0" rIns="0" bIns="0" rtlCol="0" anchor="t">
            <a:noAutofit/>
          </a:bodyPr>
          <a:lstStyle/>
          <a:p>
            <a:pPr lvl="1"/>
            <a:r>
              <a:rPr lang="fr-FR" sz="2400"/>
              <a:t>Âge (sauf dans les cas prévus par la loi)</a:t>
            </a:r>
          </a:p>
          <a:p>
            <a:pPr lvl="1"/>
            <a:r>
              <a:rPr lang="fr-FR" sz="2400"/>
              <a:t>Origine ethnique ou nationale</a:t>
            </a:r>
          </a:p>
          <a:p>
            <a:pPr lvl="1"/>
            <a:r>
              <a:rPr lang="fr-FR" sz="2400"/>
              <a:t>Handicap ou utilisation d’un moyen pour palier à ce handicap</a:t>
            </a:r>
          </a:p>
          <a:p>
            <a:pPr lvl="1"/>
            <a:r>
              <a:rPr lang="fr-FR" sz="2400"/>
              <a:t>État civil (ex. marié, célibataire, divorcé)</a:t>
            </a:r>
          </a:p>
          <a:p>
            <a:pPr lvl="1"/>
            <a:r>
              <a:rPr lang="fr-FR" sz="2400"/>
              <a:t>Grossesse (femmes enceintes)</a:t>
            </a:r>
          </a:p>
          <a:p>
            <a:pPr lvl="1"/>
            <a:r>
              <a:rPr lang="fr-FR" sz="2400"/>
              <a:t>Convictions politiques</a:t>
            </a:r>
          </a:p>
          <a:p>
            <a:pPr lvl="1"/>
            <a:r>
              <a:rPr lang="fr-FR" sz="2400"/>
              <a:t>Condition sociale (riche, pauvre, etc.)</a:t>
            </a:r>
            <a:br>
              <a:rPr lang="en-US"/>
            </a:br>
            <a:endParaRPr lang="en-US">
              <a:cs typeface="Arial"/>
            </a:endParaRPr>
          </a:p>
          <a:p>
            <a:endParaRPr lang="fr-FR">
              <a:cs typeface="Arial"/>
            </a:endParaRPr>
          </a:p>
        </p:txBody>
      </p:sp>
      <p:sp>
        <p:nvSpPr>
          <p:cNvPr id="6" name="Espace réservé du texte 3">
            <a:extLst>
              <a:ext uri="{FF2B5EF4-FFF2-40B4-BE49-F238E27FC236}">
                <a16:creationId xmlns:a16="http://schemas.microsoft.com/office/drawing/2014/main" id="{80713EB8-2384-FA5E-E9B6-DD0CD03B4C31}"/>
              </a:ext>
            </a:extLst>
          </p:cNvPr>
          <p:cNvSpPr txBox="1">
            <a:spLocks/>
          </p:cNvSpPr>
          <p:nvPr/>
        </p:nvSpPr>
        <p:spPr>
          <a:xfrm>
            <a:off x="6602202" y="3074903"/>
            <a:ext cx="5443183" cy="421565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2400"/>
              <a:t>Langue</a:t>
            </a:r>
          </a:p>
          <a:p>
            <a:pPr lvl="1"/>
            <a:r>
              <a:rPr lang="fr-FR" sz="2400"/>
              <a:t>Religion</a:t>
            </a:r>
          </a:p>
          <a:p>
            <a:pPr lvl="1"/>
            <a:r>
              <a:rPr lang="fr-FR" sz="2400"/>
              <a:t>Race</a:t>
            </a:r>
          </a:p>
          <a:p>
            <a:pPr lvl="1"/>
            <a:r>
              <a:rPr lang="fr-FR" sz="2400"/>
              <a:t>Couleur</a:t>
            </a:r>
          </a:p>
          <a:p>
            <a:pPr lvl="1"/>
            <a:r>
              <a:rPr lang="fr-FR" sz="2400"/>
              <a:t>Sexe</a:t>
            </a:r>
          </a:p>
          <a:p>
            <a:pPr lvl="1"/>
            <a:r>
              <a:rPr lang="fr-FR" sz="2400"/>
              <a:t>Orientation sexuelle</a:t>
            </a:r>
          </a:p>
          <a:p>
            <a:pPr lvl="1"/>
            <a:r>
              <a:rPr lang="fr-FR" sz="2400"/>
              <a:t>Identité ou expression de genre</a:t>
            </a:r>
            <a:endParaRPr lang="fr-FR">
              <a:cs typeface="Arial"/>
            </a:endParaRPr>
          </a:p>
        </p:txBody>
      </p:sp>
    </p:spTree>
    <p:custDataLst>
      <p:tags r:id="rId1"/>
    </p:custDataLst>
    <p:extLst>
      <p:ext uri="{BB962C8B-B14F-4D97-AF65-F5344CB8AC3E}">
        <p14:creationId xmlns:p14="http://schemas.microsoft.com/office/powerpoint/2010/main" val="382834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Effect transition="in" filter="fade">
                                      <p:cBhvr>
                                        <p:cTn id="56" dur="1000"/>
                                        <p:tgtEl>
                                          <p:spTgt spid="6">
                                            <p:txEl>
                                              <p:pRg st="0" end="0"/>
                                            </p:txEl>
                                          </p:spTgt>
                                        </p:tgtEl>
                                      </p:cBhvr>
                                    </p:animEffect>
                                    <p:anim calcmode="lin" valueType="num">
                                      <p:cBhvr>
                                        <p:cTn id="5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Effect transition="in" filter="fade">
                                      <p:cBhvr>
                                        <p:cTn id="63" dur="1000"/>
                                        <p:tgtEl>
                                          <p:spTgt spid="6">
                                            <p:txEl>
                                              <p:pRg st="1" end="1"/>
                                            </p:txEl>
                                          </p:spTgt>
                                        </p:tgtEl>
                                      </p:cBhvr>
                                    </p:animEffect>
                                    <p:anim calcmode="lin" valueType="num">
                                      <p:cBhvr>
                                        <p:cTn id="6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
                                            <p:txEl>
                                              <p:pRg st="2" end="2"/>
                                            </p:txEl>
                                          </p:spTgt>
                                        </p:tgtEl>
                                        <p:attrNameLst>
                                          <p:attrName>style.visibility</p:attrName>
                                        </p:attrNameLst>
                                      </p:cBhvr>
                                      <p:to>
                                        <p:strVal val="visible"/>
                                      </p:to>
                                    </p:set>
                                    <p:animEffect transition="in" filter="fade">
                                      <p:cBhvr>
                                        <p:cTn id="70" dur="1000"/>
                                        <p:tgtEl>
                                          <p:spTgt spid="6">
                                            <p:txEl>
                                              <p:pRg st="2" end="2"/>
                                            </p:txEl>
                                          </p:spTgt>
                                        </p:tgtEl>
                                      </p:cBhvr>
                                    </p:animEffect>
                                    <p:anim calcmode="lin" valueType="num">
                                      <p:cBhvr>
                                        <p:cTn id="7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
                                            <p:txEl>
                                              <p:pRg st="3" end="3"/>
                                            </p:txEl>
                                          </p:spTgt>
                                        </p:tgtEl>
                                        <p:attrNameLst>
                                          <p:attrName>style.visibility</p:attrName>
                                        </p:attrNameLst>
                                      </p:cBhvr>
                                      <p:to>
                                        <p:strVal val="visible"/>
                                      </p:to>
                                    </p:set>
                                    <p:animEffect transition="in" filter="fade">
                                      <p:cBhvr>
                                        <p:cTn id="77" dur="1000"/>
                                        <p:tgtEl>
                                          <p:spTgt spid="6">
                                            <p:txEl>
                                              <p:pRg st="3" end="3"/>
                                            </p:txEl>
                                          </p:spTgt>
                                        </p:tgtEl>
                                      </p:cBhvr>
                                    </p:animEffect>
                                    <p:anim calcmode="lin" valueType="num">
                                      <p:cBhvr>
                                        <p:cTn id="7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6">
                                            <p:txEl>
                                              <p:pRg st="4" end="4"/>
                                            </p:txEl>
                                          </p:spTgt>
                                        </p:tgtEl>
                                        <p:attrNameLst>
                                          <p:attrName>style.visibility</p:attrName>
                                        </p:attrNameLst>
                                      </p:cBhvr>
                                      <p:to>
                                        <p:strVal val="visible"/>
                                      </p:to>
                                    </p:set>
                                    <p:animEffect transition="in" filter="fade">
                                      <p:cBhvr>
                                        <p:cTn id="84" dur="1000"/>
                                        <p:tgtEl>
                                          <p:spTgt spid="6">
                                            <p:txEl>
                                              <p:pRg st="4" end="4"/>
                                            </p:txEl>
                                          </p:spTgt>
                                        </p:tgtEl>
                                      </p:cBhvr>
                                    </p:animEffect>
                                    <p:anim calcmode="lin" valueType="num">
                                      <p:cBhvr>
                                        <p:cTn id="8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6">
                                            <p:txEl>
                                              <p:pRg st="5" end="5"/>
                                            </p:txEl>
                                          </p:spTgt>
                                        </p:tgtEl>
                                        <p:attrNameLst>
                                          <p:attrName>style.visibility</p:attrName>
                                        </p:attrNameLst>
                                      </p:cBhvr>
                                      <p:to>
                                        <p:strVal val="visible"/>
                                      </p:to>
                                    </p:set>
                                    <p:animEffect transition="in" filter="fade">
                                      <p:cBhvr>
                                        <p:cTn id="91" dur="1000"/>
                                        <p:tgtEl>
                                          <p:spTgt spid="6">
                                            <p:txEl>
                                              <p:pRg st="5" end="5"/>
                                            </p:txEl>
                                          </p:spTgt>
                                        </p:tgtEl>
                                      </p:cBhvr>
                                    </p:animEffect>
                                    <p:anim calcmode="lin" valueType="num">
                                      <p:cBhvr>
                                        <p:cTn id="9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6">
                                            <p:txEl>
                                              <p:pRg st="6" end="6"/>
                                            </p:txEl>
                                          </p:spTgt>
                                        </p:tgtEl>
                                        <p:attrNameLst>
                                          <p:attrName>style.visibility</p:attrName>
                                        </p:attrNameLst>
                                      </p:cBhvr>
                                      <p:to>
                                        <p:strVal val="visible"/>
                                      </p:to>
                                    </p:set>
                                    <p:animEffect transition="in" filter="fade">
                                      <p:cBhvr>
                                        <p:cTn id="98" dur="1000"/>
                                        <p:tgtEl>
                                          <p:spTgt spid="6">
                                            <p:txEl>
                                              <p:pRg st="6" end="6"/>
                                            </p:txEl>
                                          </p:spTgt>
                                        </p:tgtEl>
                                      </p:cBhvr>
                                    </p:animEffect>
                                    <p:anim calcmode="lin" valueType="num">
                                      <p:cBhvr>
                                        <p:cTn id="9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0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habits, personne, chaussures, homme&#10;&#10;Description générée automatiquement">
            <a:extLst>
              <a:ext uri="{FF2B5EF4-FFF2-40B4-BE49-F238E27FC236}">
                <a16:creationId xmlns:a16="http://schemas.microsoft.com/office/drawing/2014/main" id="{96CD585F-DB70-6101-B23F-6B554BFC2B28}"/>
              </a:ext>
            </a:extLst>
          </p:cNvPr>
          <p:cNvPicPr>
            <a:picLocks noGrp="1" noChangeAspect="1"/>
          </p:cNvPicPr>
          <p:nvPr>
            <p:ph type="pic" sz="quarter" idx="13"/>
          </p:nvPr>
        </p:nvPicPr>
        <p:blipFill rotWithShape="1">
          <a:blip r:embed="rId4">
            <a:clrChange>
              <a:clrFrom>
                <a:srgbClr val="FFFFFF"/>
              </a:clrFrom>
              <a:clrTo>
                <a:srgbClr val="FFFFFF">
                  <a:alpha val="0"/>
                </a:srgbClr>
              </a:clrTo>
            </a:clrChange>
          </a:blip>
          <a:srcRect l="109" r="-844"/>
          <a:stretch/>
        </p:blipFill>
        <p:spPr>
          <a:xfrm>
            <a:off x="6373368" y="1015104"/>
            <a:ext cx="7257449" cy="6000750"/>
          </a:xfrm>
        </p:spPr>
      </p:pic>
      <p:sp>
        <p:nvSpPr>
          <p:cNvPr id="3" name="Titre 2">
            <a:extLst>
              <a:ext uri="{FF2B5EF4-FFF2-40B4-BE49-F238E27FC236}">
                <a16:creationId xmlns:a16="http://schemas.microsoft.com/office/drawing/2014/main" id="{FA744341-9417-C626-3BC9-20AB684B6851}"/>
              </a:ext>
            </a:extLst>
          </p:cNvPr>
          <p:cNvSpPr>
            <a:spLocks noGrp="1"/>
          </p:cNvSpPr>
          <p:nvPr>
            <p:ph type="title"/>
          </p:nvPr>
        </p:nvSpPr>
        <p:spPr>
          <a:xfrm>
            <a:off x="886968" y="400050"/>
            <a:ext cx="5943600" cy="914400"/>
          </a:xfrm>
        </p:spPr>
        <p:txBody>
          <a:bodyPr/>
          <a:lstStyle/>
          <a:p>
            <a:r>
              <a:rPr lang="fr-FR">
                <a:cs typeface="Arial"/>
              </a:rPr>
              <a:t>Mise en situation</a:t>
            </a:r>
            <a:endParaRPr lang="fr-FR">
              <a:solidFill>
                <a:srgbClr val="FF0000"/>
              </a:solidFill>
              <a:cs typeface="Arial"/>
            </a:endParaRPr>
          </a:p>
        </p:txBody>
      </p:sp>
      <p:sp>
        <p:nvSpPr>
          <p:cNvPr id="2" name="Espace réservé du texte 1">
            <a:extLst>
              <a:ext uri="{FF2B5EF4-FFF2-40B4-BE49-F238E27FC236}">
                <a16:creationId xmlns:a16="http://schemas.microsoft.com/office/drawing/2014/main" id="{87A18395-9254-0A6F-69A1-6EE93FC82831}"/>
              </a:ext>
            </a:extLst>
          </p:cNvPr>
          <p:cNvSpPr>
            <a:spLocks noGrp="1"/>
          </p:cNvSpPr>
          <p:nvPr>
            <p:ph type="body" sz="quarter" idx="14"/>
          </p:nvPr>
        </p:nvSpPr>
        <p:spPr>
          <a:xfrm>
            <a:off x="886968" y="1312583"/>
            <a:ext cx="5486400" cy="5405792"/>
          </a:xfrm>
        </p:spPr>
        <p:txBody>
          <a:bodyPr vert="horz" lIns="0" tIns="0" rIns="0" bIns="0" rtlCol="0" anchor="t">
            <a:noAutofit/>
          </a:bodyPr>
          <a:lstStyle/>
          <a:p>
            <a:pPr algn="just">
              <a:lnSpc>
                <a:spcPct val="100000"/>
              </a:lnSpc>
            </a:pPr>
            <a:r>
              <a:rPr lang="fr-FR" sz="1800">
                <a:latin typeface="Arial"/>
                <a:cs typeface="Arial"/>
              </a:rPr>
              <a:t>Depuis son ouverture il y a deux ans, le bureau d’avocats pour lequel tu travailles s’est grandement intéressé aux questions de discrimination et d’accommodements raisonnables dans les écoles du Québec. Tu as d’ailleurs été embauché plusieurs fois pour participer à des séances de médiation afin d’aider des parents et des directions d’école à trouver une solution acceptable aux conflits qui les opposaient. La médiation est un processus qui permet à deux parties qui sont en conflit de trouver une solution sans recourir aux tribunaux.</a:t>
            </a:r>
          </a:p>
          <a:p>
            <a:pPr algn="just">
              <a:lnSpc>
                <a:spcPct val="100000"/>
              </a:lnSpc>
            </a:pPr>
            <a:r>
              <a:rPr lang="fr-FR" sz="1800">
                <a:latin typeface="Arial"/>
                <a:cs typeface="Arial"/>
              </a:rPr>
              <a:t>Aujourd’hui, tu as reçu le mandat d’accompagner des parents dans un processus de médiation. Ils prétendent que leurs enfants sont victimes de discrimination. Tu dois donc bien te préparer afin de faire valoir les droits de ces parents. Pour l’instant, seulement une partie des dossiers t’a été communiquée. Le reste des informations te sera remis très bientôt…</a:t>
            </a:r>
          </a:p>
          <a:p>
            <a:pPr algn="just"/>
            <a:endParaRPr lang="fr-FR" sz="1800">
              <a:cs typeface="Arial"/>
            </a:endParaRPr>
          </a:p>
        </p:txBody>
      </p:sp>
    </p:spTree>
    <p:custDataLst>
      <p:tags r:id="rId1"/>
    </p:custDataLst>
    <p:extLst>
      <p:ext uri="{BB962C8B-B14F-4D97-AF65-F5344CB8AC3E}">
        <p14:creationId xmlns:p14="http://schemas.microsoft.com/office/powerpoint/2010/main" val="429253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822960"/>
            <a:ext cx="10336612" cy="891989"/>
          </a:xfrm>
        </p:spPr>
        <p:txBody>
          <a:bodyPr/>
          <a:lstStyle/>
          <a:p>
            <a:r>
              <a:rPr lang="fr-FR" sz="2800">
                <a:ea typeface="+mj-lt"/>
                <a:cs typeface="+mj-lt"/>
              </a:rPr>
              <a:t>Identifie une différence dans le contenu de la Charte canadienne et de la Charte québécoise.</a:t>
            </a:r>
            <a:endParaRPr lang="fr-FR" sz="2800">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2194878" y="1914735"/>
            <a:ext cx="5943600" cy="1779442"/>
          </a:xfrm>
        </p:spPr>
        <p:txBody>
          <a:bodyPr vert="horz" lIns="0" tIns="0" rIns="0" bIns="0" rtlCol="0" anchor="t">
            <a:noAutofit/>
          </a:bodyPr>
          <a:lstStyle/>
          <a:p>
            <a:pPr marL="285750" indent="-285750">
              <a:buFont typeface="Arial"/>
              <a:buChar char="•"/>
            </a:pPr>
            <a:endParaRPr lang="fr-FR" sz="1100">
              <a:solidFill>
                <a:srgbClr val="333F48"/>
              </a:solidFill>
              <a:cs typeface="Arial"/>
            </a:endParaRPr>
          </a:p>
          <a:p>
            <a:r>
              <a:rPr lang="fr-CA" sz="2000">
                <a:solidFill>
                  <a:srgbClr val="333F48"/>
                </a:solidFill>
                <a:ea typeface="+mn-lt"/>
                <a:cs typeface="+mn-lt"/>
              </a:rPr>
              <a:t>La Charte canadienne prévoit :</a:t>
            </a:r>
            <a:endParaRPr lang="fr-CA" sz="2000">
              <a:cs typeface="Arial" panose="020B0604020202020204"/>
            </a:endParaRPr>
          </a:p>
          <a:p>
            <a:pPr lvl="1"/>
            <a:r>
              <a:rPr lang="fr-CA" sz="2000"/>
              <a:t>Des droits aux peuples autochtones.</a:t>
            </a:r>
          </a:p>
          <a:p>
            <a:pPr lvl="1"/>
            <a:r>
              <a:rPr lang="fr-CA" sz="2000"/>
              <a:t>Des droits relatifs à l’utilisation du français et de l’anglais.</a:t>
            </a:r>
          </a:p>
        </p:txBody>
      </p:sp>
      <p:pic>
        <p:nvPicPr>
          <p:cNvPr id="5" name="Image 4" descr="Une image contenant texte, rouge, Carmin, Marron&#10;&#10;Description générée automatiquement">
            <a:extLst>
              <a:ext uri="{FF2B5EF4-FFF2-40B4-BE49-F238E27FC236}">
                <a16:creationId xmlns:a16="http://schemas.microsoft.com/office/drawing/2014/main" id="{C5517E31-290B-F76B-2E63-DCCA4D2176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930" y="2478902"/>
            <a:ext cx="936000" cy="936000"/>
          </a:xfrm>
          <a:prstGeom prst="rect">
            <a:avLst/>
          </a:prstGeom>
        </p:spPr>
      </p:pic>
      <p:pic>
        <p:nvPicPr>
          <p:cNvPr id="7" name="Image 6" descr="Une image contenant drapeau, symbole&#10;&#10;Description générée automatiquement">
            <a:extLst>
              <a:ext uri="{FF2B5EF4-FFF2-40B4-BE49-F238E27FC236}">
                <a16:creationId xmlns:a16="http://schemas.microsoft.com/office/drawing/2014/main" id="{3100E6A6-22A6-3BCB-A149-AD725E8165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637" t="18731" r="7476" b="11372"/>
          <a:stretch/>
        </p:blipFill>
        <p:spPr>
          <a:xfrm>
            <a:off x="883923" y="4371620"/>
            <a:ext cx="936000" cy="936000"/>
          </a:xfrm>
          <a:prstGeom prst="rect">
            <a:avLst/>
          </a:prstGeom>
        </p:spPr>
      </p:pic>
      <p:sp>
        <p:nvSpPr>
          <p:cNvPr id="10" name="Espace réservé du texte 3">
            <a:extLst>
              <a:ext uri="{FF2B5EF4-FFF2-40B4-BE49-F238E27FC236}">
                <a16:creationId xmlns:a16="http://schemas.microsoft.com/office/drawing/2014/main" id="{88DECED5-2A7F-E37D-158B-545C85BD375C}"/>
              </a:ext>
            </a:extLst>
          </p:cNvPr>
          <p:cNvSpPr txBox="1">
            <a:spLocks/>
          </p:cNvSpPr>
          <p:nvPr/>
        </p:nvSpPr>
        <p:spPr>
          <a:xfrm>
            <a:off x="2194878" y="3873505"/>
            <a:ext cx="5943600" cy="3397623"/>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6">
                  <a:extLst>
                    <a:ext uri="{96DAC541-7B7A-43D3-8B79-37D633B846F1}">
                      <asvg:svgBlip xmlns:asvg="http://schemas.microsoft.com/office/drawing/2016/SVG/main" r:embed="rId7"/>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marL="285750" indent="-285750">
              <a:buFont typeface="Arial"/>
              <a:buChar char="•"/>
            </a:pPr>
            <a:endParaRPr lang="fr-FR" sz="1100">
              <a:solidFill>
                <a:srgbClr val="333F48"/>
              </a:solidFill>
              <a:cs typeface="Arial"/>
            </a:endParaRPr>
          </a:p>
          <a:p>
            <a:r>
              <a:rPr lang="fr-CA" sz="2000">
                <a:solidFill>
                  <a:srgbClr val="333F48"/>
                </a:solidFill>
                <a:ea typeface="+mn-lt"/>
                <a:cs typeface="+mn-lt"/>
              </a:rPr>
              <a:t>La Charte québécoise prévoit : </a:t>
            </a:r>
            <a:endParaRPr lang="fr-CA" sz="2000">
              <a:cs typeface="Arial" panose="020B0604020202020204"/>
            </a:endParaRPr>
          </a:p>
          <a:p>
            <a:pPr lvl="1"/>
            <a:r>
              <a:rPr lang="fr-CA" sz="2000"/>
              <a:t>Une protection plus explicite du droit à la vie privée, à la dignité, etc.</a:t>
            </a:r>
          </a:p>
          <a:p>
            <a:pPr lvl="1"/>
            <a:r>
              <a:rPr lang="fr-CA" sz="2000"/>
              <a:t>Des droits économiques et sociaux (ex. instruction publique gratuite, conditions de travail justes, etc.)</a:t>
            </a:r>
          </a:p>
          <a:p>
            <a:endParaRPr lang="fr-FR">
              <a:solidFill>
                <a:srgbClr val="212121"/>
              </a:solidFill>
              <a:cs typeface="Arial" panose="020B0604020202020204"/>
            </a:endParaRPr>
          </a:p>
        </p:txBody>
      </p:sp>
    </p:spTree>
    <p:custDataLst>
      <p:tags r:id="rId1"/>
    </p:custDataLst>
    <p:extLst>
      <p:ext uri="{BB962C8B-B14F-4D97-AF65-F5344CB8AC3E}">
        <p14:creationId xmlns:p14="http://schemas.microsoft.com/office/powerpoint/2010/main" val="347052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1A32125-26D1-1E20-E5B2-13570CAAD4FD}"/>
              </a:ext>
            </a:extLst>
          </p:cNvPr>
          <p:cNvSpPr>
            <a:spLocks noGrp="1"/>
          </p:cNvSpPr>
          <p:nvPr>
            <p:ph type="title"/>
          </p:nvPr>
        </p:nvSpPr>
        <p:spPr>
          <a:xfrm>
            <a:off x="886968" y="1052998"/>
            <a:ext cx="5943600" cy="914400"/>
          </a:xfrm>
        </p:spPr>
        <p:txBody>
          <a:bodyPr/>
          <a:lstStyle/>
          <a:p>
            <a:pPr algn="just"/>
            <a:r>
              <a:rPr lang="fr-FR" sz="2800">
                <a:solidFill>
                  <a:srgbClr val="000000"/>
                </a:solidFill>
                <a:latin typeface="Arial"/>
                <a:cs typeface="Arial"/>
              </a:rPr>
              <a:t>Les Chartes comportent-elles des lacunes? </a:t>
            </a:r>
            <a:endParaRPr lang="fr-FR" sz="2800">
              <a:cs typeface="Arial"/>
            </a:endParaRPr>
          </a:p>
          <a:p>
            <a:endParaRPr lang="fr-FR">
              <a:cs typeface="Arial"/>
            </a:endParaRPr>
          </a:p>
        </p:txBody>
      </p:sp>
      <p:sp>
        <p:nvSpPr>
          <p:cNvPr id="4" name="Espace réservé du texte 3">
            <a:extLst>
              <a:ext uri="{FF2B5EF4-FFF2-40B4-BE49-F238E27FC236}">
                <a16:creationId xmlns:a16="http://schemas.microsoft.com/office/drawing/2014/main" id="{65FA54B5-AABF-0E3B-CCC4-09B1C89DF0D2}"/>
              </a:ext>
            </a:extLst>
          </p:cNvPr>
          <p:cNvSpPr>
            <a:spLocks noGrp="1"/>
          </p:cNvSpPr>
          <p:nvPr>
            <p:ph type="body" sz="quarter" idx="14"/>
          </p:nvPr>
        </p:nvSpPr>
        <p:spPr>
          <a:xfrm>
            <a:off x="1066685" y="2251181"/>
            <a:ext cx="5584166" cy="3473340"/>
          </a:xfrm>
        </p:spPr>
        <p:txBody>
          <a:bodyPr vert="horz" lIns="0" tIns="0" rIns="0" bIns="0" rtlCol="0" anchor="t">
            <a:noAutofit/>
          </a:bodyPr>
          <a:lstStyle/>
          <a:p>
            <a:pPr algn="just"/>
            <a:r>
              <a:rPr lang="fr-FR" sz="2000">
                <a:latin typeface="Arial"/>
                <a:cs typeface="Arial"/>
              </a:rPr>
              <a:t>MISE EN SITUATION</a:t>
            </a:r>
          </a:p>
          <a:p>
            <a:r>
              <a:rPr lang="fr-FR" sz="2000">
                <a:latin typeface="Arial"/>
                <a:cs typeface="Arial"/>
              </a:rPr>
              <a:t>Le camp de vacances que tu fréquentes offre un seul plat et c’est un pain de viande! Tu n’es pas heureuse ou heureux de la situation puisque tu suis un régime végétarien. Selon toi, manger de la viande nuit à l’environnement et est mauvais pour la santé. </a:t>
            </a:r>
          </a:p>
          <a:p>
            <a:r>
              <a:rPr lang="fr-FR" sz="2000">
                <a:latin typeface="Arial"/>
                <a:cs typeface="Arial"/>
              </a:rPr>
              <a:t>Malheureusement pour toi, le végétarisme n’est pas un motif de discrimination prévu par la charte québécoise. Il ne s’agit donc pas d’une discrimination interdite par la loi. </a:t>
            </a:r>
          </a:p>
        </p:txBody>
      </p:sp>
      <p:sp>
        <p:nvSpPr>
          <p:cNvPr id="5" name="Espace réservé du texte 4">
            <a:extLst>
              <a:ext uri="{FF2B5EF4-FFF2-40B4-BE49-F238E27FC236}">
                <a16:creationId xmlns:a16="http://schemas.microsoft.com/office/drawing/2014/main" id="{474EE45E-25A1-2011-8DC7-82652EF64562}"/>
              </a:ext>
            </a:extLst>
          </p:cNvPr>
          <p:cNvSpPr>
            <a:spLocks noGrp="1"/>
          </p:cNvSpPr>
          <p:nvPr>
            <p:ph type="body" sz="quarter" idx="15"/>
          </p:nvPr>
        </p:nvSpPr>
        <p:spPr/>
        <p:txBody>
          <a:bodyPr/>
          <a:lstStyle/>
          <a:p>
            <a:r>
              <a:rPr lang="fr-FR">
                <a:cs typeface="Arial"/>
              </a:rPr>
              <a:t>Dialogue</a:t>
            </a:r>
            <a:endParaRPr lang="fr-FR"/>
          </a:p>
        </p:txBody>
      </p:sp>
      <p:pic>
        <p:nvPicPr>
          <p:cNvPr id="7" name="Image 6" descr="Une image contenant nourriture, Restauration rapide, Plat, repas&#10;&#10;Description générée automatiquement">
            <a:extLst>
              <a:ext uri="{FF2B5EF4-FFF2-40B4-BE49-F238E27FC236}">
                <a16:creationId xmlns:a16="http://schemas.microsoft.com/office/drawing/2014/main" id="{82ABDE37-6110-674B-D87E-F5926F27A898}"/>
              </a:ext>
            </a:extLst>
          </p:cNvPr>
          <p:cNvPicPr>
            <a:picLocks noChangeAspect="1"/>
          </p:cNvPicPr>
          <p:nvPr/>
        </p:nvPicPr>
        <p:blipFill>
          <a:blip r:embed="rId4"/>
          <a:stretch>
            <a:fillRect/>
          </a:stretch>
        </p:blipFill>
        <p:spPr>
          <a:xfrm>
            <a:off x="7013763" y="2401823"/>
            <a:ext cx="4851910" cy="2794635"/>
          </a:xfrm>
          <a:prstGeom prst="rect">
            <a:avLst/>
          </a:prstGeom>
        </p:spPr>
      </p:pic>
    </p:spTree>
    <p:custDataLst>
      <p:tags r:id="rId1"/>
    </p:custDataLst>
    <p:extLst>
      <p:ext uri="{BB962C8B-B14F-4D97-AF65-F5344CB8AC3E}">
        <p14:creationId xmlns:p14="http://schemas.microsoft.com/office/powerpoint/2010/main" val="419417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739EC-CC7F-AA17-51B1-E11602FD6D17}"/>
              </a:ext>
            </a:extLst>
          </p:cNvPr>
          <p:cNvSpPr>
            <a:spLocks noGrp="1"/>
          </p:cNvSpPr>
          <p:nvPr>
            <p:ph type="title"/>
          </p:nvPr>
        </p:nvSpPr>
        <p:spPr>
          <a:xfrm>
            <a:off x="616892" y="514302"/>
            <a:ext cx="6609144" cy="895109"/>
          </a:xfrm>
        </p:spPr>
        <p:txBody>
          <a:bodyPr/>
          <a:lstStyle/>
          <a:p>
            <a:r>
              <a:rPr lang="fr-CA" sz="4400" b="0" dirty="0">
                <a:solidFill>
                  <a:schemeClr val="tx1"/>
                </a:solidFill>
                <a:cs typeface="Arial"/>
              </a:rPr>
              <a:t>La discrimination, c’est…</a:t>
            </a:r>
            <a:r>
              <a:rPr lang="fr-CA" b="0" dirty="0">
                <a:solidFill>
                  <a:schemeClr val="accent6">
                    <a:lumMod val="75000"/>
                  </a:schemeClr>
                </a:solidFill>
                <a:cs typeface="Arial"/>
              </a:rPr>
              <a:t> </a:t>
            </a:r>
            <a:endParaRPr lang="fr-FR" dirty="0">
              <a:solidFill>
                <a:schemeClr val="accent6">
                  <a:lumMod val="75000"/>
                </a:schemeClr>
              </a:solidFill>
            </a:endParaRPr>
          </a:p>
        </p:txBody>
      </p:sp>
      <p:sp>
        <p:nvSpPr>
          <p:cNvPr id="4" name="Espace réservé du texte 3">
            <a:extLst>
              <a:ext uri="{FF2B5EF4-FFF2-40B4-BE49-F238E27FC236}">
                <a16:creationId xmlns:a16="http://schemas.microsoft.com/office/drawing/2014/main" id="{816A3798-58E7-5A5D-51D0-91770E02E25E}"/>
              </a:ext>
            </a:extLst>
          </p:cNvPr>
          <p:cNvSpPr>
            <a:spLocks noGrp="1"/>
          </p:cNvSpPr>
          <p:nvPr>
            <p:ph type="body" sz="quarter" idx="14"/>
          </p:nvPr>
        </p:nvSpPr>
        <p:spPr>
          <a:xfrm>
            <a:off x="539728" y="1717297"/>
            <a:ext cx="6753827" cy="4114800"/>
          </a:xfrm>
        </p:spPr>
        <p:txBody>
          <a:bodyPr vert="horz" lIns="0" tIns="0" rIns="0" bIns="0" rtlCol="0" anchor="t">
            <a:noAutofit/>
          </a:bodyPr>
          <a:lstStyle/>
          <a:p>
            <a:pPr algn="ctr">
              <a:lnSpc>
                <a:spcPct val="100000"/>
              </a:lnSpc>
              <a:spcBef>
                <a:spcPts val="0"/>
              </a:spcBef>
            </a:pPr>
            <a:r>
              <a:rPr lang="fr-CA" sz="2400" b="1" dirty="0">
                <a:solidFill>
                  <a:srgbClr val="333F49"/>
                </a:solidFill>
                <a:cs typeface="Arial"/>
              </a:rPr>
              <a:t>Le fait de ne pas respecter le droit à l’égalité d’une personne</a:t>
            </a:r>
            <a:endParaRPr lang="en-US" sz="2400" b="1" dirty="0">
              <a:solidFill>
                <a:srgbClr val="212121"/>
              </a:solidFill>
              <a:cs typeface="Arial"/>
            </a:endParaRPr>
          </a:p>
          <a:p>
            <a:pPr>
              <a:lnSpc>
                <a:spcPct val="100000"/>
              </a:lnSpc>
              <a:spcBef>
                <a:spcPts val="0"/>
              </a:spcBef>
            </a:pPr>
            <a:endParaRPr lang="en-US" sz="2000">
              <a:ea typeface="+mn-lt"/>
              <a:cs typeface="+mn-lt"/>
            </a:endParaRPr>
          </a:p>
          <a:p>
            <a:pPr lvl="1"/>
            <a:r>
              <a:rPr lang="fr-CA" sz="2400" dirty="0"/>
              <a:t>en empêchant cette personne de bénéficier des mêmes droits ou d’un accès aux mêmes services que les autres</a:t>
            </a:r>
            <a:endParaRPr lang="en-US" sz="2400" dirty="0"/>
          </a:p>
          <a:p>
            <a:pPr lvl="1"/>
            <a:endParaRPr lang="fr-CA" sz="2400"/>
          </a:p>
          <a:p>
            <a:pPr lvl="1"/>
            <a:r>
              <a:rPr lang="fr-CA" sz="2400" dirty="0"/>
              <a:t>sur la base d’une caractéristique personnelle reconnue par les chartes comme un motif interdit de discrimination.</a:t>
            </a:r>
            <a:endParaRPr lang="en-US" sz="2400" dirty="0"/>
          </a:p>
        </p:txBody>
      </p:sp>
    </p:spTree>
    <p:custDataLst>
      <p:tags r:id="rId1"/>
    </p:custDataLst>
    <p:extLst>
      <p:ext uri="{BB962C8B-B14F-4D97-AF65-F5344CB8AC3E}">
        <p14:creationId xmlns:p14="http://schemas.microsoft.com/office/powerpoint/2010/main" val="226047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7A7AD4B-4B07-2E3A-83CB-8E6FFE79B69B}"/>
              </a:ext>
            </a:extLst>
          </p:cNvPr>
          <p:cNvSpPr>
            <a:spLocks noGrp="1"/>
          </p:cNvSpPr>
          <p:nvPr>
            <p:ph type="title"/>
          </p:nvPr>
        </p:nvSpPr>
        <p:spPr>
          <a:xfrm>
            <a:off x="-452677" y="257605"/>
            <a:ext cx="11732341" cy="877530"/>
          </a:xfrm>
        </p:spPr>
        <p:txBody>
          <a:bodyPr/>
          <a:lstStyle/>
          <a:p>
            <a:pPr algn="ctr"/>
            <a:r>
              <a:rPr lang="fr-CA" b="0">
                <a:solidFill>
                  <a:schemeClr val="accent1"/>
                </a:solidFill>
                <a:cs typeface="Arial"/>
              </a:rPr>
              <a:t>Quelques motifs de discrimination interdits :</a:t>
            </a:r>
            <a:endParaRPr lang="fr-FR" b="0">
              <a:solidFill>
                <a:schemeClr val="accent1"/>
              </a:solidFill>
              <a:ea typeface="+mj-lt"/>
              <a:cs typeface="+mj-lt"/>
            </a:endParaRPr>
          </a:p>
          <a:p>
            <a:endParaRPr lang="fr-FR">
              <a:solidFill>
                <a:schemeClr val="tx1"/>
              </a:solidFill>
              <a:cs typeface="Arial"/>
            </a:endParaRPr>
          </a:p>
        </p:txBody>
      </p:sp>
      <p:sp>
        <p:nvSpPr>
          <p:cNvPr id="4" name="Espace réservé du texte 3">
            <a:extLst>
              <a:ext uri="{FF2B5EF4-FFF2-40B4-BE49-F238E27FC236}">
                <a16:creationId xmlns:a16="http://schemas.microsoft.com/office/drawing/2014/main" id="{933C7633-506B-1DA3-0660-4A3A63E2DC0C}"/>
              </a:ext>
            </a:extLst>
          </p:cNvPr>
          <p:cNvSpPr>
            <a:spLocks noGrp="1"/>
          </p:cNvSpPr>
          <p:nvPr>
            <p:ph type="body" sz="quarter" idx="14"/>
          </p:nvPr>
        </p:nvSpPr>
        <p:spPr>
          <a:xfrm>
            <a:off x="431182" y="1578150"/>
            <a:ext cx="5486400" cy="4114800"/>
          </a:xfrm>
        </p:spPr>
        <p:txBody>
          <a:bodyPr vert="horz" lIns="0" tIns="0" rIns="0" bIns="0" rtlCol="0" anchor="t">
            <a:noAutofit/>
          </a:bodyPr>
          <a:lstStyle/>
          <a:p>
            <a:pPr lvl="1"/>
            <a:r>
              <a:rPr lang="fr-CA" dirty="0"/>
              <a:t>La condition sociale </a:t>
            </a:r>
            <a:endParaRPr lang="en-US" dirty="0"/>
          </a:p>
          <a:p>
            <a:pPr lvl="1"/>
            <a:endParaRPr lang="fr-CA"/>
          </a:p>
          <a:p>
            <a:pPr lvl="1"/>
            <a:r>
              <a:rPr lang="fr-CA" dirty="0"/>
              <a:t>L’orientation sexuelle</a:t>
            </a:r>
            <a:endParaRPr lang="en-US" dirty="0"/>
          </a:p>
          <a:p>
            <a:pPr lvl="1"/>
            <a:endParaRPr lang="fr-CA"/>
          </a:p>
          <a:p>
            <a:pPr lvl="1"/>
            <a:r>
              <a:rPr lang="fr-CA" dirty="0"/>
              <a:t>Les convictions politiques </a:t>
            </a:r>
            <a:endParaRPr lang="en-US" dirty="0"/>
          </a:p>
          <a:p>
            <a:pPr lvl="1"/>
            <a:endParaRPr lang="fr-CA"/>
          </a:p>
          <a:p>
            <a:pPr lvl="1"/>
            <a:r>
              <a:rPr lang="fr-CA" dirty="0"/>
              <a:t>La couleur de la peau</a:t>
            </a:r>
            <a:endParaRPr lang="en-US"/>
          </a:p>
          <a:p>
            <a:pPr lvl="1"/>
            <a:endParaRPr lang="fr-CA"/>
          </a:p>
          <a:p>
            <a:pPr lvl="1"/>
            <a:r>
              <a:rPr lang="fr-CA" dirty="0"/>
              <a:t>La grossesse</a:t>
            </a:r>
            <a:endParaRPr lang="fr-FR" dirty="0"/>
          </a:p>
        </p:txBody>
      </p:sp>
      <p:sp>
        <p:nvSpPr>
          <p:cNvPr id="8" name="Espace réservé du texte 3">
            <a:extLst>
              <a:ext uri="{FF2B5EF4-FFF2-40B4-BE49-F238E27FC236}">
                <a16:creationId xmlns:a16="http://schemas.microsoft.com/office/drawing/2014/main" id="{5250EA18-869A-3D69-CDB5-BCE60938FDEF}"/>
              </a:ext>
            </a:extLst>
          </p:cNvPr>
          <p:cNvSpPr txBox="1">
            <a:spLocks/>
          </p:cNvSpPr>
          <p:nvPr/>
        </p:nvSpPr>
        <p:spPr>
          <a:xfrm>
            <a:off x="5603852" y="1578150"/>
            <a:ext cx="5486400" cy="41148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CA" dirty="0"/>
              <a:t>Le sexe</a:t>
            </a:r>
            <a:endParaRPr lang="en-US" dirty="0"/>
          </a:p>
          <a:p>
            <a:pPr lvl="1"/>
            <a:endParaRPr lang="fr-CA"/>
          </a:p>
          <a:p>
            <a:pPr lvl="1"/>
            <a:r>
              <a:rPr lang="fr-CA" dirty="0"/>
              <a:t>L'état civil</a:t>
            </a:r>
            <a:endParaRPr lang="en-US" dirty="0"/>
          </a:p>
          <a:p>
            <a:pPr lvl="1"/>
            <a:endParaRPr lang="fr-CA"/>
          </a:p>
          <a:p>
            <a:pPr lvl="1"/>
            <a:r>
              <a:rPr lang="fr-CA" dirty="0"/>
              <a:t>Le handicap</a:t>
            </a:r>
            <a:endParaRPr lang="en-US" dirty="0"/>
          </a:p>
          <a:p>
            <a:pPr lvl="1"/>
            <a:endParaRPr lang="fr-CA"/>
          </a:p>
          <a:p>
            <a:pPr lvl="1"/>
            <a:r>
              <a:rPr lang="fr-CA" dirty="0"/>
              <a:t>La religion</a:t>
            </a:r>
            <a:endParaRPr lang="en-US" dirty="0"/>
          </a:p>
          <a:p>
            <a:pPr lvl="1"/>
            <a:endParaRPr lang="fr-CA"/>
          </a:p>
          <a:p>
            <a:pPr lvl="1"/>
            <a:r>
              <a:rPr lang="fr-CA" dirty="0"/>
              <a:t>La langue</a:t>
            </a:r>
            <a:endParaRPr lang="fr-FR" dirty="0"/>
          </a:p>
        </p:txBody>
      </p:sp>
      <p:pic>
        <p:nvPicPr>
          <p:cNvPr id="9" name="Image 8" descr="Une image contenant habits, chaussures, personne, homme&#10;&#10;Description générée automatiquement">
            <a:extLst>
              <a:ext uri="{FF2B5EF4-FFF2-40B4-BE49-F238E27FC236}">
                <a16:creationId xmlns:a16="http://schemas.microsoft.com/office/drawing/2014/main" id="{9930A281-9695-B0CA-557B-7518E5B5D2CA}"/>
              </a:ext>
            </a:extLst>
          </p:cNvPr>
          <p:cNvPicPr>
            <a:picLocks noChangeAspect="1"/>
          </p:cNvPicPr>
          <p:nvPr/>
        </p:nvPicPr>
        <p:blipFill>
          <a:blip r:embed="rId6"/>
          <a:stretch>
            <a:fillRect/>
          </a:stretch>
        </p:blipFill>
        <p:spPr>
          <a:xfrm>
            <a:off x="7717536" y="1126992"/>
            <a:ext cx="4389120" cy="2508558"/>
          </a:xfrm>
          <a:prstGeom prst="rect">
            <a:avLst/>
          </a:prstGeom>
        </p:spPr>
      </p:pic>
    </p:spTree>
    <p:custDataLst>
      <p:tags r:id="rId1"/>
    </p:custDataLst>
    <p:extLst>
      <p:ext uri="{BB962C8B-B14F-4D97-AF65-F5344CB8AC3E}">
        <p14:creationId xmlns:p14="http://schemas.microsoft.com/office/powerpoint/2010/main" val="1930636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1000"/>
                                        <p:tgtEl>
                                          <p:spTgt spid="8">
                                            <p:txEl>
                                              <p:pRg st="0" end="0"/>
                                            </p:txEl>
                                          </p:spTgt>
                                        </p:tgtEl>
                                      </p:cBhvr>
                                    </p:animEffect>
                                    <p:anim calcmode="lin" valueType="num">
                                      <p:cBhvr>
                                        <p:cTn id="4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fade">
                                      <p:cBhvr>
                                        <p:cTn id="49" dur="1000"/>
                                        <p:tgtEl>
                                          <p:spTgt spid="8">
                                            <p:txEl>
                                              <p:pRg st="2" end="2"/>
                                            </p:txEl>
                                          </p:spTgt>
                                        </p:tgtEl>
                                      </p:cBhvr>
                                    </p:animEffect>
                                    <p:anim calcmode="lin" valueType="num">
                                      <p:cBhvr>
                                        <p:cTn id="5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fade">
                                      <p:cBhvr>
                                        <p:cTn id="56" dur="1000"/>
                                        <p:tgtEl>
                                          <p:spTgt spid="8">
                                            <p:txEl>
                                              <p:pRg st="4" end="4"/>
                                            </p:txEl>
                                          </p:spTgt>
                                        </p:tgtEl>
                                      </p:cBhvr>
                                    </p:animEffect>
                                    <p:anim calcmode="lin" valueType="num">
                                      <p:cBhvr>
                                        <p:cTn id="57"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6" end="6"/>
                                            </p:txEl>
                                          </p:spTgt>
                                        </p:tgtEl>
                                        <p:attrNameLst>
                                          <p:attrName>style.visibility</p:attrName>
                                        </p:attrNameLst>
                                      </p:cBhvr>
                                      <p:to>
                                        <p:strVal val="visible"/>
                                      </p:to>
                                    </p:set>
                                    <p:animEffect transition="in" filter="fade">
                                      <p:cBhvr>
                                        <p:cTn id="63" dur="1000"/>
                                        <p:tgtEl>
                                          <p:spTgt spid="8">
                                            <p:txEl>
                                              <p:pRg st="6" end="6"/>
                                            </p:txEl>
                                          </p:spTgt>
                                        </p:tgtEl>
                                      </p:cBhvr>
                                    </p:animEffect>
                                    <p:anim calcmode="lin" valueType="num">
                                      <p:cBhvr>
                                        <p:cTn id="6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8" end="8"/>
                                            </p:txEl>
                                          </p:spTgt>
                                        </p:tgtEl>
                                        <p:attrNameLst>
                                          <p:attrName>style.visibility</p:attrName>
                                        </p:attrNameLst>
                                      </p:cBhvr>
                                      <p:to>
                                        <p:strVal val="visible"/>
                                      </p:to>
                                    </p:set>
                                    <p:animEffect transition="in" filter="fade">
                                      <p:cBhvr>
                                        <p:cTn id="70" dur="1000"/>
                                        <p:tgtEl>
                                          <p:spTgt spid="8">
                                            <p:txEl>
                                              <p:pRg st="8" end="8"/>
                                            </p:txEl>
                                          </p:spTgt>
                                        </p:tgtEl>
                                      </p:cBhvr>
                                    </p:animEffect>
                                    <p:anim calcmode="lin" valueType="num">
                                      <p:cBhvr>
                                        <p:cTn id="71"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1FFF45D-CA8C-F315-D241-815A1F732C41}"/>
              </a:ext>
            </a:extLst>
          </p:cNvPr>
          <p:cNvSpPr>
            <a:spLocks noGrp="1"/>
          </p:cNvSpPr>
          <p:nvPr>
            <p:ph type="title"/>
          </p:nvPr>
        </p:nvSpPr>
        <p:spPr>
          <a:xfrm>
            <a:off x="688533" y="583325"/>
            <a:ext cx="6477983" cy="766917"/>
          </a:xfrm>
        </p:spPr>
        <p:txBody>
          <a:bodyPr/>
          <a:lstStyle/>
          <a:p>
            <a:r>
              <a:rPr lang="fr-FR">
                <a:solidFill>
                  <a:schemeClr val="accent1"/>
                </a:solidFill>
                <a:cs typeface="Arial"/>
              </a:rPr>
              <a:t>La discrimination directe</a:t>
            </a:r>
          </a:p>
        </p:txBody>
      </p:sp>
      <p:sp>
        <p:nvSpPr>
          <p:cNvPr id="6" name="ZoneTexte 5">
            <a:extLst>
              <a:ext uri="{FF2B5EF4-FFF2-40B4-BE49-F238E27FC236}">
                <a16:creationId xmlns:a16="http://schemas.microsoft.com/office/drawing/2014/main" id="{6414944D-E755-40D2-2C70-626266211A0E}"/>
              </a:ext>
            </a:extLst>
          </p:cNvPr>
          <p:cNvSpPr txBox="1"/>
          <p:nvPr/>
        </p:nvSpPr>
        <p:spPr>
          <a:xfrm>
            <a:off x="548277" y="2485373"/>
            <a:ext cx="555297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b="1">
                <a:solidFill>
                  <a:srgbClr val="333F49"/>
                </a:solidFill>
                <a:cs typeface="Segoe UI"/>
              </a:rPr>
              <a:t>Ex. : </a:t>
            </a:r>
            <a:r>
              <a:rPr lang="fr-CA" sz="2400" b="1">
                <a:cs typeface="Segoe UI"/>
              </a:rPr>
              <a:t>Un centre de services scolaire interdit aux personnes à la peau noire d’être admises à l’école. </a:t>
            </a:r>
            <a:r>
              <a:rPr lang="en-US" sz="2400">
                <a:cs typeface="Segoe UI"/>
              </a:rPr>
              <a:t>​</a:t>
            </a:r>
            <a:endParaRPr lang="fr-FR">
              <a:cs typeface="Arial" panose="020B0604020202020204"/>
            </a:endParaRPr>
          </a:p>
          <a:p>
            <a:r>
              <a:rPr lang="fr-CA" sz="2400">
                <a:cs typeface="Segoe UI"/>
              </a:rPr>
              <a:t>​</a:t>
            </a:r>
          </a:p>
          <a:p>
            <a:r>
              <a:rPr lang="fr-CA" sz="2400">
                <a:cs typeface="Segoe UI"/>
              </a:rPr>
              <a:t>​</a:t>
            </a:r>
          </a:p>
          <a:p>
            <a:endParaRPr lang="fr-CA" sz="2400">
              <a:solidFill>
                <a:srgbClr val="212121"/>
              </a:solidFill>
              <a:cs typeface="Segoe UI"/>
            </a:endParaRPr>
          </a:p>
          <a:p>
            <a:endParaRPr lang="fr-CA" sz="2400">
              <a:cs typeface="Segoe UI"/>
            </a:endParaRPr>
          </a:p>
        </p:txBody>
      </p:sp>
      <p:sp>
        <p:nvSpPr>
          <p:cNvPr id="8" name="Rectangle : coins arrondis 7">
            <a:extLst>
              <a:ext uri="{FF2B5EF4-FFF2-40B4-BE49-F238E27FC236}">
                <a16:creationId xmlns:a16="http://schemas.microsoft.com/office/drawing/2014/main" id="{0A5BCB6F-E770-74FE-FD48-73F975FE3B1B}"/>
              </a:ext>
            </a:extLst>
          </p:cNvPr>
          <p:cNvSpPr/>
          <p:nvPr/>
        </p:nvSpPr>
        <p:spPr>
          <a:xfrm>
            <a:off x="7263525" y="4172773"/>
            <a:ext cx="4478592" cy="1184787"/>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7" name="ZoneTexte 6">
            <a:extLst>
              <a:ext uri="{FF2B5EF4-FFF2-40B4-BE49-F238E27FC236}">
                <a16:creationId xmlns:a16="http://schemas.microsoft.com/office/drawing/2014/main" id="{E49C38C8-E6B9-111B-A17E-92D76276B7DC}"/>
              </a:ext>
            </a:extLst>
          </p:cNvPr>
          <p:cNvSpPr txBox="1"/>
          <p:nvPr/>
        </p:nvSpPr>
        <p:spPr>
          <a:xfrm>
            <a:off x="7259841" y="4292848"/>
            <a:ext cx="457484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800">
                <a:solidFill>
                  <a:srgbClr val="FFFFFF"/>
                </a:solidFill>
                <a:cs typeface="Segoe UI"/>
              </a:rPr>
              <a:t>La règle est invalide…</a:t>
            </a:r>
            <a:r>
              <a:rPr lang="en-US" sz="2800">
                <a:cs typeface="Segoe UI"/>
              </a:rPr>
              <a:t>​</a:t>
            </a:r>
          </a:p>
          <a:p>
            <a:pPr algn="ctr"/>
            <a:r>
              <a:rPr lang="fr-CA" sz="2800">
                <a:solidFill>
                  <a:srgbClr val="FFFFFF"/>
                </a:solidFill>
                <a:cs typeface="Segoe UI"/>
              </a:rPr>
              <a:t>et interdite par les Chartes.</a:t>
            </a:r>
            <a:r>
              <a:rPr lang="en-US" sz="2800">
                <a:cs typeface="Segoe UI"/>
              </a:rPr>
              <a:t>​</a:t>
            </a:r>
          </a:p>
        </p:txBody>
      </p:sp>
      <p:sp>
        <p:nvSpPr>
          <p:cNvPr id="4" name="ZoneTexte 3">
            <a:extLst>
              <a:ext uri="{FF2B5EF4-FFF2-40B4-BE49-F238E27FC236}">
                <a16:creationId xmlns:a16="http://schemas.microsoft.com/office/drawing/2014/main" id="{6302DEEC-2F78-22DC-3480-96DD71C2256F}"/>
              </a:ext>
            </a:extLst>
          </p:cNvPr>
          <p:cNvSpPr txBox="1"/>
          <p:nvPr/>
        </p:nvSpPr>
        <p:spPr>
          <a:xfrm>
            <a:off x="547868" y="1713809"/>
            <a:ext cx="110980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solidFill>
                  <a:srgbClr val="333F49"/>
                </a:solidFill>
                <a:cs typeface="Arial"/>
              </a:rPr>
              <a:t>C’est quand une règle </a:t>
            </a:r>
            <a:r>
              <a:rPr lang="fr-CA" sz="2400">
                <a:cs typeface="Arial"/>
              </a:rPr>
              <a:t>ou une décision </a:t>
            </a:r>
            <a:r>
              <a:rPr lang="fr-CA" sz="2400">
                <a:solidFill>
                  <a:srgbClr val="333F49"/>
                </a:solidFill>
                <a:cs typeface="Arial"/>
              </a:rPr>
              <a:t>vise certaines personnes en particulier.</a:t>
            </a:r>
            <a:r>
              <a:rPr lang="en-US" sz="2400">
                <a:cs typeface="Arial"/>
              </a:rPr>
              <a:t> </a:t>
            </a:r>
            <a:endParaRPr lang="fr-FR" sz="2400">
              <a:solidFill>
                <a:srgbClr val="000000"/>
              </a:solidFill>
              <a:cs typeface="Arial"/>
            </a:endParaRPr>
          </a:p>
          <a:p>
            <a:pPr algn="ctr"/>
            <a:endParaRPr lang="fr-FR" sz="2400">
              <a:cs typeface="Arial"/>
            </a:endParaRPr>
          </a:p>
        </p:txBody>
      </p:sp>
      <p:sp>
        <p:nvSpPr>
          <p:cNvPr id="5" name="Flèche : bas 4">
            <a:extLst>
              <a:ext uri="{FF2B5EF4-FFF2-40B4-BE49-F238E27FC236}">
                <a16:creationId xmlns:a16="http://schemas.microsoft.com/office/drawing/2014/main" id="{108D5F7F-3517-41A2-A5B9-FAE9BA82A12F}"/>
              </a:ext>
            </a:extLst>
          </p:cNvPr>
          <p:cNvSpPr/>
          <p:nvPr/>
        </p:nvSpPr>
        <p:spPr>
          <a:xfrm>
            <a:off x="3192076" y="3973169"/>
            <a:ext cx="268972" cy="64772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0" name="ZoneTexte 9">
            <a:extLst>
              <a:ext uri="{FF2B5EF4-FFF2-40B4-BE49-F238E27FC236}">
                <a16:creationId xmlns:a16="http://schemas.microsoft.com/office/drawing/2014/main" id="{B76D8B57-C6F3-2256-1F76-8A793B878DFD}"/>
              </a:ext>
            </a:extLst>
          </p:cNvPr>
          <p:cNvSpPr txBox="1"/>
          <p:nvPr/>
        </p:nvSpPr>
        <p:spPr>
          <a:xfrm>
            <a:off x="688954" y="4618972"/>
            <a:ext cx="5564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a:solidFill>
                  <a:srgbClr val="333F49"/>
                </a:solidFill>
                <a:cs typeface="Segoe UI"/>
              </a:rPr>
              <a:t>Une </a:t>
            </a:r>
            <a:r>
              <a:rPr lang="fr-CA" sz="2400">
                <a:cs typeface="Segoe UI"/>
              </a:rPr>
              <a:t>telle règle </a:t>
            </a:r>
            <a:r>
              <a:rPr lang="fr-CA" sz="2400">
                <a:solidFill>
                  <a:srgbClr val="333F49"/>
                </a:solidFill>
                <a:cs typeface="Segoe UI"/>
              </a:rPr>
              <a:t>serait directement discriminatoire, puisqu’elle empêche certaines personnes de fréquenter l’école comme les autres. </a:t>
            </a:r>
            <a:r>
              <a:rPr lang="en-US" sz="2400">
                <a:cs typeface="Segoe UI"/>
              </a:rPr>
              <a:t>​</a:t>
            </a:r>
          </a:p>
          <a:p>
            <a:r>
              <a:rPr lang="fr-CA" sz="2400">
                <a:cs typeface="Segoe UI"/>
              </a:rPr>
              <a:t>​</a:t>
            </a:r>
          </a:p>
        </p:txBody>
      </p:sp>
    </p:spTree>
    <p:custDataLst>
      <p:tags r:id="rId1"/>
    </p:custDataLst>
    <p:extLst>
      <p:ext uri="{BB962C8B-B14F-4D97-AF65-F5344CB8AC3E}">
        <p14:creationId xmlns:p14="http://schemas.microsoft.com/office/powerpoint/2010/main" val="186292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p:bldP spid="4" grpId="0"/>
      <p:bldP spid="5"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DC143FF-D913-B31E-E3EF-3C3BEDD63837}"/>
              </a:ext>
            </a:extLst>
          </p:cNvPr>
          <p:cNvSpPr>
            <a:spLocks noGrp="1"/>
          </p:cNvSpPr>
          <p:nvPr>
            <p:ph type="title"/>
          </p:nvPr>
        </p:nvSpPr>
        <p:spPr>
          <a:xfrm>
            <a:off x="321613" y="503411"/>
            <a:ext cx="6963696" cy="877530"/>
          </a:xfrm>
        </p:spPr>
        <p:txBody>
          <a:bodyPr/>
          <a:lstStyle/>
          <a:p>
            <a:r>
              <a:rPr lang="fr-FR">
                <a:solidFill>
                  <a:schemeClr val="accent1"/>
                </a:solidFill>
                <a:cs typeface="Arial"/>
              </a:rPr>
              <a:t>La discrimination indirecte</a:t>
            </a:r>
          </a:p>
        </p:txBody>
      </p:sp>
      <p:sp>
        <p:nvSpPr>
          <p:cNvPr id="4" name="Espace réservé du texte 3">
            <a:extLst>
              <a:ext uri="{FF2B5EF4-FFF2-40B4-BE49-F238E27FC236}">
                <a16:creationId xmlns:a16="http://schemas.microsoft.com/office/drawing/2014/main" id="{806B5FA8-7385-00A0-412C-271BACB02099}"/>
              </a:ext>
            </a:extLst>
          </p:cNvPr>
          <p:cNvSpPr>
            <a:spLocks noGrp="1"/>
          </p:cNvSpPr>
          <p:nvPr>
            <p:ph type="body" sz="quarter" idx="14"/>
          </p:nvPr>
        </p:nvSpPr>
        <p:spPr>
          <a:xfrm>
            <a:off x="537335" y="2335352"/>
            <a:ext cx="10887355" cy="3489278"/>
          </a:xfrm>
        </p:spPr>
        <p:txBody>
          <a:bodyPr vert="horz" lIns="0" tIns="0" rIns="0" bIns="0" rtlCol="0" anchor="t">
            <a:noAutofit/>
          </a:bodyPr>
          <a:lstStyle/>
          <a:p>
            <a:pPr>
              <a:lnSpc>
                <a:spcPct val="100000"/>
              </a:lnSpc>
              <a:spcBef>
                <a:spcPts val="0"/>
              </a:spcBef>
            </a:pPr>
            <a:endParaRPr lang="fr-CA">
              <a:ea typeface="+mn-lt"/>
              <a:cs typeface="+mn-lt"/>
            </a:endParaRPr>
          </a:p>
          <a:p>
            <a:pPr>
              <a:lnSpc>
                <a:spcPct val="100000"/>
              </a:lnSpc>
              <a:spcBef>
                <a:spcPts val="0"/>
              </a:spcBef>
            </a:pPr>
            <a:endParaRPr lang="fr-CA" b="1">
              <a:solidFill>
                <a:srgbClr val="212121"/>
              </a:solidFill>
              <a:cs typeface="Arial"/>
            </a:endParaRPr>
          </a:p>
          <a:p>
            <a:endParaRPr lang="fr-CA">
              <a:solidFill>
                <a:srgbClr val="333F49"/>
              </a:solidFill>
              <a:cs typeface="Arial"/>
            </a:endParaRPr>
          </a:p>
        </p:txBody>
      </p:sp>
      <p:sp>
        <p:nvSpPr>
          <p:cNvPr id="5" name="ZoneTexte 4">
            <a:extLst>
              <a:ext uri="{FF2B5EF4-FFF2-40B4-BE49-F238E27FC236}">
                <a16:creationId xmlns:a16="http://schemas.microsoft.com/office/drawing/2014/main" id="{8A95D728-FA74-CF75-6AB5-F1123049CE68}"/>
              </a:ext>
            </a:extLst>
          </p:cNvPr>
          <p:cNvSpPr txBox="1"/>
          <p:nvPr/>
        </p:nvSpPr>
        <p:spPr>
          <a:xfrm>
            <a:off x="548277" y="2485373"/>
            <a:ext cx="555297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b="1">
                <a:solidFill>
                  <a:srgbClr val="333F49"/>
                </a:solidFill>
                <a:cs typeface="Arial"/>
              </a:rPr>
              <a:t>Ex. : </a:t>
            </a:r>
            <a:r>
              <a:rPr lang="fr-CA" sz="2400" b="1">
                <a:cs typeface="Arial"/>
              </a:rPr>
              <a:t>Un centre de services scolaire interdit la présence d’animaux à l’école.</a:t>
            </a:r>
            <a:endParaRPr lang="fr-CA" sz="2400">
              <a:solidFill>
                <a:srgbClr val="000000"/>
              </a:solidFill>
              <a:cs typeface="Arial"/>
            </a:endParaRPr>
          </a:p>
          <a:p>
            <a:pPr algn="ctr"/>
            <a:r>
              <a:rPr lang="fr-CA" sz="2400" b="1">
                <a:cs typeface="Segoe UI"/>
              </a:rPr>
              <a:t> </a:t>
            </a:r>
            <a:r>
              <a:rPr lang="en-US" sz="2400">
                <a:cs typeface="Segoe UI"/>
              </a:rPr>
              <a:t>​</a:t>
            </a:r>
            <a:endParaRPr lang="fr-FR">
              <a:cs typeface="Arial" panose="020B0604020202020204"/>
            </a:endParaRPr>
          </a:p>
          <a:p>
            <a:r>
              <a:rPr lang="fr-CA" sz="2400">
                <a:cs typeface="Segoe UI"/>
              </a:rPr>
              <a:t>​</a:t>
            </a:r>
          </a:p>
          <a:p>
            <a:r>
              <a:rPr lang="fr-CA" sz="2400">
                <a:cs typeface="Segoe UI"/>
              </a:rPr>
              <a:t>​</a:t>
            </a:r>
          </a:p>
          <a:p>
            <a:endParaRPr lang="fr-CA" sz="2400">
              <a:solidFill>
                <a:srgbClr val="212121"/>
              </a:solidFill>
              <a:cs typeface="Segoe UI"/>
            </a:endParaRPr>
          </a:p>
          <a:p>
            <a:endParaRPr lang="fr-CA" sz="2400">
              <a:cs typeface="Segoe UI"/>
            </a:endParaRPr>
          </a:p>
        </p:txBody>
      </p:sp>
      <p:grpSp>
        <p:nvGrpSpPr>
          <p:cNvPr id="17" name="Groupe 16">
            <a:extLst>
              <a:ext uri="{FF2B5EF4-FFF2-40B4-BE49-F238E27FC236}">
                <a16:creationId xmlns:a16="http://schemas.microsoft.com/office/drawing/2014/main" id="{45D574A8-B331-9903-494B-E51281AA3D9C}"/>
              </a:ext>
            </a:extLst>
          </p:cNvPr>
          <p:cNvGrpSpPr/>
          <p:nvPr/>
        </p:nvGrpSpPr>
        <p:grpSpPr>
          <a:xfrm>
            <a:off x="7183912" y="4172773"/>
            <a:ext cx="4650771" cy="1321264"/>
            <a:chOff x="7183912" y="4172773"/>
            <a:chExt cx="4650771" cy="1321264"/>
          </a:xfrm>
        </p:grpSpPr>
        <p:sp>
          <p:nvSpPr>
            <p:cNvPr id="8" name="Rectangle : coins arrondis 7">
              <a:extLst>
                <a:ext uri="{FF2B5EF4-FFF2-40B4-BE49-F238E27FC236}">
                  <a16:creationId xmlns:a16="http://schemas.microsoft.com/office/drawing/2014/main" id="{0ED63435-8E66-F73B-8D91-0241A885C915}"/>
                </a:ext>
              </a:extLst>
            </p:cNvPr>
            <p:cNvSpPr/>
            <p:nvPr/>
          </p:nvSpPr>
          <p:spPr>
            <a:xfrm>
              <a:off x="7183912" y="4172773"/>
              <a:ext cx="4489965" cy="1321264"/>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1" name="ZoneTexte 10">
              <a:extLst>
                <a:ext uri="{FF2B5EF4-FFF2-40B4-BE49-F238E27FC236}">
                  <a16:creationId xmlns:a16="http://schemas.microsoft.com/office/drawing/2014/main" id="{EC9A6106-EF6B-28E4-2E07-6FE8C799A1C1}"/>
                </a:ext>
              </a:extLst>
            </p:cNvPr>
            <p:cNvSpPr txBox="1"/>
            <p:nvPr/>
          </p:nvSpPr>
          <p:spPr>
            <a:xfrm>
              <a:off x="7259841" y="4292848"/>
              <a:ext cx="45748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solidFill>
                    <a:schemeClr val="bg1"/>
                  </a:solidFill>
                  <a:cs typeface="Arial"/>
                </a:rPr>
                <a:t>La règle est valide…</a:t>
              </a:r>
              <a:endParaRPr lang="en-US" sz="2400">
                <a:solidFill>
                  <a:schemeClr val="bg1"/>
                </a:solidFill>
                <a:cs typeface="Arial"/>
              </a:endParaRPr>
            </a:p>
            <a:p>
              <a:r>
                <a:rPr lang="fr-CA" sz="2400">
                  <a:solidFill>
                    <a:schemeClr val="bg1"/>
                  </a:solidFill>
                  <a:cs typeface="Arial"/>
                </a:rPr>
                <a:t>mais une exception doit être </a:t>
              </a:r>
              <a:endParaRPr lang="en-US" sz="2400">
                <a:solidFill>
                  <a:srgbClr val="212121"/>
                </a:solidFill>
                <a:cs typeface="Arial"/>
              </a:endParaRPr>
            </a:p>
            <a:p>
              <a:pPr algn="ctr"/>
              <a:r>
                <a:rPr lang="fr-CA" sz="2400">
                  <a:solidFill>
                    <a:schemeClr val="bg1"/>
                  </a:solidFill>
                  <a:cs typeface="Arial"/>
                </a:rPr>
                <a:t>envisagée.</a:t>
              </a:r>
              <a:endParaRPr lang="en-US" sz="2400">
                <a:solidFill>
                  <a:schemeClr val="bg1"/>
                </a:solidFill>
                <a:cs typeface="Arial"/>
              </a:endParaRPr>
            </a:p>
          </p:txBody>
        </p:sp>
      </p:grpSp>
      <p:sp>
        <p:nvSpPr>
          <p:cNvPr id="13" name="Flèche : bas 12">
            <a:extLst>
              <a:ext uri="{FF2B5EF4-FFF2-40B4-BE49-F238E27FC236}">
                <a16:creationId xmlns:a16="http://schemas.microsoft.com/office/drawing/2014/main" id="{DBEE2884-FC36-25D3-42E6-857B9F33C58E}"/>
              </a:ext>
            </a:extLst>
          </p:cNvPr>
          <p:cNvSpPr/>
          <p:nvPr/>
        </p:nvSpPr>
        <p:spPr>
          <a:xfrm>
            <a:off x="3192076" y="3768453"/>
            <a:ext cx="268972" cy="64772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15" name="ZoneTexte 14">
            <a:extLst>
              <a:ext uri="{FF2B5EF4-FFF2-40B4-BE49-F238E27FC236}">
                <a16:creationId xmlns:a16="http://schemas.microsoft.com/office/drawing/2014/main" id="{207F2428-0235-893B-B13D-80E437CFC616}"/>
              </a:ext>
            </a:extLst>
          </p:cNvPr>
          <p:cNvSpPr txBox="1"/>
          <p:nvPr/>
        </p:nvSpPr>
        <p:spPr>
          <a:xfrm>
            <a:off x="688954" y="4618972"/>
            <a:ext cx="55647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cs typeface="Segoe UI"/>
              </a:rPr>
              <a:t>​</a:t>
            </a:r>
            <a:r>
              <a:rPr lang="fr-CA" sz="2400">
                <a:solidFill>
                  <a:srgbClr val="333F49"/>
                </a:solidFill>
                <a:cs typeface="Arial"/>
              </a:rPr>
              <a:t>Une telle </a:t>
            </a:r>
            <a:r>
              <a:rPr lang="fr-CA" sz="2400">
                <a:cs typeface="Arial"/>
              </a:rPr>
              <a:t>règle </a:t>
            </a:r>
            <a:r>
              <a:rPr lang="fr-CA" sz="2400">
                <a:solidFill>
                  <a:srgbClr val="333F49"/>
                </a:solidFill>
                <a:cs typeface="Arial"/>
              </a:rPr>
              <a:t>empêche indirectement les personnes non-voyantes accompagnées d’un chien-guide de fréquenter l’école comme les autres. </a:t>
            </a:r>
            <a:r>
              <a:rPr lang="fr-CA" sz="2400">
                <a:solidFill>
                  <a:srgbClr val="333F49"/>
                </a:solidFill>
                <a:cs typeface="Segoe UI"/>
              </a:rPr>
              <a:t> </a:t>
            </a:r>
            <a:r>
              <a:rPr lang="en-US" sz="2400">
                <a:cs typeface="Segoe UI"/>
              </a:rPr>
              <a:t>​</a:t>
            </a:r>
          </a:p>
          <a:p>
            <a:r>
              <a:rPr lang="fr-CA" sz="2400">
                <a:cs typeface="Segoe UI"/>
              </a:rPr>
              <a:t>​</a:t>
            </a:r>
          </a:p>
        </p:txBody>
      </p:sp>
      <p:sp>
        <p:nvSpPr>
          <p:cNvPr id="16" name="ZoneTexte 15">
            <a:extLst>
              <a:ext uri="{FF2B5EF4-FFF2-40B4-BE49-F238E27FC236}">
                <a16:creationId xmlns:a16="http://schemas.microsoft.com/office/drawing/2014/main" id="{DE684F21-39D1-8A6C-0971-D74137D29059}"/>
              </a:ext>
            </a:extLst>
          </p:cNvPr>
          <p:cNvSpPr txBox="1"/>
          <p:nvPr/>
        </p:nvSpPr>
        <p:spPr>
          <a:xfrm>
            <a:off x="959893" y="1301086"/>
            <a:ext cx="102791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400">
                <a:solidFill>
                  <a:srgbClr val="333F49"/>
                </a:solidFill>
              </a:rPr>
              <a:t>C’est quand une règle </a:t>
            </a:r>
            <a:r>
              <a:rPr lang="fr-CA" sz="2400">
                <a:solidFill>
                  <a:srgbClr val="212121"/>
                </a:solidFill>
              </a:rPr>
              <a:t>ou une décision </a:t>
            </a:r>
            <a:r>
              <a:rPr lang="fr-CA" sz="2400">
                <a:solidFill>
                  <a:srgbClr val="333F49"/>
                </a:solidFill>
              </a:rPr>
              <a:t>vise tout le monde,</a:t>
            </a:r>
            <a:br>
              <a:rPr lang="fr-CA" sz="2400">
                <a:solidFill>
                  <a:srgbClr val="333F49"/>
                </a:solidFill>
              </a:rPr>
            </a:br>
            <a:r>
              <a:rPr lang="fr-CA" sz="2400">
                <a:solidFill>
                  <a:srgbClr val="333F49"/>
                </a:solidFill>
              </a:rPr>
              <a:t>mais que ses effets empêchent certaines personnes d’exercer leurs droits.</a:t>
            </a:r>
            <a:endParaRPr lang="fr-CA" sz="2400">
              <a:solidFill>
                <a:srgbClr val="000000"/>
              </a:solidFill>
              <a:cs typeface="Arial" panose="020B0604020202020204"/>
            </a:endParaRPr>
          </a:p>
        </p:txBody>
      </p:sp>
    </p:spTree>
    <p:custDataLst>
      <p:tags r:id="rId1"/>
    </p:custDataLst>
    <p:extLst>
      <p:ext uri="{BB962C8B-B14F-4D97-AF65-F5344CB8AC3E}">
        <p14:creationId xmlns:p14="http://schemas.microsoft.com/office/powerpoint/2010/main" val="93949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Activité 2</a:t>
            </a:r>
            <a:br>
              <a:rPr lang="fr-FR">
                <a:cs typeface="Arial"/>
              </a:rPr>
            </a:br>
            <a:r>
              <a:rPr lang="fr-FR" sz="4000">
                <a:cs typeface="Arial"/>
              </a:rPr>
              <a:t>Le droit à l'égalité et à la non-discrimination</a:t>
            </a:r>
            <a:endParaRPr lang="fr-FR" sz="4000"/>
          </a:p>
        </p:txBody>
      </p:sp>
      <p:pic>
        <p:nvPicPr>
          <p:cNvPr id="5" name="Espace réservé pour une image  4" descr="Une image contenant habits, chaussures, personne, homme&#10;&#10;Description générée automatiquement">
            <a:extLst>
              <a:ext uri="{FF2B5EF4-FFF2-40B4-BE49-F238E27FC236}">
                <a16:creationId xmlns:a16="http://schemas.microsoft.com/office/drawing/2014/main" id="{5564590D-2C4E-1FDB-41A6-0BC597550C41}"/>
              </a:ext>
            </a:extLst>
          </p:cNvPr>
          <p:cNvPicPr>
            <a:picLocks noGrp="1" noChangeAspect="1"/>
          </p:cNvPicPr>
          <p:nvPr>
            <p:ph type="pic" sz="quarter" idx="16"/>
          </p:nvPr>
        </p:nvPicPr>
        <p:blipFill rotWithShape="1">
          <a:blip r:embed="rId4"/>
          <a:srcRect l="25166" t="-5048" r="17702" b="5048"/>
          <a:stretch/>
        </p:blipFill>
        <p:spPr>
          <a:xfrm>
            <a:off x="6736036" y="1293631"/>
            <a:ext cx="4596429" cy="4596429"/>
          </a:xfrm>
        </p:spPr>
      </p:pic>
    </p:spTree>
    <p:custDataLst>
      <p:tags r:id="rId1"/>
    </p:custDataLst>
    <p:extLst>
      <p:ext uri="{BB962C8B-B14F-4D97-AF65-F5344CB8AC3E}">
        <p14:creationId xmlns:p14="http://schemas.microsoft.com/office/powerpoint/2010/main" val="1696835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FD21A-A1C0-B9B7-29A4-5537D31DEDC9}"/>
              </a:ext>
            </a:extLst>
          </p:cNvPr>
          <p:cNvSpPr>
            <a:spLocks noGrp="1"/>
          </p:cNvSpPr>
          <p:nvPr>
            <p:ph type="title"/>
          </p:nvPr>
        </p:nvSpPr>
        <p:spPr>
          <a:xfrm>
            <a:off x="886968" y="778137"/>
            <a:ext cx="5943600" cy="5508811"/>
          </a:xfrm>
        </p:spPr>
        <p:txBody>
          <a:bodyPr/>
          <a:lstStyle/>
          <a:p>
            <a:r>
              <a:rPr lang="fr-FR">
                <a:ea typeface="+mj-lt"/>
                <a:cs typeface="+mj-lt"/>
              </a:rPr>
              <a:t>Dans tes mots, explique ce qu’est la discrimination.</a:t>
            </a:r>
            <a:endParaRPr lang="fr-FR">
              <a:cs typeface="Arial"/>
            </a:endParaRPr>
          </a:p>
          <a:p>
            <a:br>
              <a:rPr lang="fr-FR">
                <a:cs typeface="Arial"/>
              </a:rPr>
            </a:br>
            <a:r>
              <a:rPr lang="fr-FR">
                <a:ea typeface="+mj-lt"/>
                <a:cs typeface="+mj-lt"/>
              </a:rPr>
              <a:t>Selon toi, la discrimination est-elle la même chose que l’intolérance? Explique.  </a:t>
            </a:r>
            <a:endParaRPr lang="fr-FR">
              <a:cs typeface="Arial"/>
            </a:endParaRPr>
          </a:p>
          <a:p>
            <a:endParaRPr lang="fr-FR">
              <a:cs typeface="Arial"/>
            </a:endParaRPr>
          </a:p>
        </p:txBody>
      </p:sp>
    </p:spTree>
    <p:custDataLst>
      <p:tags r:id="rId1"/>
    </p:custDataLst>
    <p:extLst>
      <p:ext uri="{BB962C8B-B14F-4D97-AF65-F5344CB8AC3E}">
        <p14:creationId xmlns:p14="http://schemas.microsoft.com/office/powerpoint/2010/main" val="12488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Activité 3</a:t>
            </a:r>
            <a:br>
              <a:rPr lang="fr-FR">
                <a:cs typeface="Arial"/>
              </a:rPr>
            </a:br>
            <a:r>
              <a:rPr lang="fr-FR" sz="4000">
                <a:cs typeface="Arial"/>
              </a:rPr>
              <a:t>Qu'est-ce qu'un accommodement raisonnable?</a:t>
            </a:r>
            <a:endParaRPr lang="fr-FR"/>
          </a:p>
        </p:txBody>
      </p:sp>
      <p:pic>
        <p:nvPicPr>
          <p:cNvPr id="5" name="Espace réservé pour une image  4" descr="Une image contenant roue, dessin humoristique, véhicule, dessin&#10;&#10;Description générée automatiquement">
            <a:extLst>
              <a:ext uri="{FF2B5EF4-FFF2-40B4-BE49-F238E27FC236}">
                <a16:creationId xmlns:a16="http://schemas.microsoft.com/office/drawing/2014/main" id="{D9B2EB39-919B-C7E0-1621-BC995137E1BB}"/>
              </a:ext>
            </a:extLst>
          </p:cNvPr>
          <p:cNvPicPr>
            <a:picLocks noGrp="1" noChangeAspect="1"/>
          </p:cNvPicPr>
          <p:nvPr>
            <p:ph type="pic" sz="quarter" idx="16"/>
          </p:nvPr>
        </p:nvPicPr>
        <p:blipFill rotWithShape="1">
          <a:blip r:embed="rId4"/>
          <a:srcRect l="-10758" t="-488" r="-11136" b="2390"/>
          <a:stretch/>
        </p:blipFill>
        <p:spPr>
          <a:xfrm>
            <a:off x="6205182" y="1143000"/>
            <a:ext cx="4904232" cy="4904232"/>
          </a:xfrm>
        </p:spPr>
      </p:pic>
    </p:spTree>
    <p:custDataLst>
      <p:tags r:id="rId1"/>
    </p:custDataLst>
    <p:extLst>
      <p:ext uri="{BB962C8B-B14F-4D97-AF65-F5344CB8AC3E}">
        <p14:creationId xmlns:p14="http://schemas.microsoft.com/office/powerpoint/2010/main" val="405981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83AC1B8-0425-F272-951B-2A5C64DC0AF6}"/>
              </a:ext>
            </a:extLst>
          </p:cNvPr>
          <p:cNvSpPr>
            <a:spLocks noGrp="1"/>
          </p:cNvSpPr>
          <p:nvPr>
            <p:ph type="body" sz="quarter" idx="14"/>
          </p:nvPr>
        </p:nvSpPr>
        <p:spPr>
          <a:xfrm>
            <a:off x="915723" y="1969707"/>
            <a:ext cx="10212246" cy="1457315"/>
          </a:xfrm>
        </p:spPr>
        <p:txBody>
          <a:bodyPr vert="horz" lIns="0" tIns="0" rIns="0" bIns="0" rtlCol="0" anchor="t">
            <a:noAutofit/>
          </a:bodyPr>
          <a:lstStyle/>
          <a:p>
            <a:pPr algn="ctr"/>
            <a:r>
              <a:rPr lang="fr-FR">
                <a:latin typeface="Arial"/>
                <a:cs typeface="Arial"/>
              </a:rPr>
              <a:t>Il s’agit de </a:t>
            </a:r>
            <a:r>
              <a:rPr lang="fr-FR" b="1">
                <a:latin typeface="Arial"/>
                <a:cs typeface="Arial"/>
              </a:rPr>
              <a:t>créer une exception</a:t>
            </a:r>
            <a:r>
              <a:rPr lang="fr-FR">
                <a:latin typeface="Arial"/>
                <a:cs typeface="Arial"/>
              </a:rPr>
              <a:t> en faveur d’une personne pour qu’elle puisse bénéficier des mêmes droits et d’un accès aux mêmes services que les autres. </a:t>
            </a:r>
            <a:r>
              <a:rPr lang="fr-FR">
                <a:latin typeface="Arial"/>
                <a:ea typeface="Calibri"/>
                <a:cs typeface="Calibri"/>
              </a:rPr>
              <a:t>​</a:t>
            </a:r>
            <a:endParaRPr lang="fr-FR">
              <a:latin typeface="Arial"/>
              <a:cs typeface="Arial"/>
            </a:endParaRPr>
          </a:p>
        </p:txBody>
      </p:sp>
      <p:sp>
        <p:nvSpPr>
          <p:cNvPr id="5" name="Titre 2">
            <a:extLst>
              <a:ext uri="{FF2B5EF4-FFF2-40B4-BE49-F238E27FC236}">
                <a16:creationId xmlns:a16="http://schemas.microsoft.com/office/drawing/2014/main" id="{715D4D50-BDFA-1C1F-9957-339B1020B501}"/>
              </a:ext>
            </a:extLst>
          </p:cNvPr>
          <p:cNvSpPr>
            <a:spLocks noGrp="1"/>
          </p:cNvSpPr>
          <p:nvPr>
            <p:ph type="title"/>
          </p:nvPr>
        </p:nvSpPr>
        <p:spPr>
          <a:xfrm>
            <a:off x="609160" y="417147"/>
            <a:ext cx="11521317" cy="963794"/>
          </a:xfrm>
        </p:spPr>
        <p:txBody>
          <a:bodyPr/>
          <a:lstStyle/>
          <a:p>
            <a:r>
              <a:rPr lang="fr-FR">
                <a:solidFill>
                  <a:schemeClr val="accent1"/>
                </a:solidFill>
                <a:cs typeface="Arial"/>
              </a:rPr>
              <a:t>Un accommodement raisonnable : </a:t>
            </a:r>
            <a:br>
              <a:rPr lang="fr-FR">
                <a:cs typeface="Arial"/>
              </a:rPr>
            </a:br>
            <a:r>
              <a:rPr lang="fr-FR">
                <a:solidFill>
                  <a:schemeClr val="accent1"/>
                </a:solidFill>
                <a:cs typeface="Arial"/>
              </a:rPr>
              <a:t>Pour qui? Pourquoi? Quand?</a:t>
            </a:r>
          </a:p>
        </p:txBody>
      </p:sp>
      <p:sp>
        <p:nvSpPr>
          <p:cNvPr id="6" name="ZoneTexte 5">
            <a:extLst>
              <a:ext uri="{FF2B5EF4-FFF2-40B4-BE49-F238E27FC236}">
                <a16:creationId xmlns:a16="http://schemas.microsoft.com/office/drawing/2014/main" id="{AE65A420-BDFE-6E3F-5843-C30AA6732FD4}"/>
              </a:ext>
            </a:extLst>
          </p:cNvPr>
          <p:cNvSpPr txBox="1"/>
          <p:nvPr/>
        </p:nvSpPr>
        <p:spPr>
          <a:xfrm>
            <a:off x="1425118" y="3691578"/>
            <a:ext cx="9148017" cy="4801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r:embed="rId4">
                  <a:extLst>
                    <a:ext uri="{96DAC541-7B7A-43D3-8B79-37D633B846F1}">
                      <asvg:svgBlip xmlns:asvg="http://schemas.microsoft.com/office/drawing/2016/SVG/main" r:embed="rId5"/>
                    </a:ext>
                  </a:extLst>
                </a:blip>
              </a:buBlip>
            </a:pPr>
            <a:r>
              <a:rPr lang="fr-FR" sz="2800"/>
              <a:t>Pour une personne victime de discrimination indirecte.</a:t>
            </a:r>
          </a:p>
        </p:txBody>
      </p:sp>
      <p:sp>
        <p:nvSpPr>
          <p:cNvPr id="9" name="ZoneTexte 8">
            <a:extLst>
              <a:ext uri="{FF2B5EF4-FFF2-40B4-BE49-F238E27FC236}">
                <a16:creationId xmlns:a16="http://schemas.microsoft.com/office/drawing/2014/main" id="{9E4746DA-EAD8-8CE1-7E31-A8720ACD5AE2}"/>
              </a:ext>
            </a:extLst>
          </p:cNvPr>
          <p:cNvSpPr txBox="1"/>
          <p:nvPr/>
        </p:nvSpPr>
        <p:spPr>
          <a:xfrm>
            <a:off x="1427327" y="4216589"/>
            <a:ext cx="7386317" cy="4801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r:embed="rId4">
                  <a:extLst>
                    <a:ext uri="{96DAC541-7B7A-43D3-8B79-37D633B846F1}">
                      <asvg:svgBlip xmlns:asvg="http://schemas.microsoft.com/office/drawing/2016/SVG/main" r:embed="rId5"/>
                    </a:ext>
                  </a:extLst>
                </a:blip>
              </a:buBlip>
            </a:pPr>
            <a:r>
              <a:rPr lang="fr-FR" sz="2800"/>
              <a:t>Pour une personne qui en fait la </a:t>
            </a:r>
            <a:r>
              <a:rPr lang="fr-FR" sz="2800" b="1"/>
              <a:t>demande</a:t>
            </a:r>
            <a:r>
              <a:rPr lang="fr-FR" sz="2800"/>
              <a:t>.</a:t>
            </a:r>
          </a:p>
        </p:txBody>
      </p:sp>
      <p:sp>
        <p:nvSpPr>
          <p:cNvPr id="10" name="ZoneTexte 9">
            <a:extLst>
              <a:ext uri="{FF2B5EF4-FFF2-40B4-BE49-F238E27FC236}">
                <a16:creationId xmlns:a16="http://schemas.microsoft.com/office/drawing/2014/main" id="{C16BA941-59EA-1C25-7862-01AA6B34F37D}"/>
              </a:ext>
            </a:extLst>
          </p:cNvPr>
          <p:cNvSpPr txBox="1"/>
          <p:nvPr/>
        </p:nvSpPr>
        <p:spPr>
          <a:xfrm>
            <a:off x="1430171" y="4739754"/>
            <a:ext cx="10340651" cy="849463"/>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320040" lvl="1" indent="-320040">
              <a:lnSpc>
                <a:spcPct val="90000"/>
              </a:lnSpc>
              <a:spcBef>
                <a:spcPts val="1000"/>
              </a:spcBef>
              <a:buSzPct val="75000"/>
              <a:buBlip>
                <a:blip r:embed="rId4">
                  <a:extLst>
                    <a:ext uri="{96DAC541-7B7A-43D3-8B79-37D633B846F1}">
                      <asvg:svgBlip xmlns:asvg="http://schemas.microsoft.com/office/drawing/2016/SVG/main" r:embed="rId5"/>
                    </a:ext>
                  </a:extLst>
                </a:blip>
              </a:buBlip>
            </a:pPr>
            <a:r>
              <a:rPr lang="fr-FR" sz="2800"/>
              <a:t>Une demande qui n'entraine pas de </a:t>
            </a:r>
            <a:r>
              <a:rPr lang="fr-FR" sz="2800" b="1"/>
              <a:t>contraintes excessives</a:t>
            </a:r>
            <a:r>
              <a:rPr lang="fr-FR" sz="2800"/>
              <a:t>.</a:t>
            </a:r>
          </a:p>
          <a:p>
            <a:pPr algn="l"/>
            <a:endParaRPr lang="fr-FR" sz="2400">
              <a:cs typeface="Arial"/>
            </a:endParaRPr>
          </a:p>
        </p:txBody>
      </p:sp>
    </p:spTree>
    <p:custDataLst>
      <p:tags r:id="rId1"/>
    </p:custDataLst>
    <p:extLst>
      <p:ext uri="{BB962C8B-B14F-4D97-AF65-F5344CB8AC3E}">
        <p14:creationId xmlns:p14="http://schemas.microsoft.com/office/powerpoint/2010/main" val="289839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C6B2A-1E0B-F2F8-4796-C6DC03E0B623}"/>
              </a:ext>
            </a:extLst>
          </p:cNvPr>
          <p:cNvSpPr>
            <a:spLocks noGrp="1"/>
          </p:cNvSpPr>
          <p:nvPr>
            <p:ph type="title"/>
          </p:nvPr>
        </p:nvSpPr>
        <p:spPr/>
        <p:txBody>
          <a:bodyPr/>
          <a:lstStyle/>
          <a:p>
            <a:r>
              <a:rPr lang="fr-FR" sz="3200"/>
              <a:t>Voici les informations dont tu disposes actuellement :</a:t>
            </a:r>
            <a:br>
              <a:rPr lang="fr-FR" sz="3200"/>
            </a:br>
            <a:endParaRPr lang="fr-CA" sz="3200"/>
          </a:p>
        </p:txBody>
      </p:sp>
      <p:sp>
        <p:nvSpPr>
          <p:cNvPr id="2" name="Espace réservé du texte 1">
            <a:extLst>
              <a:ext uri="{FF2B5EF4-FFF2-40B4-BE49-F238E27FC236}">
                <a16:creationId xmlns:a16="http://schemas.microsoft.com/office/drawing/2014/main" id="{A6ED433D-CF32-9240-D1D5-781963924670}"/>
              </a:ext>
            </a:extLst>
          </p:cNvPr>
          <p:cNvSpPr>
            <a:spLocks noGrp="1"/>
          </p:cNvSpPr>
          <p:nvPr>
            <p:ph type="body" sz="quarter" idx="14"/>
          </p:nvPr>
        </p:nvSpPr>
        <p:spPr>
          <a:xfrm>
            <a:off x="6743700" y="1981200"/>
            <a:ext cx="4937443" cy="1871472"/>
          </a:xfrm>
        </p:spPr>
        <p:txBody>
          <a:bodyPr vert="horz" lIns="0" tIns="0" rIns="0" bIns="0" rtlCol="0" anchor="t">
            <a:noAutofit/>
          </a:bodyPr>
          <a:lstStyle/>
          <a:p>
            <a:pPr lvl="1"/>
            <a:r>
              <a:rPr lang="fr-FR" sz="2000"/>
              <a:t>Tes clientes et clients sont des parents qui prétendent que leur enfant est victime de discrimination à l’école. Les parents entendent demander à l’école un accommodement pour que les droits de leur enfant soient respectés.</a:t>
            </a:r>
          </a:p>
          <a:p>
            <a:endParaRPr lang="fr-FR">
              <a:cs typeface="Arial"/>
            </a:endParaRPr>
          </a:p>
        </p:txBody>
      </p:sp>
      <p:sp>
        <p:nvSpPr>
          <p:cNvPr id="5" name="Text Placeholder 4">
            <a:extLst>
              <a:ext uri="{FF2B5EF4-FFF2-40B4-BE49-F238E27FC236}">
                <a16:creationId xmlns:a16="http://schemas.microsoft.com/office/drawing/2014/main" id="{C47B1948-7FED-2D49-C409-FFF2EDD33A42}"/>
              </a:ext>
            </a:extLst>
          </p:cNvPr>
          <p:cNvSpPr>
            <a:spLocks noGrp="1"/>
          </p:cNvSpPr>
          <p:nvPr>
            <p:ph type="body" sz="quarter" idx="15"/>
          </p:nvPr>
        </p:nvSpPr>
        <p:spPr/>
        <p:txBody>
          <a:bodyPr/>
          <a:lstStyle/>
          <a:p>
            <a:r>
              <a:rPr lang="pt-BR"/>
              <a:t>Mise en situation</a:t>
            </a:r>
            <a:endParaRPr lang="fr-CA"/>
          </a:p>
        </p:txBody>
      </p:sp>
      <p:pic>
        <p:nvPicPr>
          <p:cNvPr id="9" name="Image 8" descr="Une image contenant habits, debout, dessin humoristique, Pantalons&#10;&#10;Description générée automatiquement">
            <a:extLst>
              <a:ext uri="{FF2B5EF4-FFF2-40B4-BE49-F238E27FC236}">
                <a16:creationId xmlns:a16="http://schemas.microsoft.com/office/drawing/2014/main" id="{A8459B74-41F3-9D3F-A53F-2AC5BE0A2F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670" y="769215"/>
            <a:ext cx="5570603" cy="5468390"/>
          </a:xfrm>
          <a:prstGeom prst="rect">
            <a:avLst/>
          </a:prstGeom>
        </p:spPr>
      </p:pic>
      <p:sp>
        <p:nvSpPr>
          <p:cNvPr id="10" name="Espace réservé du texte 1">
            <a:extLst>
              <a:ext uri="{FF2B5EF4-FFF2-40B4-BE49-F238E27FC236}">
                <a16:creationId xmlns:a16="http://schemas.microsoft.com/office/drawing/2014/main" id="{B0B9D83E-895D-C320-6CD6-4A6290C8F778}"/>
              </a:ext>
            </a:extLst>
          </p:cNvPr>
          <p:cNvSpPr txBox="1">
            <a:spLocks/>
          </p:cNvSpPr>
          <p:nvPr/>
        </p:nvSpPr>
        <p:spPr>
          <a:xfrm>
            <a:off x="6743700" y="3839172"/>
            <a:ext cx="4937443" cy="80467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fr-FR" sz="2000"/>
              <a:t>L’école refuse de satisfaire à la demande d’accommodement qui lui est adressée. </a:t>
            </a:r>
          </a:p>
          <a:p>
            <a:endParaRPr lang="fr-FR">
              <a:cs typeface="Arial"/>
            </a:endParaRPr>
          </a:p>
        </p:txBody>
      </p:sp>
      <p:sp>
        <p:nvSpPr>
          <p:cNvPr id="11" name="Espace réservé du texte 1">
            <a:extLst>
              <a:ext uri="{FF2B5EF4-FFF2-40B4-BE49-F238E27FC236}">
                <a16:creationId xmlns:a16="http://schemas.microsoft.com/office/drawing/2014/main" id="{A5E1FC94-BFDB-8042-2F20-4858224065AE}"/>
              </a:ext>
            </a:extLst>
          </p:cNvPr>
          <p:cNvSpPr txBox="1">
            <a:spLocks/>
          </p:cNvSpPr>
          <p:nvPr/>
        </p:nvSpPr>
        <p:spPr>
          <a:xfrm>
            <a:off x="6888101" y="5128666"/>
            <a:ext cx="4937443" cy="91440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sz="2000" b="1">
                <a:solidFill>
                  <a:srgbClr val="000000"/>
                </a:solidFill>
                <a:latin typeface="+mj-lt"/>
                <a:cs typeface="Arial"/>
              </a:rPr>
              <a:t>Seras-tu en mesure de bien présenter leur point de vue et de défendre leurs droits?</a:t>
            </a:r>
            <a:endParaRPr lang="fr-FR" sz="2000" b="1">
              <a:latin typeface="+mj-lt"/>
              <a:cs typeface="Arial"/>
            </a:endParaRPr>
          </a:p>
          <a:p>
            <a:endParaRPr lang="fr-FR" sz="1800">
              <a:cs typeface="Arial"/>
            </a:endParaRPr>
          </a:p>
          <a:p>
            <a:endParaRPr lang="fr-FR">
              <a:cs typeface="Arial"/>
            </a:endParaRPr>
          </a:p>
        </p:txBody>
      </p:sp>
    </p:spTree>
    <p:custDataLst>
      <p:tags r:id="rId1"/>
    </p:custDataLst>
    <p:extLst>
      <p:ext uri="{BB962C8B-B14F-4D97-AF65-F5344CB8AC3E}">
        <p14:creationId xmlns:p14="http://schemas.microsoft.com/office/powerpoint/2010/main" val="138850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Activité 4</a:t>
            </a:r>
          </a:p>
          <a:p>
            <a:r>
              <a:rPr lang="fr-FR" sz="4000">
                <a:cs typeface="Arial"/>
              </a:rPr>
              <a:t>Examens de cas réels</a:t>
            </a:r>
            <a:endParaRPr lang="fr-FR">
              <a:cs typeface="Arial"/>
            </a:endParaRPr>
          </a:p>
        </p:txBody>
      </p:sp>
      <p:pic>
        <p:nvPicPr>
          <p:cNvPr id="5" name="Espace réservé pour une image  4" descr="Une image contenant dessin, croquis, clipart, habits&#10;&#10;Description générée automatiquement">
            <a:extLst>
              <a:ext uri="{FF2B5EF4-FFF2-40B4-BE49-F238E27FC236}">
                <a16:creationId xmlns:a16="http://schemas.microsoft.com/office/drawing/2014/main" id="{7DFB88E9-3389-8750-916F-63DDE3C1B202}"/>
              </a:ext>
            </a:extLst>
          </p:cNvPr>
          <p:cNvPicPr>
            <a:picLocks noGrp="1" noChangeAspect="1"/>
          </p:cNvPicPr>
          <p:nvPr>
            <p:ph type="pic" sz="quarter" idx="16"/>
          </p:nvPr>
        </p:nvPicPr>
        <p:blipFill rotWithShape="1">
          <a:blip r:embed="rId4"/>
          <a:srcRect l="3536" t="1311" r="-3536" b="47273"/>
          <a:stretch/>
        </p:blipFill>
        <p:spPr>
          <a:xfrm>
            <a:off x="6976872" y="1416462"/>
            <a:ext cx="4023360" cy="4023360"/>
          </a:xfrm>
        </p:spPr>
      </p:pic>
    </p:spTree>
    <p:custDataLst>
      <p:tags r:id="rId1"/>
    </p:custDataLst>
    <p:extLst>
      <p:ext uri="{BB962C8B-B14F-4D97-AF65-F5344CB8AC3E}">
        <p14:creationId xmlns:p14="http://schemas.microsoft.com/office/powerpoint/2010/main" val="77100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83920" y="2056354"/>
            <a:ext cx="10424160" cy="4114800"/>
          </a:xfrm>
        </p:spPr>
        <p:txBody>
          <a:bodyPr vert="horz" lIns="0" tIns="0" rIns="0" bIns="0" rtlCol="0" anchor="t">
            <a:noAutofit/>
          </a:bodyPr>
          <a:lstStyle/>
          <a:p>
            <a:r>
              <a:rPr lang="fr" sz="2000" b="1" dirty="0">
                <a:latin typeface="Arial"/>
                <a:cs typeface="Arial"/>
              </a:rPr>
              <a:t>Les faits</a:t>
            </a:r>
            <a:endParaRPr lang="fr-FR" sz="2000" b="1" dirty="0">
              <a:latin typeface="Arial"/>
              <a:cs typeface="Arial" panose="020B0604020202020204"/>
            </a:endParaRPr>
          </a:p>
          <a:p>
            <a:r>
              <a:rPr lang="fr" sz="1800" dirty="0">
                <a:latin typeface="Arial"/>
                <a:cs typeface="Arial"/>
              </a:rPr>
              <a:t>Gurbaj étudie dans une classe d’accueil au </a:t>
            </a:r>
            <a:r>
              <a:rPr lang="fr-FR" sz="1800" dirty="0">
                <a:latin typeface="Arial"/>
                <a:cs typeface="Arial"/>
              </a:rPr>
              <a:t>secondaire. Il </a:t>
            </a:r>
            <a:r>
              <a:rPr lang="fr" sz="1800" dirty="0">
                <a:latin typeface="Arial"/>
                <a:cs typeface="Arial"/>
              </a:rPr>
              <a:t>est de religion </a:t>
            </a:r>
            <a:r>
              <a:rPr lang="fr-FR" sz="1800" dirty="0">
                <a:latin typeface="Arial"/>
                <a:cs typeface="Arial"/>
              </a:rPr>
              <a:t>sikhe orthodoxe. Pour des motifs religieux, </a:t>
            </a:r>
            <a:r>
              <a:rPr lang="fr-FR" sz="1800" dirty="0" err="1">
                <a:latin typeface="Arial"/>
                <a:cs typeface="Arial"/>
              </a:rPr>
              <a:t>Gurbaj</a:t>
            </a:r>
            <a:r>
              <a:rPr lang="fr-FR" sz="1800" dirty="0">
                <a:latin typeface="Arial"/>
                <a:cs typeface="Arial"/>
              </a:rPr>
              <a:t> croit sincèrement qu’il doit </a:t>
            </a:r>
            <a:r>
              <a:rPr lang="fr" sz="1800" dirty="0">
                <a:latin typeface="Arial"/>
                <a:cs typeface="Arial"/>
              </a:rPr>
              <a:t>porter un kirpan sur lui </a:t>
            </a:r>
            <a:r>
              <a:rPr lang="fr-FR" sz="1800" dirty="0">
                <a:latin typeface="Arial"/>
                <a:cs typeface="Arial"/>
              </a:rPr>
              <a:t>en tout temps, et ce, même à l’école. Cet objet, qui est </a:t>
            </a:r>
            <a:r>
              <a:rPr lang="fr" sz="1800" dirty="0">
                <a:latin typeface="Arial"/>
                <a:cs typeface="Arial"/>
              </a:rPr>
              <a:t>camouflé sous ses vêtements, </a:t>
            </a:r>
            <a:r>
              <a:rPr lang="fr-FR" sz="1800" dirty="0">
                <a:latin typeface="Arial"/>
                <a:cs typeface="Arial"/>
              </a:rPr>
              <a:t>passe donc inaperçu. </a:t>
            </a:r>
            <a:r>
              <a:rPr lang="fr" sz="1800" dirty="0">
                <a:latin typeface="Arial"/>
                <a:cs typeface="Arial"/>
              </a:rPr>
              <a:t>Mais un jour, Gurbaj échappe accidentellement son kirpan dans la cour d’école.</a:t>
            </a:r>
            <a:endParaRPr lang="fr-FR" sz="1800" dirty="0">
              <a:latin typeface="Arial"/>
              <a:cs typeface="Arial"/>
            </a:endParaRPr>
          </a:p>
          <a:p>
            <a:r>
              <a:rPr lang="fr" sz="1800" dirty="0">
                <a:latin typeface="Arial"/>
                <a:cs typeface="Arial"/>
              </a:rPr>
              <a:t>À la suite de cet incident, le directeur interdit à Gurbaj de porter son kirpan à l’école. Pourquoi? Parce que le code de vie de l’école interdit le </a:t>
            </a:r>
            <a:r>
              <a:rPr lang="fr-FR" sz="1800" dirty="0">
                <a:latin typeface="Arial"/>
                <a:cs typeface="Arial"/>
              </a:rPr>
              <a:t>port d’armes et d’objets dangereux à l’école. La Commission scolaire, tout comme le directeur, refuse que </a:t>
            </a:r>
            <a:r>
              <a:rPr lang="fr-FR" sz="1800" dirty="0" err="1">
                <a:latin typeface="Arial"/>
                <a:cs typeface="Arial"/>
              </a:rPr>
              <a:t>Gurbaj</a:t>
            </a:r>
            <a:r>
              <a:rPr lang="fr-FR" sz="1800" dirty="0">
                <a:latin typeface="Arial"/>
                <a:cs typeface="Arial"/>
              </a:rPr>
              <a:t> porte son véritable kirpan à l’école. Toutefois, elle lui propose de porter un kirpan symbolique qui n’est pas dangereux (ex. un kirpan en plastique). </a:t>
            </a:r>
          </a:p>
          <a:p>
            <a:r>
              <a:rPr lang="fr-FR" sz="1800" dirty="0">
                <a:latin typeface="Arial"/>
                <a:cs typeface="Arial"/>
              </a:rPr>
              <a:t>Le père de </a:t>
            </a:r>
            <a:r>
              <a:rPr lang="fr-FR" sz="1800" dirty="0" err="1">
                <a:latin typeface="Arial"/>
                <a:cs typeface="Arial"/>
              </a:rPr>
              <a:t>Gurbaj</a:t>
            </a:r>
            <a:r>
              <a:rPr lang="fr-FR" sz="1800" dirty="0">
                <a:latin typeface="Arial"/>
                <a:cs typeface="Arial"/>
              </a:rPr>
              <a:t> n’est pas d’accord avec la proposition de la Commission scolaire. Selon lui, cette décision contrevient à la liberté de religion de son fils. Le père de </a:t>
            </a:r>
            <a:r>
              <a:rPr lang="fr-FR" sz="1800" dirty="0" err="1">
                <a:latin typeface="Arial"/>
                <a:cs typeface="Arial"/>
              </a:rPr>
              <a:t>Gurbaj</a:t>
            </a:r>
            <a:r>
              <a:rPr lang="fr-FR" sz="1800" dirty="0">
                <a:latin typeface="Arial"/>
                <a:cs typeface="Arial"/>
              </a:rPr>
              <a:t> demande donc à la cour un accommodement raisonnable pour que son fils puisse porter son véritable kirpan en métal (scellé et cousu à l’intérieur de ses vêtements) à l’école.</a:t>
            </a:r>
            <a:br>
              <a:rPr lang="en-US" dirty="0"/>
            </a:br>
            <a:endParaRPr lang="en-US" dirty="0">
              <a:cs typeface="Arial"/>
            </a:endParaRPr>
          </a:p>
          <a:p>
            <a:endParaRPr lang="fr-FR" dirty="0">
              <a:cs typeface="Arial"/>
            </a:endParaRPr>
          </a:p>
        </p:txBody>
      </p:sp>
      <p:sp>
        <p:nvSpPr>
          <p:cNvPr id="7" name="Titre 6">
            <a:extLst>
              <a:ext uri="{FF2B5EF4-FFF2-40B4-BE49-F238E27FC236}">
                <a16:creationId xmlns:a16="http://schemas.microsoft.com/office/drawing/2014/main" id="{1A514CA4-EF45-ED9E-F0A7-F491799721C8}"/>
              </a:ext>
            </a:extLst>
          </p:cNvPr>
          <p:cNvSpPr>
            <a:spLocks noGrp="1"/>
          </p:cNvSpPr>
          <p:nvPr>
            <p:ph type="title"/>
          </p:nvPr>
        </p:nvSpPr>
        <p:spPr/>
        <p:txBody>
          <a:bodyPr/>
          <a:lstStyle/>
          <a:p>
            <a:r>
              <a:rPr lang="fr-FR">
                <a:solidFill>
                  <a:schemeClr val="accent1"/>
                </a:solidFill>
                <a:cs typeface="Arial"/>
              </a:rPr>
              <a:t>L'affaire </a:t>
            </a:r>
            <a:r>
              <a:rPr lang="fr-FR" err="1">
                <a:solidFill>
                  <a:schemeClr val="accent1"/>
                </a:solidFill>
                <a:cs typeface="Arial"/>
              </a:rPr>
              <a:t>Multani</a:t>
            </a:r>
            <a:r>
              <a:rPr lang="fr-FR">
                <a:solidFill>
                  <a:schemeClr val="accent1"/>
                </a:solidFill>
                <a:cs typeface="Arial"/>
              </a:rPr>
              <a:t>*</a:t>
            </a:r>
            <a:endParaRPr lang="en-US" b="0">
              <a:solidFill>
                <a:schemeClr val="accent1"/>
              </a:solidFill>
              <a:cs typeface="Arial"/>
            </a:endParaRPr>
          </a:p>
          <a:p>
            <a:pPr marL="171450" indent="-171450">
              <a:buFont typeface="Arial,Sans-Serif"/>
              <a:buChar char="•"/>
            </a:pPr>
            <a:r>
              <a:rPr lang="fr-FR" sz="1000" i="1">
                <a:solidFill>
                  <a:schemeClr val="accent1"/>
                </a:solidFill>
                <a:cs typeface="Arial"/>
              </a:rPr>
              <a:t>Résumé de la décision: </a:t>
            </a:r>
            <a:r>
              <a:rPr lang="fr-FR" sz="1000" i="1" err="1">
                <a:solidFill>
                  <a:schemeClr val="accent1"/>
                </a:solidFill>
                <a:cs typeface="Arial"/>
              </a:rPr>
              <a:t>Multani</a:t>
            </a:r>
            <a:r>
              <a:rPr lang="fr-FR" sz="1000" i="1">
                <a:solidFill>
                  <a:schemeClr val="accent1"/>
                </a:solidFill>
                <a:cs typeface="Arial"/>
              </a:rPr>
              <a:t> c. Commission scolaire Marguerite-Bourgeoys, 2006 CSC 6.</a:t>
            </a:r>
            <a:endParaRPr lang="fr-FR">
              <a:solidFill>
                <a:schemeClr val="accent1"/>
              </a:solidFill>
            </a:endParaRPr>
          </a:p>
        </p:txBody>
      </p:sp>
      <p:pic>
        <p:nvPicPr>
          <p:cNvPr id="3" name="Image 2">
            <a:extLst>
              <a:ext uri="{FF2B5EF4-FFF2-40B4-BE49-F238E27FC236}">
                <a16:creationId xmlns:a16="http://schemas.microsoft.com/office/drawing/2014/main" id="{D3F8402B-8F62-6F80-8E78-AAB029F57E49}"/>
              </a:ext>
            </a:extLst>
          </p:cNvPr>
          <p:cNvPicPr>
            <a:picLocks noChangeAspect="1"/>
          </p:cNvPicPr>
          <p:nvPr/>
        </p:nvPicPr>
        <p:blipFill>
          <a:blip r:embed="rId4"/>
          <a:srcRect t="17398" b="17398"/>
          <a:stretch>
            <a:fillRect/>
          </a:stretch>
        </p:blipFill>
        <p:spPr bwMode="auto">
          <a:xfrm>
            <a:off x="9725977" y="285862"/>
            <a:ext cx="2005965" cy="1962150"/>
          </a:xfrm>
          <a:prstGeom prst="teardrop">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185651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EBF0FF85-FD8C-6994-4281-8A6E70EB7307}"/>
              </a:ext>
            </a:extLst>
          </p:cNvPr>
          <p:cNvSpPr>
            <a:spLocks noGrp="1"/>
          </p:cNvSpPr>
          <p:nvPr>
            <p:ph type="title"/>
          </p:nvPr>
        </p:nvSpPr>
        <p:spPr>
          <a:xfrm>
            <a:off x="681046" y="560921"/>
            <a:ext cx="8660224" cy="963794"/>
          </a:xfrm>
        </p:spPr>
        <p:txBody>
          <a:bodyPr/>
          <a:lstStyle/>
          <a:p>
            <a:r>
              <a:rPr lang="fr-FR">
                <a:solidFill>
                  <a:schemeClr val="accent1"/>
                </a:solidFill>
                <a:cs typeface="Arial"/>
              </a:rPr>
              <a:t>Pistes de réflexion</a:t>
            </a:r>
            <a:endParaRPr lang="fr-FR"/>
          </a:p>
        </p:txBody>
      </p:sp>
      <p:sp>
        <p:nvSpPr>
          <p:cNvPr id="8" name="Espace réservé du texte 7">
            <a:extLst>
              <a:ext uri="{FF2B5EF4-FFF2-40B4-BE49-F238E27FC236}">
                <a16:creationId xmlns:a16="http://schemas.microsoft.com/office/drawing/2014/main" id="{B6897C49-53D9-08D4-A7F1-4311950BDC06}"/>
              </a:ext>
            </a:extLst>
          </p:cNvPr>
          <p:cNvSpPr>
            <a:spLocks noGrp="1"/>
          </p:cNvSpPr>
          <p:nvPr>
            <p:ph type="body" sz="quarter" idx="14"/>
          </p:nvPr>
        </p:nvSpPr>
        <p:spPr>
          <a:xfrm>
            <a:off x="886968" y="1516966"/>
            <a:ext cx="10424160" cy="4114800"/>
          </a:xfrm>
        </p:spPr>
        <p:txBody>
          <a:bodyPr vert="horz" lIns="0" tIns="0" rIns="0" bIns="0" rtlCol="0" anchor="t">
            <a:noAutofit/>
          </a:bodyPr>
          <a:lstStyle/>
          <a:p>
            <a:pPr lvl="1"/>
            <a:r>
              <a:rPr lang="fr-FR" sz="2400"/>
              <a:t>Est-ce qu’il s’agit de discrimination directe ou indirecte? ​</a:t>
            </a:r>
            <a:br>
              <a:rPr lang="fr-FR" sz="2400"/>
            </a:br>
            <a:r>
              <a:rPr lang="fr-FR" sz="2400"/>
              <a:t>De quel motif interdit de discrimination directe ou indirecte est-il question dans cette situation?</a:t>
            </a:r>
          </a:p>
          <a:p>
            <a:pPr lvl="1"/>
            <a:r>
              <a:rPr lang="fr-FR" sz="2400"/>
              <a:t>Devrait-on bannir tout symbole religieux dans les écoles? </a:t>
            </a:r>
          </a:p>
          <a:p>
            <a:pPr lvl="1"/>
            <a:r>
              <a:rPr lang="fr-FR" sz="2400"/>
              <a:t>Selon toi, quel est le niveau de sécurité souhaitable à ton école? Un niveau de sécurité absolu (si c’est le cas, il n’y aurait pas de ciseaux ni de compas ni de bâtons de hockey à l’école) ou un niveau de sécurité raisonnable? </a:t>
            </a:r>
          </a:p>
          <a:p>
            <a:pPr lvl="1"/>
            <a:r>
              <a:rPr lang="fr-FR" sz="2400"/>
              <a:t>La décision serait-elle la même dans un lieu où la tolérance au risque est minimale, comme dans les aéroports? </a:t>
            </a:r>
          </a:p>
        </p:txBody>
      </p:sp>
    </p:spTree>
    <p:custDataLst>
      <p:tags r:id="rId1"/>
    </p:custDataLst>
    <p:extLst>
      <p:ext uri="{BB962C8B-B14F-4D97-AF65-F5344CB8AC3E}">
        <p14:creationId xmlns:p14="http://schemas.microsoft.com/office/powerpoint/2010/main" val="24095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76530" y="1418797"/>
            <a:ext cx="10736350" cy="2594403"/>
          </a:xfrm>
        </p:spPr>
        <p:txBody>
          <a:bodyPr vert="horz" lIns="0" tIns="0" rIns="0" bIns="0" rtlCol="0" anchor="t">
            <a:noAutofit/>
          </a:bodyPr>
          <a:lstStyle/>
          <a:p>
            <a:r>
              <a:rPr lang="fr" sz="2000" b="1" dirty="0">
                <a:latin typeface="Arial"/>
                <a:cs typeface="Arial"/>
              </a:rPr>
              <a:t>Les faits</a:t>
            </a:r>
            <a:r>
              <a:rPr lang="fr" sz="2000" dirty="0">
                <a:latin typeface="Arial"/>
                <a:cs typeface="Arial"/>
              </a:rPr>
              <a:t> </a:t>
            </a:r>
            <a:endParaRPr lang="fr-FR" sz="2000" dirty="0">
              <a:latin typeface="Arial"/>
              <a:cs typeface="Arial" panose="020B0604020202020204"/>
            </a:endParaRPr>
          </a:p>
          <a:p>
            <a:pPr algn="just"/>
            <a:r>
              <a:rPr lang="fr" sz="2000" dirty="0">
                <a:latin typeface="Arial"/>
                <a:cs typeface="Arial"/>
              </a:rPr>
              <a:t>Maud est âgée de 11 ans. Elle souffre d’un handicap qui réduit la mobilité de ses jambes. Malgré tout, elle est en mesure de marcher de façon autonome et elle adopte même la pratique de certains sports, tels que la natation et le ski, à sa condition physique. </a:t>
            </a:r>
            <a:endParaRPr lang="fr-FR" sz="2000" dirty="0">
              <a:latin typeface="Arial"/>
              <a:cs typeface="Arial" panose="020B0604020202020204"/>
            </a:endParaRPr>
          </a:p>
          <a:p>
            <a:pPr algn="just"/>
            <a:r>
              <a:rPr lang="fr" sz="2000" dirty="0">
                <a:latin typeface="Arial"/>
                <a:cs typeface="Arial"/>
              </a:rPr>
              <a:t>Maud prépare son entrée au secondaire. Tout comme ses amies, elle rêve d’étudier au Collège Notre-Dame. Cette école accorde beaucoup d’importance au développement physique des élèves. Par exemple, le programme scolaire prévoit une heure d’activité physique obligatoire tous les jours. </a:t>
            </a:r>
            <a:endParaRPr lang="fr-FR" dirty="0"/>
          </a:p>
          <a:p>
            <a:pPr algn="just"/>
            <a:endParaRPr lang="fr" sz="2000" dirty="0">
              <a:latin typeface="Arial"/>
              <a:cs typeface="Arial"/>
            </a:endParaRPr>
          </a:p>
          <a:p>
            <a:pPr algn="just"/>
            <a:br>
              <a:rPr lang="en-US" dirty="0"/>
            </a:br>
            <a:endParaRPr lang="en-US" dirty="0">
              <a:cs typeface="Arial"/>
            </a:endParaRPr>
          </a:p>
          <a:p>
            <a:endParaRPr lang="fr" sz="2000" b="1" dirty="0">
              <a:latin typeface="Arial"/>
              <a:cs typeface="Arial"/>
            </a:endParaRPr>
          </a:p>
          <a:p>
            <a:endParaRPr lang="fr-FR" dirty="0">
              <a:cs typeface="Arial"/>
            </a:endParaRPr>
          </a:p>
        </p:txBody>
      </p:sp>
      <p:sp>
        <p:nvSpPr>
          <p:cNvPr id="6" name="Titre 5">
            <a:extLst>
              <a:ext uri="{FF2B5EF4-FFF2-40B4-BE49-F238E27FC236}">
                <a16:creationId xmlns:a16="http://schemas.microsoft.com/office/drawing/2014/main" id="{CB8FA065-BAEC-A1D0-6301-566CB498DA59}"/>
              </a:ext>
            </a:extLst>
          </p:cNvPr>
          <p:cNvSpPr>
            <a:spLocks noGrp="1"/>
          </p:cNvSpPr>
          <p:nvPr>
            <p:ph type="title"/>
          </p:nvPr>
        </p:nvSpPr>
        <p:spPr>
          <a:xfrm>
            <a:off x="875595" y="493139"/>
            <a:ext cx="10421938" cy="914400"/>
          </a:xfrm>
        </p:spPr>
        <p:txBody>
          <a:bodyPr/>
          <a:lstStyle/>
          <a:p>
            <a:pPr rtl="0"/>
            <a:r>
              <a:rPr lang="fr-FR" sz="4000" b="1" baseline="0">
                <a:solidFill>
                  <a:srgbClr val="F6891F"/>
                </a:solidFill>
                <a:latin typeface="Arial"/>
                <a:ea typeface="Segoe UI"/>
                <a:cs typeface="Segoe UI"/>
              </a:rPr>
              <a:t>L'affaire Collège Notre-Dame*</a:t>
            </a:r>
            <a:r>
              <a:rPr lang="en-US" sz="4000" baseline="0">
                <a:solidFill>
                  <a:srgbClr val="212121"/>
                </a:solidFill>
                <a:latin typeface="Arial"/>
                <a:ea typeface="Segoe UI"/>
                <a:cs typeface="Segoe UI"/>
              </a:rPr>
              <a:t>​</a:t>
            </a:r>
            <a:r>
              <a:rPr lang="en-US" sz="4000">
                <a:solidFill>
                  <a:srgbClr val="212121"/>
                </a:solidFill>
                <a:latin typeface="Arial"/>
                <a:ea typeface="Segoe UI"/>
                <a:cs typeface="Segoe UI"/>
              </a:rPr>
              <a:t>​</a:t>
            </a:r>
          </a:p>
          <a:p>
            <a:pPr marL="171450" lvl="0" indent="-171450" rtl="0">
              <a:buFont typeface="Arial,Sans-Serif"/>
              <a:buChar char="•"/>
            </a:pPr>
            <a:r>
              <a:rPr lang="fr-FR" sz="1000" b="1" i="1" baseline="0">
                <a:solidFill>
                  <a:srgbClr val="F6891F"/>
                </a:solidFill>
                <a:latin typeface="Arial"/>
                <a:ea typeface="Arial"/>
                <a:cs typeface="Arial"/>
              </a:rPr>
              <a:t>Résumé de la décision: Commission des droits de la personne c. Collège Notre-Dame, 2001 QC C A.</a:t>
            </a:r>
            <a:endParaRPr lang="fr-FR"/>
          </a:p>
        </p:txBody>
      </p:sp>
      <p:pic>
        <p:nvPicPr>
          <p:cNvPr id="4" name="Image 3" descr="Une image contenant chaussures, skier, personne, habits&#10;&#10;Description générée automatiquement">
            <a:extLst>
              <a:ext uri="{FF2B5EF4-FFF2-40B4-BE49-F238E27FC236}">
                <a16:creationId xmlns:a16="http://schemas.microsoft.com/office/drawing/2014/main" id="{750C8652-9376-88CD-E839-9085A7C8B936}"/>
              </a:ext>
            </a:extLst>
          </p:cNvPr>
          <p:cNvPicPr>
            <a:picLocks noChangeAspect="1"/>
          </p:cNvPicPr>
          <p:nvPr/>
        </p:nvPicPr>
        <p:blipFill>
          <a:blip r:embed="rId4"/>
          <a:stretch>
            <a:fillRect/>
          </a:stretch>
        </p:blipFill>
        <p:spPr>
          <a:xfrm>
            <a:off x="10242799" y="3576320"/>
            <a:ext cx="1618114" cy="3281680"/>
          </a:xfrm>
          <a:prstGeom prst="rect">
            <a:avLst/>
          </a:prstGeom>
        </p:spPr>
      </p:pic>
      <p:sp>
        <p:nvSpPr>
          <p:cNvPr id="5" name="Espace réservé du texte 1">
            <a:extLst>
              <a:ext uri="{FF2B5EF4-FFF2-40B4-BE49-F238E27FC236}">
                <a16:creationId xmlns:a16="http://schemas.microsoft.com/office/drawing/2014/main" id="{D4E81326-F5D2-C4F5-061A-E7866DF9CDE2}"/>
              </a:ext>
            </a:extLst>
          </p:cNvPr>
          <p:cNvSpPr txBox="1">
            <a:spLocks/>
          </p:cNvSpPr>
          <p:nvPr/>
        </p:nvSpPr>
        <p:spPr>
          <a:xfrm>
            <a:off x="876530" y="4058595"/>
            <a:ext cx="9366269" cy="2523283"/>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5">
                  <a:extLst>
                    <a:ext uri="{96DAC541-7B7A-43D3-8B79-37D633B846F1}">
                      <asvg:svgBlip xmlns:asvg="http://schemas.microsoft.com/office/drawing/2016/SVG/main" r:embed="rId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just"/>
            <a:r>
              <a:rPr lang="fr" sz="2000" dirty="0">
                <a:latin typeface="Arial"/>
                <a:cs typeface="Arial"/>
              </a:rPr>
              <a:t>Maud se présente lors de la journée « portes ouvertes » du Collège et </a:t>
            </a:r>
            <a:br>
              <a:rPr lang="fr" sz="2000" dirty="0">
                <a:latin typeface="Arial"/>
                <a:cs typeface="Arial"/>
              </a:rPr>
            </a:br>
            <a:r>
              <a:rPr lang="fr" sz="2000" dirty="0">
                <a:latin typeface="Arial"/>
                <a:cs typeface="Arial"/>
              </a:rPr>
              <a:t>passe les tests d’admission (ex. : français et mathématiques). Elle réussit les tests, mais elle est tout de même refusée. Le Collège soutient que son handicap l’empêcherait de se déplacer efficacement dans l’école et de suivre les cours obligatoires d’éducation physique.</a:t>
            </a:r>
            <a:endParaRPr lang="fr-FR" sz="2000" dirty="0">
              <a:latin typeface="Arial"/>
              <a:cs typeface="Arial"/>
            </a:endParaRPr>
          </a:p>
          <a:p>
            <a:r>
              <a:rPr lang="fr" sz="2000" dirty="0">
                <a:latin typeface="Arial"/>
                <a:cs typeface="Arial"/>
              </a:rPr>
              <a:t>Maud est furieuse. Elle se croit victime de discrimination fondée sur son handicap. En plus, le Collège n’a même pas envisagé d’adapter son programme scolaire ou ses installations pour répondre à ses besoins particuliers. Elle s’adresse donc à la cour pour contester la décision du Collège Notre-Dame.</a:t>
            </a:r>
            <a:br>
              <a:rPr lang="en-US" dirty="0"/>
            </a:br>
            <a:endParaRPr lang="en-US" dirty="0">
              <a:cs typeface="Arial"/>
            </a:endParaRPr>
          </a:p>
          <a:p>
            <a:endParaRPr lang="fr" sz="2000" b="1" dirty="0">
              <a:latin typeface="Arial"/>
              <a:cs typeface="Arial"/>
            </a:endParaRPr>
          </a:p>
          <a:p>
            <a:endParaRPr lang="fr-FR" dirty="0">
              <a:cs typeface="Arial"/>
            </a:endParaRPr>
          </a:p>
        </p:txBody>
      </p:sp>
    </p:spTree>
    <p:custDataLst>
      <p:tags r:id="rId1"/>
    </p:custDataLst>
    <p:extLst>
      <p:ext uri="{BB962C8B-B14F-4D97-AF65-F5344CB8AC3E}">
        <p14:creationId xmlns:p14="http://schemas.microsoft.com/office/powerpoint/2010/main" val="384237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DAB8EAFF-4140-6B7C-0E40-38B40285395B}"/>
              </a:ext>
            </a:extLst>
          </p:cNvPr>
          <p:cNvSpPr>
            <a:spLocks noGrp="1"/>
          </p:cNvSpPr>
          <p:nvPr>
            <p:ph type="title"/>
          </p:nvPr>
        </p:nvSpPr>
        <p:spPr>
          <a:xfrm>
            <a:off x="681046" y="560921"/>
            <a:ext cx="8660224" cy="963794"/>
          </a:xfrm>
        </p:spPr>
        <p:txBody>
          <a:bodyPr/>
          <a:lstStyle/>
          <a:p>
            <a:r>
              <a:rPr lang="fr-FR">
                <a:solidFill>
                  <a:schemeClr val="accent1"/>
                </a:solidFill>
                <a:cs typeface="Arial"/>
              </a:rPr>
              <a:t>Pistes de réflexion</a:t>
            </a:r>
            <a:endParaRPr lang="fr-FR"/>
          </a:p>
        </p:txBody>
      </p:sp>
      <p:sp>
        <p:nvSpPr>
          <p:cNvPr id="7" name="Espace réservé du texte 7">
            <a:extLst>
              <a:ext uri="{FF2B5EF4-FFF2-40B4-BE49-F238E27FC236}">
                <a16:creationId xmlns:a16="http://schemas.microsoft.com/office/drawing/2014/main" id="{87ED978C-5BD5-F3CA-BCEB-DBE9CEF10C7E}"/>
              </a:ext>
            </a:extLst>
          </p:cNvPr>
          <p:cNvSpPr>
            <a:spLocks noGrp="1"/>
          </p:cNvSpPr>
          <p:nvPr>
            <p:ph type="body" sz="quarter" idx="14"/>
          </p:nvPr>
        </p:nvSpPr>
        <p:spPr>
          <a:xfrm>
            <a:off x="685685" y="1531344"/>
            <a:ext cx="10611066" cy="4661138"/>
          </a:xfrm>
        </p:spPr>
        <p:txBody>
          <a:bodyPr vert="horz" lIns="0" tIns="0" rIns="0" bIns="0" rtlCol="0" anchor="t">
            <a:noAutofit/>
          </a:bodyPr>
          <a:lstStyle/>
          <a:p>
            <a:pPr lvl="1"/>
            <a:r>
              <a:rPr lang="fr-FR" sz="2000"/>
              <a:t>Est-ce qu’il s’agit de discrimination directe ou indirecte? ​</a:t>
            </a:r>
            <a:br>
              <a:rPr lang="fr-FR" sz="2000"/>
            </a:br>
            <a:r>
              <a:rPr lang="fr-FR" sz="2000"/>
              <a:t>De quel motif interdit de discrimination directe ou indirecte est-il question dans cette situation?</a:t>
            </a:r>
          </a:p>
          <a:p>
            <a:pPr lvl="1"/>
            <a:r>
              <a:rPr lang="fr-FR" sz="2000"/>
              <a:t>Le Collège n'a pas offert à Maud d'adapter son programme scolaire ou ses installations pour répondre à ses besoins particuliers. Mais qu'en est-il lorsque des élèves sont temporairement blessées, blessés ou malades? Est-ce que l'école devrait prendre des mesures spéciales?</a:t>
            </a:r>
          </a:p>
          <a:p>
            <a:pPr lvl="1"/>
            <a:r>
              <a:rPr lang="fr-FR" sz="2000"/>
              <a:t>Selon toi, le Collège aurait-il eu le droit de prévoir une politique d’admission excluant toute et tout élève qui souffre d’un handicap dans le cadre d’un programme sport-études, qui a comme principal objectif de former des athlètes de haut niveau? </a:t>
            </a:r>
          </a:p>
          <a:p>
            <a:pPr lvl="1"/>
            <a:r>
              <a:rPr lang="fr-FR" sz="2000"/>
              <a:t>Selon la cour, le Collège pouvait raisonnablement prévoir des mesures d'accommodement pour aider Maud dans ses déplacements et ses activités régulières. Peux-tu en imaginer quelques-unes?</a:t>
            </a:r>
          </a:p>
          <a:p>
            <a:pPr lvl="1"/>
            <a:r>
              <a:rPr lang="fr-FR" sz="2000"/>
              <a:t>Selon toi, cette décision peut-elle également s'appliquer dans le cas d'une ou d'un élève qui souffre d'un handicap mental?</a:t>
            </a:r>
          </a:p>
        </p:txBody>
      </p:sp>
    </p:spTree>
    <p:custDataLst>
      <p:tags r:id="rId1"/>
    </p:custDataLst>
    <p:extLst>
      <p:ext uri="{BB962C8B-B14F-4D97-AF65-F5344CB8AC3E}">
        <p14:creationId xmlns:p14="http://schemas.microsoft.com/office/powerpoint/2010/main" val="250206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891025" y="1361069"/>
            <a:ext cx="10413722" cy="5050512"/>
          </a:xfrm>
        </p:spPr>
        <p:txBody>
          <a:bodyPr vert="horz" lIns="0" tIns="0" rIns="0" bIns="0" rtlCol="0" anchor="t">
            <a:noAutofit/>
          </a:bodyPr>
          <a:lstStyle/>
          <a:p>
            <a:pPr algn="just"/>
            <a:r>
              <a:rPr lang="fr" sz="1800" b="1"/>
              <a:t>Les faits </a:t>
            </a:r>
            <a:endParaRPr lang="fr-FR" sz="1800" b="1">
              <a:cs typeface="Arial"/>
            </a:endParaRPr>
          </a:p>
          <a:p>
            <a:pPr algn="just"/>
            <a:r>
              <a:rPr lang="fr" sz="1800"/>
              <a:t>Marc Hall est un étudiant en secondaire 5 qui fréquente une école catholique. Ses proches, comme ses parents, ses amis et ses collègues de classe, sont au courant de son homosexualité.</a:t>
            </a:r>
            <a:endParaRPr lang="fr" sz="1800">
              <a:cs typeface="Arial"/>
            </a:endParaRPr>
          </a:p>
          <a:p>
            <a:pPr algn="just"/>
            <a:r>
              <a:rPr lang="fr" sz="1800"/>
              <a:t>À l’achat des billets pour le bal de fins d'études secondaires de l’école, les élèves doivent soumettre le nom de la personne qui les accompagnera pour approbation. L’école a besoin de ces informations pour savoir qui sera présent à l’événement, pour avoir leurs coordonnées et pour empêcher les personnes connues pour être des personnes fautrices de troubles d’assister à l’événement. Marc soumet donc le nom de son petit ami comme accompagnateur.</a:t>
            </a:r>
            <a:endParaRPr lang="fr" sz="1800">
              <a:cs typeface="Arial"/>
            </a:endParaRPr>
          </a:p>
          <a:p>
            <a:pPr algn="just"/>
            <a:r>
              <a:rPr lang="fr" sz="1800"/>
              <a:t>Le directeur de l’école refuse cependant la demande de Marc d’amener son petit ami. Il estime que l’interaction entre partenaires romantiques lors d’un bal de fins d'études est une forme d’activité sexuelle et que, si la permission est accordée à Marc d’assister au bal avec son petit ami en tant que couple de même sexe, cela serait considéré comme une approbation et une tolérance d’un comportement contraire aux enseignements de l’Église catholique. L’école a une politique selon laquelle le personnel enseignant doit appliquer ces enseignements catholiques et donc refuser à tous les élèves la possibilité d’amener une personne de même sexe au bal.</a:t>
            </a:r>
            <a:endParaRPr lang="fr-FR" sz="1800">
              <a:cs typeface="Arial"/>
            </a:endParaRPr>
          </a:p>
          <a:p>
            <a:r>
              <a:rPr lang="fr" sz="1800"/>
              <a:t>À la suite du refus de la commission scolaire de renverser la décision du directeur, Marc et son père déposent une demande à la cour pour demander la modification de la décision car ils la jugent discriminatoire, fondée sur son orientation sexuelle. </a:t>
            </a:r>
            <a:endParaRPr lang="fr" sz="1800">
              <a:cs typeface="Arial"/>
            </a:endParaRPr>
          </a:p>
          <a:p>
            <a:br>
              <a:rPr lang="en-US"/>
            </a:br>
            <a:endParaRPr lang="en-US" sz="1600">
              <a:cs typeface="Arial"/>
            </a:endParaRPr>
          </a:p>
          <a:p>
            <a:endParaRPr lang="fr" sz="1600">
              <a:cs typeface="Arial"/>
            </a:endParaRPr>
          </a:p>
        </p:txBody>
      </p:sp>
      <p:sp>
        <p:nvSpPr>
          <p:cNvPr id="7" name="Titre 6">
            <a:extLst>
              <a:ext uri="{FF2B5EF4-FFF2-40B4-BE49-F238E27FC236}">
                <a16:creationId xmlns:a16="http://schemas.microsoft.com/office/drawing/2014/main" id="{8758D2E2-F390-D588-7061-3691B0444130}"/>
              </a:ext>
            </a:extLst>
          </p:cNvPr>
          <p:cNvSpPr>
            <a:spLocks noGrp="1"/>
          </p:cNvSpPr>
          <p:nvPr>
            <p:ph type="title"/>
          </p:nvPr>
        </p:nvSpPr>
        <p:spPr>
          <a:xfrm>
            <a:off x="886968" y="436273"/>
            <a:ext cx="10421938" cy="914400"/>
          </a:xfrm>
        </p:spPr>
        <p:txBody>
          <a:bodyPr/>
          <a:lstStyle/>
          <a:p>
            <a:pPr rtl="0"/>
            <a:r>
              <a:rPr lang="fr-FR" sz="4000" b="1" baseline="0">
                <a:solidFill>
                  <a:srgbClr val="F6891F"/>
                </a:solidFill>
                <a:latin typeface="Arial"/>
                <a:ea typeface="Segoe UI"/>
                <a:cs typeface="Segoe UI"/>
              </a:rPr>
              <a:t>L'affaire Marc Hall*</a:t>
            </a:r>
            <a:r>
              <a:rPr lang="en-US" sz="4000" b="1" baseline="0">
                <a:solidFill>
                  <a:srgbClr val="212121"/>
                </a:solidFill>
                <a:latin typeface="Arial"/>
                <a:ea typeface="Segoe UI"/>
                <a:cs typeface="Segoe UI"/>
              </a:rPr>
              <a:t>​​</a:t>
            </a:r>
            <a:r>
              <a:rPr lang="en-US" sz="4000">
                <a:solidFill>
                  <a:srgbClr val="212121"/>
                </a:solidFill>
                <a:latin typeface="Arial"/>
                <a:ea typeface="Segoe UI"/>
                <a:cs typeface="Segoe UI"/>
              </a:rPr>
              <a:t>​</a:t>
            </a:r>
          </a:p>
          <a:p>
            <a:pPr marL="171450" lvl="0" indent="-171450" rtl="0">
              <a:buFont typeface="Arial,Sans-Serif"/>
              <a:buChar char="•"/>
            </a:pPr>
            <a:r>
              <a:rPr lang="en-US" sz="1000" i="1" baseline="0">
                <a:solidFill>
                  <a:srgbClr val="F6891F"/>
                </a:solidFill>
                <a:latin typeface="Arial"/>
                <a:ea typeface="Arial"/>
                <a:cs typeface="Arial"/>
              </a:rPr>
              <a:t>Résumé de la décision : Hall (Litigation guardian of) v. Powers, 59 OR (3d) 423</a:t>
            </a:r>
            <a:r>
              <a:rPr lang="fr-FR" sz="1000" i="1" baseline="0">
                <a:solidFill>
                  <a:srgbClr val="F6891F"/>
                </a:solidFill>
                <a:latin typeface="Arial"/>
                <a:ea typeface="Arial"/>
                <a:cs typeface="Arial"/>
              </a:rPr>
              <a:t> </a:t>
            </a:r>
            <a:endParaRPr lang="fr-FR"/>
          </a:p>
        </p:txBody>
      </p:sp>
      <p:pic>
        <p:nvPicPr>
          <p:cNvPr id="4" name="Image 3" descr="Une image contenant illustration, oreiller, Visage humain, dessin humoristique&#10;&#10;Description générée automatiquement">
            <a:extLst>
              <a:ext uri="{FF2B5EF4-FFF2-40B4-BE49-F238E27FC236}">
                <a16:creationId xmlns:a16="http://schemas.microsoft.com/office/drawing/2014/main" id="{B663100D-A4D0-304C-3E27-C9C8DFC1267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16677" y="0"/>
            <a:ext cx="3558363" cy="1810201"/>
          </a:xfrm>
          <a:prstGeom prst="rect">
            <a:avLst/>
          </a:prstGeom>
        </p:spPr>
      </p:pic>
    </p:spTree>
    <p:custDataLst>
      <p:tags r:id="rId1"/>
    </p:custDataLst>
    <p:extLst>
      <p:ext uri="{BB962C8B-B14F-4D97-AF65-F5344CB8AC3E}">
        <p14:creationId xmlns:p14="http://schemas.microsoft.com/office/powerpoint/2010/main" val="3418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E1D522B-0AFC-1667-1162-3AFDEB05C20F}"/>
              </a:ext>
            </a:extLst>
          </p:cNvPr>
          <p:cNvSpPr>
            <a:spLocks noGrp="1"/>
          </p:cNvSpPr>
          <p:nvPr>
            <p:ph type="body" sz="quarter" idx="14"/>
          </p:nvPr>
        </p:nvSpPr>
        <p:spPr>
          <a:xfrm>
            <a:off x="886968" y="1714931"/>
            <a:ext cx="10424160" cy="4776158"/>
          </a:xfrm>
        </p:spPr>
        <p:txBody>
          <a:bodyPr vert="horz" lIns="0" tIns="0" rIns="0" bIns="0" rtlCol="0" anchor="t">
            <a:noAutofit/>
          </a:bodyPr>
          <a:lstStyle/>
          <a:p>
            <a:pPr lvl="1"/>
            <a:r>
              <a:rPr lang="fr-FR" sz="2400"/>
              <a:t>Est-ce qu’il s’agit de discrimination directe ou indirecte?</a:t>
            </a:r>
            <a:br>
              <a:rPr lang="fr-FR" sz="2400"/>
            </a:br>
            <a:r>
              <a:rPr lang="fr-FR" sz="2400"/>
              <a:t>De quel motif de discrimination directe ou indirecte est-il question dans cette situation?</a:t>
            </a:r>
          </a:p>
          <a:p>
            <a:pPr lvl="1"/>
            <a:endParaRPr lang="fr-FR" sz="2400"/>
          </a:p>
          <a:p>
            <a:pPr lvl="1"/>
            <a:r>
              <a:rPr lang="fr-FR" sz="2400"/>
              <a:t>Selon toi, est-ce qu’il a d’autres mesures que l’école aurait pu</a:t>
            </a:r>
            <a:br>
              <a:rPr lang="fr-FR" sz="2400"/>
            </a:br>
            <a:r>
              <a:rPr lang="fr-FR" sz="2400"/>
              <a:t>prendre pour éviter des comportements inappropriés entre les élèves</a:t>
            </a:r>
            <a:br>
              <a:rPr lang="fr-FR" sz="2400"/>
            </a:br>
            <a:r>
              <a:rPr lang="fr-FR" sz="2400"/>
              <a:t>sans discriminer Marc?</a:t>
            </a:r>
          </a:p>
          <a:p>
            <a:pPr lvl="1"/>
            <a:endParaRPr lang="fr-FR" sz="2400"/>
          </a:p>
          <a:p>
            <a:pPr lvl="1"/>
            <a:r>
              <a:rPr lang="fr-FR" sz="2400"/>
              <a:t>À ton avis, est-ce qu’il y a des situations où des écoles pourraient mettre en place une distinction, exclusion ou préférence fondée sur une caractéristique personnelle sans que ce soit un cas de discrimination interdit? Peux-tu donner un exemple?</a:t>
            </a:r>
          </a:p>
          <a:p>
            <a:endParaRPr lang="fr-FR">
              <a:cs typeface="Arial"/>
            </a:endParaRPr>
          </a:p>
        </p:txBody>
      </p:sp>
      <p:sp>
        <p:nvSpPr>
          <p:cNvPr id="7" name="Titre 2">
            <a:extLst>
              <a:ext uri="{FF2B5EF4-FFF2-40B4-BE49-F238E27FC236}">
                <a16:creationId xmlns:a16="http://schemas.microsoft.com/office/drawing/2014/main" id="{17196CB9-8C4D-30A7-779C-9854EA9C873A}"/>
              </a:ext>
            </a:extLst>
          </p:cNvPr>
          <p:cNvSpPr>
            <a:spLocks noGrp="1"/>
          </p:cNvSpPr>
          <p:nvPr>
            <p:ph type="title"/>
          </p:nvPr>
        </p:nvSpPr>
        <p:spPr>
          <a:xfrm>
            <a:off x="681046" y="560921"/>
            <a:ext cx="8660224" cy="963794"/>
          </a:xfrm>
        </p:spPr>
        <p:txBody>
          <a:bodyPr/>
          <a:lstStyle/>
          <a:p>
            <a:r>
              <a:rPr lang="fr-FR">
                <a:solidFill>
                  <a:schemeClr val="accent1"/>
                </a:solidFill>
                <a:cs typeface="Arial"/>
              </a:rPr>
              <a:t>Pistes de réflexion</a:t>
            </a:r>
            <a:endParaRPr lang="fr-FR"/>
          </a:p>
        </p:txBody>
      </p:sp>
    </p:spTree>
    <p:custDataLst>
      <p:tags r:id="rId1"/>
    </p:custDataLst>
    <p:extLst>
      <p:ext uri="{BB962C8B-B14F-4D97-AF65-F5344CB8AC3E}">
        <p14:creationId xmlns:p14="http://schemas.microsoft.com/office/powerpoint/2010/main" val="16477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03EB37-C1BC-49C6-DE0F-52FB5CCC3718}"/>
              </a:ext>
            </a:extLst>
          </p:cNvPr>
          <p:cNvSpPr>
            <a:spLocks noGrp="1"/>
          </p:cNvSpPr>
          <p:nvPr>
            <p:ph type="body" sz="quarter" idx="14"/>
          </p:nvPr>
        </p:nvSpPr>
        <p:spPr>
          <a:xfrm>
            <a:off x="2987040" y="1710914"/>
            <a:ext cx="8313650" cy="4334005"/>
          </a:xfrm>
        </p:spPr>
        <p:txBody>
          <a:bodyPr vert="horz" lIns="0" tIns="0" rIns="0" bIns="0" rtlCol="0" anchor="t">
            <a:noAutofit/>
          </a:bodyPr>
          <a:lstStyle/>
          <a:p>
            <a:pPr algn="just"/>
            <a:r>
              <a:rPr lang="fr" sz="2000" b="1" dirty="0">
                <a:latin typeface="Arial"/>
                <a:cs typeface="Arial"/>
              </a:rPr>
              <a:t>Les faits</a:t>
            </a:r>
            <a:endParaRPr lang="fr-FR" dirty="0">
              <a:latin typeface="Arial"/>
              <a:cs typeface="Arial"/>
            </a:endParaRPr>
          </a:p>
          <a:p>
            <a:r>
              <a:rPr lang="fr" sz="1600" dirty="0">
                <a:latin typeface="Arial"/>
                <a:cs typeface="Arial"/>
              </a:rPr>
              <a:t>En 2012-2013, le conseil d’établissement de l’École secondaire de l’Escale décide d’imposer un « demi-uniforme » scolaire aux élèves qui fréquentent l’école. Les élèves doivent donc porter un polo aux couleurs de l’école avec un logo spécialement brodé.</a:t>
            </a:r>
          </a:p>
          <a:p>
            <a:r>
              <a:rPr lang="fr" sz="1600" dirty="0">
                <a:latin typeface="Arial"/>
                <a:cs typeface="Arial"/>
              </a:rPr>
              <a:t>Des parents communiquent avec la commission scolaire et l’école pour demander le retrait de cette nouvelle règle d’école. Selon certains parents, les élèves seraient privés du « droit à l’éducation, du droit à la gratuité scolaire, du droit à l’égalité et du droit de choisir l’école de leur choix » à cause de cette décision. Ils croient que le port du « demi-uniforme » serait discriminatoire sur la base de la condition sociale et que la décision du conseil d’établissement d’imposer le polo serait illégale. La commission scolaire refuse de s’en mêler et l’école refuse de revenir sur sa décision. La règle se retrouve donc dans le nouveau code de vie transmis aux parents lors de la rentrée scolaire. Dans une communication de l’école, elle indique cependant que des mesures seront mises en place pour les familles démunies.</a:t>
            </a:r>
            <a:endParaRPr lang="fr-FR" sz="1600" dirty="0">
              <a:latin typeface="Arial"/>
              <a:cs typeface="Arial"/>
            </a:endParaRPr>
          </a:p>
          <a:p>
            <a:r>
              <a:rPr lang="fr" sz="1600" dirty="0">
                <a:latin typeface="Arial"/>
                <a:cs typeface="Arial"/>
              </a:rPr>
              <a:t>Au cours des deux premières semaines suivant la rentrée scolaire, une trentaine d’élèves ne se présentent pas à l’école avec le polo réglementaire « pour de multiples raisons ». Un polo est alors prêté à une vingtaine d’élèves qui acceptent de le porter mais les élèves qui refusent ne sont pas admises ou admis en classe. Des parents et élèves décident donc d’amener la cause devant la cour.</a:t>
            </a:r>
            <a:br>
              <a:rPr lang="en-US" sz="1600" dirty="0"/>
            </a:br>
            <a:endParaRPr lang="en-US" sz="1600" dirty="0">
              <a:cs typeface="Arial"/>
            </a:endParaRPr>
          </a:p>
          <a:p>
            <a:endParaRPr lang="fr" sz="1600" dirty="0">
              <a:latin typeface="Arial"/>
              <a:cs typeface="Arial"/>
            </a:endParaRPr>
          </a:p>
          <a:p>
            <a:endParaRPr lang="fr-FR" dirty="0">
              <a:cs typeface="Arial"/>
            </a:endParaRPr>
          </a:p>
        </p:txBody>
      </p:sp>
      <p:sp>
        <p:nvSpPr>
          <p:cNvPr id="6" name="Titre 6">
            <a:extLst>
              <a:ext uri="{FF2B5EF4-FFF2-40B4-BE49-F238E27FC236}">
                <a16:creationId xmlns:a16="http://schemas.microsoft.com/office/drawing/2014/main" id="{D12FFF2A-D143-EDF8-81DB-7F17A2AE5AFD}"/>
              </a:ext>
            </a:extLst>
          </p:cNvPr>
          <p:cNvSpPr txBox="1">
            <a:spLocks/>
          </p:cNvSpPr>
          <p:nvPr/>
        </p:nvSpPr>
        <p:spPr>
          <a:xfrm>
            <a:off x="872591" y="795707"/>
            <a:ext cx="10421938"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r>
              <a:rPr lang="fr-FR">
                <a:solidFill>
                  <a:srgbClr val="F6891F"/>
                </a:solidFill>
                <a:latin typeface="Arial"/>
                <a:ea typeface="Segoe UI"/>
                <a:cs typeface="Segoe UI"/>
              </a:rPr>
              <a:t>L'affaire de l'école secondaire l'Escale*</a:t>
            </a:r>
            <a:r>
              <a:rPr lang="en-US">
                <a:solidFill>
                  <a:srgbClr val="212121"/>
                </a:solidFill>
                <a:latin typeface="Arial"/>
                <a:ea typeface="Segoe UI"/>
                <a:cs typeface="Segoe UI"/>
              </a:rPr>
              <a:t>​​​</a:t>
            </a:r>
          </a:p>
          <a:p>
            <a:pPr marL="171450" indent="-171450">
              <a:buFont typeface="Arial,Sans-Serif"/>
              <a:buChar char="•"/>
            </a:pPr>
            <a:r>
              <a:rPr lang="en-US" sz="1000" i="1">
                <a:solidFill>
                  <a:srgbClr val="F6891F"/>
                </a:solidFill>
                <a:latin typeface="Arial"/>
                <a:ea typeface="Arial"/>
                <a:cs typeface="Arial"/>
              </a:rPr>
              <a:t>Résumé de la </a:t>
            </a:r>
            <a:r>
              <a:rPr lang="en-US" sz="1000" i="1" err="1">
                <a:solidFill>
                  <a:srgbClr val="F6891F"/>
                </a:solidFill>
                <a:latin typeface="Arial"/>
                <a:ea typeface="Arial"/>
                <a:cs typeface="Arial"/>
              </a:rPr>
              <a:t>décision</a:t>
            </a:r>
            <a:r>
              <a:rPr lang="en-US" sz="1000" i="1">
                <a:solidFill>
                  <a:srgbClr val="F6891F"/>
                </a:solidFill>
                <a:latin typeface="Arial"/>
                <a:ea typeface="Arial"/>
                <a:cs typeface="Arial"/>
              </a:rPr>
              <a:t> : Guay c. École </a:t>
            </a:r>
            <a:r>
              <a:rPr lang="en-US" sz="1000" i="1" err="1">
                <a:solidFill>
                  <a:srgbClr val="F6891F"/>
                </a:solidFill>
                <a:latin typeface="Arial"/>
                <a:ea typeface="Arial"/>
                <a:cs typeface="Arial"/>
              </a:rPr>
              <a:t>secondaire</a:t>
            </a:r>
            <a:r>
              <a:rPr lang="en-US" sz="1000" i="1">
                <a:solidFill>
                  <a:srgbClr val="F6891F"/>
                </a:solidFill>
                <a:latin typeface="Arial"/>
                <a:ea typeface="Arial"/>
                <a:cs typeface="Arial"/>
              </a:rPr>
              <a:t> de </a:t>
            </a:r>
            <a:r>
              <a:rPr lang="en-US" sz="1000" i="1" err="1">
                <a:solidFill>
                  <a:srgbClr val="F6891F"/>
                </a:solidFill>
                <a:latin typeface="Arial"/>
                <a:ea typeface="Arial"/>
                <a:cs typeface="Arial"/>
              </a:rPr>
              <a:t>l'Escale</a:t>
            </a:r>
            <a:r>
              <a:rPr lang="en-US" sz="1000" i="1">
                <a:solidFill>
                  <a:srgbClr val="F6891F"/>
                </a:solidFill>
                <a:latin typeface="Arial"/>
                <a:ea typeface="Arial"/>
                <a:cs typeface="Arial"/>
              </a:rPr>
              <a:t> </a:t>
            </a:r>
            <a:r>
              <a:rPr lang="en-US" sz="1000" i="1" err="1">
                <a:solidFill>
                  <a:srgbClr val="F6891F"/>
                </a:solidFill>
                <a:latin typeface="Arial"/>
                <a:ea typeface="Arial"/>
                <a:cs typeface="Arial"/>
              </a:rPr>
              <a:t>d'Asbestos</a:t>
            </a:r>
            <a:r>
              <a:rPr lang="en-US" sz="1000" i="1">
                <a:solidFill>
                  <a:srgbClr val="F6891F"/>
                </a:solidFill>
                <a:latin typeface="Arial"/>
                <a:ea typeface="Arial"/>
                <a:cs typeface="Arial"/>
              </a:rPr>
              <a:t>, 2012 QCCS 4530</a:t>
            </a:r>
            <a:endParaRPr lang="fr-FR" sz="1000" i="1">
              <a:solidFill>
                <a:srgbClr val="F6891F"/>
              </a:solidFill>
              <a:cs typeface="Arial"/>
            </a:endParaRPr>
          </a:p>
        </p:txBody>
      </p:sp>
      <p:pic>
        <p:nvPicPr>
          <p:cNvPr id="4" name="Image 3" descr="Une image contenant habits, dessin humoristique, robe, chaussures&#10;&#10;Description générée automatiquement">
            <a:extLst>
              <a:ext uri="{FF2B5EF4-FFF2-40B4-BE49-F238E27FC236}">
                <a16:creationId xmlns:a16="http://schemas.microsoft.com/office/drawing/2014/main" id="{5A28E813-C180-FB2F-6361-9B78085AD726}"/>
              </a:ext>
            </a:extLst>
          </p:cNvPr>
          <p:cNvPicPr>
            <a:picLocks noChangeAspect="1"/>
          </p:cNvPicPr>
          <p:nvPr/>
        </p:nvPicPr>
        <p:blipFill>
          <a:blip r:embed="rId4"/>
          <a:stretch>
            <a:fillRect/>
          </a:stretch>
        </p:blipFill>
        <p:spPr>
          <a:xfrm>
            <a:off x="325119" y="2360347"/>
            <a:ext cx="2451468" cy="3429000"/>
          </a:xfrm>
          <a:prstGeom prst="rect">
            <a:avLst/>
          </a:prstGeom>
        </p:spPr>
      </p:pic>
    </p:spTree>
    <p:custDataLst>
      <p:tags r:id="rId1"/>
    </p:custDataLst>
    <p:extLst>
      <p:ext uri="{BB962C8B-B14F-4D97-AF65-F5344CB8AC3E}">
        <p14:creationId xmlns:p14="http://schemas.microsoft.com/office/powerpoint/2010/main" val="156845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48867BC-55CA-2950-0519-A55AD8D5F727}"/>
              </a:ext>
            </a:extLst>
          </p:cNvPr>
          <p:cNvSpPr>
            <a:spLocks noGrp="1"/>
          </p:cNvSpPr>
          <p:nvPr>
            <p:ph type="body" sz="quarter" idx="14"/>
          </p:nvPr>
        </p:nvSpPr>
        <p:spPr>
          <a:xfrm>
            <a:off x="883920" y="1725168"/>
            <a:ext cx="10424160" cy="4114800"/>
          </a:xfrm>
        </p:spPr>
        <p:txBody>
          <a:bodyPr vert="horz" lIns="0" tIns="0" rIns="0" bIns="0" rtlCol="0" anchor="t">
            <a:noAutofit/>
          </a:bodyPr>
          <a:lstStyle/>
          <a:p>
            <a:pPr lvl="1"/>
            <a:r>
              <a:rPr lang="fr-FR"/>
              <a:t>Est-ce qu’il s’agit de discrimination directe ou indirecte? De quel motif interdit de discrimination directe ou indirecte est-il question dans cette situation?</a:t>
            </a:r>
            <a:r>
              <a:rPr lang="en-US"/>
              <a:t>​</a:t>
            </a:r>
          </a:p>
          <a:p>
            <a:pPr lvl="1"/>
            <a:endParaRPr lang="fr-FR"/>
          </a:p>
          <a:p>
            <a:pPr lvl="1"/>
            <a:r>
              <a:rPr lang="fr-FR"/>
              <a:t>À ton avis, est-ce que le port du « demi-uniforme » à l’école va éliminer l’intimidation et le rejet de certaines ou certains élèves?</a:t>
            </a:r>
          </a:p>
          <a:p>
            <a:pPr marL="0" lvl="1" indent="0">
              <a:buNone/>
            </a:pPr>
            <a:r>
              <a:rPr lang="en-US"/>
              <a:t>​</a:t>
            </a:r>
            <a:endParaRPr lang="fr-FR"/>
          </a:p>
          <a:p>
            <a:pPr lvl="1"/>
            <a:r>
              <a:rPr lang="fr-FR"/>
              <a:t>De façon générale, es-tu pour ou contre le port d’un uniforme à l’école? Explique pourquoi. </a:t>
            </a:r>
          </a:p>
        </p:txBody>
      </p:sp>
      <p:sp>
        <p:nvSpPr>
          <p:cNvPr id="8" name="Titre 2">
            <a:extLst>
              <a:ext uri="{FF2B5EF4-FFF2-40B4-BE49-F238E27FC236}">
                <a16:creationId xmlns:a16="http://schemas.microsoft.com/office/drawing/2014/main" id="{26B6D5BD-EF1D-885F-D82F-C2C28CDB83F1}"/>
              </a:ext>
            </a:extLst>
          </p:cNvPr>
          <p:cNvSpPr>
            <a:spLocks noGrp="1"/>
          </p:cNvSpPr>
          <p:nvPr>
            <p:ph type="title"/>
          </p:nvPr>
        </p:nvSpPr>
        <p:spPr>
          <a:xfrm>
            <a:off x="681046" y="560921"/>
            <a:ext cx="8660224" cy="963794"/>
          </a:xfrm>
        </p:spPr>
        <p:txBody>
          <a:bodyPr/>
          <a:lstStyle/>
          <a:p>
            <a:r>
              <a:rPr lang="fr-FR">
                <a:solidFill>
                  <a:schemeClr val="accent1"/>
                </a:solidFill>
                <a:cs typeface="Arial"/>
              </a:rPr>
              <a:t>Pistes de réflexion</a:t>
            </a:r>
            <a:endParaRPr lang="fr-FR"/>
          </a:p>
        </p:txBody>
      </p:sp>
    </p:spTree>
    <p:custDataLst>
      <p:tags r:id="rId1"/>
    </p:custDataLst>
    <p:extLst>
      <p:ext uri="{BB962C8B-B14F-4D97-AF65-F5344CB8AC3E}">
        <p14:creationId xmlns:p14="http://schemas.microsoft.com/office/powerpoint/2010/main" val="122798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Activité 5 </a:t>
            </a:r>
          </a:p>
          <a:p>
            <a:r>
              <a:rPr lang="fr-FR" sz="4000">
                <a:cs typeface="Arial"/>
              </a:rPr>
              <a:t>Étude de cas</a:t>
            </a:r>
            <a:endParaRPr lang="fr-FR">
              <a:cs typeface="Arial"/>
            </a:endParaRPr>
          </a:p>
        </p:txBody>
      </p:sp>
      <p:pic>
        <p:nvPicPr>
          <p:cNvPr id="5" name="Espace réservé pour une image  4" descr="Une image contenant dessin, croquis, clipart, illustration&#10;&#10;Description générée automatiquement">
            <a:extLst>
              <a:ext uri="{FF2B5EF4-FFF2-40B4-BE49-F238E27FC236}">
                <a16:creationId xmlns:a16="http://schemas.microsoft.com/office/drawing/2014/main" id="{FE8874D1-69B7-22D8-B810-7EB7B22BFDF8}"/>
              </a:ext>
            </a:extLst>
          </p:cNvPr>
          <p:cNvPicPr>
            <a:picLocks noGrp="1" noChangeAspect="1"/>
          </p:cNvPicPr>
          <p:nvPr>
            <p:ph type="pic" sz="quarter" idx="16"/>
          </p:nvPr>
        </p:nvPicPr>
        <p:blipFill rotWithShape="1">
          <a:blip r:embed="rId4"/>
          <a:srcRect l="1515" t="1441" r="-1515" b="47143"/>
          <a:stretch/>
        </p:blipFill>
        <p:spPr>
          <a:xfrm>
            <a:off x="6976872" y="1416462"/>
            <a:ext cx="4023360" cy="4023360"/>
          </a:xfrm>
        </p:spPr>
      </p:pic>
    </p:spTree>
    <p:custDataLst>
      <p:tags r:id="rId1"/>
    </p:custDataLst>
    <p:extLst>
      <p:ext uri="{BB962C8B-B14F-4D97-AF65-F5344CB8AC3E}">
        <p14:creationId xmlns:p14="http://schemas.microsoft.com/office/powerpoint/2010/main" val="328216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47F4428-26AA-E025-EFB5-957A4AD6681D}"/>
              </a:ext>
            </a:extLst>
          </p:cNvPr>
          <p:cNvSpPr>
            <a:spLocks noGrp="1"/>
          </p:cNvSpPr>
          <p:nvPr>
            <p:ph type="body" idx="1"/>
          </p:nvPr>
        </p:nvSpPr>
        <p:spPr/>
        <p:txBody>
          <a:bodyPr/>
          <a:lstStyle/>
          <a:p>
            <a:r>
              <a:rPr lang="fr-FR">
                <a:cs typeface="Arial"/>
              </a:rPr>
              <a:t>Quelques concepts à se remémorer...</a:t>
            </a:r>
          </a:p>
        </p:txBody>
      </p:sp>
      <p:pic>
        <p:nvPicPr>
          <p:cNvPr id="5" name="Espace réservé pour une image  4" descr="Une image contenant habits, dessin humoristique, dessin, clipart&#10;&#10;Description générée automatiquement">
            <a:extLst>
              <a:ext uri="{FF2B5EF4-FFF2-40B4-BE49-F238E27FC236}">
                <a16:creationId xmlns:a16="http://schemas.microsoft.com/office/drawing/2014/main" id="{87EC888F-EF7D-8256-D904-4311F08F580D}"/>
              </a:ext>
            </a:extLst>
          </p:cNvPr>
          <p:cNvPicPr>
            <a:picLocks noGrp="1" noChangeAspect="1"/>
          </p:cNvPicPr>
          <p:nvPr>
            <p:ph type="pic" sz="quarter" idx="16"/>
          </p:nvPr>
        </p:nvPicPr>
        <p:blipFill rotWithShape="1">
          <a:blip r:embed="rId4"/>
          <a:srcRect t="4218" b="33716"/>
          <a:stretch/>
        </p:blipFill>
        <p:spPr>
          <a:xfrm>
            <a:off x="6976872" y="1416462"/>
            <a:ext cx="4023360" cy="4023360"/>
          </a:xfrm>
        </p:spPr>
      </p:pic>
    </p:spTree>
    <p:custDataLst>
      <p:tags r:id="rId1"/>
    </p:custDataLst>
    <p:extLst>
      <p:ext uri="{BB962C8B-B14F-4D97-AF65-F5344CB8AC3E}">
        <p14:creationId xmlns:p14="http://schemas.microsoft.com/office/powerpoint/2010/main" val="286572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E560F0-2DB7-7EAC-12AF-2E76A9BD384B}"/>
              </a:ext>
            </a:extLst>
          </p:cNvPr>
          <p:cNvSpPr>
            <a:spLocks noGrp="1"/>
          </p:cNvSpPr>
          <p:nvPr>
            <p:ph type="title"/>
          </p:nvPr>
        </p:nvSpPr>
        <p:spPr/>
        <p:txBody>
          <a:bodyPr/>
          <a:lstStyle/>
          <a:p>
            <a:r>
              <a:rPr lang="fr-FR" dirty="0">
                <a:solidFill>
                  <a:schemeClr val="accent1"/>
                </a:solidFill>
                <a:cs typeface="Arial"/>
              </a:rPr>
              <a:t>Les cas</a:t>
            </a:r>
          </a:p>
        </p:txBody>
      </p:sp>
      <p:sp>
        <p:nvSpPr>
          <p:cNvPr id="4" name="Rectangle : coins arrondis 3">
            <a:extLst>
              <a:ext uri="{FF2B5EF4-FFF2-40B4-BE49-F238E27FC236}">
                <a16:creationId xmlns:a16="http://schemas.microsoft.com/office/drawing/2014/main" id="{A16680BD-F245-3F81-9403-3A9F92B7B9C3}"/>
              </a:ext>
            </a:extLst>
          </p:cNvPr>
          <p:cNvSpPr/>
          <p:nvPr/>
        </p:nvSpPr>
        <p:spPr>
          <a:xfrm>
            <a:off x="1783307" y="1743500"/>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cs typeface="Arial"/>
              </a:rPr>
              <a:t>Joël</a:t>
            </a:r>
            <a:endParaRPr lang="fr-FR" dirty="0" err="1">
              <a:solidFill>
                <a:schemeClr val="tx1"/>
              </a:solidFill>
            </a:endParaRPr>
          </a:p>
        </p:txBody>
      </p:sp>
      <p:sp>
        <p:nvSpPr>
          <p:cNvPr id="5" name="Rectangle : coins arrondis 4">
            <a:extLst>
              <a:ext uri="{FF2B5EF4-FFF2-40B4-BE49-F238E27FC236}">
                <a16:creationId xmlns:a16="http://schemas.microsoft.com/office/drawing/2014/main" id="{37033683-0342-5715-7D9A-E361A1D3B0F2}"/>
              </a:ext>
            </a:extLst>
          </p:cNvPr>
          <p:cNvSpPr/>
          <p:nvPr/>
        </p:nvSpPr>
        <p:spPr>
          <a:xfrm>
            <a:off x="4774440" y="1743499"/>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Sarah</a:t>
            </a:r>
            <a:endParaRPr lang="fr-FR" dirty="0">
              <a:solidFill>
                <a:schemeClr val="tx1"/>
              </a:solidFill>
            </a:endParaRPr>
          </a:p>
        </p:txBody>
      </p:sp>
      <p:sp>
        <p:nvSpPr>
          <p:cNvPr id="6" name="Rectangle : coins arrondis 5">
            <a:extLst>
              <a:ext uri="{FF2B5EF4-FFF2-40B4-BE49-F238E27FC236}">
                <a16:creationId xmlns:a16="http://schemas.microsoft.com/office/drawing/2014/main" id="{8D4E28E7-DF8D-0514-D48E-16465E0AACD3}"/>
              </a:ext>
            </a:extLst>
          </p:cNvPr>
          <p:cNvSpPr/>
          <p:nvPr/>
        </p:nvSpPr>
        <p:spPr>
          <a:xfrm>
            <a:off x="7697336" y="1743500"/>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Jessie</a:t>
            </a:r>
            <a:endParaRPr lang="fr-FR" dirty="0"/>
          </a:p>
        </p:txBody>
      </p:sp>
      <p:sp>
        <p:nvSpPr>
          <p:cNvPr id="7" name="Rectangle : coins arrondis 6">
            <a:extLst>
              <a:ext uri="{FF2B5EF4-FFF2-40B4-BE49-F238E27FC236}">
                <a16:creationId xmlns:a16="http://schemas.microsoft.com/office/drawing/2014/main" id="{1A8085D4-17D0-E3E3-9E0E-8E05A0F969A9}"/>
              </a:ext>
            </a:extLst>
          </p:cNvPr>
          <p:cNvSpPr/>
          <p:nvPr/>
        </p:nvSpPr>
        <p:spPr>
          <a:xfrm>
            <a:off x="1783307" y="3312993"/>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Sasha</a:t>
            </a:r>
            <a:endParaRPr lang="fr-FR" dirty="0" err="1">
              <a:solidFill>
                <a:schemeClr val="tx1"/>
              </a:solidFill>
            </a:endParaRPr>
          </a:p>
        </p:txBody>
      </p:sp>
      <p:sp>
        <p:nvSpPr>
          <p:cNvPr id="8" name="Rectangle : coins arrondis 7">
            <a:extLst>
              <a:ext uri="{FF2B5EF4-FFF2-40B4-BE49-F238E27FC236}">
                <a16:creationId xmlns:a16="http://schemas.microsoft.com/office/drawing/2014/main" id="{9B55DC9D-2999-9914-198E-31BD06F27B6C}"/>
              </a:ext>
            </a:extLst>
          </p:cNvPr>
          <p:cNvSpPr/>
          <p:nvPr/>
        </p:nvSpPr>
        <p:spPr>
          <a:xfrm>
            <a:off x="4774440" y="3312992"/>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Samia</a:t>
            </a:r>
            <a:endParaRPr lang="fr-FR" dirty="0" err="1">
              <a:solidFill>
                <a:schemeClr val="tx1"/>
              </a:solidFill>
            </a:endParaRPr>
          </a:p>
        </p:txBody>
      </p:sp>
      <p:sp>
        <p:nvSpPr>
          <p:cNvPr id="9" name="Rectangle : coins arrondis 8">
            <a:extLst>
              <a:ext uri="{FF2B5EF4-FFF2-40B4-BE49-F238E27FC236}">
                <a16:creationId xmlns:a16="http://schemas.microsoft.com/office/drawing/2014/main" id="{653F9C3B-6797-045E-9370-149F51B040D5}"/>
              </a:ext>
            </a:extLst>
          </p:cNvPr>
          <p:cNvSpPr/>
          <p:nvPr/>
        </p:nvSpPr>
        <p:spPr>
          <a:xfrm>
            <a:off x="7697336" y="3312992"/>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Martin</a:t>
            </a:r>
            <a:endParaRPr lang="fr-FR" dirty="0" err="1">
              <a:solidFill>
                <a:schemeClr val="tx1"/>
              </a:solidFill>
            </a:endParaRPr>
          </a:p>
        </p:txBody>
      </p:sp>
      <p:sp>
        <p:nvSpPr>
          <p:cNvPr id="10" name="Rectangle : coins arrondis 9">
            <a:extLst>
              <a:ext uri="{FF2B5EF4-FFF2-40B4-BE49-F238E27FC236}">
                <a16:creationId xmlns:a16="http://schemas.microsoft.com/office/drawing/2014/main" id="{0A0B3CA2-5152-3C7A-40F0-36ABDE63D261}"/>
              </a:ext>
            </a:extLst>
          </p:cNvPr>
          <p:cNvSpPr/>
          <p:nvPr/>
        </p:nvSpPr>
        <p:spPr>
          <a:xfrm>
            <a:off x="3216321" y="4848365"/>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Lily</a:t>
            </a:r>
            <a:endParaRPr lang="fr-FR" dirty="0" err="1">
              <a:solidFill>
                <a:schemeClr val="tx1"/>
              </a:solidFill>
            </a:endParaRPr>
          </a:p>
        </p:txBody>
      </p:sp>
      <p:sp>
        <p:nvSpPr>
          <p:cNvPr id="11" name="Rectangle : coins arrondis 10">
            <a:extLst>
              <a:ext uri="{FF2B5EF4-FFF2-40B4-BE49-F238E27FC236}">
                <a16:creationId xmlns:a16="http://schemas.microsoft.com/office/drawing/2014/main" id="{E1EF0207-ED64-71E0-2555-8B8AD67882E2}"/>
              </a:ext>
            </a:extLst>
          </p:cNvPr>
          <p:cNvSpPr/>
          <p:nvPr/>
        </p:nvSpPr>
        <p:spPr>
          <a:xfrm>
            <a:off x="6343934" y="4848366"/>
            <a:ext cx="2006220" cy="117598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dirty="0">
                <a:solidFill>
                  <a:schemeClr val="tx1"/>
                </a:solidFill>
                <a:cs typeface="Arial"/>
              </a:rPr>
              <a:t>Charles</a:t>
            </a:r>
            <a:endParaRPr lang="fr-FR" dirty="0"/>
          </a:p>
        </p:txBody>
      </p:sp>
    </p:spTree>
    <p:custDataLst>
      <p:tags r:id="rId1"/>
    </p:custDataLst>
    <p:extLst>
      <p:ext uri="{BB962C8B-B14F-4D97-AF65-F5344CB8AC3E}">
        <p14:creationId xmlns:p14="http://schemas.microsoft.com/office/powerpoint/2010/main" val="316728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891387-C60A-8866-FE3B-3E1711C06985}"/>
              </a:ext>
            </a:extLst>
          </p:cNvPr>
          <p:cNvSpPr>
            <a:spLocks noGrp="1"/>
          </p:cNvSpPr>
          <p:nvPr>
            <p:ph type="body" sz="quarter" idx="14"/>
          </p:nvPr>
        </p:nvSpPr>
        <p:spPr>
          <a:xfrm>
            <a:off x="1414272" y="2463627"/>
            <a:ext cx="8839199" cy="2500459"/>
          </a:xfrm>
        </p:spPr>
        <p:txBody>
          <a:bodyPr vert="horz" lIns="0" tIns="0" rIns="0" bIns="0" rtlCol="0" anchor="t">
            <a:noAutofit/>
          </a:bodyPr>
          <a:lstStyle/>
          <a:p>
            <a:pPr lvl="1"/>
            <a:r>
              <a:rPr lang="fr-FR" sz="3600" dirty="0"/>
              <a:t>Présenter brièvement la situation dans vos propres mots.</a:t>
            </a:r>
          </a:p>
          <a:p>
            <a:pPr lvl="1"/>
            <a:endParaRPr lang="fr-FR" sz="3600" dirty="0"/>
          </a:p>
          <a:p>
            <a:pPr lvl="1"/>
            <a:r>
              <a:rPr lang="fr-FR" sz="3600" dirty="0"/>
              <a:t>Identifier adéquatement au moins deux enjeux éthiques.</a:t>
            </a:r>
          </a:p>
        </p:txBody>
      </p:sp>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p:txBody>
          <a:bodyPr/>
          <a:lstStyle/>
          <a:p>
            <a:r>
              <a:rPr lang="fr-FR">
                <a:solidFill>
                  <a:schemeClr val="accent1"/>
                </a:solidFill>
                <a:cs typeface="Arial"/>
              </a:rPr>
              <a:t>Étape 1 – Retour sur le contexte</a:t>
            </a:r>
          </a:p>
        </p:txBody>
      </p:sp>
    </p:spTree>
    <p:custDataLst>
      <p:tags r:id="rId1"/>
    </p:custDataLst>
    <p:extLst>
      <p:ext uri="{BB962C8B-B14F-4D97-AF65-F5344CB8AC3E}">
        <p14:creationId xmlns:p14="http://schemas.microsoft.com/office/powerpoint/2010/main" val="41293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a:xfrm>
            <a:off x="886968" y="822960"/>
            <a:ext cx="4681967" cy="1113692"/>
          </a:xfrm>
        </p:spPr>
        <p:txBody>
          <a:bodyPr/>
          <a:lstStyle/>
          <a:p>
            <a:r>
              <a:rPr lang="fr-FR">
                <a:solidFill>
                  <a:schemeClr val="accent1"/>
                </a:solidFill>
                <a:cs typeface="Arial"/>
              </a:rPr>
              <a:t>Étape 2 – L'accommodement demandé est-il raisonnable?</a:t>
            </a:r>
          </a:p>
        </p:txBody>
      </p:sp>
      <p:pic>
        <p:nvPicPr>
          <p:cNvPr id="2" name="Image 1" descr="Une image contenant texte, capture d’écran, Police, nombre&#10;&#10;Description générée automatiquement">
            <a:extLst>
              <a:ext uri="{FF2B5EF4-FFF2-40B4-BE49-F238E27FC236}">
                <a16:creationId xmlns:a16="http://schemas.microsoft.com/office/drawing/2014/main" id="{DF83250A-03CD-341F-0F0A-ABB46CCE499F}"/>
              </a:ext>
            </a:extLst>
          </p:cNvPr>
          <p:cNvPicPr>
            <a:picLocks noChangeAspect="1"/>
          </p:cNvPicPr>
          <p:nvPr/>
        </p:nvPicPr>
        <p:blipFill>
          <a:blip r:embed="rId4"/>
          <a:stretch>
            <a:fillRect/>
          </a:stretch>
        </p:blipFill>
        <p:spPr>
          <a:xfrm>
            <a:off x="5829963" y="301925"/>
            <a:ext cx="5247850" cy="4298831"/>
          </a:xfrm>
          <a:prstGeom prst="rect">
            <a:avLst/>
          </a:prstGeom>
        </p:spPr>
      </p:pic>
      <p:grpSp>
        <p:nvGrpSpPr>
          <p:cNvPr id="6" name="Groupe 5">
            <a:extLst>
              <a:ext uri="{FF2B5EF4-FFF2-40B4-BE49-F238E27FC236}">
                <a16:creationId xmlns:a16="http://schemas.microsoft.com/office/drawing/2014/main" id="{CC350899-1451-ADE6-A4AE-697A594D340B}"/>
              </a:ext>
            </a:extLst>
          </p:cNvPr>
          <p:cNvGrpSpPr/>
          <p:nvPr/>
        </p:nvGrpSpPr>
        <p:grpSpPr>
          <a:xfrm>
            <a:off x="6909513" y="3109292"/>
            <a:ext cx="4965491" cy="3419658"/>
            <a:chOff x="2237926" y="3237151"/>
            <a:chExt cx="5253038" cy="3807846"/>
          </a:xfrm>
        </p:grpSpPr>
        <p:pic>
          <p:nvPicPr>
            <p:cNvPr id="4" name="Image 3" descr="Une image contenant texte, capture d’écran, Police, ligne&#10;&#10;Description générée automatiquement">
              <a:extLst>
                <a:ext uri="{FF2B5EF4-FFF2-40B4-BE49-F238E27FC236}">
                  <a16:creationId xmlns:a16="http://schemas.microsoft.com/office/drawing/2014/main" id="{215E5637-8F93-6C74-F6B2-8B762677B9FB}"/>
                </a:ext>
              </a:extLst>
            </p:cNvPr>
            <p:cNvPicPr>
              <a:picLocks noChangeAspect="1"/>
            </p:cNvPicPr>
            <p:nvPr/>
          </p:nvPicPr>
          <p:blipFill>
            <a:blip r:embed="rId5"/>
            <a:stretch>
              <a:fillRect/>
            </a:stretch>
          </p:blipFill>
          <p:spPr>
            <a:xfrm>
              <a:off x="2237926" y="3237151"/>
              <a:ext cx="5243244" cy="1720791"/>
            </a:xfrm>
            <a:prstGeom prst="rect">
              <a:avLst/>
            </a:prstGeom>
          </p:spPr>
        </p:pic>
        <p:pic>
          <p:nvPicPr>
            <p:cNvPr id="5" name="Image 4" descr="Une image contenant texte, capture d’écran, ligne, Police&#10;&#10;Description générée automatiquement">
              <a:extLst>
                <a:ext uri="{FF2B5EF4-FFF2-40B4-BE49-F238E27FC236}">
                  <a16:creationId xmlns:a16="http://schemas.microsoft.com/office/drawing/2014/main" id="{462A1C1B-184A-CE52-1ABA-319FD82CCE2C}"/>
                </a:ext>
              </a:extLst>
            </p:cNvPr>
            <p:cNvPicPr>
              <a:picLocks noChangeAspect="1"/>
            </p:cNvPicPr>
            <p:nvPr/>
          </p:nvPicPr>
          <p:blipFill>
            <a:blip r:embed="rId6"/>
            <a:stretch>
              <a:fillRect/>
            </a:stretch>
          </p:blipFill>
          <p:spPr>
            <a:xfrm>
              <a:off x="2271263" y="4859458"/>
              <a:ext cx="5219701" cy="2185539"/>
            </a:xfrm>
            <a:prstGeom prst="rect">
              <a:avLst/>
            </a:prstGeom>
          </p:spPr>
        </p:pic>
      </p:grpSp>
    </p:spTree>
    <p:custDataLst>
      <p:tags r:id="rId1"/>
    </p:custDataLst>
    <p:extLst>
      <p:ext uri="{BB962C8B-B14F-4D97-AF65-F5344CB8AC3E}">
        <p14:creationId xmlns:p14="http://schemas.microsoft.com/office/powerpoint/2010/main" val="237765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606375F-2C37-E6BE-DBA1-241FB8054962}"/>
              </a:ext>
            </a:extLst>
          </p:cNvPr>
          <p:cNvSpPr>
            <a:spLocks noGrp="1"/>
          </p:cNvSpPr>
          <p:nvPr>
            <p:ph type="title"/>
          </p:nvPr>
        </p:nvSpPr>
        <p:spPr>
          <a:xfrm>
            <a:off x="886968" y="834333"/>
            <a:ext cx="3188624" cy="749753"/>
          </a:xfrm>
        </p:spPr>
        <p:txBody>
          <a:bodyPr/>
          <a:lstStyle/>
          <a:p>
            <a:r>
              <a:rPr lang="fr-FR">
                <a:solidFill>
                  <a:schemeClr val="accent1"/>
                </a:solidFill>
                <a:cs typeface="Arial"/>
              </a:rPr>
              <a:t>Étape 3 – Étude de cas</a:t>
            </a:r>
          </a:p>
        </p:txBody>
      </p:sp>
      <p:pic>
        <p:nvPicPr>
          <p:cNvPr id="4" name="Image 3">
            <a:extLst>
              <a:ext uri="{FF2B5EF4-FFF2-40B4-BE49-F238E27FC236}">
                <a16:creationId xmlns:a16="http://schemas.microsoft.com/office/drawing/2014/main" id="{28DC6091-9F4D-F107-25D7-23AB4DCE2836}"/>
              </a:ext>
            </a:extLst>
          </p:cNvPr>
          <p:cNvPicPr>
            <a:picLocks noChangeAspect="1"/>
          </p:cNvPicPr>
          <p:nvPr/>
        </p:nvPicPr>
        <p:blipFill>
          <a:blip r:embed="rId4"/>
          <a:stretch>
            <a:fillRect/>
          </a:stretch>
        </p:blipFill>
        <p:spPr>
          <a:xfrm>
            <a:off x="2481280" y="2390502"/>
            <a:ext cx="8811855" cy="3905795"/>
          </a:xfrm>
          <a:prstGeom prst="rect">
            <a:avLst/>
          </a:prstGeom>
          <a:ln w="38100">
            <a:solidFill>
              <a:schemeClr val="accent1"/>
            </a:solidFill>
          </a:ln>
        </p:spPr>
      </p:pic>
    </p:spTree>
    <p:custDataLst>
      <p:tags r:id="rId1"/>
    </p:custDataLst>
    <p:extLst>
      <p:ext uri="{BB962C8B-B14F-4D97-AF65-F5344CB8AC3E}">
        <p14:creationId xmlns:p14="http://schemas.microsoft.com/office/powerpoint/2010/main" val="358061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039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039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719954" y="674104"/>
            <a:ext cx="5943600" cy="914400"/>
          </a:xfrm>
        </p:spPr>
        <p:txBody>
          <a:bodyPr/>
          <a:lstStyle/>
          <a:p>
            <a:r>
              <a:rPr lang="fr-FR" sz="2800">
                <a:solidFill>
                  <a:srgbClr val="212121"/>
                </a:solidFill>
                <a:latin typeface="Arial"/>
                <a:cs typeface="Arial"/>
              </a:rPr>
              <a:t>Qu’est-ce que la discrimination?</a:t>
            </a: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417242" y="1415976"/>
            <a:ext cx="6549024" cy="1325593"/>
          </a:xfrm>
        </p:spPr>
        <p:txBody>
          <a:bodyPr vert="horz" lIns="0" tIns="0" rIns="0" bIns="0" rtlCol="0" anchor="t">
            <a:noAutofit/>
          </a:bodyPr>
          <a:lstStyle/>
          <a:p>
            <a:pPr algn="ctr"/>
            <a:r>
              <a:rPr lang="en-US" err="1">
                <a:cs typeface="Arial" panose="020B0604020202020204"/>
              </a:rPr>
              <a:t>Priver</a:t>
            </a:r>
            <a:r>
              <a:rPr lang="en-US">
                <a:cs typeface="Arial" panose="020B0604020202020204"/>
              </a:rPr>
              <a:t> </a:t>
            </a:r>
            <a:r>
              <a:rPr lang="en-US" err="1">
                <a:cs typeface="Arial" panose="020B0604020202020204"/>
              </a:rPr>
              <a:t>une</a:t>
            </a:r>
            <a:r>
              <a:rPr lang="en-US">
                <a:cs typeface="Arial" panose="020B0604020202020204"/>
              </a:rPr>
              <a:t> </a:t>
            </a:r>
            <a:r>
              <a:rPr lang="en-US" err="1">
                <a:cs typeface="Arial" panose="020B0604020202020204"/>
              </a:rPr>
              <a:t>personne</a:t>
            </a:r>
            <a:r>
              <a:rPr lang="en-US">
                <a:cs typeface="Arial" panose="020B0604020202020204"/>
              </a:rPr>
              <a:t> de </a:t>
            </a:r>
            <a:r>
              <a:rPr lang="en-US" err="1">
                <a:cs typeface="Arial" panose="020B0604020202020204"/>
              </a:rPr>
              <a:t>ses</a:t>
            </a:r>
            <a:r>
              <a:rPr lang="en-US">
                <a:cs typeface="Arial" panose="020B0604020202020204"/>
              </a:rPr>
              <a:t> droits </a:t>
            </a:r>
            <a:r>
              <a:rPr lang="en-US" err="1">
                <a:cs typeface="Arial" panose="020B0604020202020204"/>
              </a:rPr>
              <a:t>ou</a:t>
            </a:r>
            <a:r>
              <a:rPr lang="en-US">
                <a:cs typeface="Arial" panose="020B0604020202020204"/>
              </a:rPr>
              <a:t> d'un </a:t>
            </a:r>
            <a:r>
              <a:rPr lang="en-US" err="1">
                <a:cs typeface="Arial" panose="020B0604020202020204"/>
              </a:rPr>
              <a:t>accès</a:t>
            </a:r>
            <a:r>
              <a:rPr lang="en-US">
                <a:cs typeface="Arial" panose="020B0604020202020204"/>
              </a:rPr>
              <a:t> aux </a:t>
            </a:r>
            <a:r>
              <a:rPr lang="en-US" err="1">
                <a:cs typeface="Arial" panose="020B0604020202020204"/>
              </a:rPr>
              <a:t>mêmes</a:t>
            </a:r>
            <a:r>
              <a:rPr lang="en-US">
                <a:cs typeface="Arial" panose="020B0604020202020204"/>
              </a:rPr>
              <a:t> services que les </a:t>
            </a:r>
            <a:r>
              <a:rPr lang="en-US" err="1">
                <a:cs typeface="Arial" panose="020B0604020202020204"/>
              </a:rPr>
              <a:t>autres</a:t>
            </a:r>
            <a:r>
              <a:rPr lang="en-US">
                <a:cs typeface="Arial" panose="020B0604020202020204"/>
              </a:rPr>
              <a:t>.</a:t>
            </a:r>
            <a:endParaRPr lang="fr-FR">
              <a:cs typeface="Arial" panose="020B0604020202020204"/>
            </a:endParaRPr>
          </a:p>
        </p:txBody>
      </p:sp>
      <p:sp>
        <p:nvSpPr>
          <p:cNvPr id="3" name="Flèche : bas 2">
            <a:extLst>
              <a:ext uri="{FF2B5EF4-FFF2-40B4-BE49-F238E27FC236}">
                <a16:creationId xmlns:a16="http://schemas.microsoft.com/office/drawing/2014/main" id="{DA566398-24F8-0178-81F0-8E25E754FA5F}"/>
              </a:ext>
            </a:extLst>
          </p:cNvPr>
          <p:cNvSpPr/>
          <p:nvPr/>
        </p:nvSpPr>
        <p:spPr>
          <a:xfrm>
            <a:off x="3395156" y="2752890"/>
            <a:ext cx="283350" cy="388937"/>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sp>
        <p:nvSpPr>
          <p:cNvPr id="6" name="Espace réservé du texte 3">
            <a:extLst>
              <a:ext uri="{FF2B5EF4-FFF2-40B4-BE49-F238E27FC236}">
                <a16:creationId xmlns:a16="http://schemas.microsoft.com/office/drawing/2014/main" id="{A5CABBC9-974A-D74D-2645-6C3A39825FB3}"/>
              </a:ext>
            </a:extLst>
          </p:cNvPr>
          <p:cNvSpPr txBox="1">
            <a:spLocks/>
          </p:cNvSpPr>
          <p:nvPr/>
        </p:nvSpPr>
        <p:spPr>
          <a:xfrm>
            <a:off x="425868" y="3308036"/>
            <a:ext cx="6549024" cy="1311215"/>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ctr"/>
            <a:r>
              <a:rPr lang="en-US" err="1">
                <a:cs typeface="Arial" panose="020B0604020202020204"/>
              </a:rPr>
              <a:t>Basé</a:t>
            </a:r>
            <a:r>
              <a:rPr lang="en-US">
                <a:cs typeface="Arial" panose="020B0604020202020204"/>
              </a:rPr>
              <a:t> sur des </a:t>
            </a:r>
            <a:r>
              <a:rPr lang="en-US" err="1">
                <a:cs typeface="Arial" panose="020B0604020202020204"/>
              </a:rPr>
              <a:t>caractéristiques</a:t>
            </a:r>
            <a:r>
              <a:rPr lang="en-US">
                <a:cs typeface="Arial" panose="020B0604020202020204"/>
              </a:rPr>
              <a:t> </a:t>
            </a:r>
            <a:r>
              <a:rPr lang="en-US" err="1">
                <a:cs typeface="Arial" panose="020B0604020202020204"/>
              </a:rPr>
              <a:t>personnelles</a:t>
            </a:r>
            <a:endParaRPr lang="en-US">
              <a:cs typeface="Arial" panose="020B0604020202020204"/>
            </a:endParaRPr>
          </a:p>
          <a:p>
            <a:pPr algn="ctr"/>
            <a:r>
              <a:rPr lang="en-US" sz="1600">
                <a:cs typeface="Arial" panose="020B0604020202020204"/>
              </a:rPr>
              <a:t>(</a:t>
            </a:r>
            <a:r>
              <a:rPr lang="en-US" sz="1600" err="1">
                <a:cs typeface="Arial" panose="020B0604020202020204"/>
              </a:rPr>
              <a:t>reconnues</a:t>
            </a:r>
            <a:r>
              <a:rPr lang="en-US" sz="1600">
                <a:cs typeface="Arial" panose="020B0604020202020204"/>
              </a:rPr>
              <a:t> </a:t>
            </a:r>
            <a:r>
              <a:rPr lang="en-US" sz="1600" err="1">
                <a:cs typeface="Arial" panose="020B0604020202020204"/>
              </a:rPr>
              <a:t>comme</a:t>
            </a:r>
            <a:r>
              <a:rPr lang="en-US" sz="1600">
                <a:cs typeface="Arial" panose="020B0604020202020204"/>
              </a:rPr>
              <a:t> motifs </a:t>
            </a:r>
            <a:r>
              <a:rPr lang="en-US" sz="1600" err="1">
                <a:cs typeface="Arial" panose="020B0604020202020204"/>
              </a:rPr>
              <a:t>interdits</a:t>
            </a:r>
            <a:r>
              <a:rPr lang="en-US" sz="1600">
                <a:cs typeface="Arial" panose="020B0604020202020204"/>
              </a:rPr>
              <a:t> de discrimination par les </a:t>
            </a:r>
            <a:r>
              <a:rPr lang="en-US" sz="1600" err="1">
                <a:cs typeface="Arial" panose="020B0604020202020204"/>
              </a:rPr>
              <a:t>chartes</a:t>
            </a:r>
            <a:r>
              <a:rPr lang="en-US" sz="1600">
                <a:cs typeface="Arial" panose="020B0604020202020204"/>
              </a:rPr>
              <a:t>)</a:t>
            </a:r>
          </a:p>
        </p:txBody>
      </p:sp>
      <p:sp>
        <p:nvSpPr>
          <p:cNvPr id="7" name="ZoneTexte 6">
            <a:extLst>
              <a:ext uri="{FF2B5EF4-FFF2-40B4-BE49-F238E27FC236}">
                <a16:creationId xmlns:a16="http://schemas.microsoft.com/office/drawing/2014/main" id="{99FD23D7-9F4C-84DE-DC34-520A5FC0F23B}"/>
              </a:ext>
            </a:extLst>
          </p:cNvPr>
          <p:cNvSpPr txBox="1"/>
          <p:nvPr/>
        </p:nvSpPr>
        <p:spPr>
          <a:xfrm>
            <a:off x="1114249" y="5191124"/>
            <a:ext cx="2321469" cy="83099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ctr"/>
            <a:r>
              <a:rPr lang="fr-FR" sz="2400" b="1">
                <a:cs typeface="Arial"/>
              </a:rPr>
              <a:t>Discrimination</a:t>
            </a:r>
            <a:br>
              <a:rPr lang="fr-FR" sz="2400" b="1">
                <a:cs typeface="Arial"/>
              </a:rPr>
            </a:br>
            <a:r>
              <a:rPr lang="fr-FR" sz="2400" b="1">
                <a:cs typeface="Arial"/>
              </a:rPr>
              <a:t>directe</a:t>
            </a:r>
          </a:p>
        </p:txBody>
      </p:sp>
      <p:sp>
        <p:nvSpPr>
          <p:cNvPr id="8" name="ZoneTexte 7">
            <a:extLst>
              <a:ext uri="{FF2B5EF4-FFF2-40B4-BE49-F238E27FC236}">
                <a16:creationId xmlns:a16="http://schemas.microsoft.com/office/drawing/2014/main" id="{47EE908A-C281-41E8-16CD-E8517B14D451}"/>
              </a:ext>
            </a:extLst>
          </p:cNvPr>
          <p:cNvSpPr txBox="1"/>
          <p:nvPr/>
        </p:nvSpPr>
        <p:spPr>
          <a:xfrm>
            <a:off x="4338537" y="5191123"/>
            <a:ext cx="2321469" cy="83099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ctr"/>
            <a:r>
              <a:rPr lang="fr-FR" sz="2400" b="1">
                <a:cs typeface="Arial"/>
              </a:rPr>
              <a:t>Discrimination</a:t>
            </a:r>
            <a:br>
              <a:rPr lang="fr-FR" sz="2400" b="1">
                <a:cs typeface="Arial"/>
              </a:rPr>
            </a:br>
            <a:r>
              <a:rPr lang="fr-FR" sz="2400" b="1">
                <a:cs typeface="Arial"/>
              </a:rPr>
              <a:t>indirecte</a:t>
            </a:r>
          </a:p>
        </p:txBody>
      </p:sp>
      <p:sp>
        <p:nvSpPr>
          <p:cNvPr id="9" name="ZoneTexte 8">
            <a:extLst>
              <a:ext uri="{FF2B5EF4-FFF2-40B4-BE49-F238E27FC236}">
                <a16:creationId xmlns:a16="http://schemas.microsoft.com/office/drawing/2014/main" id="{E76D06DA-BBA1-FADF-3EFB-170D17BBB3C1}"/>
              </a:ext>
            </a:extLst>
          </p:cNvPr>
          <p:cNvSpPr txBox="1"/>
          <p:nvPr/>
        </p:nvSpPr>
        <p:spPr>
          <a:xfrm>
            <a:off x="3707236" y="5378273"/>
            <a:ext cx="595035"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fr-FR" sz="2400" b="1">
                <a:cs typeface="Arial"/>
              </a:rPr>
              <a:t>VS</a:t>
            </a:r>
          </a:p>
        </p:txBody>
      </p:sp>
    </p:spTree>
    <p:custDataLst>
      <p:tags r:id="rId1"/>
    </p:custDataLst>
    <p:extLst>
      <p:ext uri="{BB962C8B-B14F-4D97-AF65-F5344CB8AC3E}">
        <p14:creationId xmlns:p14="http://schemas.microsoft.com/office/powerpoint/2010/main" val="175250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1000"/>
                                        <p:tgtEl>
                                          <p:spTgt spid="8">
                                            <p:txEl>
                                              <p:pRg st="0" end="0"/>
                                            </p:txEl>
                                          </p:spTgt>
                                        </p:tgtEl>
                                      </p:cBhvr>
                                    </p:animEffect>
                                    <p:anim calcmode="lin" valueType="num">
                                      <p:cBhvr>
                                        <p:cTn id="4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725332" y="626687"/>
            <a:ext cx="8177408" cy="903962"/>
          </a:xfrm>
        </p:spPr>
        <p:txBody>
          <a:bodyPr/>
          <a:lstStyle/>
          <a:p>
            <a:r>
              <a:rPr lang="fr-FR" sz="2800">
                <a:solidFill>
                  <a:srgbClr val="212121"/>
                </a:solidFill>
                <a:latin typeface="Arial"/>
                <a:cs typeface="Arial"/>
              </a:rPr>
              <a:t>Qu’est-ce qu’un accommodement raisonnable?</a:t>
            </a:r>
            <a:endParaRPr lang="fr-FR" sz="2800">
              <a:solidFill>
                <a:srgbClr val="000000"/>
              </a:solidFill>
              <a:latin typeface="Arial"/>
              <a:cs typeface="Arial"/>
            </a:endParaRPr>
          </a:p>
          <a:p>
            <a:endParaRPr lang="fr-FR" sz="2000" b="0">
              <a:solidFill>
                <a:srgbClr val="212121"/>
              </a:solidFill>
              <a:latin typeface="Century Gothic"/>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1265864" y="1304196"/>
            <a:ext cx="6549024" cy="1376991"/>
          </a:xfrm>
        </p:spPr>
        <p:txBody>
          <a:bodyPr vert="horz" lIns="0" tIns="0" rIns="0" bIns="0" rtlCol="0" anchor="t">
            <a:noAutofit/>
          </a:bodyPr>
          <a:lstStyle/>
          <a:p>
            <a:pPr algn="ctr"/>
            <a:r>
              <a:rPr lang="fr-FR">
                <a:solidFill>
                  <a:srgbClr val="212121"/>
                </a:solidFill>
                <a:cs typeface="Arial" panose="020B0604020202020204"/>
              </a:rPr>
              <a:t>Adapter une situation pour qu'une personne puisse avoir les mêmes droits que les autres malgré sa différence.</a:t>
            </a:r>
          </a:p>
          <a:p>
            <a:endParaRPr lang="fr-FR" sz="2000">
              <a:solidFill>
                <a:srgbClr val="333F48"/>
              </a:solidFill>
              <a:cs typeface="Arial" panose="020B0604020202020204"/>
            </a:endParaRPr>
          </a:p>
          <a:p>
            <a:endParaRPr lang="en-US"/>
          </a:p>
        </p:txBody>
      </p:sp>
      <p:sp>
        <p:nvSpPr>
          <p:cNvPr id="6" name="ZoneTexte 5">
            <a:extLst>
              <a:ext uri="{FF2B5EF4-FFF2-40B4-BE49-F238E27FC236}">
                <a16:creationId xmlns:a16="http://schemas.microsoft.com/office/drawing/2014/main" id="{6B9CBF7B-2DFC-E9D8-22AB-5F5465DFFE90}"/>
              </a:ext>
            </a:extLst>
          </p:cNvPr>
          <p:cNvSpPr txBox="1"/>
          <p:nvPr/>
        </p:nvSpPr>
        <p:spPr>
          <a:xfrm>
            <a:off x="550460" y="4155744"/>
            <a:ext cx="2496196"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fr-FR" sz="2800">
                <a:cs typeface="Arial"/>
              </a:rPr>
              <a:t>Raisonnable =</a:t>
            </a:r>
            <a:endParaRPr lang="fr-FR"/>
          </a:p>
        </p:txBody>
      </p:sp>
      <p:pic>
        <p:nvPicPr>
          <p:cNvPr id="5" name="Graphique 4" descr="Dollar avec un remplissage uni">
            <a:extLst>
              <a:ext uri="{FF2B5EF4-FFF2-40B4-BE49-F238E27FC236}">
                <a16:creationId xmlns:a16="http://schemas.microsoft.com/office/drawing/2014/main" id="{868B00D1-5F00-851F-2031-16E6230E68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6430" y="2968281"/>
            <a:ext cx="1227863" cy="1227863"/>
          </a:xfrm>
          <a:prstGeom prst="rect">
            <a:avLst/>
          </a:prstGeom>
        </p:spPr>
      </p:pic>
      <p:pic>
        <p:nvPicPr>
          <p:cNvPr id="10" name="Graphique 9" descr="Engrenages avec un remplissage uni">
            <a:extLst>
              <a:ext uri="{FF2B5EF4-FFF2-40B4-BE49-F238E27FC236}">
                <a16:creationId xmlns:a16="http://schemas.microsoft.com/office/drawing/2014/main" id="{B168F75A-FCD6-CE08-0050-6BB7019634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6521" y="3488319"/>
            <a:ext cx="1376990" cy="1376990"/>
          </a:xfrm>
          <a:prstGeom prst="rect">
            <a:avLst/>
          </a:prstGeom>
        </p:spPr>
      </p:pic>
      <p:pic>
        <p:nvPicPr>
          <p:cNvPr id="12" name="Graphique 11" descr="Femme policière avec un remplissage uni">
            <a:extLst>
              <a:ext uri="{FF2B5EF4-FFF2-40B4-BE49-F238E27FC236}">
                <a16:creationId xmlns:a16="http://schemas.microsoft.com/office/drawing/2014/main" id="{EACD8AD6-7947-07C4-6173-C5AD1867D1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22101" y="4960230"/>
            <a:ext cx="1378017" cy="1378017"/>
          </a:xfrm>
          <a:prstGeom prst="rect">
            <a:avLst/>
          </a:prstGeom>
        </p:spPr>
      </p:pic>
      <p:pic>
        <p:nvPicPr>
          <p:cNvPr id="14" name="Graphique 13" descr="Retour avec un remplissage uni">
            <a:extLst>
              <a:ext uri="{FF2B5EF4-FFF2-40B4-BE49-F238E27FC236}">
                <a16:creationId xmlns:a16="http://schemas.microsoft.com/office/drawing/2014/main" id="{7A0FB842-BD9E-D3EC-F951-7842DFAB17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100691">
            <a:off x="4659136" y="3055770"/>
            <a:ext cx="1281964" cy="914400"/>
          </a:xfrm>
          <a:prstGeom prst="rect">
            <a:avLst/>
          </a:prstGeom>
        </p:spPr>
      </p:pic>
      <p:pic>
        <p:nvPicPr>
          <p:cNvPr id="15" name="Graphique 14" descr="Retour avec un remplissage uni">
            <a:extLst>
              <a:ext uri="{FF2B5EF4-FFF2-40B4-BE49-F238E27FC236}">
                <a16:creationId xmlns:a16="http://schemas.microsoft.com/office/drawing/2014/main" id="{426BABFF-6053-303F-870A-62C4D266F4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9443012">
            <a:off x="5081045" y="4994271"/>
            <a:ext cx="1281964" cy="914400"/>
          </a:xfrm>
          <a:prstGeom prst="rect">
            <a:avLst/>
          </a:prstGeom>
        </p:spPr>
      </p:pic>
      <p:pic>
        <p:nvPicPr>
          <p:cNvPr id="16" name="Graphique 15" descr="Retour avec un remplissage uni">
            <a:extLst>
              <a:ext uri="{FF2B5EF4-FFF2-40B4-BE49-F238E27FC236}">
                <a16:creationId xmlns:a16="http://schemas.microsoft.com/office/drawing/2014/main" id="{815277DB-0FCF-F0D2-E05C-D00A7AA005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719089">
            <a:off x="3124112" y="4503030"/>
            <a:ext cx="1281964" cy="914400"/>
          </a:xfrm>
          <a:prstGeom prst="rect">
            <a:avLst/>
          </a:prstGeom>
        </p:spPr>
      </p:pic>
    </p:spTree>
    <p:custDataLst>
      <p:tags r:id="rId1"/>
    </p:custDataLst>
    <p:extLst>
      <p:ext uri="{BB962C8B-B14F-4D97-AF65-F5344CB8AC3E}">
        <p14:creationId xmlns:p14="http://schemas.microsoft.com/office/powerpoint/2010/main" val="10411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right)">
                                      <p:cBhvr>
                                        <p:cTn id="34" dur="500"/>
                                        <p:tgtEl>
                                          <p:spTgt spid="15"/>
                                        </p:tgtEl>
                                      </p:cBhvr>
                                    </p:animEffect>
                                  </p:childTnLst>
                                </p:cTn>
                              </p:par>
                              <p:par>
                                <p:cTn id="35" presetID="22" presetClass="entr" presetSubtype="2"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500"/>
                                        <p:tgtEl>
                                          <p:spTgt spid="12"/>
                                        </p:tgtEl>
                                      </p:cBhvr>
                                    </p:animEffect>
                                  </p:childTnLst>
                                </p:cTn>
                              </p:par>
                              <p:par>
                                <p:cTn id="38" presetID="22" presetClass="entr" presetSubtype="2"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626687"/>
            <a:ext cx="10390339" cy="903962"/>
          </a:xfrm>
        </p:spPr>
        <p:txBody>
          <a:bodyPr/>
          <a:lstStyle/>
          <a:p>
            <a:r>
              <a:rPr lang="fr-FR" sz="2800">
                <a:solidFill>
                  <a:srgbClr val="212121"/>
                </a:solidFill>
                <a:latin typeface="Arial"/>
                <a:cs typeface="Arial"/>
              </a:rPr>
              <a:t>Est-ce vrai que les accommodements sont toujours liés à des questions religieuses? Y a-t-il d’autres motifs d’accommodements raisonnables?</a:t>
            </a:r>
            <a:endParaRPr lang="fr-FR" sz="2800">
              <a:solidFill>
                <a:srgbClr val="000000"/>
              </a:solidFill>
              <a:latin typeface="Arial"/>
              <a:cs typeface="Arial"/>
            </a:endParaRPr>
          </a:p>
          <a:p>
            <a:endParaRPr lang="fr-FR" sz="2000" b="0">
              <a:solidFill>
                <a:srgbClr val="212121"/>
              </a:solidFill>
              <a:latin typeface="Century Gothic"/>
              <a:cs typeface="Arial"/>
            </a:endParaRPr>
          </a:p>
          <a:p>
            <a:endParaRPr lang="fr-FR" sz="2000" b="0">
              <a:solidFill>
                <a:srgbClr val="212121"/>
              </a:solidFill>
              <a:latin typeface="Century Gothic"/>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3518025" y="2463932"/>
            <a:ext cx="1488194" cy="596287"/>
          </a:xfrm>
        </p:spPr>
        <p:txBody>
          <a:bodyPr vert="horz" lIns="0" tIns="0" rIns="0" bIns="0" rtlCol="0" anchor="t">
            <a:noAutofit/>
          </a:bodyPr>
          <a:lstStyle/>
          <a:p>
            <a:pPr algn="ctr"/>
            <a:r>
              <a:rPr lang="fr-FR" sz="3600" b="1">
                <a:solidFill>
                  <a:srgbClr val="333F48"/>
                </a:solidFill>
                <a:cs typeface="Arial" panose="020B0604020202020204"/>
              </a:rPr>
              <a:t>NON</a:t>
            </a:r>
            <a:endParaRPr lang="fr-FR" sz="3600" b="1">
              <a:cs typeface="Arial" panose="020B0604020202020204"/>
            </a:endParaRPr>
          </a:p>
          <a:p>
            <a:pPr algn="ctr"/>
            <a:endParaRPr lang="fr-FR" sz="3600" b="1">
              <a:solidFill>
                <a:srgbClr val="333F48"/>
              </a:solidFill>
              <a:cs typeface="Arial"/>
            </a:endParaRPr>
          </a:p>
          <a:p>
            <a:pPr algn="ctr"/>
            <a:endParaRPr lang="en-US" sz="3600" b="1">
              <a:cs typeface="Arial" panose="020B0604020202020204"/>
            </a:endParaRPr>
          </a:p>
        </p:txBody>
      </p:sp>
      <p:pic>
        <p:nvPicPr>
          <p:cNvPr id="7" name="Image 6" descr="Une image contenant dessin humoristique, habits, illustration&#10;&#10;Description générée automatiquement">
            <a:extLst>
              <a:ext uri="{FF2B5EF4-FFF2-40B4-BE49-F238E27FC236}">
                <a16:creationId xmlns:a16="http://schemas.microsoft.com/office/drawing/2014/main" id="{B5ABCC76-FD3E-E0DD-39FF-F5B47B9DAA2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4246" y="2541070"/>
            <a:ext cx="2434926" cy="2810576"/>
          </a:xfrm>
          <a:prstGeom prst="rect">
            <a:avLst/>
          </a:prstGeom>
        </p:spPr>
      </p:pic>
      <p:pic>
        <p:nvPicPr>
          <p:cNvPr id="9" name="Image 8" descr="Une image contenant roue, personne, fauteuil roulant, habits&#10;&#10;Description générée automatiquement">
            <a:extLst>
              <a:ext uri="{FF2B5EF4-FFF2-40B4-BE49-F238E27FC236}">
                <a16:creationId xmlns:a16="http://schemas.microsoft.com/office/drawing/2014/main" id="{06FD4F34-DFA5-24C1-3340-5BDAAE3D8ED8}"/>
              </a:ext>
            </a:extLst>
          </p:cNvPr>
          <p:cNvPicPr>
            <a:picLocks noChangeAspect="1"/>
          </p:cNvPicPr>
          <p:nvPr/>
        </p:nvPicPr>
        <p:blipFill>
          <a:blip r:embed="rId5"/>
          <a:stretch>
            <a:fillRect/>
          </a:stretch>
        </p:blipFill>
        <p:spPr>
          <a:xfrm>
            <a:off x="2639925" y="3946358"/>
            <a:ext cx="2335549" cy="2810576"/>
          </a:xfrm>
          <a:prstGeom prst="rect">
            <a:avLst/>
          </a:prstGeom>
        </p:spPr>
      </p:pic>
      <p:pic>
        <p:nvPicPr>
          <p:cNvPr id="11" name="Image 10" descr="Une image contenant chaussures, habits, personne&#10;&#10;Description générée automatiquement">
            <a:extLst>
              <a:ext uri="{FF2B5EF4-FFF2-40B4-BE49-F238E27FC236}">
                <a16:creationId xmlns:a16="http://schemas.microsoft.com/office/drawing/2014/main" id="{F48ED7FD-4E74-0476-A432-34CA2CAA79D2}"/>
              </a:ext>
            </a:extLst>
          </p:cNvPr>
          <p:cNvPicPr>
            <a:picLocks noChangeAspect="1"/>
          </p:cNvPicPr>
          <p:nvPr/>
        </p:nvPicPr>
        <p:blipFill>
          <a:blip r:embed="rId6"/>
          <a:stretch>
            <a:fillRect/>
          </a:stretch>
        </p:blipFill>
        <p:spPr>
          <a:xfrm flipH="1">
            <a:off x="4975474" y="2463932"/>
            <a:ext cx="2123985" cy="2246173"/>
          </a:xfrm>
          <a:prstGeom prst="rect">
            <a:avLst/>
          </a:prstGeom>
        </p:spPr>
      </p:pic>
    </p:spTree>
    <p:custDataLst>
      <p:tags r:id="rId1"/>
    </p:custDataLst>
    <p:extLst>
      <p:ext uri="{BB962C8B-B14F-4D97-AF65-F5344CB8AC3E}">
        <p14:creationId xmlns:p14="http://schemas.microsoft.com/office/powerpoint/2010/main" val="2497054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F45F6-4AE3-A26F-253B-28C1C86A695B}"/>
              </a:ext>
            </a:extLst>
          </p:cNvPr>
          <p:cNvSpPr>
            <a:spLocks noGrp="1"/>
          </p:cNvSpPr>
          <p:nvPr>
            <p:ph type="title"/>
          </p:nvPr>
        </p:nvSpPr>
        <p:spPr>
          <a:xfrm>
            <a:off x="886968" y="822960"/>
            <a:ext cx="7592860" cy="903962"/>
          </a:xfrm>
        </p:spPr>
        <p:txBody>
          <a:bodyPr/>
          <a:lstStyle/>
          <a:p>
            <a:r>
              <a:rPr lang="fr-FR" sz="2800">
                <a:solidFill>
                  <a:srgbClr val="212121"/>
                </a:solidFill>
                <a:latin typeface="Arial"/>
                <a:cs typeface="Arial"/>
              </a:rPr>
              <a:t>Qu’est-ce qui caractérise une médiation?</a:t>
            </a:r>
            <a:endParaRPr lang="fr-FR" sz="2800">
              <a:latin typeface="Arial"/>
              <a:cs typeface="Arial"/>
            </a:endParaRPr>
          </a:p>
          <a:p>
            <a:endParaRPr lang="fr-FR" sz="2000" b="0">
              <a:solidFill>
                <a:srgbClr val="212121"/>
              </a:solidFill>
              <a:latin typeface="Century Gothic"/>
              <a:cs typeface="Arial"/>
            </a:endParaRPr>
          </a:p>
          <a:p>
            <a:endParaRPr lang="fr-FR" sz="2000" b="0">
              <a:solidFill>
                <a:srgbClr val="212121"/>
              </a:solidFill>
              <a:latin typeface="Century Gothic"/>
              <a:cs typeface="Arial"/>
            </a:endParaRPr>
          </a:p>
          <a:p>
            <a:endParaRPr lang="fr-FR" sz="2800">
              <a:cs typeface="Arial"/>
            </a:endParaRPr>
          </a:p>
        </p:txBody>
      </p:sp>
      <p:sp>
        <p:nvSpPr>
          <p:cNvPr id="4" name="Espace réservé du texte 3">
            <a:extLst>
              <a:ext uri="{FF2B5EF4-FFF2-40B4-BE49-F238E27FC236}">
                <a16:creationId xmlns:a16="http://schemas.microsoft.com/office/drawing/2014/main" id="{DD590733-2E90-8221-D6ED-D4427D8272F5}"/>
              </a:ext>
            </a:extLst>
          </p:cNvPr>
          <p:cNvSpPr>
            <a:spLocks noGrp="1"/>
          </p:cNvSpPr>
          <p:nvPr>
            <p:ph type="body" sz="quarter" idx="14"/>
          </p:nvPr>
        </p:nvSpPr>
        <p:spPr>
          <a:xfrm>
            <a:off x="1346800" y="1309591"/>
            <a:ext cx="5058370" cy="1196062"/>
          </a:xfrm>
        </p:spPr>
        <p:txBody>
          <a:bodyPr vert="horz" lIns="0" tIns="0" rIns="0" bIns="0" rtlCol="0" anchor="t">
            <a:noAutofit/>
          </a:bodyPr>
          <a:lstStyle/>
          <a:p>
            <a:pPr algn="ctr"/>
            <a:r>
              <a:rPr lang="fr-FR">
                <a:solidFill>
                  <a:srgbClr val="333F48"/>
                </a:solidFill>
                <a:cs typeface="Arial" panose="020B0604020202020204"/>
              </a:rPr>
              <a:t>Les parties ne s’affrontent pas.</a:t>
            </a:r>
          </a:p>
          <a:p>
            <a:pPr algn="ctr"/>
            <a:endParaRPr lang="fr-FR" sz="2000">
              <a:solidFill>
                <a:srgbClr val="212121"/>
              </a:solidFill>
              <a:cs typeface="Arial" panose="020B0604020202020204"/>
            </a:endParaRPr>
          </a:p>
          <a:p>
            <a:pPr algn="ctr"/>
            <a:endParaRPr lang="en-US"/>
          </a:p>
        </p:txBody>
      </p:sp>
      <p:sp>
        <p:nvSpPr>
          <p:cNvPr id="5" name="Espace réservé du texte 3">
            <a:extLst>
              <a:ext uri="{FF2B5EF4-FFF2-40B4-BE49-F238E27FC236}">
                <a16:creationId xmlns:a16="http://schemas.microsoft.com/office/drawing/2014/main" id="{693700D1-C26B-C9A0-9A73-88E7081E7A04}"/>
              </a:ext>
            </a:extLst>
          </p:cNvPr>
          <p:cNvSpPr txBox="1">
            <a:spLocks/>
          </p:cNvSpPr>
          <p:nvPr/>
        </p:nvSpPr>
        <p:spPr>
          <a:xfrm>
            <a:off x="1145407" y="5536997"/>
            <a:ext cx="4881821" cy="1221462"/>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gn="ctr"/>
            <a:r>
              <a:rPr lang="fr-FR">
                <a:solidFill>
                  <a:srgbClr val="333F48"/>
                </a:solidFill>
                <a:cs typeface="Arial" panose="020B0604020202020204"/>
              </a:rPr>
              <a:t>La personne médiatrice aide les parties à négocier.</a:t>
            </a:r>
          </a:p>
          <a:p>
            <a:pPr algn="ctr"/>
            <a:endParaRPr lang="fr-FR">
              <a:solidFill>
                <a:srgbClr val="333F48"/>
              </a:solidFill>
              <a:cs typeface="Arial" panose="020B0604020202020204"/>
            </a:endParaRPr>
          </a:p>
          <a:p>
            <a:pPr algn="ctr"/>
            <a:endParaRPr lang="en-US"/>
          </a:p>
        </p:txBody>
      </p:sp>
      <p:pic>
        <p:nvPicPr>
          <p:cNvPr id="6" name="Image 5" descr="Une image contenant habits, dessin humoristique, garçon, Visage humain&#10;&#10;Description générée automatiquement">
            <a:extLst>
              <a:ext uri="{FF2B5EF4-FFF2-40B4-BE49-F238E27FC236}">
                <a16:creationId xmlns:a16="http://schemas.microsoft.com/office/drawing/2014/main" id="{20BE413C-1AF5-460F-490B-A8F4FA58B85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56976" y="1726922"/>
            <a:ext cx="3456679" cy="3692101"/>
          </a:xfrm>
          <a:prstGeom prst="rect">
            <a:avLst/>
          </a:prstGeom>
        </p:spPr>
      </p:pic>
    </p:spTree>
    <p:custDataLst>
      <p:tags r:id="rId1"/>
    </p:custDataLst>
    <p:extLst>
      <p:ext uri="{BB962C8B-B14F-4D97-AF65-F5344CB8AC3E}">
        <p14:creationId xmlns:p14="http://schemas.microsoft.com/office/powerpoint/2010/main" val="106094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260ED70-1257-EBA0-F68C-0C4D2B231EE4}"/>
              </a:ext>
            </a:extLst>
          </p:cNvPr>
          <p:cNvSpPr>
            <a:spLocks noGrp="1"/>
          </p:cNvSpPr>
          <p:nvPr>
            <p:ph type="title"/>
          </p:nvPr>
        </p:nvSpPr>
        <p:spPr>
          <a:xfrm>
            <a:off x="886968" y="822960"/>
            <a:ext cx="10257864" cy="891989"/>
          </a:xfrm>
        </p:spPr>
        <p:txBody>
          <a:bodyPr/>
          <a:lstStyle/>
          <a:p>
            <a:r>
              <a:rPr lang="fr-FR">
                <a:cs typeface="Arial"/>
              </a:rPr>
              <a:t>Présentation du travail attendu</a:t>
            </a:r>
            <a:endParaRPr lang="fr-FR"/>
          </a:p>
        </p:txBody>
      </p:sp>
      <p:sp>
        <p:nvSpPr>
          <p:cNvPr id="5" name="Espace réservé du texte 4">
            <a:extLst>
              <a:ext uri="{FF2B5EF4-FFF2-40B4-BE49-F238E27FC236}">
                <a16:creationId xmlns:a16="http://schemas.microsoft.com/office/drawing/2014/main" id="{47AEFC45-D8F1-CBC1-3375-08F4110AC361}"/>
              </a:ext>
            </a:extLst>
          </p:cNvPr>
          <p:cNvSpPr>
            <a:spLocks noGrp="1"/>
          </p:cNvSpPr>
          <p:nvPr>
            <p:ph type="body" sz="quarter" idx="14"/>
          </p:nvPr>
        </p:nvSpPr>
        <p:spPr>
          <a:xfrm>
            <a:off x="1564301" y="5419231"/>
            <a:ext cx="8915399" cy="925690"/>
          </a:xfrm>
        </p:spPr>
        <p:txBody>
          <a:bodyPr vert="horz" lIns="0" tIns="0" rIns="0" bIns="0" rtlCol="0" anchor="t">
            <a:noAutofit/>
          </a:bodyPr>
          <a:lstStyle/>
          <a:p>
            <a:pPr algn="ctr"/>
            <a:r>
              <a:rPr lang="fr-FR" b="1">
                <a:latin typeface="Century Gothic"/>
              </a:rPr>
              <a:t>La rencontre de médiation est dans quelques jours. Alors, au travail!</a:t>
            </a:r>
            <a:endParaRPr lang="fr-FR" b="1"/>
          </a:p>
          <a:p>
            <a:endParaRPr lang="fr-FR">
              <a:cs typeface="Arial"/>
            </a:endParaRPr>
          </a:p>
        </p:txBody>
      </p:sp>
      <p:pic>
        <p:nvPicPr>
          <p:cNvPr id="4" name="Image 3" descr="Une image contenant habits, dessin humoristique, garçon, Visage humain&#10;&#10;Description générée automatiquement">
            <a:extLst>
              <a:ext uri="{FF2B5EF4-FFF2-40B4-BE49-F238E27FC236}">
                <a16:creationId xmlns:a16="http://schemas.microsoft.com/office/drawing/2014/main" id="{37C49FA4-B621-D26D-384C-18FA1DE5FEF2}"/>
              </a:ext>
            </a:extLst>
          </p:cNvPr>
          <p:cNvPicPr>
            <a:picLocks noChangeAspect="1"/>
          </p:cNvPicPr>
          <p:nvPr/>
        </p:nvPicPr>
        <p:blipFill>
          <a:blip r:embed="rId4"/>
          <a:stretch>
            <a:fillRect/>
          </a:stretch>
        </p:blipFill>
        <p:spPr>
          <a:xfrm>
            <a:off x="9382993" y="2395690"/>
            <a:ext cx="2193414" cy="2342799"/>
          </a:xfrm>
          <a:prstGeom prst="rect">
            <a:avLst/>
          </a:prstGeom>
        </p:spPr>
      </p:pic>
      <p:pic>
        <p:nvPicPr>
          <p:cNvPr id="6" name="Image 5" descr="Une image contenant conception, ligne&#10;&#10;Description générée automatiquement">
            <a:extLst>
              <a:ext uri="{FF2B5EF4-FFF2-40B4-BE49-F238E27FC236}">
                <a16:creationId xmlns:a16="http://schemas.microsoft.com/office/drawing/2014/main" id="{32899EBA-77E4-5B44-FDF0-4551E645495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685" y="2195714"/>
            <a:ext cx="2206765" cy="2542775"/>
          </a:xfrm>
          <a:prstGeom prst="rect">
            <a:avLst/>
          </a:prstGeom>
        </p:spPr>
      </p:pic>
      <p:pic>
        <p:nvPicPr>
          <p:cNvPr id="8" name="Image 7" descr="Une image contenant habits, dessin humoristique, dessin, chaussures&#10;&#10;Description générée automatiquement">
            <a:extLst>
              <a:ext uri="{FF2B5EF4-FFF2-40B4-BE49-F238E27FC236}">
                <a16:creationId xmlns:a16="http://schemas.microsoft.com/office/drawing/2014/main" id="{85009660-C31F-4705-FBB7-673A6A0D86A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202544" y="2166163"/>
            <a:ext cx="2624677" cy="2646235"/>
          </a:xfrm>
          <a:prstGeom prst="rect">
            <a:avLst/>
          </a:prstGeom>
        </p:spPr>
      </p:pic>
      <p:pic>
        <p:nvPicPr>
          <p:cNvPr id="9" name="Graphique 8" descr="Retour avec un remplissage uni">
            <a:extLst>
              <a:ext uri="{FF2B5EF4-FFF2-40B4-BE49-F238E27FC236}">
                <a16:creationId xmlns:a16="http://schemas.microsoft.com/office/drawing/2014/main" id="{3A906E05-65AF-7E01-742F-68D6E063EC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0610" y="2514600"/>
            <a:ext cx="1281964" cy="914400"/>
          </a:xfrm>
          <a:prstGeom prst="rect">
            <a:avLst/>
          </a:prstGeom>
        </p:spPr>
      </p:pic>
      <p:pic>
        <p:nvPicPr>
          <p:cNvPr id="10" name="Graphique 9" descr="Retour avec un remplissage uni">
            <a:extLst>
              <a:ext uri="{FF2B5EF4-FFF2-40B4-BE49-F238E27FC236}">
                <a16:creationId xmlns:a16="http://schemas.microsoft.com/office/drawing/2014/main" id="{203639A4-D635-F5A0-D739-41F420829F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74354" y="2514600"/>
            <a:ext cx="1281964" cy="914400"/>
          </a:xfrm>
          <a:prstGeom prst="rect">
            <a:avLst/>
          </a:prstGeom>
        </p:spPr>
      </p:pic>
      <p:pic>
        <p:nvPicPr>
          <p:cNvPr id="11" name="Graphique 10" descr="Retour avec un remplissage uni">
            <a:extLst>
              <a:ext uri="{FF2B5EF4-FFF2-40B4-BE49-F238E27FC236}">
                <a16:creationId xmlns:a16="http://schemas.microsoft.com/office/drawing/2014/main" id="{7BA0246C-7179-6249-907D-7DD7386217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5653896" y="3748964"/>
            <a:ext cx="1281964" cy="914400"/>
          </a:xfrm>
          <a:prstGeom prst="rect">
            <a:avLst/>
          </a:prstGeom>
        </p:spPr>
      </p:pic>
      <p:pic>
        <p:nvPicPr>
          <p:cNvPr id="13" name="Image 12" descr="Une image contenant conception&#10;&#10;Description générée automatiquement">
            <a:extLst>
              <a:ext uri="{FF2B5EF4-FFF2-40B4-BE49-F238E27FC236}">
                <a16:creationId xmlns:a16="http://schemas.microsoft.com/office/drawing/2014/main" id="{7AEC4BF5-3F79-F134-5DAC-50F2869D404F}"/>
              </a:ext>
            </a:extLst>
          </p:cNvPr>
          <p:cNvPicPr>
            <a:picLocks noChangeAspect="1"/>
          </p:cNvPicPr>
          <p:nvPr/>
        </p:nvPicPr>
        <p:blipFill>
          <a:blip r:embed="rId9"/>
          <a:stretch>
            <a:fillRect/>
          </a:stretch>
        </p:blipFill>
        <p:spPr>
          <a:xfrm>
            <a:off x="7249735" y="3649036"/>
            <a:ext cx="931376" cy="1080000"/>
          </a:xfrm>
          <a:prstGeom prst="rect">
            <a:avLst/>
          </a:prstGeom>
        </p:spPr>
      </p:pic>
      <p:pic>
        <p:nvPicPr>
          <p:cNvPr id="15" name="Image 14">
            <a:extLst>
              <a:ext uri="{FF2B5EF4-FFF2-40B4-BE49-F238E27FC236}">
                <a16:creationId xmlns:a16="http://schemas.microsoft.com/office/drawing/2014/main" id="{E1C3ECE1-9D6B-C8B5-5299-A657357A5EFF}"/>
              </a:ext>
            </a:extLst>
          </p:cNvPr>
          <p:cNvPicPr>
            <a:picLocks noChangeAspect="1"/>
          </p:cNvPicPr>
          <p:nvPr/>
        </p:nvPicPr>
        <p:blipFill>
          <a:blip r:embed="rId10"/>
          <a:stretch>
            <a:fillRect/>
          </a:stretch>
        </p:blipFill>
        <p:spPr>
          <a:xfrm>
            <a:off x="6935860" y="2569036"/>
            <a:ext cx="974745" cy="1080000"/>
          </a:xfrm>
          <a:prstGeom prst="rect">
            <a:avLst/>
          </a:prstGeom>
        </p:spPr>
      </p:pic>
    </p:spTree>
    <p:custDataLst>
      <p:tags r:id="rId1"/>
    </p:custDataLst>
    <p:extLst>
      <p:ext uri="{BB962C8B-B14F-4D97-AF65-F5344CB8AC3E}">
        <p14:creationId xmlns:p14="http://schemas.microsoft.com/office/powerpoint/2010/main" val="18895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Effect transition="in" filter="fade">
                                      <p:cBhvr>
                                        <p:cTn id="55" dur="1000"/>
                                        <p:tgtEl>
                                          <p:spTgt spid="5">
                                            <p:txEl>
                                              <p:pRg st="0" end="0"/>
                                            </p:txEl>
                                          </p:spTgt>
                                        </p:tgtEl>
                                      </p:cBhvr>
                                    </p:animEffect>
                                    <p:anim calcmode="lin" valueType="num">
                                      <p:cBhvr>
                                        <p:cTn id="5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1dad71-e2b4-4bb3-a4a5-5785788cbbb7">
      <Terms xmlns="http://schemas.microsoft.com/office/infopath/2007/PartnerControls"/>
    </lcf76f155ced4ddcb4097134ff3c332f>
    <TaxCatchAll xmlns="8ee12ee5-159c-4bfa-a4d1-c6eb204610cd" xsi:nil="true"/>
    <_dlc_DocId xmlns="8ee12ee5-159c-4bfa-a4d1-c6eb204610cd">EDUC-718269152-2042717</_dlc_DocId>
    <_dlc_DocIdUrl xmlns="8ee12ee5-159c-4bfa-a4d1-c6eb204610cd">
      <Url>https://educaloi.sharepoint.com/ms/_layouts/15/DocIdRedir.aspx?ID=EDUC-718269152-2042717</Url>
      <Description>EDUC-718269152-2042717</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1A538F08812F84B874514F73EB122CE" ma:contentTypeVersion="17" ma:contentTypeDescription="Crée un document." ma:contentTypeScope="" ma:versionID="8f905a0430a8856b5ab62c3de3a43c88">
  <xsd:schema xmlns:xsd="http://www.w3.org/2001/XMLSchema" xmlns:xs="http://www.w3.org/2001/XMLSchema" xmlns:p="http://schemas.microsoft.com/office/2006/metadata/properties" xmlns:ns2="8ee12ee5-159c-4bfa-a4d1-c6eb204610cd" xmlns:ns3="0b1dad71-e2b4-4bb3-a4a5-5785788cbbb7" targetNamespace="http://schemas.microsoft.com/office/2006/metadata/properties" ma:root="true" ma:fieldsID="60ff81a131188f5f8d1d12143bdc1ef3" ns2:_="" ns3:_="">
    <xsd:import namespace="8ee12ee5-159c-4bfa-a4d1-c6eb204610cd"/>
    <xsd:import namespace="0b1dad71-e2b4-4bb3-a4a5-5785788cbbb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1dad71-e2b4-4bb3-a4a5-5785788cbb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37B8FB-EB27-400B-9495-8EF1A31EAD1C}">
  <ds:schemaRefs>
    <ds:schemaRef ds:uri="http://schemas.microsoft.com/office/2006/documentManagement/types"/>
    <ds:schemaRef ds:uri="http://purl.org/dc/terms/"/>
    <ds:schemaRef ds:uri="http://schemas.microsoft.com/office/infopath/2007/PartnerControls"/>
    <ds:schemaRef ds:uri="0b1dad71-e2b4-4bb3-a4a5-5785788cbbb7"/>
    <ds:schemaRef ds:uri="http://schemas.openxmlformats.org/package/2006/metadata/core-properties"/>
    <ds:schemaRef ds:uri="http://www.w3.org/XML/1998/namespace"/>
    <ds:schemaRef ds:uri="http://purl.org/dc/dcmitype/"/>
    <ds:schemaRef ds:uri="8ee12ee5-159c-4bfa-a4d1-c6eb204610cd"/>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B0F9F0AC-4778-4BFF-ACAE-B5716411C018}">
  <ds:schemaRefs>
    <ds:schemaRef ds:uri="http://schemas.microsoft.com/sharepoint/events"/>
  </ds:schemaRefs>
</ds:datastoreItem>
</file>

<file path=customXml/itemProps3.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4.xml><?xml version="1.0" encoding="utf-8"?>
<ds:datastoreItem xmlns:ds="http://schemas.openxmlformats.org/officeDocument/2006/customXml" ds:itemID="{946E5C69-36C3-45FB-B0B4-7123ED5A99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12ee5-159c-4bfa-a4d1-c6eb204610cd"/>
    <ds:schemaRef ds:uri="0b1dad71-e2b4-4bb3-a4a5-5785788cbb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7349</Words>
  <Application>Microsoft Office PowerPoint</Application>
  <PresentationFormat>Grand écran</PresentationFormat>
  <Paragraphs>656</Paragraphs>
  <Slides>45</Slides>
  <Notes>40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45</vt:i4>
      </vt:variant>
    </vt:vector>
  </HeadingPairs>
  <TitlesOfParts>
    <vt:vector size="54" baseType="lpstr">
      <vt:lpstr>Arial</vt:lpstr>
      <vt:lpstr>Arial,Sans-Serif</vt:lpstr>
      <vt:lpstr>Calibri</vt:lpstr>
      <vt:lpstr>Century Gothic</vt:lpstr>
      <vt:lpstr>Courier New,monospace</vt:lpstr>
      <vt:lpstr>Helvetica Light</vt:lpstr>
      <vt:lpstr>Police système</vt:lpstr>
      <vt:lpstr>Segoe UI</vt:lpstr>
      <vt:lpstr>éducaloi - Atelier 2021</vt:lpstr>
      <vt:lpstr>Discrimination à l'école? Réflexion sur la discrimination et les accommodements raisonnables </vt:lpstr>
      <vt:lpstr>Mise en situation</vt:lpstr>
      <vt:lpstr>Voici les informations dont tu disposes actuellement : </vt:lpstr>
      <vt:lpstr>Présentation PowerPoint</vt:lpstr>
      <vt:lpstr>Qu’est-ce que la discrimination? </vt:lpstr>
      <vt:lpstr>Qu’est-ce qu’un accommodement raisonnable?  </vt:lpstr>
      <vt:lpstr>Est-ce vrai que les accommodements sont toujours liés à des questions religieuses? Y a-t-il d’autres motifs d’accommodements raisonnables?   </vt:lpstr>
      <vt:lpstr>Qu’est-ce qui caractérise une médiation?   </vt:lpstr>
      <vt:lpstr>Présentation du travail attendu</vt:lpstr>
      <vt:lpstr>Discrimination à l'école?</vt:lpstr>
      <vt:lpstr>Les Chartes :</vt:lpstr>
      <vt:lpstr>C’est quoi, une charte?</vt:lpstr>
      <vt:lpstr>Quelques différences entre les deux Chartes…</vt:lpstr>
      <vt:lpstr>Des similitudes entre les deux Chartes…</vt:lpstr>
      <vt:lpstr>Qui doit respecter les Chartes? </vt:lpstr>
      <vt:lpstr>Présentation PowerPoint</vt:lpstr>
      <vt:lpstr>Qu'est-ce qu'une charte?</vt:lpstr>
      <vt:lpstr>Qui doit respecter les Chartes canadienne et québécoise des droits et libertés?</vt:lpstr>
      <vt:lpstr>Identifie deux motifs de discrimination interdits par la Charte québécoise.</vt:lpstr>
      <vt:lpstr>Identifie une différence dans le contenu de la Charte canadienne et de la Charte québécoise. </vt:lpstr>
      <vt:lpstr>Les Chartes comportent-elles des lacunes?  </vt:lpstr>
      <vt:lpstr>La discrimination, c’est… </vt:lpstr>
      <vt:lpstr>Quelques motifs de discrimination interdits : </vt:lpstr>
      <vt:lpstr>La discrimination directe</vt:lpstr>
      <vt:lpstr>La discrimination indirecte</vt:lpstr>
      <vt:lpstr>Présentation PowerPoint</vt:lpstr>
      <vt:lpstr>Dans tes mots, explique ce qu’est la discrimination.  Selon toi, la discrimination est-elle la même chose que l’intolérance? Explique.   </vt:lpstr>
      <vt:lpstr>Présentation PowerPoint</vt:lpstr>
      <vt:lpstr>Un accommodement raisonnable :  Pour qui? Pourquoi? Quand?</vt:lpstr>
      <vt:lpstr>Présentation PowerPoint</vt:lpstr>
      <vt:lpstr>L'affaire Multani* Résumé de la décision: Multani c. Commission scolaire Marguerite-Bourgeoys, 2006 CSC 6.</vt:lpstr>
      <vt:lpstr>Pistes de réflexion</vt:lpstr>
      <vt:lpstr>L'affaire Collège Notre-Dame*​​ Résumé de la décision: Commission des droits de la personne c. Collège Notre-Dame, 2001 QC C A.</vt:lpstr>
      <vt:lpstr>Pistes de réflexion</vt:lpstr>
      <vt:lpstr>L'affaire Marc Hall*​​​ Résumé de la décision : Hall (Litigation guardian of) v. Powers, 59 OR (3d) 423 </vt:lpstr>
      <vt:lpstr>Pistes de réflexion</vt:lpstr>
      <vt:lpstr>Présentation PowerPoint</vt:lpstr>
      <vt:lpstr>Pistes de réflexion</vt:lpstr>
      <vt:lpstr>Présentation PowerPoint</vt:lpstr>
      <vt:lpstr>Les cas</vt:lpstr>
      <vt:lpstr>Étape 1 – Retour sur le contexte</vt:lpstr>
      <vt:lpstr>Étape 2 – L'accommodement demandé est-il raisonnable?</vt:lpstr>
      <vt:lpstr>Étape 3 – Étude de cas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Julianne Chu</cp:lastModifiedBy>
  <cp:revision>102</cp:revision>
  <dcterms:created xsi:type="dcterms:W3CDTF">2021-02-22T16:21:34Z</dcterms:created>
  <dcterms:modified xsi:type="dcterms:W3CDTF">2024-10-08T18:18:53Z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0x01010081A538F08812F84B874514F73EB122CE</vt:lpwstr>
  </property>
  <property fmtid="{D5CDD505-2E9C-101B-9397-08002B2CF9AE}" pid="3" name="_dlc_DocIdItemGuid">
    <vt:lpwstr>7a20ecbb-8be4-4867-87e1-79f5743eba5e</vt:lpwstr>
  </property>
  <property fmtid="{D5CDD505-2E9C-101B-9397-08002B2CF9AE}" pid="4" name="MediaServiceImageTags">
    <vt:lpwstr/>
  </property>
  <property fmtid="{D5CDD505-2E9C-101B-9397-08002B2CF9AE}" pid="5" name="ArticulateGUID">
    <vt:lpwstr>6D1DB58B-52B0-482B-8993-C01DC27B4B3C</vt:lpwstr>
  </property>
  <property fmtid="{D5CDD505-2E9C-101B-9397-08002B2CF9AE}" pid="6" name="ArticulatePath">
    <vt:lpwstr>https://educaloi.sharepoint.com/ms/E4000  Contenus/01_site/02_Trousses/2024_Bonification_CCQ_Trousses/00_Josée/Discrimination/02_2022_discrimination_a_ecole</vt:lpwstr>
  </property>
</Properties>
</file>