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6C_2D0065AC.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63_569F4306.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6D_8F9B5D2E.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68_E0A99485.xml" ContentType="application/vnd.ms-powerpoint.comments+xml"/>
  <Override PartName="/ppt/notesSlides/notesSlide15.xml" ContentType="application/vnd.openxmlformats-officedocument.presentationml.notesSlide+xml"/>
  <Override PartName="/ppt/comments/modernComment_16A_A13670AA.xml" ContentType="application/vnd.ms-powerpoint.comments+xml"/>
  <Override PartName="/ppt/notesSlides/notesSlide16.xml" ContentType="application/vnd.openxmlformats-officedocument.presentationml.notesSlide+xml"/>
  <Override PartName="/ppt/comments/modernComment_16E_AF11E74D.xml" ContentType="application/vnd.ms-powerpoint.comments+xml"/>
  <Override PartName="/ppt/notesSlides/notesSlide17.xml" ContentType="application/vnd.openxmlformats-officedocument.presentationml.notesSlide+xml"/>
  <Override PartName="/ppt/comments/modernComment_16F_677B9EF4.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71_743190C1.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7A_D7EA5C4C.xml" ContentType="application/vnd.ms-powerpoint.comments+xml"/>
  <Override PartName="/ppt/notesSlides/notesSlide32.xml" ContentType="application/vnd.openxmlformats-officedocument.presentationml.notesSlide+xml"/>
  <Override PartName="/ppt/comments/modernComment_181_62DC7C94.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40"/>
  </p:notesMasterIdLst>
  <p:handoutMasterIdLst>
    <p:handoutMasterId r:id="rId41"/>
  </p:handoutMasterIdLst>
  <p:sldIdLst>
    <p:sldId id="261" r:id="rId6"/>
    <p:sldId id="363" r:id="rId7"/>
    <p:sldId id="306" r:id="rId8"/>
    <p:sldId id="364" r:id="rId9"/>
    <p:sldId id="267" r:id="rId10"/>
    <p:sldId id="354" r:id="rId11"/>
    <p:sldId id="355" r:id="rId12"/>
    <p:sldId id="337" r:id="rId13"/>
    <p:sldId id="357" r:id="rId14"/>
    <p:sldId id="358" r:id="rId15"/>
    <p:sldId id="359" r:id="rId16"/>
    <p:sldId id="365" r:id="rId17"/>
    <p:sldId id="361" r:id="rId18"/>
    <p:sldId id="360" r:id="rId19"/>
    <p:sldId id="362" r:id="rId20"/>
    <p:sldId id="366" r:id="rId21"/>
    <p:sldId id="367" r:id="rId22"/>
    <p:sldId id="389" r:id="rId23"/>
    <p:sldId id="368" r:id="rId24"/>
    <p:sldId id="369" r:id="rId25"/>
    <p:sldId id="371" r:id="rId26"/>
    <p:sldId id="390" r:id="rId27"/>
    <p:sldId id="370" r:id="rId28"/>
    <p:sldId id="373" r:id="rId29"/>
    <p:sldId id="374" r:id="rId30"/>
    <p:sldId id="375" r:id="rId31"/>
    <p:sldId id="376" r:id="rId32"/>
    <p:sldId id="377" r:id="rId33"/>
    <p:sldId id="393" r:id="rId34"/>
    <p:sldId id="394" r:id="rId35"/>
    <p:sldId id="378" r:id="rId36"/>
    <p:sldId id="385" r:id="rId37"/>
    <p:sldId id="388" r:id="rId38"/>
    <p:sldId id="330"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717205-1764-52A5-C593-65E56216A39B}" name="Thais Cattani Perroni" initials="TP" userId="S::thais.cattani.perroni@educaloi.qc.ca::cfd5eeab-e9e1-4b2a-b5a4-3d687f911c86" providerId="AD"/>
  <p188:author id="{BEC0F715-6037-B0C0-8391-E8B44091051C}" name="Clément Lemaitre-Provost" initials="CL" userId="S::clement.lemaitre-provost@educaloi.qc.ca::f3d9918a-5e1c-4d93-bfcf-4b1371c3a56c" providerId="AD"/>
  <p188:author id="{5213BBAD-8C2B-8EB6-3D3E-AC15D3FF1025}" name="Julianne Chu" initials="JC" userId="S::julianne.chu@educaloi.qc.ca::e8f7f30b-d745-4019-beff-dc20084e4c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91F"/>
    <a:srgbClr val="333F48"/>
    <a:srgbClr val="E6E6E6"/>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143" autoAdjust="0"/>
  </p:normalViewPr>
  <p:slideViewPr>
    <p:cSldViewPr snapToGrid="0">
      <p:cViewPr varScale="1">
        <p:scale>
          <a:sx n="86" d="100"/>
          <a:sy n="86" d="100"/>
        </p:scale>
        <p:origin x="708" y="84"/>
      </p:cViewPr>
      <p:guideLst/>
    </p:cSldViewPr>
  </p:slideViewPr>
  <p:notesTextViewPr>
    <p:cViewPr>
      <p:scale>
        <a:sx n="1" d="1"/>
        <a:sy n="1" d="1"/>
      </p:scale>
      <p:origin x="0" y="-222"/>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ément Lemaitre-Provost" userId="S::clement.lemaitre-provost@educaloi.qc.ca::f3d9918a-5e1c-4d93-bfcf-4b1371c3a56c" providerId="AD" clId="Web-{AF4FAF50-99B0-A8BB-4D83-9407C774AA5A}"/>
    <pc:docChg chg="modSld">
      <pc:chgData name="Clément Lemaitre-Provost" userId="S::clement.lemaitre-provost@educaloi.qc.ca::f3d9918a-5e1c-4d93-bfcf-4b1371c3a56c" providerId="AD" clId="Web-{AF4FAF50-99B0-A8BB-4D83-9407C774AA5A}" dt="2024-04-29T16:39:52.721" v="23"/>
      <pc:docMkLst>
        <pc:docMk/>
      </pc:docMkLst>
      <pc:sldChg chg="addSp delSp modSp">
        <pc:chgData name="Clément Lemaitre-Provost" userId="S::clement.lemaitre-provost@educaloi.qc.ca::f3d9918a-5e1c-4d93-bfcf-4b1371c3a56c" providerId="AD" clId="Web-{AF4FAF50-99B0-A8BB-4D83-9407C774AA5A}" dt="2024-04-29T16:39:52.721" v="23"/>
        <pc:sldMkLst>
          <pc:docMk/>
          <pc:sldMk cId="270289038" sldId="346"/>
        </pc:sldMkLst>
        <pc:spChg chg="add del mod">
          <ac:chgData name="Clément Lemaitre-Provost" userId="S::clement.lemaitre-provost@educaloi.qc.ca::f3d9918a-5e1c-4d93-bfcf-4b1371c3a56c" providerId="AD" clId="Web-{AF4FAF50-99B0-A8BB-4D83-9407C774AA5A}" dt="2024-04-29T16:39:52.721" v="23"/>
          <ac:spMkLst>
            <pc:docMk/>
            <pc:sldMk cId="270289038" sldId="346"/>
            <ac:spMk id="3" creationId="{2E7AAA84-FD66-A0CA-F1B6-4E01C7FC1ED9}"/>
          </ac:spMkLst>
        </pc:spChg>
        <pc:spChg chg="mod">
          <ac:chgData name="Clément Lemaitre-Provost" userId="S::clement.lemaitre-provost@educaloi.qc.ca::f3d9918a-5e1c-4d93-bfcf-4b1371c3a56c" providerId="AD" clId="Web-{AF4FAF50-99B0-A8BB-4D83-9407C774AA5A}" dt="2024-04-29T16:39:38.705" v="20" actId="20577"/>
          <ac:spMkLst>
            <pc:docMk/>
            <pc:sldMk cId="270289038" sldId="346"/>
            <ac:spMk id="4" creationId="{90223434-C693-CA42-BB0A-42C6B927FD18}"/>
          </ac:spMkLst>
        </pc:spChg>
        <pc:spChg chg="del mod">
          <ac:chgData name="Clément Lemaitre-Provost" userId="S::clement.lemaitre-provost@educaloi.qc.ca::f3d9918a-5e1c-4d93-bfcf-4b1371c3a56c" providerId="AD" clId="Web-{AF4FAF50-99B0-A8BB-4D83-9407C774AA5A}" dt="2024-04-29T16:39:48.799" v="22"/>
          <ac:spMkLst>
            <pc:docMk/>
            <pc:sldMk cId="270289038" sldId="346"/>
            <ac:spMk id="5" creationId="{860D6CCE-E51A-5340-A3C8-9B4F3EE92842}"/>
          </ac:spMkLst>
        </pc:spChg>
      </pc:sldChg>
    </pc:docChg>
  </pc:docChgLst>
  <pc:docChgLst>
    <pc:chgData name="Clément Lemaitre-Provost" userId="f3d9918a-5e1c-4d93-bfcf-4b1371c3a56c" providerId="ADAL" clId="{492FAB78-5F4E-4EF4-A9E5-5D3F74372C89}"/>
    <pc:docChg chg="custSel modSld">
      <pc:chgData name="Clément Lemaitre-Provost" userId="f3d9918a-5e1c-4d93-bfcf-4b1371c3a56c" providerId="ADAL" clId="{492FAB78-5F4E-4EF4-A9E5-5D3F74372C89}" dt="2024-07-19T18:02:54.077" v="21" actId="14100"/>
      <pc:docMkLst>
        <pc:docMk/>
      </pc:docMkLst>
      <pc:sldChg chg="delSp modSp mod delAnim">
        <pc:chgData name="Clément Lemaitre-Provost" userId="f3d9918a-5e1c-4d93-bfcf-4b1371c3a56c" providerId="ADAL" clId="{492FAB78-5F4E-4EF4-A9E5-5D3F74372C89}" dt="2024-07-19T18:02:54.077" v="21" actId="14100"/>
        <pc:sldMkLst>
          <pc:docMk/>
          <pc:sldMk cId="2761164563" sldId="267"/>
        </pc:sldMkLst>
        <pc:picChg chg="mod">
          <ac:chgData name="Clément Lemaitre-Provost" userId="f3d9918a-5e1c-4d93-bfcf-4b1371c3a56c" providerId="ADAL" clId="{492FAB78-5F4E-4EF4-A9E5-5D3F74372C89}" dt="2024-07-19T18:02:54.077" v="21" actId="14100"/>
          <ac:picMkLst>
            <pc:docMk/>
            <pc:sldMk cId="2761164563" sldId="267"/>
            <ac:picMk id="2059" creationId="{21BDD524-1833-9E44-A173-06844D8197FE}"/>
          </ac:picMkLst>
        </pc:picChg>
        <pc:cxnChg chg="del">
          <ac:chgData name="Clément Lemaitre-Provost" userId="f3d9918a-5e1c-4d93-bfcf-4b1371c3a56c" providerId="ADAL" clId="{492FAB78-5F4E-4EF4-A9E5-5D3F74372C89}" dt="2024-07-19T18:02:50.751" v="20" actId="478"/>
          <ac:cxnSpMkLst>
            <pc:docMk/>
            <pc:sldMk cId="2761164563" sldId="267"/>
            <ac:cxnSpMk id="17" creationId="{93C45A05-B321-D8E1-C596-3EDF7604CC89}"/>
          </ac:cxnSpMkLst>
        </pc:cxnChg>
      </pc:sldChg>
      <pc:sldChg chg="modSp mod">
        <pc:chgData name="Clément Lemaitre-Provost" userId="f3d9918a-5e1c-4d93-bfcf-4b1371c3a56c" providerId="ADAL" clId="{492FAB78-5F4E-4EF4-A9E5-5D3F74372C89}" dt="2024-07-17T15:07:05.702" v="8" actId="1076"/>
        <pc:sldMkLst>
          <pc:docMk/>
          <pc:sldMk cId="902687431" sldId="354"/>
        </pc:sldMkLst>
        <pc:picChg chg="mod">
          <ac:chgData name="Clément Lemaitre-Provost" userId="f3d9918a-5e1c-4d93-bfcf-4b1371c3a56c" providerId="ADAL" clId="{492FAB78-5F4E-4EF4-A9E5-5D3F74372C89}" dt="2024-07-17T15:07:05.702" v="8" actId="1076"/>
          <ac:picMkLst>
            <pc:docMk/>
            <pc:sldMk cId="902687431" sldId="354"/>
            <ac:picMk id="13" creationId="{B3D3BD85-EF76-6914-1459-67DC766D7A8E}"/>
          </ac:picMkLst>
        </pc:picChg>
        <pc:picChg chg="mod">
          <ac:chgData name="Clément Lemaitre-Provost" userId="f3d9918a-5e1c-4d93-bfcf-4b1371c3a56c" providerId="ADAL" clId="{492FAB78-5F4E-4EF4-A9E5-5D3F74372C89}" dt="2024-07-17T15:06:46.903" v="6" actId="171"/>
          <ac:picMkLst>
            <pc:docMk/>
            <pc:sldMk cId="902687431" sldId="354"/>
            <ac:picMk id="3077" creationId="{C272ABD9-004E-3C19-9325-E37D342851FD}"/>
          </ac:picMkLst>
        </pc:picChg>
      </pc:sldChg>
      <pc:sldChg chg="modSp">
        <pc:chgData name="Clément Lemaitre-Provost" userId="f3d9918a-5e1c-4d93-bfcf-4b1371c3a56c" providerId="ADAL" clId="{492FAB78-5F4E-4EF4-A9E5-5D3F74372C89}" dt="2024-07-17T15:07:23.105" v="9" actId="14826"/>
        <pc:sldMkLst>
          <pc:docMk/>
          <pc:sldMk cId="3848701183" sldId="373"/>
        </pc:sldMkLst>
        <pc:picChg chg="mod">
          <ac:chgData name="Clément Lemaitre-Provost" userId="f3d9918a-5e1c-4d93-bfcf-4b1371c3a56c" providerId="ADAL" clId="{492FAB78-5F4E-4EF4-A9E5-5D3F74372C89}" dt="2024-07-17T15:07:23.105" v="9" actId="14826"/>
          <ac:picMkLst>
            <pc:docMk/>
            <pc:sldMk cId="3848701183" sldId="373"/>
            <ac:picMk id="10" creationId="{3744D0FD-3043-F752-585D-0803C707FC83}"/>
          </ac:picMkLst>
        </pc:picChg>
      </pc:sldChg>
      <pc:sldChg chg="modSp">
        <pc:chgData name="Clément Lemaitre-Provost" userId="f3d9918a-5e1c-4d93-bfcf-4b1371c3a56c" providerId="ADAL" clId="{492FAB78-5F4E-4EF4-A9E5-5D3F74372C89}" dt="2024-07-17T15:07:54.974" v="15" actId="171"/>
        <pc:sldMkLst>
          <pc:docMk/>
          <pc:sldMk cId="2770583804" sldId="375"/>
        </pc:sldMkLst>
        <pc:picChg chg="mod">
          <ac:chgData name="Clément Lemaitre-Provost" userId="f3d9918a-5e1c-4d93-bfcf-4b1371c3a56c" providerId="ADAL" clId="{492FAB78-5F4E-4EF4-A9E5-5D3F74372C89}" dt="2024-07-17T15:07:54.974" v="15" actId="171"/>
          <ac:picMkLst>
            <pc:docMk/>
            <pc:sldMk cId="2770583804" sldId="375"/>
            <ac:picMk id="5" creationId="{922D103C-3283-8310-038B-775B838689BD}"/>
          </ac:picMkLst>
        </pc:picChg>
      </pc:sldChg>
      <pc:sldChg chg="delSp modSp mod">
        <pc:chgData name="Clément Lemaitre-Provost" userId="f3d9918a-5e1c-4d93-bfcf-4b1371c3a56c" providerId="ADAL" clId="{492FAB78-5F4E-4EF4-A9E5-5D3F74372C89}" dt="2024-07-17T15:08:24.255" v="18" actId="478"/>
        <pc:sldMkLst>
          <pc:docMk/>
          <pc:sldMk cId="1625947986" sldId="376"/>
        </pc:sldMkLst>
        <pc:grpChg chg="del mod">
          <ac:chgData name="Clément Lemaitre-Provost" userId="f3d9918a-5e1c-4d93-bfcf-4b1371c3a56c" providerId="ADAL" clId="{492FAB78-5F4E-4EF4-A9E5-5D3F74372C89}" dt="2024-07-17T15:08:24.255" v="18" actId="478"/>
          <ac:grpSpMkLst>
            <pc:docMk/>
            <pc:sldMk cId="1625947986" sldId="376"/>
            <ac:grpSpMk id="3" creationId="{8C98300B-BE7A-4B08-E62A-E893BD94EF41}"/>
          </ac:grpSpMkLst>
        </pc:grpChg>
        <pc:picChg chg="mod">
          <ac:chgData name="Clément Lemaitre-Provost" userId="f3d9918a-5e1c-4d93-bfcf-4b1371c3a56c" providerId="ADAL" clId="{492FAB78-5F4E-4EF4-A9E5-5D3F74372C89}" dt="2024-07-17T15:08:24.255" v="18" actId="478"/>
          <ac:picMkLst>
            <pc:docMk/>
            <pc:sldMk cId="1625947986" sldId="376"/>
            <ac:picMk id="4" creationId="{0D018F8B-3DEF-3747-2442-0AE833032895}"/>
          </ac:picMkLst>
        </pc:picChg>
        <pc:picChg chg="del mod">
          <ac:chgData name="Clément Lemaitre-Provost" userId="f3d9918a-5e1c-4d93-bfcf-4b1371c3a56c" providerId="ADAL" clId="{492FAB78-5F4E-4EF4-A9E5-5D3F74372C89}" dt="2024-07-17T15:08:24.255" v="18" actId="478"/>
          <ac:picMkLst>
            <pc:docMk/>
            <pc:sldMk cId="1625947986" sldId="376"/>
            <ac:picMk id="8" creationId="{8B0C5F0A-40F8-CFB1-4DCE-419FDF5B90C4}"/>
          </ac:picMkLst>
        </pc:picChg>
        <pc:cxnChg chg="del mod">
          <ac:chgData name="Clément Lemaitre-Provost" userId="f3d9918a-5e1c-4d93-bfcf-4b1371c3a56c" providerId="ADAL" clId="{492FAB78-5F4E-4EF4-A9E5-5D3F74372C89}" dt="2024-07-17T15:08:20.882" v="17" actId="478"/>
          <ac:cxnSpMkLst>
            <pc:docMk/>
            <pc:sldMk cId="1625947986" sldId="376"/>
            <ac:cxnSpMk id="6" creationId="{9BEBF68E-A51F-A368-9FFF-596D53279582}"/>
          </ac:cxnSpMkLst>
        </pc:cxnChg>
      </pc:sldChg>
    </pc:docChg>
  </pc:docChgLst>
  <pc:docChgLst>
    <pc:chgData name="Clément Lemaitre-Provost" userId="f3d9918a-5e1c-4d93-bfcf-4b1371c3a56c" providerId="ADAL" clId="{3215AEB6-87D5-4BE2-943B-CD10759AFCD8}"/>
    <pc:docChg chg="custSel delSld modSld">
      <pc:chgData name="Clément Lemaitre-Provost" userId="f3d9918a-5e1c-4d93-bfcf-4b1371c3a56c" providerId="ADAL" clId="{3215AEB6-87D5-4BE2-943B-CD10759AFCD8}" dt="2024-07-03T17:56:32.938" v="8" actId="47"/>
      <pc:docMkLst>
        <pc:docMk/>
      </pc:docMkLst>
      <pc:sldChg chg="addSp delSp modSp mod">
        <pc:chgData name="Clément Lemaitre-Provost" userId="f3d9918a-5e1c-4d93-bfcf-4b1371c3a56c" providerId="ADAL" clId="{3215AEB6-87D5-4BE2-943B-CD10759AFCD8}" dt="2024-07-03T17:56:10.434" v="7" actId="1076"/>
        <pc:sldMkLst>
          <pc:docMk/>
          <pc:sldMk cId="387620748" sldId="261"/>
        </pc:sldMkLst>
        <pc:spChg chg="mod">
          <ac:chgData name="Clément Lemaitre-Provost" userId="f3d9918a-5e1c-4d93-bfcf-4b1371c3a56c" providerId="ADAL" clId="{3215AEB6-87D5-4BE2-943B-CD10759AFCD8}" dt="2024-07-03T17:56:10.434" v="7" actId="1076"/>
          <ac:spMkLst>
            <pc:docMk/>
            <pc:sldMk cId="387620748" sldId="261"/>
            <ac:spMk id="7" creationId="{EB706226-4730-FA4D-ABEC-69D1B174C6AA}"/>
          </ac:spMkLst>
        </pc:spChg>
        <pc:picChg chg="add mod">
          <ac:chgData name="Clément Lemaitre-Provost" userId="f3d9918a-5e1c-4d93-bfcf-4b1371c3a56c" providerId="ADAL" clId="{3215AEB6-87D5-4BE2-943B-CD10759AFCD8}" dt="2024-07-03T17:56:02.654" v="5" actId="14100"/>
          <ac:picMkLst>
            <pc:docMk/>
            <pc:sldMk cId="387620748" sldId="261"/>
            <ac:picMk id="3" creationId="{71EA0AE6-51D8-DE69-4355-A005743AC864}"/>
          </ac:picMkLst>
        </pc:picChg>
        <pc:picChg chg="del">
          <ac:chgData name="Clément Lemaitre-Provost" userId="f3d9918a-5e1c-4d93-bfcf-4b1371c3a56c" providerId="ADAL" clId="{3215AEB6-87D5-4BE2-943B-CD10759AFCD8}" dt="2024-07-03T17:55:45.964" v="1" actId="478"/>
          <ac:picMkLst>
            <pc:docMk/>
            <pc:sldMk cId="387620748" sldId="261"/>
            <ac:picMk id="9" creationId="{ECEE3190-7CDA-92E0-6268-833950956C11}"/>
          </ac:picMkLst>
        </pc:picChg>
      </pc:sldChg>
      <pc:sldChg chg="delSp del mod">
        <pc:chgData name="Clément Lemaitre-Provost" userId="f3d9918a-5e1c-4d93-bfcf-4b1371c3a56c" providerId="ADAL" clId="{3215AEB6-87D5-4BE2-943B-CD10759AFCD8}" dt="2024-07-03T17:56:32.938" v="8" actId="47"/>
        <pc:sldMkLst>
          <pc:docMk/>
          <pc:sldMk cId="270289038" sldId="346"/>
        </pc:sldMkLst>
        <pc:picChg chg="del">
          <ac:chgData name="Clément Lemaitre-Provost" userId="f3d9918a-5e1c-4d93-bfcf-4b1371c3a56c" providerId="ADAL" clId="{3215AEB6-87D5-4BE2-943B-CD10759AFCD8}" dt="2024-07-03T17:55:43.647" v="0" actId="21"/>
          <ac:picMkLst>
            <pc:docMk/>
            <pc:sldMk cId="270289038" sldId="346"/>
            <ac:picMk id="3" creationId="{71EA0AE6-51D8-DE69-4355-A005743AC864}"/>
          </ac:picMkLst>
        </pc:picChg>
      </pc:sldChg>
    </pc:docChg>
  </pc:docChgLst>
  <pc:docChgLst>
    <pc:chgData name="Julianne Chu" userId="e8f7f30b-d745-4019-beff-dc20084e4c5d" providerId="ADAL" clId="{B5960379-88AE-40EE-A781-2A106474A7D5}"/>
    <pc:docChg chg="undo custSel modSld">
      <pc:chgData name="Julianne Chu" userId="e8f7f30b-d745-4019-beff-dc20084e4c5d" providerId="ADAL" clId="{B5960379-88AE-40EE-A781-2A106474A7D5}" dt="2024-05-17T19:46:44.990" v="94"/>
      <pc:docMkLst>
        <pc:docMk/>
      </pc:docMkLst>
      <pc:sldChg chg="modSp mod">
        <pc:chgData name="Julianne Chu" userId="e8f7f30b-d745-4019-beff-dc20084e4c5d" providerId="ADAL" clId="{B5960379-88AE-40EE-A781-2A106474A7D5}" dt="2024-05-17T19:25:52.893" v="1" actId="1076"/>
        <pc:sldMkLst>
          <pc:docMk/>
          <pc:sldMk cId="3270141562" sldId="359"/>
        </pc:sldMkLst>
        <pc:spChg chg="mod">
          <ac:chgData name="Julianne Chu" userId="e8f7f30b-d745-4019-beff-dc20084e4c5d" providerId="ADAL" clId="{B5960379-88AE-40EE-A781-2A106474A7D5}" dt="2024-05-17T19:25:50.783" v="0" actId="1076"/>
          <ac:spMkLst>
            <pc:docMk/>
            <pc:sldMk cId="3270141562" sldId="359"/>
            <ac:spMk id="4" creationId="{E0A533F3-9877-56C1-9AFB-DC70E0481B5D}"/>
          </ac:spMkLst>
        </pc:spChg>
        <pc:spChg chg="mod">
          <ac:chgData name="Julianne Chu" userId="e8f7f30b-d745-4019-beff-dc20084e4c5d" providerId="ADAL" clId="{B5960379-88AE-40EE-A781-2A106474A7D5}" dt="2024-05-17T19:25:50.783" v="0" actId="1076"/>
          <ac:spMkLst>
            <pc:docMk/>
            <pc:sldMk cId="3270141562" sldId="359"/>
            <ac:spMk id="5" creationId="{3C3969F1-E4EA-BDD4-3FA3-5E64F2E61891}"/>
          </ac:spMkLst>
        </pc:spChg>
        <pc:spChg chg="mod">
          <ac:chgData name="Julianne Chu" userId="e8f7f30b-d745-4019-beff-dc20084e4c5d" providerId="ADAL" clId="{B5960379-88AE-40EE-A781-2A106474A7D5}" dt="2024-05-17T19:25:50.783" v="0" actId="1076"/>
          <ac:spMkLst>
            <pc:docMk/>
            <pc:sldMk cId="3270141562" sldId="359"/>
            <ac:spMk id="6" creationId="{62982E86-BBAE-16C2-A275-CEA6B0705BED}"/>
          </ac:spMkLst>
        </pc:spChg>
        <pc:spChg chg="mod">
          <ac:chgData name="Julianne Chu" userId="e8f7f30b-d745-4019-beff-dc20084e4c5d" providerId="ADAL" clId="{B5960379-88AE-40EE-A781-2A106474A7D5}" dt="2024-05-17T19:25:50.783" v="0" actId="1076"/>
          <ac:spMkLst>
            <pc:docMk/>
            <pc:sldMk cId="3270141562" sldId="359"/>
            <ac:spMk id="7" creationId="{211AB970-97CA-81E7-50CB-E0D1B74C541C}"/>
          </ac:spMkLst>
        </pc:spChg>
        <pc:picChg chg="mod">
          <ac:chgData name="Julianne Chu" userId="e8f7f30b-d745-4019-beff-dc20084e4c5d" providerId="ADAL" clId="{B5960379-88AE-40EE-A781-2A106474A7D5}" dt="2024-05-17T19:25:52.893" v="1" actId="1076"/>
          <ac:picMkLst>
            <pc:docMk/>
            <pc:sldMk cId="3270141562" sldId="359"/>
            <ac:picMk id="9" creationId="{97EE95FC-B0CB-CF52-EF46-88278652C6CB}"/>
          </ac:picMkLst>
        </pc:picChg>
      </pc:sldChg>
      <pc:sldChg chg="modSp mod modCm">
        <pc:chgData name="Julianne Chu" userId="e8f7f30b-d745-4019-beff-dc20084e4c5d" providerId="ADAL" clId="{B5960379-88AE-40EE-A781-2A106474A7D5}" dt="2024-05-17T19:28:52.762" v="21"/>
        <pc:sldMkLst>
          <pc:docMk/>
          <pc:sldMk cId="3769209989" sldId="360"/>
        </pc:sldMkLst>
        <pc:spChg chg="mod">
          <ac:chgData name="Julianne Chu" userId="e8f7f30b-d745-4019-beff-dc20084e4c5d" providerId="ADAL" clId="{B5960379-88AE-40EE-A781-2A106474A7D5}" dt="2024-05-17T19:26:53.613" v="14" actId="14100"/>
          <ac:spMkLst>
            <pc:docMk/>
            <pc:sldMk cId="3769209989" sldId="360"/>
            <ac:spMk id="2" creationId="{F37D7AD2-3CE6-5767-12B8-163D69E2D05F}"/>
          </ac:spMkLst>
        </pc:spChg>
        <pc:spChg chg="mod">
          <ac:chgData name="Julianne Chu" userId="e8f7f30b-d745-4019-beff-dc20084e4c5d" providerId="ADAL" clId="{B5960379-88AE-40EE-A781-2A106474A7D5}" dt="2024-05-17T19:26:56.743" v="15" actId="14100"/>
          <ac:spMkLst>
            <pc:docMk/>
            <pc:sldMk cId="3769209989" sldId="360"/>
            <ac:spMk id="4" creationId="{E0A533F3-9877-56C1-9AFB-DC70E0481B5D}"/>
          </ac:spMkLst>
        </pc:spChg>
        <pc:spChg chg="mod">
          <ac:chgData name="Julianne Chu" userId="e8f7f30b-d745-4019-beff-dc20084e4c5d" providerId="ADAL" clId="{B5960379-88AE-40EE-A781-2A106474A7D5}" dt="2024-05-17T19:26:40.288" v="9" actId="1076"/>
          <ac:spMkLst>
            <pc:docMk/>
            <pc:sldMk cId="3769209989" sldId="360"/>
            <ac:spMk id="5" creationId="{AEE7B829-62AD-BDD4-1A0E-BDBC13523114}"/>
          </ac:spMkLst>
        </pc:spChg>
        <pc:spChg chg="mod">
          <ac:chgData name="Julianne Chu" userId="e8f7f30b-d745-4019-beff-dc20084e4c5d" providerId="ADAL" clId="{B5960379-88AE-40EE-A781-2A106474A7D5}" dt="2024-05-17T19:27:13.253" v="20" actId="1076"/>
          <ac:spMkLst>
            <pc:docMk/>
            <pc:sldMk cId="3769209989" sldId="360"/>
            <ac:spMk id="7" creationId="{9AE2C1DA-D507-8D6C-832D-E3B3E5F2D9A6}"/>
          </ac:spMkLst>
        </pc:spChg>
        <pc:picChg chg="mod">
          <ac:chgData name="Julianne Chu" userId="e8f7f30b-d745-4019-beff-dc20084e4c5d" providerId="ADAL" clId="{B5960379-88AE-40EE-A781-2A106474A7D5}" dt="2024-05-17T19:27:09.373" v="19" actId="1076"/>
          <ac:picMkLst>
            <pc:docMk/>
            <pc:sldMk cId="3769209989" sldId="360"/>
            <ac:picMk id="6" creationId="{4567BAE8-0736-9077-4535-4486816380B2}"/>
          </ac:picMkLst>
        </pc:picChg>
        <pc:extLst>
          <p:ext xmlns:p="http://schemas.openxmlformats.org/presentationml/2006/main" uri="{D6D511B9-2390-475A-947B-AFAB55BFBCF1}">
            <pc226:cmChg xmlns:pc226="http://schemas.microsoft.com/office/powerpoint/2022/06/main/command" chg="mod">
              <pc226:chgData name="Julianne Chu" userId="e8f7f30b-d745-4019-beff-dc20084e4c5d" providerId="ADAL" clId="{B5960379-88AE-40EE-A781-2A106474A7D5}" dt="2024-05-17T19:28:52.762" v="21"/>
              <pc2:cmMkLst xmlns:pc2="http://schemas.microsoft.com/office/powerpoint/2019/9/main/command">
                <pc:docMk/>
                <pc:sldMk cId="3769209989" sldId="360"/>
                <pc2:cmMk id="{EF417F3C-7C96-4B44-AB04-2601D4F12FAE}"/>
              </pc2:cmMkLst>
            </pc226:cmChg>
          </p:ext>
        </pc:extLst>
      </pc:sldChg>
      <pc:sldChg chg="addCm">
        <pc:chgData name="Julianne Chu" userId="e8f7f30b-d745-4019-beff-dc20084e4c5d" providerId="ADAL" clId="{B5960379-88AE-40EE-A781-2A106474A7D5}" dt="2024-05-17T19:36:19.621" v="22"/>
        <pc:sldMkLst>
          <pc:docMk/>
          <pc:sldMk cId="2704699562" sldId="362"/>
        </pc:sldMkLst>
        <pc:extLst>
          <p:ext xmlns:p="http://schemas.openxmlformats.org/presentationml/2006/main" uri="{D6D511B9-2390-475A-947B-AFAB55BFBCF1}">
            <pc226:cmChg xmlns:pc226="http://schemas.microsoft.com/office/powerpoint/2022/06/main/command" chg="add">
              <pc226:chgData name="Julianne Chu" userId="e8f7f30b-d745-4019-beff-dc20084e4c5d" providerId="ADAL" clId="{B5960379-88AE-40EE-A781-2A106474A7D5}" dt="2024-05-17T19:36:19.621" v="22"/>
              <pc2:cmMkLst xmlns:pc2="http://schemas.microsoft.com/office/powerpoint/2019/9/main/command">
                <pc:docMk/>
                <pc:sldMk cId="2704699562" sldId="362"/>
                <pc2:cmMk id="{2303C214-1A61-451E-9ACE-5CB788580B9C}"/>
              </pc2:cmMkLst>
            </pc226:cmChg>
          </p:ext>
        </pc:extLst>
      </pc:sldChg>
      <pc:sldChg chg="modCm">
        <pc:chgData name="Julianne Chu" userId="e8f7f30b-d745-4019-beff-dc20084e4c5d" providerId="ADAL" clId="{B5960379-88AE-40EE-A781-2A106474A7D5}" dt="2024-05-17T19:39:43.141" v="23"/>
        <pc:sldMkLst>
          <pc:docMk/>
          <pc:sldMk cId="1736154868" sldId="367"/>
        </pc:sldMkLst>
        <pc:extLst>
          <p:ext xmlns:p="http://schemas.openxmlformats.org/presentationml/2006/main" uri="{D6D511B9-2390-475A-947B-AFAB55BFBCF1}">
            <pc226:cmChg xmlns:pc226="http://schemas.microsoft.com/office/powerpoint/2022/06/main/command" chg="mod">
              <pc226:chgData name="Julianne Chu" userId="e8f7f30b-d745-4019-beff-dc20084e4c5d" providerId="ADAL" clId="{B5960379-88AE-40EE-A781-2A106474A7D5}" dt="2024-05-17T19:39:43.141" v="23"/>
              <pc2:cmMkLst xmlns:pc2="http://schemas.microsoft.com/office/powerpoint/2019/9/main/command">
                <pc:docMk/>
                <pc:sldMk cId="1736154868" sldId="367"/>
                <pc2:cmMk id="{AD4391E5-61E3-44E6-A9E5-091C9A25FF6E}"/>
              </pc2:cmMkLst>
            </pc226:cmChg>
          </p:ext>
        </pc:extLst>
      </pc:sldChg>
      <pc:sldChg chg="modSp mod">
        <pc:chgData name="Julianne Chu" userId="e8f7f30b-d745-4019-beff-dc20084e4c5d" providerId="ADAL" clId="{B5960379-88AE-40EE-A781-2A106474A7D5}" dt="2024-05-17T19:40:19.951" v="27" actId="1076"/>
        <pc:sldMkLst>
          <pc:docMk/>
          <pc:sldMk cId="1949405377" sldId="369"/>
        </pc:sldMkLst>
        <pc:spChg chg="mod">
          <ac:chgData name="Julianne Chu" userId="e8f7f30b-d745-4019-beff-dc20084e4c5d" providerId="ADAL" clId="{B5960379-88AE-40EE-A781-2A106474A7D5}" dt="2024-05-17T19:40:19.951" v="27" actId="1076"/>
          <ac:spMkLst>
            <pc:docMk/>
            <pc:sldMk cId="1949405377" sldId="369"/>
            <ac:spMk id="4" creationId="{46052D4A-DEFB-6E87-ED0E-F0B15BF70010}"/>
          </ac:spMkLst>
        </pc:spChg>
      </pc:sldChg>
      <pc:sldChg chg="modSp mod">
        <pc:chgData name="Julianne Chu" userId="e8f7f30b-d745-4019-beff-dc20084e4c5d" providerId="ADAL" clId="{B5960379-88AE-40EE-A781-2A106474A7D5}" dt="2024-05-17T19:40:58.171" v="32" actId="14100"/>
        <pc:sldMkLst>
          <pc:docMk/>
          <pc:sldMk cId="2143782902" sldId="370"/>
        </pc:sldMkLst>
        <pc:spChg chg="mod">
          <ac:chgData name="Julianne Chu" userId="e8f7f30b-d745-4019-beff-dc20084e4c5d" providerId="ADAL" clId="{B5960379-88AE-40EE-A781-2A106474A7D5}" dt="2024-05-17T19:40:58.171" v="32" actId="14100"/>
          <ac:spMkLst>
            <pc:docMk/>
            <pc:sldMk cId="2143782902" sldId="370"/>
            <ac:spMk id="2" creationId="{5F6FBF65-D3C8-9341-B506-6DF8698F7792}"/>
          </ac:spMkLst>
        </pc:spChg>
      </pc:sldChg>
      <pc:sldChg chg="modSp mod modNotesTx">
        <pc:chgData name="Julianne Chu" userId="e8f7f30b-d745-4019-beff-dc20084e4c5d" providerId="ADAL" clId="{B5960379-88AE-40EE-A781-2A106474A7D5}" dt="2024-05-17T19:42:56.590" v="53" actId="255"/>
        <pc:sldMkLst>
          <pc:docMk/>
          <pc:sldMk cId="3848701183" sldId="373"/>
        </pc:sldMkLst>
        <pc:spChg chg="mod">
          <ac:chgData name="Julianne Chu" userId="e8f7f30b-d745-4019-beff-dc20084e4c5d" providerId="ADAL" clId="{B5960379-88AE-40EE-A781-2A106474A7D5}" dt="2024-05-17T19:42:36.660" v="48" actId="14100"/>
          <ac:spMkLst>
            <pc:docMk/>
            <pc:sldMk cId="3848701183" sldId="373"/>
            <ac:spMk id="2" creationId="{B69B550A-384E-D112-82E7-8580FEC3B2DB}"/>
          </ac:spMkLst>
        </pc:spChg>
        <pc:spChg chg="mod">
          <ac:chgData name="Julianne Chu" userId="e8f7f30b-d745-4019-beff-dc20084e4c5d" providerId="ADAL" clId="{B5960379-88AE-40EE-A781-2A106474A7D5}" dt="2024-05-17T19:42:45.061" v="51" actId="1076"/>
          <ac:spMkLst>
            <pc:docMk/>
            <pc:sldMk cId="3848701183" sldId="373"/>
            <ac:spMk id="4" creationId="{AF8BD439-2275-3156-DAEC-E5800F403F20}"/>
          </ac:spMkLst>
        </pc:spChg>
        <pc:picChg chg="mod">
          <ac:chgData name="Julianne Chu" userId="e8f7f30b-d745-4019-beff-dc20084e4c5d" providerId="ADAL" clId="{B5960379-88AE-40EE-A781-2A106474A7D5}" dt="2024-05-17T19:42:09.030" v="40" actId="1076"/>
          <ac:picMkLst>
            <pc:docMk/>
            <pc:sldMk cId="3848701183" sldId="373"/>
            <ac:picMk id="3" creationId="{4E22AF54-F2E4-5C5C-F4FF-EFD9B9CD1985}"/>
          </ac:picMkLst>
        </pc:picChg>
        <pc:picChg chg="mod">
          <ac:chgData name="Julianne Chu" userId="e8f7f30b-d745-4019-beff-dc20084e4c5d" providerId="ADAL" clId="{B5960379-88AE-40EE-A781-2A106474A7D5}" dt="2024-05-17T19:42:46.760" v="52" actId="1076"/>
          <ac:picMkLst>
            <pc:docMk/>
            <pc:sldMk cId="3848701183" sldId="373"/>
            <ac:picMk id="10" creationId="{3744D0FD-3043-F752-585D-0803C707FC83}"/>
          </ac:picMkLst>
        </pc:picChg>
      </pc:sldChg>
      <pc:sldChg chg="modSp mod">
        <pc:chgData name="Julianne Chu" userId="e8f7f30b-d745-4019-beff-dc20084e4c5d" providerId="ADAL" clId="{B5960379-88AE-40EE-A781-2A106474A7D5}" dt="2024-05-17T19:44:14.500" v="76" actId="1076"/>
        <pc:sldMkLst>
          <pc:docMk/>
          <pc:sldMk cId="152021433" sldId="374"/>
        </pc:sldMkLst>
        <pc:spChg chg="mod">
          <ac:chgData name="Julianne Chu" userId="e8f7f30b-d745-4019-beff-dc20084e4c5d" providerId="ADAL" clId="{B5960379-88AE-40EE-A781-2A106474A7D5}" dt="2024-05-17T19:44:04.100" v="71" actId="15"/>
          <ac:spMkLst>
            <pc:docMk/>
            <pc:sldMk cId="152021433" sldId="374"/>
            <ac:spMk id="2" creationId="{B69B550A-384E-D112-82E7-8580FEC3B2DB}"/>
          </ac:spMkLst>
        </pc:spChg>
        <pc:spChg chg="mod">
          <ac:chgData name="Julianne Chu" userId="e8f7f30b-d745-4019-beff-dc20084e4c5d" providerId="ADAL" clId="{B5960379-88AE-40EE-A781-2A106474A7D5}" dt="2024-05-17T19:44:14.500" v="76" actId="1076"/>
          <ac:spMkLst>
            <pc:docMk/>
            <pc:sldMk cId="152021433" sldId="374"/>
            <ac:spMk id="5" creationId="{6AB7B173-BC52-49AC-C66B-34153D49AAB4}"/>
          </ac:spMkLst>
        </pc:spChg>
        <pc:picChg chg="mod">
          <ac:chgData name="Julianne Chu" userId="e8f7f30b-d745-4019-beff-dc20084e4c5d" providerId="ADAL" clId="{B5960379-88AE-40EE-A781-2A106474A7D5}" dt="2024-05-17T19:44:09.490" v="74" actId="1076"/>
          <ac:picMkLst>
            <pc:docMk/>
            <pc:sldMk cId="152021433" sldId="374"/>
            <ac:picMk id="3" creationId="{5B853376-1091-84A7-2C47-4791326A92BA}"/>
          </ac:picMkLst>
        </pc:picChg>
      </pc:sldChg>
      <pc:sldChg chg="modSp mod modNotesTx">
        <pc:chgData name="Julianne Chu" userId="e8f7f30b-d745-4019-beff-dc20084e4c5d" providerId="ADAL" clId="{B5960379-88AE-40EE-A781-2A106474A7D5}" dt="2024-05-17T19:44:43.361" v="78" actId="1076"/>
        <pc:sldMkLst>
          <pc:docMk/>
          <pc:sldMk cId="1625947986" sldId="376"/>
        </pc:sldMkLst>
        <pc:spChg chg="mod">
          <ac:chgData name="Julianne Chu" userId="e8f7f30b-d745-4019-beff-dc20084e4c5d" providerId="ADAL" clId="{B5960379-88AE-40EE-A781-2A106474A7D5}" dt="2024-05-17T19:44:43.361" v="78" actId="1076"/>
          <ac:spMkLst>
            <pc:docMk/>
            <pc:sldMk cId="1625947986" sldId="376"/>
            <ac:spMk id="5" creationId="{32613584-0A11-B9D5-D6FC-622DE13B510C}"/>
          </ac:spMkLst>
        </pc:spChg>
      </pc:sldChg>
      <pc:sldChg chg="modSp mod modNotesTx">
        <pc:chgData name="Julianne Chu" userId="e8f7f30b-d745-4019-beff-dc20084e4c5d" providerId="ADAL" clId="{B5960379-88AE-40EE-A781-2A106474A7D5}" dt="2024-05-17T19:45:00.610" v="81" actId="2711"/>
        <pc:sldMkLst>
          <pc:docMk/>
          <pc:sldMk cId="3684891396" sldId="377"/>
        </pc:sldMkLst>
        <pc:spChg chg="mod">
          <ac:chgData name="Julianne Chu" userId="e8f7f30b-d745-4019-beff-dc20084e4c5d" providerId="ADAL" clId="{B5960379-88AE-40EE-A781-2A106474A7D5}" dt="2024-05-17T19:44:52.220" v="79" actId="1076"/>
          <ac:spMkLst>
            <pc:docMk/>
            <pc:sldMk cId="3684891396" sldId="377"/>
            <ac:spMk id="6" creationId="{2B5A05FA-32C9-5504-2196-704DB35D396A}"/>
          </ac:spMkLst>
        </pc:spChg>
      </pc:sldChg>
      <pc:sldChg chg="modSp mod modCm">
        <pc:chgData name="Julianne Chu" userId="e8f7f30b-d745-4019-beff-dc20084e4c5d" providerId="ADAL" clId="{B5960379-88AE-40EE-A781-2A106474A7D5}" dt="2024-05-17T19:45:46.970" v="93" actId="20577"/>
        <pc:sldMkLst>
          <pc:docMk/>
          <pc:sldMk cId="3622460492" sldId="378"/>
        </pc:sldMkLst>
        <pc:spChg chg="mod">
          <ac:chgData name="Julianne Chu" userId="e8f7f30b-d745-4019-beff-dc20084e4c5d" providerId="ADAL" clId="{B5960379-88AE-40EE-A781-2A106474A7D5}" dt="2024-05-17T19:45:46.970" v="93" actId="20577"/>
          <ac:spMkLst>
            <pc:docMk/>
            <pc:sldMk cId="3622460492" sldId="378"/>
            <ac:spMk id="2" creationId="{B69B550A-384E-D112-82E7-8580FEC3B2DB}"/>
          </ac:spMkLst>
        </pc:spChg>
        <pc:extLst>
          <p:ext xmlns:p="http://schemas.openxmlformats.org/presentationml/2006/main" uri="{D6D511B9-2390-475A-947B-AFAB55BFBCF1}">
            <pc226:cmChg xmlns:pc226="http://schemas.microsoft.com/office/powerpoint/2022/06/main/command" chg="mod">
              <pc226:chgData name="Julianne Chu" userId="e8f7f30b-d745-4019-beff-dc20084e4c5d" providerId="ADAL" clId="{B5960379-88AE-40EE-A781-2A106474A7D5}" dt="2024-05-17T19:45:29.855" v="83"/>
              <pc2:cmMkLst xmlns:pc2="http://schemas.microsoft.com/office/powerpoint/2019/9/main/command">
                <pc:docMk/>
                <pc:sldMk cId="3622460492" sldId="378"/>
                <pc2:cmMk id="{11102725-E77C-4029-ADF3-EE0BA742D807}"/>
              </pc2:cmMkLst>
            </pc226:cmChg>
          </p:ext>
        </pc:extLst>
      </pc:sldChg>
      <pc:sldChg chg="addCm">
        <pc:chgData name="Julianne Chu" userId="e8f7f30b-d745-4019-beff-dc20084e4c5d" providerId="ADAL" clId="{B5960379-88AE-40EE-A781-2A106474A7D5}" dt="2024-05-17T19:46:44.990" v="94"/>
        <pc:sldMkLst>
          <pc:docMk/>
          <pc:sldMk cId="1658616980" sldId="385"/>
        </pc:sldMkLst>
        <pc:extLst>
          <p:ext xmlns:p="http://schemas.openxmlformats.org/presentationml/2006/main" uri="{D6D511B9-2390-475A-947B-AFAB55BFBCF1}">
            <pc226:cmChg xmlns:pc226="http://schemas.microsoft.com/office/powerpoint/2022/06/main/command" chg="add">
              <pc226:chgData name="Julianne Chu" userId="e8f7f30b-d745-4019-beff-dc20084e4c5d" providerId="ADAL" clId="{B5960379-88AE-40EE-A781-2A106474A7D5}" dt="2024-05-17T19:46:44.990" v="94"/>
              <pc2:cmMkLst xmlns:pc2="http://schemas.microsoft.com/office/powerpoint/2019/9/main/command">
                <pc:docMk/>
                <pc:sldMk cId="1658616980" sldId="385"/>
                <pc2:cmMk id="{2A1AEFBE-7046-44C0-956A-A517D57EDE49}"/>
              </pc2:cmMkLst>
            </pc226:cmChg>
          </p:ext>
        </pc:extLst>
      </pc:sldChg>
      <pc:sldChg chg="modSp mod">
        <pc:chgData name="Julianne Chu" userId="e8f7f30b-d745-4019-beff-dc20084e4c5d" providerId="ADAL" clId="{B5960379-88AE-40EE-A781-2A106474A7D5}" dt="2024-05-17T19:40:00.025" v="26" actId="1076"/>
        <pc:sldMkLst>
          <pc:docMk/>
          <pc:sldMk cId="543249325" sldId="389"/>
        </pc:sldMkLst>
        <pc:spChg chg="mod">
          <ac:chgData name="Julianne Chu" userId="e8f7f30b-d745-4019-beff-dc20084e4c5d" providerId="ADAL" clId="{B5960379-88AE-40EE-A781-2A106474A7D5}" dt="2024-05-17T19:39:55.416" v="25" actId="1076"/>
          <ac:spMkLst>
            <pc:docMk/>
            <pc:sldMk cId="543249325" sldId="389"/>
            <ac:spMk id="12" creationId="{15741675-A2F8-5A2E-DE62-5629D2AC9E48}"/>
          </ac:spMkLst>
        </pc:spChg>
        <pc:picChg chg="mod">
          <ac:chgData name="Julianne Chu" userId="e8f7f30b-d745-4019-beff-dc20084e4c5d" providerId="ADAL" clId="{B5960379-88AE-40EE-A781-2A106474A7D5}" dt="2024-05-17T19:40:00.025" v="26" actId="1076"/>
          <ac:picMkLst>
            <pc:docMk/>
            <pc:sldMk cId="543249325" sldId="389"/>
            <ac:picMk id="6" creationId="{9A2FFC51-7AD0-4B34-6B2E-82E28B523097}"/>
          </ac:picMkLst>
        </pc:picChg>
        <pc:picChg chg="mod">
          <ac:chgData name="Julianne Chu" userId="e8f7f30b-d745-4019-beff-dc20084e4c5d" providerId="ADAL" clId="{B5960379-88AE-40EE-A781-2A106474A7D5}" dt="2024-05-17T19:40:00.025" v="26" actId="1076"/>
          <ac:picMkLst>
            <pc:docMk/>
            <pc:sldMk cId="543249325" sldId="389"/>
            <ac:picMk id="8" creationId="{627A1984-69D8-A38E-D805-B325FDCCFD56}"/>
          </ac:picMkLst>
        </pc:picChg>
      </pc:sldChg>
      <pc:sldChg chg="modSp mod">
        <pc:chgData name="Julianne Chu" userId="e8f7f30b-d745-4019-beff-dc20084e4c5d" providerId="ADAL" clId="{B5960379-88AE-40EE-A781-2A106474A7D5}" dt="2024-05-17T19:40:35.651" v="28" actId="1076"/>
        <pc:sldMkLst>
          <pc:docMk/>
          <pc:sldMk cId="1413119344" sldId="390"/>
        </pc:sldMkLst>
        <pc:picChg chg="mod">
          <ac:chgData name="Julianne Chu" userId="e8f7f30b-d745-4019-beff-dc20084e4c5d" providerId="ADAL" clId="{B5960379-88AE-40EE-A781-2A106474A7D5}" dt="2024-05-17T19:40:35.651" v="28" actId="1076"/>
          <ac:picMkLst>
            <pc:docMk/>
            <pc:sldMk cId="1413119344" sldId="390"/>
            <ac:picMk id="6" creationId="{9A2FFC51-7AD0-4B34-6B2E-82E28B523097}"/>
          </ac:picMkLst>
        </pc:picChg>
        <pc:picChg chg="mod">
          <ac:chgData name="Julianne Chu" userId="e8f7f30b-d745-4019-beff-dc20084e4c5d" providerId="ADAL" clId="{B5960379-88AE-40EE-A781-2A106474A7D5}" dt="2024-05-17T19:40:35.651" v="28" actId="1076"/>
          <ac:picMkLst>
            <pc:docMk/>
            <pc:sldMk cId="1413119344" sldId="390"/>
            <ac:picMk id="8" creationId="{627A1984-69D8-A38E-D805-B325FDCCFD56}"/>
          </ac:picMkLst>
        </pc:picChg>
      </pc:sldChg>
      <pc:sldChg chg="modSp mod">
        <pc:chgData name="Julianne Chu" userId="e8f7f30b-d745-4019-beff-dc20084e4c5d" providerId="ADAL" clId="{B5960379-88AE-40EE-A781-2A106474A7D5}" dt="2024-05-17T19:45:15.020" v="82" actId="1076"/>
        <pc:sldMkLst>
          <pc:docMk/>
          <pc:sldMk cId="1158384169" sldId="394"/>
        </pc:sldMkLst>
        <pc:picChg chg="mod">
          <ac:chgData name="Julianne Chu" userId="e8f7f30b-d745-4019-beff-dc20084e4c5d" providerId="ADAL" clId="{B5960379-88AE-40EE-A781-2A106474A7D5}" dt="2024-05-17T19:45:15.020" v="82" actId="1076"/>
          <ac:picMkLst>
            <pc:docMk/>
            <pc:sldMk cId="1158384169" sldId="394"/>
            <ac:picMk id="6" creationId="{9A2FFC51-7AD0-4B34-6B2E-82E28B523097}"/>
          </ac:picMkLst>
        </pc:picChg>
        <pc:picChg chg="mod">
          <ac:chgData name="Julianne Chu" userId="e8f7f30b-d745-4019-beff-dc20084e4c5d" providerId="ADAL" clId="{B5960379-88AE-40EE-A781-2A106474A7D5}" dt="2024-05-17T19:45:15.020" v="82" actId="1076"/>
          <ac:picMkLst>
            <pc:docMk/>
            <pc:sldMk cId="1158384169" sldId="394"/>
            <ac:picMk id="8" creationId="{627A1984-69D8-A38E-D805-B325FDCCFD56}"/>
          </ac:picMkLst>
        </pc:picChg>
      </pc:sldChg>
    </pc:docChg>
  </pc:docChgLst>
  <pc:docChgLst>
    <pc:chgData name="Nathalie Parent" userId="S::nathalie.parent@educaloi.qc.ca::eadffc7b-60e9-48fb-bf66-de2a3dff29ac" providerId="AD" clId="Web-{7DC2507A-51DB-3090-770A-0F31EAE01998}"/>
    <pc:docChg chg="modSld">
      <pc:chgData name="Nathalie Parent" userId="S::nathalie.parent@educaloi.qc.ca::eadffc7b-60e9-48fb-bf66-de2a3dff29ac" providerId="AD" clId="Web-{7DC2507A-51DB-3090-770A-0F31EAE01998}" dt="2021-07-14T22:02:14.280" v="17"/>
      <pc:docMkLst>
        <pc:docMk/>
      </pc:docMkLst>
      <pc:sldChg chg="modSp">
        <pc:chgData name="Nathalie Parent" userId="S::nathalie.parent@educaloi.qc.ca::eadffc7b-60e9-48fb-bf66-de2a3dff29ac" providerId="AD" clId="Web-{7DC2507A-51DB-3090-770A-0F31EAE01998}" dt="2021-07-14T22:02:14.280" v="17"/>
        <pc:sldMkLst>
          <pc:docMk/>
          <pc:sldMk cId="3285429528" sldId="347"/>
        </pc:sldMkLst>
        <pc:spChg chg="mod">
          <ac:chgData name="Nathalie Parent" userId="S::nathalie.parent@educaloi.qc.ca::eadffc7b-60e9-48fb-bf66-de2a3dff29ac" providerId="AD" clId="Web-{7DC2507A-51DB-3090-770A-0F31EAE01998}" dt="2021-07-14T22:02:08.968" v="15" actId="20577"/>
          <ac:spMkLst>
            <pc:docMk/>
            <pc:sldMk cId="3285429528" sldId="347"/>
            <ac:spMk id="10" creationId="{3C1966D7-270E-F24E-AAF9-80F4228FEC0C}"/>
          </ac:spMkLst>
        </pc:spChg>
        <pc:graphicFrameChg chg="mod modGraphic">
          <ac:chgData name="Nathalie Parent" userId="S::nathalie.parent@educaloi.qc.ca::eadffc7b-60e9-48fb-bf66-de2a3dff29ac" providerId="AD" clId="Web-{7DC2507A-51DB-3090-770A-0F31EAE01998}" dt="2021-07-14T22:02:14.280" v="17"/>
          <ac:graphicFrameMkLst>
            <pc:docMk/>
            <pc:sldMk cId="3285429528" sldId="347"/>
            <ac:graphicFrameMk id="11" creationId="{0F74225B-7C6F-A749-BA75-7DAA72823DF2}"/>
          </ac:graphicFrameMkLst>
        </pc:graphicFrameChg>
      </pc:sldChg>
    </pc:docChg>
  </pc:docChgLst>
  <pc:docChgLst>
    <pc:chgData name="Noémie Bertrand" userId="S::noemie.bertrand@educaloi.qc.ca::bd165ba6-6ff1-4459-8eb5-d586bcbb4b76" providerId="AD" clId="Web-{2A00A9D2-CC4E-919B-4AA3-8A6C62D9720E}"/>
    <pc:docChg chg="modSld">
      <pc:chgData name="Noémie Bertrand" userId="S::noemie.bertrand@educaloi.qc.ca::bd165ba6-6ff1-4459-8eb5-d586bcbb4b76" providerId="AD" clId="Web-{2A00A9D2-CC4E-919B-4AA3-8A6C62D9720E}" dt="2022-10-26T14:51:23.036" v="1" actId="1076"/>
      <pc:docMkLst>
        <pc:docMk/>
      </pc:docMkLst>
      <pc:sldChg chg="modSp">
        <pc:chgData name="Noémie Bertrand" userId="S::noemie.bertrand@educaloi.qc.ca::bd165ba6-6ff1-4459-8eb5-d586bcbb4b76" providerId="AD" clId="Web-{2A00A9D2-CC4E-919B-4AA3-8A6C62D9720E}" dt="2022-10-26T14:51:23.036" v="1" actId="1076"/>
        <pc:sldMkLst>
          <pc:docMk/>
          <pc:sldMk cId="3289660591" sldId="338"/>
        </pc:sldMkLst>
        <pc:picChg chg="mod">
          <ac:chgData name="Noémie Bertrand" userId="S::noemie.bertrand@educaloi.qc.ca::bd165ba6-6ff1-4459-8eb5-d586bcbb4b76" providerId="AD" clId="Web-{2A00A9D2-CC4E-919B-4AA3-8A6C62D9720E}" dt="2022-10-26T14:51:23.036" v="1" actId="1076"/>
          <ac:picMkLst>
            <pc:docMk/>
            <pc:sldMk cId="3289660591" sldId="338"/>
            <ac:picMk id="15" creationId="{151E5F78-C9CE-4E43-BE75-0B99DAC3B8DB}"/>
          </ac:picMkLst>
        </pc:picChg>
      </pc:sldChg>
    </pc:docChg>
  </pc:docChgLst>
  <pc:docChgLst>
    <pc:chgData name="Clément Lemaitre-Provost" userId="S::clement.lemaitre-provost@educaloi.qc.ca::f3d9918a-5e1c-4d93-bfcf-4b1371c3a56c" providerId="AD" clId="Web-{E74E5C57-447B-A682-09AD-477BDBC49DEB}"/>
    <pc:docChg chg="modSld">
      <pc:chgData name="Clément Lemaitre-Provost" userId="S::clement.lemaitre-provost@educaloi.qc.ca::f3d9918a-5e1c-4d93-bfcf-4b1371c3a56c" providerId="AD" clId="Web-{E74E5C57-447B-A682-09AD-477BDBC49DEB}" dt="2024-06-17T12:32:58.579" v="39"/>
      <pc:docMkLst>
        <pc:docMk/>
      </pc:docMkLst>
      <pc:sldChg chg="modSp">
        <pc:chgData name="Clément Lemaitre-Provost" userId="S::clement.lemaitre-provost@educaloi.qc.ca::f3d9918a-5e1c-4d93-bfcf-4b1371c3a56c" providerId="AD" clId="Web-{E74E5C57-447B-A682-09AD-477BDBC49DEB}" dt="2024-06-17T12:28:42.756" v="11" actId="20577"/>
        <pc:sldMkLst>
          <pc:docMk/>
          <pc:sldMk cId="2770583804" sldId="375"/>
        </pc:sldMkLst>
        <pc:spChg chg="mod">
          <ac:chgData name="Clément Lemaitre-Provost" userId="S::clement.lemaitre-provost@educaloi.qc.ca::f3d9918a-5e1c-4d93-bfcf-4b1371c3a56c" providerId="AD" clId="Web-{E74E5C57-447B-A682-09AD-477BDBC49DEB}" dt="2024-06-17T12:28:42.756" v="11" actId="20577"/>
          <ac:spMkLst>
            <pc:docMk/>
            <pc:sldMk cId="2770583804" sldId="375"/>
            <ac:spMk id="2" creationId="{B69B550A-384E-D112-82E7-8580FEC3B2DB}"/>
          </ac:spMkLst>
        </pc:spChg>
      </pc:sldChg>
      <pc:sldChg chg="modNotes">
        <pc:chgData name="Clément Lemaitre-Provost" userId="S::clement.lemaitre-provost@educaloi.qc.ca::f3d9918a-5e1c-4d93-bfcf-4b1371c3a56c" providerId="AD" clId="Web-{E74E5C57-447B-A682-09AD-477BDBC49DEB}" dt="2024-06-17T12:32:58.579" v="39"/>
        <pc:sldMkLst>
          <pc:docMk/>
          <pc:sldMk cId="3152915387" sldId="393"/>
        </pc:sldMkLst>
      </pc:sldChg>
    </pc:docChg>
  </pc:docChgLst>
  <pc:docChgLst>
    <pc:chgData name="Kim Bélanger-Baillargeon" userId="S::kim.belanger-baillargeon@educaloi.qc.ca::61e8c17a-4f44-4a20-848f-58a57c92f1ad" providerId="AD" clId="Web-{05044F5A-A4F1-E92B-C646-A43C9ACC6074}"/>
    <pc:docChg chg="modSld">
      <pc:chgData name="Kim Bélanger-Baillargeon" userId="S::kim.belanger-baillargeon@educaloi.qc.ca::61e8c17a-4f44-4a20-848f-58a57c92f1ad" providerId="AD" clId="Web-{05044F5A-A4F1-E92B-C646-A43C9ACC6074}" dt="2022-03-25T14:46:57.174" v="0"/>
      <pc:docMkLst>
        <pc:docMk/>
      </pc:docMkLst>
      <pc:sldChg chg="addSp">
        <pc:chgData name="Kim Bélanger-Baillargeon" userId="S::kim.belanger-baillargeon@educaloi.qc.ca::61e8c17a-4f44-4a20-848f-58a57c92f1ad" providerId="AD" clId="Web-{05044F5A-A4F1-E92B-C646-A43C9ACC6074}" dt="2022-03-25T14:46:57.174" v="0"/>
        <pc:sldMkLst>
          <pc:docMk/>
          <pc:sldMk cId="3081994381" sldId="319"/>
        </pc:sldMkLst>
        <pc:spChg chg="add">
          <ac:chgData name="Kim Bélanger-Baillargeon" userId="S::kim.belanger-baillargeon@educaloi.qc.ca::61e8c17a-4f44-4a20-848f-58a57c92f1ad" providerId="AD" clId="Web-{05044F5A-A4F1-E92B-C646-A43C9ACC6074}" dt="2022-03-25T14:46:57.174" v="0"/>
          <ac:spMkLst>
            <pc:docMk/>
            <pc:sldMk cId="3081994381" sldId="319"/>
            <ac:spMk id="2" creationId="{C25F0483-6F76-8437-161D-430CCCCC82A3}"/>
          </ac:spMkLst>
        </pc:spChg>
      </pc:sldChg>
    </pc:docChg>
  </pc:docChgLst>
  <pc:docChgLst>
    <pc:chgData name="Clément Lemaitre-Provost" userId="S::clement.lemaitre-provost@educaloi.qc.ca::f3d9918a-5e1c-4d93-bfcf-4b1371c3a56c" providerId="AD" clId="Web-{06724D86-DDCD-33D6-7330-8109A8E7643E}"/>
    <pc:docChg chg="modSld">
      <pc:chgData name="Clément Lemaitre-Provost" userId="S::clement.lemaitre-provost@educaloi.qc.ca::f3d9918a-5e1c-4d93-bfcf-4b1371c3a56c" providerId="AD" clId="Web-{06724D86-DDCD-33D6-7330-8109A8E7643E}" dt="2024-05-01T14:09:46.589" v="0" actId="20577"/>
      <pc:docMkLst>
        <pc:docMk/>
      </pc:docMkLst>
      <pc:sldChg chg="modSp">
        <pc:chgData name="Clément Lemaitre-Provost" userId="S::clement.lemaitre-provost@educaloi.qc.ca::f3d9918a-5e1c-4d93-bfcf-4b1371c3a56c" providerId="AD" clId="Web-{06724D86-DDCD-33D6-7330-8109A8E7643E}" dt="2024-05-01T14:09:46.589" v="0" actId="20577"/>
        <pc:sldMkLst>
          <pc:docMk/>
          <pc:sldMk cId="270289038" sldId="346"/>
        </pc:sldMkLst>
        <pc:spChg chg="mod">
          <ac:chgData name="Clément Lemaitre-Provost" userId="S::clement.lemaitre-provost@educaloi.qc.ca::f3d9918a-5e1c-4d93-bfcf-4b1371c3a56c" providerId="AD" clId="Web-{06724D86-DDCD-33D6-7330-8109A8E7643E}" dt="2024-05-01T14:09:46.589" v="0" actId="20577"/>
          <ac:spMkLst>
            <pc:docMk/>
            <pc:sldMk cId="270289038" sldId="346"/>
            <ac:spMk id="4" creationId="{90223434-C693-CA42-BB0A-42C6B927FD18}"/>
          </ac:spMkLst>
        </pc:spChg>
      </pc:sldChg>
    </pc:docChg>
  </pc:docChgLst>
  <pc:docChgLst>
    <pc:chgData name="Clément Lemaitre-Provost" userId="S::clement.lemaitre-provost@educaloi.qc.ca::f3d9918a-5e1c-4d93-bfcf-4b1371c3a56c" providerId="AD" clId="Web-{6FD5CADE-CEEF-03C2-3AB4-62DCFD5AC46A}"/>
    <pc:docChg chg="addSld modSld">
      <pc:chgData name="Clément Lemaitre-Provost" userId="S::clement.lemaitre-provost@educaloi.qc.ca::f3d9918a-5e1c-4d93-bfcf-4b1371c3a56c" providerId="AD" clId="Web-{6FD5CADE-CEEF-03C2-3AB4-62DCFD5AC46A}" dt="2024-07-03T17:55:16.224" v="9" actId="20577"/>
      <pc:docMkLst>
        <pc:docMk/>
      </pc:docMkLst>
      <pc:sldChg chg="modSp add">
        <pc:chgData name="Clément Lemaitre-Provost" userId="S::clement.lemaitre-provost@educaloi.qc.ca::f3d9918a-5e1c-4d93-bfcf-4b1371c3a56c" providerId="AD" clId="Web-{6FD5CADE-CEEF-03C2-3AB4-62DCFD5AC46A}" dt="2024-07-03T17:55:16.224" v="9" actId="20577"/>
        <pc:sldMkLst>
          <pc:docMk/>
          <pc:sldMk cId="387620748" sldId="261"/>
        </pc:sldMkLst>
        <pc:spChg chg="mod">
          <ac:chgData name="Clément Lemaitre-Provost" userId="S::clement.lemaitre-provost@educaloi.qc.ca::f3d9918a-5e1c-4d93-bfcf-4b1371c3a56c" providerId="AD" clId="Web-{6FD5CADE-CEEF-03C2-3AB4-62DCFD5AC46A}" dt="2024-07-03T17:55:16.224" v="9" actId="20577"/>
          <ac:spMkLst>
            <pc:docMk/>
            <pc:sldMk cId="387620748" sldId="261"/>
            <ac:spMk id="7" creationId="{EB706226-4730-FA4D-ABEC-69D1B174C6AA}"/>
          </ac:spMkLst>
        </pc:spChg>
      </pc:sldChg>
    </pc:docChg>
  </pc:docChgLst>
  <pc:docChgLst>
    <pc:chgData name="Kim Bélanger-Baillargeon" userId="S::kim.belanger-baillargeon@educaloi.qc.ca::61e8c17a-4f44-4a20-848f-58a57c92f1ad" providerId="AD" clId="Web-{0C473DC2-2B0B-5ACC-7ABE-477E85FEFF3C}"/>
    <pc:docChg chg="modSld">
      <pc:chgData name="Kim Bélanger-Baillargeon" userId="S::kim.belanger-baillargeon@educaloi.qc.ca::61e8c17a-4f44-4a20-848f-58a57c92f1ad" providerId="AD" clId="Web-{0C473DC2-2B0B-5ACC-7ABE-477E85FEFF3C}" dt="2022-05-10T18:23:45.330" v="0"/>
      <pc:docMkLst>
        <pc:docMk/>
      </pc:docMkLst>
      <pc:sldChg chg="addSp">
        <pc:chgData name="Kim Bélanger-Baillargeon" userId="S::kim.belanger-baillargeon@educaloi.qc.ca::61e8c17a-4f44-4a20-848f-58a57c92f1ad" providerId="AD" clId="Web-{0C473DC2-2B0B-5ACC-7ABE-477E85FEFF3C}" dt="2022-05-10T18:23:45.330" v="0"/>
        <pc:sldMkLst>
          <pc:docMk/>
          <pc:sldMk cId="836512014" sldId="333"/>
        </pc:sldMkLst>
        <pc:spChg chg="add">
          <ac:chgData name="Kim Bélanger-Baillargeon" userId="S::kim.belanger-baillargeon@educaloi.qc.ca::61e8c17a-4f44-4a20-848f-58a57c92f1ad" providerId="AD" clId="Web-{0C473DC2-2B0B-5ACC-7ABE-477E85FEFF3C}" dt="2022-05-10T18:23:45.330" v="0"/>
          <ac:spMkLst>
            <pc:docMk/>
            <pc:sldMk cId="836512014" sldId="333"/>
            <ac:spMk id="2" creationId="{18F34F84-B9AA-8873-FCFD-D9EA990C803B}"/>
          </ac:spMkLst>
        </pc:spChg>
      </pc:sldChg>
    </pc:docChg>
  </pc:docChgLst>
  <pc:docChgLst>
    <pc:chgData name="Julianne Chu" userId="S::julianne.chu@educaloi.qc.ca::e8f7f30b-d745-4019-beff-dc20084e4c5d" providerId="AD" clId="Web-{42C9FBE9-26C9-B544-73EA-A143FF10AF04}"/>
    <pc:docChg chg="modSld">
      <pc:chgData name="Julianne Chu" userId="S::julianne.chu@educaloi.qc.ca::e8f7f30b-d745-4019-beff-dc20084e4c5d" providerId="AD" clId="Web-{42C9FBE9-26C9-B544-73EA-A143FF10AF04}" dt="2024-05-17T17:53:22.552" v="447"/>
      <pc:docMkLst>
        <pc:docMk/>
      </pc:docMkLst>
      <pc:sldChg chg="addCm delCm modCm modNotes">
        <pc:chgData name="Julianne Chu" userId="S::julianne.chu@educaloi.qc.ca::e8f7f30b-d745-4019-beff-dc20084e4c5d" providerId="AD" clId="Web-{42C9FBE9-26C9-B544-73EA-A143FF10AF04}" dt="2024-05-17T17:53:22.552" v="447"/>
        <pc:sldMkLst>
          <pc:docMk/>
          <pc:sldMk cId="2704699562" sldId="362"/>
        </pc:sldMkLst>
        <pc:extLst>
          <p:ext xmlns:p="http://schemas.openxmlformats.org/presentationml/2006/main" uri="{D6D511B9-2390-475A-947B-AFAB55BFBCF1}">
            <pc226:cmChg xmlns:pc226="http://schemas.microsoft.com/office/powerpoint/2022/06/main/command" chg="">
              <pc226:chgData name="Julianne Chu" userId="S::julianne.chu@educaloi.qc.ca::e8f7f30b-d745-4019-beff-dc20084e4c5d" providerId="AD" clId="Web-{42C9FBE9-26C9-B544-73EA-A143FF10AF04}" dt="2024-05-17T16:57:14.811" v="352"/>
              <pc2:cmMkLst xmlns:pc2="http://schemas.microsoft.com/office/powerpoint/2019/9/main/command">
                <pc:docMk/>
                <pc:sldMk cId="2704699562" sldId="362"/>
                <pc2:cmMk id="{05157507-9081-4400-ADC8-D6FB02AA34AD}"/>
              </pc2:cmMkLst>
              <pc226:cmRplyChg chg="add">
                <pc226:chgData name="Julianne Chu" userId="S::julianne.chu@educaloi.qc.ca::e8f7f30b-d745-4019-beff-dc20084e4c5d" providerId="AD" clId="Web-{42C9FBE9-26C9-B544-73EA-A143FF10AF04}" dt="2024-05-17T16:57:14.811" v="352"/>
                <pc2:cmRplyMkLst xmlns:pc2="http://schemas.microsoft.com/office/powerpoint/2019/9/main/command">
                  <pc:docMk/>
                  <pc:sldMk cId="2704699562" sldId="362"/>
                  <pc2:cmMk id="{05157507-9081-4400-ADC8-D6FB02AA34AD}"/>
                  <pc2:cmRplyMk id="{219EDB9C-F859-40B3-95D1-B63E9C0DC2CC}"/>
                </pc2:cmRplyMkLst>
              </pc226:cmRplyChg>
              <pc226:cmRplyChg chg="add">
                <pc226:chgData name="Julianne Chu" userId="S::julianne.chu@educaloi.qc.ca::e8f7f30b-d745-4019-beff-dc20084e4c5d" providerId="AD" clId="Web-{42C9FBE9-26C9-B544-73EA-A143FF10AF04}" dt="2024-05-17T16:56:43.277" v="351"/>
                <pc2:cmRplyMkLst xmlns:pc2="http://schemas.microsoft.com/office/powerpoint/2019/9/main/command">
                  <pc:docMk/>
                  <pc:sldMk cId="2704699562" sldId="362"/>
                  <pc2:cmMk id="{05157507-9081-4400-ADC8-D6FB02AA34AD}"/>
                  <pc2:cmRplyMk id="{612509A4-83F5-4DEA-857F-136E90DEF982}"/>
                </pc2:cmRplyMkLst>
              </pc226:cmRplyChg>
            </pc226:cmChg>
            <pc226:cmChg xmlns:pc226="http://schemas.microsoft.com/office/powerpoint/2022/06/main/command" chg="add">
              <pc226:chgData name="Julianne Chu" userId="S::julianne.chu@educaloi.qc.ca::e8f7f30b-d745-4019-beff-dc20084e4c5d" providerId="AD" clId="Web-{42C9FBE9-26C9-B544-73EA-A143FF10AF04}" dt="2024-05-17T17:52:54.224" v="440"/>
              <pc2:cmMkLst xmlns:pc2="http://schemas.microsoft.com/office/powerpoint/2019/9/main/command">
                <pc:docMk/>
                <pc:sldMk cId="2704699562" sldId="362"/>
                <pc2:cmMk id="{7D497529-BA1E-4A64-9AD4-0F0DB071A201}"/>
              </pc2:cmMkLst>
              <pc226:cmRplyChg chg="add">
                <pc226:chgData name="Julianne Chu" userId="S::julianne.chu@educaloi.qc.ca::e8f7f30b-d745-4019-beff-dc20084e4c5d" providerId="AD" clId="Web-{42C9FBE9-26C9-B544-73EA-A143FF10AF04}" dt="2024-05-17T17:52:54.224" v="440"/>
                <pc2:cmRplyMkLst xmlns:pc2="http://schemas.microsoft.com/office/powerpoint/2019/9/main/command">
                  <pc:docMk/>
                  <pc:sldMk cId="2704699562" sldId="362"/>
                  <pc2:cmMk id="{7D497529-BA1E-4A64-9AD4-0F0DB071A201}"/>
                  <pc2:cmRplyMk id="{5812F95B-780E-4D55-8989-CAEA4F173AF7}"/>
                </pc2:cmRplyMkLst>
              </pc226:cmRplyChg>
              <pc226:cmRplyChg chg="add">
                <pc226:chgData name="Julianne Chu" userId="S::julianne.chu@educaloi.qc.ca::e8f7f30b-d745-4019-beff-dc20084e4c5d" providerId="AD" clId="Web-{42C9FBE9-26C9-B544-73EA-A143FF10AF04}" dt="2024-05-17T17:49:57.880" v="439"/>
                <pc2:cmRplyMkLst xmlns:pc2="http://schemas.microsoft.com/office/powerpoint/2019/9/main/command">
                  <pc:docMk/>
                  <pc:sldMk cId="2704699562" sldId="362"/>
                  <pc2:cmMk id="{7D497529-BA1E-4A64-9AD4-0F0DB071A201}"/>
                  <pc2:cmRplyMk id="{04C3D480-AF0C-4EEF-9F6A-4556EB210A0C}"/>
                </pc2:cmRplyMkLst>
              </pc226:cmRplyChg>
            </pc226:cmChg>
            <pc226:cmChg xmlns:pc226="http://schemas.microsoft.com/office/powerpoint/2022/06/main/command" chg="add mod">
              <pc226:chgData name="Julianne Chu" userId="S::julianne.chu@educaloi.qc.ca::e8f7f30b-d745-4019-beff-dc20084e4c5d" providerId="AD" clId="Web-{42C9FBE9-26C9-B544-73EA-A143FF10AF04}" dt="2024-05-17T17:33:21.957" v="411"/>
              <pc2:cmMkLst xmlns:pc2="http://schemas.microsoft.com/office/powerpoint/2019/9/main/command">
                <pc:docMk/>
                <pc:sldMk cId="2704699562" sldId="362"/>
                <pc2:cmMk id="{3BFDAD37-8DD7-47AB-A541-FC0C851921C0}"/>
              </pc2:cmMkLst>
            </pc226:cmChg>
            <pc226:cmChg xmlns:pc226="http://schemas.microsoft.com/office/powerpoint/2022/06/main/command" chg="add del">
              <pc226:chgData name="Julianne Chu" userId="S::julianne.chu@educaloi.qc.ca::e8f7f30b-d745-4019-beff-dc20084e4c5d" providerId="AD" clId="Web-{42C9FBE9-26C9-B544-73EA-A143FF10AF04}" dt="2024-05-17T17:49:44.739" v="438"/>
              <pc2:cmMkLst xmlns:pc2="http://schemas.microsoft.com/office/powerpoint/2019/9/main/command">
                <pc:docMk/>
                <pc:sldMk cId="2704699562" sldId="362"/>
                <pc2:cmMk id="{28C54695-AAD3-4BA1-9D92-7ACF77D6CCAF}"/>
              </pc2:cmMkLst>
            </pc226:cmChg>
          </p:ext>
        </pc:extLst>
      </pc:sldChg>
    </pc:docChg>
  </pc:docChgLst>
  <pc:docChgLst>
    <pc:chgData name="Clément Lemaitre-Provost" userId="S::clement.lemaitre-provost@educaloi.qc.ca::f3d9918a-5e1c-4d93-bfcf-4b1371c3a56c" providerId="AD" clId="Web-{5979A4C4-104A-95CA-352C-4CBEBD67914C}"/>
    <pc:docChg chg="mod">
      <pc:chgData name="Clément Lemaitre-Provost" userId="S::clement.lemaitre-provost@educaloi.qc.ca::f3d9918a-5e1c-4d93-bfcf-4b1371c3a56c" providerId="AD" clId="Web-{5979A4C4-104A-95CA-352C-4CBEBD67914C}" dt="2024-05-10T14:22:01.084" v="3"/>
      <pc:docMkLst>
        <pc:docMk/>
      </pc:docMkLst>
      <pc:sldChg chg="modCm">
        <pc:chgData name="Clément Lemaitre-Provost" userId="S::clement.lemaitre-provost@educaloi.qc.ca::f3d9918a-5e1c-4d93-bfcf-4b1371c3a56c" providerId="AD" clId="Web-{5979A4C4-104A-95CA-352C-4CBEBD67914C}" dt="2024-05-10T14:22:01.084" v="3"/>
        <pc:sldMkLst>
          <pc:docMk/>
          <pc:sldMk cId="270289038" sldId="346"/>
        </pc:sldMkLst>
        <pc:extLst>
          <p:ext xmlns:p="http://schemas.openxmlformats.org/presentationml/2006/main" uri="{D6D511B9-2390-475A-947B-AFAB55BFBCF1}">
            <pc226:cmChg xmlns:pc226="http://schemas.microsoft.com/office/powerpoint/2022/06/main/command" chg="">
              <pc226:chgData name="Clément Lemaitre-Provost" userId="S::clement.lemaitre-provost@educaloi.qc.ca::f3d9918a-5e1c-4d93-bfcf-4b1371c3a56c" providerId="AD" clId="Web-{5979A4C4-104A-95CA-352C-4CBEBD67914C}" dt="2024-05-10T14:22:01.084" v="3"/>
              <pc2:cmMkLst xmlns:pc2="http://schemas.microsoft.com/office/powerpoint/2019/9/main/command">
                <pc:docMk/>
                <pc:sldMk cId="270289038" sldId="346"/>
                <pc2:cmMk id="{C9A9A894-7496-4F8F-9A07-15DB8924B327}"/>
              </pc2:cmMkLst>
              <pc226:cmRplyChg chg="add">
                <pc226:chgData name="Clément Lemaitre-Provost" userId="S::clement.lemaitre-provost@educaloi.qc.ca::f3d9918a-5e1c-4d93-bfcf-4b1371c3a56c" providerId="AD" clId="Web-{5979A4C4-104A-95CA-352C-4CBEBD67914C}" dt="2024-05-10T14:22:01.084" v="3"/>
                <pc2:cmRplyMkLst xmlns:pc2="http://schemas.microsoft.com/office/powerpoint/2019/9/main/command">
                  <pc:docMk/>
                  <pc:sldMk cId="270289038" sldId="346"/>
                  <pc2:cmMk id="{C9A9A894-7496-4F8F-9A07-15DB8924B327}"/>
                  <pc2:cmRplyMk id="{8CEE5D6F-1620-47C2-9226-014E8C3DE7D7}"/>
                </pc2:cmRplyMkLst>
              </pc226:cmRplyChg>
            </pc226:cmChg>
          </p:ext>
        </pc:extLst>
      </pc:sldChg>
      <pc:sldChg chg="modCm">
        <pc:chgData name="Clément Lemaitre-Provost" userId="S::clement.lemaitre-provost@educaloi.qc.ca::f3d9918a-5e1c-4d93-bfcf-4b1371c3a56c" providerId="AD" clId="Web-{5979A4C4-104A-95CA-352C-4CBEBD67914C}" dt="2024-05-10T14:13:54.570" v="1"/>
        <pc:sldMkLst>
          <pc:docMk/>
          <pc:sldMk cId="755000748" sldId="364"/>
        </pc:sldMkLst>
        <pc:extLst>
          <p:ext xmlns:p="http://schemas.openxmlformats.org/presentationml/2006/main" uri="{D6D511B9-2390-475A-947B-AFAB55BFBCF1}">
            <pc226:cmChg xmlns:pc226="http://schemas.microsoft.com/office/powerpoint/2022/06/main/command" chg="">
              <pc226:chgData name="Clément Lemaitre-Provost" userId="S::clement.lemaitre-provost@educaloi.qc.ca::f3d9918a-5e1c-4d93-bfcf-4b1371c3a56c" providerId="AD" clId="Web-{5979A4C4-104A-95CA-352C-4CBEBD67914C}" dt="2024-05-10T14:13:54.570" v="1"/>
              <pc2:cmMkLst xmlns:pc2="http://schemas.microsoft.com/office/powerpoint/2019/9/main/command">
                <pc:docMk/>
                <pc:sldMk cId="755000748" sldId="364"/>
                <pc2:cmMk id="{8D820E51-E2EA-4CC4-8FC1-ACCA621AC516}"/>
              </pc2:cmMkLst>
              <pc226:cmRplyChg chg="add">
                <pc226:chgData name="Clément Lemaitre-Provost" userId="S::clement.lemaitre-provost@educaloi.qc.ca::f3d9918a-5e1c-4d93-bfcf-4b1371c3a56c" providerId="AD" clId="Web-{5979A4C4-104A-95CA-352C-4CBEBD67914C}" dt="2024-05-10T14:13:54.570" v="1"/>
                <pc2:cmRplyMkLst xmlns:pc2="http://schemas.microsoft.com/office/powerpoint/2019/9/main/command">
                  <pc:docMk/>
                  <pc:sldMk cId="755000748" sldId="364"/>
                  <pc2:cmMk id="{8D820E51-E2EA-4CC4-8FC1-ACCA621AC516}"/>
                  <pc2:cmRplyMk id="{5CA0973E-B5CE-4E3E-98EE-7CF0A5F04AEA}"/>
                </pc2:cmRplyMkLst>
              </pc226:cmRplyChg>
            </pc226:cmChg>
          </p:ext>
        </pc:extLst>
      </pc:sldChg>
      <pc:sldChg chg="modCm">
        <pc:chgData name="Clément Lemaitre-Provost" userId="S::clement.lemaitre-provost@educaloi.qc.ca::f3d9918a-5e1c-4d93-bfcf-4b1371c3a56c" providerId="AD" clId="Web-{5979A4C4-104A-95CA-352C-4CBEBD67914C}" dt="2024-05-10T14:17:09.866" v="2"/>
        <pc:sldMkLst>
          <pc:docMk/>
          <pc:sldMk cId="2409323822" sldId="365"/>
        </pc:sldMkLst>
        <pc:extLst>
          <p:ext xmlns:p="http://schemas.openxmlformats.org/presentationml/2006/main" uri="{D6D511B9-2390-475A-947B-AFAB55BFBCF1}">
            <pc226:cmChg xmlns:pc226="http://schemas.microsoft.com/office/powerpoint/2022/06/main/command" chg="">
              <pc226:chgData name="Clément Lemaitre-Provost" userId="S::clement.lemaitre-provost@educaloi.qc.ca::f3d9918a-5e1c-4d93-bfcf-4b1371c3a56c" providerId="AD" clId="Web-{5979A4C4-104A-95CA-352C-4CBEBD67914C}" dt="2024-05-10T14:17:09.866" v="2"/>
              <pc2:cmMkLst xmlns:pc2="http://schemas.microsoft.com/office/powerpoint/2019/9/main/command">
                <pc:docMk/>
                <pc:sldMk cId="2409323822" sldId="365"/>
                <pc2:cmMk id="{B37B0C82-66B9-474A-838B-89DA56FA64DD}"/>
              </pc2:cmMkLst>
              <pc226:cmRplyChg chg="add">
                <pc226:chgData name="Clément Lemaitre-Provost" userId="S::clement.lemaitre-provost@educaloi.qc.ca::f3d9918a-5e1c-4d93-bfcf-4b1371c3a56c" providerId="AD" clId="Web-{5979A4C4-104A-95CA-352C-4CBEBD67914C}" dt="2024-05-10T14:17:09.866" v="2"/>
                <pc2:cmRplyMkLst xmlns:pc2="http://schemas.microsoft.com/office/powerpoint/2019/9/main/command">
                  <pc:docMk/>
                  <pc:sldMk cId="2409323822" sldId="365"/>
                  <pc2:cmMk id="{B37B0C82-66B9-474A-838B-89DA56FA64DD}"/>
                  <pc2:cmRplyMk id="{58560108-0ACB-4F40-A207-74DADC34F018}"/>
                </pc2:cmRplyMkLst>
              </pc226:cmRplyChg>
            </pc226:cmChg>
          </p:ext>
        </pc:extLst>
      </pc:sldChg>
    </pc:docChg>
  </pc:docChgLst>
  <pc:docChgLst>
    <pc:chgData name="Clément Lemaitre-Provost" userId="S::clement.lemaitre-provost@educaloi.qc.ca::f3d9918a-5e1c-4d93-bfcf-4b1371c3a56c" providerId="AD" clId="Web-{BE79BC10-0272-35B4-9548-4242AA5F5F37}"/>
    <pc:docChg chg="">
      <pc:chgData name="Clément Lemaitre-Provost" userId="S::clement.lemaitre-provost@educaloi.qc.ca::f3d9918a-5e1c-4d93-bfcf-4b1371c3a56c" providerId="AD" clId="Web-{BE79BC10-0272-35B4-9548-4242AA5F5F37}" dt="2024-05-10T16:50:41.327" v="0"/>
      <pc:docMkLst>
        <pc:docMk/>
      </pc:docMkLst>
      <pc:sldChg chg="modCm">
        <pc:chgData name="Clément Lemaitre-Provost" userId="S::clement.lemaitre-provost@educaloi.qc.ca::f3d9918a-5e1c-4d93-bfcf-4b1371c3a56c" providerId="AD" clId="Web-{BE79BC10-0272-35B4-9548-4242AA5F5F37}" dt="2024-05-10T16:50:41.327" v="0"/>
        <pc:sldMkLst>
          <pc:docMk/>
          <pc:sldMk cId="2409323822" sldId="365"/>
        </pc:sldMkLst>
        <pc:extLst>
          <p:ext xmlns:p="http://schemas.openxmlformats.org/presentationml/2006/main" uri="{D6D511B9-2390-475A-947B-AFAB55BFBCF1}">
            <pc226:cmChg xmlns:pc226="http://schemas.microsoft.com/office/powerpoint/2022/06/main/command" chg="">
              <pc226:chgData name="Clément Lemaitre-Provost" userId="S::clement.lemaitre-provost@educaloi.qc.ca::f3d9918a-5e1c-4d93-bfcf-4b1371c3a56c" providerId="AD" clId="Web-{BE79BC10-0272-35B4-9548-4242AA5F5F37}" dt="2024-05-10T16:50:41.327" v="0"/>
              <pc2:cmMkLst xmlns:pc2="http://schemas.microsoft.com/office/powerpoint/2019/9/main/command">
                <pc:docMk/>
                <pc:sldMk cId="2409323822" sldId="365"/>
                <pc2:cmMk id="{B37B0C82-66B9-474A-838B-89DA56FA64DD}"/>
              </pc2:cmMkLst>
              <pc226:cmRplyChg chg="add">
                <pc226:chgData name="Clément Lemaitre-Provost" userId="S::clement.lemaitre-provost@educaloi.qc.ca::f3d9918a-5e1c-4d93-bfcf-4b1371c3a56c" providerId="AD" clId="Web-{BE79BC10-0272-35B4-9548-4242AA5F5F37}" dt="2024-05-10T16:50:41.327" v="0"/>
                <pc2:cmRplyMkLst xmlns:pc2="http://schemas.microsoft.com/office/powerpoint/2019/9/main/command">
                  <pc:docMk/>
                  <pc:sldMk cId="2409323822" sldId="365"/>
                  <pc2:cmMk id="{B37B0C82-66B9-474A-838B-89DA56FA64DD}"/>
                  <pc2:cmRplyMk id="{3C45019A-A964-4FBB-AACA-FFFE0B63EF21}"/>
                </pc2:cmRplyMkLst>
              </pc226:cmRplyChg>
            </pc226:cmChg>
          </p:ext>
        </pc:extLst>
      </pc:sldChg>
    </pc:docChg>
  </pc:docChgLst>
  <pc:docChgLst>
    <pc:chgData name="Benoit Rullier" userId="c5575b39-5f72-4b6a-bf57-66b52d38b6d9" providerId="ADAL" clId="{FACAEA2D-52F1-447E-A1D8-D3ABE82C5866}"/>
    <pc:docChg chg="modMainMaster">
      <pc:chgData name="Benoit Rullier" userId="c5575b39-5f72-4b6a-bf57-66b52d38b6d9" providerId="ADAL" clId="{FACAEA2D-52F1-447E-A1D8-D3ABE82C5866}" dt="2021-11-10T13:49:25.939" v="0" actId="20577"/>
      <pc:docMkLst>
        <pc:docMk/>
      </pc:docMkLst>
      <pc:sldMasterChg chg="modSldLayout">
        <pc:chgData name="Benoit Rullier" userId="c5575b39-5f72-4b6a-bf57-66b52d38b6d9" providerId="ADAL" clId="{FACAEA2D-52F1-447E-A1D8-D3ABE82C5866}" dt="2021-11-10T13:49:25.939" v="0" actId="20577"/>
        <pc:sldMasterMkLst>
          <pc:docMk/>
          <pc:sldMasterMk cId="3025158510" sldId="2147483648"/>
        </pc:sldMasterMkLst>
        <pc:sldLayoutChg chg="modSp mod">
          <pc:chgData name="Benoit Rullier" userId="c5575b39-5f72-4b6a-bf57-66b52d38b6d9" providerId="ADAL" clId="{FACAEA2D-52F1-447E-A1D8-D3ABE82C5866}" dt="2021-11-10T13:49:25.939" v="0" actId="20577"/>
          <pc:sldLayoutMkLst>
            <pc:docMk/>
            <pc:sldMasterMk cId="3025158510" sldId="2147483648"/>
            <pc:sldLayoutMk cId="2531541676" sldId="2147483681"/>
          </pc:sldLayoutMkLst>
          <pc:spChg chg="mod">
            <ac:chgData name="Benoit Rullier" userId="c5575b39-5f72-4b6a-bf57-66b52d38b6d9" providerId="ADAL" clId="{FACAEA2D-52F1-447E-A1D8-D3ABE82C5866}" dt="2021-11-10T13:49:25.939" v="0" actId="20577"/>
            <ac:spMkLst>
              <pc:docMk/>
              <pc:sldMasterMk cId="3025158510" sldId="2147483648"/>
              <pc:sldLayoutMk cId="2531541676" sldId="2147483681"/>
              <ac:spMk id="2" creationId="{B3F45794-60D9-5642-AF8F-713E9AC801C9}"/>
            </ac:spMkLst>
          </pc:spChg>
        </pc:sldLayoutChg>
      </pc:sldMasterChg>
    </pc:docChg>
  </pc:docChgLst>
  <pc:docChgLst>
    <pc:chgData name="Clément Lemaitre-Provost" userId="f3d9918a-5e1c-4d93-bfcf-4b1371c3a56c" providerId="ADAL" clId="{5CDA609F-00B5-42EF-BB06-4F3D590AF710}"/>
    <pc:docChg chg="undo redo custSel addSld delSld modSld sldOrd">
      <pc:chgData name="Clément Lemaitre-Provost" userId="f3d9918a-5e1c-4d93-bfcf-4b1371c3a56c" providerId="ADAL" clId="{5CDA609F-00B5-42EF-BB06-4F3D590AF710}" dt="2024-05-13T20:00:18.287" v="8227" actId="20577"/>
      <pc:docMkLst>
        <pc:docMk/>
      </pc:docMkLst>
      <pc:sldChg chg="del">
        <pc:chgData name="Clément Lemaitre-Provost" userId="f3d9918a-5e1c-4d93-bfcf-4b1371c3a56c" providerId="ADAL" clId="{5CDA609F-00B5-42EF-BB06-4F3D590AF710}" dt="2024-05-03T12:22:02.217" v="2637" actId="47"/>
        <pc:sldMkLst>
          <pc:docMk/>
          <pc:sldMk cId="2530117343" sldId="256"/>
        </pc:sldMkLst>
      </pc:sldChg>
      <pc:sldChg chg="del">
        <pc:chgData name="Clément Lemaitre-Provost" userId="f3d9918a-5e1c-4d93-bfcf-4b1371c3a56c" providerId="ADAL" clId="{5CDA609F-00B5-42EF-BB06-4F3D590AF710}" dt="2024-05-03T12:22:02.217" v="2637" actId="47"/>
        <pc:sldMkLst>
          <pc:docMk/>
          <pc:sldMk cId="1581538156" sldId="258"/>
        </pc:sldMkLst>
      </pc:sldChg>
      <pc:sldChg chg="del">
        <pc:chgData name="Clément Lemaitre-Provost" userId="f3d9918a-5e1c-4d93-bfcf-4b1371c3a56c" providerId="ADAL" clId="{5CDA609F-00B5-42EF-BB06-4F3D590AF710}" dt="2024-05-03T12:22:02.217" v="2637" actId="47"/>
        <pc:sldMkLst>
          <pc:docMk/>
          <pc:sldMk cId="387620748" sldId="261"/>
        </pc:sldMkLst>
      </pc:sldChg>
      <pc:sldChg chg="del">
        <pc:chgData name="Clément Lemaitre-Provost" userId="f3d9918a-5e1c-4d93-bfcf-4b1371c3a56c" providerId="ADAL" clId="{5CDA609F-00B5-42EF-BB06-4F3D590AF710}" dt="2024-05-03T12:22:02.217" v="2637" actId="47"/>
        <pc:sldMkLst>
          <pc:docMk/>
          <pc:sldMk cId="2826379576" sldId="263"/>
        </pc:sldMkLst>
      </pc:sldChg>
      <pc:sldChg chg="del">
        <pc:chgData name="Clément Lemaitre-Provost" userId="f3d9918a-5e1c-4d93-bfcf-4b1371c3a56c" providerId="ADAL" clId="{5CDA609F-00B5-42EF-BB06-4F3D590AF710}" dt="2024-05-03T12:22:02.217" v="2637" actId="47"/>
        <pc:sldMkLst>
          <pc:docMk/>
          <pc:sldMk cId="1513037561" sldId="264"/>
        </pc:sldMkLst>
      </pc:sldChg>
      <pc:sldChg chg="del">
        <pc:chgData name="Clément Lemaitre-Provost" userId="f3d9918a-5e1c-4d93-bfcf-4b1371c3a56c" providerId="ADAL" clId="{5CDA609F-00B5-42EF-BB06-4F3D590AF710}" dt="2024-05-03T12:22:02.217" v="2637" actId="47"/>
        <pc:sldMkLst>
          <pc:docMk/>
          <pc:sldMk cId="3174070815" sldId="265"/>
        </pc:sldMkLst>
      </pc:sldChg>
      <pc:sldChg chg="del">
        <pc:chgData name="Clément Lemaitre-Provost" userId="f3d9918a-5e1c-4d93-bfcf-4b1371c3a56c" providerId="ADAL" clId="{5CDA609F-00B5-42EF-BB06-4F3D590AF710}" dt="2024-05-03T12:22:02.217" v="2637" actId="47"/>
        <pc:sldMkLst>
          <pc:docMk/>
          <pc:sldMk cId="3697603542" sldId="266"/>
        </pc:sldMkLst>
      </pc:sldChg>
      <pc:sldChg chg="addSp delSp modSp mod modAnim modNotesTx">
        <pc:chgData name="Clément Lemaitre-Provost" userId="f3d9918a-5e1c-4d93-bfcf-4b1371c3a56c" providerId="ADAL" clId="{5CDA609F-00B5-42EF-BB06-4F3D590AF710}" dt="2024-05-13T18:07:17.599" v="6051" actId="6549"/>
        <pc:sldMkLst>
          <pc:docMk/>
          <pc:sldMk cId="2761164563" sldId="267"/>
        </pc:sldMkLst>
        <pc:spChg chg="add del mod">
          <ac:chgData name="Clément Lemaitre-Provost" userId="f3d9918a-5e1c-4d93-bfcf-4b1371c3a56c" providerId="ADAL" clId="{5CDA609F-00B5-42EF-BB06-4F3D590AF710}" dt="2024-05-13T17:58:06.492" v="5960" actId="22"/>
          <ac:spMkLst>
            <pc:docMk/>
            <pc:sldMk cId="2761164563" sldId="267"/>
            <ac:spMk id="3" creationId="{E308DB92-28D6-DE13-D0D8-D312CD15D293}"/>
          </ac:spMkLst>
        </pc:spChg>
        <pc:spChg chg="add mod">
          <ac:chgData name="Clément Lemaitre-Provost" userId="f3d9918a-5e1c-4d93-bfcf-4b1371c3a56c" providerId="ADAL" clId="{5CDA609F-00B5-42EF-BB06-4F3D590AF710}" dt="2024-05-13T17:58:54.787" v="5978" actId="1076"/>
          <ac:spMkLst>
            <pc:docMk/>
            <pc:sldMk cId="2761164563" sldId="267"/>
            <ac:spMk id="5" creationId="{D4289F78-E507-0636-7E8E-55E861251AE6}"/>
          </ac:spMkLst>
        </pc:spChg>
        <pc:spChg chg="mod">
          <ac:chgData name="Clément Lemaitre-Provost" userId="f3d9918a-5e1c-4d93-bfcf-4b1371c3a56c" providerId="ADAL" clId="{5CDA609F-00B5-42EF-BB06-4F3D590AF710}" dt="2024-05-13T17:58:37.123" v="5975" actId="14100"/>
          <ac:spMkLst>
            <pc:docMk/>
            <pc:sldMk cId="2761164563" sldId="267"/>
            <ac:spMk id="14" creationId="{FF2136FE-CD0E-3676-DB55-C1F39A25C453}"/>
          </ac:spMkLst>
        </pc:spChg>
        <pc:spChg chg="del mod">
          <ac:chgData name="Clément Lemaitre-Provost" userId="f3d9918a-5e1c-4d93-bfcf-4b1371c3a56c" providerId="ADAL" clId="{5CDA609F-00B5-42EF-BB06-4F3D590AF710}" dt="2024-05-13T17:57:53.914" v="5955" actId="478"/>
          <ac:spMkLst>
            <pc:docMk/>
            <pc:sldMk cId="2761164563" sldId="267"/>
            <ac:spMk id="15" creationId="{378864EC-ED43-7F43-D386-0167450A7A5A}"/>
          </ac:spMkLst>
        </pc:spChg>
      </pc:sldChg>
      <pc:sldChg chg="del">
        <pc:chgData name="Clément Lemaitre-Provost" userId="f3d9918a-5e1c-4d93-bfcf-4b1371c3a56c" providerId="ADAL" clId="{5CDA609F-00B5-42EF-BB06-4F3D590AF710}" dt="2024-05-03T12:22:02.217" v="2637" actId="47"/>
        <pc:sldMkLst>
          <pc:docMk/>
          <pc:sldMk cId="2710397120" sldId="268"/>
        </pc:sldMkLst>
      </pc:sldChg>
      <pc:sldChg chg="del">
        <pc:chgData name="Clément Lemaitre-Provost" userId="f3d9918a-5e1c-4d93-bfcf-4b1371c3a56c" providerId="ADAL" clId="{5CDA609F-00B5-42EF-BB06-4F3D590AF710}" dt="2024-05-03T12:22:02.217" v="2637" actId="47"/>
        <pc:sldMkLst>
          <pc:docMk/>
          <pc:sldMk cId="2421384270" sldId="269"/>
        </pc:sldMkLst>
      </pc:sldChg>
      <pc:sldChg chg="del">
        <pc:chgData name="Clément Lemaitre-Provost" userId="f3d9918a-5e1c-4d93-bfcf-4b1371c3a56c" providerId="ADAL" clId="{5CDA609F-00B5-42EF-BB06-4F3D590AF710}" dt="2024-05-03T12:22:02.217" v="2637" actId="47"/>
        <pc:sldMkLst>
          <pc:docMk/>
          <pc:sldMk cId="3633348750" sldId="270"/>
        </pc:sldMkLst>
      </pc:sldChg>
      <pc:sldChg chg="del">
        <pc:chgData name="Clément Lemaitre-Provost" userId="f3d9918a-5e1c-4d93-bfcf-4b1371c3a56c" providerId="ADAL" clId="{5CDA609F-00B5-42EF-BB06-4F3D590AF710}" dt="2024-05-03T12:22:02.217" v="2637" actId="47"/>
        <pc:sldMkLst>
          <pc:docMk/>
          <pc:sldMk cId="1521540336" sldId="271"/>
        </pc:sldMkLst>
      </pc:sldChg>
      <pc:sldChg chg="del">
        <pc:chgData name="Clément Lemaitre-Provost" userId="f3d9918a-5e1c-4d93-bfcf-4b1371c3a56c" providerId="ADAL" clId="{5CDA609F-00B5-42EF-BB06-4F3D590AF710}" dt="2024-05-03T12:22:02.217" v="2637" actId="47"/>
        <pc:sldMkLst>
          <pc:docMk/>
          <pc:sldMk cId="2236163849" sldId="272"/>
        </pc:sldMkLst>
      </pc:sldChg>
      <pc:sldChg chg="del">
        <pc:chgData name="Clément Lemaitre-Provost" userId="f3d9918a-5e1c-4d93-bfcf-4b1371c3a56c" providerId="ADAL" clId="{5CDA609F-00B5-42EF-BB06-4F3D590AF710}" dt="2024-05-03T12:22:02.217" v="2637" actId="47"/>
        <pc:sldMkLst>
          <pc:docMk/>
          <pc:sldMk cId="1237255691" sldId="273"/>
        </pc:sldMkLst>
      </pc:sldChg>
      <pc:sldChg chg="del">
        <pc:chgData name="Clément Lemaitre-Provost" userId="f3d9918a-5e1c-4d93-bfcf-4b1371c3a56c" providerId="ADAL" clId="{5CDA609F-00B5-42EF-BB06-4F3D590AF710}" dt="2024-05-03T12:22:02.217" v="2637" actId="47"/>
        <pc:sldMkLst>
          <pc:docMk/>
          <pc:sldMk cId="1481830264" sldId="274"/>
        </pc:sldMkLst>
      </pc:sldChg>
      <pc:sldChg chg="del">
        <pc:chgData name="Clément Lemaitre-Provost" userId="f3d9918a-5e1c-4d93-bfcf-4b1371c3a56c" providerId="ADAL" clId="{5CDA609F-00B5-42EF-BB06-4F3D590AF710}" dt="2024-05-03T12:22:02.217" v="2637" actId="47"/>
        <pc:sldMkLst>
          <pc:docMk/>
          <pc:sldMk cId="3037727270" sldId="275"/>
        </pc:sldMkLst>
      </pc:sldChg>
      <pc:sldChg chg="del">
        <pc:chgData name="Clément Lemaitre-Provost" userId="f3d9918a-5e1c-4d93-bfcf-4b1371c3a56c" providerId="ADAL" clId="{5CDA609F-00B5-42EF-BB06-4F3D590AF710}" dt="2024-05-03T12:22:02.217" v="2637" actId="47"/>
        <pc:sldMkLst>
          <pc:docMk/>
          <pc:sldMk cId="1664878773" sldId="276"/>
        </pc:sldMkLst>
      </pc:sldChg>
      <pc:sldChg chg="del">
        <pc:chgData name="Clément Lemaitre-Provost" userId="f3d9918a-5e1c-4d93-bfcf-4b1371c3a56c" providerId="ADAL" clId="{5CDA609F-00B5-42EF-BB06-4F3D590AF710}" dt="2024-05-03T12:22:02.217" v="2637" actId="47"/>
        <pc:sldMkLst>
          <pc:docMk/>
          <pc:sldMk cId="2193327019" sldId="277"/>
        </pc:sldMkLst>
      </pc:sldChg>
      <pc:sldChg chg="del">
        <pc:chgData name="Clément Lemaitre-Provost" userId="f3d9918a-5e1c-4d93-bfcf-4b1371c3a56c" providerId="ADAL" clId="{5CDA609F-00B5-42EF-BB06-4F3D590AF710}" dt="2024-05-03T12:22:02.217" v="2637" actId="47"/>
        <pc:sldMkLst>
          <pc:docMk/>
          <pc:sldMk cId="3905683981" sldId="278"/>
        </pc:sldMkLst>
      </pc:sldChg>
      <pc:sldChg chg="del">
        <pc:chgData name="Clément Lemaitre-Provost" userId="f3d9918a-5e1c-4d93-bfcf-4b1371c3a56c" providerId="ADAL" clId="{5CDA609F-00B5-42EF-BB06-4F3D590AF710}" dt="2024-05-03T12:22:02.217" v="2637" actId="47"/>
        <pc:sldMkLst>
          <pc:docMk/>
          <pc:sldMk cId="4150871822" sldId="280"/>
        </pc:sldMkLst>
      </pc:sldChg>
      <pc:sldChg chg="del">
        <pc:chgData name="Clément Lemaitre-Provost" userId="f3d9918a-5e1c-4d93-bfcf-4b1371c3a56c" providerId="ADAL" clId="{5CDA609F-00B5-42EF-BB06-4F3D590AF710}" dt="2024-05-03T12:22:02.217" v="2637" actId="47"/>
        <pc:sldMkLst>
          <pc:docMk/>
          <pc:sldMk cId="779627954" sldId="281"/>
        </pc:sldMkLst>
      </pc:sldChg>
      <pc:sldChg chg="del">
        <pc:chgData name="Clément Lemaitre-Provost" userId="f3d9918a-5e1c-4d93-bfcf-4b1371c3a56c" providerId="ADAL" clId="{5CDA609F-00B5-42EF-BB06-4F3D590AF710}" dt="2024-05-03T12:22:02.217" v="2637" actId="47"/>
        <pc:sldMkLst>
          <pc:docMk/>
          <pc:sldMk cId="1660302561" sldId="283"/>
        </pc:sldMkLst>
      </pc:sldChg>
      <pc:sldChg chg="del">
        <pc:chgData name="Clément Lemaitre-Provost" userId="f3d9918a-5e1c-4d93-bfcf-4b1371c3a56c" providerId="ADAL" clId="{5CDA609F-00B5-42EF-BB06-4F3D590AF710}" dt="2024-05-03T12:22:02.217" v="2637" actId="47"/>
        <pc:sldMkLst>
          <pc:docMk/>
          <pc:sldMk cId="771301069" sldId="284"/>
        </pc:sldMkLst>
      </pc:sldChg>
      <pc:sldChg chg="del">
        <pc:chgData name="Clément Lemaitre-Provost" userId="f3d9918a-5e1c-4d93-bfcf-4b1371c3a56c" providerId="ADAL" clId="{5CDA609F-00B5-42EF-BB06-4F3D590AF710}" dt="2024-05-03T12:22:02.217" v="2637" actId="47"/>
        <pc:sldMkLst>
          <pc:docMk/>
          <pc:sldMk cId="824967744" sldId="285"/>
        </pc:sldMkLst>
      </pc:sldChg>
      <pc:sldChg chg="del">
        <pc:chgData name="Clément Lemaitre-Provost" userId="f3d9918a-5e1c-4d93-bfcf-4b1371c3a56c" providerId="ADAL" clId="{5CDA609F-00B5-42EF-BB06-4F3D590AF710}" dt="2024-05-03T12:22:02.217" v="2637" actId="47"/>
        <pc:sldMkLst>
          <pc:docMk/>
          <pc:sldMk cId="2609825897" sldId="286"/>
        </pc:sldMkLst>
      </pc:sldChg>
      <pc:sldChg chg="del">
        <pc:chgData name="Clément Lemaitre-Provost" userId="f3d9918a-5e1c-4d93-bfcf-4b1371c3a56c" providerId="ADAL" clId="{5CDA609F-00B5-42EF-BB06-4F3D590AF710}" dt="2024-05-03T12:22:02.217" v="2637" actId="47"/>
        <pc:sldMkLst>
          <pc:docMk/>
          <pc:sldMk cId="2312116793" sldId="287"/>
        </pc:sldMkLst>
      </pc:sldChg>
      <pc:sldChg chg="del">
        <pc:chgData name="Clément Lemaitre-Provost" userId="f3d9918a-5e1c-4d93-bfcf-4b1371c3a56c" providerId="ADAL" clId="{5CDA609F-00B5-42EF-BB06-4F3D590AF710}" dt="2024-05-03T12:22:02.217" v="2637" actId="47"/>
        <pc:sldMkLst>
          <pc:docMk/>
          <pc:sldMk cId="1474094760" sldId="289"/>
        </pc:sldMkLst>
      </pc:sldChg>
      <pc:sldChg chg="del">
        <pc:chgData name="Clément Lemaitre-Provost" userId="f3d9918a-5e1c-4d93-bfcf-4b1371c3a56c" providerId="ADAL" clId="{5CDA609F-00B5-42EF-BB06-4F3D590AF710}" dt="2024-05-03T12:22:02.217" v="2637" actId="47"/>
        <pc:sldMkLst>
          <pc:docMk/>
          <pc:sldMk cId="334861513" sldId="290"/>
        </pc:sldMkLst>
      </pc:sldChg>
      <pc:sldChg chg="del">
        <pc:chgData name="Clément Lemaitre-Provost" userId="f3d9918a-5e1c-4d93-bfcf-4b1371c3a56c" providerId="ADAL" clId="{5CDA609F-00B5-42EF-BB06-4F3D590AF710}" dt="2024-05-03T12:22:02.217" v="2637" actId="47"/>
        <pc:sldMkLst>
          <pc:docMk/>
          <pc:sldMk cId="3977668317" sldId="291"/>
        </pc:sldMkLst>
      </pc:sldChg>
      <pc:sldChg chg="del">
        <pc:chgData name="Clément Lemaitre-Provost" userId="f3d9918a-5e1c-4d93-bfcf-4b1371c3a56c" providerId="ADAL" clId="{5CDA609F-00B5-42EF-BB06-4F3D590AF710}" dt="2024-05-03T12:22:02.217" v="2637" actId="47"/>
        <pc:sldMkLst>
          <pc:docMk/>
          <pc:sldMk cId="481890167" sldId="292"/>
        </pc:sldMkLst>
      </pc:sldChg>
      <pc:sldChg chg="del">
        <pc:chgData name="Clément Lemaitre-Provost" userId="f3d9918a-5e1c-4d93-bfcf-4b1371c3a56c" providerId="ADAL" clId="{5CDA609F-00B5-42EF-BB06-4F3D590AF710}" dt="2024-05-03T12:22:02.217" v="2637" actId="47"/>
        <pc:sldMkLst>
          <pc:docMk/>
          <pc:sldMk cId="4127026810" sldId="295"/>
        </pc:sldMkLst>
      </pc:sldChg>
      <pc:sldChg chg="del">
        <pc:chgData name="Clément Lemaitre-Provost" userId="f3d9918a-5e1c-4d93-bfcf-4b1371c3a56c" providerId="ADAL" clId="{5CDA609F-00B5-42EF-BB06-4F3D590AF710}" dt="2024-05-03T12:22:02.217" v="2637" actId="47"/>
        <pc:sldMkLst>
          <pc:docMk/>
          <pc:sldMk cId="2250747496" sldId="296"/>
        </pc:sldMkLst>
      </pc:sldChg>
      <pc:sldChg chg="del">
        <pc:chgData name="Clément Lemaitre-Provost" userId="f3d9918a-5e1c-4d93-bfcf-4b1371c3a56c" providerId="ADAL" clId="{5CDA609F-00B5-42EF-BB06-4F3D590AF710}" dt="2024-05-03T12:22:02.217" v="2637" actId="47"/>
        <pc:sldMkLst>
          <pc:docMk/>
          <pc:sldMk cId="4250228730" sldId="297"/>
        </pc:sldMkLst>
      </pc:sldChg>
      <pc:sldChg chg="del">
        <pc:chgData name="Clément Lemaitre-Provost" userId="f3d9918a-5e1c-4d93-bfcf-4b1371c3a56c" providerId="ADAL" clId="{5CDA609F-00B5-42EF-BB06-4F3D590AF710}" dt="2024-05-03T12:22:02.217" v="2637" actId="47"/>
        <pc:sldMkLst>
          <pc:docMk/>
          <pc:sldMk cId="2766670118" sldId="298"/>
        </pc:sldMkLst>
      </pc:sldChg>
      <pc:sldChg chg="del">
        <pc:chgData name="Clément Lemaitre-Provost" userId="f3d9918a-5e1c-4d93-bfcf-4b1371c3a56c" providerId="ADAL" clId="{5CDA609F-00B5-42EF-BB06-4F3D590AF710}" dt="2024-05-03T12:22:02.217" v="2637" actId="47"/>
        <pc:sldMkLst>
          <pc:docMk/>
          <pc:sldMk cId="3166509360" sldId="299"/>
        </pc:sldMkLst>
      </pc:sldChg>
      <pc:sldChg chg="del">
        <pc:chgData name="Clément Lemaitre-Provost" userId="f3d9918a-5e1c-4d93-bfcf-4b1371c3a56c" providerId="ADAL" clId="{5CDA609F-00B5-42EF-BB06-4F3D590AF710}" dt="2024-05-03T12:22:02.217" v="2637" actId="47"/>
        <pc:sldMkLst>
          <pc:docMk/>
          <pc:sldMk cId="618742263" sldId="300"/>
        </pc:sldMkLst>
      </pc:sldChg>
      <pc:sldChg chg="del">
        <pc:chgData name="Clément Lemaitre-Provost" userId="f3d9918a-5e1c-4d93-bfcf-4b1371c3a56c" providerId="ADAL" clId="{5CDA609F-00B5-42EF-BB06-4F3D590AF710}" dt="2024-05-03T12:22:02.217" v="2637" actId="47"/>
        <pc:sldMkLst>
          <pc:docMk/>
          <pc:sldMk cId="2502170544" sldId="301"/>
        </pc:sldMkLst>
      </pc:sldChg>
      <pc:sldChg chg="del">
        <pc:chgData name="Clément Lemaitre-Provost" userId="f3d9918a-5e1c-4d93-bfcf-4b1371c3a56c" providerId="ADAL" clId="{5CDA609F-00B5-42EF-BB06-4F3D590AF710}" dt="2024-05-03T12:22:02.217" v="2637" actId="47"/>
        <pc:sldMkLst>
          <pc:docMk/>
          <pc:sldMk cId="2336451590" sldId="302"/>
        </pc:sldMkLst>
      </pc:sldChg>
      <pc:sldChg chg="del">
        <pc:chgData name="Clément Lemaitre-Provost" userId="f3d9918a-5e1c-4d93-bfcf-4b1371c3a56c" providerId="ADAL" clId="{5CDA609F-00B5-42EF-BB06-4F3D590AF710}" dt="2024-05-03T12:22:02.217" v="2637" actId="47"/>
        <pc:sldMkLst>
          <pc:docMk/>
          <pc:sldMk cId="1032604131" sldId="303"/>
        </pc:sldMkLst>
      </pc:sldChg>
      <pc:sldChg chg="del">
        <pc:chgData name="Clément Lemaitre-Provost" userId="f3d9918a-5e1c-4d93-bfcf-4b1371c3a56c" providerId="ADAL" clId="{5CDA609F-00B5-42EF-BB06-4F3D590AF710}" dt="2024-05-03T12:22:02.217" v="2637" actId="47"/>
        <pc:sldMkLst>
          <pc:docMk/>
          <pc:sldMk cId="2263598288" sldId="304"/>
        </pc:sldMkLst>
      </pc:sldChg>
      <pc:sldChg chg="del">
        <pc:chgData name="Clément Lemaitre-Provost" userId="f3d9918a-5e1c-4d93-bfcf-4b1371c3a56c" providerId="ADAL" clId="{5CDA609F-00B5-42EF-BB06-4F3D590AF710}" dt="2024-05-03T12:22:02.217" v="2637" actId="47"/>
        <pc:sldMkLst>
          <pc:docMk/>
          <pc:sldMk cId="2324307171" sldId="305"/>
        </pc:sldMkLst>
      </pc:sldChg>
      <pc:sldChg chg="modNotesTx">
        <pc:chgData name="Clément Lemaitre-Provost" userId="f3d9918a-5e1c-4d93-bfcf-4b1371c3a56c" providerId="ADAL" clId="{5CDA609F-00B5-42EF-BB06-4F3D590AF710}" dt="2024-05-03T19:05:16.691" v="3324" actId="20577"/>
        <pc:sldMkLst>
          <pc:docMk/>
          <pc:sldMk cId="2968019359" sldId="306"/>
        </pc:sldMkLst>
      </pc:sldChg>
      <pc:sldChg chg="del">
        <pc:chgData name="Clément Lemaitre-Provost" userId="f3d9918a-5e1c-4d93-bfcf-4b1371c3a56c" providerId="ADAL" clId="{5CDA609F-00B5-42EF-BB06-4F3D590AF710}" dt="2024-05-03T12:22:02.217" v="2637" actId="47"/>
        <pc:sldMkLst>
          <pc:docMk/>
          <pc:sldMk cId="640090494" sldId="307"/>
        </pc:sldMkLst>
      </pc:sldChg>
      <pc:sldChg chg="del">
        <pc:chgData name="Clément Lemaitre-Provost" userId="f3d9918a-5e1c-4d93-bfcf-4b1371c3a56c" providerId="ADAL" clId="{5CDA609F-00B5-42EF-BB06-4F3D590AF710}" dt="2024-05-03T12:22:02.217" v="2637" actId="47"/>
        <pc:sldMkLst>
          <pc:docMk/>
          <pc:sldMk cId="1774683797" sldId="309"/>
        </pc:sldMkLst>
      </pc:sldChg>
      <pc:sldChg chg="del">
        <pc:chgData name="Clément Lemaitre-Provost" userId="f3d9918a-5e1c-4d93-bfcf-4b1371c3a56c" providerId="ADAL" clId="{5CDA609F-00B5-42EF-BB06-4F3D590AF710}" dt="2024-05-03T12:22:02.217" v="2637" actId="47"/>
        <pc:sldMkLst>
          <pc:docMk/>
          <pc:sldMk cId="3862165895" sldId="310"/>
        </pc:sldMkLst>
      </pc:sldChg>
      <pc:sldChg chg="del">
        <pc:chgData name="Clément Lemaitre-Provost" userId="f3d9918a-5e1c-4d93-bfcf-4b1371c3a56c" providerId="ADAL" clId="{5CDA609F-00B5-42EF-BB06-4F3D590AF710}" dt="2024-05-03T12:22:02.217" v="2637" actId="47"/>
        <pc:sldMkLst>
          <pc:docMk/>
          <pc:sldMk cId="641451971" sldId="311"/>
        </pc:sldMkLst>
      </pc:sldChg>
      <pc:sldChg chg="del">
        <pc:chgData name="Clément Lemaitre-Provost" userId="f3d9918a-5e1c-4d93-bfcf-4b1371c3a56c" providerId="ADAL" clId="{5CDA609F-00B5-42EF-BB06-4F3D590AF710}" dt="2024-05-03T12:22:02.217" v="2637" actId="47"/>
        <pc:sldMkLst>
          <pc:docMk/>
          <pc:sldMk cId="2174808388" sldId="312"/>
        </pc:sldMkLst>
      </pc:sldChg>
      <pc:sldChg chg="del">
        <pc:chgData name="Clément Lemaitre-Provost" userId="f3d9918a-5e1c-4d93-bfcf-4b1371c3a56c" providerId="ADAL" clId="{5CDA609F-00B5-42EF-BB06-4F3D590AF710}" dt="2024-05-03T12:22:02.217" v="2637" actId="47"/>
        <pc:sldMkLst>
          <pc:docMk/>
          <pc:sldMk cId="1835426950" sldId="313"/>
        </pc:sldMkLst>
      </pc:sldChg>
      <pc:sldChg chg="del">
        <pc:chgData name="Clément Lemaitre-Provost" userId="f3d9918a-5e1c-4d93-bfcf-4b1371c3a56c" providerId="ADAL" clId="{5CDA609F-00B5-42EF-BB06-4F3D590AF710}" dt="2024-05-03T12:22:02.217" v="2637" actId="47"/>
        <pc:sldMkLst>
          <pc:docMk/>
          <pc:sldMk cId="1461120729" sldId="314"/>
        </pc:sldMkLst>
      </pc:sldChg>
      <pc:sldChg chg="del">
        <pc:chgData name="Clément Lemaitre-Provost" userId="f3d9918a-5e1c-4d93-bfcf-4b1371c3a56c" providerId="ADAL" clId="{5CDA609F-00B5-42EF-BB06-4F3D590AF710}" dt="2024-05-03T12:22:02.217" v="2637" actId="47"/>
        <pc:sldMkLst>
          <pc:docMk/>
          <pc:sldMk cId="3544659978" sldId="315"/>
        </pc:sldMkLst>
      </pc:sldChg>
      <pc:sldChg chg="del">
        <pc:chgData name="Clément Lemaitre-Provost" userId="f3d9918a-5e1c-4d93-bfcf-4b1371c3a56c" providerId="ADAL" clId="{5CDA609F-00B5-42EF-BB06-4F3D590AF710}" dt="2024-05-03T12:22:02.217" v="2637" actId="47"/>
        <pc:sldMkLst>
          <pc:docMk/>
          <pc:sldMk cId="4206589456" sldId="316"/>
        </pc:sldMkLst>
      </pc:sldChg>
      <pc:sldChg chg="del">
        <pc:chgData name="Clément Lemaitre-Provost" userId="f3d9918a-5e1c-4d93-bfcf-4b1371c3a56c" providerId="ADAL" clId="{5CDA609F-00B5-42EF-BB06-4F3D590AF710}" dt="2024-05-03T12:22:02.217" v="2637" actId="47"/>
        <pc:sldMkLst>
          <pc:docMk/>
          <pc:sldMk cId="1286252925" sldId="317"/>
        </pc:sldMkLst>
      </pc:sldChg>
      <pc:sldChg chg="del">
        <pc:chgData name="Clément Lemaitre-Provost" userId="f3d9918a-5e1c-4d93-bfcf-4b1371c3a56c" providerId="ADAL" clId="{5CDA609F-00B5-42EF-BB06-4F3D590AF710}" dt="2024-05-03T12:22:02.217" v="2637" actId="47"/>
        <pc:sldMkLst>
          <pc:docMk/>
          <pc:sldMk cId="4029774393" sldId="318"/>
        </pc:sldMkLst>
      </pc:sldChg>
      <pc:sldChg chg="del">
        <pc:chgData name="Clément Lemaitre-Provost" userId="f3d9918a-5e1c-4d93-bfcf-4b1371c3a56c" providerId="ADAL" clId="{5CDA609F-00B5-42EF-BB06-4F3D590AF710}" dt="2024-05-03T12:22:02.217" v="2637" actId="47"/>
        <pc:sldMkLst>
          <pc:docMk/>
          <pc:sldMk cId="3081994381" sldId="319"/>
        </pc:sldMkLst>
      </pc:sldChg>
      <pc:sldChg chg="del">
        <pc:chgData name="Clément Lemaitre-Provost" userId="f3d9918a-5e1c-4d93-bfcf-4b1371c3a56c" providerId="ADAL" clId="{5CDA609F-00B5-42EF-BB06-4F3D590AF710}" dt="2024-05-03T12:22:02.217" v="2637" actId="47"/>
        <pc:sldMkLst>
          <pc:docMk/>
          <pc:sldMk cId="3684415176" sldId="320"/>
        </pc:sldMkLst>
      </pc:sldChg>
      <pc:sldChg chg="del">
        <pc:chgData name="Clément Lemaitre-Provost" userId="f3d9918a-5e1c-4d93-bfcf-4b1371c3a56c" providerId="ADAL" clId="{5CDA609F-00B5-42EF-BB06-4F3D590AF710}" dt="2024-05-03T12:22:02.217" v="2637" actId="47"/>
        <pc:sldMkLst>
          <pc:docMk/>
          <pc:sldMk cId="3944285931" sldId="321"/>
        </pc:sldMkLst>
      </pc:sldChg>
      <pc:sldChg chg="del">
        <pc:chgData name="Clément Lemaitre-Provost" userId="f3d9918a-5e1c-4d93-bfcf-4b1371c3a56c" providerId="ADAL" clId="{5CDA609F-00B5-42EF-BB06-4F3D590AF710}" dt="2024-05-03T12:22:02.217" v="2637" actId="47"/>
        <pc:sldMkLst>
          <pc:docMk/>
          <pc:sldMk cId="178050999" sldId="322"/>
        </pc:sldMkLst>
      </pc:sldChg>
      <pc:sldChg chg="del">
        <pc:chgData name="Clément Lemaitre-Provost" userId="f3d9918a-5e1c-4d93-bfcf-4b1371c3a56c" providerId="ADAL" clId="{5CDA609F-00B5-42EF-BB06-4F3D590AF710}" dt="2024-05-03T12:22:02.217" v="2637" actId="47"/>
        <pc:sldMkLst>
          <pc:docMk/>
          <pc:sldMk cId="4256239628" sldId="325"/>
        </pc:sldMkLst>
      </pc:sldChg>
      <pc:sldChg chg="del">
        <pc:chgData name="Clément Lemaitre-Provost" userId="f3d9918a-5e1c-4d93-bfcf-4b1371c3a56c" providerId="ADAL" clId="{5CDA609F-00B5-42EF-BB06-4F3D590AF710}" dt="2024-05-03T12:22:02.217" v="2637" actId="47"/>
        <pc:sldMkLst>
          <pc:docMk/>
          <pc:sldMk cId="103938082" sldId="326"/>
        </pc:sldMkLst>
      </pc:sldChg>
      <pc:sldChg chg="ord">
        <pc:chgData name="Clément Lemaitre-Provost" userId="f3d9918a-5e1c-4d93-bfcf-4b1371c3a56c" providerId="ADAL" clId="{5CDA609F-00B5-42EF-BB06-4F3D590AF710}" dt="2024-05-03T12:21:22.098" v="2636"/>
        <pc:sldMkLst>
          <pc:docMk/>
          <pc:sldMk cId="2488812988" sldId="330"/>
        </pc:sldMkLst>
      </pc:sldChg>
      <pc:sldChg chg="del">
        <pc:chgData name="Clément Lemaitre-Provost" userId="f3d9918a-5e1c-4d93-bfcf-4b1371c3a56c" providerId="ADAL" clId="{5CDA609F-00B5-42EF-BB06-4F3D590AF710}" dt="2024-05-03T12:22:02.217" v="2637" actId="47"/>
        <pc:sldMkLst>
          <pc:docMk/>
          <pc:sldMk cId="1864176548" sldId="331"/>
        </pc:sldMkLst>
      </pc:sldChg>
      <pc:sldChg chg="del">
        <pc:chgData name="Clément Lemaitre-Provost" userId="f3d9918a-5e1c-4d93-bfcf-4b1371c3a56c" providerId="ADAL" clId="{5CDA609F-00B5-42EF-BB06-4F3D590AF710}" dt="2024-05-03T12:22:02.217" v="2637" actId="47"/>
        <pc:sldMkLst>
          <pc:docMk/>
          <pc:sldMk cId="2303950096" sldId="332"/>
        </pc:sldMkLst>
      </pc:sldChg>
      <pc:sldChg chg="del">
        <pc:chgData name="Clément Lemaitre-Provost" userId="f3d9918a-5e1c-4d93-bfcf-4b1371c3a56c" providerId="ADAL" clId="{5CDA609F-00B5-42EF-BB06-4F3D590AF710}" dt="2024-05-03T12:22:02.217" v="2637" actId="47"/>
        <pc:sldMkLst>
          <pc:docMk/>
          <pc:sldMk cId="836512014" sldId="333"/>
        </pc:sldMkLst>
      </pc:sldChg>
      <pc:sldChg chg="del">
        <pc:chgData name="Clément Lemaitre-Provost" userId="f3d9918a-5e1c-4d93-bfcf-4b1371c3a56c" providerId="ADAL" clId="{5CDA609F-00B5-42EF-BB06-4F3D590AF710}" dt="2024-05-03T12:22:02.217" v="2637" actId="47"/>
        <pc:sldMkLst>
          <pc:docMk/>
          <pc:sldMk cId="2855564091" sldId="334"/>
        </pc:sldMkLst>
      </pc:sldChg>
      <pc:sldChg chg="del">
        <pc:chgData name="Clément Lemaitre-Provost" userId="f3d9918a-5e1c-4d93-bfcf-4b1371c3a56c" providerId="ADAL" clId="{5CDA609F-00B5-42EF-BB06-4F3D590AF710}" dt="2024-05-03T12:22:02.217" v="2637" actId="47"/>
        <pc:sldMkLst>
          <pc:docMk/>
          <pc:sldMk cId="2108886224" sldId="335"/>
        </pc:sldMkLst>
      </pc:sldChg>
      <pc:sldChg chg="del">
        <pc:chgData name="Clément Lemaitre-Provost" userId="f3d9918a-5e1c-4d93-bfcf-4b1371c3a56c" providerId="ADAL" clId="{5CDA609F-00B5-42EF-BB06-4F3D590AF710}" dt="2024-05-03T12:22:02.217" v="2637" actId="47"/>
        <pc:sldMkLst>
          <pc:docMk/>
          <pc:sldMk cId="3218236794" sldId="336"/>
        </pc:sldMkLst>
      </pc:sldChg>
      <pc:sldChg chg="modNotesTx">
        <pc:chgData name="Clément Lemaitre-Provost" userId="f3d9918a-5e1c-4d93-bfcf-4b1371c3a56c" providerId="ADAL" clId="{5CDA609F-00B5-42EF-BB06-4F3D590AF710}" dt="2024-05-03T19:07:16.987" v="3409" actId="20577"/>
        <pc:sldMkLst>
          <pc:docMk/>
          <pc:sldMk cId="1185546982" sldId="337"/>
        </pc:sldMkLst>
      </pc:sldChg>
      <pc:sldChg chg="del">
        <pc:chgData name="Clément Lemaitre-Provost" userId="f3d9918a-5e1c-4d93-bfcf-4b1371c3a56c" providerId="ADAL" clId="{5CDA609F-00B5-42EF-BB06-4F3D590AF710}" dt="2024-05-03T12:22:02.217" v="2637" actId="47"/>
        <pc:sldMkLst>
          <pc:docMk/>
          <pc:sldMk cId="3289660591" sldId="338"/>
        </pc:sldMkLst>
      </pc:sldChg>
      <pc:sldChg chg="del">
        <pc:chgData name="Clément Lemaitre-Provost" userId="f3d9918a-5e1c-4d93-bfcf-4b1371c3a56c" providerId="ADAL" clId="{5CDA609F-00B5-42EF-BB06-4F3D590AF710}" dt="2024-05-03T12:22:02.217" v="2637" actId="47"/>
        <pc:sldMkLst>
          <pc:docMk/>
          <pc:sldMk cId="76363430" sldId="339"/>
        </pc:sldMkLst>
      </pc:sldChg>
      <pc:sldChg chg="del">
        <pc:chgData name="Clément Lemaitre-Provost" userId="f3d9918a-5e1c-4d93-bfcf-4b1371c3a56c" providerId="ADAL" clId="{5CDA609F-00B5-42EF-BB06-4F3D590AF710}" dt="2024-05-03T12:22:02.217" v="2637" actId="47"/>
        <pc:sldMkLst>
          <pc:docMk/>
          <pc:sldMk cId="3959984743" sldId="341"/>
        </pc:sldMkLst>
      </pc:sldChg>
      <pc:sldChg chg="del">
        <pc:chgData name="Clément Lemaitre-Provost" userId="f3d9918a-5e1c-4d93-bfcf-4b1371c3a56c" providerId="ADAL" clId="{5CDA609F-00B5-42EF-BB06-4F3D590AF710}" dt="2024-05-03T12:22:02.217" v="2637" actId="47"/>
        <pc:sldMkLst>
          <pc:docMk/>
          <pc:sldMk cId="2625235439" sldId="342"/>
        </pc:sldMkLst>
      </pc:sldChg>
      <pc:sldChg chg="del">
        <pc:chgData name="Clément Lemaitre-Provost" userId="f3d9918a-5e1c-4d93-bfcf-4b1371c3a56c" providerId="ADAL" clId="{5CDA609F-00B5-42EF-BB06-4F3D590AF710}" dt="2024-05-03T12:22:02.217" v="2637" actId="47"/>
        <pc:sldMkLst>
          <pc:docMk/>
          <pc:sldMk cId="1383287634" sldId="344"/>
        </pc:sldMkLst>
      </pc:sldChg>
      <pc:sldChg chg="del">
        <pc:chgData name="Clément Lemaitre-Provost" userId="f3d9918a-5e1c-4d93-bfcf-4b1371c3a56c" providerId="ADAL" clId="{5CDA609F-00B5-42EF-BB06-4F3D590AF710}" dt="2024-05-03T12:22:02.217" v="2637" actId="47"/>
        <pc:sldMkLst>
          <pc:docMk/>
          <pc:sldMk cId="3655522434" sldId="345"/>
        </pc:sldMkLst>
      </pc:sldChg>
      <pc:sldChg chg="modSp mod modNotesTx">
        <pc:chgData name="Clément Lemaitre-Provost" userId="f3d9918a-5e1c-4d93-bfcf-4b1371c3a56c" providerId="ADAL" clId="{5CDA609F-00B5-42EF-BB06-4F3D590AF710}" dt="2024-05-13T17:29:38.066" v="5177" actId="14100"/>
        <pc:sldMkLst>
          <pc:docMk/>
          <pc:sldMk cId="270289038" sldId="346"/>
        </pc:sldMkLst>
        <pc:spChg chg="mod">
          <ac:chgData name="Clément Lemaitre-Provost" userId="f3d9918a-5e1c-4d93-bfcf-4b1371c3a56c" providerId="ADAL" clId="{5CDA609F-00B5-42EF-BB06-4F3D590AF710}" dt="2024-05-13T17:29:38.066" v="5177" actId="14100"/>
          <ac:spMkLst>
            <pc:docMk/>
            <pc:sldMk cId="270289038" sldId="346"/>
            <ac:spMk id="8" creationId="{456F6819-44B4-4017-9A13-C5F327E3B52C}"/>
          </ac:spMkLst>
        </pc:spChg>
        <pc:spChg chg="mod">
          <ac:chgData name="Clément Lemaitre-Provost" userId="f3d9918a-5e1c-4d93-bfcf-4b1371c3a56c" providerId="ADAL" clId="{5CDA609F-00B5-42EF-BB06-4F3D590AF710}" dt="2024-05-13T17:29:38.066" v="5177" actId="14100"/>
          <ac:spMkLst>
            <pc:docMk/>
            <pc:sldMk cId="270289038" sldId="346"/>
            <ac:spMk id="9" creationId="{60FAAB4D-D899-01AF-CEAD-93811260B0C6}"/>
          </ac:spMkLst>
        </pc:spChg>
        <pc:grpChg chg="mod">
          <ac:chgData name="Clément Lemaitre-Provost" userId="f3d9918a-5e1c-4d93-bfcf-4b1371c3a56c" providerId="ADAL" clId="{5CDA609F-00B5-42EF-BB06-4F3D590AF710}" dt="2024-05-13T17:29:38.066" v="5177" actId="14100"/>
          <ac:grpSpMkLst>
            <pc:docMk/>
            <pc:sldMk cId="270289038" sldId="346"/>
            <ac:grpSpMk id="7" creationId="{D71D3FAC-D418-F3A7-CD80-48190D47DADF}"/>
          </ac:grpSpMkLst>
        </pc:grpChg>
      </pc:sldChg>
      <pc:sldChg chg="del">
        <pc:chgData name="Clément Lemaitre-Provost" userId="f3d9918a-5e1c-4d93-bfcf-4b1371c3a56c" providerId="ADAL" clId="{5CDA609F-00B5-42EF-BB06-4F3D590AF710}" dt="2024-05-03T12:22:02.217" v="2637" actId="47"/>
        <pc:sldMkLst>
          <pc:docMk/>
          <pc:sldMk cId="3285429528" sldId="347"/>
        </pc:sldMkLst>
      </pc:sldChg>
      <pc:sldChg chg="del">
        <pc:chgData name="Clément Lemaitre-Provost" userId="f3d9918a-5e1c-4d93-bfcf-4b1371c3a56c" providerId="ADAL" clId="{5CDA609F-00B5-42EF-BB06-4F3D590AF710}" dt="2024-05-03T12:22:02.217" v="2637" actId="47"/>
        <pc:sldMkLst>
          <pc:docMk/>
          <pc:sldMk cId="2520918506" sldId="348"/>
        </pc:sldMkLst>
      </pc:sldChg>
      <pc:sldChg chg="del">
        <pc:chgData name="Clément Lemaitre-Provost" userId="f3d9918a-5e1c-4d93-bfcf-4b1371c3a56c" providerId="ADAL" clId="{5CDA609F-00B5-42EF-BB06-4F3D590AF710}" dt="2024-05-03T12:22:02.217" v="2637" actId="47"/>
        <pc:sldMkLst>
          <pc:docMk/>
          <pc:sldMk cId="3016333997" sldId="349"/>
        </pc:sldMkLst>
      </pc:sldChg>
      <pc:sldChg chg="del">
        <pc:chgData name="Clément Lemaitre-Provost" userId="f3d9918a-5e1c-4d93-bfcf-4b1371c3a56c" providerId="ADAL" clId="{5CDA609F-00B5-42EF-BB06-4F3D590AF710}" dt="2024-05-03T12:22:02.217" v="2637" actId="47"/>
        <pc:sldMkLst>
          <pc:docMk/>
          <pc:sldMk cId="3792654381" sldId="350"/>
        </pc:sldMkLst>
      </pc:sldChg>
      <pc:sldChg chg="del">
        <pc:chgData name="Clément Lemaitre-Provost" userId="f3d9918a-5e1c-4d93-bfcf-4b1371c3a56c" providerId="ADAL" clId="{5CDA609F-00B5-42EF-BB06-4F3D590AF710}" dt="2024-05-03T12:22:02.217" v="2637" actId="47"/>
        <pc:sldMkLst>
          <pc:docMk/>
          <pc:sldMk cId="3699162059" sldId="351"/>
        </pc:sldMkLst>
      </pc:sldChg>
      <pc:sldChg chg="del">
        <pc:chgData name="Clément Lemaitre-Provost" userId="f3d9918a-5e1c-4d93-bfcf-4b1371c3a56c" providerId="ADAL" clId="{5CDA609F-00B5-42EF-BB06-4F3D590AF710}" dt="2024-05-03T12:22:02.217" v="2637" actId="47"/>
        <pc:sldMkLst>
          <pc:docMk/>
          <pc:sldMk cId="4193482868" sldId="352"/>
        </pc:sldMkLst>
      </pc:sldChg>
      <pc:sldChg chg="del">
        <pc:chgData name="Clément Lemaitre-Provost" userId="f3d9918a-5e1c-4d93-bfcf-4b1371c3a56c" providerId="ADAL" clId="{5CDA609F-00B5-42EF-BB06-4F3D590AF710}" dt="2024-05-03T12:22:02.217" v="2637" actId="47"/>
        <pc:sldMkLst>
          <pc:docMk/>
          <pc:sldMk cId="2071213788" sldId="353"/>
        </pc:sldMkLst>
      </pc:sldChg>
      <pc:sldChg chg="addSp modSp mod modAnim modNotesTx">
        <pc:chgData name="Clément Lemaitre-Provost" userId="f3d9918a-5e1c-4d93-bfcf-4b1371c3a56c" providerId="ADAL" clId="{5CDA609F-00B5-42EF-BB06-4F3D590AF710}" dt="2024-05-13T18:01:11.806" v="5997"/>
        <pc:sldMkLst>
          <pc:docMk/>
          <pc:sldMk cId="902687431" sldId="354"/>
        </pc:sldMkLst>
        <pc:spChg chg="add mod">
          <ac:chgData name="Clément Lemaitre-Provost" userId="f3d9918a-5e1c-4d93-bfcf-4b1371c3a56c" providerId="ADAL" clId="{5CDA609F-00B5-42EF-BB06-4F3D590AF710}" dt="2024-05-13T18:00:57.787" v="5995" actId="14100"/>
          <ac:spMkLst>
            <pc:docMk/>
            <pc:sldMk cId="902687431" sldId="354"/>
            <ac:spMk id="3" creationId="{D8E9A68C-FCD1-CA5C-343E-634A6A4159F3}"/>
          </ac:spMkLst>
        </pc:spChg>
        <pc:spChg chg="mod">
          <ac:chgData name="Clément Lemaitre-Provost" userId="f3d9918a-5e1c-4d93-bfcf-4b1371c3a56c" providerId="ADAL" clId="{5CDA609F-00B5-42EF-BB06-4F3D590AF710}" dt="2024-05-13T18:00:28.014" v="5985" actId="21"/>
          <ac:spMkLst>
            <pc:docMk/>
            <pc:sldMk cId="902687431" sldId="354"/>
            <ac:spMk id="14" creationId="{FF2136FE-CD0E-3676-DB55-C1F39A25C453}"/>
          </ac:spMkLst>
        </pc:spChg>
        <pc:picChg chg="mod">
          <ac:chgData name="Clément Lemaitre-Provost" userId="f3d9918a-5e1c-4d93-bfcf-4b1371c3a56c" providerId="ADAL" clId="{5CDA609F-00B5-42EF-BB06-4F3D590AF710}" dt="2024-05-13T18:01:01.883" v="5996" actId="1076"/>
          <ac:picMkLst>
            <pc:docMk/>
            <pc:sldMk cId="902687431" sldId="354"/>
            <ac:picMk id="13" creationId="{B3D3BD85-EF76-6914-1459-67DC766D7A8E}"/>
          </ac:picMkLst>
        </pc:picChg>
        <pc:cxnChg chg="mod">
          <ac:chgData name="Clément Lemaitre-Provost" userId="f3d9918a-5e1c-4d93-bfcf-4b1371c3a56c" providerId="ADAL" clId="{5CDA609F-00B5-42EF-BB06-4F3D590AF710}" dt="2024-05-13T18:00:47.382" v="5992" actId="14100"/>
          <ac:cxnSpMkLst>
            <pc:docMk/>
            <pc:sldMk cId="902687431" sldId="354"/>
            <ac:cxnSpMk id="17" creationId="{93C45A05-B321-D8E1-C596-3EDF7604CC89}"/>
          </ac:cxnSpMkLst>
        </pc:cxnChg>
      </pc:sldChg>
      <pc:sldChg chg="modSp mod modAnim modNotesTx">
        <pc:chgData name="Clément Lemaitre-Provost" userId="f3d9918a-5e1c-4d93-bfcf-4b1371c3a56c" providerId="ADAL" clId="{5CDA609F-00B5-42EF-BB06-4F3D590AF710}" dt="2024-05-13T18:05:43.376" v="6044"/>
        <pc:sldMkLst>
          <pc:docMk/>
          <pc:sldMk cId="1453277958" sldId="355"/>
        </pc:sldMkLst>
        <pc:spChg chg="mod">
          <ac:chgData name="Clément Lemaitre-Provost" userId="f3d9918a-5e1c-4d93-bfcf-4b1371c3a56c" providerId="ADAL" clId="{5CDA609F-00B5-42EF-BB06-4F3D590AF710}" dt="2024-05-13T18:05:31.396" v="6042" actId="1076"/>
          <ac:spMkLst>
            <pc:docMk/>
            <pc:sldMk cId="1453277958" sldId="355"/>
            <ac:spMk id="9" creationId="{A8F9DECD-413E-7B10-C378-8A5207D1F575}"/>
          </ac:spMkLst>
        </pc:spChg>
        <pc:spChg chg="mod">
          <ac:chgData name="Clément Lemaitre-Provost" userId="f3d9918a-5e1c-4d93-bfcf-4b1371c3a56c" providerId="ADAL" clId="{5CDA609F-00B5-42EF-BB06-4F3D590AF710}" dt="2024-05-13T18:05:24.172" v="6040" actId="1076"/>
          <ac:spMkLst>
            <pc:docMk/>
            <pc:sldMk cId="1453277958" sldId="355"/>
            <ac:spMk id="14" creationId="{FF2136FE-CD0E-3676-DB55-C1F39A25C453}"/>
          </ac:spMkLst>
        </pc:spChg>
        <pc:picChg chg="mod">
          <ac:chgData name="Clément Lemaitre-Provost" userId="f3d9918a-5e1c-4d93-bfcf-4b1371c3a56c" providerId="ADAL" clId="{5CDA609F-00B5-42EF-BB06-4F3D590AF710}" dt="2024-05-13T18:05:36.228" v="6043" actId="1076"/>
          <ac:picMkLst>
            <pc:docMk/>
            <pc:sldMk cId="1453277958" sldId="355"/>
            <ac:picMk id="4" creationId="{765F3D84-E9A7-ADBF-30D0-C565187998D6}"/>
          </ac:picMkLst>
        </pc:picChg>
      </pc:sldChg>
      <pc:sldChg chg="del">
        <pc:chgData name="Clément Lemaitre-Provost" userId="f3d9918a-5e1c-4d93-bfcf-4b1371c3a56c" providerId="ADAL" clId="{5CDA609F-00B5-42EF-BB06-4F3D590AF710}" dt="2024-05-03T12:22:02.217" v="2637" actId="47"/>
        <pc:sldMkLst>
          <pc:docMk/>
          <pc:sldMk cId="3095745464" sldId="356"/>
        </pc:sldMkLst>
      </pc:sldChg>
      <pc:sldChg chg="addSp delSp modSp mod modNotesTx">
        <pc:chgData name="Clément Lemaitre-Provost" userId="f3d9918a-5e1c-4d93-bfcf-4b1371c3a56c" providerId="ADAL" clId="{5CDA609F-00B5-42EF-BB06-4F3D590AF710}" dt="2024-05-13T18:08:59.651" v="6075" actId="14100"/>
        <pc:sldMkLst>
          <pc:docMk/>
          <pc:sldMk cId="1362321311" sldId="357"/>
        </pc:sldMkLst>
        <pc:spChg chg="del">
          <ac:chgData name="Clément Lemaitre-Provost" userId="f3d9918a-5e1c-4d93-bfcf-4b1371c3a56c" providerId="ADAL" clId="{5CDA609F-00B5-42EF-BB06-4F3D590AF710}" dt="2024-05-13T18:08:34.665" v="6068" actId="478"/>
          <ac:spMkLst>
            <pc:docMk/>
            <pc:sldMk cId="1362321311" sldId="357"/>
            <ac:spMk id="2" creationId="{A07DCB83-17AA-EB45-99CF-B940A9AF2EA7}"/>
          </ac:spMkLst>
        </pc:spChg>
        <pc:spChg chg="add del mod">
          <ac:chgData name="Clément Lemaitre-Provost" userId="f3d9918a-5e1c-4d93-bfcf-4b1371c3a56c" providerId="ADAL" clId="{5CDA609F-00B5-42EF-BB06-4F3D590AF710}" dt="2024-05-13T18:08:38.230" v="6069" actId="478"/>
          <ac:spMkLst>
            <pc:docMk/>
            <pc:sldMk cId="1362321311" sldId="357"/>
            <ac:spMk id="5" creationId="{F64D6436-1A4C-34BC-521C-601426052AFB}"/>
          </ac:spMkLst>
        </pc:spChg>
        <pc:spChg chg="mod">
          <ac:chgData name="Clément Lemaitre-Provost" userId="f3d9918a-5e1c-4d93-bfcf-4b1371c3a56c" providerId="ADAL" clId="{5CDA609F-00B5-42EF-BB06-4F3D590AF710}" dt="2024-05-13T18:08:56.891" v="6074" actId="1076"/>
          <ac:spMkLst>
            <pc:docMk/>
            <pc:sldMk cId="1362321311" sldId="357"/>
            <ac:spMk id="8" creationId="{42C7627E-32B3-E577-03ED-ECD9AF1EE503}"/>
          </ac:spMkLst>
        </pc:spChg>
        <pc:picChg chg="mod">
          <ac:chgData name="Clément Lemaitre-Provost" userId="f3d9918a-5e1c-4d93-bfcf-4b1371c3a56c" providerId="ADAL" clId="{5CDA609F-00B5-42EF-BB06-4F3D590AF710}" dt="2024-05-13T18:08:59.651" v="6075" actId="14100"/>
          <ac:picMkLst>
            <pc:docMk/>
            <pc:sldMk cId="1362321311" sldId="357"/>
            <ac:picMk id="6" creationId="{121068BE-1C39-C55C-4C44-1DA08A53DABA}"/>
          </ac:picMkLst>
        </pc:picChg>
      </pc:sldChg>
      <pc:sldChg chg="addSp modSp mod modAnim modNotesTx">
        <pc:chgData name="Clément Lemaitre-Provost" userId="f3d9918a-5e1c-4d93-bfcf-4b1371c3a56c" providerId="ADAL" clId="{5CDA609F-00B5-42EF-BB06-4F3D590AF710}" dt="2024-05-13T18:12:12.554" v="6088"/>
        <pc:sldMkLst>
          <pc:docMk/>
          <pc:sldMk cId="2566840022" sldId="358"/>
        </pc:sldMkLst>
        <pc:spChg chg="add mod">
          <ac:chgData name="Clément Lemaitre-Provost" userId="f3d9918a-5e1c-4d93-bfcf-4b1371c3a56c" providerId="ADAL" clId="{5CDA609F-00B5-42EF-BB06-4F3D590AF710}" dt="2024-05-13T18:12:08.123" v="6087" actId="1076"/>
          <ac:spMkLst>
            <pc:docMk/>
            <pc:sldMk cId="2566840022" sldId="358"/>
            <ac:spMk id="2" creationId="{1A15B53D-3FF7-2E6B-0125-9FA308D7F75E}"/>
          </ac:spMkLst>
        </pc:spChg>
        <pc:spChg chg="mod">
          <ac:chgData name="Clément Lemaitre-Provost" userId="f3d9918a-5e1c-4d93-bfcf-4b1371c3a56c" providerId="ADAL" clId="{5CDA609F-00B5-42EF-BB06-4F3D590AF710}" dt="2024-05-13T18:11:43.911" v="6085" actId="20577"/>
          <ac:spMkLst>
            <pc:docMk/>
            <pc:sldMk cId="2566840022" sldId="358"/>
            <ac:spMk id="4" creationId="{E0A533F3-9877-56C1-9AFB-DC70E0481B5D}"/>
          </ac:spMkLst>
        </pc:spChg>
      </pc:sldChg>
      <pc:sldChg chg="addSp modSp mod modAnim modNotesTx">
        <pc:chgData name="Clément Lemaitre-Provost" userId="f3d9918a-5e1c-4d93-bfcf-4b1371c3a56c" providerId="ADAL" clId="{5CDA609F-00B5-42EF-BB06-4F3D590AF710}" dt="2024-05-13T18:14:17.055" v="6116"/>
        <pc:sldMkLst>
          <pc:docMk/>
          <pc:sldMk cId="3270141562" sldId="359"/>
        </pc:sldMkLst>
        <pc:spChg chg="mod">
          <ac:chgData name="Clément Lemaitre-Provost" userId="f3d9918a-5e1c-4d93-bfcf-4b1371c3a56c" providerId="ADAL" clId="{5CDA609F-00B5-42EF-BB06-4F3D590AF710}" dt="2024-05-13T18:12:29.799" v="6092" actId="20577"/>
          <ac:spMkLst>
            <pc:docMk/>
            <pc:sldMk cId="3270141562" sldId="359"/>
            <ac:spMk id="4" creationId="{E0A533F3-9877-56C1-9AFB-DC70E0481B5D}"/>
          </ac:spMkLst>
        </pc:spChg>
        <pc:spChg chg="add mod">
          <ac:chgData name="Clément Lemaitre-Provost" userId="f3d9918a-5e1c-4d93-bfcf-4b1371c3a56c" providerId="ADAL" clId="{5CDA609F-00B5-42EF-BB06-4F3D590AF710}" dt="2024-05-13T18:14:03.708" v="6113" actId="14100"/>
          <ac:spMkLst>
            <pc:docMk/>
            <pc:sldMk cId="3270141562" sldId="359"/>
            <ac:spMk id="5" creationId="{3C3969F1-E4EA-BDD4-3FA3-5E64F2E61891}"/>
          </ac:spMkLst>
        </pc:spChg>
        <pc:spChg chg="add mod">
          <ac:chgData name="Clément Lemaitre-Provost" userId="f3d9918a-5e1c-4d93-bfcf-4b1371c3a56c" providerId="ADAL" clId="{5CDA609F-00B5-42EF-BB06-4F3D590AF710}" dt="2024-05-13T18:13:45.501" v="6110" actId="11"/>
          <ac:spMkLst>
            <pc:docMk/>
            <pc:sldMk cId="3270141562" sldId="359"/>
            <ac:spMk id="6" creationId="{62982E86-BBAE-16C2-A275-CEA6B0705BED}"/>
          </ac:spMkLst>
        </pc:spChg>
        <pc:spChg chg="add mod">
          <ac:chgData name="Clément Lemaitre-Provost" userId="f3d9918a-5e1c-4d93-bfcf-4b1371c3a56c" providerId="ADAL" clId="{5CDA609F-00B5-42EF-BB06-4F3D590AF710}" dt="2024-05-13T18:13:55.619" v="6112" actId="11"/>
          <ac:spMkLst>
            <pc:docMk/>
            <pc:sldMk cId="3270141562" sldId="359"/>
            <ac:spMk id="7" creationId="{211AB970-97CA-81E7-50CB-E0D1B74C541C}"/>
          </ac:spMkLst>
        </pc:spChg>
      </pc:sldChg>
      <pc:sldChg chg="addSp modSp mod modAnim modCm modNotesTx">
        <pc:chgData name="Clément Lemaitre-Provost" userId="f3d9918a-5e1c-4d93-bfcf-4b1371c3a56c" providerId="ADAL" clId="{5CDA609F-00B5-42EF-BB06-4F3D590AF710}" dt="2024-05-13T18:26:04.749" v="6544" actId="113"/>
        <pc:sldMkLst>
          <pc:docMk/>
          <pc:sldMk cId="3769209989" sldId="360"/>
        </pc:sldMkLst>
        <pc:spChg chg="add mod">
          <ac:chgData name="Clément Lemaitre-Provost" userId="f3d9918a-5e1c-4d93-bfcf-4b1371c3a56c" providerId="ADAL" clId="{5CDA609F-00B5-42EF-BB06-4F3D590AF710}" dt="2024-05-13T18:25:01.411" v="6540" actId="1076"/>
          <ac:spMkLst>
            <pc:docMk/>
            <pc:sldMk cId="3769209989" sldId="360"/>
            <ac:spMk id="2" creationId="{F37D7AD2-3CE6-5767-12B8-163D69E2D05F}"/>
          </ac:spMkLst>
        </pc:spChg>
        <pc:spChg chg="mod">
          <ac:chgData name="Clément Lemaitre-Provost" userId="f3d9918a-5e1c-4d93-bfcf-4b1371c3a56c" providerId="ADAL" clId="{5CDA609F-00B5-42EF-BB06-4F3D590AF710}" dt="2024-05-13T18:23:17.797" v="6504" actId="403"/>
          <ac:spMkLst>
            <pc:docMk/>
            <pc:sldMk cId="3769209989" sldId="360"/>
            <ac:spMk id="4" creationId="{E0A533F3-9877-56C1-9AFB-DC70E0481B5D}"/>
          </ac:spMkLst>
        </pc:spChg>
        <pc:spChg chg="add mod">
          <ac:chgData name="Clément Lemaitre-Provost" userId="f3d9918a-5e1c-4d93-bfcf-4b1371c3a56c" providerId="ADAL" clId="{5CDA609F-00B5-42EF-BB06-4F3D590AF710}" dt="2024-05-13T18:24:54.780" v="6538" actId="1076"/>
          <ac:spMkLst>
            <pc:docMk/>
            <pc:sldMk cId="3769209989" sldId="360"/>
            <ac:spMk id="5" creationId="{AEE7B829-62AD-BDD4-1A0E-BDBC13523114}"/>
          </ac:spMkLst>
        </pc:spChg>
        <pc:extLst>
          <p:ext xmlns:p="http://schemas.openxmlformats.org/presentationml/2006/main" uri="{D6D511B9-2390-475A-947B-AFAB55BFBCF1}">
            <pc226:cmChg xmlns:pc226="http://schemas.microsoft.com/office/powerpoint/2022/06/main/command" chg="mod">
              <pc226:chgData name="Clément Lemaitre-Provost" userId="f3d9918a-5e1c-4d93-bfcf-4b1371c3a56c" providerId="ADAL" clId="{5CDA609F-00B5-42EF-BB06-4F3D590AF710}" dt="2024-05-13T18:22:28.279" v="6495" actId="20577"/>
              <pc2:cmMkLst xmlns:pc2="http://schemas.microsoft.com/office/powerpoint/2019/9/main/command">
                <pc:docMk/>
                <pc:sldMk cId="3769209989" sldId="360"/>
                <pc2:cmMk id="{EF417F3C-7C96-4B44-AB04-2601D4F12FAE}"/>
              </pc2:cmMkLst>
            </pc226:cmChg>
          </p:ext>
        </pc:extLst>
      </pc:sldChg>
      <pc:sldChg chg="modNotesTx">
        <pc:chgData name="Clément Lemaitre-Provost" userId="f3d9918a-5e1c-4d93-bfcf-4b1371c3a56c" providerId="ADAL" clId="{5CDA609F-00B5-42EF-BB06-4F3D590AF710}" dt="2024-05-13T18:20:01.433" v="6438" actId="20577"/>
        <pc:sldMkLst>
          <pc:docMk/>
          <pc:sldMk cId="1451456528" sldId="361"/>
        </pc:sldMkLst>
      </pc:sldChg>
      <pc:sldChg chg="addSp modSp mod setBg modCm modNotesTx">
        <pc:chgData name="Clément Lemaitre-Provost" userId="f3d9918a-5e1c-4d93-bfcf-4b1371c3a56c" providerId="ADAL" clId="{5CDA609F-00B5-42EF-BB06-4F3D590AF710}" dt="2024-05-13T18:28:24.535" v="6570" actId="790"/>
        <pc:sldMkLst>
          <pc:docMk/>
          <pc:sldMk cId="2704699562" sldId="362"/>
        </pc:sldMkLst>
        <pc:spChg chg="mod">
          <ac:chgData name="Clément Lemaitre-Provost" userId="f3d9918a-5e1c-4d93-bfcf-4b1371c3a56c" providerId="ADAL" clId="{5CDA609F-00B5-42EF-BB06-4F3D590AF710}" dt="2024-05-13T18:28:14.332" v="6569" actId="14100"/>
          <ac:spMkLst>
            <pc:docMk/>
            <pc:sldMk cId="2704699562" sldId="362"/>
            <ac:spMk id="3" creationId="{8D3E3D27-0BA8-F641-B446-49C7BE20B288}"/>
          </ac:spMkLst>
        </pc:spChg>
        <pc:spChg chg="mod">
          <ac:chgData name="Clément Lemaitre-Provost" userId="f3d9918a-5e1c-4d93-bfcf-4b1371c3a56c" providerId="ADAL" clId="{5CDA609F-00B5-42EF-BB06-4F3D590AF710}" dt="2024-05-13T18:28:24.535" v="6570" actId="790"/>
          <ac:spMkLst>
            <pc:docMk/>
            <pc:sldMk cId="2704699562" sldId="362"/>
            <ac:spMk id="4" creationId="{E0A533F3-9877-56C1-9AFB-DC70E0481B5D}"/>
          </ac:spMkLst>
        </pc:spChg>
        <pc:spChg chg="add">
          <ac:chgData name="Clément Lemaitre-Provost" userId="f3d9918a-5e1c-4d93-bfcf-4b1371c3a56c" providerId="ADAL" clId="{5CDA609F-00B5-42EF-BB06-4F3D590AF710}" dt="2024-05-13T18:27:31.767" v="6557" actId="26606"/>
          <ac:spMkLst>
            <pc:docMk/>
            <pc:sldMk cId="2704699562" sldId="362"/>
            <ac:spMk id="10" creationId="{E91DC736-0EF8-4F87-9146-EBF1D2EE4D3D}"/>
          </ac:spMkLst>
        </pc:spChg>
        <pc:spChg chg="add">
          <ac:chgData name="Clément Lemaitre-Provost" userId="f3d9918a-5e1c-4d93-bfcf-4b1371c3a56c" providerId="ADAL" clId="{5CDA609F-00B5-42EF-BB06-4F3D590AF710}" dt="2024-05-13T18:27:31.767" v="6557" actId="26606"/>
          <ac:spMkLst>
            <pc:docMk/>
            <pc:sldMk cId="2704699562" sldId="362"/>
            <ac:spMk id="12" creationId="{097CD68E-23E3-4007-8847-CD0944C4F7BE}"/>
          </ac:spMkLst>
        </pc:spChg>
        <pc:spChg chg="add">
          <ac:chgData name="Clément Lemaitre-Provost" userId="f3d9918a-5e1c-4d93-bfcf-4b1371c3a56c" providerId="ADAL" clId="{5CDA609F-00B5-42EF-BB06-4F3D590AF710}" dt="2024-05-13T18:27:31.767" v="6557" actId="26606"/>
          <ac:spMkLst>
            <pc:docMk/>
            <pc:sldMk cId="2704699562" sldId="362"/>
            <ac:spMk id="14" creationId="{AF2F604E-43BE-4DC3-B983-E071523364F8}"/>
          </ac:spMkLst>
        </pc:spChg>
        <pc:spChg chg="add">
          <ac:chgData name="Clément Lemaitre-Provost" userId="f3d9918a-5e1c-4d93-bfcf-4b1371c3a56c" providerId="ADAL" clId="{5CDA609F-00B5-42EF-BB06-4F3D590AF710}" dt="2024-05-13T18:27:31.767" v="6557" actId="26606"/>
          <ac:spMkLst>
            <pc:docMk/>
            <pc:sldMk cId="2704699562" sldId="362"/>
            <ac:spMk id="16" creationId="{08C9B587-E65E-4B52-B37C-ABEBB6E87928}"/>
          </ac:spMkLst>
        </pc:spChg>
        <pc:picChg chg="mod ord">
          <ac:chgData name="Clément Lemaitre-Provost" userId="f3d9918a-5e1c-4d93-bfcf-4b1371c3a56c" providerId="ADAL" clId="{5CDA609F-00B5-42EF-BB06-4F3D590AF710}" dt="2024-05-13T18:27:31.767" v="6557" actId="26606"/>
          <ac:picMkLst>
            <pc:docMk/>
            <pc:sldMk cId="2704699562" sldId="362"/>
            <ac:picMk id="5" creationId="{3DF7983A-1588-4CB4-D07C-A818FA3616D7}"/>
          </ac:picMkLst>
        </pc:picChg>
        <pc:extLst>
          <p:ext xmlns:p="http://schemas.openxmlformats.org/presentationml/2006/main" uri="{D6D511B9-2390-475A-947B-AFAB55BFBCF1}">
            <pc226:cmChg xmlns:pc226="http://schemas.microsoft.com/office/powerpoint/2022/06/main/command" chg="mod">
              <pc226:chgData name="Clément Lemaitre-Provost" userId="f3d9918a-5e1c-4d93-bfcf-4b1371c3a56c" providerId="ADAL" clId="{5CDA609F-00B5-42EF-BB06-4F3D590AF710}" dt="2024-05-13T18:26:58.587" v="6551" actId="6549"/>
              <pc2:cmMkLst xmlns:pc2="http://schemas.microsoft.com/office/powerpoint/2019/9/main/command">
                <pc:docMk/>
                <pc:sldMk cId="2704699562" sldId="362"/>
                <pc2:cmMk id="{05157507-9081-4400-ADC8-D6FB02AA34AD}"/>
              </pc2:cmMkLst>
            </pc226:cmChg>
          </p:ext>
        </pc:extLst>
      </pc:sldChg>
      <pc:sldChg chg="addSp delSp modSp add mod ord modAnim modNotesTx">
        <pc:chgData name="Clément Lemaitre-Provost" userId="f3d9918a-5e1c-4d93-bfcf-4b1371c3a56c" providerId="ADAL" clId="{5CDA609F-00B5-42EF-BB06-4F3D590AF710}" dt="2024-05-03T19:03:52.113" v="3148" actId="5793"/>
        <pc:sldMkLst>
          <pc:docMk/>
          <pc:sldMk cId="2443548609" sldId="363"/>
        </pc:sldMkLst>
        <pc:spChg chg="del">
          <ac:chgData name="Clément Lemaitre-Provost" userId="f3d9918a-5e1c-4d93-bfcf-4b1371c3a56c" providerId="ADAL" clId="{5CDA609F-00B5-42EF-BB06-4F3D590AF710}" dt="2024-05-01T14:26:20.143" v="32" actId="478"/>
          <ac:spMkLst>
            <pc:docMk/>
            <pc:sldMk cId="2443548609" sldId="363"/>
            <ac:spMk id="2" creationId="{A07DCB83-17AA-EB45-99CF-B940A9AF2EA7}"/>
          </ac:spMkLst>
        </pc:spChg>
        <pc:spChg chg="mod">
          <ac:chgData name="Clément Lemaitre-Provost" userId="f3d9918a-5e1c-4d93-bfcf-4b1371c3a56c" providerId="ADAL" clId="{5CDA609F-00B5-42EF-BB06-4F3D590AF710}" dt="2024-05-01T14:26:33.972" v="36" actId="1076"/>
          <ac:spMkLst>
            <pc:docMk/>
            <pc:sldMk cId="2443548609" sldId="363"/>
            <ac:spMk id="3" creationId="{8D3E3D27-0BA8-F641-B446-49C7BE20B288}"/>
          </ac:spMkLst>
        </pc:spChg>
        <pc:spChg chg="add del mod">
          <ac:chgData name="Clément Lemaitre-Provost" userId="f3d9918a-5e1c-4d93-bfcf-4b1371c3a56c" providerId="ADAL" clId="{5CDA609F-00B5-42EF-BB06-4F3D590AF710}" dt="2024-05-01T14:26:23.504" v="33" actId="478"/>
          <ac:spMkLst>
            <pc:docMk/>
            <pc:sldMk cId="2443548609" sldId="363"/>
            <ac:spMk id="5" creationId="{042F0AD1-C83A-B0B4-80C1-4D3D5C1531EE}"/>
          </ac:spMkLst>
        </pc:spChg>
        <pc:spChg chg="add del mod">
          <ac:chgData name="Clément Lemaitre-Provost" userId="f3d9918a-5e1c-4d93-bfcf-4b1371c3a56c" providerId="ADAL" clId="{5CDA609F-00B5-42EF-BB06-4F3D590AF710}" dt="2024-05-01T14:26:28.867" v="35" actId="478"/>
          <ac:spMkLst>
            <pc:docMk/>
            <pc:sldMk cId="2443548609" sldId="363"/>
            <ac:spMk id="7" creationId="{DE48B177-D9BD-8DAF-2539-DDAA8A9212F5}"/>
          </ac:spMkLst>
        </pc:spChg>
        <pc:picChg chg="add mod">
          <ac:chgData name="Clément Lemaitre-Provost" userId="f3d9918a-5e1c-4d93-bfcf-4b1371c3a56c" providerId="ADAL" clId="{5CDA609F-00B5-42EF-BB06-4F3D590AF710}" dt="2024-05-01T14:27:52.163" v="39" actId="1076"/>
          <ac:picMkLst>
            <pc:docMk/>
            <pc:sldMk cId="2443548609" sldId="363"/>
            <ac:picMk id="8" creationId="{821A0C00-706B-5249-1BE1-8F544D129BCF}"/>
          </ac:picMkLst>
        </pc:picChg>
        <pc:picChg chg="del">
          <ac:chgData name="Clément Lemaitre-Provost" userId="f3d9918a-5e1c-4d93-bfcf-4b1371c3a56c" providerId="ADAL" clId="{5CDA609F-00B5-42EF-BB06-4F3D590AF710}" dt="2024-05-01T14:26:25.808" v="34" actId="478"/>
          <ac:picMkLst>
            <pc:docMk/>
            <pc:sldMk cId="2443548609" sldId="363"/>
            <ac:picMk id="26" creationId="{105ED68D-A004-4441-8CB1-893CAF948D0F}"/>
          </ac:picMkLst>
        </pc:picChg>
      </pc:sldChg>
      <pc:sldChg chg="addSp delSp modSp add mod setBg modAnim modCm modNotesTx">
        <pc:chgData name="Clément Lemaitre-Provost" userId="f3d9918a-5e1c-4d93-bfcf-4b1371c3a56c" providerId="ADAL" clId="{5CDA609F-00B5-42EF-BB06-4F3D590AF710}" dt="2024-05-13T17:55:21.431" v="5885"/>
        <pc:sldMkLst>
          <pc:docMk/>
          <pc:sldMk cId="755000748" sldId="364"/>
        </pc:sldMkLst>
        <pc:spChg chg="del">
          <ac:chgData name="Clément Lemaitre-Provost" userId="f3d9918a-5e1c-4d93-bfcf-4b1371c3a56c" providerId="ADAL" clId="{5CDA609F-00B5-42EF-BB06-4F3D590AF710}" dt="2024-05-01T14:29:20.528" v="43" actId="478"/>
          <ac:spMkLst>
            <pc:docMk/>
            <pc:sldMk cId="755000748" sldId="364"/>
            <ac:spMk id="2" creationId="{A07DCB83-17AA-EB45-99CF-B940A9AF2EA7}"/>
          </ac:spMkLst>
        </pc:spChg>
        <pc:spChg chg="mod">
          <ac:chgData name="Clément Lemaitre-Provost" userId="f3d9918a-5e1c-4d93-bfcf-4b1371c3a56c" providerId="ADAL" clId="{5CDA609F-00B5-42EF-BB06-4F3D590AF710}" dt="2024-05-01T14:32:22.574" v="57" actId="26606"/>
          <ac:spMkLst>
            <pc:docMk/>
            <pc:sldMk cId="755000748" sldId="364"/>
            <ac:spMk id="3" creationId="{8D3E3D27-0BA8-F641-B446-49C7BE20B288}"/>
          </ac:spMkLst>
        </pc:spChg>
        <pc:spChg chg="add del mod">
          <ac:chgData name="Clément Lemaitre-Provost" userId="f3d9918a-5e1c-4d93-bfcf-4b1371c3a56c" providerId="ADAL" clId="{5CDA609F-00B5-42EF-BB06-4F3D590AF710}" dt="2024-05-01T14:29:17.553" v="42" actId="478"/>
          <ac:spMkLst>
            <pc:docMk/>
            <pc:sldMk cId="755000748" sldId="364"/>
            <ac:spMk id="5" creationId="{6C74DE9C-9378-8C20-075F-F1644262E931}"/>
          </ac:spMkLst>
        </pc:spChg>
        <pc:spChg chg="add del mod">
          <ac:chgData name="Clément Lemaitre-Provost" userId="f3d9918a-5e1c-4d93-bfcf-4b1371c3a56c" providerId="ADAL" clId="{5CDA609F-00B5-42EF-BB06-4F3D590AF710}" dt="2024-05-01T14:29:23.280" v="44" actId="478"/>
          <ac:spMkLst>
            <pc:docMk/>
            <pc:sldMk cId="755000748" sldId="364"/>
            <ac:spMk id="7" creationId="{17269E99-188D-A10D-6380-4647B9C27D7F}"/>
          </ac:spMkLst>
        </pc:spChg>
        <pc:spChg chg="add mod">
          <ac:chgData name="Clément Lemaitre-Provost" userId="f3d9918a-5e1c-4d93-bfcf-4b1371c3a56c" providerId="ADAL" clId="{5CDA609F-00B5-42EF-BB06-4F3D590AF710}" dt="2024-05-01T15:20:05.766" v="502" actId="207"/>
          <ac:spMkLst>
            <pc:docMk/>
            <pc:sldMk cId="755000748" sldId="364"/>
            <ac:spMk id="10" creationId="{C280217E-BA72-6222-FFF9-6AC81F5D4426}"/>
          </ac:spMkLst>
        </pc:spChg>
        <pc:spChg chg="mod">
          <ac:chgData name="Clément Lemaitre-Provost" userId="f3d9918a-5e1c-4d93-bfcf-4b1371c3a56c" providerId="ADAL" clId="{5CDA609F-00B5-42EF-BB06-4F3D590AF710}" dt="2024-05-01T15:18:59.994" v="401"/>
          <ac:spMkLst>
            <pc:docMk/>
            <pc:sldMk cId="755000748" sldId="364"/>
            <ac:spMk id="12" creationId="{E79F6EBB-9610-9071-5836-A9D29FDECFE5}"/>
          </ac:spMkLst>
        </pc:spChg>
        <pc:spChg chg="add del">
          <ac:chgData name="Clément Lemaitre-Provost" userId="f3d9918a-5e1c-4d93-bfcf-4b1371c3a56c" providerId="ADAL" clId="{5CDA609F-00B5-42EF-BB06-4F3D590AF710}" dt="2024-05-01T14:32:22.574" v="57" actId="26606"/>
          <ac:spMkLst>
            <pc:docMk/>
            <pc:sldMk cId="755000748" sldId="364"/>
            <ac:spMk id="13" creationId="{665DBBEF-238B-476B-96AB-8AAC3224ECEA}"/>
          </ac:spMkLst>
        </pc:spChg>
        <pc:spChg chg="mod">
          <ac:chgData name="Clément Lemaitre-Provost" userId="f3d9918a-5e1c-4d93-bfcf-4b1371c3a56c" providerId="ADAL" clId="{5CDA609F-00B5-42EF-BB06-4F3D590AF710}" dt="2024-05-01T15:18:59.994" v="401"/>
          <ac:spMkLst>
            <pc:docMk/>
            <pc:sldMk cId="755000748" sldId="364"/>
            <ac:spMk id="14" creationId="{88312400-CB6E-28C7-696B-115AC21053B2}"/>
          </ac:spMkLst>
        </pc:spChg>
        <pc:spChg chg="add del">
          <ac:chgData name="Clément Lemaitre-Provost" userId="f3d9918a-5e1c-4d93-bfcf-4b1371c3a56c" providerId="ADAL" clId="{5CDA609F-00B5-42EF-BB06-4F3D590AF710}" dt="2024-05-01T14:32:22.574" v="57" actId="26606"/>
          <ac:spMkLst>
            <pc:docMk/>
            <pc:sldMk cId="755000748" sldId="364"/>
            <ac:spMk id="15" creationId="{3FCFB1DE-0B7E-48CC-BA90-B2AB0889F9D6}"/>
          </ac:spMkLst>
        </pc:spChg>
        <pc:spChg chg="mod">
          <ac:chgData name="Clément Lemaitre-Provost" userId="f3d9918a-5e1c-4d93-bfcf-4b1371c3a56c" providerId="ADAL" clId="{5CDA609F-00B5-42EF-BB06-4F3D590AF710}" dt="2024-05-01T15:18:59.994" v="401"/>
          <ac:spMkLst>
            <pc:docMk/>
            <pc:sldMk cId="755000748" sldId="364"/>
            <ac:spMk id="16" creationId="{D694C20E-46AC-69A5-D037-96452B7619B2}"/>
          </ac:spMkLst>
        </pc:spChg>
        <pc:spChg chg="mod">
          <ac:chgData name="Clément Lemaitre-Provost" userId="f3d9918a-5e1c-4d93-bfcf-4b1371c3a56c" providerId="ADAL" clId="{5CDA609F-00B5-42EF-BB06-4F3D590AF710}" dt="2024-05-01T15:18:59.994" v="401"/>
          <ac:spMkLst>
            <pc:docMk/>
            <pc:sldMk cId="755000748" sldId="364"/>
            <ac:spMk id="17" creationId="{5C6D38AA-BA43-A46B-8CDE-54ADA415D215}"/>
          </ac:spMkLst>
        </pc:spChg>
        <pc:spChg chg="add del">
          <ac:chgData name="Clément Lemaitre-Provost" userId="f3d9918a-5e1c-4d93-bfcf-4b1371c3a56c" providerId="ADAL" clId="{5CDA609F-00B5-42EF-BB06-4F3D590AF710}" dt="2024-05-01T14:31:44.454" v="49" actId="26606"/>
          <ac:spMkLst>
            <pc:docMk/>
            <pc:sldMk cId="755000748" sldId="364"/>
            <ac:spMk id="20" creationId="{BCED4D40-4B67-4331-AC48-79B82B4A47D8}"/>
          </ac:spMkLst>
        </pc:spChg>
        <pc:spChg chg="add del">
          <ac:chgData name="Clément Lemaitre-Provost" userId="f3d9918a-5e1c-4d93-bfcf-4b1371c3a56c" providerId="ADAL" clId="{5CDA609F-00B5-42EF-BB06-4F3D590AF710}" dt="2024-05-01T14:31:44.454" v="49" actId="26606"/>
          <ac:spMkLst>
            <pc:docMk/>
            <pc:sldMk cId="755000748" sldId="364"/>
            <ac:spMk id="22" creationId="{670CEDEF-4F34-412E-84EE-329C1E936AF5}"/>
          </ac:spMkLst>
        </pc:spChg>
        <pc:spChg chg="add del">
          <ac:chgData name="Clément Lemaitre-Provost" userId="f3d9918a-5e1c-4d93-bfcf-4b1371c3a56c" providerId="ADAL" clId="{5CDA609F-00B5-42EF-BB06-4F3D590AF710}" dt="2024-05-01T14:31:59.188" v="51" actId="26606"/>
          <ac:spMkLst>
            <pc:docMk/>
            <pc:sldMk cId="755000748" sldId="364"/>
            <ac:spMk id="24" creationId="{F0DCC097-1DB8-4B6D-85D0-6FBA0E1CA4BA}"/>
          </ac:spMkLst>
        </pc:spChg>
        <pc:spChg chg="add del">
          <ac:chgData name="Clément Lemaitre-Provost" userId="f3d9918a-5e1c-4d93-bfcf-4b1371c3a56c" providerId="ADAL" clId="{5CDA609F-00B5-42EF-BB06-4F3D590AF710}" dt="2024-05-01T14:31:59.188" v="51" actId="26606"/>
          <ac:spMkLst>
            <pc:docMk/>
            <pc:sldMk cId="755000748" sldId="364"/>
            <ac:spMk id="25" creationId="{E0B58608-23C8-4441-994D-C6823EEE1DB7}"/>
          </ac:spMkLst>
        </pc:spChg>
        <pc:spChg chg="add del">
          <ac:chgData name="Clément Lemaitre-Provost" userId="f3d9918a-5e1c-4d93-bfcf-4b1371c3a56c" providerId="ADAL" clId="{5CDA609F-00B5-42EF-BB06-4F3D590AF710}" dt="2024-05-01T14:32:10.216" v="53" actId="26606"/>
          <ac:spMkLst>
            <pc:docMk/>
            <pc:sldMk cId="755000748" sldId="364"/>
            <ac:spMk id="27" creationId="{D12DDE76-C203-4047-9998-63900085B5E8}"/>
          </ac:spMkLst>
        </pc:spChg>
        <pc:spChg chg="add del">
          <ac:chgData name="Clément Lemaitre-Provost" userId="f3d9918a-5e1c-4d93-bfcf-4b1371c3a56c" providerId="ADAL" clId="{5CDA609F-00B5-42EF-BB06-4F3D590AF710}" dt="2024-05-01T14:32:19.885" v="55" actId="26606"/>
          <ac:spMkLst>
            <pc:docMk/>
            <pc:sldMk cId="755000748" sldId="364"/>
            <ac:spMk id="28" creationId="{39853D09-4205-4CC7-83EB-288E886AC9E4}"/>
          </ac:spMkLst>
        </pc:spChg>
        <pc:spChg chg="add del">
          <ac:chgData name="Clément Lemaitre-Provost" userId="f3d9918a-5e1c-4d93-bfcf-4b1371c3a56c" providerId="ADAL" clId="{5CDA609F-00B5-42EF-BB06-4F3D590AF710}" dt="2024-05-01T14:32:19.885" v="55" actId="26606"/>
          <ac:spMkLst>
            <pc:docMk/>
            <pc:sldMk cId="755000748" sldId="364"/>
            <ac:spMk id="29" creationId="{2B577FF9-3543-4875-815D-3D87BD8A2002}"/>
          </ac:spMkLst>
        </pc:spChg>
        <pc:spChg chg="add del">
          <ac:chgData name="Clément Lemaitre-Provost" userId="f3d9918a-5e1c-4d93-bfcf-4b1371c3a56c" providerId="ADAL" clId="{5CDA609F-00B5-42EF-BB06-4F3D590AF710}" dt="2024-05-01T14:32:19.885" v="55" actId="26606"/>
          <ac:spMkLst>
            <pc:docMk/>
            <pc:sldMk cId="755000748" sldId="364"/>
            <ac:spMk id="30" creationId="{0D040B79-3E73-4A31-840D-D6B9C9FDFC46}"/>
          </ac:spMkLst>
        </pc:spChg>
        <pc:spChg chg="add del">
          <ac:chgData name="Clément Lemaitre-Provost" userId="f3d9918a-5e1c-4d93-bfcf-4b1371c3a56c" providerId="ADAL" clId="{5CDA609F-00B5-42EF-BB06-4F3D590AF710}" dt="2024-05-01T14:32:19.885" v="55" actId="26606"/>
          <ac:spMkLst>
            <pc:docMk/>
            <pc:sldMk cId="755000748" sldId="364"/>
            <ac:spMk id="31" creationId="{F5569EEC-E12F-4856-B407-02B2813A4AA5}"/>
          </ac:spMkLst>
        </pc:spChg>
        <pc:spChg chg="add del">
          <ac:chgData name="Clément Lemaitre-Provost" userId="f3d9918a-5e1c-4d93-bfcf-4b1371c3a56c" providerId="ADAL" clId="{5CDA609F-00B5-42EF-BB06-4F3D590AF710}" dt="2024-05-01T14:32:19.885" v="55" actId="26606"/>
          <ac:spMkLst>
            <pc:docMk/>
            <pc:sldMk cId="755000748" sldId="364"/>
            <ac:spMk id="32" creationId="{156C6AE5-3F8B-42AC-9EA4-1B686A11E93F}"/>
          </ac:spMkLst>
        </pc:spChg>
        <pc:spChg chg="add del">
          <ac:chgData name="Clément Lemaitre-Provost" userId="f3d9918a-5e1c-4d93-bfcf-4b1371c3a56c" providerId="ADAL" clId="{5CDA609F-00B5-42EF-BB06-4F3D590AF710}" dt="2024-05-01T14:32:19.885" v="55" actId="26606"/>
          <ac:spMkLst>
            <pc:docMk/>
            <pc:sldMk cId="755000748" sldId="364"/>
            <ac:spMk id="33" creationId="{CF860788-3A6A-45A3-B3F1-06F159665603}"/>
          </ac:spMkLst>
        </pc:spChg>
        <pc:spChg chg="add del">
          <ac:chgData name="Clément Lemaitre-Provost" userId="f3d9918a-5e1c-4d93-bfcf-4b1371c3a56c" providerId="ADAL" clId="{5CDA609F-00B5-42EF-BB06-4F3D590AF710}" dt="2024-05-01T14:32:19.885" v="55" actId="26606"/>
          <ac:spMkLst>
            <pc:docMk/>
            <pc:sldMk cId="755000748" sldId="364"/>
            <ac:spMk id="34" creationId="{DF1E3393-B852-4883-B778-ED3525112942}"/>
          </ac:spMkLst>
        </pc:spChg>
        <pc:grpChg chg="add mod">
          <ac:chgData name="Clément Lemaitre-Provost" userId="f3d9918a-5e1c-4d93-bfcf-4b1371c3a56c" providerId="ADAL" clId="{5CDA609F-00B5-42EF-BB06-4F3D590AF710}" dt="2024-05-01T15:19:56.961" v="500" actId="1076"/>
          <ac:grpSpMkLst>
            <pc:docMk/>
            <pc:sldMk cId="755000748" sldId="364"/>
            <ac:grpSpMk id="11" creationId="{26E1421D-AEEA-CF28-B2DD-5C78DFD8B2C8}"/>
          </ac:grpSpMkLst>
        </pc:grpChg>
        <pc:picChg chg="add mod">
          <ac:chgData name="Clément Lemaitre-Provost" userId="f3d9918a-5e1c-4d93-bfcf-4b1371c3a56c" providerId="ADAL" clId="{5CDA609F-00B5-42EF-BB06-4F3D590AF710}" dt="2024-05-01T14:32:23.623" v="58"/>
          <ac:picMkLst>
            <pc:docMk/>
            <pc:sldMk cId="755000748" sldId="364"/>
            <ac:picMk id="8" creationId="{3AF61D3C-6F59-3866-51AD-73A0F86A969E}"/>
          </ac:picMkLst>
        </pc:picChg>
        <pc:picChg chg="add mod">
          <ac:chgData name="Clément Lemaitre-Provost" userId="f3d9918a-5e1c-4d93-bfcf-4b1371c3a56c" providerId="ADAL" clId="{5CDA609F-00B5-42EF-BB06-4F3D590AF710}" dt="2024-05-13T17:35:01.163" v="5274" actId="1076"/>
          <ac:picMkLst>
            <pc:docMk/>
            <pc:sldMk cId="755000748" sldId="364"/>
            <ac:picMk id="9" creationId="{A20A32B8-7460-876E-B4CF-4EF49753C359}"/>
          </ac:picMkLst>
        </pc:picChg>
        <pc:picChg chg="del">
          <ac:chgData name="Clément Lemaitre-Provost" userId="f3d9918a-5e1c-4d93-bfcf-4b1371c3a56c" providerId="ADAL" clId="{5CDA609F-00B5-42EF-BB06-4F3D590AF710}" dt="2024-05-01T14:29:13.559" v="41" actId="478"/>
          <ac:picMkLst>
            <pc:docMk/>
            <pc:sldMk cId="755000748" sldId="364"/>
            <ac:picMk id="26" creationId="{105ED68D-A004-4441-8CB1-893CAF948D0F}"/>
          </ac:picMkLst>
        </pc:picChg>
        <pc:extLst>
          <p:ext xmlns:p="http://schemas.openxmlformats.org/presentationml/2006/main" uri="{D6D511B9-2390-475A-947B-AFAB55BFBCF1}">
            <pc226:cmChg xmlns:pc226="http://schemas.microsoft.com/office/powerpoint/2022/06/main/command" chg="mod">
              <pc226:chgData name="Clément Lemaitre-Provost" userId="f3d9918a-5e1c-4d93-bfcf-4b1371c3a56c" providerId="ADAL" clId="{5CDA609F-00B5-42EF-BB06-4F3D590AF710}" dt="2024-05-13T17:55:21.431" v="5885"/>
              <pc2:cmMkLst xmlns:pc2="http://schemas.microsoft.com/office/powerpoint/2019/9/main/command">
                <pc:docMk/>
                <pc:sldMk cId="755000748" sldId="364"/>
                <pc2:cmMk id="{8D820E51-E2EA-4CC4-8FC1-ACCA621AC516}"/>
              </pc2:cmMkLst>
            </pc226:cmChg>
          </p:ext>
        </pc:extLst>
      </pc:sldChg>
      <pc:sldChg chg="addSp delSp modSp add mod ord modAnim modCm modNotesTx">
        <pc:chgData name="Clément Lemaitre-Provost" userId="f3d9918a-5e1c-4d93-bfcf-4b1371c3a56c" providerId="ADAL" clId="{5CDA609F-00B5-42EF-BB06-4F3D590AF710}" dt="2024-05-13T18:19:53.573" v="6437" actId="20577"/>
        <pc:sldMkLst>
          <pc:docMk/>
          <pc:sldMk cId="2409323822" sldId="365"/>
        </pc:sldMkLst>
        <pc:spChg chg="mod">
          <ac:chgData name="Clément Lemaitre-Provost" userId="f3d9918a-5e1c-4d93-bfcf-4b1371c3a56c" providerId="ADAL" clId="{5CDA609F-00B5-42EF-BB06-4F3D590AF710}" dt="2024-05-13T18:17:51.334" v="6296" actId="20577"/>
          <ac:spMkLst>
            <pc:docMk/>
            <pc:sldMk cId="2409323822" sldId="365"/>
            <ac:spMk id="3" creationId="{8D3E3D27-0BA8-F641-B446-49C7BE20B288}"/>
          </ac:spMkLst>
        </pc:spChg>
        <pc:spChg chg="del">
          <ac:chgData name="Clément Lemaitre-Provost" userId="f3d9918a-5e1c-4d93-bfcf-4b1371c3a56c" providerId="ADAL" clId="{5CDA609F-00B5-42EF-BB06-4F3D590AF710}" dt="2024-05-01T14:57:09.720" v="130" actId="478"/>
          <ac:spMkLst>
            <pc:docMk/>
            <pc:sldMk cId="2409323822" sldId="365"/>
            <ac:spMk id="4" creationId="{E0A533F3-9877-56C1-9AFB-DC70E0481B5D}"/>
          </ac:spMkLst>
        </pc:spChg>
        <pc:spChg chg="add mod">
          <ac:chgData name="Clément Lemaitre-Provost" userId="f3d9918a-5e1c-4d93-bfcf-4b1371c3a56c" providerId="ADAL" clId="{5CDA609F-00B5-42EF-BB06-4F3D590AF710}" dt="2024-05-13T18:18:05.029" v="6316" actId="20577"/>
          <ac:spMkLst>
            <pc:docMk/>
            <pc:sldMk cId="2409323822" sldId="365"/>
            <ac:spMk id="5" creationId="{1CB46998-A0B4-5036-0432-AF591FB59981}"/>
          </ac:spMkLst>
        </pc:spChg>
        <pc:spChg chg="add mod">
          <ac:chgData name="Clément Lemaitre-Provost" userId="f3d9918a-5e1c-4d93-bfcf-4b1371c3a56c" providerId="ADAL" clId="{5CDA609F-00B5-42EF-BB06-4F3D590AF710}" dt="2024-05-01T15:18:53.595" v="400" actId="164"/>
          <ac:spMkLst>
            <pc:docMk/>
            <pc:sldMk cId="2409323822" sldId="365"/>
            <ac:spMk id="8" creationId="{3B553CEF-D52D-3BF1-34C7-7D06FC8386B4}"/>
          </ac:spMkLst>
        </pc:spChg>
        <pc:spChg chg="add mod">
          <ac:chgData name="Clément Lemaitre-Provost" userId="f3d9918a-5e1c-4d93-bfcf-4b1371c3a56c" providerId="ADAL" clId="{5CDA609F-00B5-42EF-BB06-4F3D590AF710}" dt="2024-05-01T15:18:53.595" v="400" actId="164"/>
          <ac:spMkLst>
            <pc:docMk/>
            <pc:sldMk cId="2409323822" sldId="365"/>
            <ac:spMk id="9" creationId="{B384FA62-F549-098E-B53B-9B237CCDD836}"/>
          </ac:spMkLst>
        </pc:spChg>
        <pc:spChg chg="add mod">
          <ac:chgData name="Clément Lemaitre-Provost" userId="f3d9918a-5e1c-4d93-bfcf-4b1371c3a56c" providerId="ADAL" clId="{5CDA609F-00B5-42EF-BB06-4F3D590AF710}" dt="2024-05-01T15:18:53.595" v="400" actId="164"/>
          <ac:spMkLst>
            <pc:docMk/>
            <pc:sldMk cId="2409323822" sldId="365"/>
            <ac:spMk id="10" creationId="{344F50ED-856D-200A-21E4-FE9FABEE638E}"/>
          </ac:spMkLst>
        </pc:spChg>
        <pc:spChg chg="add mod">
          <ac:chgData name="Clément Lemaitre-Provost" userId="f3d9918a-5e1c-4d93-bfcf-4b1371c3a56c" providerId="ADAL" clId="{5CDA609F-00B5-42EF-BB06-4F3D590AF710}" dt="2024-05-01T15:18:53.595" v="400" actId="164"/>
          <ac:spMkLst>
            <pc:docMk/>
            <pc:sldMk cId="2409323822" sldId="365"/>
            <ac:spMk id="11" creationId="{5506236D-C451-A518-353A-B2ADC8EFF396}"/>
          </ac:spMkLst>
        </pc:spChg>
        <pc:grpChg chg="add mod">
          <ac:chgData name="Clément Lemaitre-Provost" userId="f3d9918a-5e1c-4d93-bfcf-4b1371c3a56c" providerId="ADAL" clId="{5CDA609F-00B5-42EF-BB06-4F3D590AF710}" dt="2024-05-01T15:18:53.595" v="400" actId="164"/>
          <ac:grpSpMkLst>
            <pc:docMk/>
            <pc:sldMk cId="2409323822" sldId="365"/>
            <ac:grpSpMk id="13" creationId="{91F8868C-1CA5-AF5F-6070-802CC8AD0137}"/>
          </ac:grpSpMkLst>
        </pc:grpChg>
        <pc:picChg chg="add mod">
          <ac:chgData name="Clément Lemaitre-Provost" userId="f3d9918a-5e1c-4d93-bfcf-4b1371c3a56c" providerId="ADAL" clId="{5CDA609F-00B5-42EF-BB06-4F3D590AF710}" dt="2024-05-01T14:58:30.109" v="139" actId="1076"/>
          <ac:picMkLst>
            <pc:docMk/>
            <pc:sldMk cId="2409323822" sldId="365"/>
            <ac:picMk id="2" creationId="{6D4D3879-A1D1-75CA-7CEB-858BF62B02E4}"/>
          </ac:picMkLst>
        </pc:picChg>
        <pc:picChg chg="add del mod">
          <ac:chgData name="Clément Lemaitre-Provost" userId="f3d9918a-5e1c-4d93-bfcf-4b1371c3a56c" providerId="ADAL" clId="{5CDA609F-00B5-42EF-BB06-4F3D590AF710}" dt="2024-05-01T15:02:48.684" v="344" actId="478"/>
          <ac:picMkLst>
            <pc:docMk/>
            <pc:sldMk cId="2409323822" sldId="365"/>
            <ac:picMk id="7" creationId="{037C04B1-220F-C3F4-8E8D-2368928B86E7}"/>
          </ac:picMkLst>
        </pc:picChg>
        <pc:picChg chg="del">
          <ac:chgData name="Clément Lemaitre-Provost" userId="f3d9918a-5e1c-4d93-bfcf-4b1371c3a56c" providerId="ADAL" clId="{5CDA609F-00B5-42EF-BB06-4F3D590AF710}" dt="2024-05-01T14:57:00.262" v="127" actId="478"/>
          <ac:picMkLst>
            <pc:docMk/>
            <pc:sldMk cId="2409323822" sldId="365"/>
            <ac:picMk id="12" creationId="{BD196F20-AA31-0BF5-B63C-0127167F1824}"/>
          </ac:picMkLst>
        </pc:picChg>
        <pc:extLst>
          <p:ext xmlns:p="http://schemas.openxmlformats.org/presentationml/2006/main" uri="{D6D511B9-2390-475A-947B-AFAB55BFBCF1}">
            <pc226:cmChg xmlns:pc226="http://schemas.microsoft.com/office/powerpoint/2022/06/main/command" chg="mod">
              <pc226:chgData name="Clément Lemaitre-Provost" userId="f3d9918a-5e1c-4d93-bfcf-4b1371c3a56c" providerId="ADAL" clId="{5CDA609F-00B5-42EF-BB06-4F3D590AF710}" dt="2024-05-13T18:19:29.135" v="6411"/>
              <pc2:cmMkLst xmlns:pc2="http://schemas.microsoft.com/office/powerpoint/2019/9/main/command">
                <pc:docMk/>
                <pc:sldMk cId="2409323822" sldId="365"/>
                <pc2:cmMk id="{B37B0C82-66B9-474A-838B-89DA56FA64DD}"/>
              </pc2:cmMkLst>
            </pc226:cmChg>
          </p:ext>
        </pc:extLst>
      </pc:sldChg>
      <pc:sldChg chg="addSp delSp modSp add mod ord modNotesTx">
        <pc:chgData name="Clément Lemaitre-Provost" userId="f3d9918a-5e1c-4d93-bfcf-4b1371c3a56c" providerId="ADAL" clId="{5CDA609F-00B5-42EF-BB06-4F3D590AF710}" dt="2024-05-03T19:02:10.948" v="3009"/>
        <pc:sldMkLst>
          <pc:docMk/>
          <pc:sldMk cId="2937186125" sldId="366"/>
        </pc:sldMkLst>
        <pc:spChg chg="mod">
          <ac:chgData name="Clément Lemaitre-Provost" userId="f3d9918a-5e1c-4d93-bfcf-4b1371c3a56c" providerId="ADAL" clId="{5CDA609F-00B5-42EF-BB06-4F3D590AF710}" dt="2024-05-03T12:36:51.068" v="2651" actId="20577"/>
          <ac:spMkLst>
            <pc:docMk/>
            <pc:sldMk cId="2937186125" sldId="366"/>
            <ac:spMk id="2" creationId="{5F6FBF65-D3C8-9341-B506-6DF8698F7792}"/>
          </ac:spMkLst>
        </pc:spChg>
        <pc:spChg chg="del">
          <ac:chgData name="Clément Lemaitre-Provost" userId="f3d9918a-5e1c-4d93-bfcf-4b1371c3a56c" providerId="ADAL" clId="{5CDA609F-00B5-42EF-BB06-4F3D590AF710}" dt="2024-05-01T15:28:28.238" v="559" actId="931"/>
          <ac:spMkLst>
            <pc:docMk/>
            <pc:sldMk cId="2937186125" sldId="366"/>
            <ac:spMk id="4" creationId="{B75FE008-5033-4B41-B213-A8272A17080F}"/>
          </ac:spMkLst>
        </pc:spChg>
        <pc:picChg chg="add mod">
          <ac:chgData name="Clément Lemaitre-Provost" userId="f3d9918a-5e1c-4d93-bfcf-4b1371c3a56c" providerId="ADAL" clId="{5CDA609F-00B5-42EF-BB06-4F3D590AF710}" dt="2024-05-01T15:28:44.081" v="562" actId="207"/>
          <ac:picMkLst>
            <pc:docMk/>
            <pc:sldMk cId="2937186125" sldId="366"/>
            <ac:picMk id="5" creationId="{C25342F7-043D-7C2F-372E-B35430FFD4A7}"/>
          </ac:picMkLst>
        </pc:picChg>
      </pc:sldChg>
      <pc:sldChg chg="add del ord">
        <pc:chgData name="Clément Lemaitre-Provost" userId="f3d9918a-5e1c-4d93-bfcf-4b1371c3a56c" providerId="ADAL" clId="{5CDA609F-00B5-42EF-BB06-4F3D590AF710}" dt="2024-05-01T15:31:43.811" v="566" actId="2696"/>
        <pc:sldMkLst>
          <pc:docMk/>
          <pc:sldMk cId="1572360179" sldId="367"/>
        </pc:sldMkLst>
      </pc:sldChg>
      <pc:sldChg chg="addSp delSp modSp add mod ord modAnim modNotesTx">
        <pc:chgData name="Clément Lemaitre-Provost" userId="f3d9918a-5e1c-4d93-bfcf-4b1371c3a56c" providerId="ADAL" clId="{5CDA609F-00B5-42EF-BB06-4F3D590AF710}" dt="2024-05-13T18:53:25.941" v="6669" actId="1076"/>
        <pc:sldMkLst>
          <pc:docMk/>
          <pc:sldMk cId="1736154868" sldId="367"/>
        </pc:sldMkLst>
        <pc:spChg chg="add mod">
          <ac:chgData name="Clément Lemaitre-Provost" userId="f3d9918a-5e1c-4d93-bfcf-4b1371c3a56c" providerId="ADAL" clId="{5CDA609F-00B5-42EF-BB06-4F3D590AF710}" dt="2024-05-13T18:53:14.696" v="6665" actId="6549"/>
          <ac:spMkLst>
            <pc:docMk/>
            <pc:sldMk cId="1736154868" sldId="367"/>
            <ac:spMk id="2" creationId="{B69B550A-384E-D112-82E7-8580FEC3B2DB}"/>
          </ac:spMkLst>
        </pc:spChg>
        <pc:spChg chg="mod">
          <ac:chgData name="Clément Lemaitre-Provost" userId="f3d9918a-5e1c-4d93-bfcf-4b1371c3a56c" providerId="ADAL" clId="{5CDA609F-00B5-42EF-BB06-4F3D590AF710}" dt="2024-05-13T18:49:44.750" v="6573" actId="403"/>
          <ac:spMkLst>
            <pc:docMk/>
            <pc:sldMk cId="1736154868" sldId="367"/>
            <ac:spMk id="3" creationId="{C8B17DA2-D8EF-2542-88A3-8CC0FADC0EA3}"/>
          </ac:spMkLst>
        </pc:spChg>
        <pc:spChg chg="add mod">
          <ac:chgData name="Clément Lemaitre-Provost" userId="f3d9918a-5e1c-4d93-bfcf-4b1371c3a56c" providerId="ADAL" clId="{5CDA609F-00B5-42EF-BB06-4F3D590AF710}" dt="2024-05-13T18:50:58.958" v="6641"/>
          <ac:spMkLst>
            <pc:docMk/>
            <pc:sldMk cId="1736154868" sldId="367"/>
            <ac:spMk id="4" creationId="{2BF01AA1-6D68-A45D-E1A1-E7CCC3664550}"/>
          </ac:spMkLst>
        </pc:spChg>
        <pc:spChg chg="del">
          <ac:chgData name="Clément Lemaitre-Provost" userId="f3d9918a-5e1c-4d93-bfcf-4b1371c3a56c" providerId="ADAL" clId="{5CDA609F-00B5-42EF-BB06-4F3D590AF710}" dt="2024-05-01T15:40:08.850" v="595" actId="478"/>
          <ac:spMkLst>
            <pc:docMk/>
            <pc:sldMk cId="1736154868" sldId="367"/>
            <ac:spMk id="4" creationId="{A07703CB-BA2D-0B4B-8E3D-1123D99A35FC}"/>
          </ac:spMkLst>
        </pc:spChg>
        <pc:spChg chg="mod">
          <ac:chgData name="Clément Lemaitre-Provost" userId="f3d9918a-5e1c-4d93-bfcf-4b1371c3a56c" providerId="ADAL" clId="{5CDA609F-00B5-42EF-BB06-4F3D590AF710}" dt="2024-05-01T15:38:50.845" v="586" actId="1076"/>
          <ac:spMkLst>
            <pc:docMk/>
            <pc:sldMk cId="1736154868" sldId="367"/>
            <ac:spMk id="7" creationId="{C5DFB938-2839-5A45-A454-BF0CD6F632AC}"/>
          </ac:spMkLst>
        </pc:spChg>
        <pc:spChg chg="add mod">
          <ac:chgData name="Clément Lemaitre-Provost" userId="f3d9918a-5e1c-4d93-bfcf-4b1371c3a56c" providerId="ADAL" clId="{5CDA609F-00B5-42EF-BB06-4F3D590AF710}" dt="2024-05-13T18:53:25.941" v="6669" actId="1076"/>
          <ac:spMkLst>
            <pc:docMk/>
            <pc:sldMk cId="1736154868" sldId="367"/>
            <ac:spMk id="11" creationId="{D9A9BFBF-7273-8D37-E14A-43FD6CEA04D3}"/>
          </ac:spMkLst>
        </pc:spChg>
        <pc:picChg chg="add mod">
          <ac:chgData name="Clément Lemaitre-Provost" userId="f3d9918a-5e1c-4d93-bfcf-4b1371c3a56c" providerId="ADAL" clId="{5CDA609F-00B5-42EF-BB06-4F3D590AF710}" dt="2024-05-01T16:00:32.256" v="1169" actId="1076"/>
          <ac:picMkLst>
            <pc:docMk/>
            <pc:sldMk cId="1736154868" sldId="367"/>
            <ac:picMk id="5" creationId="{1558CAF5-A6C1-D42F-A6FA-04E714D51A7A}"/>
          </ac:picMkLst>
        </pc:picChg>
        <pc:picChg chg="add del mod">
          <ac:chgData name="Clément Lemaitre-Provost" userId="f3d9918a-5e1c-4d93-bfcf-4b1371c3a56c" providerId="ADAL" clId="{5CDA609F-00B5-42EF-BB06-4F3D590AF710}" dt="2024-05-13T18:51:04.295" v="6642" actId="478"/>
          <ac:picMkLst>
            <pc:docMk/>
            <pc:sldMk cId="1736154868" sldId="367"/>
            <ac:picMk id="6" creationId="{9A2FFC51-7AD0-4B34-6B2E-82E28B523097}"/>
          </ac:picMkLst>
        </pc:picChg>
        <pc:picChg chg="add del mod">
          <ac:chgData name="Clément Lemaitre-Provost" userId="f3d9918a-5e1c-4d93-bfcf-4b1371c3a56c" providerId="ADAL" clId="{5CDA609F-00B5-42EF-BB06-4F3D590AF710}" dt="2024-05-13T18:51:04.295" v="6642" actId="478"/>
          <ac:picMkLst>
            <pc:docMk/>
            <pc:sldMk cId="1736154868" sldId="367"/>
            <ac:picMk id="8" creationId="{627A1984-69D8-A38E-D805-B325FDCCFD56}"/>
          </ac:picMkLst>
        </pc:picChg>
        <pc:picChg chg="add mod">
          <ac:chgData name="Clément Lemaitre-Provost" userId="f3d9918a-5e1c-4d93-bfcf-4b1371c3a56c" providerId="ADAL" clId="{5CDA609F-00B5-42EF-BB06-4F3D590AF710}" dt="2024-05-01T17:01:35.810" v="1173" actId="1076"/>
          <ac:picMkLst>
            <pc:docMk/>
            <pc:sldMk cId="1736154868" sldId="367"/>
            <ac:picMk id="9" creationId="{3684AFCD-BC5A-203A-EF97-88AE8B46AFD0}"/>
          </ac:picMkLst>
        </pc:picChg>
        <pc:picChg chg="add mod">
          <ac:chgData name="Clément Lemaitre-Provost" userId="f3d9918a-5e1c-4d93-bfcf-4b1371c3a56c" providerId="ADAL" clId="{5CDA609F-00B5-42EF-BB06-4F3D590AF710}" dt="2024-05-13T18:50:58.958" v="6641"/>
          <ac:picMkLst>
            <pc:docMk/>
            <pc:sldMk cId="1736154868" sldId="367"/>
            <ac:picMk id="10" creationId="{F62073A6-075B-2905-AD6F-7FA78D4AD6B1}"/>
          </ac:picMkLst>
        </pc:picChg>
      </pc:sldChg>
      <pc:sldChg chg="addSp delSp modSp add mod ord modNotesTx">
        <pc:chgData name="Clément Lemaitre-Provost" userId="f3d9918a-5e1c-4d93-bfcf-4b1371c3a56c" providerId="ADAL" clId="{5CDA609F-00B5-42EF-BB06-4F3D590AF710}" dt="2024-05-03T19:11:08.182" v="3554" actId="5793"/>
        <pc:sldMkLst>
          <pc:docMk/>
          <pc:sldMk cId="3822126637" sldId="368"/>
        </pc:sldMkLst>
        <pc:spChg chg="mod">
          <ac:chgData name="Clément Lemaitre-Provost" userId="f3d9918a-5e1c-4d93-bfcf-4b1371c3a56c" providerId="ADAL" clId="{5CDA609F-00B5-42EF-BB06-4F3D590AF710}" dt="2024-05-01T17:36:42.030" v="1466" actId="14100"/>
          <ac:spMkLst>
            <pc:docMk/>
            <pc:sldMk cId="3822126637" sldId="368"/>
            <ac:spMk id="7" creationId="{C5DFB938-2839-5A45-A454-BF0CD6F632AC}"/>
          </ac:spMkLst>
        </pc:spChg>
        <pc:spChg chg="del">
          <ac:chgData name="Clément Lemaitre-Provost" userId="f3d9918a-5e1c-4d93-bfcf-4b1371c3a56c" providerId="ADAL" clId="{5CDA609F-00B5-42EF-BB06-4F3D590AF710}" dt="2024-05-01T17:36:29.496" v="1462" actId="478"/>
          <ac:spMkLst>
            <pc:docMk/>
            <pc:sldMk cId="3822126637" sldId="368"/>
            <ac:spMk id="14" creationId="{19820991-EB58-1549-B5B0-64CEFD3C00A9}"/>
          </ac:spMkLst>
        </pc:spChg>
        <pc:spChg chg="mod">
          <ac:chgData name="Clément Lemaitre-Provost" userId="f3d9918a-5e1c-4d93-bfcf-4b1371c3a56c" providerId="ADAL" clId="{5CDA609F-00B5-42EF-BB06-4F3D590AF710}" dt="2024-05-01T17:07:22.482" v="1459" actId="20577"/>
          <ac:spMkLst>
            <pc:docMk/>
            <pc:sldMk cId="3822126637" sldId="368"/>
            <ac:spMk id="15" creationId="{6021B769-967B-5B46-84CF-6513A230AEA7}"/>
          </ac:spMkLst>
        </pc:spChg>
        <pc:spChg chg="del">
          <ac:chgData name="Clément Lemaitre-Provost" userId="f3d9918a-5e1c-4d93-bfcf-4b1371c3a56c" providerId="ADAL" clId="{5CDA609F-00B5-42EF-BB06-4F3D590AF710}" dt="2024-05-01T17:04:42.214" v="1208" actId="478"/>
          <ac:spMkLst>
            <pc:docMk/>
            <pc:sldMk cId="3822126637" sldId="368"/>
            <ac:spMk id="16" creationId="{6975FDB2-73B5-934A-A98C-769A219A4A9F}"/>
          </ac:spMkLst>
        </pc:spChg>
        <pc:picChg chg="add mod modCrop">
          <ac:chgData name="Clément Lemaitre-Provost" userId="f3d9918a-5e1c-4d93-bfcf-4b1371c3a56c" providerId="ADAL" clId="{5CDA609F-00B5-42EF-BB06-4F3D590AF710}" dt="2024-05-01T17:42:36.996" v="1479" actId="1076"/>
          <ac:picMkLst>
            <pc:docMk/>
            <pc:sldMk cId="3822126637" sldId="368"/>
            <ac:picMk id="3" creationId="{C7EA1806-6A43-2F07-A847-94342AE52FA5}"/>
          </ac:picMkLst>
        </pc:picChg>
      </pc:sldChg>
      <pc:sldChg chg="addSp delSp modSp add mod ord modNotesTx">
        <pc:chgData name="Clément Lemaitre-Provost" userId="f3d9918a-5e1c-4d93-bfcf-4b1371c3a56c" providerId="ADAL" clId="{5CDA609F-00B5-42EF-BB06-4F3D590AF710}" dt="2024-05-13T19:07:45.837" v="7383" actId="20577"/>
        <pc:sldMkLst>
          <pc:docMk/>
          <pc:sldMk cId="1949405377" sldId="369"/>
        </pc:sldMkLst>
        <pc:spChg chg="mod">
          <ac:chgData name="Clément Lemaitre-Provost" userId="f3d9918a-5e1c-4d93-bfcf-4b1371c3a56c" providerId="ADAL" clId="{5CDA609F-00B5-42EF-BB06-4F3D590AF710}" dt="2024-05-01T18:10:28.026" v="1679" actId="20577"/>
          <ac:spMkLst>
            <pc:docMk/>
            <pc:sldMk cId="1949405377" sldId="369"/>
            <ac:spMk id="2" creationId="{5F6FBF65-D3C8-9341-B506-6DF8698F7792}"/>
          </ac:spMkLst>
        </pc:spChg>
        <pc:spChg chg="add mod">
          <ac:chgData name="Clément Lemaitre-Provost" userId="f3d9918a-5e1c-4d93-bfcf-4b1371c3a56c" providerId="ADAL" clId="{5CDA609F-00B5-42EF-BB06-4F3D590AF710}" dt="2024-05-01T18:09:18.341" v="1626" actId="1076"/>
          <ac:spMkLst>
            <pc:docMk/>
            <pc:sldMk cId="1949405377" sldId="369"/>
            <ac:spMk id="4" creationId="{46052D4A-DEFB-6E87-ED0E-F0B15BF70010}"/>
          </ac:spMkLst>
        </pc:spChg>
        <pc:spChg chg="add del mod">
          <ac:chgData name="Clément Lemaitre-Provost" userId="f3d9918a-5e1c-4d93-bfcf-4b1371c3a56c" providerId="ADAL" clId="{5CDA609F-00B5-42EF-BB06-4F3D590AF710}" dt="2024-05-01T17:47:01.866" v="1593" actId="931"/>
          <ac:spMkLst>
            <pc:docMk/>
            <pc:sldMk cId="1949405377" sldId="369"/>
            <ac:spMk id="7" creationId="{00CBB4CA-AFAC-4B26-961C-B4F2BEF68DFD}"/>
          </ac:spMkLst>
        </pc:spChg>
        <pc:spChg chg="add del mod">
          <ac:chgData name="Clément Lemaitre-Provost" userId="f3d9918a-5e1c-4d93-bfcf-4b1371c3a56c" providerId="ADAL" clId="{5CDA609F-00B5-42EF-BB06-4F3D590AF710}" dt="2024-05-01T18:07:47.578" v="1617" actId="478"/>
          <ac:spMkLst>
            <pc:docMk/>
            <pc:sldMk cId="1949405377" sldId="369"/>
            <ac:spMk id="11" creationId="{F845C86E-E5F4-F8CD-F834-EAFA200A5F2D}"/>
          </ac:spMkLst>
        </pc:spChg>
        <pc:picChg chg="del">
          <ac:chgData name="Clément Lemaitre-Provost" userId="f3d9918a-5e1c-4d93-bfcf-4b1371c3a56c" providerId="ADAL" clId="{5CDA609F-00B5-42EF-BB06-4F3D590AF710}" dt="2024-05-01T17:46:51.930" v="1592" actId="478"/>
          <ac:picMkLst>
            <pc:docMk/>
            <pc:sldMk cId="1949405377" sldId="369"/>
            <ac:picMk id="5" creationId="{C25342F7-043D-7C2F-372E-B35430FFD4A7}"/>
          </ac:picMkLst>
        </pc:picChg>
        <pc:picChg chg="add del mod modCrop">
          <ac:chgData name="Clément Lemaitre-Provost" userId="f3d9918a-5e1c-4d93-bfcf-4b1371c3a56c" providerId="ADAL" clId="{5CDA609F-00B5-42EF-BB06-4F3D590AF710}" dt="2024-05-01T17:47:23.698" v="1600" actId="478"/>
          <ac:picMkLst>
            <pc:docMk/>
            <pc:sldMk cId="1949405377" sldId="369"/>
            <ac:picMk id="9" creationId="{386E6A67-A895-4634-F2F3-2DAA56967E82}"/>
          </ac:picMkLst>
        </pc:picChg>
        <pc:picChg chg="add mod">
          <ac:chgData name="Clément Lemaitre-Provost" userId="f3d9918a-5e1c-4d93-bfcf-4b1371c3a56c" providerId="ADAL" clId="{5CDA609F-00B5-42EF-BB06-4F3D590AF710}" dt="2024-05-01T18:07:42.255" v="1616" actId="931"/>
          <ac:picMkLst>
            <pc:docMk/>
            <pc:sldMk cId="1949405377" sldId="369"/>
            <ac:picMk id="13" creationId="{98F13A12-98DD-8E47-B6C1-1BE59EBC9E05}"/>
          </ac:picMkLst>
        </pc:picChg>
        <pc:picChg chg="add mod">
          <ac:chgData name="Clément Lemaitre-Provost" userId="f3d9918a-5e1c-4d93-bfcf-4b1371c3a56c" providerId="ADAL" clId="{5CDA609F-00B5-42EF-BB06-4F3D590AF710}" dt="2024-05-01T18:08:55.549" v="1625" actId="1076"/>
          <ac:picMkLst>
            <pc:docMk/>
            <pc:sldMk cId="1949405377" sldId="369"/>
            <ac:picMk id="15" creationId="{D38EC1CA-23EB-8DB0-59B3-5D2D414BB0E8}"/>
          </ac:picMkLst>
        </pc:picChg>
      </pc:sldChg>
      <pc:sldChg chg="delSp modSp add mod modNotesTx">
        <pc:chgData name="Clément Lemaitre-Provost" userId="f3d9918a-5e1c-4d93-bfcf-4b1371c3a56c" providerId="ADAL" clId="{5CDA609F-00B5-42EF-BB06-4F3D590AF710}" dt="2024-05-03T19:13:58.406" v="3906" actId="20577"/>
        <pc:sldMkLst>
          <pc:docMk/>
          <pc:sldMk cId="2143782902" sldId="370"/>
        </pc:sldMkLst>
        <pc:spChg chg="mod">
          <ac:chgData name="Clément Lemaitre-Provost" userId="f3d9918a-5e1c-4d93-bfcf-4b1371c3a56c" providerId="ADAL" clId="{5CDA609F-00B5-42EF-BB06-4F3D590AF710}" dt="2024-05-01T18:10:23.037" v="1678" actId="20577"/>
          <ac:spMkLst>
            <pc:docMk/>
            <pc:sldMk cId="2143782902" sldId="370"/>
            <ac:spMk id="2" creationId="{5F6FBF65-D3C8-9341-B506-6DF8698F7792}"/>
          </ac:spMkLst>
        </pc:spChg>
        <pc:spChg chg="del mod">
          <ac:chgData name="Clément Lemaitre-Provost" userId="f3d9918a-5e1c-4d93-bfcf-4b1371c3a56c" providerId="ADAL" clId="{5CDA609F-00B5-42EF-BB06-4F3D590AF710}" dt="2024-05-03T19:13:51.793" v="3905" actId="478"/>
          <ac:spMkLst>
            <pc:docMk/>
            <pc:sldMk cId="2143782902" sldId="370"/>
            <ac:spMk id="4" creationId="{46052D4A-DEFB-6E87-ED0E-F0B15BF70010}"/>
          </ac:spMkLst>
        </pc:spChg>
        <pc:picChg chg="mod">
          <ac:chgData name="Clément Lemaitre-Provost" userId="f3d9918a-5e1c-4d93-bfcf-4b1371c3a56c" providerId="ADAL" clId="{5CDA609F-00B5-42EF-BB06-4F3D590AF710}" dt="2024-05-01T18:14:24.554" v="1680" actId="14826"/>
          <ac:picMkLst>
            <pc:docMk/>
            <pc:sldMk cId="2143782902" sldId="370"/>
            <ac:picMk id="15" creationId="{D38EC1CA-23EB-8DB0-59B3-5D2D414BB0E8}"/>
          </ac:picMkLst>
        </pc:picChg>
      </pc:sldChg>
      <pc:sldChg chg="addSp delSp modSp add mod ord modAnim modNotesTx">
        <pc:chgData name="Clément Lemaitre-Provost" userId="f3d9918a-5e1c-4d93-bfcf-4b1371c3a56c" providerId="ADAL" clId="{5CDA609F-00B5-42EF-BB06-4F3D590AF710}" dt="2024-05-13T19:57:47.457" v="8139"/>
        <pc:sldMkLst>
          <pc:docMk/>
          <pc:sldMk cId="932627658" sldId="371"/>
        </pc:sldMkLst>
        <pc:spChg chg="mod">
          <ac:chgData name="Clément Lemaitre-Provost" userId="f3d9918a-5e1c-4d93-bfcf-4b1371c3a56c" providerId="ADAL" clId="{5CDA609F-00B5-42EF-BB06-4F3D590AF710}" dt="2024-05-13T19:55:59.588" v="8117" actId="14100"/>
          <ac:spMkLst>
            <pc:docMk/>
            <pc:sldMk cId="932627658" sldId="371"/>
            <ac:spMk id="2" creationId="{B69B550A-384E-D112-82E7-8580FEC3B2DB}"/>
          </ac:spMkLst>
        </pc:spChg>
        <pc:spChg chg="del">
          <ac:chgData name="Clément Lemaitre-Provost" userId="f3d9918a-5e1c-4d93-bfcf-4b1371c3a56c" providerId="ADAL" clId="{5CDA609F-00B5-42EF-BB06-4F3D590AF710}" dt="2024-05-01T18:16:48.995" v="1719" actId="478"/>
          <ac:spMkLst>
            <pc:docMk/>
            <pc:sldMk cId="932627658" sldId="371"/>
            <ac:spMk id="3" creationId="{C8B17DA2-D8EF-2542-88A3-8CC0FADC0EA3}"/>
          </ac:spMkLst>
        </pc:spChg>
        <pc:spChg chg="mod">
          <ac:chgData name="Clément Lemaitre-Provost" userId="f3d9918a-5e1c-4d93-bfcf-4b1371c3a56c" providerId="ADAL" clId="{5CDA609F-00B5-42EF-BB06-4F3D590AF710}" dt="2024-05-03T12:39:42.827" v="2819" actId="1076"/>
          <ac:spMkLst>
            <pc:docMk/>
            <pc:sldMk cId="932627658" sldId="371"/>
            <ac:spMk id="7" creationId="{C5DFB938-2839-5A45-A454-BF0CD6F632AC}"/>
          </ac:spMkLst>
        </pc:spChg>
        <pc:spChg chg="add del mod">
          <ac:chgData name="Clément Lemaitre-Provost" userId="f3d9918a-5e1c-4d93-bfcf-4b1371c3a56c" providerId="ADAL" clId="{5CDA609F-00B5-42EF-BB06-4F3D590AF710}" dt="2024-05-01T18:16:52.170" v="1720" actId="478"/>
          <ac:spMkLst>
            <pc:docMk/>
            <pc:sldMk cId="932627658" sldId="371"/>
            <ac:spMk id="10" creationId="{CC109F52-D679-30DF-60AB-F590D4579F42}"/>
          </ac:spMkLst>
        </pc:spChg>
        <pc:spChg chg="add mod">
          <ac:chgData name="Clément Lemaitre-Provost" userId="f3d9918a-5e1c-4d93-bfcf-4b1371c3a56c" providerId="ADAL" clId="{5CDA609F-00B5-42EF-BB06-4F3D590AF710}" dt="2024-05-13T19:30:59.478" v="7420" actId="1076"/>
          <ac:spMkLst>
            <pc:docMk/>
            <pc:sldMk cId="932627658" sldId="371"/>
            <ac:spMk id="12" creationId="{C427EC34-F060-1263-CD9F-D757F75E409A}"/>
          </ac:spMkLst>
        </pc:spChg>
        <pc:spChg chg="add mod">
          <ac:chgData name="Clément Lemaitre-Provost" userId="f3d9918a-5e1c-4d93-bfcf-4b1371c3a56c" providerId="ADAL" clId="{5CDA609F-00B5-42EF-BB06-4F3D590AF710}" dt="2024-05-13T19:56:55.787" v="8132" actId="1076"/>
          <ac:spMkLst>
            <pc:docMk/>
            <pc:sldMk cId="932627658" sldId="371"/>
            <ac:spMk id="14" creationId="{F35407C9-E89E-0D48-BD80-DFE85810F5EF}"/>
          </ac:spMkLst>
        </pc:spChg>
        <pc:spChg chg="add mod">
          <ac:chgData name="Clément Lemaitre-Provost" userId="f3d9918a-5e1c-4d93-bfcf-4b1371c3a56c" providerId="ADAL" clId="{5CDA609F-00B5-42EF-BB06-4F3D590AF710}" dt="2024-05-13T19:57:06.110" v="8133" actId="1076"/>
          <ac:spMkLst>
            <pc:docMk/>
            <pc:sldMk cId="932627658" sldId="371"/>
            <ac:spMk id="15" creationId="{8DEB4F02-ADC3-1339-A3A0-BB86731D6558}"/>
          </ac:spMkLst>
        </pc:spChg>
        <pc:spChg chg="add mod">
          <ac:chgData name="Clément Lemaitre-Provost" userId="f3d9918a-5e1c-4d93-bfcf-4b1371c3a56c" providerId="ADAL" clId="{5CDA609F-00B5-42EF-BB06-4F3D590AF710}" dt="2024-05-13T19:57:35.582" v="8137" actId="14100"/>
          <ac:spMkLst>
            <pc:docMk/>
            <pc:sldMk cId="932627658" sldId="371"/>
            <ac:spMk id="16" creationId="{4A69FF3F-D0B4-EA5B-0CE0-49B00DD4358C}"/>
          </ac:spMkLst>
        </pc:spChg>
        <pc:picChg chg="add del mod">
          <ac:chgData name="Clément Lemaitre-Provost" userId="f3d9918a-5e1c-4d93-bfcf-4b1371c3a56c" providerId="ADAL" clId="{5CDA609F-00B5-42EF-BB06-4F3D590AF710}" dt="2024-05-13T19:18:36.180" v="7409" actId="478"/>
          <ac:picMkLst>
            <pc:docMk/>
            <pc:sldMk cId="932627658" sldId="371"/>
            <ac:picMk id="4" creationId="{4E452DD6-0AB2-103F-6114-6EA581A35171}"/>
          </ac:picMkLst>
        </pc:picChg>
        <pc:picChg chg="del mod">
          <ac:chgData name="Clément Lemaitre-Provost" userId="f3d9918a-5e1c-4d93-bfcf-4b1371c3a56c" providerId="ADAL" clId="{5CDA609F-00B5-42EF-BB06-4F3D590AF710}" dt="2024-05-13T19:15:14.136" v="7388" actId="478"/>
          <ac:picMkLst>
            <pc:docMk/>
            <pc:sldMk cId="932627658" sldId="371"/>
            <ac:picMk id="6" creationId="{9A2FFC51-7AD0-4B34-6B2E-82E28B523097}"/>
          </ac:picMkLst>
        </pc:picChg>
        <pc:picChg chg="del mod">
          <ac:chgData name="Clément Lemaitre-Provost" userId="f3d9918a-5e1c-4d93-bfcf-4b1371c3a56c" providerId="ADAL" clId="{5CDA609F-00B5-42EF-BB06-4F3D590AF710}" dt="2024-05-13T19:15:14.136" v="7388" actId="478"/>
          <ac:picMkLst>
            <pc:docMk/>
            <pc:sldMk cId="932627658" sldId="371"/>
            <ac:picMk id="8" creationId="{627A1984-69D8-A38E-D805-B325FDCCFD56}"/>
          </ac:picMkLst>
        </pc:picChg>
        <pc:picChg chg="add mod">
          <ac:chgData name="Clément Lemaitre-Provost" userId="f3d9918a-5e1c-4d93-bfcf-4b1371c3a56c" providerId="ADAL" clId="{5CDA609F-00B5-42EF-BB06-4F3D590AF710}" dt="2024-05-13T19:57:47.457" v="8139"/>
          <ac:picMkLst>
            <pc:docMk/>
            <pc:sldMk cId="932627658" sldId="371"/>
            <ac:picMk id="11" creationId="{11975BF5-A25E-89CB-A932-571E651D2248}"/>
          </ac:picMkLst>
        </pc:picChg>
        <pc:picChg chg="add mod">
          <ac:chgData name="Clément Lemaitre-Provost" userId="f3d9918a-5e1c-4d93-bfcf-4b1371c3a56c" providerId="ADAL" clId="{5CDA609F-00B5-42EF-BB06-4F3D590AF710}" dt="2024-05-13T19:30:59.478" v="7420" actId="1076"/>
          <ac:picMkLst>
            <pc:docMk/>
            <pc:sldMk cId="932627658" sldId="371"/>
            <ac:picMk id="13" creationId="{BB05E5B1-7825-2405-8AB0-332066933010}"/>
          </ac:picMkLst>
        </pc:picChg>
      </pc:sldChg>
      <pc:sldChg chg="addSp delSp modSp add del mod ord modNotesTx">
        <pc:chgData name="Clément Lemaitre-Provost" userId="f3d9918a-5e1c-4d93-bfcf-4b1371c3a56c" providerId="ADAL" clId="{5CDA609F-00B5-42EF-BB06-4F3D590AF710}" dt="2024-05-13T19:36:56.992" v="7533" actId="2696"/>
        <pc:sldMkLst>
          <pc:docMk/>
          <pc:sldMk cId="2244471179" sldId="372"/>
        </pc:sldMkLst>
        <pc:spChg chg="del mod">
          <ac:chgData name="Clément Lemaitre-Provost" userId="f3d9918a-5e1c-4d93-bfcf-4b1371c3a56c" providerId="ADAL" clId="{5CDA609F-00B5-42EF-BB06-4F3D590AF710}" dt="2024-05-03T12:41:23.068" v="2828" actId="478"/>
          <ac:spMkLst>
            <pc:docMk/>
            <pc:sldMk cId="2244471179" sldId="372"/>
            <ac:spMk id="2" creationId="{B69B550A-384E-D112-82E7-8580FEC3B2DB}"/>
          </ac:spMkLst>
        </pc:spChg>
        <pc:spChg chg="add del mod">
          <ac:chgData name="Clément Lemaitre-Provost" userId="f3d9918a-5e1c-4d93-bfcf-4b1371c3a56c" providerId="ADAL" clId="{5CDA609F-00B5-42EF-BB06-4F3D590AF710}" dt="2024-05-03T12:41:21.634" v="2827" actId="478"/>
          <ac:spMkLst>
            <pc:docMk/>
            <pc:sldMk cId="2244471179" sldId="372"/>
            <ac:spMk id="4" creationId="{3ECA52ED-2B10-9FCF-D318-BEC79209098F}"/>
          </ac:spMkLst>
        </pc:spChg>
        <pc:spChg chg="del mod">
          <ac:chgData name="Clément Lemaitre-Provost" userId="f3d9918a-5e1c-4d93-bfcf-4b1371c3a56c" providerId="ADAL" clId="{5CDA609F-00B5-42EF-BB06-4F3D590AF710}" dt="2024-05-03T12:41:19.561" v="2826" actId="478"/>
          <ac:spMkLst>
            <pc:docMk/>
            <pc:sldMk cId="2244471179" sldId="372"/>
            <ac:spMk id="7" creationId="{C5DFB938-2839-5A45-A454-BF0CD6F632AC}"/>
          </ac:spMkLst>
        </pc:spChg>
        <pc:spChg chg="add mod">
          <ac:chgData name="Clément Lemaitre-Provost" userId="f3d9918a-5e1c-4d93-bfcf-4b1371c3a56c" providerId="ADAL" clId="{5CDA609F-00B5-42EF-BB06-4F3D590AF710}" dt="2024-05-03T12:41:27.752" v="2831"/>
          <ac:spMkLst>
            <pc:docMk/>
            <pc:sldMk cId="2244471179" sldId="372"/>
            <ac:spMk id="10" creationId="{E5CA5AA1-E73F-B342-9BA7-6DB043FB520F}"/>
          </ac:spMkLst>
        </pc:spChg>
        <pc:spChg chg="add mod">
          <ac:chgData name="Clément Lemaitre-Provost" userId="f3d9918a-5e1c-4d93-bfcf-4b1371c3a56c" providerId="ADAL" clId="{5CDA609F-00B5-42EF-BB06-4F3D590AF710}" dt="2024-05-03T12:41:30.937" v="2833" actId="20577"/>
          <ac:spMkLst>
            <pc:docMk/>
            <pc:sldMk cId="2244471179" sldId="372"/>
            <ac:spMk id="11" creationId="{FB98D257-94AD-4550-5461-83A5FB867BC3}"/>
          </ac:spMkLst>
        </pc:spChg>
        <pc:picChg chg="del">
          <ac:chgData name="Clément Lemaitre-Provost" userId="f3d9918a-5e1c-4d93-bfcf-4b1371c3a56c" providerId="ADAL" clId="{5CDA609F-00B5-42EF-BB06-4F3D590AF710}" dt="2024-05-03T12:41:25.230" v="2829" actId="478"/>
          <ac:picMkLst>
            <pc:docMk/>
            <pc:sldMk cId="2244471179" sldId="372"/>
            <ac:picMk id="6" creationId="{9A2FFC51-7AD0-4B34-6B2E-82E28B523097}"/>
          </ac:picMkLst>
        </pc:picChg>
        <pc:picChg chg="del">
          <ac:chgData name="Clément Lemaitre-Provost" userId="f3d9918a-5e1c-4d93-bfcf-4b1371c3a56c" providerId="ADAL" clId="{5CDA609F-00B5-42EF-BB06-4F3D590AF710}" dt="2024-05-03T12:41:26.627" v="2830" actId="478"/>
          <ac:picMkLst>
            <pc:docMk/>
            <pc:sldMk cId="2244471179" sldId="372"/>
            <ac:picMk id="8" creationId="{627A1984-69D8-A38E-D805-B325FDCCFD56}"/>
          </ac:picMkLst>
        </pc:picChg>
        <pc:picChg chg="add mod">
          <ac:chgData name="Clément Lemaitre-Provost" userId="f3d9918a-5e1c-4d93-bfcf-4b1371c3a56c" providerId="ADAL" clId="{5CDA609F-00B5-42EF-BB06-4F3D590AF710}" dt="2024-05-03T12:41:27.752" v="2831"/>
          <ac:picMkLst>
            <pc:docMk/>
            <pc:sldMk cId="2244471179" sldId="372"/>
            <ac:picMk id="12" creationId="{EFDC6599-7299-EC20-9340-ADF877AEB6F9}"/>
          </ac:picMkLst>
        </pc:picChg>
        <pc:picChg chg="add mod">
          <ac:chgData name="Clément Lemaitre-Provost" userId="f3d9918a-5e1c-4d93-bfcf-4b1371c3a56c" providerId="ADAL" clId="{5CDA609F-00B5-42EF-BB06-4F3D590AF710}" dt="2024-05-03T12:41:27.752" v="2831"/>
          <ac:picMkLst>
            <pc:docMk/>
            <pc:sldMk cId="2244471179" sldId="372"/>
            <ac:picMk id="13" creationId="{47BFFBEA-DF83-42E0-0AC2-0BE02C96A312}"/>
          </ac:picMkLst>
        </pc:picChg>
      </pc:sldChg>
      <pc:sldChg chg="addSp delSp modSp add mod modNotesTx">
        <pc:chgData name="Clément Lemaitre-Provost" userId="f3d9918a-5e1c-4d93-bfcf-4b1371c3a56c" providerId="ADAL" clId="{5CDA609F-00B5-42EF-BB06-4F3D590AF710}" dt="2024-05-13T19:51:22.521" v="8010" actId="20577"/>
        <pc:sldMkLst>
          <pc:docMk/>
          <pc:sldMk cId="3848701183" sldId="373"/>
        </pc:sldMkLst>
        <pc:spChg chg="mod">
          <ac:chgData name="Clément Lemaitre-Provost" userId="f3d9918a-5e1c-4d93-bfcf-4b1371c3a56c" providerId="ADAL" clId="{5CDA609F-00B5-42EF-BB06-4F3D590AF710}" dt="2024-05-01T19:59:07.178" v="2632" actId="14100"/>
          <ac:spMkLst>
            <pc:docMk/>
            <pc:sldMk cId="3848701183" sldId="373"/>
            <ac:spMk id="2" creationId="{B69B550A-384E-D112-82E7-8580FEC3B2DB}"/>
          </ac:spMkLst>
        </pc:spChg>
        <pc:spChg chg="mod">
          <ac:chgData name="Clément Lemaitre-Provost" userId="f3d9918a-5e1c-4d93-bfcf-4b1371c3a56c" providerId="ADAL" clId="{5CDA609F-00B5-42EF-BB06-4F3D590AF710}" dt="2024-05-01T19:59:21.338" v="2634" actId="1076"/>
          <ac:spMkLst>
            <pc:docMk/>
            <pc:sldMk cId="3848701183" sldId="373"/>
            <ac:spMk id="7" creationId="{C5DFB938-2839-5A45-A454-BF0CD6F632AC}"/>
          </ac:spMkLst>
        </pc:spChg>
        <pc:graphicFrameChg chg="add mod">
          <ac:chgData name="Clément Lemaitre-Provost" userId="f3d9918a-5e1c-4d93-bfcf-4b1371c3a56c" providerId="ADAL" clId="{5CDA609F-00B5-42EF-BB06-4F3D590AF710}" dt="2024-05-01T19:43:32.172" v="2127"/>
          <ac:graphicFrameMkLst>
            <pc:docMk/>
            <pc:sldMk cId="3848701183" sldId="373"/>
            <ac:graphicFrameMk id="3" creationId="{63A43DFF-D719-5C81-C9FE-E52190BAD604}"/>
          </ac:graphicFrameMkLst>
        </pc:graphicFrameChg>
        <pc:graphicFrameChg chg="add mod">
          <ac:chgData name="Clément Lemaitre-Provost" userId="f3d9918a-5e1c-4d93-bfcf-4b1371c3a56c" providerId="ADAL" clId="{5CDA609F-00B5-42EF-BB06-4F3D590AF710}" dt="2024-05-01T19:43:55.811" v="2130"/>
          <ac:graphicFrameMkLst>
            <pc:docMk/>
            <pc:sldMk cId="3848701183" sldId="373"/>
            <ac:graphicFrameMk id="4" creationId="{78B9E5CD-E251-8933-D0AD-292F381D7BED}"/>
          </ac:graphicFrameMkLst>
        </pc:graphicFrameChg>
        <pc:picChg chg="del">
          <ac:chgData name="Clément Lemaitre-Provost" userId="f3d9918a-5e1c-4d93-bfcf-4b1371c3a56c" providerId="ADAL" clId="{5CDA609F-00B5-42EF-BB06-4F3D590AF710}" dt="2024-05-01T19:42:24.861" v="2105" actId="478"/>
          <ac:picMkLst>
            <pc:docMk/>
            <pc:sldMk cId="3848701183" sldId="373"/>
            <ac:picMk id="5" creationId="{1558CAF5-A6C1-D42F-A6FA-04E714D51A7A}"/>
          </ac:picMkLst>
        </pc:picChg>
        <pc:picChg chg="del">
          <ac:chgData name="Clément Lemaitre-Provost" userId="f3d9918a-5e1c-4d93-bfcf-4b1371c3a56c" providerId="ADAL" clId="{5CDA609F-00B5-42EF-BB06-4F3D590AF710}" dt="2024-05-01T19:42:32.288" v="2106" actId="478"/>
          <ac:picMkLst>
            <pc:docMk/>
            <pc:sldMk cId="3848701183" sldId="373"/>
            <ac:picMk id="6" creationId="{9A2FFC51-7AD0-4B34-6B2E-82E28B523097}"/>
          </ac:picMkLst>
        </pc:picChg>
        <pc:picChg chg="del">
          <ac:chgData name="Clément Lemaitre-Provost" userId="f3d9918a-5e1c-4d93-bfcf-4b1371c3a56c" providerId="ADAL" clId="{5CDA609F-00B5-42EF-BB06-4F3D590AF710}" dt="2024-05-01T19:42:32.288" v="2106" actId="478"/>
          <ac:picMkLst>
            <pc:docMk/>
            <pc:sldMk cId="3848701183" sldId="373"/>
            <ac:picMk id="8" creationId="{627A1984-69D8-A38E-D805-B325FDCCFD56}"/>
          </ac:picMkLst>
        </pc:picChg>
        <pc:picChg chg="del">
          <ac:chgData name="Clément Lemaitre-Provost" userId="f3d9918a-5e1c-4d93-bfcf-4b1371c3a56c" providerId="ADAL" clId="{5CDA609F-00B5-42EF-BB06-4F3D590AF710}" dt="2024-05-01T19:42:21.300" v="2104" actId="478"/>
          <ac:picMkLst>
            <pc:docMk/>
            <pc:sldMk cId="3848701183" sldId="373"/>
            <ac:picMk id="9" creationId="{3684AFCD-BC5A-203A-EF97-88AE8B46AFD0}"/>
          </ac:picMkLst>
        </pc:picChg>
        <pc:picChg chg="add mod ord">
          <ac:chgData name="Clément Lemaitre-Provost" userId="f3d9918a-5e1c-4d93-bfcf-4b1371c3a56c" providerId="ADAL" clId="{5CDA609F-00B5-42EF-BB06-4F3D590AF710}" dt="2024-05-01T19:59:11.474" v="2633" actId="1076"/>
          <ac:picMkLst>
            <pc:docMk/>
            <pc:sldMk cId="3848701183" sldId="373"/>
            <ac:picMk id="10" creationId="{3744D0FD-3043-F752-585D-0803C707FC83}"/>
          </ac:picMkLst>
        </pc:picChg>
      </pc:sldChg>
      <pc:sldChg chg="modNotesTx">
        <pc:chgData name="Clément Lemaitre-Provost" userId="f3d9918a-5e1c-4d93-bfcf-4b1371c3a56c" providerId="ADAL" clId="{5CDA609F-00B5-42EF-BB06-4F3D590AF710}" dt="2024-05-13T19:51:29.849" v="8014" actId="20577"/>
        <pc:sldMkLst>
          <pc:docMk/>
          <pc:sldMk cId="152021433" sldId="374"/>
        </pc:sldMkLst>
      </pc:sldChg>
      <pc:sldChg chg="modNotesTx">
        <pc:chgData name="Clément Lemaitre-Provost" userId="f3d9918a-5e1c-4d93-bfcf-4b1371c3a56c" providerId="ADAL" clId="{5CDA609F-00B5-42EF-BB06-4F3D590AF710}" dt="2024-05-13T19:52:31.456" v="8058" actId="20577"/>
        <pc:sldMkLst>
          <pc:docMk/>
          <pc:sldMk cId="2770583804" sldId="375"/>
        </pc:sldMkLst>
      </pc:sldChg>
      <pc:sldChg chg="modNotesTx">
        <pc:chgData name="Clément Lemaitre-Provost" userId="f3d9918a-5e1c-4d93-bfcf-4b1371c3a56c" providerId="ADAL" clId="{5CDA609F-00B5-42EF-BB06-4F3D590AF710}" dt="2024-05-13T19:53:34.675" v="8080" actId="20577"/>
        <pc:sldMkLst>
          <pc:docMk/>
          <pc:sldMk cId="1625947986" sldId="376"/>
        </pc:sldMkLst>
      </pc:sldChg>
      <pc:sldChg chg="modNotesTx">
        <pc:chgData name="Clément Lemaitre-Provost" userId="f3d9918a-5e1c-4d93-bfcf-4b1371c3a56c" providerId="ADAL" clId="{5CDA609F-00B5-42EF-BB06-4F3D590AF710}" dt="2024-05-13T19:54:35.021" v="8112" actId="20577"/>
        <pc:sldMkLst>
          <pc:docMk/>
          <pc:sldMk cId="3684891396" sldId="377"/>
        </pc:sldMkLst>
      </pc:sldChg>
      <pc:sldChg chg="addSp modSp mod modNotesTx">
        <pc:chgData name="Clément Lemaitre-Provost" userId="f3d9918a-5e1c-4d93-bfcf-4b1371c3a56c" providerId="ADAL" clId="{5CDA609F-00B5-42EF-BB06-4F3D590AF710}" dt="2024-05-13T19:46:28.689" v="7932" actId="20577"/>
        <pc:sldMkLst>
          <pc:docMk/>
          <pc:sldMk cId="3622460492" sldId="378"/>
        </pc:sldMkLst>
        <pc:spChg chg="mod">
          <ac:chgData name="Clément Lemaitre-Provost" userId="f3d9918a-5e1c-4d93-bfcf-4b1371c3a56c" providerId="ADAL" clId="{5CDA609F-00B5-42EF-BB06-4F3D590AF710}" dt="2024-05-13T19:43:56.559" v="7847" actId="20577"/>
          <ac:spMkLst>
            <pc:docMk/>
            <pc:sldMk cId="3622460492" sldId="378"/>
            <ac:spMk id="2" creationId="{B69B550A-384E-D112-82E7-8580FEC3B2DB}"/>
          </ac:spMkLst>
        </pc:spChg>
        <pc:spChg chg="mod">
          <ac:chgData name="Clément Lemaitre-Provost" userId="f3d9918a-5e1c-4d93-bfcf-4b1371c3a56c" providerId="ADAL" clId="{5CDA609F-00B5-42EF-BB06-4F3D590AF710}" dt="2024-05-13T19:38:36.904" v="7570" actId="5793"/>
          <ac:spMkLst>
            <pc:docMk/>
            <pc:sldMk cId="3622460492" sldId="378"/>
            <ac:spMk id="7" creationId="{C5DFB938-2839-5A45-A454-BF0CD6F632AC}"/>
          </ac:spMkLst>
        </pc:spChg>
        <pc:picChg chg="add mod">
          <ac:chgData name="Clément Lemaitre-Provost" userId="f3d9918a-5e1c-4d93-bfcf-4b1371c3a56c" providerId="ADAL" clId="{5CDA609F-00B5-42EF-BB06-4F3D590AF710}" dt="2024-05-13T19:44:02.215" v="7848" actId="14100"/>
          <ac:picMkLst>
            <pc:docMk/>
            <pc:sldMk cId="3622460492" sldId="378"/>
            <ac:picMk id="4" creationId="{4F5C4624-D04C-83E3-1BE2-EE4154FA21C4}"/>
          </ac:picMkLst>
        </pc:picChg>
        <pc:picChg chg="mod">
          <ac:chgData name="Clément Lemaitre-Provost" userId="f3d9918a-5e1c-4d93-bfcf-4b1371c3a56c" providerId="ADAL" clId="{5CDA609F-00B5-42EF-BB06-4F3D590AF710}" dt="2024-05-13T19:44:11.445" v="7849"/>
          <ac:picMkLst>
            <pc:docMk/>
            <pc:sldMk cId="3622460492" sldId="378"/>
            <ac:picMk id="8" creationId="{D87C5DCD-6F66-7566-9F4A-0CD58756C227}"/>
          </ac:picMkLst>
        </pc:picChg>
      </pc:sldChg>
      <pc:sldChg chg="del modNotesTx">
        <pc:chgData name="Clément Lemaitre-Provost" userId="f3d9918a-5e1c-4d93-bfcf-4b1371c3a56c" providerId="ADAL" clId="{5CDA609F-00B5-42EF-BB06-4F3D590AF710}" dt="2024-05-13T19:39:50.692" v="7680" actId="2696"/>
        <pc:sldMkLst>
          <pc:docMk/>
          <pc:sldMk cId="1189827486" sldId="379"/>
        </pc:sldMkLst>
      </pc:sldChg>
      <pc:sldChg chg="del modNotesTx">
        <pc:chgData name="Clément Lemaitre-Provost" userId="f3d9918a-5e1c-4d93-bfcf-4b1371c3a56c" providerId="ADAL" clId="{5CDA609F-00B5-42EF-BB06-4F3D590AF710}" dt="2024-05-13T19:40:37.328" v="7728" actId="2696"/>
        <pc:sldMkLst>
          <pc:docMk/>
          <pc:sldMk cId="465983203" sldId="380"/>
        </pc:sldMkLst>
      </pc:sldChg>
      <pc:sldChg chg="del modNotesTx">
        <pc:chgData name="Clément Lemaitre-Provost" userId="f3d9918a-5e1c-4d93-bfcf-4b1371c3a56c" providerId="ADAL" clId="{5CDA609F-00B5-42EF-BB06-4F3D590AF710}" dt="2024-05-13T19:41:13.306" v="7779" actId="2696"/>
        <pc:sldMkLst>
          <pc:docMk/>
          <pc:sldMk cId="4252776105" sldId="381"/>
        </pc:sldMkLst>
      </pc:sldChg>
      <pc:sldChg chg="del modNotesTx">
        <pc:chgData name="Clément Lemaitre-Provost" userId="f3d9918a-5e1c-4d93-bfcf-4b1371c3a56c" providerId="ADAL" clId="{5CDA609F-00B5-42EF-BB06-4F3D590AF710}" dt="2024-05-13T19:41:24.325" v="7780" actId="2696"/>
        <pc:sldMkLst>
          <pc:docMk/>
          <pc:sldMk cId="4175286883" sldId="382"/>
        </pc:sldMkLst>
      </pc:sldChg>
      <pc:sldChg chg="del modNotesTx">
        <pc:chgData name="Clément Lemaitre-Provost" userId="f3d9918a-5e1c-4d93-bfcf-4b1371c3a56c" providerId="ADAL" clId="{5CDA609F-00B5-42EF-BB06-4F3D590AF710}" dt="2024-05-13T19:42:36.286" v="7837" actId="47"/>
        <pc:sldMkLst>
          <pc:docMk/>
          <pc:sldMk cId="3038425434" sldId="383"/>
        </pc:sldMkLst>
      </pc:sldChg>
      <pc:sldChg chg="modNotesTx">
        <pc:chgData name="Clément Lemaitre-Provost" userId="f3d9918a-5e1c-4d93-bfcf-4b1371c3a56c" providerId="ADAL" clId="{5CDA609F-00B5-42EF-BB06-4F3D590AF710}" dt="2024-05-13T19:46:47.774" v="7941" actId="5793"/>
        <pc:sldMkLst>
          <pc:docMk/>
          <pc:sldMk cId="1658616980" sldId="385"/>
        </pc:sldMkLst>
      </pc:sldChg>
      <pc:sldChg chg="del modNotesTx">
        <pc:chgData name="Clément Lemaitre-Provost" userId="f3d9918a-5e1c-4d93-bfcf-4b1371c3a56c" providerId="ADAL" clId="{5CDA609F-00B5-42EF-BB06-4F3D590AF710}" dt="2024-05-13T19:42:38.774" v="7838" actId="47"/>
        <pc:sldMkLst>
          <pc:docMk/>
          <pc:sldMk cId="2809110852" sldId="386"/>
        </pc:sldMkLst>
      </pc:sldChg>
      <pc:sldChg chg="del">
        <pc:chgData name="Clément Lemaitre-Provost" userId="f3d9918a-5e1c-4d93-bfcf-4b1371c3a56c" providerId="ADAL" clId="{5CDA609F-00B5-42EF-BB06-4F3D590AF710}" dt="2024-05-03T12:22:02.217" v="2637" actId="47"/>
        <pc:sldMkLst>
          <pc:docMk/>
          <pc:sldMk cId="3271120571" sldId="387"/>
        </pc:sldMkLst>
      </pc:sldChg>
      <pc:sldChg chg="addSp delSp modSp add mod modAnim">
        <pc:chgData name="Clément Lemaitre-Provost" userId="f3d9918a-5e1c-4d93-bfcf-4b1371c3a56c" providerId="ADAL" clId="{5CDA609F-00B5-42EF-BB06-4F3D590AF710}" dt="2024-05-13T19:15:57.108" v="7397" actId="20577"/>
        <pc:sldMkLst>
          <pc:docMk/>
          <pc:sldMk cId="543249325" sldId="389"/>
        </pc:sldMkLst>
        <pc:spChg chg="mod">
          <ac:chgData name="Clément Lemaitre-Provost" userId="f3d9918a-5e1c-4d93-bfcf-4b1371c3a56c" providerId="ADAL" clId="{5CDA609F-00B5-42EF-BB06-4F3D590AF710}" dt="2024-05-13T19:15:57.108" v="7397" actId="20577"/>
          <ac:spMkLst>
            <pc:docMk/>
            <pc:sldMk cId="543249325" sldId="389"/>
            <ac:spMk id="2" creationId="{B69B550A-384E-D112-82E7-8580FEC3B2DB}"/>
          </ac:spMkLst>
        </pc:spChg>
        <pc:spChg chg="del">
          <ac:chgData name="Clément Lemaitre-Provost" userId="f3d9918a-5e1c-4d93-bfcf-4b1371c3a56c" providerId="ADAL" clId="{5CDA609F-00B5-42EF-BB06-4F3D590AF710}" dt="2024-05-13T18:51:32.580" v="6644" actId="478"/>
          <ac:spMkLst>
            <pc:docMk/>
            <pc:sldMk cId="543249325" sldId="389"/>
            <ac:spMk id="3" creationId="{C8B17DA2-D8EF-2542-88A3-8CC0FADC0EA3}"/>
          </ac:spMkLst>
        </pc:spChg>
        <pc:spChg chg="add del mod">
          <ac:chgData name="Clément Lemaitre-Provost" userId="f3d9918a-5e1c-4d93-bfcf-4b1371c3a56c" providerId="ADAL" clId="{5CDA609F-00B5-42EF-BB06-4F3D590AF710}" dt="2024-05-13T18:51:35.355" v="6645" actId="478"/>
          <ac:spMkLst>
            <pc:docMk/>
            <pc:sldMk cId="543249325" sldId="389"/>
            <ac:spMk id="10" creationId="{BE6C397D-F589-8B0E-C5A9-15ABC26F2448}"/>
          </ac:spMkLst>
        </pc:spChg>
        <pc:spChg chg="add mod">
          <ac:chgData name="Clément Lemaitre-Provost" userId="f3d9918a-5e1c-4d93-bfcf-4b1371c3a56c" providerId="ADAL" clId="{5CDA609F-00B5-42EF-BB06-4F3D590AF710}" dt="2024-05-13T18:54:20.301" v="6684" actId="1076"/>
          <ac:spMkLst>
            <pc:docMk/>
            <pc:sldMk cId="543249325" sldId="389"/>
            <ac:spMk id="11" creationId="{2BCE20E0-184B-F869-242D-CD79C09BFE4E}"/>
          </ac:spMkLst>
        </pc:spChg>
        <pc:spChg chg="add mod">
          <ac:chgData name="Clément Lemaitre-Provost" userId="f3d9918a-5e1c-4d93-bfcf-4b1371c3a56c" providerId="ADAL" clId="{5CDA609F-00B5-42EF-BB06-4F3D590AF710}" dt="2024-05-13T18:54:31.845" v="6685" actId="1076"/>
          <ac:spMkLst>
            <pc:docMk/>
            <pc:sldMk cId="543249325" sldId="389"/>
            <ac:spMk id="12" creationId="{15741675-A2F8-5A2E-DE62-5629D2AC9E48}"/>
          </ac:spMkLst>
        </pc:spChg>
        <pc:picChg chg="mod">
          <ac:chgData name="Clément Lemaitre-Provost" userId="f3d9918a-5e1c-4d93-bfcf-4b1371c3a56c" providerId="ADAL" clId="{5CDA609F-00B5-42EF-BB06-4F3D590AF710}" dt="2024-05-13T18:52:27.305" v="6660" actId="207"/>
          <ac:picMkLst>
            <pc:docMk/>
            <pc:sldMk cId="543249325" sldId="389"/>
            <ac:picMk id="5" creationId="{1558CAF5-A6C1-D42F-A6FA-04E714D51A7A}"/>
          </ac:picMkLst>
        </pc:picChg>
        <pc:picChg chg="mod">
          <ac:chgData name="Clément Lemaitre-Provost" userId="f3d9918a-5e1c-4d93-bfcf-4b1371c3a56c" providerId="ADAL" clId="{5CDA609F-00B5-42EF-BB06-4F3D590AF710}" dt="2024-05-13T18:52:31.438" v="6661" actId="207"/>
          <ac:picMkLst>
            <pc:docMk/>
            <pc:sldMk cId="543249325" sldId="389"/>
            <ac:picMk id="6" creationId="{9A2FFC51-7AD0-4B34-6B2E-82E28B523097}"/>
          </ac:picMkLst>
        </pc:picChg>
        <pc:picChg chg="mod">
          <ac:chgData name="Clément Lemaitre-Provost" userId="f3d9918a-5e1c-4d93-bfcf-4b1371c3a56c" providerId="ADAL" clId="{5CDA609F-00B5-42EF-BB06-4F3D590AF710}" dt="2024-05-13T18:52:01.942" v="6657" actId="1076"/>
          <ac:picMkLst>
            <pc:docMk/>
            <pc:sldMk cId="543249325" sldId="389"/>
            <ac:picMk id="8" creationId="{627A1984-69D8-A38E-D805-B325FDCCFD56}"/>
          </ac:picMkLst>
        </pc:picChg>
      </pc:sldChg>
      <pc:sldChg chg="addSp modSp add mod modAnim modNotesTx">
        <pc:chgData name="Clément Lemaitre-Provost" userId="f3d9918a-5e1c-4d93-bfcf-4b1371c3a56c" providerId="ADAL" clId="{5CDA609F-00B5-42EF-BB06-4F3D590AF710}" dt="2024-05-13T20:00:08.269" v="8196" actId="20577"/>
        <pc:sldMkLst>
          <pc:docMk/>
          <pc:sldMk cId="1413119344" sldId="390"/>
        </pc:sldMkLst>
        <pc:spChg chg="mod">
          <ac:chgData name="Clément Lemaitre-Provost" userId="f3d9918a-5e1c-4d93-bfcf-4b1371c3a56c" providerId="ADAL" clId="{5CDA609F-00B5-42EF-BB06-4F3D590AF710}" dt="2024-05-13T19:58:21.549" v="8144" actId="14100"/>
          <ac:spMkLst>
            <pc:docMk/>
            <pc:sldMk cId="1413119344" sldId="390"/>
            <ac:spMk id="2" creationId="{B69B550A-384E-D112-82E7-8580FEC3B2DB}"/>
          </ac:spMkLst>
        </pc:spChg>
        <pc:spChg chg="add mod">
          <ac:chgData name="Clément Lemaitre-Provost" userId="f3d9918a-5e1c-4d93-bfcf-4b1371c3a56c" providerId="ADAL" clId="{5CDA609F-00B5-42EF-BB06-4F3D590AF710}" dt="2024-05-13T19:58:49.547" v="8153" actId="14100"/>
          <ac:spMkLst>
            <pc:docMk/>
            <pc:sldMk cId="1413119344" sldId="390"/>
            <ac:spMk id="3" creationId="{9CCAB0DA-E5B6-A4A9-4AF3-4A893761DD3E}"/>
          </ac:spMkLst>
        </pc:spChg>
        <pc:spChg chg="add mod">
          <ac:chgData name="Clément Lemaitre-Provost" userId="f3d9918a-5e1c-4d93-bfcf-4b1371c3a56c" providerId="ADAL" clId="{5CDA609F-00B5-42EF-BB06-4F3D590AF710}" dt="2024-05-13T19:58:58.272" v="8154" actId="1076"/>
          <ac:spMkLst>
            <pc:docMk/>
            <pc:sldMk cId="1413119344" sldId="390"/>
            <ac:spMk id="4" creationId="{5DF32ACA-142E-ECAB-42AA-43C1E743D98E}"/>
          </ac:spMkLst>
        </pc:spChg>
        <pc:picChg chg="mod">
          <ac:chgData name="Clément Lemaitre-Provost" userId="f3d9918a-5e1c-4d93-bfcf-4b1371c3a56c" providerId="ADAL" clId="{5CDA609F-00B5-42EF-BB06-4F3D590AF710}" dt="2024-05-13T19:16:25.411" v="7405" actId="207"/>
          <ac:picMkLst>
            <pc:docMk/>
            <pc:sldMk cId="1413119344" sldId="390"/>
            <ac:picMk id="5" creationId="{1558CAF5-A6C1-D42F-A6FA-04E714D51A7A}"/>
          </ac:picMkLst>
        </pc:picChg>
        <pc:picChg chg="mod">
          <ac:chgData name="Clément Lemaitre-Provost" userId="f3d9918a-5e1c-4d93-bfcf-4b1371c3a56c" providerId="ADAL" clId="{5CDA609F-00B5-42EF-BB06-4F3D590AF710}" dt="2024-05-13T19:16:22.906" v="7404" actId="207"/>
          <ac:picMkLst>
            <pc:docMk/>
            <pc:sldMk cId="1413119344" sldId="390"/>
            <ac:picMk id="6" creationId="{9A2FFC51-7AD0-4B34-6B2E-82E28B523097}"/>
          </ac:picMkLst>
        </pc:picChg>
        <pc:picChg chg="mod">
          <ac:chgData name="Clément Lemaitre-Provost" userId="f3d9918a-5e1c-4d93-bfcf-4b1371c3a56c" providerId="ADAL" clId="{5CDA609F-00B5-42EF-BB06-4F3D590AF710}" dt="2024-05-13T19:16:19.298" v="7403" actId="1076"/>
          <ac:picMkLst>
            <pc:docMk/>
            <pc:sldMk cId="1413119344" sldId="390"/>
            <ac:picMk id="8" creationId="{627A1984-69D8-A38E-D805-B325FDCCFD56}"/>
          </ac:picMkLst>
        </pc:picChg>
      </pc:sldChg>
      <pc:sldChg chg="modSp add mod ord modNotesTx">
        <pc:chgData name="Clément Lemaitre-Provost" userId="f3d9918a-5e1c-4d93-bfcf-4b1371c3a56c" providerId="ADAL" clId="{5CDA609F-00B5-42EF-BB06-4F3D590AF710}" dt="2024-05-13T19:35:34.956" v="7525" actId="20577"/>
        <pc:sldMkLst>
          <pc:docMk/>
          <pc:sldMk cId="3517036864" sldId="391"/>
        </pc:sldMkLst>
        <pc:spChg chg="mod">
          <ac:chgData name="Clément Lemaitre-Provost" userId="f3d9918a-5e1c-4d93-bfcf-4b1371c3a56c" providerId="ADAL" clId="{5CDA609F-00B5-42EF-BB06-4F3D590AF710}" dt="2024-05-13T19:35:07.914" v="7521" actId="20577"/>
          <ac:spMkLst>
            <pc:docMk/>
            <pc:sldMk cId="3517036864" sldId="391"/>
            <ac:spMk id="2" creationId="{B69B550A-384E-D112-82E7-8580FEC3B2DB}"/>
          </ac:spMkLst>
        </pc:spChg>
        <pc:spChg chg="mod">
          <ac:chgData name="Clément Lemaitre-Provost" userId="f3d9918a-5e1c-4d93-bfcf-4b1371c3a56c" providerId="ADAL" clId="{5CDA609F-00B5-42EF-BB06-4F3D590AF710}" dt="2024-05-13T19:32:48.488" v="7437" actId="20577"/>
          <ac:spMkLst>
            <pc:docMk/>
            <pc:sldMk cId="3517036864" sldId="391"/>
            <ac:spMk id="7" creationId="{C5DFB938-2839-5A45-A454-BF0CD6F632AC}"/>
          </ac:spMkLst>
        </pc:spChg>
      </pc:sldChg>
      <pc:sldChg chg="modSp add mod ord modNotesTx">
        <pc:chgData name="Clément Lemaitre-Provost" userId="f3d9918a-5e1c-4d93-bfcf-4b1371c3a56c" providerId="ADAL" clId="{5CDA609F-00B5-42EF-BB06-4F3D590AF710}" dt="2024-05-13T20:00:18.287" v="8227" actId="20577"/>
        <pc:sldMkLst>
          <pc:docMk/>
          <pc:sldMk cId="2367435191" sldId="392"/>
        </pc:sldMkLst>
        <pc:spChg chg="mod">
          <ac:chgData name="Clément Lemaitre-Provost" userId="f3d9918a-5e1c-4d93-bfcf-4b1371c3a56c" providerId="ADAL" clId="{5CDA609F-00B5-42EF-BB06-4F3D590AF710}" dt="2024-05-13T19:37:33.407" v="7543" actId="20577"/>
          <ac:spMkLst>
            <pc:docMk/>
            <pc:sldMk cId="2367435191" sldId="392"/>
            <ac:spMk id="7" creationId="{C5DFB938-2839-5A45-A454-BF0CD6F632AC}"/>
          </ac:spMkLst>
        </pc:spChg>
      </pc:sldChg>
      <pc:sldChg chg="add del">
        <pc:chgData name="Clément Lemaitre-Provost" userId="f3d9918a-5e1c-4d93-bfcf-4b1371c3a56c" providerId="ADAL" clId="{5CDA609F-00B5-42EF-BB06-4F3D590AF710}" dt="2024-05-13T19:36:53.841" v="7532" actId="2890"/>
        <pc:sldMkLst>
          <pc:docMk/>
          <pc:sldMk cId="683077727" sldId="393"/>
        </pc:sldMkLst>
      </pc:sldChg>
    </pc:docChg>
  </pc:docChgLst>
  <pc:docChgLst>
    <pc:chgData name="Julianne Chu" userId="S::julianne.chu@educaloi.qc.ca::e8f7f30b-d745-4019-beff-dc20084e4c5d" providerId="AD" clId="Web-{8EEBF84F-8053-B8BD-AC1C-E793DE255783}"/>
    <pc:docChg chg="modSld">
      <pc:chgData name="Julianne Chu" userId="S::julianne.chu@educaloi.qc.ca::e8f7f30b-d745-4019-beff-dc20084e4c5d" providerId="AD" clId="Web-{8EEBF84F-8053-B8BD-AC1C-E793DE255783}" dt="2024-05-17T19:24:28.612" v="35" actId="1076"/>
      <pc:docMkLst>
        <pc:docMk/>
      </pc:docMkLst>
      <pc:sldChg chg="modSp modNotes">
        <pc:chgData name="Julianne Chu" userId="S::julianne.chu@educaloi.qc.ca::e8f7f30b-d745-4019-beff-dc20084e4c5d" providerId="AD" clId="Web-{8EEBF84F-8053-B8BD-AC1C-E793DE255783}" dt="2024-05-17T19:22:21.187" v="7" actId="1076"/>
        <pc:sldMkLst>
          <pc:docMk/>
          <pc:sldMk cId="2761164563" sldId="267"/>
        </pc:sldMkLst>
        <pc:spChg chg="mod">
          <ac:chgData name="Julianne Chu" userId="S::julianne.chu@educaloi.qc.ca::e8f7f30b-d745-4019-beff-dc20084e4c5d" providerId="AD" clId="Web-{8EEBF84F-8053-B8BD-AC1C-E793DE255783}" dt="2024-05-17T19:22:18.140" v="6" actId="1076"/>
          <ac:spMkLst>
            <pc:docMk/>
            <pc:sldMk cId="2761164563" sldId="267"/>
            <ac:spMk id="5" creationId="{D4289F78-E507-0636-7E8E-55E861251AE6}"/>
          </ac:spMkLst>
        </pc:spChg>
        <pc:spChg chg="mod">
          <ac:chgData name="Julianne Chu" userId="S::julianne.chu@educaloi.qc.ca::e8f7f30b-d745-4019-beff-dc20084e4c5d" providerId="AD" clId="Web-{8EEBF84F-8053-B8BD-AC1C-E793DE255783}" dt="2024-05-17T19:22:21.187" v="7" actId="1076"/>
          <ac:spMkLst>
            <pc:docMk/>
            <pc:sldMk cId="2761164563" sldId="267"/>
            <ac:spMk id="14" creationId="{FF2136FE-CD0E-3676-DB55-C1F39A25C453}"/>
          </ac:spMkLst>
        </pc:spChg>
        <pc:picChg chg="mod">
          <ac:chgData name="Julianne Chu" userId="S::julianne.chu@educaloi.qc.ca::e8f7f30b-d745-4019-beff-dc20084e4c5d" providerId="AD" clId="Web-{8EEBF84F-8053-B8BD-AC1C-E793DE255783}" dt="2024-05-17T19:22:11.046" v="4" actId="1076"/>
          <ac:picMkLst>
            <pc:docMk/>
            <pc:sldMk cId="2761164563" sldId="267"/>
            <ac:picMk id="2059" creationId="{21BDD524-1833-9E44-A173-06844D8197FE}"/>
          </ac:picMkLst>
        </pc:picChg>
        <pc:cxnChg chg="mod">
          <ac:chgData name="Julianne Chu" userId="S::julianne.chu@educaloi.qc.ca::e8f7f30b-d745-4019-beff-dc20084e4c5d" providerId="AD" clId="Web-{8EEBF84F-8053-B8BD-AC1C-E793DE255783}" dt="2024-05-17T19:22:15.890" v="5" actId="1076"/>
          <ac:cxnSpMkLst>
            <pc:docMk/>
            <pc:sldMk cId="2761164563" sldId="267"/>
            <ac:cxnSpMk id="17" creationId="{93C45A05-B321-D8E1-C596-3EDF7604CC89}"/>
          </ac:cxnSpMkLst>
        </pc:cxnChg>
      </pc:sldChg>
      <pc:sldChg chg="modSp">
        <pc:chgData name="Julianne Chu" userId="S::julianne.chu@educaloi.qc.ca::e8f7f30b-d745-4019-beff-dc20084e4c5d" providerId="AD" clId="Web-{8EEBF84F-8053-B8BD-AC1C-E793DE255783}" dt="2024-05-17T19:23:06.126" v="20" actId="1076"/>
        <pc:sldMkLst>
          <pc:docMk/>
          <pc:sldMk cId="902687431" sldId="354"/>
        </pc:sldMkLst>
        <pc:spChg chg="mod">
          <ac:chgData name="Julianne Chu" userId="S::julianne.chu@educaloi.qc.ca::e8f7f30b-d745-4019-beff-dc20084e4c5d" providerId="AD" clId="Web-{8EEBF84F-8053-B8BD-AC1C-E793DE255783}" dt="2024-05-17T19:22:57.969" v="17" actId="1076"/>
          <ac:spMkLst>
            <pc:docMk/>
            <pc:sldMk cId="902687431" sldId="354"/>
            <ac:spMk id="3" creationId="{D8E9A68C-FCD1-CA5C-343E-634A6A4159F3}"/>
          </ac:spMkLst>
        </pc:spChg>
        <pc:spChg chg="mod">
          <ac:chgData name="Julianne Chu" userId="S::julianne.chu@educaloi.qc.ca::e8f7f30b-d745-4019-beff-dc20084e4c5d" providerId="AD" clId="Web-{8EEBF84F-8053-B8BD-AC1C-E793DE255783}" dt="2024-05-17T19:22:51.391" v="13" actId="20577"/>
          <ac:spMkLst>
            <pc:docMk/>
            <pc:sldMk cId="902687431" sldId="354"/>
            <ac:spMk id="14" creationId="{FF2136FE-CD0E-3676-DB55-C1F39A25C453}"/>
          </ac:spMkLst>
        </pc:spChg>
        <pc:picChg chg="mod">
          <ac:chgData name="Julianne Chu" userId="S::julianne.chu@educaloi.qc.ca::e8f7f30b-d745-4019-beff-dc20084e4c5d" providerId="AD" clId="Web-{8EEBF84F-8053-B8BD-AC1C-E793DE255783}" dt="2024-05-17T19:23:06.126" v="20" actId="1076"/>
          <ac:picMkLst>
            <pc:docMk/>
            <pc:sldMk cId="902687431" sldId="354"/>
            <ac:picMk id="13" creationId="{B3D3BD85-EF76-6914-1459-67DC766D7A8E}"/>
          </ac:picMkLst>
        </pc:picChg>
        <pc:picChg chg="mod">
          <ac:chgData name="Julianne Chu" userId="S::julianne.chu@educaloi.qc.ca::e8f7f30b-d745-4019-beff-dc20084e4c5d" providerId="AD" clId="Web-{8EEBF84F-8053-B8BD-AC1C-E793DE255783}" dt="2024-05-17T19:22:38.562" v="8" actId="1076"/>
          <ac:picMkLst>
            <pc:docMk/>
            <pc:sldMk cId="902687431" sldId="354"/>
            <ac:picMk id="3077" creationId="{C272ABD9-004E-3C19-9325-E37D342851FD}"/>
          </ac:picMkLst>
        </pc:picChg>
      </pc:sldChg>
      <pc:sldChg chg="modSp">
        <pc:chgData name="Julianne Chu" userId="S::julianne.chu@educaloi.qc.ca::e8f7f30b-d745-4019-beff-dc20084e4c5d" providerId="AD" clId="Web-{8EEBF84F-8053-B8BD-AC1C-E793DE255783}" dt="2024-05-17T19:23:29.861" v="28" actId="1076"/>
        <pc:sldMkLst>
          <pc:docMk/>
          <pc:sldMk cId="1453277958" sldId="355"/>
        </pc:sldMkLst>
        <pc:spChg chg="mod">
          <ac:chgData name="Julianne Chu" userId="S::julianne.chu@educaloi.qc.ca::e8f7f30b-d745-4019-beff-dc20084e4c5d" providerId="AD" clId="Web-{8EEBF84F-8053-B8BD-AC1C-E793DE255783}" dt="2024-05-17T19:23:25.923" v="26" actId="1076"/>
          <ac:spMkLst>
            <pc:docMk/>
            <pc:sldMk cId="1453277958" sldId="355"/>
            <ac:spMk id="9" creationId="{A8F9DECD-413E-7B10-C378-8A5207D1F575}"/>
          </ac:spMkLst>
        </pc:spChg>
        <pc:spChg chg="mod">
          <ac:chgData name="Julianne Chu" userId="S::julianne.chu@educaloi.qc.ca::e8f7f30b-d745-4019-beff-dc20084e4c5d" providerId="AD" clId="Web-{8EEBF84F-8053-B8BD-AC1C-E793DE255783}" dt="2024-05-17T19:23:16.954" v="22" actId="14100"/>
          <ac:spMkLst>
            <pc:docMk/>
            <pc:sldMk cId="1453277958" sldId="355"/>
            <ac:spMk id="14" creationId="{FF2136FE-CD0E-3676-DB55-C1F39A25C453}"/>
          </ac:spMkLst>
        </pc:spChg>
        <pc:picChg chg="mod">
          <ac:chgData name="Julianne Chu" userId="S::julianne.chu@educaloi.qc.ca::e8f7f30b-d745-4019-beff-dc20084e4c5d" providerId="AD" clId="Web-{8EEBF84F-8053-B8BD-AC1C-E793DE255783}" dt="2024-05-17T19:23:27.501" v="27" actId="1076"/>
          <ac:picMkLst>
            <pc:docMk/>
            <pc:sldMk cId="1453277958" sldId="355"/>
            <ac:picMk id="4" creationId="{765F3D84-E9A7-ADBF-30D0-C565187998D6}"/>
          </ac:picMkLst>
        </pc:picChg>
        <pc:picChg chg="mod">
          <ac:chgData name="Julianne Chu" userId="S::julianne.chu@educaloi.qc.ca::e8f7f30b-d745-4019-beff-dc20084e4c5d" providerId="AD" clId="Web-{8EEBF84F-8053-B8BD-AC1C-E793DE255783}" dt="2024-05-17T19:23:29.861" v="28" actId="1076"/>
          <ac:picMkLst>
            <pc:docMk/>
            <pc:sldMk cId="1453277958" sldId="355"/>
            <ac:picMk id="6" creationId="{54A8EEA1-BEA3-F6B5-DDDA-F9B25D2EA7E6}"/>
          </ac:picMkLst>
        </pc:picChg>
      </pc:sldChg>
      <pc:sldChg chg="modSp">
        <pc:chgData name="Julianne Chu" userId="S::julianne.chu@educaloi.qc.ca::e8f7f30b-d745-4019-beff-dc20084e4c5d" providerId="AD" clId="Web-{8EEBF84F-8053-B8BD-AC1C-E793DE255783}" dt="2024-05-17T19:24:04.049" v="33" actId="1076"/>
        <pc:sldMkLst>
          <pc:docMk/>
          <pc:sldMk cId="1362321311" sldId="357"/>
        </pc:sldMkLst>
        <pc:spChg chg="mod">
          <ac:chgData name="Julianne Chu" userId="S::julianne.chu@educaloi.qc.ca::e8f7f30b-d745-4019-beff-dc20084e4c5d" providerId="AD" clId="Web-{8EEBF84F-8053-B8BD-AC1C-E793DE255783}" dt="2024-05-17T19:24:02.221" v="32" actId="1076"/>
          <ac:spMkLst>
            <pc:docMk/>
            <pc:sldMk cId="1362321311" sldId="357"/>
            <ac:spMk id="8" creationId="{42C7627E-32B3-E577-03ED-ECD9AF1EE503}"/>
          </ac:spMkLst>
        </pc:spChg>
        <pc:picChg chg="mod">
          <ac:chgData name="Julianne Chu" userId="S::julianne.chu@educaloi.qc.ca::e8f7f30b-d745-4019-beff-dc20084e4c5d" providerId="AD" clId="Web-{8EEBF84F-8053-B8BD-AC1C-E793DE255783}" dt="2024-05-17T19:24:04.049" v="33" actId="1076"/>
          <ac:picMkLst>
            <pc:docMk/>
            <pc:sldMk cId="1362321311" sldId="357"/>
            <ac:picMk id="4" creationId="{D51ACF93-0A3D-A26D-F389-221ECB2A9DD2}"/>
          </ac:picMkLst>
        </pc:picChg>
      </pc:sldChg>
      <pc:sldChg chg="modSp">
        <pc:chgData name="Julianne Chu" userId="S::julianne.chu@educaloi.qc.ca::e8f7f30b-d745-4019-beff-dc20084e4c5d" providerId="AD" clId="Web-{8EEBF84F-8053-B8BD-AC1C-E793DE255783}" dt="2024-05-17T19:24:20.050" v="34" actId="1076"/>
        <pc:sldMkLst>
          <pc:docMk/>
          <pc:sldMk cId="2566840022" sldId="358"/>
        </pc:sldMkLst>
        <pc:picChg chg="mod">
          <ac:chgData name="Julianne Chu" userId="S::julianne.chu@educaloi.qc.ca::e8f7f30b-d745-4019-beff-dc20084e4c5d" providerId="AD" clId="Web-{8EEBF84F-8053-B8BD-AC1C-E793DE255783}" dt="2024-05-17T19:24:20.050" v="34" actId="1076"/>
          <ac:picMkLst>
            <pc:docMk/>
            <pc:sldMk cId="2566840022" sldId="358"/>
            <ac:picMk id="6" creationId="{F26F1023-9A54-FB4A-613D-EC57309F58DA}"/>
          </ac:picMkLst>
        </pc:picChg>
      </pc:sldChg>
      <pc:sldChg chg="modSp">
        <pc:chgData name="Julianne Chu" userId="S::julianne.chu@educaloi.qc.ca::e8f7f30b-d745-4019-beff-dc20084e4c5d" providerId="AD" clId="Web-{8EEBF84F-8053-B8BD-AC1C-E793DE255783}" dt="2024-05-17T19:24:28.612" v="35" actId="1076"/>
        <pc:sldMkLst>
          <pc:docMk/>
          <pc:sldMk cId="3270141562" sldId="359"/>
        </pc:sldMkLst>
        <pc:picChg chg="mod">
          <ac:chgData name="Julianne Chu" userId="S::julianne.chu@educaloi.qc.ca::e8f7f30b-d745-4019-beff-dc20084e4c5d" providerId="AD" clId="Web-{8EEBF84F-8053-B8BD-AC1C-E793DE255783}" dt="2024-05-17T19:24:28.612" v="35" actId="1076"/>
          <ac:picMkLst>
            <pc:docMk/>
            <pc:sldMk cId="3270141562" sldId="359"/>
            <ac:picMk id="9" creationId="{97EE95FC-B0CB-CF52-EF46-88278652C6CB}"/>
          </ac:picMkLst>
        </pc:picChg>
      </pc:sldChg>
    </pc:docChg>
  </pc:docChgLst>
  <pc:docChgLst>
    <pc:chgData name="Clément Lemaitre-Provost" userId="f3d9918a-5e1c-4d93-bfcf-4b1371c3a56c" providerId="ADAL" clId="{E57818E7-DB46-44D7-8FE5-9E8FA61C93C0}"/>
    <pc:docChg chg="modSld">
      <pc:chgData name="Clément Lemaitre-Provost" userId="f3d9918a-5e1c-4d93-bfcf-4b1371c3a56c" providerId="ADAL" clId="{E57818E7-DB46-44D7-8FE5-9E8FA61C93C0}" dt="2024-05-13T15:08:49.543" v="333"/>
      <pc:docMkLst>
        <pc:docMk/>
      </pc:docMkLst>
      <pc:sldChg chg="modNotesTx">
        <pc:chgData name="Clément Lemaitre-Provost" userId="f3d9918a-5e1c-4d93-bfcf-4b1371c3a56c" providerId="ADAL" clId="{E57818E7-DB46-44D7-8FE5-9E8FA61C93C0}" dt="2024-05-13T15:00:16.261" v="318" actId="5793"/>
        <pc:sldMkLst>
          <pc:docMk/>
          <pc:sldMk cId="755000748" sldId="364"/>
        </pc:sldMkLst>
      </pc:sldChg>
      <pc:sldChg chg="addCm">
        <pc:chgData name="Clément Lemaitre-Provost" userId="f3d9918a-5e1c-4d93-bfcf-4b1371c3a56c" providerId="ADAL" clId="{E57818E7-DB46-44D7-8FE5-9E8FA61C93C0}" dt="2024-05-13T15:08:49.543" v="333"/>
        <pc:sldMkLst>
          <pc:docMk/>
          <pc:sldMk cId="3622460492" sldId="378"/>
        </pc:sldMkLst>
        <pc:extLst>
          <p:ext xmlns:p="http://schemas.openxmlformats.org/presentationml/2006/main" uri="{D6D511B9-2390-475A-947B-AFAB55BFBCF1}">
            <pc226:cmChg xmlns:pc226="http://schemas.microsoft.com/office/powerpoint/2022/06/main/command" chg="add">
              <pc226:chgData name="Clément Lemaitre-Provost" userId="f3d9918a-5e1c-4d93-bfcf-4b1371c3a56c" providerId="ADAL" clId="{E57818E7-DB46-44D7-8FE5-9E8FA61C93C0}" dt="2024-05-13T15:08:49.543" v="333"/>
              <pc2:cmMkLst xmlns:pc2="http://schemas.microsoft.com/office/powerpoint/2019/9/main/command">
                <pc:docMk/>
                <pc:sldMk cId="3622460492" sldId="378"/>
                <pc2:cmMk id="{11102725-E77C-4029-ADF3-EE0BA742D807}"/>
              </pc2:cmMkLst>
            </pc226:cmChg>
          </p:ext>
        </pc:extLst>
      </pc:sldChg>
      <pc:sldChg chg="modSp mod modCm">
        <pc:chgData name="Clément Lemaitre-Provost" userId="f3d9918a-5e1c-4d93-bfcf-4b1371c3a56c" providerId="ADAL" clId="{E57818E7-DB46-44D7-8FE5-9E8FA61C93C0}" dt="2024-05-13T15:03:23.886" v="332" actId="20577"/>
        <pc:sldMkLst>
          <pc:docMk/>
          <pc:sldMk cId="4175286883" sldId="382"/>
        </pc:sldMkLst>
        <pc:spChg chg="mod">
          <ac:chgData name="Clément Lemaitre-Provost" userId="f3d9918a-5e1c-4d93-bfcf-4b1371c3a56c" providerId="ADAL" clId="{E57818E7-DB46-44D7-8FE5-9E8FA61C93C0}" dt="2024-05-13T15:03:23.886" v="332" actId="20577"/>
          <ac:spMkLst>
            <pc:docMk/>
            <pc:sldMk cId="4175286883" sldId="382"/>
            <ac:spMk id="2" creationId="{B69B550A-384E-D112-82E7-8580FEC3B2DB}"/>
          </ac:spMkLst>
        </pc:spChg>
        <pc:extLst>
          <p:ext xmlns:p="http://schemas.openxmlformats.org/presentationml/2006/main" uri="{D6D511B9-2390-475A-947B-AFAB55BFBCF1}">
            <pc226:cmChg xmlns:pc226="http://schemas.microsoft.com/office/powerpoint/2022/06/main/command" chg="mod">
              <pc226:chgData name="Clément Lemaitre-Provost" userId="f3d9918a-5e1c-4d93-bfcf-4b1371c3a56c" providerId="ADAL" clId="{E57818E7-DB46-44D7-8FE5-9E8FA61C93C0}" dt="2024-05-13T15:03:23.886" v="332" actId="20577"/>
              <pc2:cmMkLst xmlns:pc2="http://schemas.microsoft.com/office/powerpoint/2019/9/main/command">
                <pc:docMk/>
                <pc:sldMk cId="4175286883" sldId="382"/>
                <pc2:cmMk id="{9A0D6A8C-282B-4023-895C-D681F1C5BC74}"/>
              </pc2:cmMkLst>
            </pc226:cmChg>
          </p:ext>
        </pc:extLst>
      </pc:sldChg>
    </pc:docChg>
  </pc:docChgLst>
  <pc:docChgLst>
    <pc:chgData name="Clément Lemaitre-Provost" userId="S::clement.lemaitre-provost@educaloi.qc.ca::f3d9918a-5e1c-4d93-bfcf-4b1371c3a56c" providerId="AD" clId="Web-{611F4218-27A5-CF13-8068-8390DDE43637}"/>
    <pc:docChg chg="modSld">
      <pc:chgData name="Clément Lemaitre-Provost" userId="S::clement.lemaitre-provost@educaloi.qc.ca::f3d9918a-5e1c-4d93-bfcf-4b1371c3a56c" providerId="AD" clId="Web-{611F4218-27A5-CF13-8068-8390DDE43637}" dt="2024-04-30T15:30:23.921" v="6" actId="20577"/>
      <pc:docMkLst>
        <pc:docMk/>
      </pc:docMkLst>
      <pc:sldChg chg="modSp">
        <pc:chgData name="Clément Lemaitre-Provost" userId="S::clement.lemaitre-provost@educaloi.qc.ca::f3d9918a-5e1c-4d93-bfcf-4b1371c3a56c" providerId="AD" clId="Web-{611F4218-27A5-CF13-8068-8390DDE43637}" dt="2024-04-30T15:29:03.371" v="2" actId="20577"/>
        <pc:sldMkLst>
          <pc:docMk/>
          <pc:sldMk cId="270289038" sldId="346"/>
        </pc:sldMkLst>
        <pc:spChg chg="mod">
          <ac:chgData name="Clément Lemaitre-Provost" userId="S::clement.lemaitre-provost@educaloi.qc.ca::f3d9918a-5e1c-4d93-bfcf-4b1371c3a56c" providerId="AD" clId="Web-{611F4218-27A5-CF13-8068-8390DDE43637}" dt="2024-04-30T15:29:03.371" v="2" actId="20577"/>
          <ac:spMkLst>
            <pc:docMk/>
            <pc:sldMk cId="270289038" sldId="346"/>
            <ac:spMk id="4" creationId="{90223434-C693-CA42-BB0A-42C6B927FD18}"/>
          </ac:spMkLst>
        </pc:spChg>
      </pc:sldChg>
      <pc:sldChg chg="modSp">
        <pc:chgData name="Clément Lemaitre-Provost" userId="S::clement.lemaitre-provost@educaloi.qc.ca::f3d9918a-5e1c-4d93-bfcf-4b1371c3a56c" providerId="AD" clId="Web-{611F4218-27A5-CF13-8068-8390DDE43637}" dt="2024-04-30T15:30:23.921" v="6" actId="20577"/>
        <pc:sldMkLst>
          <pc:docMk/>
          <pc:sldMk cId="2704699562" sldId="362"/>
        </pc:sldMkLst>
        <pc:spChg chg="mod">
          <ac:chgData name="Clément Lemaitre-Provost" userId="S::clement.lemaitre-provost@educaloi.qc.ca::f3d9918a-5e1c-4d93-bfcf-4b1371c3a56c" providerId="AD" clId="Web-{611F4218-27A5-CF13-8068-8390DDE43637}" dt="2024-04-30T15:30:23.921" v="6" actId="20577"/>
          <ac:spMkLst>
            <pc:docMk/>
            <pc:sldMk cId="2704699562" sldId="362"/>
            <ac:spMk id="4" creationId="{E0A533F3-9877-56C1-9AFB-DC70E0481B5D}"/>
          </ac:spMkLst>
        </pc:spChg>
        <pc:picChg chg="mod">
          <ac:chgData name="Clément Lemaitre-Provost" userId="S::clement.lemaitre-provost@educaloi.qc.ca::f3d9918a-5e1c-4d93-bfcf-4b1371c3a56c" providerId="AD" clId="Web-{611F4218-27A5-CF13-8068-8390DDE43637}" dt="2024-04-30T15:29:47.263" v="3" actId="14100"/>
          <ac:picMkLst>
            <pc:docMk/>
            <pc:sldMk cId="2704699562" sldId="362"/>
            <ac:picMk id="5" creationId="{3DF7983A-1588-4CB4-D07C-A818FA3616D7}"/>
          </ac:picMkLst>
        </pc:picChg>
      </pc:sldChg>
    </pc:docChg>
  </pc:docChgLst>
  <pc:docChgLst>
    <pc:chgData name="Julianne Chu" userId="S::julianne.chu@educaloi.qc.ca::e8f7f30b-d745-4019-beff-dc20084e4c5d" providerId="AD" clId="Web-{517F9860-EA3B-C0D2-4E95-CA62DA463B2F}"/>
    <pc:docChg chg="">
      <pc:chgData name="Julianne Chu" userId="S::julianne.chu@educaloi.qc.ca::e8f7f30b-d745-4019-beff-dc20084e4c5d" providerId="AD" clId="Web-{517F9860-EA3B-C0D2-4E95-CA62DA463B2F}" dt="2024-05-14T20:08:52.668" v="0"/>
      <pc:docMkLst>
        <pc:docMk/>
      </pc:docMkLst>
      <pc:sldChg chg="modCm">
        <pc:chgData name="Julianne Chu" userId="S::julianne.chu@educaloi.qc.ca::e8f7f30b-d745-4019-beff-dc20084e4c5d" providerId="AD" clId="Web-{517F9860-EA3B-C0D2-4E95-CA62DA463B2F}" dt="2024-05-14T20:08:52.668" v="0"/>
        <pc:sldMkLst>
          <pc:docMk/>
          <pc:sldMk cId="270289038" sldId="346"/>
        </pc:sldMkLst>
        <pc:extLst>
          <p:ext xmlns:p="http://schemas.openxmlformats.org/presentationml/2006/main" uri="{D6D511B9-2390-475A-947B-AFAB55BFBCF1}">
            <pc226:cmChg xmlns:pc226="http://schemas.microsoft.com/office/powerpoint/2022/06/main/command" chg="mod">
              <pc226:chgData name="Julianne Chu" userId="S::julianne.chu@educaloi.qc.ca::e8f7f30b-d745-4019-beff-dc20084e4c5d" providerId="AD" clId="Web-{517F9860-EA3B-C0D2-4E95-CA62DA463B2F}" dt="2024-05-14T20:08:52.668" v="0"/>
              <pc2:cmMkLst xmlns:pc2="http://schemas.microsoft.com/office/powerpoint/2019/9/main/command">
                <pc:docMk/>
                <pc:sldMk cId="270289038" sldId="346"/>
                <pc2:cmMk id="{C9A9A894-7496-4F8F-9A07-15DB8924B327}"/>
              </pc2:cmMkLst>
            </pc226:cmChg>
          </p:ext>
        </pc:extLst>
      </pc:sldChg>
    </pc:docChg>
  </pc:docChgLst>
  <pc:docChgLst>
    <pc:chgData name="Julianne Chu" userId="S::julianne.chu@educaloi.qc.ca::e8f7f30b-d745-4019-beff-dc20084e4c5d" providerId="AD" clId="Web-{3CAF8DD3-740B-E316-D60C-C34F049538C7}"/>
    <pc:docChg chg="modSld">
      <pc:chgData name="Julianne Chu" userId="S::julianne.chu@educaloi.qc.ca::e8f7f30b-d745-4019-beff-dc20084e4c5d" providerId="AD" clId="Web-{3CAF8DD3-740B-E316-D60C-C34F049538C7}" dt="2024-07-12T20:54:00.021" v="0"/>
      <pc:docMkLst>
        <pc:docMk/>
      </pc:docMkLst>
      <pc:sldChg chg="modNotes">
        <pc:chgData name="Julianne Chu" userId="S::julianne.chu@educaloi.qc.ca::e8f7f30b-d745-4019-beff-dc20084e4c5d" providerId="AD" clId="Web-{3CAF8DD3-740B-E316-D60C-C34F049538C7}" dt="2024-07-12T20:54:00.021" v="0"/>
        <pc:sldMkLst>
          <pc:docMk/>
          <pc:sldMk cId="1362321311" sldId="357"/>
        </pc:sldMkLst>
      </pc:sldChg>
    </pc:docChg>
  </pc:docChgLst>
  <pc:docChgLst>
    <pc:chgData name="Clément Lemaitre-Provost" userId="f3d9918a-5e1c-4d93-bfcf-4b1371c3a56c" providerId="ADAL" clId="{754864B7-1922-4507-9EAC-AC744E653A92}"/>
    <pc:docChg chg="undo redo custSel addSld delSld modSld sldOrd">
      <pc:chgData name="Clément Lemaitre-Provost" userId="f3d9918a-5e1c-4d93-bfcf-4b1371c3a56c" providerId="ADAL" clId="{754864B7-1922-4507-9EAC-AC744E653A92}" dt="2024-06-06T12:50:58.824" v="4113"/>
      <pc:docMkLst>
        <pc:docMk/>
      </pc:docMkLst>
      <pc:sldChg chg="addSp delSp modSp mod ord addAnim delAnim">
        <pc:chgData name="Clément Lemaitre-Provost" userId="f3d9918a-5e1c-4d93-bfcf-4b1371c3a56c" providerId="ADAL" clId="{754864B7-1922-4507-9EAC-AC744E653A92}" dt="2024-04-29T18:07:41.173" v="1854" actId="478"/>
        <pc:sldMkLst>
          <pc:docMk/>
          <pc:sldMk cId="2761164563" sldId="267"/>
        </pc:sldMkLst>
        <pc:spChg chg="mod">
          <ac:chgData name="Clément Lemaitre-Provost" userId="f3d9918a-5e1c-4d93-bfcf-4b1371c3a56c" providerId="ADAL" clId="{754864B7-1922-4507-9EAC-AC744E653A92}" dt="2024-04-29T16:50:13.968" v="263" actId="1076"/>
          <ac:spMkLst>
            <pc:docMk/>
            <pc:sldMk cId="2761164563" sldId="267"/>
            <ac:spMk id="3" creationId="{794D180D-6F2D-052B-030F-189F41AFFB96}"/>
          </ac:spMkLst>
        </pc:spChg>
        <pc:spChg chg="mod">
          <ac:chgData name="Clément Lemaitre-Provost" userId="f3d9918a-5e1c-4d93-bfcf-4b1371c3a56c" providerId="ADAL" clId="{754864B7-1922-4507-9EAC-AC744E653A92}" dt="2024-04-29T16:50:13.968" v="263" actId="1076"/>
          <ac:spMkLst>
            <pc:docMk/>
            <pc:sldMk cId="2761164563" sldId="267"/>
            <ac:spMk id="4" creationId="{EAD4571D-082F-5EC2-6385-33FA3A5FA3CC}"/>
          </ac:spMkLst>
        </pc:spChg>
        <pc:spChg chg="del mod">
          <ac:chgData name="Clément Lemaitre-Provost" userId="f3d9918a-5e1c-4d93-bfcf-4b1371c3a56c" providerId="ADAL" clId="{754864B7-1922-4507-9EAC-AC744E653A92}" dt="2024-04-29T16:50:17.244" v="264" actId="478"/>
          <ac:spMkLst>
            <pc:docMk/>
            <pc:sldMk cId="2761164563" sldId="267"/>
            <ac:spMk id="5" creationId="{EAA88DC2-1F2C-BD46-A57E-A81D4123AA73}"/>
          </ac:spMkLst>
        </pc:spChg>
        <pc:spChg chg="del mod">
          <ac:chgData name="Clément Lemaitre-Provost" userId="f3d9918a-5e1c-4d93-bfcf-4b1371c3a56c" providerId="ADAL" clId="{754864B7-1922-4507-9EAC-AC744E653A92}" dt="2024-04-29T16:51:20.269" v="320" actId="478"/>
          <ac:spMkLst>
            <pc:docMk/>
            <pc:sldMk cId="2761164563" sldId="267"/>
            <ac:spMk id="6" creationId="{4741C981-56BE-8E49-B56B-9613627100AB}"/>
          </ac:spMkLst>
        </pc:spChg>
        <pc:spChg chg="mod">
          <ac:chgData name="Clément Lemaitre-Provost" userId="f3d9918a-5e1c-4d93-bfcf-4b1371c3a56c" providerId="ADAL" clId="{754864B7-1922-4507-9EAC-AC744E653A92}" dt="2024-04-29T16:51:09.190" v="319" actId="1076"/>
          <ac:spMkLst>
            <pc:docMk/>
            <pc:sldMk cId="2761164563" sldId="267"/>
            <ac:spMk id="7" creationId="{C5DFB938-2839-5A45-A454-BF0CD6F632AC}"/>
          </ac:spMkLst>
        </pc:spChg>
        <pc:spChg chg="mod">
          <ac:chgData name="Clément Lemaitre-Provost" userId="f3d9918a-5e1c-4d93-bfcf-4b1371c3a56c" providerId="ADAL" clId="{754864B7-1922-4507-9EAC-AC744E653A92}" dt="2024-04-29T16:50:13.968" v="263" actId="1076"/>
          <ac:spMkLst>
            <pc:docMk/>
            <pc:sldMk cId="2761164563" sldId="267"/>
            <ac:spMk id="8" creationId="{59705AAF-1720-B2FD-DF9E-545F49DEF1E6}"/>
          </ac:spMkLst>
        </pc:spChg>
        <pc:spChg chg="del mod">
          <ac:chgData name="Clément Lemaitre-Provost" userId="f3d9918a-5e1c-4d93-bfcf-4b1371c3a56c" providerId="ADAL" clId="{754864B7-1922-4507-9EAC-AC744E653A92}" dt="2024-04-29T16:50:43.559" v="274" actId="478"/>
          <ac:spMkLst>
            <pc:docMk/>
            <pc:sldMk cId="2761164563" sldId="267"/>
            <ac:spMk id="10" creationId="{830C2042-5DD6-E524-C1B0-FA9B709783A1}"/>
          </ac:spMkLst>
        </pc:spChg>
        <pc:spChg chg="del mod">
          <ac:chgData name="Clément Lemaitre-Provost" userId="f3d9918a-5e1c-4d93-bfcf-4b1371c3a56c" providerId="ADAL" clId="{754864B7-1922-4507-9EAC-AC744E653A92}" dt="2024-04-29T16:50:33.639" v="268" actId="478"/>
          <ac:spMkLst>
            <pc:docMk/>
            <pc:sldMk cId="2761164563" sldId="267"/>
            <ac:spMk id="11" creationId="{4B02124D-FC21-19F1-6DCC-73C5F1430E4A}"/>
          </ac:spMkLst>
        </pc:spChg>
        <pc:spChg chg="del mod">
          <ac:chgData name="Clément Lemaitre-Provost" userId="f3d9918a-5e1c-4d93-bfcf-4b1371c3a56c" providerId="ADAL" clId="{754864B7-1922-4507-9EAC-AC744E653A92}" dt="2024-04-29T16:50:37.464" v="271" actId="478"/>
          <ac:spMkLst>
            <pc:docMk/>
            <pc:sldMk cId="2761164563" sldId="267"/>
            <ac:spMk id="12" creationId="{E1AE4A7F-0577-36C8-F8E0-5DC9F3E5F48F}"/>
          </ac:spMkLst>
        </pc:spChg>
        <pc:spChg chg="add mod">
          <ac:chgData name="Clément Lemaitre-Provost" userId="f3d9918a-5e1c-4d93-bfcf-4b1371c3a56c" providerId="ADAL" clId="{754864B7-1922-4507-9EAC-AC744E653A92}" dt="2024-04-29T17:47:41.067" v="1729" actId="207"/>
          <ac:spMkLst>
            <pc:docMk/>
            <pc:sldMk cId="2761164563" sldId="267"/>
            <ac:spMk id="14" creationId="{FF2136FE-CD0E-3676-DB55-C1F39A25C453}"/>
          </ac:spMkLst>
        </pc:spChg>
        <pc:spChg chg="add mod">
          <ac:chgData name="Clément Lemaitre-Provost" userId="f3d9918a-5e1c-4d93-bfcf-4b1371c3a56c" providerId="ADAL" clId="{754864B7-1922-4507-9EAC-AC744E653A92}" dt="2024-04-29T17:48:05.806" v="1730" actId="207"/>
          <ac:spMkLst>
            <pc:docMk/>
            <pc:sldMk cId="2761164563" sldId="267"/>
            <ac:spMk id="15" creationId="{378864EC-ED43-7F43-D386-0167450A7A5A}"/>
          </ac:spMkLst>
        </pc:spChg>
        <pc:spChg chg="add del">
          <ac:chgData name="Clément Lemaitre-Provost" userId="f3d9918a-5e1c-4d93-bfcf-4b1371c3a56c" providerId="ADAL" clId="{754864B7-1922-4507-9EAC-AC744E653A92}" dt="2024-04-29T18:07:41.173" v="1854" actId="478"/>
          <ac:spMkLst>
            <pc:docMk/>
            <pc:sldMk cId="2761164563" sldId="267"/>
            <ac:spMk id="25" creationId="{B50BC470-528A-2311-A3A4-2EECB9C2B45E}"/>
          </ac:spMkLst>
        </pc:spChg>
        <pc:grpChg chg="mod">
          <ac:chgData name="Clément Lemaitre-Provost" userId="f3d9918a-5e1c-4d93-bfcf-4b1371c3a56c" providerId="ADAL" clId="{754864B7-1922-4507-9EAC-AC744E653A92}" dt="2024-04-29T16:50:27.011" v="265"/>
          <ac:grpSpMkLst>
            <pc:docMk/>
            <pc:sldMk cId="2761164563" sldId="267"/>
            <ac:grpSpMk id="1" creationId="{00000000-0000-0000-0000-000000000000}"/>
          </ac:grpSpMkLst>
        </pc:grpChg>
        <pc:grpChg chg="add del mod">
          <ac:chgData name="Clément Lemaitre-Provost" userId="f3d9918a-5e1c-4d93-bfcf-4b1371c3a56c" providerId="ADAL" clId="{754864B7-1922-4507-9EAC-AC744E653A92}" dt="2024-04-29T16:50:17.244" v="264" actId="478"/>
          <ac:grpSpMkLst>
            <pc:docMk/>
            <pc:sldMk cId="2761164563" sldId="267"/>
            <ac:grpSpMk id="2" creationId="{C7E62877-3AD2-27FC-16F5-5D0A078D097C}"/>
          </ac:grpSpMkLst>
        </pc:grpChg>
        <pc:grpChg chg="add del mod">
          <ac:chgData name="Clément Lemaitre-Provost" userId="f3d9918a-5e1c-4d93-bfcf-4b1371c3a56c" providerId="ADAL" clId="{754864B7-1922-4507-9EAC-AC744E653A92}" dt="2024-04-29T16:50:43.559" v="274" actId="478"/>
          <ac:grpSpMkLst>
            <pc:docMk/>
            <pc:sldMk cId="2761164563" sldId="267"/>
            <ac:grpSpMk id="9" creationId="{27D170EA-CE2F-CE75-E898-43758369CCD5}"/>
          </ac:grpSpMkLst>
        </pc:grpChg>
        <pc:graphicFrameChg chg="add del mod modGraphic">
          <ac:chgData name="Clément Lemaitre-Provost" userId="f3d9918a-5e1c-4d93-bfcf-4b1371c3a56c" providerId="ADAL" clId="{754864B7-1922-4507-9EAC-AC744E653A92}" dt="2024-04-29T18:03:17.071" v="1839" actId="478"/>
          <ac:graphicFrameMkLst>
            <pc:docMk/>
            <pc:sldMk cId="2761164563" sldId="267"/>
            <ac:graphicFrameMk id="21" creationId="{6A98CE4D-7D57-4304-FDE8-A297A7ABB2A0}"/>
          </ac:graphicFrameMkLst>
        </pc:graphicFrameChg>
        <pc:graphicFrameChg chg="add del mod modGraphic">
          <ac:chgData name="Clément Lemaitre-Provost" userId="f3d9918a-5e1c-4d93-bfcf-4b1371c3a56c" providerId="ADAL" clId="{754864B7-1922-4507-9EAC-AC744E653A92}" dt="2024-04-29T18:04:19.800" v="1843" actId="478"/>
          <ac:graphicFrameMkLst>
            <pc:docMk/>
            <pc:sldMk cId="2761164563" sldId="267"/>
            <ac:graphicFrameMk id="22" creationId="{13FA9505-770B-ACB1-76CD-D6D2A04C4EDE}"/>
          </ac:graphicFrameMkLst>
        </pc:graphicFrameChg>
        <pc:graphicFrameChg chg="add del mod modGraphic">
          <ac:chgData name="Clément Lemaitre-Provost" userId="f3d9918a-5e1c-4d93-bfcf-4b1371c3a56c" providerId="ADAL" clId="{754864B7-1922-4507-9EAC-AC744E653A92}" dt="2024-04-29T18:05:04.543" v="1846" actId="478"/>
          <ac:graphicFrameMkLst>
            <pc:docMk/>
            <pc:sldMk cId="2761164563" sldId="267"/>
            <ac:graphicFrameMk id="23" creationId="{812995D6-4599-D82C-2526-A8C39E40D203}"/>
          </ac:graphicFrameMkLst>
        </pc:graphicFrameChg>
        <pc:graphicFrameChg chg="add del mod modGraphic">
          <ac:chgData name="Clément Lemaitre-Provost" userId="f3d9918a-5e1c-4d93-bfcf-4b1371c3a56c" providerId="ADAL" clId="{754864B7-1922-4507-9EAC-AC744E653A92}" dt="2024-04-29T18:05:56.439" v="1852" actId="478"/>
          <ac:graphicFrameMkLst>
            <pc:docMk/>
            <pc:sldMk cId="2761164563" sldId="267"/>
            <ac:graphicFrameMk id="24" creationId="{3B4711D8-D1D7-A433-8234-4696C425270A}"/>
          </ac:graphicFrameMkLst>
        </pc:graphicFrameChg>
        <pc:picChg chg="mod">
          <ac:chgData name="Clément Lemaitre-Provost" userId="f3d9918a-5e1c-4d93-bfcf-4b1371c3a56c" providerId="ADAL" clId="{754864B7-1922-4507-9EAC-AC744E653A92}" dt="2024-04-29T16:50:13.968" v="263" actId="1076"/>
          <ac:picMkLst>
            <pc:docMk/>
            <pc:sldMk cId="2761164563" sldId="267"/>
            <ac:picMk id="2051" creationId="{8D2B5620-CF55-22A9-0042-6715C44EA54C}"/>
          </ac:picMkLst>
        </pc:picChg>
        <pc:picChg chg="mod">
          <ac:chgData name="Clément Lemaitre-Provost" userId="f3d9918a-5e1c-4d93-bfcf-4b1371c3a56c" providerId="ADAL" clId="{754864B7-1922-4507-9EAC-AC744E653A92}" dt="2024-04-29T16:50:13.968" v="263" actId="1076"/>
          <ac:picMkLst>
            <pc:docMk/>
            <pc:sldMk cId="2761164563" sldId="267"/>
            <ac:picMk id="2053" creationId="{0DF0A189-CA8F-A9DD-3FF5-E37B2DF03A41}"/>
          </ac:picMkLst>
        </pc:picChg>
        <pc:picChg chg="mod">
          <ac:chgData name="Clément Lemaitre-Provost" userId="f3d9918a-5e1c-4d93-bfcf-4b1371c3a56c" providerId="ADAL" clId="{754864B7-1922-4507-9EAC-AC744E653A92}" dt="2024-04-29T16:50:13.968" v="263" actId="1076"/>
          <ac:picMkLst>
            <pc:docMk/>
            <pc:sldMk cId="2761164563" sldId="267"/>
            <ac:picMk id="2055" creationId="{7EF809EF-73ED-80B8-1723-EA78024CAD07}"/>
          </ac:picMkLst>
        </pc:picChg>
        <pc:picChg chg="mod">
          <ac:chgData name="Clément Lemaitre-Provost" userId="f3d9918a-5e1c-4d93-bfcf-4b1371c3a56c" providerId="ADAL" clId="{754864B7-1922-4507-9EAC-AC744E653A92}" dt="2024-04-29T16:50:13.968" v="263" actId="1076"/>
          <ac:picMkLst>
            <pc:docMk/>
            <pc:sldMk cId="2761164563" sldId="267"/>
            <ac:picMk id="2057" creationId="{5E6001E8-8773-35E2-93D1-F843F9DD9FD8}"/>
          </ac:picMkLst>
        </pc:picChg>
        <pc:picChg chg="mod">
          <ac:chgData name="Clément Lemaitre-Provost" userId="f3d9918a-5e1c-4d93-bfcf-4b1371c3a56c" providerId="ADAL" clId="{754864B7-1922-4507-9EAC-AC744E653A92}" dt="2024-04-29T16:53:44.327" v="342" actId="1076"/>
          <ac:picMkLst>
            <pc:docMk/>
            <pc:sldMk cId="2761164563" sldId="267"/>
            <ac:picMk id="2059" creationId="{21BDD524-1833-9E44-A173-06844D8197FE}"/>
          </ac:picMkLst>
        </pc:picChg>
        <pc:picChg chg="del mod">
          <ac:chgData name="Clément Lemaitre-Provost" userId="f3d9918a-5e1c-4d93-bfcf-4b1371c3a56c" providerId="ADAL" clId="{754864B7-1922-4507-9EAC-AC744E653A92}" dt="2024-04-29T16:50:31.167" v="267" actId="478"/>
          <ac:picMkLst>
            <pc:docMk/>
            <pc:sldMk cId="2761164563" sldId="267"/>
            <ac:picMk id="2061" creationId="{9DBEEFE8-D63E-AA59-10D1-DC2164E3CD61}"/>
          </ac:picMkLst>
        </pc:picChg>
        <pc:picChg chg="del mod">
          <ac:chgData name="Clément Lemaitre-Provost" userId="f3d9918a-5e1c-4d93-bfcf-4b1371c3a56c" providerId="ADAL" clId="{754864B7-1922-4507-9EAC-AC744E653A92}" dt="2024-04-29T16:50:35.330" v="269" actId="478"/>
          <ac:picMkLst>
            <pc:docMk/>
            <pc:sldMk cId="2761164563" sldId="267"/>
            <ac:picMk id="2063" creationId="{EA52F859-C8FC-769D-94BA-6E68A52135BC}"/>
          </ac:picMkLst>
        </pc:picChg>
        <pc:picChg chg="del mod">
          <ac:chgData name="Clément Lemaitre-Provost" userId="f3d9918a-5e1c-4d93-bfcf-4b1371c3a56c" providerId="ADAL" clId="{754864B7-1922-4507-9EAC-AC744E653A92}" dt="2024-04-29T16:50:36.430" v="270" actId="478"/>
          <ac:picMkLst>
            <pc:docMk/>
            <pc:sldMk cId="2761164563" sldId="267"/>
            <ac:picMk id="2065" creationId="{0CA43140-BF97-945A-1669-920C3BAF91FA}"/>
          </ac:picMkLst>
        </pc:picChg>
        <pc:cxnChg chg="add mod">
          <ac:chgData name="Clément Lemaitre-Provost" userId="f3d9918a-5e1c-4d93-bfcf-4b1371c3a56c" providerId="ADAL" clId="{754864B7-1922-4507-9EAC-AC744E653A92}" dt="2024-04-29T16:55:42.883" v="370" actId="14100"/>
          <ac:cxnSpMkLst>
            <pc:docMk/>
            <pc:sldMk cId="2761164563" sldId="267"/>
            <ac:cxnSpMk id="17" creationId="{93C45A05-B321-D8E1-C596-3EDF7604CC89}"/>
          </ac:cxnSpMkLst>
        </pc:cxnChg>
      </pc:sldChg>
      <pc:sldChg chg="addSp modSp mod ord modAnim">
        <pc:chgData name="Clément Lemaitre-Provost" userId="f3d9918a-5e1c-4d93-bfcf-4b1371c3a56c" providerId="ADAL" clId="{754864B7-1922-4507-9EAC-AC744E653A92}" dt="2024-05-14T13:48:59.424" v="3929"/>
        <pc:sldMkLst>
          <pc:docMk/>
          <pc:sldMk cId="2968019359" sldId="306"/>
        </pc:sldMkLst>
        <pc:spChg chg="mod">
          <ac:chgData name="Clément Lemaitre-Provost" userId="f3d9918a-5e1c-4d93-bfcf-4b1371c3a56c" providerId="ADAL" clId="{754864B7-1922-4507-9EAC-AC744E653A92}" dt="2024-05-14T13:47:48.007" v="3909" actId="14100"/>
          <ac:spMkLst>
            <pc:docMk/>
            <pc:sldMk cId="2968019359" sldId="306"/>
            <ac:spMk id="2" creationId="{A07DCB83-17AA-EB45-99CF-B940A9AF2EA7}"/>
          </ac:spMkLst>
        </pc:spChg>
        <pc:spChg chg="mod">
          <ac:chgData name="Clément Lemaitre-Provost" userId="f3d9918a-5e1c-4d93-bfcf-4b1371c3a56c" providerId="ADAL" clId="{754864B7-1922-4507-9EAC-AC744E653A92}" dt="2024-04-29T17:06:48.631" v="444" actId="1076"/>
          <ac:spMkLst>
            <pc:docMk/>
            <pc:sldMk cId="2968019359" sldId="306"/>
            <ac:spMk id="3" creationId="{8D3E3D27-0BA8-F641-B446-49C7BE20B288}"/>
          </ac:spMkLst>
        </pc:spChg>
        <pc:spChg chg="add mod">
          <ac:chgData name="Clément Lemaitre-Provost" userId="f3d9918a-5e1c-4d93-bfcf-4b1371c3a56c" providerId="ADAL" clId="{754864B7-1922-4507-9EAC-AC744E653A92}" dt="2024-05-14T13:48:42.479" v="3926" actId="14100"/>
          <ac:spMkLst>
            <pc:docMk/>
            <pc:sldMk cId="2968019359" sldId="306"/>
            <ac:spMk id="4" creationId="{9E6AD5F3-CC1C-411A-D6E6-4A94387F9E15}"/>
          </ac:spMkLst>
        </pc:spChg>
        <pc:spChg chg="add mod">
          <ac:chgData name="Clément Lemaitre-Provost" userId="f3d9918a-5e1c-4d93-bfcf-4b1371c3a56c" providerId="ADAL" clId="{754864B7-1922-4507-9EAC-AC744E653A92}" dt="2024-05-14T13:48:49.753" v="3927" actId="1076"/>
          <ac:spMkLst>
            <pc:docMk/>
            <pc:sldMk cId="2968019359" sldId="306"/>
            <ac:spMk id="5" creationId="{72A3FCE0-58E1-ECC4-C988-26AE92977295}"/>
          </ac:spMkLst>
        </pc:spChg>
        <pc:picChg chg="mod">
          <ac:chgData name="Clément Lemaitre-Provost" userId="f3d9918a-5e1c-4d93-bfcf-4b1371c3a56c" providerId="ADAL" clId="{754864B7-1922-4507-9EAC-AC744E653A92}" dt="2024-05-14T13:48:09.831" v="3916" actId="1076"/>
          <ac:picMkLst>
            <pc:docMk/>
            <pc:sldMk cId="2968019359" sldId="306"/>
            <ac:picMk id="26" creationId="{105ED68D-A004-4441-8CB1-893CAF948D0F}"/>
          </ac:picMkLst>
        </pc:picChg>
      </pc:sldChg>
      <pc:sldChg chg="ord">
        <pc:chgData name="Clément Lemaitre-Provost" userId="f3d9918a-5e1c-4d93-bfcf-4b1371c3a56c" providerId="ADAL" clId="{754864B7-1922-4507-9EAC-AC744E653A92}" dt="2024-05-02T13:52:54.995" v="3524"/>
        <pc:sldMkLst>
          <pc:docMk/>
          <pc:sldMk cId="2488812988" sldId="330"/>
        </pc:sldMkLst>
      </pc:sldChg>
      <pc:sldChg chg="addSp delSp modSp mod ord">
        <pc:chgData name="Clément Lemaitre-Provost" userId="f3d9918a-5e1c-4d93-bfcf-4b1371c3a56c" providerId="ADAL" clId="{754864B7-1922-4507-9EAC-AC744E653A92}" dt="2024-04-29T17:34:41.051" v="1442" actId="207"/>
        <pc:sldMkLst>
          <pc:docMk/>
          <pc:sldMk cId="1185546982" sldId="337"/>
        </pc:sldMkLst>
        <pc:spChg chg="add del mod">
          <ac:chgData name="Clément Lemaitre-Provost" userId="f3d9918a-5e1c-4d93-bfcf-4b1371c3a56c" providerId="ADAL" clId="{754864B7-1922-4507-9EAC-AC744E653A92}" dt="2024-04-29T17:28:36.968" v="1233" actId="1076"/>
          <ac:spMkLst>
            <pc:docMk/>
            <pc:sldMk cId="1185546982" sldId="337"/>
            <ac:spMk id="2" creationId="{5F6FBF65-D3C8-9341-B506-6DF8698F7792}"/>
          </ac:spMkLst>
        </pc:spChg>
        <pc:spChg chg="add del mod">
          <ac:chgData name="Clément Lemaitre-Provost" userId="f3d9918a-5e1c-4d93-bfcf-4b1371c3a56c" providerId="ADAL" clId="{754864B7-1922-4507-9EAC-AC744E653A92}" dt="2024-04-29T16:58:27.532" v="403" actId="478"/>
          <ac:spMkLst>
            <pc:docMk/>
            <pc:sldMk cId="1185546982" sldId="337"/>
            <ac:spMk id="4" creationId="{2D1F3314-D7A2-642C-5CB3-059745348221}"/>
          </ac:spMkLst>
        </pc:spChg>
        <pc:spChg chg="add mod">
          <ac:chgData name="Clément Lemaitre-Provost" userId="f3d9918a-5e1c-4d93-bfcf-4b1371c3a56c" providerId="ADAL" clId="{754864B7-1922-4507-9EAC-AC744E653A92}" dt="2024-04-29T16:58:28.084" v="404"/>
          <ac:spMkLst>
            <pc:docMk/>
            <pc:sldMk cId="1185546982" sldId="337"/>
            <ac:spMk id="7" creationId="{C5DFB938-2839-5A45-A454-BF0CD6F632AC}"/>
          </ac:spMkLst>
        </pc:spChg>
        <pc:spChg chg="del">
          <ac:chgData name="Clément Lemaitre-Provost" userId="f3d9918a-5e1c-4d93-bfcf-4b1371c3a56c" providerId="ADAL" clId="{754864B7-1922-4507-9EAC-AC744E653A92}" dt="2024-04-29T17:34:18.951" v="1441" actId="931"/>
          <ac:spMkLst>
            <pc:docMk/>
            <pc:sldMk cId="1185546982" sldId="337"/>
            <ac:spMk id="8" creationId="{1837AB91-5524-3044-813A-0C55696604D8}"/>
          </ac:spMkLst>
        </pc:spChg>
        <pc:picChg chg="add mod">
          <ac:chgData name="Clément Lemaitre-Provost" userId="f3d9918a-5e1c-4d93-bfcf-4b1371c3a56c" providerId="ADAL" clId="{754864B7-1922-4507-9EAC-AC744E653A92}" dt="2024-04-29T17:34:41.051" v="1442" actId="207"/>
          <ac:picMkLst>
            <pc:docMk/>
            <pc:sldMk cId="1185546982" sldId="337"/>
            <ac:picMk id="6" creationId="{06A10ABF-5CE4-5A69-DAB8-C2BB91480DEC}"/>
          </ac:picMkLst>
        </pc:picChg>
      </pc:sldChg>
      <pc:sldChg chg="ord">
        <pc:chgData name="Clément Lemaitre-Provost" userId="f3d9918a-5e1c-4d93-bfcf-4b1371c3a56c" providerId="ADAL" clId="{754864B7-1922-4507-9EAC-AC744E653A92}" dt="2024-05-02T13:53:30.739" v="3527" actId="20578"/>
        <pc:sldMkLst>
          <pc:docMk/>
          <pc:sldMk cId="3655522434" sldId="345"/>
        </pc:sldMkLst>
      </pc:sldChg>
      <pc:sldChg chg="addSp delSp modSp mod">
        <pc:chgData name="Clément Lemaitre-Provost" userId="f3d9918a-5e1c-4d93-bfcf-4b1371c3a56c" providerId="ADAL" clId="{754864B7-1922-4507-9EAC-AC744E653A92}" dt="2024-05-17T19:10:21.550" v="4026" actId="14100"/>
        <pc:sldMkLst>
          <pc:docMk/>
          <pc:sldMk cId="270289038" sldId="346"/>
        </pc:sldMkLst>
        <pc:spChg chg="mod">
          <ac:chgData name="Clément Lemaitre-Provost" userId="f3d9918a-5e1c-4d93-bfcf-4b1371c3a56c" providerId="ADAL" clId="{754864B7-1922-4507-9EAC-AC744E653A92}" dt="2024-04-29T16:43:05.825" v="3" actId="21"/>
          <ac:spMkLst>
            <pc:docMk/>
            <pc:sldMk cId="270289038" sldId="346"/>
            <ac:spMk id="3" creationId="{BEC90ABC-1975-BBD0-2470-4F508DB0456D}"/>
          </ac:spMkLst>
        </pc:spChg>
        <pc:spChg chg="mod">
          <ac:chgData name="Clément Lemaitre-Provost" userId="f3d9918a-5e1c-4d93-bfcf-4b1371c3a56c" providerId="ADAL" clId="{754864B7-1922-4507-9EAC-AC744E653A92}" dt="2024-05-02T20:13:05.631" v="3762" actId="403"/>
          <ac:spMkLst>
            <pc:docMk/>
            <pc:sldMk cId="270289038" sldId="346"/>
            <ac:spMk id="4" creationId="{90223434-C693-CA42-BB0A-42C6B927FD18}"/>
          </ac:spMkLst>
        </pc:spChg>
        <pc:spChg chg="mod">
          <ac:chgData name="Clément Lemaitre-Provost" userId="f3d9918a-5e1c-4d93-bfcf-4b1371c3a56c" providerId="ADAL" clId="{754864B7-1922-4507-9EAC-AC744E653A92}" dt="2024-04-29T16:43:05.825" v="3" actId="21"/>
          <ac:spMkLst>
            <pc:docMk/>
            <pc:sldMk cId="270289038" sldId="346"/>
            <ac:spMk id="5" creationId="{2F9D4D94-63DC-644E-6979-59824C67EB8C}"/>
          </ac:spMkLst>
        </pc:spChg>
        <pc:spChg chg="mod">
          <ac:chgData name="Clément Lemaitre-Provost" userId="f3d9918a-5e1c-4d93-bfcf-4b1371c3a56c" providerId="ADAL" clId="{754864B7-1922-4507-9EAC-AC744E653A92}" dt="2024-05-17T19:08:59.397" v="4014" actId="1076"/>
          <ac:spMkLst>
            <pc:docMk/>
            <pc:sldMk cId="270289038" sldId="346"/>
            <ac:spMk id="8" creationId="{456F6819-44B4-4017-9A13-C5F327E3B52C}"/>
          </ac:spMkLst>
        </pc:spChg>
        <pc:spChg chg="mod">
          <ac:chgData name="Clément Lemaitre-Provost" userId="f3d9918a-5e1c-4d93-bfcf-4b1371c3a56c" providerId="ADAL" clId="{754864B7-1922-4507-9EAC-AC744E653A92}" dt="2024-05-17T19:08:59.397" v="4014" actId="1076"/>
          <ac:spMkLst>
            <pc:docMk/>
            <pc:sldMk cId="270289038" sldId="346"/>
            <ac:spMk id="9" creationId="{60FAAB4D-D899-01AF-CEAD-93811260B0C6}"/>
          </ac:spMkLst>
        </pc:spChg>
        <pc:grpChg chg="mod">
          <ac:chgData name="Clément Lemaitre-Provost" userId="f3d9918a-5e1c-4d93-bfcf-4b1371c3a56c" providerId="ADAL" clId="{754864B7-1922-4507-9EAC-AC744E653A92}" dt="2024-04-29T17:45:31.405" v="1710"/>
          <ac:grpSpMkLst>
            <pc:docMk/>
            <pc:sldMk cId="270289038" sldId="346"/>
            <ac:grpSpMk id="1" creationId="{00000000-0000-0000-0000-000000000000}"/>
          </ac:grpSpMkLst>
        </pc:grpChg>
        <pc:grpChg chg="add del mod">
          <ac:chgData name="Clément Lemaitre-Provost" userId="f3d9918a-5e1c-4d93-bfcf-4b1371c3a56c" providerId="ADAL" clId="{754864B7-1922-4507-9EAC-AC744E653A92}" dt="2024-04-29T16:43:10.140" v="5" actId="478"/>
          <ac:grpSpMkLst>
            <pc:docMk/>
            <pc:sldMk cId="270289038" sldId="346"/>
            <ac:grpSpMk id="2" creationId="{A0B73511-7368-CE59-EF98-4D0C3A95C62A}"/>
          </ac:grpSpMkLst>
        </pc:grpChg>
        <pc:grpChg chg="add del mod">
          <ac:chgData name="Clément Lemaitre-Provost" userId="f3d9918a-5e1c-4d93-bfcf-4b1371c3a56c" providerId="ADAL" clId="{754864B7-1922-4507-9EAC-AC744E653A92}" dt="2024-05-17T19:09:02.619" v="4015" actId="478"/>
          <ac:grpSpMkLst>
            <pc:docMk/>
            <pc:sldMk cId="270289038" sldId="346"/>
            <ac:grpSpMk id="7" creationId="{D71D3FAC-D418-F3A7-CD80-48190D47DADF}"/>
          </ac:grpSpMkLst>
        </pc:grpChg>
        <pc:picChg chg="add mod">
          <ac:chgData name="Clément Lemaitre-Provost" userId="f3d9918a-5e1c-4d93-bfcf-4b1371c3a56c" providerId="ADAL" clId="{754864B7-1922-4507-9EAC-AC744E653A92}" dt="2024-05-17T19:10:21.550" v="4026" actId="14100"/>
          <ac:picMkLst>
            <pc:docMk/>
            <pc:sldMk cId="270289038" sldId="346"/>
            <ac:picMk id="3" creationId="{71EA0AE6-51D8-DE69-4355-A005743AC864}"/>
          </ac:picMkLst>
        </pc:picChg>
        <pc:picChg chg="add mod">
          <ac:chgData name="Clément Lemaitre-Provost" userId="f3d9918a-5e1c-4d93-bfcf-4b1371c3a56c" providerId="ADAL" clId="{754864B7-1922-4507-9EAC-AC744E653A92}" dt="2024-04-29T17:45:31.405" v="1710"/>
          <ac:picMkLst>
            <pc:docMk/>
            <pc:sldMk cId="270289038" sldId="346"/>
            <ac:picMk id="6" creationId="{0EB13260-2A99-8A11-BD22-898ED920CC59}"/>
          </ac:picMkLst>
        </pc:picChg>
        <pc:picChg chg="del mod">
          <ac:chgData name="Clément Lemaitre-Provost" userId="f3d9918a-5e1c-4d93-bfcf-4b1371c3a56c" providerId="ADAL" clId="{754864B7-1922-4507-9EAC-AC744E653A92}" dt="2024-04-29T16:43:05.825" v="3" actId="21"/>
          <ac:picMkLst>
            <pc:docMk/>
            <pc:sldMk cId="270289038" sldId="346"/>
            <ac:picMk id="1028" creationId="{0EB13260-2A99-8A11-BD22-898ED920CC59}"/>
          </ac:picMkLst>
        </pc:picChg>
      </pc:sldChg>
      <pc:sldChg chg="addSp delSp modSp add mod">
        <pc:chgData name="Clément Lemaitre-Provost" userId="f3d9918a-5e1c-4d93-bfcf-4b1371c3a56c" providerId="ADAL" clId="{754864B7-1922-4507-9EAC-AC744E653A92}" dt="2024-06-06T12:35:10.722" v="4090" actId="14100"/>
        <pc:sldMkLst>
          <pc:docMk/>
          <pc:sldMk cId="902687431" sldId="354"/>
        </pc:sldMkLst>
        <pc:spChg chg="add del mod">
          <ac:chgData name="Clément Lemaitre-Provost" userId="f3d9918a-5e1c-4d93-bfcf-4b1371c3a56c" providerId="ADAL" clId="{754864B7-1922-4507-9EAC-AC744E653A92}" dt="2024-04-29T16:58:35.362" v="405" actId="21"/>
          <ac:spMkLst>
            <pc:docMk/>
            <pc:sldMk cId="902687431" sldId="354"/>
            <ac:spMk id="3" creationId="{5AA4AD2C-0037-C89D-E2D3-2406700785AB}"/>
          </ac:spMkLst>
        </pc:spChg>
        <pc:spChg chg="del mod">
          <ac:chgData name="Clément Lemaitre-Provost" userId="f3d9918a-5e1c-4d93-bfcf-4b1371c3a56c" providerId="ADAL" clId="{754864B7-1922-4507-9EAC-AC744E653A92}" dt="2024-04-29T17:00:35.731" v="415" actId="478"/>
          <ac:spMkLst>
            <pc:docMk/>
            <pc:sldMk cId="902687431" sldId="354"/>
            <ac:spMk id="5" creationId="{A8F22A66-2CE0-8992-70DE-13668CDF07D7}"/>
          </ac:spMkLst>
        </pc:spChg>
        <pc:spChg chg="del mod">
          <ac:chgData name="Clément Lemaitre-Provost" userId="f3d9918a-5e1c-4d93-bfcf-4b1371c3a56c" providerId="ADAL" clId="{754864B7-1922-4507-9EAC-AC744E653A92}" dt="2024-04-29T17:00:26.596" v="411" actId="478"/>
          <ac:spMkLst>
            <pc:docMk/>
            <pc:sldMk cId="902687431" sldId="354"/>
            <ac:spMk id="6" creationId="{39A7A833-F902-66AE-8243-9F551F355401}"/>
          </ac:spMkLst>
        </pc:spChg>
        <pc:spChg chg="add del mod">
          <ac:chgData name="Clément Lemaitre-Provost" userId="f3d9918a-5e1c-4d93-bfcf-4b1371c3a56c" providerId="ADAL" clId="{754864B7-1922-4507-9EAC-AC744E653A92}" dt="2024-04-29T17:00:19.968" v="408"/>
          <ac:spMkLst>
            <pc:docMk/>
            <pc:sldMk cId="902687431" sldId="354"/>
            <ac:spMk id="7" creationId="{C5DFB938-2839-5A45-A454-BF0CD6F632AC}"/>
          </ac:spMkLst>
        </pc:spChg>
        <pc:spChg chg="del mod">
          <ac:chgData name="Clément Lemaitre-Provost" userId="f3d9918a-5e1c-4d93-bfcf-4b1371c3a56c" providerId="ADAL" clId="{754864B7-1922-4507-9EAC-AC744E653A92}" dt="2024-04-29T17:00:28.424" v="412" actId="478"/>
          <ac:spMkLst>
            <pc:docMk/>
            <pc:sldMk cId="902687431" sldId="354"/>
            <ac:spMk id="8" creationId="{1AD97FC4-699F-24CA-6467-404F71603064}"/>
          </ac:spMkLst>
        </pc:spChg>
        <pc:spChg chg="mod">
          <ac:chgData name="Clément Lemaitre-Provost" userId="f3d9918a-5e1c-4d93-bfcf-4b1371c3a56c" providerId="ADAL" clId="{754864B7-1922-4507-9EAC-AC744E653A92}" dt="2024-04-29T17:07:21.210" v="448" actId="113"/>
          <ac:spMkLst>
            <pc:docMk/>
            <pc:sldMk cId="902687431" sldId="354"/>
            <ac:spMk id="14" creationId="{FF2136FE-CD0E-3676-DB55-C1F39A25C453}"/>
          </ac:spMkLst>
        </pc:spChg>
        <pc:spChg chg="del mod">
          <ac:chgData name="Clément Lemaitre-Provost" userId="f3d9918a-5e1c-4d93-bfcf-4b1371c3a56c" providerId="ADAL" clId="{754864B7-1922-4507-9EAC-AC744E653A92}" dt="2024-04-29T17:01:08.690" v="419" actId="478"/>
          <ac:spMkLst>
            <pc:docMk/>
            <pc:sldMk cId="902687431" sldId="354"/>
            <ac:spMk id="15" creationId="{378864EC-ED43-7F43-D386-0167450A7A5A}"/>
          </ac:spMkLst>
        </pc:spChg>
        <pc:grpChg chg="mod">
          <ac:chgData name="Clément Lemaitre-Provost" userId="f3d9918a-5e1c-4d93-bfcf-4b1371c3a56c" providerId="ADAL" clId="{754864B7-1922-4507-9EAC-AC744E653A92}" dt="2024-04-29T17:00:19.968" v="408"/>
          <ac:grpSpMkLst>
            <pc:docMk/>
            <pc:sldMk cId="902687431" sldId="354"/>
            <ac:grpSpMk id="1" creationId="{00000000-0000-0000-0000-000000000000}"/>
          </ac:grpSpMkLst>
        </pc:grpChg>
        <pc:grpChg chg="add del mod">
          <ac:chgData name="Clément Lemaitre-Provost" userId="f3d9918a-5e1c-4d93-bfcf-4b1371c3a56c" providerId="ADAL" clId="{754864B7-1922-4507-9EAC-AC744E653A92}" dt="2024-04-29T17:00:35.731" v="415" actId="478"/>
          <ac:grpSpMkLst>
            <pc:docMk/>
            <pc:sldMk cId="902687431" sldId="354"/>
            <ac:grpSpMk id="4" creationId="{182CFBFD-6715-0C58-AED5-8EA81C75F327}"/>
          </ac:grpSpMkLst>
        </pc:grpChg>
        <pc:picChg chg="add mod">
          <ac:chgData name="Clément Lemaitre-Provost" userId="f3d9918a-5e1c-4d93-bfcf-4b1371c3a56c" providerId="ADAL" clId="{754864B7-1922-4507-9EAC-AC744E653A92}" dt="2024-04-29T17:07:29.979" v="449" actId="14100"/>
          <ac:picMkLst>
            <pc:docMk/>
            <pc:sldMk cId="902687431" sldId="354"/>
            <ac:picMk id="13" creationId="{B3D3BD85-EF76-6914-1459-67DC766D7A8E}"/>
          </ac:picMkLst>
        </pc:picChg>
        <pc:picChg chg="del mod">
          <ac:chgData name="Clément Lemaitre-Provost" userId="f3d9918a-5e1c-4d93-bfcf-4b1371c3a56c" providerId="ADAL" clId="{754864B7-1922-4507-9EAC-AC744E653A92}" dt="2024-04-29T17:00:02.623" v="407" actId="478"/>
          <ac:picMkLst>
            <pc:docMk/>
            <pc:sldMk cId="902687431" sldId="354"/>
            <ac:picMk id="2059" creationId="{21BDD524-1833-9E44-A173-06844D8197FE}"/>
          </ac:picMkLst>
        </pc:picChg>
        <pc:picChg chg="del mod">
          <ac:chgData name="Clément Lemaitre-Provost" userId="f3d9918a-5e1c-4d93-bfcf-4b1371c3a56c" providerId="ADAL" clId="{754864B7-1922-4507-9EAC-AC744E653A92}" dt="2024-04-29T17:00:24.197" v="409" actId="478"/>
          <ac:picMkLst>
            <pc:docMk/>
            <pc:sldMk cId="902687431" sldId="354"/>
            <ac:picMk id="3075" creationId="{B26ACD00-46F0-1172-98C0-5150A2F11D55}"/>
          </ac:picMkLst>
        </pc:picChg>
        <pc:picChg chg="mod">
          <ac:chgData name="Clément Lemaitre-Provost" userId="f3d9918a-5e1c-4d93-bfcf-4b1371c3a56c" providerId="ADAL" clId="{754864B7-1922-4507-9EAC-AC744E653A92}" dt="2024-04-29T17:02:24.347" v="437"/>
          <ac:picMkLst>
            <pc:docMk/>
            <pc:sldMk cId="902687431" sldId="354"/>
            <ac:picMk id="3077" creationId="{C272ABD9-004E-3C19-9325-E37D342851FD}"/>
          </ac:picMkLst>
        </pc:picChg>
        <pc:picChg chg="del mod">
          <ac:chgData name="Clément Lemaitre-Provost" userId="f3d9918a-5e1c-4d93-bfcf-4b1371c3a56c" providerId="ADAL" clId="{754864B7-1922-4507-9EAC-AC744E653A92}" dt="2024-04-29T17:00:25.738" v="410" actId="478"/>
          <ac:picMkLst>
            <pc:docMk/>
            <pc:sldMk cId="902687431" sldId="354"/>
            <ac:picMk id="3079" creationId="{DCEEA421-FA6A-B6D6-3A82-0E8D0AB09A4A}"/>
          </ac:picMkLst>
        </pc:picChg>
        <pc:picChg chg="del mod">
          <ac:chgData name="Clément Lemaitre-Provost" userId="f3d9918a-5e1c-4d93-bfcf-4b1371c3a56c" providerId="ADAL" clId="{754864B7-1922-4507-9EAC-AC744E653A92}" dt="2024-04-29T17:00:33.340" v="414" actId="478"/>
          <ac:picMkLst>
            <pc:docMk/>
            <pc:sldMk cId="902687431" sldId="354"/>
            <ac:picMk id="3081" creationId="{2FF86D7E-E7E1-3310-7BCF-3CA5F70683F1}"/>
          </ac:picMkLst>
        </pc:picChg>
        <pc:cxnChg chg="mod ord">
          <ac:chgData name="Clément Lemaitre-Provost" userId="f3d9918a-5e1c-4d93-bfcf-4b1371c3a56c" providerId="ADAL" clId="{754864B7-1922-4507-9EAC-AC744E653A92}" dt="2024-06-06T12:35:10.722" v="4090" actId="14100"/>
          <ac:cxnSpMkLst>
            <pc:docMk/>
            <pc:sldMk cId="902687431" sldId="354"/>
            <ac:cxnSpMk id="17" creationId="{93C45A05-B321-D8E1-C596-3EDF7604CC89}"/>
          </ac:cxnSpMkLst>
        </pc:cxnChg>
      </pc:sldChg>
      <pc:sldChg chg="addSp delSp modSp add mod ord addCm">
        <pc:chgData name="Clément Lemaitre-Provost" userId="f3d9918a-5e1c-4d93-bfcf-4b1371c3a56c" providerId="ADAL" clId="{754864B7-1922-4507-9EAC-AC744E653A92}" dt="2024-06-06T12:46:30.819" v="4107"/>
        <pc:sldMkLst>
          <pc:docMk/>
          <pc:sldMk cId="1453277958" sldId="355"/>
        </pc:sldMkLst>
        <pc:spChg chg="add mod">
          <ac:chgData name="Clément Lemaitre-Provost" userId="f3d9918a-5e1c-4d93-bfcf-4b1371c3a56c" providerId="ADAL" clId="{754864B7-1922-4507-9EAC-AC744E653A92}" dt="2024-04-29T17:15:13.887" v="1038" actId="21"/>
          <ac:spMkLst>
            <pc:docMk/>
            <pc:sldMk cId="1453277958" sldId="355"/>
            <ac:spMk id="2" creationId="{F71908AD-0030-4328-29CD-9872D6C1771E}"/>
          </ac:spMkLst>
        </pc:spChg>
        <pc:spChg chg="mod">
          <ac:chgData name="Clément Lemaitre-Provost" userId="f3d9918a-5e1c-4d93-bfcf-4b1371c3a56c" providerId="ADAL" clId="{754864B7-1922-4507-9EAC-AC744E653A92}" dt="2024-06-06T12:37:56.682" v="4104" actId="20577"/>
          <ac:spMkLst>
            <pc:docMk/>
            <pc:sldMk cId="1453277958" sldId="355"/>
            <ac:spMk id="7" creationId="{C5DFB938-2839-5A45-A454-BF0CD6F632AC}"/>
          </ac:spMkLst>
        </pc:spChg>
        <pc:spChg chg="add mod">
          <ac:chgData name="Clément Lemaitre-Provost" userId="f3d9918a-5e1c-4d93-bfcf-4b1371c3a56c" providerId="ADAL" clId="{754864B7-1922-4507-9EAC-AC744E653A92}" dt="2024-04-29T17:24:54.949" v="1190" actId="20577"/>
          <ac:spMkLst>
            <pc:docMk/>
            <pc:sldMk cId="1453277958" sldId="355"/>
            <ac:spMk id="9" creationId="{A8F9DECD-413E-7B10-C378-8A5207D1F575}"/>
          </ac:spMkLst>
        </pc:spChg>
        <pc:spChg chg="mod">
          <ac:chgData name="Clément Lemaitre-Provost" userId="f3d9918a-5e1c-4d93-bfcf-4b1371c3a56c" providerId="ADAL" clId="{754864B7-1922-4507-9EAC-AC744E653A92}" dt="2024-04-29T17:49:11.265" v="1732" actId="113"/>
          <ac:spMkLst>
            <pc:docMk/>
            <pc:sldMk cId="1453277958" sldId="355"/>
            <ac:spMk id="14" creationId="{FF2136FE-CD0E-3676-DB55-C1F39A25C453}"/>
          </ac:spMkLst>
        </pc:spChg>
        <pc:spChg chg="del">
          <ac:chgData name="Clément Lemaitre-Provost" userId="f3d9918a-5e1c-4d93-bfcf-4b1371c3a56c" providerId="ADAL" clId="{754864B7-1922-4507-9EAC-AC744E653A92}" dt="2024-04-29T17:11:47.781" v="718" actId="478"/>
          <ac:spMkLst>
            <pc:docMk/>
            <pc:sldMk cId="1453277958" sldId="355"/>
            <ac:spMk id="15" creationId="{378864EC-ED43-7F43-D386-0167450A7A5A}"/>
          </ac:spMkLst>
        </pc:spChg>
        <pc:picChg chg="add mod">
          <ac:chgData name="Clément Lemaitre-Provost" userId="f3d9918a-5e1c-4d93-bfcf-4b1371c3a56c" providerId="ADAL" clId="{754864B7-1922-4507-9EAC-AC744E653A92}" dt="2024-04-29T17:23:20.479" v="1181" actId="108"/>
          <ac:picMkLst>
            <pc:docMk/>
            <pc:sldMk cId="1453277958" sldId="355"/>
            <ac:picMk id="4" creationId="{765F3D84-E9A7-ADBF-30D0-C565187998D6}"/>
          </ac:picMkLst>
        </pc:picChg>
        <pc:picChg chg="add mod">
          <ac:chgData name="Clément Lemaitre-Provost" userId="f3d9918a-5e1c-4d93-bfcf-4b1371c3a56c" providerId="ADAL" clId="{754864B7-1922-4507-9EAC-AC744E653A92}" dt="2024-04-29T17:23:42.787" v="1182" actId="108"/>
          <ac:picMkLst>
            <pc:docMk/>
            <pc:sldMk cId="1453277958" sldId="355"/>
            <ac:picMk id="6" creationId="{54A8EEA1-BEA3-F6B5-DDDA-F9B25D2EA7E6}"/>
          </ac:picMkLst>
        </pc:picChg>
        <pc:picChg chg="del">
          <ac:chgData name="Clément Lemaitre-Provost" userId="f3d9918a-5e1c-4d93-bfcf-4b1371c3a56c" providerId="ADAL" clId="{754864B7-1922-4507-9EAC-AC744E653A92}" dt="2024-04-29T17:10:06.363" v="657" actId="478"/>
          <ac:picMkLst>
            <pc:docMk/>
            <pc:sldMk cId="1453277958" sldId="355"/>
            <ac:picMk id="2059" creationId="{21BDD524-1833-9E44-A173-06844D8197FE}"/>
          </ac:picMkLst>
        </pc:picChg>
        <pc:cxnChg chg="del">
          <ac:chgData name="Clément Lemaitre-Provost" userId="f3d9918a-5e1c-4d93-bfcf-4b1371c3a56c" providerId="ADAL" clId="{754864B7-1922-4507-9EAC-AC744E653A92}" dt="2024-04-29T17:10:09.114" v="658" actId="478"/>
          <ac:cxnSpMkLst>
            <pc:docMk/>
            <pc:sldMk cId="1453277958" sldId="355"/>
            <ac:cxnSpMk id="17" creationId="{93C45A05-B321-D8E1-C596-3EDF7604CC89}"/>
          </ac:cxnSpMkLst>
        </pc:cxnChg>
        <pc:extLst>
          <p:ext xmlns:p="http://schemas.openxmlformats.org/presentationml/2006/main" uri="{D6D511B9-2390-475A-947B-AFAB55BFBCF1}">
            <pc226:cmChg xmlns:pc226="http://schemas.microsoft.com/office/powerpoint/2022/06/main/command" chg="add">
              <pc226:chgData name="Clément Lemaitre-Provost" userId="f3d9918a-5e1c-4d93-bfcf-4b1371c3a56c" providerId="ADAL" clId="{754864B7-1922-4507-9EAC-AC744E653A92}" dt="2024-06-06T12:46:30.819" v="4107"/>
              <pc2:cmMkLst xmlns:pc2="http://schemas.microsoft.com/office/powerpoint/2019/9/main/command">
                <pc:docMk/>
                <pc:sldMk cId="1453277958" sldId="355"/>
                <pc2:cmMk id="{9D4406A7-1A0A-4528-87BF-FEEFE5C7F566}"/>
              </pc2:cmMkLst>
            </pc226:cmChg>
          </p:ext>
        </pc:extLst>
      </pc:sldChg>
      <pc:sldChg chg="add">
        <pc:chgData name="Clément Lemaitre-Provost" userId="f3d9918a-5e1c-4d93-bfcf-4b1371c3a56c" providerId="ADAL" clId="{754864B7-1922-4507-9EAC-AC744E653A92}" dt="2024-04-29T17:27:57.119" v="1195" actId="2890"/>
        <pc:sldMkLst>
          <pc:docMk/>
          <pc:sldMk cId="3095745464" sldId="356"/>
        </pc:sldMkLst>
      </pc:sldChg>
      <pc:sldChg chg="addSp delSp modSp add mod ord">
        <pc:chgData name="Clément Lemaitre-Provost" userId="f3d9918a-5e1c-4d93-bfcf-4b1371c3a56c" providerId="ADAL" clId="{754864B7-1922-4507-9EAC-AC744E653A92}" dt="2024-05-17T19:11:13.199" v="4037" actId="1076"/>
        <pc:sldMkLst>
          <pc:docMk/>
          <pc:sldMk cId="1362321311" sldId="357"/>
        </pc:sldMkLst>
        <pc:spChg chg="mod">
          <ac:chgData name="Clément Lemaitre-Provost" userId="f3d9918a-5e1c-4d93-bfcf-4b1371c3a56c" providerId="ADAL" clId="{754864B7-1922-4507-9EAC-AC744E653A92}" dt="2024-04-29T17:33:24.307" v="1440" actId="113"/>
          <ac:spMkLst>
            <pc:docMk/>
            <pc:sldMk cId="1362321311" sldId="357"/>
            <ac:spMk id="2" creationId="{A07DCB83-17AA-EB45-99CF-B940A9AF2EA7}"/>
          </ac:spMkLst>
        </pc:spChg>
        <pc:spChg chg="mod">
          <ac:chgData name="Clément Lemaitre-Provost" userId="f3d9918a-5e1c-4d93-bfcf-4b1371c3a56c" providerId="ADAL" clId="{754864B7-1922-4507-9EAC-AC744E653A92}" dt="2024-04-29T17:29:50.230" v="1319" actId="20577"/>
          <ac:spMkLst>
            <pc:docMk/>
            <pc:sldMk cId="1362321311" sldId="357"/>
            <ac:spMk id="3" creationId="{8D3E3D27-0BA8-F641-B446-49C7BE20B288}"/>
          </ac:spMkLst>
        </pc:spChg>
        <pc:spChg chg="add del mod">
          <ac:chgData name="Clément Lemaitre-Provost" userId="f3d9918a-5e1c-4d93-bfcf-4b1371c3a56c" providerId="ADAL" clId="{754864B7-1922-4507-9EAC-AC744E653A92}" dt="2024-04-29T17:31:50.663" v="1418" actId="478"/>
          <ac:spMkLst>
            <pc:docMk/>
            <pc:sldMk cId="1362321311" sldId="357"/>
            <ac:spMk id="5" creationId="{541459FA-44AB-BF1E-4D9A-A86A202DB610}"/>
          </ac:spMkLst>
        </pc:spChg>
        <pc:spChg chg="add mod">
          <ac:chgData name="Clément Lemaitre-Provost" userId="f3d9918a-5e1c-4d93-bfcf-4b1371c3a56c" providerId="ADAL" clId="{754864B7-1922-4507-9EAC-AC744E653A92}" dt="2024-04-29T17:50:09.605" v="1733" actId="207"/>
          <ac:spMkLst>
            <pc:docMk/>
            <pc:sldMk cId="1362321311" sldId="357"/>
            <ac:spMk id="8" creationId="{42C7627E-32B3-E577-03ED-ECD9AF1EE503}"/>
          </ac:spMkLst>
        </pc:spChg>
        <pc:picChg chg="add mod">
          <ac:chgData name="Clément Lemaitre-Provost" userId="f3d9918a-5e1c-4d93-bfcf-4b1371c3a56c" providerId="ADAL" clId="{754864B7-1922-4507-9EAC-AC744E653A92}" dt="2024-05-17T19:11:13.199" v="4037" actId="1076"/>
          <ac:picMkLst>
            <pc:docMk/>
            <pc:sldMk cId="1362321311" sldId="357"/>
            <ac:picMk id="4" creationId="{D51ACF93-0A3D-A26D-F389-221ECB2A9DD2}"/>
          </ac:picMkLst>
        </pc:picChg>
        <pc:picChg chg="add del mod">
          <ac:chgData name="Clément Lemaitre-Provost" userId="f3d9918a-5e1c-4d93-bfcf-4b1371c3a56c" providerId="ADAL" clId="{754864B7-1922-4507-9EAC-AC744E653A92}" dt="2024-05-17T19:10:45.541" v="4027" actId="478"/>
          <ac:picMkLst>
            <pc:docMk/>
            <pc:sldMk cId="1362321311" sldId="357"/>
            <ac:picMk id="6" creationId="{121068BE-1C39-C55C-4C44-1DA08A53DABA}"/>
          </ac:picMkLst>
        </pc:picChg>
        <pc:picChg chg="del">
          <ac:chgData name="Clément Lemaitre-Provost" userId="f3d9918a-5e1c-4d93-bfcf-4b1371c3a56c" providerId="ADAL" clId="{754864B7-1922-4507-9EAC-AC744E653A92}" dt="2024-04-29T17:31:26.930" v="1417" actId="478"/>
          <ac:picMkLst>
            <pc:docMk/>
            <pc:sldMk cId="1362321311" sldId="357"/>
            <ac:picMk id="26" creationId="{105ED68D-A004-4441-8CB1-893CAF948D0F}"/>
          </ac:picMkLst>
        </pc:picChg>
      </pc:sldChg>
      <pc:sldChg chg="addSp delSp modSp add mod">
        <pc:chgData name="Clément Lemaitre-Provost" userId="f3d9918a-5e1c-4d93-bfcf-4b1371c3a56c" providerId="ADAL" clId="{754864B7-1922-4507-9EAC-AC744E653A92}" dt="2024-05-17T19:11:40.250" v="4043" actId="1076"/>
        <pc:sldMkLst>
          <pc:docMk/>
          <pc:sldMk cId="2566840022" sldId="358"/>
        </pc:sldMkLst>
        <pc:spChg chg="del">
          <ac:chgData name="Clément Lemaitre-Provost" userId="f3d9918a-5e1c-4d93-bfcf-4b1371c3a56c" providerId="ADAL" clId="{754864B7-1922-4507-9EAC-AC744E653A92}" dt="2024-04-29T17:38:56.134" v="1580" actId="478"/>
          <ac:spMkLst>
            <pc:docMk/>
            <pc:sldMk cId="2566840022" sldId="358"/>
            <ac:spMk id="2" creationId="{A07DCB83-17AA-EB45-99CF-B940A9AF2EA7}"/>
          </ac:spMkLst>
        </pc:spChg>
        <pc:spChg chg="mod">
          <ac:chgData name="Clément Lemaitre-Provost" userId="f3d9918a-5e1c-4d93-bfcf-4b1371c3a56c" providerId="ADAL" clId="{754864B7-1922-4507-9EAC-AC744E653A92}" dt="2024-04-29T17:39:45.931" v="1588"/>
          <ac:spMkLst>
            <pc:docMk/>
            <pc:sldMk cId="2566840022" sldId="358"/>
            <ac:spMk id="3" creationId="{8D3E3D27-0BA8-F641-B446-49C7BE20B288}"/>
          </ac:spMkLst>
        </pc:spChg>
        <pc:spChg chg="add mod">
          <ac:chgData name="Clément Lemaitre-Provost" userId="f3d9918a-5e1c-4d93-bfcf-4b1371c3a56c" providerId="ADAL" clId="{754864B7-1922-4507-9EAC-AC744E653A92}" dt="2024-04-29T17:40:23.384" v="1602" actId="20577"/>
          <ac:spMkLst>
            <pc:docMk/>
            <pc:sldMk cId="2566840022" sldId="358"/>
            <ac:spMk id="4" creationId="{E0A533F3-9877-56C1-9AFB-DC70E0481B5D}"/>
          </ac:spMkLst>
        </pc:spChg>
        <pc:spChg chg="add del mod">
          <ac:chgData name="Clément Lemaitre-Provost" userId="f3d9918a-5e1c-4d93-bfcf-4b1371c3a56c" providerId="ADAL" clId="{754864B7-1922-4507-9EAC-AC744E653A92}" dt="2024-04-29T17:38:58.877" v="1581" actId="478"/>
          <ac:spMkLst>
            <pc:docMk/>
            <pc:sldMk cId="2566840022" sldId="358"/>
            <ac:spMk id="7" creationId="{51A4D752-93D2-CD07-4845-6AA96CB0799C}"/>
          </ac:spMkLst>
        </pc:spChg>
        <pc:spChg chg="del mod">
          <ac:chgData name="Clément Lemaitre-Provost" userId="f3d9918a-5e1c-4d93-bfcf-4b1371c3a56c" providerId="ADAL" clId="{754864B7-1922-4507-9EAC-AC744E653A92}" dt="2024-04-29T17:38:39.654" v="1577" actId="478"/>
          <ac:spMkLst>
            <pc:docMk/>
            <pc:sldMk cId="2566840022" sldId="358"/>
            <ac:spMk id="8" creationId="{42C7627E-32B3-E577-03ED-ECD9AF1EE503}"/>
          </ac:spMkLst>
        </pc:spChg>
        <pc:spChg chg="mod">
          <ac:chgData name="Clément Lemaitre-Provost" userId="f3d9918a-5e1c-4d93-bfcf-4b1371c3a56c" providerId="ADAL" clId="{754864B7-1922-4507-9EAC-AC744E653A92}" dt="2024-04-29T17:39:49.633" v="1590" actId="21"/>
          <ac:spMkLst>
            <pc:docMk/>
            <pc:sldMk cId="2566840022" sldId="358"/>
            <ac:spMk id="10" creationId="{BDD12D26-DDFE-AE3E-9D27-7FECB8507735}"/>
          </ac:spMkLst>
        </pc:spChg>
        <pc:spChg chg="mod">
          <ac:chgData name="Clément Lemaitre-Provost" userId="f3d9918a-5e1c-4d93-bfcf-4b1371c3a56c" providerId="ADAL" clId="{754864B7-1922-4507-9EAC-AC744E653A92}" dt="2024-04-29T17:39:49.633" v="1590" actId="21"/>
          <ac:spMkLst>
            <pc:docMk/>
            <pc:sldMk cId="2566840022" sldId="358"/>
            <ac:spMk id="11" creationId="{C2A87B88-ED33-5BBF-1737-82113EEBD575}"/>
          </ac:spMkLst>
        </pc:spChg>
        <pc:grpChg chg="mod">
          <ac:chgData name="Clément Lemaitre-Provost" userId="f3d9918a-5e1c-4d93-bfcf-4b1371c3a56c" providerId="ADAL" clId="{754864B7-1922-4507-9EAC-AC744E653A92}" dt="2024-04-29T17:39:45.931" v="1588"/>
          <ac:grpSpMkLst>
            <pc:docMk/>
            <pc:sldMk cId="2566840022" sldId="358"/>
            <ac:grpSpMk id="1" creationId="{00000000-0000-0000-0000-000000000000}"/>
          </ac:grpSpMkLst>
        </pc:grpChg>
        <pc:grpChg chg="add del mod">
          <ac:chgData name="Clément Lemaitre-Provost" userId="f3d9918a-5e1c-4d93-bfcf-4b1371c3a56c" providerId="ADAL" clId="{754864B7-1922-4507-9EAC-AC744E653A92}" dt="2024-04-29T17:39:56.139" v="1592" actId="478"/>
          <ac:grpSpMkLst>
            <pc:docMk/>
            <pc:sldMk cId="2566840022" sldId="358"/>
            <ac:grpSpMk id="9" creationId="{6CCCAB53-B99D-1584-B2FC-D7A6511E19BC}"/>
          </ac:grpSpMkLst>
        </pc:grpChg>
        <pc:picChg chg="del">
          <ac:chgData name="Clément Lemaitre-Provost" userId="f3d9918a-5e1c-4d93-bfcf-4b1371c3a56c" providerId="ADAL" clId="{754864B7-1922-4507-9EAC-AC744E653A92}" dt="2024-04-29T17:39:28.733" v="1587" actId="478"/>
          <ac:picMkLst>
            <pc:docMk/>
            <pc:sldMk cId="2566840022" sldId="358"/>
            <ac:picMk id="6" creationId="{121068BE-1C39-C55C-4C44-1DA08A53DABA}"/>
          </ac:picMkLst>
        </pc:picChg>
        <pc:picChg chg="add mod">
          <ac:chgData name="Clément Lemaitre-Provost" userId="f3d9918a-5e1c-4d93-bfcf-4b1371c3a56c" providerId="ADAL" clId="{754864B7-1922-4507-9EAC-AC744E653A92}" dt="2024-05-17T19:11:40.250" v="4043" actId="1076"/>
          <ac:picMkLst>
            <pc:docMk/>
            <pc:sldMk cId="2566840022" sldId="358"/>
            <ac:picMk id="6" creationId="{F26F1023-9A54-FB4A-613D-EC57309F58DA}"/>
          </ac:picMkLst>
        </pc:picChg>
        <pc:picChg chg="add del mod">
          <ac:chgData name="Clément Lemaitre-Provost" userId="f3d9918a-5e1c-4d93-bfcf-4b1371c3a56c" providerId="ADAL" clId="{754864B7-1922-4507-9EAC-AC744E653A92}" dt="2024-05-17T19:11:23.610" v="4038" actId="478"/>
          <ac:picMkLst>
            <pc:docMk/>
            <pc:sldMk cId="2566840022" sldId="358"/>
            <ac:picMk id="12" creationId="{BD196F20-AA31-0BF5-B63C-0127167F1824}"/>
          </ac:picMkLst>
        </pc:picChg>
        <pc:picChg chg="del mod">
          <ac:chgData name="Clément Lemaitre-Provost" userId="f3d9918a-5e1c-4d93-bfcf-4b1371c3a56c" providerId="ADAL" clId="{754864B7-1922-4507-9EAC-AC744E653A92}" dt="2024-04-29T17:39:49.633" v="1590" actId="21"/>
          <ac:picMkLst>
            <pc:docMk/>
            <pc:sldMk cId="2566840022" sldId="358"/>
            <ac:picMk id="4100" creationId="{BD196F20-AA31-0BF5-B63C-0127167F1824}"/>
          </ac:picMkLst>
        </pc:picChg>
      </pc:sldChg>
      <pc:sldChg chg="addSp delSp modSp add mod">
        <pc:chgData name="Clément Lemaitre-Provost" userId="f3d9918a-5e1c-4d93-bfcf-4b1371c3a56c" providerId="ADAL" clId="{754864B7-1922-4507-9EAC-AC744E653A92}" dt="2024-05-17T19:12:07.576" v="4050" actId="1076"/>
        <pc:sldMkLst>
          <pc:docMk/>
          <pc:sldMk cId="3270141562" sldId="359"/>
        </pc:sldMkLst>
        <pc:spChg chg="mod">
          <ac:chgData name="Clément Lemaitre-Provost" userId="f3d9918a-5e1c-4d93-bfcf-4b1371c3a56c" providerId="ADAL" clId="{754864B7-1922-4507-9EAC-AC744E653A92}" dt="2024-04-29T17:41:14.710" v="1679" actId="20577"/>
          <ac:spMkLst>
            <pc:docMk/>
            <pc:sldMk cId="3270141562" sldId="359"/>
            <ac:spMk id="3" creationId="{8D3E3D27-0BA8-F641-B446-49C7BE20B288}"/>
          </ac:spMkLst>
        </pc:spChg>
        <pc:spChg chg="mod">
          <ac:chgData name="Clément Lemaitre-Provost" userId="f3d9918a-5e1c-4d93-bfcf-4b1371c3a56c" providerId="ADAL" clId="{754864B7-1922-4507-9EAC-AC744E653A92}" dt="2024-04-29T17:44:27.917" v="1709" actId="207"/>
          <ac:spMkLst>
            <pc:docMk/>
            <pc:sldMk cId="3270141562" sldId="359"/>
            <ac:spMk id="4" creationId="{E0A533F3-9877-56C1-9AFB-DC70E0481B5D}"/>
          </ac:spMkLst>
        </pc:spChg>
        <pc:spChg chg="mod">
          <ac:chgData name="Clément Lemaitre-Provost" userId="f3d9918a-5e1c-4d93-bfcf-4b1371c3a56c" providerId="ADAL" clId="{754864B7-1922-4507-9EAC-AC744E653A92}" dt="2024-05-14T13:53:56.067" v="3982" actId="1076"/>
          <ac:spMkLst>
            <pc:docMk/>
            <pc:sldMk cId="3270141562" sldId="359"/>
            <ac:spMk id="5" creationId="{3C3969F1-E4EA-BDD4-3FA3-5E64F2E61891}"/>
          </ac:spMkLst>
        </pc:spChg>
        <pc:spChg chg="mod">
          <ac:chgData name="Clément Lemaitre-Provost" userId="f3d9918a-5e1c-4d93-bfcf-4b1371c3a56c" providerId="ADAL" clId="{754864B7-1922-4507-9EAC-AC744E653A92}" dt="2024-05-14T13:54:04.042" v="3984" actId="1076"/>
          <ac:spMkLst>
            <pc:docMk/>
            <pc:sldMk cId="3270141562" sldId="359"/>
            <ac:spMk id="6" creationId="{62982E86-BBAE-16C2-A275-CEA6B0705BED}"/>
          </ac:spMkLst>
        </pc:spChg>
        <pc:picChg chg="add del mod">
          <ac:chgData name="Clément Lemaitre-Provost" userId="f3d9918a-5e1c-4d93-bfcf-4b1371c3a56c" providerId="ADAL" clId="{754864B7-1922-4507-9EAC-AC744E653A92}" dt="2024-05-17T19:11:50.045" v="4044" actId="478"/>
          <ac:picMkLst>
            <pc:docMk/>
            <pc:sldMk cId="3270141562" sldId="359"/>
            <ac:picMk id="2" creationId="{A7F525A8-F290-788E-8C62-11C25F199D87}"/>
          </ac:picMkLst>
        </pc:picChg>
        <pc:picChg chg="add mod">
          <ac:chgData name="Clément Lemaitre-Provost" userId="f3d9918a-5e1c-4d93-bfcf-4b1371c3a56c" providerId="ADAL" clId="{754864B7-1922-4507-9EAC-AC744E653A92}" dt="2024-05-17T19:12:07.576" v="4050" actId="1076"/>
          <ac:picMkLst>
            <pc:docMk/>
            <pc:sldMk cId="3270141562" sldId="359"/>
            <ac:picMk id="9" creationId="{97EE95FC-B0CB-CF52-EF46-88278652C6CB}"/>
          </ac:picMkLst>
        </pc:picChg>
        <pc:picChg chg="del">
          <ac:chgData name="Clément Lemaitre-Provost" userId="f3d9918a-5e1c-4d93-bfcf-4b1371c3a56c" providerId="ADAL" clId="{754864B7-1922-4507-9EAC-AC744E653A92}" dt="2024-04-29T17:42:43.912" v="1691" actId="478"/>
          <ac:picMkLst>
            <pc:docMk/>
            <pc:sldMk cId="3270141562" sldId="359"/>
            <ac:picMk id="12" creationId="{BD196F20-AA31-0BF5-B63C-0127167F1824}"/>
          </ac:picMkLst>
        </pc:picChg>
      </pc:sldChg>
      <pc:sldChg chg="addSp delSp modSp add mod">
        <pc:chgData name="Clément Lemaitre-Provost" userId="f3d9918a-5e1c-4d93-bfcf-4b1371c3a56c" providerId="ADAL" clId="{754864B7-1922-4507-9EAC-AC744E653A92}" dt="2024-04-29T18:12:35.583" v="1880" actId="1076"/>
        <pc:sldMkLst>
          <pc:docMk/>
          <pc:sldMk cId="3769209989" sldId="360"/>
        </pc:sldMkLst>
        <pc:spChg chg="mod">
          <ac:chgData name="Clément Lemaitre-Provost" userId="f3d9918a-5e1c-4d93-bfcf-4b1371c3a56c" providerId="ADAL" clId="{754864B7-1922-4507-9EAC-AC744E653A92}" dt="2024-04-29T17:58:19.185" v="1823" actId="20577"/>
          <ac:spMkLst>
            <pc:docMk/>
            <pc:sldMk cId="3769209989" sldId="360"/>
            <ac:spMk id="3" creationId="{8D3E3D27-0BA8-F641-B446-49C7BE20B288}"/>
          </ac:spMkLst>
        </pc:spChg>
        <pc:spChg chg="mod">
          <ac:chgData name="Clément Lemaitre-Provost" userId="f3d9918a-5e1c-4d93-bfcf-4b1371c3a56c" providerId="ADAL" clId="{754864B7-1922-4507-9EAC-AC744E653A92}" dt="2024-04-29T18:12:05.957" v="1879" actId="207"/>
          <ac:spMkLst>
            <pc:docMk/>
            <pc:sldMk cId="3769209989" sldId="360"/>
            <ac:spMk id="4" creationId="{E0A533F3-9877-56C1-9AFB-DC70E0481B5D}"/>
          </ac:spMkLst>
        </pc:spChg>
        <pc:spChg chg="add mod">
          <ac:chgData name="Clément Lemaitre-Provost" userId="f3d9918a-5e1c-4d93-bfcf-4b1371c3a56c" providerId="ADAL" clId="{754864B7-1922-4507-9EAC-AC744E653A92}" dt="2024-04-29T18:12:35.583" v="1880" actId="1076"/>
          <ac:spMkLst>
            <pc:docMk/>
            <pc:sldMk cId="3769209989" sldId="360"/>
            <ac:spMk id="7" creationId="{9AE2C1DA-D507-8D6C-832D-E3B3E5F2D9A6}"/>
          </ac:spMkLst>
        </pc:spChg>
        <pc:graphicFrameChg chg="add del mod modGraphic">
          <ac:chgData name="Clément Lemaitre-Provost" userId="f3d9918a-5e1c-4d93-bfcf-4b1371c3a56c" providerId="ADAL" clId="{754864B7-1922-4507-9EAC-AC744E653A92}" dt="2024-04-29T18:02:35.661" v="1835" actId="21"/>
          <ac:graphicFrameMkLst>
            <pc:docMk/>
            <pc:sldMk cId="3769209989" sldId="360"/>
            <ac:graphicFrameMk id="10" creationId="{6A98CE4D-7D57-4304-FDE8-A297A7ABB2A0}"/>
          </ac:graphicFrameMkLst>
        </pc:graphicFrameChg>
        <pc:graphicFrameChg chg="add del mod">
          <ac:chgData name="Clément Lemaitre-Provost" userId="f3d9918a-5e1c-4d93-bfcf-4b1371c3a56c" providerId="ADAL" clId="{754864B7-1922-4507-9EAC-AC744E653A92}" dt="2024-04-29T18:10:15.342" v="1861" actId="478"/>
          <ac:graphicFrameMkLst>
            <pc:docMk/>
            <pc:sldMk cId="3769209989" sldId="360"/>
            <ac:graphicFrameMk id="11" creationId="{6FCBBB7F-6FD3-2F12-18E5-6A6257FD349C}"/>
          </ac:graphicFrameMkLst>
        </pc:graphicFrameChg>
        <pc:picChg chg="del">
          <ac:chgData name="Clément Lemaitre-Provost" userId="f3d9918a-5e1c-4d93-bfcf-4b1371c3a56c" providerId="ADAL" clId="{754864B7-1922-4507-9EAC-AC744E653A92}" dt="2024-04-29T17:59:26.137" v="1825" actId="478"/>
          <ac:picMkLst>
            <pc:docMk/>
            <pc:sldMk cId="3769209989" sldId="360"/>
            <ac:picMk id="2" creationId="{A7F525A8-F290-788E-8C62-11C25F199D87}"/>
          </ac:picMkLst>
        </pc:picChg>
        <pc:picChg chg="add mod">
          <ac:chgData name="Clément Lemaitre-Provost" userId="f3d9918a-5e1c-4d93-bfcf-4b1371c3a56c" providerId="ADAL" clId="{754864B7-1922-4507-9EAC-AC744E653A92}" dt="2024-04-29T18:12:35.583" v="1880" actId="1076"/>
          <ac:picMkLst>
            <pc:docMk/>
            <pc:sldMk cId="3769209989" sldId="360"/>
            <ac:picMk id="6" creationId="{4567BAE8-0736-9077-4535-4486816380B2}"/>
          </ac:picMkLst>
        </pc:picChg>
      </pc:sldChg>
      <pc:sldChg chg="modSp add mod ord">
        <pc:chgData name="Clément Lemaitre-Provost" userId="f3d9918a-5e1c-4d93-bfcf-4b1371c3a56c" providerId="ADAL" clId="{754864B7-1922-4507-9EAC-AC744E653A92}" dt="2024-04-29T17:59:37.526" v="1828" actId="1076"/>
        <pc:sldMkLst>
          <pc:docMk/>
          <pc:sldMk cId="1451456528" sldId="361"/>
        </pc:sldMkLst>
        <pc:spChg chg="mod">
          <ac:chgData name="Clément Lemaitre-Provost" userId="f3d9918a-5e1c-4d93-bfcf-4b1371c3a56c" providerId="ADAL" clId="{754864B7-1922-4507-9EAC-AC744E653A92}" dt="2024-04-29T17:57:50.739" v="1814"/>
          <ac:spMkLst>
            <pc:docMk/>
            <pc:sldMk cId="1451456528" sldId="361"/>
            <ac:spMk id="2" creationId="{5F6FBF65-D3C8-9341-B506-6DF8698F7792}"/>
          </ac:spMkLst>
        </pc:spChg>
        <pc:picChg chg="mod">
          <ac:chgData name="Clément Lemaitre-Provost" userId="f3d9918a-5e1c-4d93-bfcf-4b1371c3a56c" providerId="ADAL" clId="{754864B7-1922-4507-9EAC-AC744E653A92}" dt="2024-04-29T17:59:37.526" v="1828" actId="1076"/>
          <ac:picMkLst>
            <pc:docMk/>
            <pc:sldMk cId="1451456528" sldId="361"/>
            <ac:picMk id="6" creationId="{06A10ABF-5CE4-5A69-DAB8-C2BB91480DEC}"/>
          </ac:picMkLst>
        </pc:picChg>
      </pc:sldChg>
      <pc:sldChg chg="addSp delSp modSp add mod delCm modCm modNotesTx">
        <pc:chgData name="Clément Lemaitre-Provost" userId="f3d9918a-5e1c-4d93-bfcf-4b1371c3a56c" providerId="ADAL" clId="{754864B7-1922-4507-9EAC-AC744E653A92}" dt="2024-05-17T22:17:18.955" v="4056"/>
        <pc:sldMkLst>
          <pc:docMk/>
          <pc:sldMk cId="2704699562" sldId="362"/>
        </pc:sldMkLst>
        <pc:spChg chg="mod">
          <ac:chgData name="Clément Lemaitre-Provost" userId="f3d9918a-5e1c-4d93-bfcf-4b1371c3a56c" providerId="ADAL" clId="{754864B7-1922-4507-9EAC-AC744E653A92}" dt="2024-04-29T18:15:44.477" v="1927" actId="1076"/>
          <ac:spMkLst>
            <pc:docMk/>
            <pc:sldMk cId="2704699562" sldId="362"/>
            <ac:spMk id="3" creationId="{8D3E3D27-0BA8-F641-B446-49C7BE20B288}"/>
          </ac:spMkLst>
        </pc:spChg>
        <pc:spChg chg="mod">
          <ac:chgData name="Clément Lemaitre-Provost" userId="f3d9918a-5e1c-4d93-bfcf-4b1371c3a56c" providerId="ADAL" clId="{754864B7-1922-4507-9EAC-AC744E653A92}" dt="2024-04-29T18:15:38.143" v="1926" actId="207"/>
          <ac:spMkLst>
            <pc:docMk/>
            <pc:sldMk cId="2704699562" sldId="362"/>
            <ac:spMk id="4" creationId="{E0A533F3-9877-56C1-9AFB-DC70E0481B5D}"/>
          </ac:spMkLst>
        </pc:spChg>
        <pc:spChg chg="del">
          <ac:chgData name="Clément Lemaitre-Provost" userId="f3d9918a-5e1c-4d93-bfcf-4b1371c3a56c" providerId="ADAL" clId="{754864B7-1922-4507-9EAC-AC744E653A92}" dt="2024-04-29T18:12:54.914" v="1906" actId="478"/>
          <ac:spMkLst>
            <pc:docMk/>
            <pc:sldMk cId="2704699562" sldId="362"/>
            <ac:spMk id="7" creationId="{9AE2C1DA-D507-8D6C-832D-E3B3E5F2D9A6}"/>
          </ac:spMkLst>
        </pc:spChg>
        <pc:picChg chg="add mod">
          <ac:chgData name="Clément Lemaitre-Provost" userId="f3d9918a-5e1c-4d93-bfcf-4b1371c3a56c" providerId="ADAL" clId="{754864B7-1922-4507-9EAC-AC744E653A92}" dt="2024-04-29T18:15:12.047" v="1923" actId="14100"/>
          <ac:picMkLst>
            <pc:docMk/>
            <pc:sldMk cId="2704699562" sldId="362"/>
            <ac:picMk id="5" creationId="{3DF7983A-1588-4CB4-D07C-A818FA3616D7}"/>
          </ac:picMkLst>
        </pc:picChg>
        <pc:picChg chg="del mod">
          <ac:chgData name="Clément Lemaitre-Provost" userId="f3d9918a-5e1c-4d93-bfcf-4b1371c3a56c" providerId="ADAL" clId="{754864B7-1922-4507-9EAC-AC744E653A92}" dt="2024-04-29T18:13:58.777" v="1908" actId="478"/>
          <ac:picMkLst>
            <pc:docMk/>
            <pc:sldMk cId="2704699562" sldId="362"/>
            <ac:picMk id="6" creationId="{4567BAE8-0736-9077-4535-4486816380B2}"/>
          </ac:picMkLst>
        </pc:picChg>
        <pc:extLst>
          <p:ext xmlns:p="http://schemas.openxmlformats.org/presentationml/2006/main" uri="{D6D511B9-2390-475A-947B-AFAB55BFBCF1}">
            <pc226:cmChg xmlns:pc226="http://schemas.microsoft.com/office/powerpoint/2022/06/main/command" chg="del">
              <pc226:chgData name="Clément Lemaitre-Provost" userId="f3d9918a-5e1c-4d93-bfcf-4b1371c3a56c" providerId="ADAL" clId="{754864B7-1922-4507-9EAC-AC744E653A92}" dt="2024-05-17T22:17:14.969" v="4054"/>
              <pc2:cmMkLst xmlns:pc2="http://schemas.microsoft.com/office/powerpoint/2019/9/main/command">
                <pc:docMk/>
                <pc:sldMk cId="2704699562" sldId="362"/>
                <pc2:cmMk id="{05157507-9081-4400-ADC8-D6FB02AA34AD}"/>
              </pc2:cmMkLst>
            </pc226:cmChg>
            <pc226:cmChg xmlns:pc226="http://schemas.microsoft.com/office/powerpoint/2022/06/main/command" chg="mod">
              <pc226:chgData name="Clément Lemaitre-Provost" userId="f3d9918a-5e1c-4d93-bfcf-4b1371c3a56c" providerId="ADAL" clId="{754864B7-1922-4507-9EAC-AC744E653A92}" dt="2024-05-17T22:16:14.872" v="4053"/>
              <pc2:cmMkLst xmlns:pc2="http://schemas.microsoft.com/office/powerpoint/2019/9/main/command">
                <pc:docMk/>
                <pc:sldMk cId="2704699562" sldId="362"/>
                <pc2:cmMk id="{2303C214-1A61-451E-9ACE-5CB788580B9C}"/>
              </pc2:cmMkLst>
            </pc226:cmChg>
            <pc226:cmChg xmlns:pc226="http://schemas.microsoft.com/office/powerpoint/2022/06/main/command" chg="del">
              <pc226:chgData name="Clément Lemaitre-Provost" userId="f3d9918a-5e1c-4d93-bfcf-4b1371c3a56c" providerId="ADAL" clId="{754864B7-1922-4507-9EAC-AC744E653A92}" dt="2024-05-17T22:17:17.088" v="4055"/>
              <pc2:cmMkLst xmlns:pc2="http://schemas.microsoft.com/office/powerpoint/2019/9/main/command">
                <pc:docMk/>
                <pc:sldMk cId="2704699562" sldId="362"/>
                <pc2:cmMk id="{7D497529-BA1E-4A64-9AD4-0F0DB071A201}"/>
              </pc2:cmMkLst>
            </pc226:cmChg>
            <pc226:cmChg xmlns:pc226="http://schemas.microsoft.com/office/powerpoint/2022/06/main/command" chg="del">
              <pc226:chgData name="Clément Lemaitre-Provost" userId="f3d9918a-5e1c-4d93-bfcf-4b1371c3a56c" providerId="ADAL" clId="{754864B7-1922-4507-9EAC-AC744E653A92}" dt="2024-05-17T22:17:18.955" v="4056"/>
              <pc2:cmMkLst xmlns:pc2="http://schemas.microsoft.com/office/powerpoint/2019/9/main/command">
                <pc:docMk/>
                <pc:sldMk cId="2704699562" sldId="362"/>
                <pc2:cmMk id="{3BFDAD37-8DD7-47AB-A541-FC0C851921C0}"/>
              </pc2:cmMkLst>
            </pc226:cmChg>
          </p:ext>
        </pc:extLst>
      </pc:sldChg>
      <pc:sldChg chg="modSp mod addCm modNotesTx">
        <pc:chgData name="Clément Lemaitre-Provost" userId="f3d9918a-5e1c-4d93-bfcf-4b1371c3a56c" providerId="ADAL" clId="{754864B7-1922-4507-9EAC-AC744E653A92}" dt="2024-06-06T12:46:04.888" v="4106"/>
        <pc:sldMkLst>
          <pc:docMk/>
          <pc:sldMk cId="2937186125" sldId="366"/>
        </pc:sldMkLst>
        <pc:spChg chg="mod">
          <ac:chgData name="Clément Lemaitre-Provost" userId="f3d9918a-5e1c-4d93-bfcf-4b1371c3a56c" providerId="ADAL" clId="{754864B7-1922-4507-9EAC-AC744E653A92}" dt="2024-05-23T13:27:39.407" v="4082" actId="20577"/>
          <ac:spMkLst>
            <pc:docMk/>
            <pc:sldMk cId="2937186125" sldId="366"/>
            <ac:spMk id="2" creationId="{5F6FBF65-D3C8-9341-B506-6DF8698F7792}"/>
          </ac:spMkLst>
        </pc:spChg>
        <pc:extLst>
          <p:ext xmlns:p="http://schemas.openxmlformats.org/presentationml/2006/main" uri="{D6D511B9-2390-475A-947B-AFAB55BFBCF1}">
            <pc226:cmChg xmlns:pc226="http://schemas.microsoft.com/office/powerpoint/2022/06/main/command" chg="add">
              <pc226:chgData name="Clément Lemaitre-Provost" userId="f3d9918a-5e1c-4d93-bfcf-4b1371c3a56c" providerId="ADAL" clId="{754864B7-1922-4507-9EAC-AC744E653A92}" dt="2024-06-06T12:46:04.888" v="4106"/>
              <pc2:cmMkLst xmlns:pc2="http://schemas.microsoft.com/office/powerpoint/2019/9/main/command">
                <pc:docMk/>
                <pc:sldMk cId="2937186125" sldId="366"/>
                <pc2:cmMk id="{195D01DD-63C6-4FB1-B526-6A86F2662804}"/>
              </pc2:cmMkLst>
            </pc226:cmChg>
          </p:ext>
        </pc:extLst>
      </pc:sldChg>
      <pc:sldChg chg="modSp mod">
        <pc:chgData name="Clément Lemaitre-Provost" userId="f3d9918a-5e1c-4d93-bfcf-4b1371c3a56c" providerId="ADAL" clId="{754864B7-1922-4507-9EAC-AC744E653A92}" dt="2024-05-02T12:53:35.991" v="2232" actId="20577"/>
        <pc:sldMkLst>
          <pc:docMk/>
          <pc:sldMk cId="1736154868" sldId="367"/>
        </pc:sldMkLst>
        <pc:spChg chg="mod">
          <ac:chgData name="Clément Lemaitre-Provost" userId="f3d9918a-5e1c-4d93-bfcf-4b1371c3a56c" providerId="ADAL" clId="{754864B7-1922-4507-9EAC-AC744E653A92}" dt="2024-05-02T12:53:35.991" v="2232" actId="20577"/>
          <ac:spMkLst>
            <pc:docMk/>
            <pc:sldMk cId="1736154868" sldId="367"/>
            <ac:spMk id="2" creationId="{B69B550A-384E-D112-82E7-8580FEC3B2DB}"/>
          </ac:spMkLst>
        </pc:spChg>
      </pc:sldChg>
      <pc:sldChg chg="addCm modNotesTx">
        <pc:chgData name="Clément Lemaitre-Provost" userId="f3d9918a-5e1c-4d93-bfcf-4b1371c3a56c" providerId="ADAL" clId="{754864B7-1922-4507-9EAC-AC744E653A92}" dt="2024-06-06T12:47:57.769" v="4110"/>
        <pc:sldMkLst>
          <pc:docMk/>
          <pc:sldMk cId="1949405377" sldId="369"/>
        </pc:sldMkLst>
        <pc:extLst>
          <p:ext xmlns:p="http://schemas.openxmlformats.org/presentationml/2006/main" uri="{D6D511B9-2390-475A-947B-AFAB55BFBCF1}">
            <pc226:cmChg xmlns:pc226="http://schemas.microsoft.com/office/powerpoint/2022/06/main/command" chg="add">
              <pc226:chgData name="Clément Lemaitre-Provost" userId="f3d9918a-5e1c-4d93-bfcf-4b1371c3a56c" providerId="ADAL" clId="{754864B7-1922-4507-9EAC-AC744E653A92}" dt="2024-06-06T12:47:57.769" v="4110"/>
              <pc2:cmMkLst xmlns:pc2="http://schemas.microsoft.com/office/powerpoint/2019/9/main/command">
                <pc:docMk/>
                <pc:sldMk cId="1949405377" sldId="369"/>
                <pc2:cmMk id="{E52E36D8-6F07-4B09-A0C8-7AEF03964A70}"/>
              </pc2:cmMkLst>
            </pc226:cmChg>
          </p:ext>
        </pc:extLst>
      </pc:sldChg>
      <pc:sldChg chg="modSp mod">
        <pc:chgData name="Clément Lemaitre-Provost" userId="f3d9918a-5e1c-4d93-bfcf-4b1371c3a56c" providerId="ADAL" clId="{754864B7-1922-4507-9EAC-AC744E653A92}" dt="2024-05-02T12:40:58.726" v="2187" actId="20577"/>
        <pc:sldMkLst>
          <pc:docMk/>
          <pc:sldMk cId="932627658" sldId="371"/>
        </pc:sldMkLst>
        <pc:spChg chg="mod">
          <ac:chgData name="Clément Lemaitre-Provost" userId="f3d9918a-5e1c-4d93-bfcf-4b1371c3a56c" providerId="ADAL" clId="{754864B7-1922-4507-9EAC-AC744E653A92}" dt="2024-05-02T12:40:58.726" v="2187" actId="20577"/>
          <ac:spMkLst>
            <pc:docMk/>
            <pc:sldMk cId="932627658" sldId="371"/>
            <ac:spMk id="2" creationId="{B69B550A-384E-D112-82E7-8580FEC3B2DB}"/>
          </ac:spMkLst>
        </pc:spChg>
      </pc:sldChg>
      <pc:sldChg chg="modSp mod">
        <pc:chgData name="Clément Lemaitre-Provost" userId="f3d9918a-5e1c-4d93-bfcf-4b1371c3a56c" providerId="ADAL" clId="{754864B7-1922-4507-9EAC-AC744E653A92}" dt="2024-05-02T12:40:51.386" v="2182" actId="20577"/>
        <pc:sldMkLst>
          <pc:docMk/>
          <pc:sldMk cId="2244471179" sldId="372"/>
        </pc:sldMkLst>
        <pc:spChg chg="mod">
          <ac:chgData name="Clément Lemaitre-Provost" userId="f3d9918a-5e1c-4d93-bfcf-4b1371c3a56c" providerId="ADAL" clId="{754864B7-1922-4507-9EAC-AC744E653A92}" dt="2024-05-02T12:40:51.386" v="2182" actId="20577"/>
          <ac:spMkLst>
            <pc:docMk/>
            <pc:sldMk cId="2244471179" sldId="372"/>
            <ac:spMk id="2" creationId="{B69B550A-384E-D112-82E7-8580FEC3B2DB}"/>
          </ac:spMkLst>
        </pc:spChg>
      </pc:sldChg>
      <pc:sldChg chg="addSp modSp mod ord modAnim">
        <pc:chgData name="Clément Lemaitre-Provost" userId="f3d9918a-5e1c-4d93-bfcf-4b1371c3a56c" providerId="ADAL" clId="{754864B7-1922-4507-9EAC-AC744E653A92}" dt="2024-05-23T13:28:38.687" v="4088" actId="14100"/>
        <pc:sldMkLst>
          <pc:docMk/>
          <pc:sldMk cId="3848701183" sldId="373"/>
        </pc:sldMkLst>
        <pc:spChg chg="mod">
          <ac:chgData name="Clément Lemaitre-Provost" userId="f3d9918a-5e1c-4d93-bfcf-4b1371c3a56c" providerId="ADAL" clId="{754864B7-1922-4507-9EAC-AC744E653A92}" dt="2024-05-23T13:28:32.891" v="4086" actId="20577"/>
          <ac:spMkLst>
            <pc:docMk/>
            <pc:sldMk cId="3848701183" sldId="373"/>
            <ac:spMk id="2" creationId="{B69B550A-384E-D112-82E7-8580FEC3B2DB}"/>
          </ac:spMkLst>
        </pc:spChg>
        <pc:spChg chg="add mod">
          <ac:chgData name="Clément Lemaitre-Provost" userId="f3d9918a-5e1c-4d93-bfcf-4b1371c3a56c" providerId="ADAL" clId="{754864B7-1922-4507-9EAC-AC744E653A92}" dt="2024-05-14T12:47:17.574" v="3820" actId="1076"/>
          <ac:spMkLst>
            <pc:docMk/>
            <pc:sldMk cId="3848701183" sldId="373"/>
            <ac:spMk id="4" creationId="{AF8BD439-2275-3156-DAEC-E5800F403F20}"/>
          </ac:spMkLst>
        </pc:spChg>
        <pc:picChg chg="add mod">
          <ac:chgData name="Clément Lemaitre-Provost" userId="f3d9918a-5e1c-4d93-bfcf-4b1371c3a56c" providerId="ADAL" clId="{754864B7-1922-4507-9EAC-AC744E653A92}" dt="2024-05-14T12:47:09.202" v="3818" actId="1076"/>
          <ac:picMkLst>
            <pc:docMk/>
            <pc:sldMk cId="3848701183" sldId="373"/>
            <ac:picMk id="3" creationId="{4E22AF54-F2E4-5C5C-F4FF-EFD9B9CD1985}"/>
          </ac:picMkLst>
        </pc:picChg>
        <pc:picChg chg="mod">
          <ac:chgData name="Clément Lemaitre-Provost" userId="f3d9918a-5e1c-4d93-bfcf-4b1371c3a56c" providerId="ADAL" clId="{754864B7-1922-4507-9EAC-AC744E653A92}" dt="2024-05-23T13:28:38.687" v="4088" actId="14100"/>
          <ac:picMkLst>
            <pc:docMk/>
            <pc:sldMk cId="3848701183" sldId="373"/>
            <ac:picMk id="10" creationId="{3744D0FD-3043-F752-585D-0803C707FC83}"/>
          </ac:picMkLst>
        </pc:picChg>
      </pc:sldChg>
      <pc:sldChg chg="addSp delSp modSp add mod modAnim">
        <pc:chgData name="Clément Lemaitre-Provost" userId="f3d9918a-5e1c-4d93-bfcf-4b1371c3a56c" providerId="ADAL" clId="{754864B7-1922-4507-9EAC-AC744E653A92}" dt="2024-05-14T13:55:50.257" v="3985" actId="20577"/>
        <pc:sldMkLst>
          <pc:docMk/>
          <pc:sldMk cId="152021433" sldId="374"/>
        </pc:sldMkLst>
        <pc:spChg chg="mod">
          <ac:chgData name="Clément Lemaitre-Provost" userId="f3d9918a-5e1c-4d93-bfcf-4b1371c3a56c" providerId="ADAL" clId="{754864B7-1922-4507-9EAC-AC744E653A92}" dt="2024-05-14T12:49:20.291" v="3832" actId="6549"/>
          <ac:spMkLst>
            <pc:docMk/>
            <pc:sldMk cId="152021433" sldId="374"/>
            <ac:spMk id="2" creationId="{B69B550A-384E-D112-82E7-8580FEC3B2DB}"/>
          </ac:spMkLst>
        </pc:spChg>
        <pc:spChg chg="add mod">
          <ac:chgData name="Clément Lemaitre-Provost" userId="f3d9918a-5e1c-4d93-bfcf-4b1371c3a56c" providerId="ADAL" clId="{754864B7-1922-4507-9EAC-AC744E653A92}" dt="2024-05-02T12:25:27.034" v="2014" actId="1076"/>
          <ac:spMkLst>
            <pc:docMk/>
            <pc:sldMk cId="152021433" sldId="374"/>
            <ac:spMk id="4" creationId="{3D1D29A2-BD60-D6BF-6DD2-C1CCF49DA372}"/>
          </ac:spMkLst>
        </pc:spChg>
        <pc:spChg chg="add mod">
          <ac:chgData name="Clément Lemaitre-Provost" userId="f3d9918a-5e1c-4d93-bfcf-4b1371c3a56c" providerId="ADAL" clId="{754864B7-1922-4507-9EAC-AC744E653A92}" dt="2024-05-14T13:55:50.257" v="3985" actId="20577"/>
          <ac:spMkLst>
            <pc:docMk/>
            <pc:sldMk cId="152021433" sldId="374"/>
            <ac:spMk id="5" creationId="{6AB7B173-BC52-49AC-C66B-34153D49AAB4}"/>
          </ac:spMkLst>
        </pc:spChg>
        <pc:picChg chg="add mod">
          <ac:chgData name="Clément Lemaitre-Provost" userId="f3d9918a-5e1c-4d93-bfcf-4b1371c3a56c" providerId="ADAL" clId="{754864B7-1922-4507-9EAC-AC744E653A92}" dt="2024-05-14T12:49:36.261" v="3836" actId="1076"/>
          <ac:picMkLst>
            <pc:docMk/>
            <pc:sldMk cId="152021433" sldId="374"/>
            <ac:picMk id="3" creationId="{5B853376-1091-84A7-2C47-4791326A92BA}"/>
          </ac:picMkLst>
        </pc:picChg>
        <pc:picChg chg="add mod">
          <ac:chgData name="Clément Lemaitre-Provost" userId="f3d9918a-5e1c-4d93-bfcf-4b1371c3a56c" providerId="ADAL" clId="{754864B7-1922-4507-9EAC-AC744E653A92}" dt="2024-05-02T12:26:08.426" v="2021" actId="207"/>
          <ac:picMkLst>
            <pc:docMk/>
            <pc:sldMk cId="152021433" sldId="374"/>
            <ac:picMk id="6" creationId="{04637E46-ECFC-D994-4063-D7E6A958705C}"/>
          </ac:picMkLst>
        </pc:picChg>
        <pc:picChg chg="del">
          <ac:chgData name="Clément Lemaitre-Provost" userId="f3d9918a-5e1c-4d93-bfcf-4b1371c3a56c" providerId="ADAL" clId="{754864B7-1922-4507-9EAC-AC744E653A92}" dt="2024-05-02T12:20:32.945" v="1948" actId="478"/>
          <ac:picMkLst>
            <pc:docMk/>
            <pc:sldMk cId="152021433" sldId="374"/>
            <ac:picMk id="10" creationId="{3744D0FD-3043-F752-585D-0803C707FC83}"/>
          </ac:picMkLst>
        </pc:picChg>
      </pc:sldChg>
      <pc:sldChg chg="addSp delSp modSp add mod modAnim modNotesTx">
        <pc:chgData name="Clément Lemaitre-Provost" userId="f3d9918a-5e1c-4d93-bfcf-4b1371c3a56c" providerId="ADAL" clId="{754864B7-1922-4507-9EAC-AC744E653A92}" dt="2024-05-14T12:52:57.287" v="3872" actId="20577"/>
        <pc:sldMkLst>
          <pc:docMk/>
          <pc:sldMk cId="2770583804" sldId="375"/>
        </pc:sldMkLst>
        <pc:spChg chg="mod">
          <ac:chgData name="Clément Lemaitre-Provost" userId="f3d9918a-5e1c-4d93-bfcf-4b1371c3a56c" providerId="ADAL" clId="{754864B7-1922-4507-9EAC-AC744E653A92}" dt="2024-05-14T12:51:44.833" v="3851" actId="14100"/>
          <ac:spMkLst>
            <pc:docMk/>
            <pc:sldMk cId="2770583804" sldId="375"/>
            <ac:spMk id="2" creationId="{B69B550A-384E-D112-82E7-8580FEC3B2DB}"/>
          </ac:spMkLst>
        </pc:spChg>
        <pc:spChg chg="add mod">
          <ac:chgData name="Clément Lemaitre-Provost" userId="f3d9918a-5e1c-4d93-bfcf-4b1371c3a56c" providerId="ADAL" clId="{754864B7-1922-4507-9EAC-AC744E653A92}" dt="2024-05-14T12:52:01.277" v="3857" actId="14100"/>
          <ac:spMkLst>
            <pc:docMk/>
            <pc:sldMk cId="2770583804" sldId="375"/>
            <ac:spMk id="3" creationId="{B3D56CF0-6286-522A-C73F-19683F2AB113}"/>
          </ac:spMkLst>
        </pc:spChg>
        <pc:spChg chg="del">
          <ac:chgData name="Clément Lemaitre-Provost" userId="f3d9918a-5e1c-4d93-bfcf-4b1371c3a56c" providerId="ADAL" clId="{754864B7-1922-4507-9EAC-AC744E653A92}" dt="2024-05-02T12:30:08.816" v="2071" actId="478"/>
          <ac:spMkLst>
            <pc:docMk/>
            <pc:sldMk cId="2770583804" sldId="375"/>
            <ac:spMk id="4" creationId="{3D1D29A2-BD60-D6BF-6DD2-C1CCF49DA372}"/>
          </ac:spMkLst>
        </pc:spChg>
        <pc:spChg chg="add mod">
          <ac:chgData name="Clément Lemaitre-Provost" userId="f3d9918a-5e1c-4d93-bfcf-4b1371c3a56c" providerId="ADAL" clId="{754864B7-1922-4507-9EAC-AC744E653A92}" dt="2024-05-14T12:52:50.516" v="3871" actId="20577"/>
          <ac:spMkLst>
            <pc:docMk/>
            <pc:sldMk cId="2770583804" sldId="375"/>
            <ac:spMk id="4" creationId="{44F022D9-9B59-4063-9E22-CC975FBE6461}"/>
          </ac:spMkLst>
        </pc:spChg>
        <pc:picChg chg="del mod">
          <ac:chgData name="Clément Lemaitre-Provost" userId="f3d9918a-5e1c-4d93-bfcf-4b1371c3a56c" providerId="ADAL" clId="{754864B7-1922-4507-9EAC-AC744E653A92}" dt="2024-05-02T12:28:26.892" v="2058" actId="478"/>
          <ac:picMkLst>
            <pc:docMk/>
            <pc:sldMk cId="2770583804" sldId="375"/>
            <ac:picMk id="3" creationId="{5B853376-1091-84A7-2C47-4791326A92BA}"/>
          </ac:picMkLst>
        </pc:picChg>
        <pc:picChg chg="add mod">
          <ac:chgData name="Clément Lemaitre-Provost" userId="f3d9918a-5e1c-4d93-bfcf-4b1371c3a56c" providerId="ADAL" clId="{754864B7-1922-4507-9EAC-AC744E653A92}" dt="2024-05-14T12:52:14.176" v="3861" actId="1076"/>
          <ac:picMkLst>
            <pc:docMk/>
            <pc:sldMk cId="2770583804" sldId="375"/>
            <ac:picMk id="5" creationId="{922D103C-3283-8310-038B-775B838689BD}"/>
          </ac:picMkLst>
        </pc:picChg>
        <pc:picChg chg="del">
          <ac:chgData name="Clément Lemaitre-Provost" userId="f3d9918a-5e1c-4d93-bfcf-4b1371c3a56c" providerId="ADAL" clId="{754864B7-1922-4507-9EAC-AC744E653A92}" dt="2024-05-02T12:30:10.605" v="2072" actId="478"/>
          <ac:picMkLst>
            <pc:docMk/>
            <pc:sldMk cId="2770583804" sldId="375"/>
            <ac:picMk id="6" creationId="{04637E46-ECFC-D994-4063-D7E6A958705C}"/>
          </ac:picMkLst>
        </pc:picChg>
      </pc:sldChg>
      <pc:sldChg chg="addSp delSp modSp add mod modAnim">
        <pc:chgData name="Clément Lemaitre-Provost" userId="f3d9918a-5e1c-4d93-bfcf-4b1371c3a56c" providerId="ADAL" clId="{754864B7-1922-4507-9EAC-AC744E653A92}" dt="2024-05-14T12:55:45.629" v="3895" actId="20577"/>
        <pc:sldMkLst>
          <pc:docMk/>
          <pc:sldMk cId="1625947986" sldId="376"/>
        </pc:sldMkLst>
        <pc:spChg chg="mod">
          <ac:chgData name="Clément Lemaitre-Provost" userId="f3d9918a-5e1c-4d93-bfcf-4b1371c3a56c" providerId="ADAL" clId="{754864B7-1922-4507-9EAC-AC744E653A92}" dt="2024-05-14T12:55:45.629" v="3895" actId="20577"/>
          <ac:spMkLst>
            <pc:docMk/>
            <pc:sldMk cId="1625947986" sldId="376"/>
            <ac:spMk id="2" creationId="{B69B550A-384E-D112-82E7-8580FEC3B2DB}"/>
          </ac:spMkLst>
        </pc:spChg>
        <pc:spChg chg="add mod">
          <ac:chgData name="Clément Lemaitre-Provost" userId="f3d9918a-5e1c-4d93-bfcf-4b1371c3a56c" providerId="ADAL" clId="{754864B7-1922-4507-9EAC-AC744E653A92}" dt="2024-05-14T12:55:28.786" v="3894" actId="1076"/>
          <ac:spMkLst>
            <pc:docMk/>
            <pc:sldMk cId="1625947986" sldId="376"/>
            <ac:spMk id="5" creationId="{32613584-0A11-B9D5-D6FC-622DE13B510C}"/>
          </ac:spMkLst>
        </pc:spChg>
        <pc:spChg chg="add mod">
          <ac:chgData name="Clément Lemaitre-Provost" userId="f3d9918a-5e1c-4d93-bfcf-4b1371c3a56c" providerId="ADAL" clId="{754864B7-1922-4507-9EAC-AC744E653A92}" dt="2024-05-02T12:34:17.606" v="2131"/>
          <ac:spMkLst>
            <pc:docMk/>
            <pc:sldMk cId="1625947986" sldId="376"/>
            <ac:spMk id="9" creationId="{DEA26F5F-5FF3-6016-FBD3-33E1FBB99DB9}"/>
          </ac:spMkLst>
        </pc:spChg>
        <pc:spChg chg="add mod">
          <ac:chgData name="Clément Lemaitre-Provost" userId="f3d9918a-5e1c-4d93-bfcf-4b1371c3a56c" providerId="ADAL" clId="{754864B7-1922-4507-9EAC-AC744E653A92}" dt="2024-05-14T12:55:21.254" v="3893" actId="1076"/>
          <ac:spMkLst>
            <pc:docMk/>
            <pc:sldMk cId="1625947986" sldId="376"/>
            <ac:spMk id="11" creationId="{47498F90-0868-12C0-AC90-F20513C93480}"/>
          </ac:spMkLst>
        </pc:spChg>
        <pc:grpChg chg="add mod">
          <ac:chgData name="Clément Lemaitre-Provost" userId="f3d9918a-5e1c-4d93-bfcf-4b1371c3a56c" providerId="ADAL" clId="{754864B7-1922-4507-9EAC-AC744E653A92}" dt="2024-05-02T12:33:43.837" v="2130" actId="1076"/>
          <ac:grpSpMkLst>
            <pc:docMk/>
            <pc:sldMk cId="1625947986" sldId="376"/>
            <ac:grpSpMk id="3" creationId="{8C98300B-BE7A-4B08-E62A-E893BD94EF41}"/>
          </ac:grpSpMkLst>
        </pc:grpChg>
        <pc:picChg chg="add mod">
          <ac:chgData name="Clément Lemaitre-Provost" userId="f3d9918a-5e1c-4d93-bfcf-4b1371c3a56c" providerId="ADAL" clId="{754864B7-1922-4507-9EAC-AC744E653A92}" dt="2024-05-02T12:33:43.837" v="2130" actId="1076"/>
          <ac:picMkLst>
            <pc:docMk/>
            <pc:sldMk cId="1625947986" sldId="376"/>
            <ac:picMk id="4" creationId="{0D018F8B-3DEF-3747-2442-0AE833032895}"/>
          </ac:picMkLst>
        </pc:picChg>
        <pc:picChg chg="del">
          <ac:chgData name="Clément Lemaitre-Provost" userId="f3d9918a-5e1c-4d93-bfcf-4b1371c3a56c" providerId="ADAL" clId="{754864B7-1922-4507-9EAC-AC744E653A92}" dt="2024-05-02T12:32:49.962" v="2122" actId="478"/>
          <ac:picMkLst>
            <pc:docMk/>
            <pc:sldMk cId="1625947986" sldId="376"/>
            <ac:picMk id="5" creationId="{922D103C-3283-8310-038B-775B838689BD}"/>
          </ac:picMkLst>
        </pc:picChg>
        <pc:picChg chg="add mod">
          <ac:chgData name="Clément Lemaitre-Provost" userId="f3d9918a-5e1c-4d93-bfcf-4b1371c3a56c" providerId="ADAL" clId="{754864B7-1922-4507-9EAC-AC744E653A92}" dt="2024-05-02T12:33:43.837" v="2130" actId="1076"/>
          <ac:picMkLst>
            <pc:docMk/>
            <pc:sldMk cId="1625947986" sldId="376"/>
            <ac:picMk id="8" creationId="{8B0C5F0A-40F8-CFB1-4DCE-419FDF5B90C4}"/>
          </ac:picMkLst>
        </pc:picChg>
        <pc:picChg chg="add mod">
          <ac:chgData name="Clément Lemaitre-Provost" userId="f3d9918a-5e1c-4d93-bfcf-4b1371c3a56c" providerId="ADAL" clId="{754864B7-1922-4507-9EAC-AC744E653A92}" dt="2024-05-02T12:34:17.606" v="2131"/>
          <ac:picMkLst>
            <pc:docMk/>
            <pc:sldMk cId="1625947986" sldId="376"/>
            <ac:picMk id="10" creationId="{D2603D44-583B-5F4C-7B29-0BE43FE99500}"/>
          </ac:picMkLst>
        </pc:picChg>
        <pc:cxnChg chg="add mod">
          <ac:chgData name="Clément Lemaitre-Provost" userId="f3d9918a-5e1c-4d93-bfcf-4b1371c3a56c" providerId="ADAL" clId="{754864B7-1922-4507-9EAC-AC744E653A92}" dt="2024-05-02T12:33:43.837" v="2130" actId="1076"/>
          <ac:cxnSpMkLst>
            <pc:docMk/>
            <pc:sldMk cId="1625947986" sldId="376"/>
            <ac:cxnSpMk id="6" creationId="{9BEBF68E-A51F-A368-9FFF-596D53279582}"/>
          </ac:cxnSpMkLst>
        </pc:cxnChg>
      </pc:sldChg>
      <pc:sldChg chg="add del">
        <pc:chgData name="Clément Lemaitre-Provost" userId="f3d9918a-5e1c-4d93-bfcf-4b1371c3a56c" providerId="ADAL" clId="{754864B7-1922-4507-9EAC-AC744E653A92}" dt="2024-05-02T12:34:27.747" v="2133" actId="2890"/>
        <pc:sldMkLst>
          <pc:docMk/>
          <pc:sldMk cId="2894360959" sldId="377"/>
        </pc:sldMkLst>
      </pc:sldChg>
      <pc:sldChg chg="addSp delSp modSp add mod ord modAnim">
        <pc:chgData name="Clément Lemaitre-Provost" userId="f3d9918a-5e1c-4d93-bfcf-4b1371c3a56c" providerId="ADAL" clId="{754864B7-1922-4507-9EAC-AC744E653A92}" dt="2024-05-14T12:57:14.823" v="3904" actId="339"/>
        <pc:sldMkLst>
          <pc:docMk/>
          <pc:sldMk cId="3684891396" sldId="377"/>
        </pc:sldMkLst>
        <pc:spChg chg="mod">
          <ac:chgData name="Clément Lemaitre-Provost" userId="f3d9918a-5e1c-4d93-bfcf-4b1371c3a56c" providerId="ADAL" clId="{754864B7-1922-4507-9EAC-AC744E653A92}" dt="2024-05-14T12:56:20.958" v="3899" actId="1076"/>
          <ac:spMkLst>
            <pc:docMk/>
            <pc:sldMk cId="3684891396" sldId="377"/>
            <ac:spMk id="2" creationId="{B69B550A-384E-D112-82E7-8580FEC3B2DB}"/>
          </ac:spMkLst>
        </pc:spChg>
        <pc:spChg chg="add mod">
          <ac:chgData name="Clément Lemaitre-Provost" userId="f3d9918a-5e1c-4d93-bfcf-4b1371c3a56c" providerId="ADAL" clId="{754864B7-1922-4507-9EAC-AC744E653A92}" dt="2024-05-02T12:38:30.987" v="2173" actId="1076"/>
          <ac:spMkLst>
            <pc:docMk/>
            <pc:sldMk cId="3684891396" sldId="377"/>
            <ac:spMk id="4" creationId="{8504B49B-CBAC-1D80-93ED-176E8C8D1A3B}"/>
          </ac:spMkLst>
        </pc:spChg>
        <pc:spChg chg="add mod">
          <ac:chgData name="Clément Lemaitre-Provost" userId="f3d9918a-5e1c-4d93-bfcf-4b1371c3a56c" providerId="ADAL" clId="{754864B7-1922-4507-9EAC-AC744E653A92}" dt="2024-05-14T12:56:25.702" v="3900" actId="1076"/>
          <ac:spMkLst>
            <pc:docMk/>
            <pc:sldMk cId="3684891396" sldId="377"/>
            <ac:spMk id="6" creationId="{2B5A05FA-32C9-5504-2196-704DB35D396A}"/>
          </ac:spMkLst>
        </pc:spChg>
        <pc:graphicFrameChg chg="add mod modGraphic">
          <ac:chgData name="Clément Lemaitre-Provost" userId="f3d9918a-5e1c-4d93-bfcf-4b1371c3a56c" providerId="ADAL" clId="{754864B7-1922-4507-9EAC-AC744E653A92}" dt="2024-05-14T12:57:14.823" v="3904" actId="339"/>
          <ac:graphicFrameMkLst>
            <pc:docMk/>
            <pc:sldMk cId="3684891396" sldId="377"/>
            <ac:graphicFrameMk id="3" creationId="{92097A99-76F1-CD62-B660-848731813730}"/>
          </ac:graphicFrameMkLst>
        </pc:graphicFrameChg>
        <pc:picChg chg="del">
          <ac:chgData name="Clément Lemaitre-Provost" userId="f3d9918a-5e1c-4d93-bfcf-4b1371c3a56c" providerId="ADAL" clId="{754864B7-1922-4507-9EAC-AC744E653A92}" dt="2024-05-02T12:34:40.509" v="2145" actId="478"/>
          <ac:picMkLst>
            <pc:docMk/>
            <pc:sldMk cId="3684891396" sldId="377"/>
            <ac:picMk id="5" creationId="{922D103C-3283-8310-038B-775B838689BD}"/>
          </ac:picMkLst>
        </pc:picChg>
      </pc:sldChg>
      <pc:sldChg chg="addSp delSp modSp add mod ord">
        <pc:chgData name="Clément Lemaitre-Provost" userId="f3d9918a-5e1c-4d93-bfcf-4b1371c3a56c" providerId="ADAL" clId="{754864B7-1922-4507-9EAC-AC744E653A92}" dt="2024-05-02T19:53:14.771" v="3617" actId="14100"/>
        <pc:sldMkLst>
          <pc:docMk/>
          <pc:sldMk cId="3622460492" sldId="378"/>
        </pc:sldMkLst>
        <pc:spChg chg="mod">
          <ac:chgData name="Clément Lemaitre-Provost" userId="f3d9918a-5e1c-4d93-bfcf-4b1371c3a56c" providerId="ADAL" clId="{754864B7-1922-4507-9EAC-AC744E653A92}" dt="2024-05-02T19:53:08.743" v="3615" actId="1076"/>
          <ac:spMkLst>
            <pc:docMk/>
            <pc:sldMk cId="3622460492" sldId="378"/>
            <ac:spMk id="2" creationId="{B69B550A-384E-D112-82E7-8580FEC3B2DB}"/>
          </ac:spMkLst>
        </pc:spChg>
        <pc:spChg chg="del">
          <ac:chgData name="Clément Lemaitre-Provost" userId="f3d9918a-5e1c-4d93-bfcf-4b1371c3a56c" providerId="ADAL" clId="{754864B7-1922-4507-9EAC-AC744E653A92}" dt="2024-05-02T13:16:09.626" v="2298" actId="478"/>
          <ac:spMkLst>
            <pc:docMk/>
            <pc:sldMk cId="3622460492" sldId="378"/>
            <ac:spMk id="4" creationId="{8504B49B-CBAC-1D80-93ED-176E8C8D1A3B}"/>
          </ac:spMkLst>
        </pc:spChg>
        <pc:spChg chg="del">
          <ac:chgData name="Clément Lemaitre-Provost" userId="f3d9918a-5e1c-4d93-bfcf-4b1371c3a56c" providerId="ADAL" clId="{754864B7-1922-4507-9EAC-AC744E653A92}" dt="2024-05-02T13:16:38.751" v="2343" actId="478"/>
          <ac:spMkLst>
            <pc:docMk/>
            <pc:sldMk cId="3622460492" sldId="378"/>
            <ac:spMk id="6" creationId="{2B5A05FA-32C9-5504-2196-704DB35D396A}"/>
          </ac:spMkLst>
        </pc:spChg>
        <pc:spChg chg="mod">
          <ac:chgData name="Clément Lemaitre-Provost" userId="f3d9918a-5e1c-4d93-bfcf-4b1371c3a56c" providerId="ADAL" clId="{754864B7-1922-4507-9EAC-AC744E653A92}" dt="2024-05-02T13:16:04.336" v="2296" actId="20577"/>
          <ac:spMkLst>
            <pc:docMk/>
            <pc:sldMk cId="3622460492" sldId="378"/>
            <ac:spMk id="7" creationId="{C5DFB938-2839-5A45-A454-BF0CD6F632AC}"/>
          </ac:spMkLst>
        </pc:spChg>
        <pc:graphicFrameChg chg="del">
          <ac:chgData name="Clément Lemaitre-Provost" userId="f3d9918a-5e1c-4d93-bfcf-4b1371c3a56c" providerId="ADAL" clId="{754864B7-1922-4507-9EAC-AC744E653A92}" dt="2024-05-02T13:16:07.544" v="2297" actId="478"/>
          <ac:graphicFrameMkLst>
            <pc:docMk/>
            <pc:sldMk cId="3622460492" sldId="378"/>
            <ac:graphicFrameMk id="3" creationId="{92097A99-76F1-CD62-B660-848731813730}"/>
          </ac:graphicFrameMkLst>
        </pc:graphicFrameChg>
        <pc:picChg chg="add mod">
          <ac:chgData name="Clément Lemaitre-Provost" userId="f3d9918a-5e1c-4d93-bfcf-4b1371c3a56c" providerId="ADAL" clId="{754864B7-1922-4507-9EAC-AC744E653A92}" dt="2024-05-02T19:53:14.771" v="3617" actId="14100"/>
          <ac:picMkLst>
            <pc:docMk/>
            <pc:sldMk cId="3622460492" sldId="378"/>
            <ac:picMk id="8" creationId="{D87C5DCD-6F66-7566-9F4A-0CD58756C227}"/>
          </ac:picMkLst>
        </pc:picChg>
      </pc:sldChg>
      <pc:sldChg chg="addSp modSp add mod">
        <pc:chgData name="Clément Lemaitre-Provost" userId="f3d9918a-5e1c-4d93-bfcf-4b1371c3a56c" providerId="ADAL" clId="{754864B7-1922-4507-9EAC-AC744E653A92}" dt="2024-05-02T19:58:24.784" v="3690" actId="20577"/>
        <pc:sldMkLst>
          <pc:docMk/>
          <pc:sldMk cId="1189827486" sldId="379"/>
        </pc:sldMkLst>
        <pc:spChg chg="mod">
          <ac:chgData name="Clément Lemaitre-Provost" userId="f3d9918a-5e1c-4d93-bfcf-4b1371c3a56c" providerId="ADAL" clId="{754864B7-1922-4507-9EAC-AC744E653A92}" dt="2024-05-02T19:58:24.784" v="3690" actId="20577"/>
          <ac:spMkLst>
            <pc:docMk/>
            <pc:sldMk cId="1189827486" sldId="379"/>
            <ac:spMk id="2" creationId="{B69B550A-384E-D112-82E7-8580FEC3B2DB}"/>
          </ac:spMkLst>
        </pc:spChg>
        <pc:spChg chg="mod">
          <ac:chgData name="Clément Lemaitre-Provost" userId="f3d9918a-5e1c-4d93-bfcf-4b1371c3a56c" providerId="ADAL" clId="{754864B7-1922-4507-9EAC-AC744E653A92}" dt="2024-05-02T19:56:29.855" v="3677" actId="1076"/>
          <ac:spMkLst>
            <pc:docMk/>
            <pc:sldMk cId="1189827486" sldId="379"/>
            <ac:spMk id="7" creationId="{C5DFB938-2839-5A45-A454-BF0CD6F632AC}"/>
          </ac:spMkLst>
        </pc:spChg>
        <pc:picChg chg="add mod ord">
          <ac:chgData name="Clément Lemaitre-Provost" userId="f3d9918a-5e1c-4d93-bfcf-4b1371c3a56c" providerId="ADAL" clId="{754864B7-1922-4507-9EAC-AC744E653A92}" dt="2024-05-02T19:58:05.625" v="3686" actId="1076"/>
          <ac:picMkLst>
            <pc:docMk/>
            <pc:sldMk cId="1189827486" sldId="379"/>
            <ac:picMk id="4" creationId="{0A5AEFC1-56BE-22C9-2168-38DC3613ABA1}"/>
          </ac:picMkLst>
        </pc:picChg>
      </pc:sldChg>
      <pc:sldChg chg="addSp delSp modSp add mod">
        <pc:chgData name="Clément Lemaitre-Provost" userId="f3d9918a-5e1c-4d93-bfcf-4b1371c3a56c" providerId="ADAL" clId="{754864B7-1922-4507-9EAC-AC744E653A92}" dt="2024-05-02T20:09:19.617" v="3744" actId="179"/>
        <pc:sldMkLst>
          <pc:docMk/>
          <pc:sldMk cId="465983203" sldId="380"/>
        </pc:sldMkLst>
        <pc:spChg chg="mod">
          <ac:chgData name="Clément Lemaitre-Provost" userId="f3d9918a-5e1c-4d93-bfcf-4b1371c3a56c" providerId="ADAL" clId="{754864B7-1922-4507-9EAC-AC744E653A92}" dt="2024-05-02T20:09:19.617" v="3744" actId="179"/>
          <ac:spMkLst>
            <pc:docMk/>
            <pc:sldMk cId="465983203" sldId="380"/>
            <ac:spMk id="2" creationId="{B69B550A-384E-D112-82E7-8580FEC3B2DB}"/>
          </ac:spMkLst>
        </pc:spChg>
        <pc:spChg chg="mod">
          <ac:chgData name="Clément Lemaitre-Provost" userId="f3d9918a-5e1c-4d93-bfcf-4b1371c3a56c" providerId="ADAL" clId="{754864B7-1922-4507-9EAC-AC744E653A92}" dt="2024-05-02T13:20:25.723" v="2512" actId="1076"/>
          <ac:spMkLst>
            <pc:docMk/>
            <pc:sldMk cId="465983203" sldId="380"/>
            <ac:spMk id="7" creationId="{C5DFB938-2839-5A45-A454-BF0CD6F632AC}"/>
          </ac:spMkLst>
        </pc:spChg>
        <pc:picChg chg="add del mod">
          <ac:chgData name="Clément Lemaitre-Provost" userId="f3d9918a-5e1c-4d93-bfcf-4b1371c3a56c" providerId="ADAL" clId="{754864B7-1922-4507-9EAC-AC744E653A92}" dt="2024-05-02T20:08:39.131" v="3735" actId="478"/>
          <ac:picMkLst>
            <pc:docMk/>
            <pc:sldMk cId="465983203" sldId="380"/>
            <ac:picMk id="4" creationId="{272A1468-F4DA-3FD5-6E17-EB38204DE488}"/>
          </ac:picMkLst>
        </pc:picChg>
        <pc:picChg chg="add mod">
          <ac:chgData name="Clément Lemaitre-Provost" userId="f3d9918a-5e1c-4d93-bfcf-4b1371c3a56c" providerId="ADAL" clId="{754864B7-1922-4507-9EAC-AC744E653A92}" dt="2024-05-02T20:09:08.314" v="3743"/>
          <ac:picMkLst>
            <pc:docMk/>
            <pc:sldMk cId="465983203" sldId="380"/>
            <ac:picMk id="6" creationId="{E2BC4712-8EF3-3CC5-90BF-F8662FA42764}"/>
          </ac:picMkLst>
        </pc:picChg>
      </pc:sldChg>
      <pc:sldChg chg="addSp modSp add mod">
        <pc:chgData name="Clément Lemaitre-Provost" userId="f3d9918a-5e1c-4d93-bfcf-4b1371c3a56c" providerId="ADAL" clId="{754864B7-1922-4507-9EAC-AC744E653A92}" dt="2024-05-02T20:03:58.410" v="3711" actId="14100"/>
        <pc:sldMkLst>
          <pc:docMk/>
          <pc:sldMk cId="4252776105" sldId="381"/>
        </pc:sldMkLst>
        <pc:spChg chg="mod">
          <ac:chgData name="Clément Lemaitre-Provost" userId="f3d9918a-5e1c-4d93-bfcf-4b1371c3a56c" providerId="ADAL" clId="{754864B7-1922-4507-9EAC-AC744E653A92}" dt="2024-05-02T20:03:58.410" v="3711" actId="14100"/>
          <ac:spMkLst>
            <pc:docMk/>
            <pc:sldMk cId="4252776105" sldId="381"/>
            <ac:spMk id="2" creationId="{B69B550A-384E-D112-82E7-8580FEC3B2DB}"/>
          </ac:spMkLst>
        </pc:spChg>
        <pc:spChg chg="mod">
          <ac:chgData name="Clément Lemaitre-Provost" userId="f3d9918a-5e1c-4d93-bfcf-4b1371c3a56c" providerId="ADAL" clId="{754864B7-1922-4507-9EAC-AC744E653A92}" dt="2024-05-02T13:24:15.519" v="2671" actId="20577"/>
          <ac:spMkLst>
            <pc:docMk/>
            <pc:sldMk cId="4252776105" sldId="381"/>
            <ac:spMk id="7" creationId="{C5DFB938-2839-5A45-A454-BF0CD6F632AC}"/>
          </ac:spMkLst>
        </pc:spChg>
        <pc:picChg chg="add mod">
          <ac:chgData name="Clément Lemaitre-Provost" userId="f3d9918a-5e1c-4d93-bfcf-4b1371c3a56c" providerId="ADAL" clId="{754864B7-1922-4507-9EAC-AC744E653A92}" dt="2024-05-02T20:03:44.831" v="3710" actId="1076"/>
          <ac:picMkLst>
            <pc:docMk/>
            <pc:sldMk cId="4252776105" sldId="381"/>
            <ac:picMk id="4" creationId="{7B5C68ED-3D2C-A97E-EDF7-355CF3816B4E}"/>
          </ac:picMkLst>
        </pc:picChg>
      </pc:sldChg>
      <pc:sldChg chg="addSp modSp add mod">
        <pc:chgData name="Clément Lemaitre-Provost" userId="f3d9918a-5e1c-4d93-bfcf-4b1371c3a56c" providerId="ADAL" clId="{754864B7-1922-4507-9EAC-AC744E653A92}" dt="2024-05-02T20:05:54.013" v="3724" actId="1076"/>
        <pc:sldMkLst>
          <pc:docMk/>
          <pc:sldMk cId="4175286883" sldId="382"/>
        </pc:sldMkLst>
        <pc:spChg chg="mod">
          <ac:chgData name="Clément Lemaitre-Provost" userId="f3d9918a-5e1c-4d93-bfcf-4b1371c3a56c" providerId="ADAL" clId="{754864B7-1922-4507-9EAC-AC744E653A92}" dt="2024-05-02T20:05:54.013" v="3724" actId="1076"/>
          <ac:spMkLst>
            <pc:docMk/>
            <pc:sldMk cId="4175286883" sldId="382"/>
            <ac:spMk id="2" creationId="{B69B550A-384E-D112-82E7-8580FEC3B2DB}"/>
          </ac:spMkLst>
        </pc:spChg>
        <pc:spChg chg="mod">
          <ac:chgData name="Clément Lemaitre-Provost" userId="f3d9918a-5e1c-4d93-bfcf-4b1371c3a56c" providerId="ADAL" clId="{754864B7-1922-4507-9EAC-AC744E653A92}" dt="2024-05-02T13:24:33.047" v="2689" actId="20577"/>
          <ac:spMkLst>
            <pc:docMk/>
            <pc:sldMk cId="4175286883" sldId="382"/>
            <ac:spMk id="7" creationId="{C5DFB938-2839-5A45-A454-BF0CD6F632AC}"/>
          </ac:spMkLst>
        </pc:spChg>
        <pc:picChg chg="add mod">
          <ac:chgData name="Clément Lemaitre-Provost" userId="f3d9918a-5e1c-4d93-bfcf-4b1371c3a56c" providerId="ADAL" clId="{754864B7-1922-4507-9EAC-AC744E653A92}" dt="2024-05-02T20:05:46.574" v="3722" actId="1076"/>
          <ac:picMkLst>
            <pc:docMk/>
            <pc:sldMk cId="4175286883" sldId="382"/>
            <ac:picMk id="4" creationId="{80C7D275-E731-4B61-62FF-A2A01488B9D6}"/>
          </ac:picMkLst>
        </pc:picChg>
      </pc:sldChg>
      <pc:sldChg chg="addSp modSp add mod">
        <pc:chgData name="Clément Lemaitre-Provost" userId="f3d9918a-5e1c-4d93-bfcf-4b1371c3a56c" providerId="ADAL" clId="{754864B7-1922-4507-9EAC-AC744E653A92}" dt="2024-05-02T20:08:19.227" v="3734" actId="179"/>
        <pc:sldMkLst>
          <pc:docMk/>
          <pc:sldMk cId="3038425434" sldId="383"/>
        </pc:sldMkLst>
        <pc:spChg chg="mod">
          <ac:chgData name="Clément Lemaitre-Provost" userId="f3d9918a-5e1c-4d93-bfcf-4b1371c3a56c" providerId="ADAL" clId="{754864B7-1922-4507-9EAC-AC744E653A92}" dt="2024-05-02T20:08:19.227" v="3734" actId="179"/>
          <ac:spMkLst>
            <pc:docMk/>
            <pc:sldMk cId="3038425434" sldId="383"/>
            <ac:spMk id="2" creationId="{B69B550A-384E-D112-82E7-8580FEC3B2DB}"/>
          </ac:spMkLst>
        </pc:spChg>
        <pc:spChg chg="add mod">
          <ac:chgData name="Clément Lemaitre-Provost" userId="f3d9918a-5e1c-4d93-bfcf-4b1371c3a56c" providerId="ADAL" clId="{754864B7-1922-4507-9EAC-AC744E653A92}" dt="2024-05-02T13:27:00.032" v="2765"/>
          <ac:spMkLst>
            <pc:docMk/>
            <pc:sldMk cId="3038425434" sldId="383"/>
            <ac:spMk id="3" creationId="{728C2145-7ED7-B286-FFC7-FDE01E88D2EE}"/>
          </ac:spMkLst>
        </pc:spChg>
        <pc:spChg chg="mod">
          <ac:chgData name="Clément Lemaitre-Provost" userId="f3d9918a-5e1c-4d93-bfcf-4b1371c3a56c" providerId="ADAL" clId="{754864B7-1922-4507-9EAC-AC744E653A92}" dt="2024-05-02T13:26:09.846" v="2760" actId="20577"/>
          <ac:spMkLst>
            <pc:docMk/>
            <pc:sldMk cId="3038425434" sldId="383"/>
            <ac:spMk id="7" creationId="{C5DFB938-2839-5A45-A454-BF0CD6F632AC}"/>
          </ac:spMkLst>
        </pc:spChg>
        <pc:picChg chg="add mod">
          <ac:chgData name="Clément Lemaitre-Provost" userId="f3d9918a-5e1c-4d93-bfcf-4b1371c3a56c" providerId="ADAL" clId="{754864B7-1922-4507-9EAC-AC744E653A92}" dt="2024-05-02T13:27:00.032" v="2765"/>
          <ac:picMkLst>
            <pc:docMk/>
            <pc:sldMk cId="3038425434" sldId="383"/>
            <ac:picMk id="4" creationId="{D147AD35-901A-7B0D-5253-7F02864FCFD8}"/>
          </ac:picMkLst>
        </pc:picChg>
        <pc:picChg chg="add mod">
          <ac:chgData name="Clément Lemaitre-Provost" userId="f3d9918a-5e1c-4d93-bfcf-4b1371c3a56c" providerId="ADAL" clId="{754864B7-1922-4507-9EAC-AC744E653A92}" dt="2024-05-02T20:08:00.337" v="3731" actId="1076"/>
          <ac:picMkLst>
            <pc:docMk/>
            <pc:sldMk cId="3038425434" sldId="383"/>
            <ac:picMk id="6" creationId="{7E7C244C-0607-4C28-7465-DE5CBB122093}"/>
          </ac:picMkLst>
        </pc:picChg>
      </pc:sldChg>
      <pc:sldChg chg="addSp delSp add del mod">
        <pc:chgData name="Clément Lemaitre-Provost" userId="f3d9918a-5e1c-4d93-bfcf-4b1371c3a56c" providerId="ADAL" clId="{754864B7-1922-4507-9EAC-AC744E653A92}" dt="2024-05-02T13:50:41.112" v="3521" actId="47"/>
        <pc:sldMkLst>
          <pc:docMk/>
          <pc:sldMk cId="2672965135" sldId="384"/>
        </pc:sldMkLst>
        <pc:spChg chg="add del">
          <ac:chgData name="Clément Lemaitre-Provost" userId="f3d9918a-5e1c-4d93-bfcf-4b1371c3a56c" providerId="ADAL" clId="{754864B7-1922-4507-9EAC-AC744E653A92}" dt="2024-05-02T13:28:50.148" v="2768" actId="478"/>
          <ac:spMkLst>
            <pc:docMk/>
            <pc:sldMk cId="2672965135" sldId="384"/>
            <ac:spMk id="3" creationId="{728C2145-7ED7-B286-FFC7-FDE01E88D2EE}"/>
          </ac:spMkLst>
        </pc:spChg>
        <pc:picChg chg="add del">
          <ac:chgData name="Clément Lemaitre-Provost" userId="f3d9918a-5e1c-4d93-bfcf-4b1371c3a56c" providerId="ADAL" clId="{754864B7-1922-4507-9EAC-AC744E653A92}" dt="2024-05-02T13:28:50.148" v="2768" actId="478"/>
          <ac:picMkLst>
            <pc:docMk/>
            <pc:sldMk cId="2672965135" sldId="384"/>
            <ac:picMk id="4" creationId="{D147AD35-901A-7B0D-5253-7F02864FCFD8}"/>
          </ac:picMkLst>
        </pc:picChg>
      </pc:sldChg>
      <pc:sldChg chg="addSp delSp modSp add mod addCm delCm modNotesTx">
        <pc:chgData name="Clément Lemaitre-Provost" userId="f3d9918a-5e1c-4d93-bfcf-4b1371c3a56c" providerId="ADAL" clId="{754864B7-1922-4507-9EAC-AC744E653A92}" dt="2024-06-06T12:50:58.824" v="4113"/>
        <pc:sldMkLst>
          <pc:docMk/>
          <pc:sldMk cId="1658616980" sldId="385"/>
        </pc:sldMkLst>
        <pc:spChg chg="mod">
          <ac:chgData name="Clément Lemaitre-Provost" userId="f3d9918a-5e1c-4d93-bfcf-4b1371c3a56c" providerId="ADAL" clId="{754864B7-1922-4507-9EAC-AC744E653A92}" dt="2024-05-02T13:59:17.103" v="3605" actId="20577"/>
          <ac:spMkLst>
            <pc:docMk/>
            <pc:sldMk cId="1658616980" sldId="385"/>
            <ac:spMk id="2" creationId="{B69B550A-384E-D112-82E7-8580FEC3B2DB}"/>
          </ac:spMkLst>
        </pc:spChg>
        <pc:spChg chg="del">
          <ac:chgData name="Clément Lemaitre-Provost" userId="f3d9918a-5e1c-4d93-bfcf-4b1371c3a56c" providerId="ADAL" clId="{754864B7-1922-4507-9EAC-AC744E653A92}" dt="2024-05-02T13:28:57.033" v="2770" actId="478"/>
          <ac:spMkLst>
            <pc:docMk/>
            <pc:sldMk cId="1658616980" sldId="385"/>
            <ac:spMk id="3" creationId="{728C2145-7ED7-B286-FFC7-FDE01E88D2EE}"/>
          </ac:spMkLst>
        </pc:spChg>
        <pc:spChg chg="mod">
          <ac:chgData name="Clément Lemaitre-Provost" userId="f3d9918a-5e1c-4d93-bfcf-4b1371c3a56c" providerId="ADAL" clId="{754864B7-1922-4507-9EAC-AC744E653A92}" dt="2024-05-02T13:37:56.055" v="2814" actId="20577"/>
          <ac:spMkLst>
            <pc:docMk/>
            <pc:sldMk cId="1658616980" sldId="385"/>
            <ac:spMk id="7" creationId="{C5DFB938-2839-5A45-A454-BF0CD6F632AC}"/>
          </ac:spMkLst>
        </pc:spChg>
        <pc:picChg chg="del">
          <ac:chgData name="Clément Lemaitre-Provost" userId="f3d9918a-5e1c-4d93-bfcf-4b1371c3a56c" providerId="ADAL" clId="{754864B7-1922-4507-9EAC-AC744E653A92}" dt="2024-05-02T13:28:57.033" v="2770" actId="478"/>
          <ac:picMkLst>
            <pc:docMk/>
            <pc:sldMk cId="1658616980" sldId="385"/>
            <ac:picMk id="4" creationId="{D147AD35-901A-7B0D-5253-7F02864FCFD8}"/>
          </ac:picMkLst>
        </pc:picChg>
        <pc:picChg chg="add mod ord">
          <ac:chgData name="Clément Lemaitre-Provost" userId="f3d9918a-5e1c-4d93-bfcf-4b1371c3a56c" providerId="ADAL" clId="{754864B7-1922-4507-9EAC-AC744E653A92}" dt="2024-05-02T13:55:06.326" v="3534" actId="167"/>
          <ac:picMkLst>
            <pc:docMk/>
            <pc:sldMk cId="1658616980" sldId="385"/>
            <ac:picMk id="5" creationId="{557E45DE-39E5-15C6-254D-D3E509570C45}"/>
          </ac:picMkLst>
        </pc:picChg>
        <pc:extLst>
          <p:ext xmlns:p="http://schemas.openxmlformats.org/presentationml/2006/main" uri="{D6D511B9-2390-475A-947B-AFAB55BFBCF1}">
            <pc226:cmChg xmlns:pc226="http://schemas.microsoft.com/office/powerpoint/2022/06/main/command" chg="add">
              <pc226:chgData name="Clément Lemaitre-Provost" userId="f3d9918a-5e1c-4d93-bfcf-4b1371c3a56c" providerId="ADAL" clId="{754864B7-1922-4507-9EAC-AC744E653A92}" dt="2024-06-06T12:50:55.107" v="4112"/>
              <pc2:cmMkLst xmlns:pc2="http://schemas.microsoft.com/office/powerpoint/2019/9/main/command">
                <pc:docMk/>
                <pc:sldMk cId="1658616980" sldId="385"/>
                <pc2:cmMk id="{5BE43B06-9CA7-4EFD-82F9-314148B89BE1}"/>
              </pc2:cmMkLst>
            </pc226:cmChg>
            <pc226:cmChg xmlns:pc226="http://schemas.microsoft.com/office/powerpoint/2022/06/main/command" chg="del">
              <pc226:chgData name="Clément Lemaitre-Provost" userId="f3d9918a-5e1c-4d93-bfcf-4b1371c3a56c" providerId="ADAL" clId="{754864B7-1922-4507-9EAC-AC744E653A92}" dt="2024-06-06T12:50:58.824" v="4113"/>
              <pc2:cmMkLst xmlns:pc2="http://schemas.microsoft.com/office/powerpoint/2019/9/main/command">
                <pc:docMk/>
                <pc:sldMk cId="1658616980" sldId="385"/>
                <pc2:cmMk id="{2A1AEFBE-7046-44C0-956A-A517D57EDE49}"/>
              </pc2:cmMkLst>
            </pc226:cmChg>
          </p:ext>
        </pc:extLst>
      </pc:sldChg>
      <pc:sldChg chg="addSp modSp add mod ord">
        <pc:chgData name="Clément Lemaitre-Provost" userId="f3d9918a-5e1c-4d93-bfcf-4b1371c3a56c" providerId="ADAL" clId="{754864B7-1922-4507-9EAC-AC744E653A92}" dt="2024-05-02T20:12:07.728" v="3759" actId="1076"/>
        <pc:sldMkLst>
          <pc:docMk/>
          <pc:sldMk cId="2809110852" sldId="386"/>
        </pc:sldMkLst>
        <pc:spChg chg="mod">
          <ac:chgData name="Clément Lemaitre-Provost" userId="f3d9918a-5e1c-4d93-bfcf-4b1371c3a56c" providerId="ADAL" clId="{754864B7-1922-4507-9EAC-AC744E653A92}" dt="2024-05-02T20:12:00.745" v="3758" actId="20577"/>
          <ac:spMkLst>
            <pc:docMk/>
            <pc:sldMk cId="2809110852" sldId="386"/>
            <ac:spMk id="2" creationId="{B69B550A-384E-D112-82E7-8580FEC3B2DB}"/>
          </ac:spMkLst>
        </pc:spChg>
        <pc:picChg chg="add mod">
          <ac:chgData name="Clément Lemaitre-Provost" userId="f3d9918a-5e1c-4d93-bfcf-4b1371c3a56c" providerId="ADAL" clId="{754864B7-1922-4507-9EAC-AC744E653A92}" dt="2024-05-02T20:12:07.728" v="3759" actId="1076"/>
          <ac:picMkLst>
            <pc:docMk/>
            <pc:sldMk cId="2809110852" sldId="386"/>
            <ac:picMk id="4" creationId="{92AC1562-8936-06F7-F244-D76223F125DA}"/>
          </ac:picMkLst>
        </pc:picChg>
      </pc:sldChg>
      <pc:sldChg chg="add del">
        <pc:chgData name="Clément Lemaitre-Provost" userId="f3d9918a-5e1c-4d93-bfcf-4b1371c3a56c" providerId="ADAL" clId="{754864B7-1922-4507-9EAC-AC744E653A92}" dt="2024-05-02T13:30:19.959" v="2783" actId="2890"/>
        <pc:sldMkLst>
          <pc:docMk/>
          <pc:sldMk cId="4210073555" sldId="386"/>
        </pc:sldMkLst>
      </pc:sldChg>
      <pc:sldChg chg="add">
        <pc:chgData name="Clément Lemaitre-Provost" userId="f3d9918a-5e1c-4d93-bfcf-4b1371c3a56c" providerId="ADAL" clId="{754864B7-1922-4507-9EAC-AC744E653A92}" dt="2024-05-02T13:52:40.519" v="3522" actId="2890"/>
        <pc:sldMkLst>
          <pc:docMk/>
          <pc:sldMk cId="3271120571" sldId="387"/>
        </pc:sldMkLst>
      </pc:sldChg>
      <pc:sldChg chg="add ord">
        <pc:chgData name="Clément Lemaitre-Provost" userId="f3d9918a-5e1c-4d93-bfcf-4b1371c3a56c" providerId="ADAL" clId="{754864B7-1922-4507-9EAC-AC744E653A92}" dt="2024-05-02T13:53:57.875" v="3530"/>
        <pc:sldMkLst>
          <pc:docMk/>
          <pc:sldMk cId="3463514336" sldId="388"/>
        </pc:sldMkLst>
      </pc:sldChg>
      <pc:sldChg chg="del">
        <pc:chgData name="Clément Lemaitre-Provost" userId="f3d9918a-5e1c-4d93-bfcf-4b1371c3a56c" providerId="ADAL" clId="{754864B7-1922-4507-9EAC-AC744E653A92}" dt="2024-05-14T13:57:13.823" v="3999" actId="47"/>
        <pc:sldMkLst>
          <pc:docMk/>
          <pc:sldMk cId="3517036864" sldId="391"/>
        </pc:sldMkLst>
      </pc:sldChg>
      <pc:sldChg chg="del">
        <pc:chgData name="Clément Lemaitre-Provost" userId="f3d9918a-5e1c-4d93-bfcf-4b1371c3a56c" providerId="ADAL" clId="{754864B7-1922-4507-9EAC-AC744E653A92}" dt="2024-05-14T13:57:39.961" v="4011" actId="47"/>
        <pc:sldMkLst>
          <pc:docMk/>
          <pc:sldMk cId="2367435191" sldId="392"/>
        </pc:sldMkLst>
      </pc:sldChg>
      <pc:sldChg chg="modSp add mod ord">
        <pc:chgData name="Clément Lemaitre-Provost" userId="f3d9918a-5e1c-4d93-bfcf-4b1371c3a56c" providerId="ADAL" clId="{754864B7-1922-4507-9EAC-AC744E653A92}" dt="2024-05-14T13:57:03.116" v="3998" actId="20577"/>
        <pc:sldMkLst>
          <pc:docMk/>
          <pc:sldMk cId="3152915387" sldId="393"/>
        </pc:sldMkLst>
        <pc:spChg chg="mod">
          <ac:chgData name="Clément Lemaitre-Provost" userId="f3d9918a-5e1c-4d93-bfcf-4b1371c3a56c" providerId="ADAL" clId="{754864B7-1922-4507-9EAC-AC744E653A92}" dt="2024-05-14T13:57:03.116" v="3998" actId="20577"/>
          <ac:spMkLst>
            <pc:docMk/>
            <pc:sldMk cId="3152915387" sldId="393"/>
            <ac:spMk id="2" creationId="{B69B550A-384E-D112-82E7-8580FEC3B2DB}"/>
          </ac:spMkLst>
        </pc:spChg>
        <pc:spChg chg="mod">
          <ac:chgData name="Clément Lemaitre-Provost" userId="f3d9918a-5e1c-4d93-bfcf-4b1371c3a56c" providerId="ADAL" clId="{754864B7-1922-4507-9EAC-AC744E653A92}" dt="2024-05-14T13:56:59.520" v="3996" actId="20577"/>
          <ac:spMkLst>
            <pc:docMk/>
            <pc:sldMk cId="3152915387" sldId="393"/>
            <ac:spMk id="7" creationId="{C5DFB938-2839-5A45-A454-BF0CD6F632AC}"/>
          </ac:spMkLst>
        </pc:spChg>
      </pc:sldChg>
      <pc:sldChg chg="modSp add mod ord">
        <pc:chgData name="Clément Lemaitre-Provost" userId="f3d9918a-5e1c-4d93-bfcf-4b1371c3a56c" providerId="ADAL" clId="{754864B7-1922-4507-9EAC-AC744E653A92}" dt="2024-05-14T13:57:35.472" v="4010" actId="20577"/>
        <pc:sldMkLst>
          <pc:docMk/>
          <pc:sldMk cId="1158384169" sldId="394"/>
        </pc:sldMkLst>
        <pc:spChg chg="mod">
          <ac:chgData name="Clément Lemaitre-Provost" userId="f3d9918a-5e1c-4d93-bfcf-4b1371c3a56c" providerId="ADAL" clId="{754864B7-1922-4507-9EAC-AC744E653A92}" dt="2024-05-14T13:57:35.472" v="4010" actId="20577"/>
          <ac:spMkLst>
            <pc:docMk/>
            <pc:sldMk cId="1158384169" sldId="394"/>
            <ac:spMk id="7" creationId="{C5DFB938-2839-5A45-A454-BF0CD6F632AC}"/>
          </ac:spMkLst>
        </pc:spChg>
      </pc:sldChg>
    </pc:docChg>
  </pc:docChgLst>
  <pc:docChgLst>
    <pc:chgData name="Clément Lemaitre-Provost" userId="f3d9918a-5e1c-4d93-bfcf-4b1371c3a56c" providerId="ADAL" clId="{2F58B2DB-FA94-42F3-9632-1C897BAE6771}"/>
    <pc:docChg chg="modSld">
      <pc:chgData name="Clément Lemaitre-Provost" userId="f3d9918a-5e1c-4d93-bfcf-4b1371c3a56c" providerId="ADAL" clId="{2F58B2DB-FA94-42F3-9632-1C897BAE6771}" dt="2024-08-13T13:58:03.789" v="83" actId="20577"/>
      <pc:docMkLst>
        <pc:docMk/>
      </pc:docMkLst>
      <pc:sldChg chg="modNotesTx">
        <pc:chgData name="Clément Lemaitre-Provost" userId="f3d9918a-5e1c-4d93-bfcf-4b1371c3a56c" providerId="ADAL" clId="{2F58B2DB-FA94-42F3-9632-1C897BAE6771}" dt="2024-08-13T13:52:45.751" v="5" actId="20577"/>
        <pc:sldMkLst>
          <pc:docMk/>
          <pc:sldMk cId="2761164563" sldId="267"/>
        </pc:sldMkLst>
      </pc:sldChg>
      <pc:sldChg chg="modNotesTx">
        <pc:chgData name="Clément Lemaitre-Provost" userId="f3d9918a-5e1c-4d93-bfcf-4b1371c3a56c" providerId="ADAL" clId="{2F58B2DB-FA94-42F3-9632-1C897BAE6771}" dt="2024-08-13T13:52:24.860" v="1" actId="20577"/>
        <pc:sldMkLst>
          <pc:docMk/>
          <pc:sldMk cId="2968019359" sldId="306"/>
        </pc:sldMkLst>
      </pc:sldChg>
      <pc:sldChg chg="modNotesTx">
        <pc:chgData name="Clément Lemaitre-Provost" userId="f3d9918a-5e1c-4d93-bfcf-4b1371c3a56c" providerId="ADAL" clId="{2F58B2DB-FA94-42F3-9632-1C897BAE6771}" dt="2024-08-13T13:52:55.437" v="7" actId="20577"/>
        <pc:sldMkLst>
          <pc:docMk/>
          <pc:sldMk cId="902687431" sldId="354"/>
        </pc:sldMkLst>
      </pc:sldChg>
      <pc:sldChg chg="modNotesTx">
        <pc:chgData name="Clément Lemaitre-Provost" userId="f3d9918a-5e1c-4d93-bfcf-4b1371c3a56c" providerId="ADAL" clId="{2F58B2DB-FA94-42F3-9632-1C897BAE6771}" dt="2024-08-13T13:53:14.878" v="11" actId="20577"/>
        <pc:sldMkLst>
          <pc:docMk/>
          <pc:sldMk cId="1453277958" sldId="355"/>
        </pc:sldMkLst>
      </pc:sldChg>
      <pc:sldChg chg="modNotesTx">
        <pc:chgData name="Clément Lemaitre-Provost" userId="f3d9918a-5e1c-4d93-bfcf-4b1371c3a56c" providerId="ADAL" clId="{2F58B2DB-FA94-42F3-9632-1C897BAE6771}" dt="2024-08-13T13:53:35.384" v="15" actId="20577"/>
        <pc:sldMkLst>
          <pc:docMk/>
          <pc:sldMk cId="1362321311" sldId="357"/>
        </pc:sldMkLst>
      </pc:sldChg>
      <pc:sldChg chg="modNotesTx">
        <pc:chgData name="Clément Lemaitre-Provost" userId="f3d9918a-5e1c-4d93-bfcf-4b1371c3a56c" providerId="ADAL" clId="{2F58B2DB-FA94-42F3-9632-1C897BAE6771}" dt="2024-08-13T13:53:42.776" v="17" actId="20577"/>
        <pc:sldMkLst>
          <pc:docMk/>
          <pc:sldMk cId="2566840022" sldId="358"/>
        </pc:sldMkLst>
      </pc:sldChg>
      <pc:sldChg chg="modNotesTx">
        <pc:chgData name="Clément Lemaitre-Provost" userId="f3d9918a-5e1c-4d93-bfcf-4b1371c3a56c" providerId="ADAL" clId="{2F58B2DB-FA94-42F3-9632-1C897BAE6771}" dt="2024-08-13T13:53:46.423" v="19" actId="20577"/>
        <pc:sldMkLst>
          <pc:docMk/>
          <pc:sldMk cId="3270141562" sldId="359"/>
        </pc:sldMkLst>
      </pc:sldChg>
      <pc:sldChg chg="modNotesTx">
        <pc:chgData name="Clément Lemaitre-Provost" userId="f3d9918a-5e1c-4d93-bfcf-4b1371c3a56c" providerId="ADAL" clId="{2F58B2DB-FA94-42F3-9632-1C897BAE6771}" dt="2024-08-13T13:54:03.408" v="23" actId="20577"/>
        <pc:sldMkLst>
          <pc:docMk/>
          <pc:sldMk cId="3769209989" sldId="360"/>
        </pc:sldMkLst>
      </pc:sldChg>
      <pc:sldChg chg="modNotesTx">
        <pc:chgData name="Clément Lemaitre-Provost" userId="f3d9918a-5e1c-4d93-bfcf-4b1371c3a56c" providerId="ADAL" clId="{2F58B2DB-FA94-42F3-9632-1C897BAE6771}" dt="2024-08-13T13:54:12.824" v="27" actId="20577"/>
        <pc:sldMkLst>
          <pc:docMk/>
          <pc:sldMk cId="2704699562" sldId="362"/>
        </pc:sldMkLst>
      </pc:sldChg>
      <pc:sldChg chg="modNotesTx">
        <pc:chgData name="Clément Lemaitre-Provost" userId="f3d9918a-5e1c-4d93-bfcf-4b1371c3a56c" providerId="ADAL" clId="{2F58B2DB-FA94-42F3-9632-1C897BAE6771}" dt="2024-08-13T13:54:26.359" v="29" actId="20577"/>
        <pc:sldMkLst>
          <pc:docMk/>
          <pc:sldMk cId="1736154868" sldId="367"/>
        </pc:sldMkLst>
      </pc:sldChg>
      <pc:sldChg chg="modNotesTx">
        <pc:chgData name="Clément Lemaitre-Provost" userId="f3d9918a-5e1c-4d93-bfcf-4b1371c3a56c" providerId="ADAL" clId="{2F58B2DB-FA94-42F3-9632-1C897BAE6771}" dt="2024-08-13T13:54:47.654" v="33" actId="20577"/>
        <pc:sldMkLst>
          <pc:docMk/>
          <pc:sldMk cId="3822126637" sldId="368"/>
        </pc:sldMkLst>
      </pc:sldChg>
      <pc:sldChg chg="modNotesTx">
        <pc:chgData name="Clément Lemaitre-Provost" userId="f3d9918a-5e1c-4d93-bfcf-4b1371c3a56c" providerId="ADAL" clId="{2F58B2DB-FA94-42F3-9632-1C897BAE6771}" dt="2024-08-13T13:55:23.624" v="44" actId="20577"/>
        <pc:sldMkLst>
          <pc:docMk/>
          <pc:sldMk cId="1949405377" sldId="369"/>
        </pc:sldMkLst>
      </pc:sldChg>
      <pc:sldChg chg="modNotesTx">
        <pc:chgData name="Clément Lemaitre-Provost" userId="f3d9918a-5e1c-4d93-bfcf-4b1371c3a56c" providerId="ADAL" clId="{2F58B2DB-FA94-42F3-9632-1C897BAE6771}" dt="2024-08-13T13:55:53.606" v="50" actId="20577"/>
        <pc:sldMkLst>
          <pc:docMk/>
          <pc:sldMk cId="932627658" sldId="371"/>
        </pc:sldMkLst>
      </pc:sldChg>
      <pc:sldChg chg="modNotesTx">
        <pc:chgData name="Clément Lemaitre-Provost" userId="f3d9918a-5e1c-4d93-bfcf-4b1371c3a56c" providerId="ADAL" clId="{2F58B2DB-FA94-42F3-9632-1C897BAE6771}" dt="2024-08-13T13:56:09.599" v="52" actId="20577"/>
        <pc:sldMkLst>
          <pc:docMk/>
          <pc:sldMk cId="3848701183" sldId="373"/>
        </pc:sldMkLst>
      </pc:sldChg>
      <pc:sldChg chg="modNotesTx">
        <pc:chgData name="Clément Lemaitre-Provost" userId="f3d9918a-5e1c-4d93-bfcf-4b1371c3a56c" providerId="ADAL" clId="{2F58B2DB-FA94-42F3-9632-1C897BAE6771}" dt="2024-08-13T13:56:18.779" v="54" actId="20577"/>
        <pc:sldMkLst>
          <pc:docMk/>
          <pc:sldMk cId="152021433" sldId="374"/>
        </pc:sldMkLst>
      </pc:sldChg>
      <pc:sldChg chg="modNotesTx">
        <pc:chgData name="Clément Lemaitre-Provost" userId="f3d9918a-5e1c-4d93-bfcf-4b1371c3a56c" providerId="ADAL" clId="{2F58B2DB-FA94-42F3-9632-1C897BAE6771}" dt="2024-08-13T13:56:41.079" v="58" actId="20577"/>
        <pc:sldMkLst>
          <pc:docMk/>
          <pc:sldMk cId="2770583804" sldId="375"/>
        </pc:sldMkLst>
      </pc:sldChg>
      <pc:sldChg chg="modNotesTx">
        <pc:chgData name="Clément Lemaitre-Provost" userId="f3d9918a-5e1c-4d93-bfcf-4b1371c3a56c" providerId="ADAL" clId="{2F58B2DB-FA94-42F3-9632-1C897BAE6771}" dt="2024-08-13T13:56:53.343" v="62" actId="20577"/>
        <pc:sldMkLst>
          <pc:docMk/>
          <pc:sldMk cId="1625947986" sldId="376"/>
        </pc:sldMkLst>
      </pc:sldChg>
      <pc:sldChg chg="modNotesTx">
        <pc:chgData name="Clément Lemaitre-Provost" userId="f3d9918a-5e1c-4d93-bfcf-4b1371c3a56c" providerId="ADAL" clId="{2F58B2DB-FA94-42F3-9632-1C897BAE6771}" dt="2024-08-13T13:57:00.214" v="64" actId="20577"/>
        <pc:sldMkLst>
          <pc:docMk/>
          <pc:sldMk cId="3684891396" sldId="377"/>
        </pc:sldMkLst>
      </pc:sldChg>
      <pc:sldChg chg="modNotesTx">
        <pc:chgData name="Clément Lemaitre-Provost" userId="f3d9918a-5e1c-4d93-bfcf-4b1371c3a56c" providerId="ADAL" clId="{2F58B2DB-FA94-42F3-9632-1C897BAE6771}" dt="2024-08-13T13:57:36.573" v="75" actId="20577"/>
        <pc:sldMkLst>
          <pc:docMk/>
          <pc:sldMk cId="3622460492" sldId="378"/>
        </pc:sldMkLst>
      </pc:sldChg>
      <pc:sldChg chg="modNotesTx">
        <pc:chgData name="Clément Lemaitre-Provost" userId="f3d9918a-5e1c-4d93-bfcf-4b1371c3a56c" providerId="ADAL" clId="{2F58B2DB-FA94-42F3-9632-1C897BAE6771}" dt="2024-08-13T13:58:03.789" v="83" actId="20577"/>
        <pc:sldMkLst>
          <pc:docMk/>
          <pc:sldMk cId="1658616980" sldId="385"/>
        </pc:sldMkLst>
      </pc:sldChg>
      <pc:sldChg chg="modNotesTx">
        <pc:chgData name="Clément Lemaitre-Provost" userId="f3d9918a-5e1c-4d93-bfcf-4b1371c3a56c" providerId="ADAL" clId="{2F58B2DB-FA94-42F3-9632-1C897BAE6771}" dt="2024-08-13T13:54:38.976" v="31" actId="20577"/>
        <pc:sldMkLst>
          <pc:docMk/>
          <pc:sldMk cId="543249325" sldId="389"/>
        </pc:sldMkLst>
      </pc:sldChg>
    </pc:docChg>
  </pc:docChgLst>
  <pc:docChgLst>
    <pc:chgData name="Geneviève Benoit" userId="897b1fc1-dd3f-44ed-96a5-8e37eb76e843" providerId="ADAL" clId="{0368D602-C9A2-4B9E-88E5-22AD01B49E44}"/>
    <pc:docChg chg="modSld">
      <pc:chgData name="Geneviève Benoit" userId="897b1fc1-dd3f-44ed-96a5-8e37eb76e843" providerId="ADAL" clId="{0368D602-C9A2-4B9E-88E5-22AD01B49E44}" dt="2021-11-10T14:02:41.888" v="0" actId="947"/>
      <pc:docMkLst>
        <pc:docMk/>
      </pc:docMkLst>
      <pc:sldChg chg="modSp mod">
        <pc:chgData name="Geneviève Benoit" userId="897b1fc1-dd3f-44ed-96a5-8e37eb76e843" providerId="ADAL" clId="{0368D602-C9A2-4B9E-88E5-22AD01B49E44}" dt="2021-11-10T14:02:41.888" v="0" actId="947"/>
        <pc:sldMkLst>
          <pc:docMk/>
          <pc:sldMk cId="3944285931" sldId="321"/>
        </pc:sldMkLst>
        <pc:spChg chg="mod">
          <ac:chgData name="Geneviève Benoit" userId="897b1fc1-dd3f-44ed-96a5-8e37eb76e843" providerId="ADAL" clId="{0368D602-C9A2-4B9E-88E5-22AD01B49E44}" dt="2021-11-10T14:02:41.888" v="0" actId="947"/>
          <ac:spMkLst>
            <pc:docMk/>
            <pc:sldMk cId="3944285931" sldId="321"/>
            <ac:spMk id="6" creationId="{FB9E7C91-DB8D-1946-B92C-701C1BAB67EE}"/>
          </ac:spMkLst>
        </pc:spChg>
      </pc:sldChg>
    </pc:docChg>
  </pc:docChgLst>
  <pc:docChgLst>
    <pc:chgData name="Julianne Chu" userId="S::julianne.chu@educaloi.qc.ca::e8f7f30b-d745-4019-beff-dc20084e4c5d" providerId="AD" clId="Web-{98C91B94-E202-90C7-F19A-35D91CF71589}"/>
    <pc:docChg chg="mod modSld">
      <pc:chgData name="Julianne Chu" userId="S::julianne.chu@educaloi.qc.ca::e8f7f30b-d745-4019-beff-dc20084e4c5d" providerId="AD" clId="Web-{98C91B94-E202-90C7-F19A-35D91CF71589}" dt="2024-05-13T13:29:18.928" v="12"/>
      <pc:docMkLst>
        <pc:docMk/>
      </pc:docMkLst>
      <pc:sldChg chg="modCm">
        <pc:chgData name="Julianne Chu" userId="S::julianne.chu@educaloi.qc.ca::e8f7f30b-d745-4019-beff-dc20084e4c5d" providerId="AD" clId="Web-{98C91B94-E202-90C7-F19A-35D91CF71589}" dt="2024-05-13T13:08:06.740" v="1"/>
        <pc:sldMkLst>
          <pc:docMk/>
          <pc:sldMk cId="270289038" sldId="346"/>
        </pc:sldMkLst>
        <pc:extLst>
          <p:ext xmlns:p="http://schemas.openxmlformats.org/presentationml/2006/main" uri="{D6D511B9-2390-475A-947B-AFAB55BFBCF1}">
            <pc226:cmChg xmlns:pc226="http://schemas.microsoft.com/office/powerpoint/2022/06/main/command" chg="">
              <pc226:chgData name="Julianne Chu" userId="S::julianne.chu@educaloi.qc.ca::e8f7f30b-d745-4019-beff-dc20084e4c5d" providerId="AD" clId="Web-{98C91B94-E202-90C7-F19A-35D91CF71589}" dt="2024-05-13T13:08:06.740" v="1"/>
              <pc2:cmMkLst xmlns:pc2="http://schemas.microsoft.com/office/powerpoint/2019/9/main/command">
                <pc:docMk/>
                <pc:sldMk cId="270289038" sldId="346"/>
                <pc2:cmMk id="{C9A9A894-7496-4F8F-9A07-15DB8924B327}"/>
              </pc2:cmMkLst>
              <pc226:cmRplyChg chg="add">
                <pc226:chgData name="Julianne Chu" userId="S::julianne.chu@educaloi.qc.ca::e8f7f30b-d745-4019-beff-dc20084e4c5d" providerId="AD" clId="Web-{98C91B94-E202-90C7-F19A-35D91CF71589}" dt="2024-05-13T13:08:06.740" v="1"/>
                <pc2:cmRplyMkLst xmlns:pc2="http://schemas.microsoft.com/office/powerpoint/2019/9/main/command">
                  <pc:docMk/>
                  <pc:sldMk cId="270289038" sldId="346"/>
                  <pc2:cmMk id="{C9A9A894-7496-4F8F-9A07-15DB8924B327}"/>
                  <pc2:cmRplyMk id="{CB972CD4-748C-44A8-BD74-905B49C3080C}"/>
                </pc2:cmRplyMkLst>
              </pc226:cmRplyChg>
            </pc226:cmChg>
          </p:ext>
        </pc:extLst>
      </pc:sldChg>
      <pc:sldChg chg="addCm">
        <pc:chgData name="Julianne Chu" userId="S::julianne.chu@educaloi.qc.ca::e8f7f30b-d745-4019-beff-dc20084e4c5d" providerId="AD" clId="Web-{98C91B94-E202-90C7-F19A-35D91CF71589}" dt="2024-05-13T13:25:57.030" v="9"/>
        <pc:sldMkLst>
          <pc:docMk/>
          <pc:sldMk cId="3769209989" sldId="360"/>
        </pc:sldMkLst>
        <pc:extLst>
          <p:ext xmlns:p="http://schemas.openxmlformats.org/presentationml/2006/main" uri="{D6D511B9-2390-475A-947B-AFAB55BFBCF1}">
            <pc226:cmChg xmlns:pc226="http://schemas.microsoft.com/office/powerpoint/2022/06/main/command" chg="add">
              <pc226:chgData name="Julianne Chu" userId="S::julianne.chu@educaloi.qc.ca::e8f7f30b-d745-4019-beff-dc20084e4c5d" providerId="AD" clId="Web-{98C91B94-E202-90C7-F19A-35D91CF71589}" dt="2024-05-13T13:25:57.030" v="9"/>
              <pc2:cmMkLst xmlns:pc2="http://schemas.microsoft.com/office/powerpoint/2019/9/main/command">
                <pc:docMk/>
                <pc:sldMk cId="3769209989" sldId="360"/>
                <pc2:cmMk id="{EF417F3C-7C96-4B44-AB04-2601D4F12FAE}"/>
              </pc2:cmMkLst>
            </pc226:cmChg>
          </p:ext>
        </pc:extLst>
      </pc:sldChg>
      <pc:sldChg chg="modSp addCm">
        <pc:chgData name="Julianne Chu" userId="S::julianne.chu@educaloi.qc.ca::e8f7f30b-d745-4019-beff-dc20084e4c5d" providerId="AD" clId="Web-{98C91B94-E202-90C7-F19A-35D91CF71589}" dt="2024-05-13T13:25:14.028" v="8"/>
        <pc:sldMkLst>
          <pc:docMk/>
          <pc:sldMk cId="2704699562" sldId="362"/>
        </pc:sldMkLst>
        <pc:spChg chg="mod">
          <ac:chgData name="Julianne Chu" userId="S::julianne.chu@educaloi.qc.ca::e8f7f30b-d745-4019-beff-dc20084e4c5d" providerId="AD" clId="Web-{98C91B94-E202-90C7-F19A-35D91CF71589}" dt="2024-05-13T13:24:40.621" v="7" actId="20577"/>
          <ac:spMkLst>
            <pc:docMk/>
            <pc:sldMk cId="2704699562" sldId="362"/>
            <ac:spMk id="4" creationId="{E0A533F3-9877-56C1-9AFB-DC70E0481B5D}"/>
          </ac:spMkLst>
        </pc:spChg>
        <pc:extLst>
          <p:ext xmlns:p="http://schemas.openxmlformats.org/presentationml/2006/main" uri="{D6D511B9-2390-475A-947B-AFAB55BFBCF1}">
            <pc226:cmChg xmlns:pc226="http://schemas.microsoft.com/office/powerpoint/2022/06/main/command" chg="add">
              <pc226:chgData name="Julianne Chu" userId="S::julianne.chu@educaloi.qc.ca::e8f7f30b-d745-4019-beff-dc20084e4c5d" providerId="AD" clId="Web-{98C91B94-E202-90C7-F19A-35D91CF71589}" dt="2024-05-13T13:25:14.028" v="8"/>
              <pc2:cmMkLst xmlns:pc2="http://schemas.microsoft.com/office/powerpoint/2019/9/main/command">
                <pc:docMk/>
                <pc:sldMk cId="2704699562" sldId="362"/>
                <pc2:cmMk id="{05157507-9081-4400-ADC8-D6FB02AA34AD}"/>
              </pc2:cmMkLst>
            </pc226:cmChg>
          </p:ext>
        </pc:extLst>
      </pc:sldChg>
      <pc:sldChg chg="modCm">
        <pc:chgData name="Julianne Chu" userId="S::julianne.chu@educaloi.qc.ca::e8f7f30b-d745-4019-beff-dc20084e4c5d" providerId="AD" clId="Web-{98C91B94-E202-90C7-F19A-35D91CF71589}" dt="2024-05-13T13:18:17.700" v="2"/>
        <pc:sldMkLst>
          <pc:docMk/>
          <pc:sldMk cId="755000748" sldId="364"/>
        </pc:sldMkLst>
        <pc:extLst>
          <p:ext xmlns:p="http://schemas.openxmlformats.org/presentationml/2006/main" uri="{D6D511B9-2390-475A-947B-AFAB55BFBCF1}">
            <pc226:cmChg xmlns:pc226="http://schemas.microsoft.com/office/powerpoint/2022/06/main/command" chg="">
              <pc226:chgData name="Julianne Chu" userId="S::julianne.chu@educaloi.qc.ca::e8f7f30b-d745-4019-beff-dc20084e4c5d" providerId="AD" clId="Web-{98C91B94-E202-90C7-F19A-35D91CF71589}" dt="2024-05-13T13:18:17.700" v="2"/>
              <pc2:cmMkLst xmlns:pc2="http://schemas.microsoft.com/office/powerpoint/2019/9/main/command">
                <pc:docMk/>
                <pc:sldMk cId="755000748" sldId="364"/>
                <pc2:cmMk id="{8D820E51-E2EA-4CC4-8FC1-ACCA621AC516}"/>
              </pc2:cmMkLst>
              <pc226:cmRplyChg chg="add">
                <pc226:chgData name="Julianne Chu" userId="S::julianne.chu@educaloi.qc.ca::e8f7f30b-d745-4019-beff-dc20084e4c5d" providerId="AD" clId="Web-{98C91B94-E202-90C7-F19A-35D91CF71589}" dt="2024-05-13T13:18:17.700" v="2"/>
                <pc2:cmRplyMkLst xmlns:pc2="http://schemas.microsoft.com/office/powerpoint/2019/9/main/command">
                  <pc:docMk/>
                  <pc:sldMk cId="755000748" sldId="364"/>
                  <pc2:cmMk id="{8D820E51-E2EA-4CC4-8FC1-ACCA621AC516}"/>
                  <pc2:cmRplyMk id="{B8B41481-5A84-45DE-9627-8BD7D761815A}"/>
                </pc2:cmRplyMkLst>
              </pc226:cmRplyChg>
            </pc226:cmChg>
          </p:ext>
        </pc:extLst>
      </pc:sldChg>
      <pc:sldChg chg="modCm">
        <pc:chgData name="Julianne Chu" userId="S::julianne.chu@educaloi.qc.ca::e8f7f30b-d745-4019-beff-dc20084e4c5d" providerId="AD" clId="Web-{98C91B94-E202-90C7-F19A-35D91CF71589}" dt="2024-05-13T13:18:55.358" v="3"/>
        <pc:sldMkLst>
          <pc:docMk/>
          <pc:sldMk cId="2409323822" sldId="365"/>
        </pc:sldMkLst>
        <pc:extLst>
          <p:ext xmlns:p="http://schemas.openxmlformats.org/presentationml/2006/main" uri="{D6D511B9-2390-475A-947B-AFAB55BFBCF1}">
            <pc226:cmChg xmlns:pc226="http://schemas.microsoft.com/office/powerpoint/2022/06/main/command" chg="">
              <pc226:chgData name="Julianne Chu" userId="S::julianne.chu@educaloi.qc.ca::e8f7f30b-d745-4019-beff-dc20084e4c5d" providerId="AD" clId="Web-{98C91B94-E202-90C7-F19A-35D91CF71589}" dt="2024-05-13T13:18:55.358" v="3"/>
              <pc2:cmMkLst xmlns:pc2="http://schemas.microsoft.com/office/powerpoint/2019/9/main/command">
                <pc:docMk/>
                <pc:sldMk cId="2409323822" sldId="365"/>
                <pc2:cmMk id="{B37B0C82-66B9-474A-838B-89DA56FA64DD}"/>
              </pc2:cmMkLst>
              <pc226:cmRplyChg chg="mod modRxn">
                <pc226:chgData name="Julianne Chu" userId="S::julianne.chu@educaloi.qc.ca::e8f7f30b-d745-4019-beff-dc20084e4c5d" providerId="AD" clId="Web-{98C91B94-E202-90C7-F19A-35D91CF71589}" dt="2024-05-13T13:18:55.358" v="3"/>
                <pc2:cmRplyMkLst xmlns:pc2="http://schemas.microsoft.com/office/powerpoint/2019/9/main/command">
                  <pc:docMk/>
                  <pc:sldMk cId="2409323822" sldId="365"/>
                  <pc2:cmMk id="{B37B0C82-66B9-474A-838B-89DA56FA64DD}"/>
                  <pc2:cmRplyMk id="{58560108-0ACB-4F40-A207-74DADC34F018}"/>
                </pc2:cmRplyMkLst>
              </pc226:cmRplyChg>
            </pc226:cmChg>
          </p:ext>
        </pc:extLst>
      </pc:sldChg>
      <pc:sldChg chg="addCm modCm">
        <pc:chgData name="Julianne Chu" userId="S::julianne.chu@educaloi.qc.ca::e8f7f30b-d745-4019-beff-dc20084e4c5d" providerId="AD" clId="Web-{98C91B94-E202-90C7-F19A-35D91CF71589}" dt="2024-05-13T13:29:18.928" v="12"/>
        <pc:sldMkLst>
          <pc:docMk/>
          <pc:sldMk cId="4175286883" sldId="382"/>
        </pc:sldMkLst>
        <pc:extLst>
          <p:ext xmlns:p="http://schemas.openxmlformats.org/presentationml/2006/main" uri="{D6D511B9-2390-475A-947B-AFAB55BFBCF1}">
            <pc226:cmChg xmlns:pc226="http://schemas.microsoft.com/office/powerpoint/2022/06/main/command" chg="add mod">
              <pc226:chgData name="Julianne Chu" userId="S::julianne.chu@educaloi.qc.ca::e8f7f30b-d745-4019-beff-dc20084e4c5d" providerId="AD" clId="Web-{98C91B94-E202-90C7-F19A-35D91CF71589}" dt="2024-05-13T13:29:18.928" v="12"/>
              <pc2:cmMkLst xmlns:pc2="http://schemas.microsoft.com/office/powerpoint/2019/9/main/command">
                <pc:docMk/>
                <pc:sldMk cId="4175286883" sldId="382"/>
                <pc2:cmMk id="{9A0D6A8C-282B-4023-895C-D681F1C5BC74}"/>
              </pc2:cmMkLst>
              <pc226:cmRplyChg chg="add">
                <pc226:chgData name="Julianne Chu" userId="S::julianne.chu@educaloi.qc.ca::e8f7f30b-d745-4019-beff-dc20084e4c5d" providerId="AD" clId="Web-{98C91B94-E202-90C7-F19A-35D91CF71589}" dt="2024-05-13T13:29:18.928" v="12"/>
                <pc2:cmRplyMkLst xmlns:pc2="http://schemas.microsoft.com/office/powerpoint/2019/9/main/command">
                  <pc:docMk/>
                  <pc:sldMk cId="4175286883" sldId="382"/>
                  <pc2:cmMk id="{9A0D6A8C-282B-4023-895C-D681F1C5BC74}"/>
                  <pc2:cmRplyMk id="{35D6E8E3-0783-404A-AC32-9304EA086598}"/>
                </pc2:cmRplyMkLst>
              </pc226:cmRplyChg>
            </pc226:cmChg>
          </p:ext>
        </pc:extLst>
      </pc:sldChg>
    </pc:docChg>
  </pc:docChgLst>
  <pc:docChgLst>
    <pc:chgData name="Florence Lemieux-Cayer" userId="S::florence.lemieux-cayer@educaloi.qc.ca::0c391ade-d38b-453a-9d0f-690d2dc83b0d" providerId="AD" clId="Web-{C3F21A98-C082-442B-7C57-E6A009C3CB00}"/>
    <pc:docChg chg="modSld">
      <pc:chgData name="Florence Lemieux-Cayer" userId="S::florence.lemieux-cayer@educaloi.qc.ca::0c391ade-d38b-453a-9d0f-690d2dc83b0d" providerId="AD" clId="Web-{C3F21A98-C082-442B-7C57-E6A009C3CB00}" dt="2021-07-27T19:17:44.182" v="5"/>
      <pc:docMkLst>
        <pc:docMk/>
      </pc:docMkLst>
      <pc:sldChg chg="addSp delSp modSp">
        <pc:chgData name="Florence Lemieux-Cayer" userId="S::florence.lemieux-cayer@educaloi.qc.ca::0c391ade-d38b-453a-9d0f-690d2dc83b0d" providerId="AD" clId="Web-{C3F21A98-C082-442B-7C57-E6A009C3CB00}" dt="2021-07-27T19:17:44.182" v="5"/>
        <pc:sldMkLst>
          <pc:docMk/>
          <pc:sldMk cId="3959984743" sldId="341"/>
        </pc:sldMkLst>
        <pc:picChg chg="add del mod">
          <ac:chgData name="Florence Lemieux-Cayer" userId="S::florence.lemieux-cayer@educaloi.qc.ca::0c391ade-d38b-453a-9d0f-690d2dc83b0d" providerId="AD" clId="Web-{C3F21A98-C082-442B-7C57-E6A009C3CB00}" dt="2021-07-27T19:17:44.182" v="5"/>
          <ac:picMkLst>
            <pc:docMk/>
            <pc:sldMk cId="3959984743" sldId="341"/>
            <ac:picMk id="14" creationId="{E7EF359B-F0C8-42FB-A7BB-E116770C941A}"/>
          </ac:picMkLst>
        </pc:picChg>
      </pc:sldChg>
      <pc:sldChg chg="addSp delSp">
        <pc:chgData name="Florence Lemieux-Cayer" userId="S::florence.lemieux-cayer@educaloi.qc.ca::0c391ade-d38b-453a-9d0f-690d2dc83b0d" providerId="AD" clId="Web-{C3F21A98-C082-442B-7C57-E6A009C3CB00}" dt="2021-07-27T18:42:59.879" v="1"/>
        <pc:sldMkLst>
          <pc:docMk/>
          <pc:sldMk cId="2625235439" sldId="342"/>
        </pc:sldMkLst>
        <pc:picChg chg="add del">
          <ac:chgData name="Florence Lemieux-Cayer" userId="S::florence.lemieux-cayer@educaloi.qc.ca::0c391ade-d38b-453a-9d0f-690d2dc83b0d" providerId="AD" clId="Web-{C3F21A98-C082-442B-7C57-E6A009C3CB00}" dt="2021-07-27T18:42:59.879" v="1"/>
          <ac:picMkLst>
            <pc:docMk/>
            <pc:sldMk cId="2625235439" sldId="342"/>
            <ac:picMk id="14" creationId="{81044797-905A-4BA5-A9DD-B2265154349B}"/>
          </ac:picMkLst>
        </pc:picChg>
      </pc:sldChg>
    </pc:docChg>
  </pc:docChgLst>
  <pc:docChgLst>
    <pc:chgData name="Clément Lemaitre-Provost" userId="S::clement.lemaitre-provost@educaloi.qc.ca::f3d9918a-5e1c-4d93-bfcf-4b1371c3a56c" providerId="AD" clId="Web-{A66CE9F6-44B5-7703-A68A-16B12B825EFD}"/>
    <pc:docChg chg="modSld">
      <pc:chgData name="Clément Lemaitre-Provost" userId="S::clement.lemaitre-provost@educaloi.qc.ca::f3d9918a-5e1c-4d93-bfcf-4b1371c3a56c" providerId="AD" clId="Web-{A66CE9F6-44B5-7703-A68A-16B12B825EFD}" dt="2024-05-17T19:08:25.154" v="0"/>
      <pc:docMkLst>
        <pc:docMk/>
      </pc:docMkLst>
      <pc:sldChg chg="delSp">
        <pc:chgData name="Clément Lemaitre-Provost" userId="S::clement.lemaitre-provost@educaloi.qc.ca::f3d9918a-5e1c-4d93-bfcf-4b1371c3a56c" providerId="AD" clId="Web-{A66CE9F6-44B5-7703-A68A-16B12B825EFD}" dt="2024-05-17T19:08:25.154" v="0"/>
        <pc:sldMkLst>
          <pc:docMk/>
          <pc:sldMk cId="270289038" sldId="346"/>
        </pc:sldMkLst>
        <pc:picChg chg="del">
          <ac:chgData name="Clément Lemaitre-Provost" userId="S::clement.lemaitre-provost@educaloi.qc.ca::f3d9918a-5e1c-4d93-bfcf-4b1371c3a56c" providerId="AD" clId="Web-{A66CE9F6-44B5-7703-A68A-16B12B825EFD}" dt="2024-05-17T19:08:25.154" v="0"/>
          <ac:picMkLst>
            <pc:docMk/>
            <pc:sldMk cId="270289038" sldId="346"/>
            <ac:picMk id="6" creationId="{0EB13260-2A99-8A11-BD22-898ED920CC59}"/>
          </ac:picMkLst>
        </pc:picChg>
      </pc:sldChg>
    </pc:docChg>
  </pc:docChgLst>
  <pc:docChgLst>
    <pc:chgData name="Clément Lemaitre-Provost" userId="S::clement.lemaitre-provost@educaloi.qc.ca::f3d9918a-5e1c-4d93-bfcf-4b1371c3a56c" providerId="AD" clId="Web-{039DEC4F-C37E-554C-0D7E-4E0A57DA9FF0}"/>
    <pc:docChg chg="">
      <pc:chgData name="Clément Lemaitre-Provost" userId="S::clement.lemaitre-provost@educaloi.qc.ca::f3d9918a-5e1c-4d93-bfcf-4b1371c3a56c" providerId="AD" clId="Web-{039DEC4F-C37E-554C-0D7E-4E0A57DA9FF0}" dt="2024-07-03T18:02:06.030" v="0"/>
      <pc:docMkLst>
        <pc:docMk/>
      </pc:docMkLst>
      <pc:sldChg chg="delCm">
        <pc:chgData name="Clément Lemaitre-Provost" userId="S::clement.lemaitre-provost@educaloi.qc.ca::f3d9918a-5e1c-4d93-bfcf-4b1371c3a56c" providerId="AD" clId="Web-{039DEC4F-C37E-554C-0D7E-4E0A57DA9FF0}" dt="2024-07-03T18:02:06.030" v="0"/>
        <pc:sldMkLst>
          <pc:docMk/>
          <pc:sldMk cId="387620748" sldId="261"/>
        </pc:sldMkLst>
        <pc:extLst>
          <p:ext xmlns:p="http://schemas.openxmlformats.org/presentationml/2006/main" uri="{D6D511B9-2390-475A-947B-AFAB55BFBCF1}">
            <pc226:cmChg xmlns:pc226="http://schemas.microsoft.com/office/powerpoint/2022/06/main/command" chg="del">
              <pc226:chgData name="Clément Lemaitre-Provost" userId="S::clement.lemaitre-provost@educaloi.qc.ca::f3d9918a-5e1c-4d93-bfcf-4b1371c3a56c" providerId="AD" clId="Web-{039DEC4F-C37E-554C-0D7E-4E0A57DA9FF0}" dt="2024-07-03T18:02:06.030" v="0"/>
              <pc2:cmMkLst xmlns:pc2="http://schemas.microsoft.com/office/powerpoint/2019/9/main/command">
                <pc:docMk/>
                <pc:sldMk cId="387620748" sldId="261"/>
                <pc2:cmMk id="{74EC4C42-99B4-4F5D-94B4-6EAEA48775E4}"/>
              </pc2:cmMkLst>
            </pc226:cmChg>
          </p:ext>
        </pc:extLst>
      </pc:sldChg>
    </pc:docChg>
  </pc:docChgLst>
  <pc:docChgLst>
    <pc:chgData name="Thais Cattani Perroni" userId="S::thais.cattani.perroni@educaloi.qc.ca::cfd5eeab-e9e1-4b2a-b5a4-3d687f911c86" providerId="AD" clId="Web-{BFD3CA19-A31E-1BA1-773D-D6C76D58FD84}"/>
    <pc:docChg chg="mod">
      <pc:chgData name="Thais Cattani Perroni" userId="S::thais.cattani.perroni@educaloi.qc.ca::cfd5eeab-e9e1-4b2a-b5a4-3d687f911c86" providerId="AD" clId="Web-{BFD3CA19-A31E-1BA1-773D-D6C76D58FD84}" dt="2024-05-08T18:14:21.963" v="4"/>
      <pc:docMkLst>
        <pc:docMk/>
      </pc:docMkLst>
      <pc:sldChg chg="addCm">
        <pc:chgData name="Thais Cattani Perroni" userId="S::thais.cattani.perroni@educaloi.qc.ca::cfd5eeab-e9e1-4b2a-b5a4-3d687f911c86" providerId="AD" clId="Web-{BFD3CA19-A31E-1BA1-773D-D6C76D58FD84}" dt="2024-05-08T18:14:21.963" v="4"/>
        <pc:sldMkLst>
          <pc:docMk/>
          <pc:sldMk cId="270289038" sldId="346"/>
        </pc:sldMkLst>
        <pc:extLst>
          <p:ext xmlns:p="http://schemas.openxmlformats.org/presentationml/2006/main" uri="{D6D511B9-2390-475A-947B-AFAB55BFBCF1}">
            <pc226:cmChg xmlns:pc226="http://schemas.microsoft.com/office/powerpoint/2022/06/main/command" chg="add">
              <pc226:chgData name="Thais Cattani Perroni" userId="S::thais.cattani.perroni@educaloi.qc.ca::cfd5eeab-e9e1-4b2a-b5a4-3d687f911c86" providerId="AD" clId="Web-{BFD3CA19-A31E-1BA1-773D-D6C76D58FD84}" dt="2024-05-08T18:14:21.963" v="4"/>
              <pc2:cmMkLst xmlns:pc2="http://schemas.microsoft.com/office/powerpoint/2019/9/main/command">
                <pc:docMk/>
                <pc:sldMk cId="270289038" sldId="346"/>
                <pc2:cmMk id="{C9A9A894-7496-4F8F-9A07-15DB8924B327}"/>
              </pc2:cmMkLst>
            </pc226:cmChg>
          </p:ext>
        </pc:extLst>
      </pc:sldChg>
      <pc:sldChg chg="addCm">
        <pc:chgData name="Thais Cattani Perroni" userId="S::thais.cattani.perroni@educaloi.qc.ca::cfd5eeab-e9e1-4b2a-b5a4-3d687f911c86" providerId="AD" clId="Web-{BFD3CA19-A31E-1BA1-773D-D6C76D58FD84}" dt="2024-05-08T17:55:45.304" v="1"/>
        <pc:sldMkLst>
          <pc:docMk/>
          <pc:sldMk cId="755000748" sldId="364"/>
        </pc:sldMkLst>
        <pc:extLst>
          <p:ext xmlns:p="http://schemas.openxmlformats.org/presentationml/2006/main" uri="{D6D511B9-2390-475A-947B-AFAB55BFBCF1}">
            <pc226:cmChg xmlns:pc226="http://schemas.microsoft.com/office/powerpoint/2022/06/main/command" chg="add">
              <pc226:chgData name="Thais Cattani Perroni" userId="S::thais.cattani.perroni@educaloi.qc.ca::cfd5eeab-e9e1-4b2a-b5a4-3d687f911c86" providerId="AD" clId="Web-{BFD3CA19-A31E-1BA1-773D-D6C76D58FD84}" dt="2024-05-08T17:55:45.304" v="1"/>
              <pc2:cmMkLst xmlns:pc2="http://schemas.microsoft.com/office/powerpoint/2019/9/main/command">
                <pc:docMk/>
                <pc:sldMk cId="755000748" sldId="364"/>
                <pc2:cmMk id="{8D820E51-E2EA-4CC4-8FC1-ACCA621AC516}"/>
              </pc2:cmMkLst>
            </pc226:cmChg>
          </p:ext>
        </pc:extLst>
      </pc:sldChg>
      <pc:sldChg chg="addCm">
        <pc:chgData name="Thais Cattani Perroni" userId="S::thais.cattani.perroni@educaloi.qc.ca::cfd5eeab-e9e1-4b2a-b5a4-3d687f911c86" providerId="AD" clId="Web-{BFD3CA19-A31E-1BA1-773D-D6C76D58FD84}" dt="2024-05-08T18:06:35.215" v="2"/>
        <pc:sldMkLst>
          <pc:docMk/>
          <pc:sldMk cId="2409323822" sldId="365"/>
        </pc:sldMkLst>
        <pc:extLst>
          <p:ext xmlns:p="http://schemas.openxmlformats.org/presentationml/2006/main" uri="{D6D511B9-2390-475A-947B-AFAB55BFBCF1}">
            <pc226:cmChg xmlns:pc226="http://schemas.microsoft.com/office/powerpoint/2022/06/main/command" chg="add">
              <pc226:chgData name="Thais Cattani Perroni" userId="S::thais.cattani.perroni@educaloi.qc.ca::cfd5eeab-e9e1-4b2a-b5a4-3d687f911c86" providerId="AD" clId="Web-{BFD3CA19-A31E-1BA1-773D-D6C76D58FD84}" dt="2024-05-08T18:06:35.215" v="2"/>
              <pc2:cmMkLst xmlns:pc2="http://schemas.microsoft.com/office/powerpoint/2019/9/main/command">
                <pc:docMk/>
                <pc:sldMk cId="2409323822" sldId="365"/>
                <pc2:cmMk id="{B37B0C82-66B9-474A-838B-89DA56FA64DD}"/>
              </pc2:cmMkLst>
            </pc226:cmChg>
          </p:ext>
        </pc:extLst>
      </pc:sldChg>
      <pc:sldChg chg="addCm">
        <pc:chgData name="Thais Cattani Perroni" userId="S::thais.cattani.perroni@educaloi.qc.ca::cfd5eeab-e9e1-4b2a-b5a4-3d687f911c86" providerId="AD" clId="Web-{BFD3CA19-A31E-1BA1-773D-D6C76D58FD84}" dt="2024-05-08T18:08:52.984" v="3"/>
        <pc:sldMkLst>
          <pc:docMk/>
          <pc:sldMk cId="1736154868" sldId="367"/>
        </pc:sldMkLst>
        <pc:extLst>
          <p:ext xmlns:p="http://schemas.openxmlformats.org/presentationml/2006/main" uri="{D6D511B9-2390-475A-947B-AFAB55BFBCF1}">
            <pc226:cmChg xmlns:pc226="http://schemas.microsoft.com/office/powerpoint/2022/06/main/command" chg="add">
              <pc226:chgData name="Thais Cattani Perroni" userId="S::thais.cattani.perroni@educaloi.qc.ca::cfd5eeab-e9e1-4b2a-b5a4-3d687f911c86" providerId="AD" clId="Web-{BFD3CA19-A31E-1BA1-773D-D6C76D58FD84}" dt="2024-05-08T18:08:52.984" v="3"/>
              <pc2:cmMkLst xmlns:pc2="http://schemas.microsoft.com/office/powerpoint/2019/9/main/command">
                <pc:docMk/>
                <pc:sldMk cId="1736154868" sldId="367"/>
                <pc2:cmMk id="{AD4391E5-61E3-44E6-A9E5-091C9A25FF6E}"/>
              </pc2:cmMkLst>
            </pc226:cmChg>
          </p:ext>
        </pc:extLst>
      </pc:sldChg>
    </pc:docChg>
  </pc:docChgLst>
</pc:chgInfo>
</file>

<file path=ppt/comments/modernComment_163_569F4306.xml><?xml version="1.0" encoding="utf-8"?>
<p188:cmLst xmlns:a="http://schemas.openxmlformats.org/drawingml/2006/main" xmlns:r="http://schemas.openxmlformats.org/officeDocument/2006/relationships" xmlns:p188="http://schemas.microsoft.com/office/powerpoint/2018/8/main">
  <p188:cm id="{9D4406A7-1A0A-4528-87BF-FEEFE5C7F566}" authorId="{BEC0F715-6037-B0C0-8391-E8B44091051C}" created="2024-06-06T12:46:30.778">
    <ac:txMkLst xmlns:ac="http://schemas.microsoft.com/office/drawing/2013/main/command">
      <pc:docMk xmlns:pc="http://schemas.microsoft.com/office/powerpoint/2013/main/command"/>
      <pc:sldMk xmlns:pc="http://schemas.microsoft.com/office/powerpoint/2013/main/command" cId="1453277958" sldId="355"/>
      <ac:spMk id="7" creationId="{C5DFB938-2839-5A45-A454-BF0CD6F632AC}"/>
      <ac:txMk cp="0" len="10">
        <ac:context len="38" hash="3618097391"/>
      </ac:txMk>
    </ac:txMkLst>
    <p188:pos x="2564022" y="386080"/>
    <p188:txBody>
      <a:bodyPr/>
      <a:lstStyle/>
      <a:p>
        <a:r>
          <a:rPr lang="fr-CA"/>
          <a:t>Modifier dans la version finale.</a:t>
        </a:r>
      </a:p>
    </p188:txBody>
  </p188:cm>
</p188:cmLst>
</file>

<file path=ppt/comments/modernComment_168_E0A99485.xml><?xml version="1.0" encoding="utf-8"?>
<p188:cmLst xmlns:a="http://schemas.openxmlformats.org/drawingml/2006/main" xmlns:r="http://schemas.openxmlformats.org/officeDocument/2006/relationships" xmlns:p188="http://schemas.microsoft.com/office/powerpoint/2018/8/main">
  <p188:cm id="{EF417F3C-7C96-4B44-AB04-2601D4F12FAE}" authorId="{5213BBAD-8C2B-8EB6-3D3E-AC15D3FF1025}" status="resolved" created="2024-05-13T13:25:57.030" complete="100000">
    <ac:txMkLst xmlns:ac="http://schemas.microsoft.com/office/drawing/2013/main/command">
      <pc:docMk xmlns:pc="http://schemas.microsoft.com/office/powerpoint/2013/main/command"/>
      <pc:sldMk xmlns:pc="http://schemas.microsoft.com/office/powerpoint/2013/main/command" cId="3769209989" sldId="360"/>
      <ac:spMk id="4" creationId="{E0A533F3-9877-56C1-9AFB-DC70E0481B5D}"/>
      <ac:txMk cp="66" len="342">
        <ac:context len="409" hash="1312919389"/>
      </ac:txMk>
    </ac:txMkLst>
    <p188:pos x="2731698" y="5808452"/>
    <p188:txBody>
      <a:bodyPr/>
      <a:lstStyle/>
      <a:p>
        <a:r>
          <a:rPr lang="fr-FR"/>
          <a:t>[@Julianne Chu] Modifications 6 mars 2024 ne semblent pas toucher ces points. À revoir.</a:t>
        </a:r>
      </a:p>
    </p188:txBody>
  </p188:cm>
</p188:cmLst>
</file>

<file path=ppt/comments/modernComment_16A_A13670AA.xml><?xml version="1.0" encoding="utf-8"?>
<p188:cmLst xmlns:a="http://schemas.openxmlformats.org/drawingml/2006/main" xmlns:r="http://schemas.openxmlformats.org/officeDocument/2006/relationships" xmlns:p188="http://schemas.microsoft.com/office/powerpoint/2018/8/main">
  <p188:cm id="{2303C214-1A61-451E-9ACE-5CB788580B9C}" authorId="{5213BBAD-8C2B-8EB6-3D3E-AC15D3FF1025}" status="resolved" created="2024-05-17T19:36:19.592" complete="100000">
    <pc:sldMkLst xmlns:pc="http://schemas.microsoft.com/office/powerpoint/2013/main/command">
      <pc:docMk/>
      <pc:sldMk cId="2704699562" sldId="362"/>
    </pc:sldMkLst>
    <p188:txBody>
      <a:bodyPr/>
      <a:lstStyle/>
      <a:p>
        <a:r>
          <a:rPr lang="fr-CA"/>
          <a:t>[@Thais Cattani Perroni]  [@Clément Lemaitre-Provost]  Hum… Je ne retrouve plus mon commentaire… Si vous recevez ce message deux fois, mes excuses!
Suite à nos discussions, j'ai fait de la recherche pour trouver des statistiques/des pays non-occidentaux (seul le Japon a été ajouté puisque les autres pays d'Asie, d'Afrique et de l'Amérique latine ne semblent pas avoir légiféré la question). 
Je me demandais s'il serait mieux d'enlever certains exemples des pays qui permettent la pratique, surtout que les listes ne sont pas exhaustives. Je propose de supprimer la Nouvelle-Zélande et l'Australie, en plus de (à votre choix) le Danemark, le Royaume-Uni, l'Espagne et/ou le Portugal puisqu'il n'y a pas plus de commentaires ou de statistiques disponible.</a:t>
        </a:r>
      </a:p>
    </p188:txBody>
  </p188:cm>
</p188:cmLst>
</file>

<file path=ppt/comments/modernComment_16C_2D0065AC.xml><?xml version="1.0" encoding="utf-8"?>
<p188:cmLst xmlns:a="http://schemas.openxmlformats.org/drawingml/2006/main" xmlns:r="http://schemas.openxmlformats.org/officeDocument/2006/relationships" xmlns:p188="http://schemas.microsoft.com/office/powerpoint/2018/8/main">
  <p188:cm id="{8D820E51-E2EA-4CC4-8FC1-ACCA621AC516}" authorId="{2F717205-1764-52A5-C593-65E56216A39B}" status="resolved" created="2024-05-08T17:55:45.304" complete="100000">
    <pc:sldMkLst xmlns:pc="http://schemas.microsoft.com/office/powerpoint/2013/main/command">
      <pc:docMk/>
      <pc:sldMk cId="755000748" sldId="364"/>
    </pc:sldMkLst>
    <p188:replyLst>
      <p188:reply id="{5CA0973E-B5CE-4E3E-98EE-7CF0A5F04AEA}" authorId="{BEC0F715-6037-B0C0-8391-E8B44091051C}" created="2024-05-10T14:13:54.570">
        <p188:txBody>
          <a:bodyPr/>
          <a:lstStyle/>
          <a:p>
            <a:r>
              <a:rPr lang="fr-FR"/>
              <a:t>Je suis embêté parce que cette vidéo explique très clairement dans la première partie comment sont faits les bébés-médicaments. Elle soulève des enjeux moraux, mais sous forme de questions. Ce que les élèves feront dans l'activité. Je dois quand même reconnaître qu'il y une tendance "contre" cette pratique.</a:t>
            </a:r>
          </a:p>
        </p188:txBody>
      </p188:reply>
      <p188:reply id="{B8B41481-5A84-45DE-9627-8BD7D761815A}" authorId="{5213BBAD-8C2B-8EB6-3D3E-AC15D3FF1025}" created="2024-05-13T13:18:17.700">
        <p188:txBody>
          <a:bodyPr/>
          <a:lstStyle/>
          <a:p>
            <a:r>
              <a:rPr lang="fr-FR"/>
              <a:t>Je suis d'accord que ces mêmes questions sont déjà posées plus tard dans la formation (mais abordées d'une manière plus neutre?). Je pense que c'est correct de garder la vidéo dans le PPT. 
Peut-être ajouter dans les notes des exemples de questions à poser aux élèves pour les aider à émettre leurs premières réflexions? Ex. Êtes-vous d'accord avec l'affirmation que soigner un être humain ne justifie pas d'en utiliser un autre comme médicament? Et si les parents voulaient déjà un autre enfant avant de découvrir que l'enfant aîné était malade? À discuter...</a:t>
            </a:r>
          </a:p>
        </p188:txBody>
      </p188:reply>
    </p188:replyLst>
    <p188:txBody>
      <a:bodyPr/>
      <a:lstStyle/>
      <a:p>
        <a:r>
          <a:rPr lang="fr-FR"/>
          <a:t>Si j'ai bien compris, cette vidéo argumente contre l'idée d'avoir des bébés médicaments. Je pense donc qu'on ne peux pas la véhiculer dans la diapo car on a besoin de rester neutre.</a:t>
        </a:r>
      </a:p>
    </p188:txBody>
  </p188:cm>
</p188:cmLst>
</file>

<file path=ppt/comments/modernComment_16D_8F9B5D2E.xml><?xml version="1.0" encoding="utf-8"?>
<p188:cmLst xmlns:a="http://schemas.openxmlformats.org/drawingml/2006/main" xmlns:r="http://schemas.openxmlformats.org/officeDocument/2006/relationships" xmlns:p188="http://schemas.microsoft.com/office/powerpoint/2018/8/main">
  <p188:cm id="{B37B0C82-66B9-474A-838B-89DA56FA64DD}" authorId="{2F717205-1764-52A5-C593-65E56216A39B}" status="resolved" created="2024-05-08T18:06:35.215" complete="100000">
    <pc:sldMkLst xmlns:pc="http://schemas.microsoft.com/office/powerpoint/2013/main/command">
      <pc:docMk/>
      <pc:sldMk cId="2409323822" sldId="365"/>
    </pc:sldMkLst>
    <p188:replyLst>
      <p188:reply id="{58560108-0ACB-4F40-A207-74DADC34F018}" authorId="{BEC0F715-6037-B0C0-8391-E8B44091051C}" created="2024-05-10T14:17:09.866">
        <p188:txBody>
          <a:bodyPr/>
          <a:lstStyle/>
          <a:p>
            <a:r>
              <a:rPr lang="fr-FR"/>
              <a:t>Le but de la vidéo et de la diapositive est justement de susciter la réflexion. Nous n'indiquons pas que nous sommes ou non en accord avec le contenu. Nous retournons les questions réflexives aux élèves.</a:t>
            </a:r>
          </a:p>
        </p188:txBody>
        <p188:extLst>
          <p:ext xmlns:p="http://schemas.openxmlformats.org/presentationml/2006/main" uri="{57CB4572-C831-44C2-8A1C-0ADB6CCDFE69}">
            <p223:reactions xmlns:p223="http://schemas.microsoft.com/office/powerpoint/2022/03/main">
              <p223:rxn type="👍">
                <p223:instance time="2024-05-13T13:18:55.358" authorId="{5213BBAD-8C2B-8EB6-3D3E-AC15D3FF1025}"/>
              </p223:rxn>
            </p223:reactions>
          </p:ext>
        </p188:extLst>
      </p188:reply>
      <p188:reply id="{3C45019A-A964-4FBB-AACA-FFFE0B63EF21}" authorId="{BEC0F715-6037-B0C0-8391-E8B44091051C}" created="2024-05-10T16:50:41.327">
        <p188:txBody>
          <a:bodyPr/>
          <a:lstStyle/>
          <a:p>
            <a:r>
              <a:rPr lang="fr-FR"/>
              <a:t>Et si nous ajoutions une mention : Cet organisme souligne des risques des bébés-médicaments, qu'en pensez-vous? Le titre n'annonce-t-il pas déjà qu'il y aura à réfléchir sur une position?</a:t>
            </a:r>
          </a:p>
        </p188:txBody>
      </p188:reply>
    </p188:replyLst>
    <p188:txBody>
      <a:bodyPr/>
      <a:lstStyle/>
      <a:p>
        <a:r>
          <a:rPr lang="fr-FR"/>
          <a:t>Les informations de la vidéo sont intéressantes, mais je trouve que le ton n'est pas neutre non plus. Qu'en penses-vous? </a:t>
        </a:r>
      </a:p>
    </p188:txBody>
  </p188:cm>
</p188:cmLst>
</file>

<file path=ppt/comments/modernComment_16E_AF11E74D.xml><?xml version="1.0" encoding="utf-8"?>
<p188:cmLst xmlns:a="http://schemas.openxmlformats.org/drawingml/2006/main" xmlns:r="http://schemas.openxmlformats.org/officeDocument/2006/relationships" xmlns:p188="http://schemas.microsoft.com/office/powerpoint/2018/8/main">
  <p188:cm id="{195D01DD-63C6-4FB1-B526-6A86F2662804}" authorId="{BEC0F715-6037-B0C0-8391-E8B44091051C}" created="2024-06-06T12:46:04.837">
    <pc:sldMkLst xmlns:pc="http://schemas.microsoft.com/office/powerpoint/2013/main/command">
      <pc:docMk/>
      <pc:sldMk cId="2937186125" sldId="366"/>
    </pc:sldMkLst>
    <p188:txBody>
      <a:bodyPr/>
      <a:lstStyle/>
      <a:p>
        <a:r>
          <a:rPr lang="fr-CA"/>
          <a:t>Supprimer les notes dans la version finale.</a:t>
        </a:r>
      </a:p>
    </p188:txBody>
  </p188:cm>
</p188:cmLst>
</file>

<file path=ppt/comments/modernComment_16F_677B9EF4.xml><?xml version="1.0" encoding="utf-8"?>
<p188:cmLst xmlns:a="http://schemas.openxmlformats.org/drawingml/2006/main" xmlns:r="http://schemas.openxmlformats.org/officeDocument/2006/relationships" xmlns:p188="http://schemas.microsoft.com/office/powerpoint/2018/8/main">
  <p188:cm id="{AD4391E5-61E3-44E6-A9E5-091C9A25FF6E}" authorId="{2F717205-1764-52A5-C593-65E56216A39B}" status="resolved" created="2024-05-08T18:08:52.984" complete="100000">
    <pc:sldMkLst xmlns:pc="http://schemas.microsoft.com/office/powerpoint/2013/main/command">
      <pc:docMk/>
      <pc:sldMk cId="1736154868" sldId="367"/>
    </pc:sldMkLst>
    <p188:txBody>
      <a:bodyPr/>
      <a:lstStyle/>
      <a:p>
        <a:r>
          <a:rPr lang="fr-FR"/>
          <a:t>Suggestion : séparer la mise en contexte des étapes à venir (2 diapos) pour que le visuel ne soit pas trop chargé</a:t>
        </a:r>
      </a:p>
    </p188:txBody>
  </p188:cm>
</p188:cmLst>
</file>

<file path=ppt/comments/modernComment_171_743190C1.xml><?xml version="1.0" encoding="utf-8"?>
<p188:cmLst xmlns:a="http://schemas.openxmlformats.org/drawingml/2006/main" xmlns:r="http://schemas.openxmlformats.org/officeDocument/2006/relationships" xmlns:p188="http://schemas.microsoft.com/office/powerpoint/2018/8/main">
  <p188:cm id="{E52E36D8-6F07-4B09-A0C8-7AEF03964A70}" authorId="{BEC0F715-6037-B0C0-8391-E8B44091051C}" created="2024-06-06T12:47:57.695">
    <pc:sldMkLst xmlns:pc="http://schemas.microsoft.com/office/powerpoint/2013/main/command">
      <pc:docMk/>
      <pc:sldMk cId="1949405377" sldId="369"/>
    </pc:sldMkLst>
    <p188:txBody>
      <a:bodyPr/>
      <a:lstStyle/>
      <a:p>
        <a:r>
          <a:rPr lang="fr-CA"/>
          <a:t>Supprimer "selon leurs besoins" dans la version finale.</a:t>
        </a:r>
      </a:p>
    </p188:txBody>
  </p188:cm>
</p188:cmLst>
</file>

<file path=ppt/comments/modernComment_17A_D7EA5C4C.xml><?xml version="1.0" encoding="utf-8"?>
<p188:cmLst xmlns:a="http://schemas.openxmlformats.org/drawingml/2006/main" xmlns:r="http://schemas.openxmlformats.org/officeDocument/2006/relationships" xmlns:p188="http://schemas.microsoft.com/office/powerpoint/2018/8/main">
  <p188:cm id="{11102725-E77C-4029-ADF3-EE0BA742D807}" authorId="{BEC0F715-6037-B0C0-8391-E8B44091051C}" status="resolved" created="2024-05-13T15:08:49.489" complete="100000">
    <pc:sldMkLst xmlns:pc="http://schemas.microsoft.com/office/powerpoint/2013/main/command">
      <pc:docMk/>
      <pc:sldMk cId="3622460492" sldId="378"/>
    </pc:sldMkLst>
    <p188:txBody>
      <a:bodyPr/>
      <a:lstStyle/>
      <a:p>
        <a:r>
          <a:rPr lang="en-US"/>
          <a:t>Supprimer 28 à 34, remplacer par page d'enrichissement avec référence au cahier.</a:t>
        </a:r>
      </a:p>
    </p188:txBody>
  </p188:cm>
</p188:cmLst>
</file>

<file path=ppt/comments/modernComment_181_62DC7C94.xml><?xml version="1.0" encoding="utf-8"?>
<p188:cmLst xmlns:a="http://schemas.openxmlformats.org/drawingml/2006/main" xmlns:r="http://schemas.openxmlformats.org/officeDocument/2006/relationships" xmlns:p188="http://schemas.microsoft.com/office/powerpoint/2018/8/main">
  <p188:cm id="{5BE43B06-9CA7-4EFD-82F9-314148B89BE1}" authorId="{BEC0F715-6037-B0C0-8391-E8B44091051C}" created="2024-06-06T12:50:55.035">
    <pc:sldMkLst xmlns:pc="http://schemas.microsoft.com/office/powerpoint/2013/main/command">
      <pc:docMk/>
      <pc:sldMk cId="1658616980" sldId="385"/>
    </pc:sldMkLst>
    <p188:txBody>
      <a:bodyPr/>
      <a:lstStyle/>
      <a:p>
        <a:r>
          <a:rPr lang="fr-CA"/>
          <a:t>Ajouter la fin de la phrase après offrir, dans la version finale.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94962A8-AB16-0548-9308-5B14FF13DB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D2536926-FFD8-9846-9BD6-A5CD028AB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614BFB-3A7E-794B-A563-F40BFC9A3E53}" type="datetimeFigureOut">
              <a:rPr lang="fr-CA" smtClean="0"/>
              <a:t>2024-08-13</a:t>
            </a:fld>
            <a:endParaRPr lang="fr-CA"/>
          </a:p>
        </p:txBody>
      </p:sp>
      <p:sp>
        <p:nvSpPr>
          <p:cNvPr id="4" name="Espace réservé du pied de page 3">
            <a:extLst>
              <a:ext uri="{FF2B5EF4-FFF2-40B4-BE49-F238E27FC236}">
                <a16:creationId xmlns:a16="http://schemas.microsoft.com/office/drawing/2014/main" id="{73657343-073C-7E4F-B6F5-CE01CA4342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F362B5C3-E8DB-A142-886B-2D72DCACEB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AA471-BAE5-1445-A09A-EAAA37DD3523}" type="slidenum">
              <a:rPr lang="fr-CA" smtClean="0"/>
              <a:t>‹N°›</a:t>
            </a:fld>
            <a:endParaRPr lang="fr-CA"/>
          </a:p>
        </p:txBody>
      </p:sp>
    </p:spTree>
    <p:extLst>
      <p:ext uri="{BB962C8B-B14F-4D97-AF65-F5344CB8AC3E}">
        <p14:creationId xmlns:p14="http://schemas.microsoft.com/office/powerpoint/2010/main" val="2755855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AAEFE7-DFD9-4236-8297-21257DBA0BB6}" type="datetimeFigureOut">
              <a:rPr lang="fr-CA" smtClean="0"/>
              <a:t>2024-08-13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799D8-CF1A-4970-BB24-D57ECCEF09D1}" type="slidenum">
              <a:rPr lang="fr-CA" smtClean="0"/>
              <a:t>‹N°›</a:t>
            </a:fld>
            <a:endParaRPr lang="fr-CA"/>
          </a:p>
        </p:txBody>
      </p:sp>
    </p:spTree>
    <p:extLst>
      <p:ext uri="{BB962C8B-B14F-4D97-AF65-F5344CB8AC3E}">
        <p14:creationId xmlns:p14="http://schemas.microsoft.com/office/powerpoint/2010/main" val="3422474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NOTES À LA PERSONNE ENSEIGNANTE</a:t>
            </a:r>
            <a:endParaRPr lang="en-US" dirty="0"/>
          </a:p>
          <a:p>
            <a:endParaRPr lang="fr-FR" dirty="0"/>
          </a:p>
          <a:p>
            <a:r>
              <a:rPr lang="fr-FR" dirty="0"/>
              <a:t>Cette présentation PowerPoint est un support pour l’animation de l’activité L’évolution d'un droit : Le mariage entre personnes de même sexe. </a:t>
            </a:r>
            <a:endParaRPr lang="en-US" dirty="0">
              <a:cs typeface="Calibri"/>
            </a:endParaRPr>
          </a:p>
          <a:p>
            <a:endParaRPr lang="fr-FR" dirty="0"/>
          </a:p>
          <a:p>
            <a:r>
              <a:rPr lang="fr-FR" dirty="0"/>
              <a:t>Les exercices proposés sont des suggestions clés en main pour animer l’activité et stimuler la participation de vos élèves. </a:t>
            </a:r>
            <a:endParaRPr lang="en-US" dirty="0"/>
          </a:p>
          <a:p>
            <a:endParaRPr lang="fr-FR" dirty="0"/>
          </a:p>
          <a:p>
            <a:r>
              <a:rPr lang="fr-FR" dirty="0"/>
              <a:t>Vous trouverez en commentaires des diapositives la mention « NOTES À LA PERSONNE ENSEIGNANTE ». Cette mention vous avise de l’existence d’informations particulières pour les fins de l’activité.</a:t>
            </a:r>
            <a:endParaRPr lang="en-US" dirty="0"/>
          </a:p>
          <a:p>
            <a:endParaRPr lang="fr-FR" dirty="0"/>
          </a:p>
          <a:p>
            <a:r>
              <a:rPr lang="en-CA" dirty="0"/>
              <a:t>©  Éducaloi, 2024. </a:t>
            </a:r>
            <a:r>
              <a:rPr lang="fr-CA" dirty="0"/>
              <a:t>Le présent matériel est la propriété exclusive d’Éducaloi.  </a:t>
            </a:r>
            <a:endParaRPr lang="en-US" dirty="0"/>
          </a:p>
          <a:p>
            <a:r>
              <a:rPr lang="fr-CA" dirty="0"/>
              <a:t>Notez que le droit est un domaine en constante évolution. Ce document est à jour au 1er juillet 2024. </a:t>
            </a:r>
            <a:endParaRPr lang="fr-FR" dirty="0"/>
          </a:p>
        </p:txBody>
      </p:sp>
      <p:sp>
        <p:nvSpPr>
          <p:cNvPr id="4" name="Espace réservé du numéro de diapositive 3"/>
          <p:cNvSpPr>
            <a:spLocks noGrp="1"/>
          </p:cNvSpPr>
          <p:nvPr>
            <p:ph type="sldNum" sz="quarter" idx="5"/>
          </p:nvPr>
        </p:nvSpPr>
        <p:spPr/>
        <p:txBody>
          <a:bodyPr/>
          <a:lstStyle/>
          <a:p>
            <a:fld id="{ADDF40F7-9DEE-4674-AEC7-65F61D18733B}" type="slidenum">
              <a:t>1</a:t>
            </a:fld>
            <a:endParaRPr lang="fr-FR"/>
          </a:p>
        </p:txBody>
      </p:sp>
    </p:spTree>
    <p:extLst>
      <p:ext uri="{BB962C8B-B14F-4D97-AF65-F5344CB8AC3E}">
        <p14:creationId xmlns:p14="http://schemas.microsoft.com/office/powerpoint/2010/main" val="2603845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Lire les informations de la diapositive avec les élèves. (Aussi présent dans le Cahier de l’élève p. 6)</a:t>
            </a:r>
          </a:p>
          <a:p>
            <a:pPr marL="0" indent="0">
              <a:buFont typeface="Wingdings" panose="05000000000000000000" pitchFamily="2" charset="2"/>
              <a:buNone/>
            </a:pPr>
            <a:endParaRPr lang="fr-CA" dirty="0"/>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10</a:t>
            </a:fld>
            <a:endParaRPr lang="fr-CA"/>
          </a:p>
        </p:txBody>
      </p:sp>
    </p:spTree>
    <p:extLst>
      <p:ext uri="{BB962C8B-B14F-4D97-AF65-F5344CB8AC3E}">
        <p14:creationId xmlns:p14="http://schemas.microsoft.com/office/powerpoint/2010/main" val="2554798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Lire les informations de la diapositive avec les élèves. (Aussi présent dans le Cahier de l’élève p. 6)</a:t>
            </a:r>
          </a:p>
          <a:p>
            <a:pPr marL="0" indent="0">
              <a:buFont typeface="Wingdings" panose="05000000000000000000" pitchFamily="2" charset="2"/>
              <a:buNone/>
            </a:pPr>
            <a:endParaRPr lang="fr-CA" dirty="0"/>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11</a:t>
            </a:fld>
            <a:endParaRPr lang="fr-CA"/>
          </a:p>
        </p:txBody>
      </p:sp>
    </p:spTree>
    <p:extLst>
      <p:ext uri="{BB962C8B-B14F-4D97-AF65-F5344CB8AC3E}">
        <p14:creationId xmlns:p14="http://schemas.microsoft.com/office/powerpoint/2010/main" val="2815192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a:t>NOTES À LA PERSONNE ENSEIGNANTE</a:t>
            </a:r>
          </a:p>
          <a:p>
            <a:endParaRPr lang="fr-CA"/>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a:latin typeface="Arial" panose="020B0604020202020204" pitchFamily="34" charset="0"/>
                <a:cs typeface="Arial" panose="020B0604020202020204" pitchFamily="34" charset="0"/>
              </a:rPr>
              <a:t>Écouter la vidéo.</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0" u="none" noProof="0">
                <a:latin typeface="Arial" panose="020B0604020202020204" pitchFamily="34" charset="0"/>
                <a:cs typeface="Arial" panose="020B0604020202020204" pitchFamily="34" charset="0"/>
              </a:rPr>
              <a:t>Cette vidéo émet plusieurs réserves quant au dépistage prénatal. Le but est justement de permettre aux élèves de se positionner par rapport à ce sujet bioéthique. Nous proposons cette vidéo pour susciter la réflexion des élèves, mais </a:t>
            </a:r>
            <a:r>
              <a:rPr lang="fr-CA" sz="1200" b="0" u="sng" noProof="0">
                <a:latin typeface="Arial" panose="020B0604020202020204" pitchFamily="34" charset="0"/>
                <a:cs typeface="Arial" panose="020B0604020202020204" pitchFamily="34" charset="0"/>
              </a:rPr>
              <a:t>celle-ci ne représente pas la position d’Éducaloi qui demeure neutre</a:t>
            </a:r>
            <a:r>
              <a:rPr lang="fr-CA" sz="1200" b="0" u="none" noProof="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0" u="none" noProof="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a:latin typeface="Arial" panose="020B0604020202020204" pitchFamily="34" charset="0"/>
                <a:cs typeface="Arial" panose="020B0604020202020204" pitchFamily="34" charset="0"/>
              </a:rPr>
              <a:t>Questionner les élèves sur leur compréhension du dépistage prénatal.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0" u="none" noProof="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a:latin typeface="Arial" panose="020B0604020202020204" pitchFamily="34" charset="0"/>
                <a:cs typeface="Arial" panose="020B0604020202020204" pitchFamily="34" charset="0"/>
              </a:rPr>
              <a:t>Permettre aux élèves de répondre aux questions indiquées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a:latin typeface="Arial" panose="020B0604020202020204" pitchFamily="34" charset="0"/>
                <a:cs typeface="Arial" panose="020B0604020202020204" pitchFamily="34" charset="0"/>
              </a:rPr>
              <a:t>Crois-tu que la société devrait permettre le dépistage prénatal? (Pour déceler certaines maladies)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a:latin typeface="Arial" panose="020B0604020202020204" pitchFamily="34" charset="0"/>
                <a:cs typeface="Arial" panose="020B0604020202020204" pitchFamily="34" charset="0"/>
              </a:rPr>
              <a:t>Quels sont les avantages?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a:latin typeface="Arial" panose="020B0604020202020204" pitchFamily="34" charset="0"/>
                <a:cs typeface="Arial" panose="020B0604020202020204" pitchFamily="34" charset="0"/>
              </a:rPr>
              <a:t>Quels sont les risques?</a:t>
            </a:r>
          </a:p>
          <a:p>
            <a:endParaRPr lang="fr-CA"/>
          </a:p>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12</a:t>
            </a:fld>
            <a:endParaRPr lang="fr-CA"/>
          </a:p>
        </p:txBody>
      </p:sp>
    </p:spTree>
    <p:extLst>
      <p:ext uri="{BB962C8B-B14F-4D97-AF65-F5344CB8AC3E}">
        <p14:creationId xmlns:p14="http://schemas.microsoft.com/office/powerpoint/2010/main" val="101816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13</a:t>
            </a:fld>
            <a:endParaRPr lang="fr-CA"/>
          </a:p>
        </p:txBody>
      </p:sp>
    </p:spTree>
    <p:extLst>
      <p:ext uri="{BB962C8B-B14F-4D97-AF65-F5344CB8AC3E}">
        <p14:creationId xmlns:p14="http://schemas.microsoft.com/office/powerpoint/2010/main" val="3788428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Lire les informations de la diapositive avec les élèves. (Aussi présent dans le Cahier de l’élève p. 7)</a:t>
            </a:r>
          </a:p>
          <a:p>
            <a:pPr marL="0" indent="0">
              <a:buFont typeface="Wingdings" panose="05000000000000000000" pitchFamily="2" charset="2"/>
              <a:buNone/>
            </a:pPr>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000" b="0" u="none" noProof="0" dirty="0">
                <a:latin typeface="Arial" panose="020B0604020202020204" pitchFamily="34" charset="0"/>
                <a:cs typeface="Arial" panose="020B0604020202020204" pitchFamily="34" charset="0"/>
              </a:rPr>
              <a:t>Compléter la lecture à partir du Cahier de l’élève p. 7 : </a:t>
            </a:r>
          </a:p>
          <a:p>
            <a:r>
              <a:rPr lang="fr-FR" sz="1200" dirty="0">
                <a:solidFill>
                  <a:srgbClr val="231F20"/>
                </a:solidFill>
                <a:effectLst/>
                <a:latin typeface="Arial" panose="020B0604020202020204" pitchFamily="34" charset="0"/>
                <a:ea typeface="Cambria" panose="02040503050406030204" pitchFamily="18" charset="0"/>
                <a:cs typeface="Arial" panose="020B0604020202020204" pitchFamily="34" charset="0"/>
              </a:rPr>
              <a:t>	</a:t>
            </a:r>
            <a:r>
              <a:rPr lang="fr-CA" dirty="0"/>
              <a:t>Il est possible d’</a:t>
            </a:r>
            <a:r>
              <a:rPr lang="fr-CA" dirty="0">
                <a:solidFill>
                  <a:srgbClr val="F6891F"/>
                </a:solidFill>
              </a:rPr>
              <a:t>analyser des embryons </a:t>
            </a:r>
            <a:r>
              <a:rPr lang="fr-CA" dirty="0"/>
              <a:t>avant de les implanter dans l’utérus de la mère. Il s’agit d’un </a:t>
            </a:r>
            <a:r>
              <a:rPr lang="fr-CA" b="0" dirty="0">
                <a:solidFill>
                  <a:srgbClr val="F6891F"/>
                </a:solidFill>
              </a:rPr>
              <a:t>diagnostic préimplantatoire</a:t>
            </a:r>
            <a:r>
              <a:rPr lang="fr-CA" dirty="0"/>
              <a:t>. </a:t>
            </a:r>
          </a:p>
          <a:p>
            <a:endParaRPr lang="fr-CA" dirty="0"/>
          </a:p>
          <a:p>
            <a:r>
              <a:rPr lang="fr-CA" dirty="0">
                <a:solidFill>
                  <a:srgbClr val="F6891F"/>
                </a:solidFill>
              </a:rPr>
              <a:t>	Au Québec</a:t>
            </a:r>
            <a:r>
              <a:rPr lang="fr-CA" dirty="0"/>
              <a:t>, le diagnostic préimplantatoire est réservé à des usages précis. Le diagnostic qui permet de sélectionner un embryon en fonction de sa compatibilité immunologique, dans le 	but de </a:t>
            </a:r>
            <a:r>
              <a:rPr lang="fr-CA" dirty="0">
                <a:solidFill>
                  <a:srgbClr val="F6891F"/>
                </a:solidFill>
              </a:rPr>
              <a:t>créer un bébé-médicament, </a:t>
            </a:r>
            <a:r>
              <a:rPr lang="fr-CA" b="0" dirty="0">
                <a:solidFill>
                  <a:srgbClr val="F6891F"/>
                </a:solidFill>
              </a:rPr>
              <a:t>est interdit</a:t>
            </a:r>
            <a:r>
              <a:rPr lang="fr-CA" dirty="0"/>
              <a:t>. </a:t>
            </a:r>
          </a:p>
          <a:p>
            <a:endParaRPr lang="fr-CA" dirty="0"/>
          </a:p>
          <a:p>
            <a:r>
              <a:rPr lang="fr-CA" dirty="0"/>
              <a:t>	D’ailleurs, on </a:t>
            </a:r>
            <a:r>
              <a:rPr lang="fr-CA" b="0" dirty="0">
                <a:solidFill>
                  <a:srgbClr val="F6891F"/>
                </a:solidFill>
              </a:rPr>
              <a:t>interdit</a:t>
            </a:r>
            <a:r>
              <a:rPr lang="fr-CA" dirty="0"/>
              <a:t> aussi les diagnostics préimplantatoires qui permettent de </a:t>
            </a:r>
            <a:r>
              <a:rPr lang="fr-CA" dirty="0">
                <a:solidFill>
                  <a:srgbClr val="F6891F"/>
                </a:solidFill>
              </a:rPr>
              <a:t>choisir le sexe de l’enfant</a:t>
            </a:r>
            <a:r>
              <a:rPr lang="fr-CA" dirty="0"/>
              <a:t>. </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14</a:t>
            </a:fld>
            <a:endParaRPr lang="fr-CA"/>
          </a:p>
        </p:txBody>
      </p:sp>
    </p:spTree>
    <p:extLst>
      <p:ext uri="{BB962C8B-B14F-4D97-AF65-F5344CB8AC3E}">
        <p14:creationId xmlns:p14="http://schemas.microsoft.com/office/powerpoint/2010/main" val="3868892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5000000000000000000" pitchFamily="2" charset="2"/>
              <a:buChar char="•"/>
              <a:tabLst/>
              <a:defRPr/>
            </a:pPr>
            <a:r>
              <a:rPr lang="fr-CA" sz="1200" b="0" u="none" noProof="0" dirty="0">
                <a:latin typeface="Arial"/>
                <a:cs typeface="Arial"/>
              </a:rPr>
              <a:t>Lire les informations de la diapositive avec les élèves. (Aussi présent dans le Cahier de l’élève p. 7)</a:t>
            </a:r>
          </a:p>
          <a:p>
            <a:pPr marL="0" indent="0">
              <a:buFont typeface="Wingdings" panose="05000000000000000000" pitchFamily="2" charset="2"/>
              <a:buNone/>
            </a:pPr>
            <a:endParaRPr lang="fr-CA" dirty="0"/>
          </a:p>
          <a:p>
            <a:pPr marL="171450" indent="-171450">
              <a:buFont typeface="Arial" panose="05000000000000000000" pitchFamily="2" charset="2"/>
              <a:buChar char="•"/>
              <a:defRPr/>
            </a:pPr>
            <a:r>
              <a:rPr lang="fr-CA" sz="1000" b="0" u="none" noProof="0" dirty="0">
                <a:latin typeface="Arial"/>
                <a:cs typeface="Arial"/>
              </a:rPr>
              <a:t>Compléter la lecture à partir du Cahier de l’élève p. 7 :</a:t>
            </a:r>
            <a:r>
              <a:rPr lang="fr-CA" sz="1000" dirty="0">
                <a:latin typeface="Arial"/>
                <a:cs typeface="Arial"/>
              </a:rPr>
              <a:t> </a:t>
            </a:r>
          </a:p>
          <a:p>
            <a:pPr>
              <a:defRPr/>
            </a:pPr>
            <a:r>
              <a:rPr lang="fr-CA" dirty="0"/>
              <a:t>	Les règles sont </a:t>
            </a:r>
            <a:r>
              <a:rPr lang="fr-CA" dirty="0">
                <a:solidFill>
                  <a:srgbClr val="F6891F"/>
                </a:solidFill>
              </a:rPr>
              <a:t>différentes d’un pays à l’autre</a:t>
            </a:r>
            <a:r>
              <a:rPr lang="fr-CA" dirty="0"/>
              <a:t>. Et elles évoluent rapidement. </a:t>
            </a:r>
            <a:endParaRPr lang="fr-CA" dirty="0">
              <a:cs typeface="Arial"/>
            </a:endParaRPr>
          </a:p>
          <a:p>
            <a:endParaRPr lang="fr-CA" dirty="0"/>
          </a:p>
          <a:p>
            <a:r>
              <a:rPr lang="fr-CA" dirty="0"/>
              <a:t>	En 2024, </a:t>
            </a:r>
            <a:r>
              <a:rPr lang="fr-CA" dirty="0">
                <a:solidFill>
                  <a:srgbClr val="F6891F"/>
                </a:solidFill>
              </a:rPr>
              <a:t>plusieurs pays autorisaient </a:t>
            </a:r>
            <a:r>
              <a:rPr lang="fr-CA" dirty="0"/>
              <a:t>la sélection d’embryons dans le but de créer des bébés-médicaments, par exemple:</a:t>
            </a:r>
            <a:endParaRPr lang="fr-CA" dirty="0">
              <a:cs typeface="Arial"/>
            </a:endParaRPr>
          </a:p>
          <a:p>
            <a:endParaRPr lang="fr-CA" dirty="0"/>
          </a:p>
          <a:p>
            <a:pPr marL="1657350" lvl="3" indent="-285750">
              <a:buFont typeface="Arial"/>
              <a:buChar char="•"/>
            </a:pPr>
            <a:r>
              <a:rPr lang="fr-CA" dirty="0"/>
              <a:t>la France (9 bébés-médicaments nés au total, selon des statistiques de janvier 2021.)</a:t>
            </a:r>
            <a:endParaRPr lang="fr-CA" dirty="0">
              <a:cs typeface="Arial" panose="020B0604020202020204"/>
            </a:endParaRPr>
          </a:p>
          <a:p>
            <a:pPr marL="1657350" lvl="3" indent="-285750">
              <a:buFont typeface="Arial"/>
              <a:buChar char="•"/>
            </a:pPr>
            <a:r>
              <a:rPr lang="fr-CA" dirty="0"/>
              <a:t>la Belgique (35 bébés-médicaments nés au total, selon des statistiques de 2013.)</a:t>
            </a:r>
            <a:endParaRPr lang="fr-CA" dirty="0">
              <a:cs typeface="Arial" panose="020B0604020202020204"/>
            </a:endParaRPr>
          </a:p>
          <a:p>
            <a:pPr marL="1657350" lvl="3" indent="-285750">
              <a:buFont typeface="Arial"/>
              <a:buChar char="•"/>
            </a:pPr>
            <a:r>
              <a:rPr lang="fr-CA" dirty="0">
                <a:cs typeface="Arial" panose="020B0604020202020204"/>
              </a:rPr>
              <a:t>le Royaume-Uni, </a:t>
            </a:r>
            <a:endParaRPr lang="fr-CA" dirty="0"/>
          </a:p>
          <a:p>
            <a:pPr marL="1657350" lvl="3" indent="-285750">
              <a:buFont typeface="Arial"/>
              <a:buChar char="•"/>
            </a:pPr>
            <a:r>
              <a:rPr lang="fr-CA" dirty="0"/>
              <a:t>l’Espagne, </a:t>
            </a:r>
          </a:p>
          <a:p>
            <a:pPr marL="1657350" lvl="3" indent="-285750">
              <a:buFont typeface="Arial"/>
              <a:buChar char="•"/>
            </a:pPr>
            <a:r>
              <a:rPr lang="fr-CA" dirty="0"/>
              <a:t>le 	Portugal, </a:t>
            </a:r>
          </a:p>
          <a:p>
            <a:pPr marL="1657350" lvl="3" indent="-285750">
              <a:buFont typeface="Arial"/>
              <a:buChar char="•"/>
            </a:pPr>
            <a:r>
              <a:rPr lang="fr-CA" dirty="0"/>
              <a:t>la Suisse (La loi l'interdisait auparavant, mais a été modifiée en 2017 suite à un référendum, soit un vote par la population.). </a:t>
            </a:r>
            <a:endParaRPr lang="fr-CA" dirty="0">
              <a:cs typeface="Arial"/>
            </a:endParaRPr>
          </a:p>
          <a:p>
            <a:endParaRPr lang="fr-CA" dirty="0"/>
          </a:p>
          <a:p>
            <a:r>
              <a:rPr lang="fr-CA" dirty="0"/>
              <a:t>	Mais </a:t>
            </a:r>
            <a:r>
              <a:rPr lang="fr-CA" dirty="0">
                <a:solidFill>
                  <a:srgbClr val="F6891F"/>
                </a:solidFill>
              </a:rPr>
              <a:t>d’autres l’interdisaient,</a:t>
            </a:r>
            <a:r>
              <a:rPr lang="fr-CA" dirty="0"/>
              <a:t> par exemple:</a:t>
            </a:r>
            <a:endParaRPr lang="fr-CA" dirty="0">
              <a:cs typeface="Arial"/>
            </a:endParaRPr>
          </a:p>
          <a:p>
            <a:pPr marL="1943100" lvl="3" indent="-285750">
              <a:buFont typeface="Arial"/>
              <a:buChar char="•"/>
            </a:pPr>
            <a:r>
              <a:rPr lang="fr-CA" dirty="0"/>
              <a:t>l’Allemagne, </a:t>
            </a:r>
          </a:p>
          <a:p>
            <a:pPr marL="1943100" lvl="3" indent="-285750">
              <a:buFont typeface="Arial"/>
              <a:buChar char="•"/>
            </a:pPr>
            <a:r>
              <a:rPr lang="fr-CA" dirty="0"/>
              <a:t>l’Autriche, </a:t>
            </a:r>
            <a:endParaRPr lang="fr-CA" dirty="0">
              <a:cs typeface="Arial"/>
            </a:endParaRPr>
          </a:p>
          <a:p>
            <a:pPr marL="1943100" lvl="3" indent="-285750">
              <a:buFont typeface="Arial"/>
              <a:buChar char="•"/>
            </a:pPr>
            <a:r>
              <a:rPr lang="fr-CA" dirty="0">
                <a:cs typeface="Arial"/>
              </a:rPr>
              <a:t>le Japon,</a:t>
            </a:r>
          </a:p>
          <a:p>
            <a:pPr marL="1943100" lvl="3" indent="-285750">
              <a:buFont typeface="Arial"/>
              <a:buChar char="•"/>
            </a:pPr>
            <a:r>
              <a:rPr lang="fr-CA" dirty="0">
                <a:cs typeface="Arial"/>
              </a:rPr>
              <a:t>l'Irlande,</a:t>
            </a:r>
          </a:p>
          <a:p>
            <a:pPr marL="1943100" lvl="3" indent="-285750">
              <a:buFont typeface="Arial"/>
              <a:buChar char="•"/>
            </a:pPr>
            <a:r>
              <a:rPr lang="fr-CA" dirty="0">
                <a:cs typeface="Arial"/>
              </a:rPr>
              <a:t>l'Italie.</a:t>
            </a:r>
          </a:p>
          <a:p>
            <a:endParaRPr lang="fr-CA" dirty="0">
              <a:cs typeface="Arial"/>
            </a:endParaRPr>
          </a:p>
          <a:p>
            <a:endParaRPr lang="fr-CA" dirty="0">
              <a:cs typeface="Arial"/>
            </a:endParaRPr>
          </a:p>
          <a:p>
            <a:endParaRPr lang="fr-CA" dirty="0">
              <a:cs typeface="Arial"/>
            </a:endParaRPr>
          </a:p>
          <a:p>
            <a:endParaRPr lang="fr-CA" dirty="0">
              <a:cs typeface="Arial"/>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15</a:t>
            </a:fld>
            <a:endParaRPr lang="fr-CA"/>
          </a:p>
        </p:txBody>
      </p:sp>
    </p:spTree>
    <p:extLst>
      <p:ext uri="{BB962C8B-B14F-4D97-AF65-F5344CB8AC3E}">
        <p14:creationId xmlns:p14="http://schemas.microsoft.com/office/powerpoint/2010/main" val="3395627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16</a:t>
            </a:fld>
            <a:endParaRPr lang="fr-CA"/>
          </a:p>
        </p:txBody>
      </p:sp>
    </p:spTree>
    <p:extLst>
      <p:ext uri="{BB962C8B-B14F-4D97-AF65-F5344CB8AC3E}">
        <p14:creationId xmlns:p14="http://schemas.microsoft.com/office/powerpoint/2010/main" val="1459067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Expliquer aux élèves la mise en contexte ainsi que les étapes à venir. (Aussi présent dans le Cahier de l’élève p. 8)</a:t>
            </a:r>
          </a:p>
          <a:p>
            <a:pPr marL="0" indent="0">
              <a:buFont typeface="Wingdings" panose="05000000000000000000" pitchFamily="2" charset="2"/>
              <a:buNone/>
            </a:pPr>
            <a:endParaRPr lang="fr-CA" dirty="0"/>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17</a:t>
            </a:fld>
            <a:endParaRPr lang="fr-CA"/>
          </a:p>
        </p:txBody>
      </p:sp>
    </p:spTree>
    <p:extLst>
      <p:ext uri="{BB962C8B-B14F-4D97-AF65-F5344CB8AC3E}">
        <p14:creationId xmlns:p14="http://schemas.microsoft.com/office/powerpoint/2010/main" val="4077196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Expliquer aux élèves la mise en contexte ainsi que les étapes à venir. (Aussi présent dans le Cahier de l’élève p. 8)</a:t>
            </a:r>
          </a:p>
          <a:p>
            <a:pPr marL="0" indent="0">
              <a:buFont typeface="Wingdings" panose="05000000000000000000" pitchFamily="2" charset="2"/>
              <a:buNone/>
            </a:pPr>
            <a:endParaRPr lang="fr-CA" dirty="0"/>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18</a:t>
            </a:fld>
            <a:endParaRPr lang="fr-CA"/>
          </a:p>
        </p:txBody>
      </p:sp>
    </p:spTree>
    <p:extLst>
      <p:ext uri="{BB962C8B-B14F-4D97-AF65-F5344CB8AC3E}">
        <p14:creationId xmlns:p14="http://schemas.microsoft.com/office/powerpoint/2010/main" val="4217315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Expliquer aux élèves la mise en contexte ainsi que les étapes à venir. (Aussi présent dans le Cahier de l’élève p. 8)</a:t>
            </a:r>
          </a:p>
          <a:p>
            <a:pPr marL="0" indent="0">
              <a:buFont typeface="Wingdings" panose="05000000000000000000" pitchFamily="2" charset="2"/>
              <a:buNone/>
            </a:pPr>
            <a:endParaRPr lang="fr-CA" dirty="0"/>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19</a:t>
            </a:fld>
            <a:endParaRPr lang="fr-CA"/>
          </a:p>
        </p:txBody>
      </p:sp>
    </p:spTree>
    <p:extLst>
      <p:ext uri="{BB962C8B-B14F-4D97-AF65-F5344CB8AC3E}">
        <p14:creationId xmlns:p14="http://schemas.microsoft.com/office/powerpoint/2010/main" val="19616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a:t>NOTES À LA PERSONNE ENSEIGNANTE</a:t>
            </a:r>
          </a:p>
          <a:p>
            <a:endParaRPr lang="fr-CA"/>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a:latin typeface="Arial" panose="020B0604020202020204" pitchFamily="34" charset="0"/>
                <a:cs typeface="Arial" panose="020B0604020202020204" pitchFamily="34" charset="0"/>
              </a:rPr>
              <a:t>Écouter la vidéo.</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0" u="none" noProof="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a:latin typeface="Arial" panose="020B0604020202020204" pitchFamily="34" charset="0"/>
                <a:cs typeface="Arial" panose="020B0604020202020204" pitchFamily="34" charset="0"/>
              </a:rPr>
              <a:t>Questionner les élèves sur leur compréhension et s’ils ont déjà entendu parler de la bioéthique.</a:t>
            </a:r>
          </a:p>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a:t>
            </a:fld>
            <a:endParaRPr lang="fr-CA"/>
          </a:p>
        </p:txBody>
      </p:sp>
    </p:spTree>
    <p:extLst>
      <p:ext uri="{BB962C8B-B14F-4D97-AF65-F5344CB8AC3E}">
        <p14:creationId xmlns:p14="http://schemas.microsoft.com/office/powerpoint/2010/main" val="3236957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indent="-171450">
              <a:buFont typeface="Wingdings" panose="05000000000000000000" pitchFamily="2" charset="2"/>
              <a:buChar char="q"/>
            </a:pPr>
            <a:r>
              <a:rPr lang="fr-CA" dirty="0"/>
              <a:t>Lire la page 9 dans le Cahier de l’élève.</a:t>
            </a:r>
          </a:p>
          <a:p>
            <a:pPr marL="0" indent="0">
              <a:buFont typeface="Wingdings" panose="05000000000000000000" pitchFamily="2" charset="2"/>
              <a:buNone/>
            </a:pPr>
            <a:endParaRPr lang="fr-CA" dirty="0"/>
          </a:p>
          <a:p>
            <a:pPr marL="171450" indent="-171450">
              <a:buFont typeface="Wingdings" panose="05000000000000000000" pitchFamily="2" charset="2"/>
              <a:buChar char="q"/>
            </a:pPr>
            <a:r>
              <a:rPr lang="fr-CA" dirty="0"/>
              <a:t>Compléter individuellement le Questionnaire #1 (Cahier de l’élève p. 10 et 11).</a:t>
            </a:r>
          </a:p>
          <a:p>
            <a:pPr marL="0" indent="0">
              <a:buFont typeface="Wingdings" panose="05000000000000000000" pitchFamily="2" charset="2"/>
              <a:buNone/>
            </a:pPr>
            <a:endParaRPr lang="fr-CA" dirty="0"/>
          </a:p>
          <a:p>
            <a:pPr marL="171450" indent="-171450">
              <a:buFont typeface="Wingdings" panose="05000000000000000000" pitchFamily="2" charset="2"/>
              <a:buChar char="q"/>
            </a:pPr>
            <a:r>
              <a:rPr lang="fr-CA" dirty="0"/>
              <a:t>Clarifier certaines questions des élèves selon leurs besoins. Toutefois, éviter de débattre sur celles-ci puisqu’ils pourront le faire pendant la rédaction du projet de loi commun.</a:t>
            </a:r>
          </a:p>
          <a:p>
            <a:pPr marL="171450" indent="-171450">
              <a:buFont typeface="Wingdings" panose="05000000000000000000" pitchFamily="2" charset="2"/>
              <a:buChar char="q"/>
            </a:pPr>
            <a:endParaRPr lang="fr-CA" dirty="0"/>
          </a:p>
          <a:p>
            <a:pPr marL="171450" indent="-171450">
              <a:buFont typeface="Wingdings" panose="05000000000000000000" pitchFamily="2" charset="2"/>
              <a:buChar char="q"/>
            </a:pPr>
            <a:r>
              <a:rPr lang="fr-CA" dirty="0"/>
              <a:t>Certaines questions de réflexion, surtout celles à la page 11 du Cahier de l’élève, pourraient mener à des dilemmes plus profonds chez les élèves. Offrir un temps de discussion sur celles-ci après la rédaction du projet de loi.</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20</a:t>
            </a:fld>
            <a:endParaRPr lang="fr-CA"/>
          </a:p>
        </p:txBody>
      </p:sp>
    </p:spTree>
    <p:extLst>
      <p:ext uri="{BB962C8B-B14F-4D97-AF65-F5344CB8AC3E}">
        <p14:creationId xmlns:p14="http://schemas.microsoft.com/office/powerpoint/2010/main" val="1409514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indent="-171450">
              <a:buFont typeface="Wingdings" panose="05000000000000000000" pitchFamily="2" charset="2"/>
              <a:buChar char="q"/>
            </a:pPr>
            <a:r>
              <a:rPr lang="fr-CA" dirty="0"/>
              <a:t>Expliquer le déroulement de la rédaction du projet de loi sur la première question : « La loi devrait-elle autoriser la sélection d’embryons? ». (Cahier de l’élève p. 12)</a:t>
            </a:r>
          </a:p>
          <a:p>
            <a:pPr marL="171450" indent="-171450">
              <a:buFont typeface="Wingdings" panose="05000000000000000000" pitchFamily="2" charset="2"/>
              <a:buChar char="q"/>
            </a:pPr>
            <a:endParaRPr lang="fr-CA" dirty="0"/>
          </a:p>
          <a:p>
            <a:pPr marL="171450" indent="-171450">
              <a:buFont typeface="Wingdings" panose="05000000000000000000" pitchFamily="2" charset="2"/>
              <a:buChar char="q"/>
            </a:pPr>
            <a:r>
              <a:rPr lang="fr-CA" dirty="0"/>
              <a:t>Débattre en grand groupe sur cette première grande question à partir du Questionnaire #1.</a:t>
            </a:r>
          </a:p>
          <a:p>
            <a:pPr marL="0" indent="0">
              <a:buFont typeface="Wingdings" panose="05000000000000000000" pitchFamily="2" charset="2"/>
              <a:buNone/>
            </a:pPr>
            <a:endParaRPr lang="fr-CA" dirty="0"/>
          </a:p>
          <a:p>
            <a:pPr marL="171450" indent="-171450">
              <a:buFont typeface="Wingdings" panose="05000000000000000000" pitchFamily="2" charset="2"/>
              <a:buChar char="q"/>
            </a:pPr>
            <a:r>
              <a:rPr lang="fr-FR" dirty="0"/>
              <a:t>Séparer les élèves en petites équipes pour qu’ils écrivent un projet de loi comprenant plusieurs articles adaptés à leurs convictions</a:t>
            </a:r>
            <a:r>
              <a:rPr lang="fr-CA" dirty="0"/>
              <a:t>. (Cahier de l’élève p. 13 et 14)</a:t>
            </a:r>
          </a:p>
          <a:p>
            <a:pPr marL="171450" indent="-171450">
              <a:buFont typeface="Wingdings" panose="05000000000000000000" pitchFamily="2" charset="2"/>
              <a:buChar char="q"/>
            </a:pPr>
            <a:endParaRPr lang="fr-CA" dirty="0"/>
          </a:p>
          <a:p>
            <a:pPr marL="171450" indent="-171450">
              <a:buFont typeface="Wingdings" panose="05000000000000000000" pitchFamily="2" charset="2"/>
              <a:buChar char="q"/>
            </a:pPr>
            <a:r>
              <a:rPr lang="fr-CA" dirty="0"/>
              <a:t>Demander aux équipes de présenter brièvement leur projet de loi.</a:t>
            </a:r>
          </a:p>
          <a:p>
            <a:pPr marL="171450" indent="-171450">
              <a:buFont typeface="Wingdings" panose="05000000000000000000" pitchFamily="2" charset="2"/>
              <a:buChar char="q"/>
            </a:pPr>
            <a:endParaRPr lang="fr-CA" dirty="0"/>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21</a:t>
            </a:fld>
            <a:endParaRPr lang="fr-CA"/>
          </a:p>
        </p:txBody>
      </p:sp>
    </p:spTree>
    <p:extLst>
      <p:ext uri="{BB962C8B-B14F-4D97-AF65-F5344CB8AC3E}">
        <p14:creationId xmlns:p14="http://schemas.microsoft.com/office/powerpoint/2010/main" val="4159031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a:t>NOTES À LA PERSONNE ENSEIGNANTE</a:t>
            </a:r>
          </a:p>
          <a:p>
            <a:endParaRPr lang="fr-CA"/>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a:t>Choisir </a:t>
            </a:r>
            <a:r>
              <a:rPr lang="fr-FR"/>
              <a:t>le projet de loi d’une équipe qui servira de base au projet commun pour la classe. (Utiliser un support visuel pour diffuser le projet commun)</a:t>
            </a:r>
          </a:p>
          <a:p>
            <a:pPr marL="171450" indent="-171450">
              <a:buFont typeface="Wingdings" panose="05000000000000000000" pitchFamily="2" charset="2"/>
              <a:buChar char="q"/>
            </a:pPr>
            <a:endParaRPr lang="fr-CA"/>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a:t>Permettre aux élèves de proposer </a:t>
            </a:r>
            <a:r>
              <a:rPr lang="fr-FR"/>
              <a:t>des modifications, des ajouts ou des retraits aux articles du projet commun.</a:t>
            </a:r>
          </a:p>
          <a:p>
            <a:pPr marL="171450" indent="-171450">
              <a:buFont typeface="Wingdings" panose="05000000000000000000" pitchFamily="2" charset="2"/>
              <a:buChar char="q"/>
            </a:pPr>
            <a:endParaRPr lang="fr-CA"/>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a:t>Voter tous ensemble sur les nombreux articles proposés pour élaborer un projet de loi final.</a:t>
            </a:r>
          </a:p>
          <a:p>
            <a:pPr marL="0" indent="0">
              <a:buFont typeface="Wingdings" panose="05000000000000000000" pitchFamily="2" charset="2"/>
              <a:buNone/>
            </a:pPr>
            <a:endParaRPr lang="fr-CA"/>
          </a:p>
          <a:p>
            <a:pPr marL="171450" indent="-171450">
              <a:buFont typeface="Wingdings" panose="05000000000000000000" pitchFamily="2" charset="2"/>
              <a:buChar char="q"/>
            </a:pPr>
            <a:endParaRPr lang="fr-CA"/>
          </a:p>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22</a:t>
            </a:fld>
            <a:endParaRPr lang="fr-CA"/>
          </a:p>
        </p:txBody>
      </p:sp>
    </p:spTree>
    <p:extLst>
      <p:ext uri="{BB962C8B-B14F-4D97-AF65-F5344CB8AC3E}">
        <p14:creationId xmlns:p14="http://schemas.microsoft.com/office/powerpoint/2010/main" val="1311986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23</a:t>
            </a:fld>
            <a:endParaRPr lang="fr-CA"/>
          </a:p>
        </p:txBody>
      </p:sp>
    </p:spTree>
    <p:extLst>
      <p:ext uri="{BB962C8B-B14F-4D97-AF65-F5344CB8AC3E}">
        <p14:creationId xmlns:p14="http://schemas.microsoft.com/office/powerpoint/2010/main" val="2391859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Lire les informations de la diapositive avec les élèves.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Compléter la lecture à partir du Cahier de l’élève p. 15 : </a:t>
            </a:r>
          </a:p>
          <a:p>
            <a:pPr lvl="1"/>
            <a:r>
              <a:rPr lang="fr-CA" sz="1200" dirty="0"/>
              <a:t>	Le cordon ombilical : </a:t>
            </a:r>
          </a:p>
          <a:p>
            <a:pPr lvl="1"/>
            <a:endParaRPr lang="fr-CA" dirty="0"/>
          </a:p>
          <a:p>
            <a:pPr lvl="1"/>
            <a:r>
              <a:rPr lang="fr-CA" sz="1200" dirty="0"/>
              <a:t>	</a:t>
            </a:r>
            <a:r>
              <a:rPr lang="fr-FR" sz="1200" dirty="0"/>
              <a:t>On doit toujours couper le cordon ombilical à la naissance du bébé. Après la naissance du bébé, son cordon ombilical ne lui sert plus à rien.</a:t>
            </a:r>
          </a:p>
          <a:p>
            <a:pPr lvl="1"/>
            <a:endParaRPr lang="fr-FR" sz="1200" dirty="0"/>
          </a:p>
          <a:p>
            <a:pPr lvl="1"/>
            <a:r>
              <a:rPr lang="fr-FR" sz="1200" dirty="0"/>
              <a:t>	Le cordon ombilical ne se régénère pas (le bébé ne va pas avoir un nouveau cordon ombilical qui va pousser).</a:t>
            </a:r>
          </a:p>
          <a:p>
            <a:pPr lvl="1"/>
            <a:endParaRPr lang="fr-FR" sz="1200" dirty="0"/>
          </a:p>
          <a:p>
            <a:pPr lvl="1"/>
            <a:r>
              <a:rPr lang="fr-FR" sz="1200" dirty="0"/>
              <a:t>	On peut congeler le cordon pour garder les cellules souches pendant 10 ans. Après, il est jeté.</a:t>
            </a:r>
          </a:p>
          <a:p>
            <a:pPr lvl="1"/>
            <a:endParaRPr lang="fr-FR" sz="1200" dirty="0"/>
          </a:p>
          <a:p>
            <a:pPr lvl="1"/>
            <a:r>
              <a:rPr lang="fr-FR" sz="1200" dirty="0"/>
              <a:t>	Le cordon ombilical pourrait servir au bébé lui-même, à ses sœurs ou frères ou à n’importe quelle personne compatible.</a:t>
            </a:r>
          </a:p>
          <a:p>
            <a:pPr lvl="1"/>
            <a:endParaRPr lang="fr-FR" sz="1200" dirty="0"/>
          </a:p>
          <a:p>
            <a:pPr lvl="1"/>
            <a:r>
              <a:rPr lang="fr-FR" sz="1200" dirty="0"/>
              <a:t>	Les cellules souches du cordon ombilical peuvent soigner une personne de 50 kg maximum.</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24</a:t>
            </a:fld>
            <a:endParaRPr lang="fr-CA"/>
          </a:p>
        </p:txBody>
      </p:sp>
    </p:spTree>
    <p:extLst>
      <p:ext uri="{BB962C8B-B14F-4D97-AF65-F5344CB8AC3E}">
        <p14:creationId xmlns:p14="http://schemas.microsoft.com/office/powerpoint/2010/main" val="879146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Lire les informations de la diapositive avec les élèves.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000" b="0" u="none" noProof="0" dirty="0">
                <a:latin typeface="Arial" panose="020B0604020202020204" pitchFamily="34" charset="0"/>
                <a:cs typeface="Arial" panose="020B0604020202020204" pitchFamily="34" charset="0"/>
              </a:rPr>
              <a:t>Compléter la lecture à partir du Cahier de l’élève p. 16 :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000" b="0" u="none" noProof="0" dirty="0">
                <a:solidFill>
                  <a:srgbClr val="333F48"/>
                </a:solidFill>
                <a:latin typeface="Arial" panose="020B0604020202020204" pitchFamily="34" charset="0"/>
                <a:cs typeface="Arial" panose="020B0604020202020204" pitchFamily="34" charset="0"/>
              </a:rPr>
              <a:t>	</a:t>
            </a:r>
            <a:r>
              <a:rPr lang="fr-FR" dirty="0">
                <a:solidFill>
                  <a:srgbClr val="333F48"/>
                </a:solidFill>
              </a:rPr>
              <a:t>La moelle osseuse : </a:t>
            </a:r>
            <a:r>
              <a:rPr lang="fr-FR" dirty="0">
                <a:solidFill>
                  <a:srgbClr val="F6891F"/>
                </a:solidFill>
              </a:rPr>
              <a:t>L’opération chirurgicale</a:t>
            </a:r>
          </a:p>
          <a:p>
            <a:pPr lvl="1"/>
            <a:endParaRPr lang="fr-FR" dirty="0"/>
          </a:p>
          <a:p>
            <a:pPr lvl="1"/>
            <a:r>
              <a:rPr lang="fr-FR" dirty="0"/>
              <a:t>	Le don de moelle osseuse se fait en allant chercher la moelle osseuse à l’intérieur de l’os du donneur.</a:t>
            </a:r>
          </a:p>
          <a:p>
            <a:pPr lvl="1"/>
            <a:endParaRPr lang="fr-FR" dirty="0"/>
          </a:p>
          <a:p>
            <a:pPr lvl="1"/>
            <a:r>
              <a:rPr lang="fr-FR" dirty="0"/>
              <a:t>	Le donneur est sous anesthésie et ne sent rien.</a:t>
            </a:r>
          </a:p>
          <a:p>
            <a:pPr lvl="1"/>
            <a:endParaRPr lang="fr-FR" dirty="0"/>
          </a:p>
          <a:p>
            <a:pPr lvl="1"/>
            <a:r>
              <a:rPr lang="fr-FR" dirty="0"/>
              <a:t>	Les médecins introduisent une aiguille dans un os (par exemple le tibia, sous le genou) puis aspirent un peu de moelle osseuse.</a:t>
            </a:r>
          </a:p>
          <a:p>
            <a:pPr lvl="1"/>
            <a:endParaRPr lang="fr-FR" dirty="0"/>
          </a:p>
          <a:p>
            <a:pPr lvl="1"/>
            <a:r>
              <a:rPr lang="fr-FR" dirty="0"/>
              <a:t>	Les complications lors de l’opération sont rares, et n’entrainent généralement pas d’effets graves.</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25</a:t>
            </a:fld>
            <a:endParaRPr lang="fr-CA"/>
          </a:p>
        </p:txBody>
      </p:sp>
    </p:spTree>
    <p:extLst>
      <p:ext uri="{BB962C8B-B14F-4D97-AF65-F5344CB8AC3E}">
        <p14:creationId xmlns:p14="http://schemas.microsoft.com/office/powerpoint/2010/main" val="2363679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Lire les informations de la diapositive avec les élèves. (Aussi présent dans le Cahier de l’élève p. 16)</a:t>
            </a:r>
          </a:p>
          <a:p>
            <a:pPr marL="0" indent="0">
              <a:buFont typeface="Wingdings" panose="05000000000000000000" pitchFamily="2" charset="2"/>
              <a:buNone/>
            </a:pPr>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000" b="0" u="none" noProof="0" dirty="0">
                <a:latin typeface="Arial" panose="020B0604020202020204" pitchFamily="34" charset="0"/>
                <a:cs typeface="Arial" panose="020B0604020202020204" pitchFamily="34" charset="0"/>
              </a:rPr>
              <a:t>Compléter la lecture à partir du Cahier de l’élève p. 16 :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000" b="0" u="none" noProof="0" dirty="0">
                <a:solidFill>
                  <a:srgbClr val="333F48"/>
                </a:solidFill>
                <a:latin typeface="Arial" panose="020B0604020202020204" pitchFamily="34" charset="0"/>
                <a:cs typeface="Arial" panose="020B0604020202020204" pitchFamily="34" charset="0"/>
              </a:rPr>
              <a:t>	</a:t>
            </a:r>
            <a:r>
              <a:rPr lang="fr-FR" dirty="0">
                <a:solidFill>
                  <a:srgbClr val="333F48"/>
                </a:solidFill>
              </a:rPr>
              <a:t>La moelle osseuse : </a:t>
            </a:r>
            <a:r>
              <a:rPr lang="fr-FR" dirty="0">
                <a:solidFill>
                  <a:srgbClr val="F6891F"/>
                </a:solidFill>
              </a:rPr>
              <a:t>Les effets secondaires</a:t>
            </a:r>
          </a:p>
          <a:p>
            <a:pPr lvl="1"/>
            <a:endParaRPr lang="fr-FR" dirty="0"/>
          </a:p>
          <a:p>
            <a:pPr lvl="1"/>
            <a:r>
              <a:rPr lang="fr-FR" dirty="0"/>
              <a:t>	</a:t>
            </a:r>
            <a:r>
              <a:rPr lang="fr-FR" sz="1200" dirty="0"/>
              <a:t>Après le réveil, le donneur peut ressentir de la douleur dans la région où l’aiguille a été introduite, avoir des nausées, des maux de tête, un mal de gorge et des étourdissements 	pendant quelques jours.</a:t>
            </a:r>
          </a:p>
          <a:p>
            <a:pPr lvl="1"/>
            <a:endParaRPr lang="fr-FR" sz="1200" dirty="0"/>
          </a:p>
          <a:p>
            <a:pPr lvl="1"/>
            <a:r>
              <a:rPr lang="fr-FR" sz="1200" dirty="0"/>
              <a:t>	La moelle osseuse se régénère toute seule après l’opération. Le donneur n’a pas besoin de prendre de médicaments.</a:t>
            </a:r>
          </a:p>
          <a:p>
            <a:pPr lvl="1"/>
            <a:endParaRPr lang="fr-FR" sz="1200" dirty="0"/>
          </a:p>
          <a:p>
            <a:pPr lvl="1"/>
            <a:r>
              <a:rPr lang="fr-FR" sz="1200" dirty="0"/>
              <a:t>	Il doit simplement bien manger et se reposer.</a:t>
            </a:r>
          </a:p>
          <a:p>
            <a:pPr lvl="1"/>
            <a:endParaRPr lang="fr-FR" sz="1200" dirty="0"/>
          </a:p>
          <a:p>
            <a:pPr lvl="1"/>
            <a:r>
              <a:rPr lang="fr-FR" sz="1200" dirty="0"/>
              <a:t>	Une ou un enfant donneur peut retourner à l’école le jour suivant.</a:t>
            </a:r>
          </a:p>
          <a:p>
            <a:pPr lvl="1"/>
            <a:endParaRPr lang="fr-FR" sz="1200" dirty="0"/>
          </a:p>
          <a:p>
            <a:pPr lvl="1"/>
            <a:r>
              <a:rPr lang="fr-FR" sz="1200" dirty="0"/>
              <a:t>	Il doit simplement éviter de faire du sport ou une activité physique pendant une semaine.</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26</a:t>
            </a:fld>
            <a:endParaRPr lang="fr-CA"/>
          </a:p>
        </p:txBody>
      </p:sp>
    </p:spTree>
    <p:extLst>
      <p:ext uri="{BB962C8B-B14F-4D97-AF65-F5344CB8AC3E}">
        <p14:creationId xmlns:p14="http://schemas.microsoft.com/office/powerpoint/2010/main" val="2173411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NOTES À LA PERSONNE ENSEIGNANTE</a:t>
            </a:r>
          </a:p>
          <a:p>
            <a:endParaRPr lang="fr-CA" sz="120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Lire les informations de la diapositive avec les élèves. (Aussi présent dans le Cahier de l’élève p. 17)</a:t>
            </a:r>
          </a:p>
          <a:p>
            <a:endParaRPr lang="fr-CA" sz="120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Compléter la lecture à partir du Cahier de l’élève p. 17 :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0" u="none" noProof="0" dirty="0">
                <a:solidFill>
                  <a:srgbClr val="333F48"/>
                </a:solidFill>
                <a:latin typeface="Arial" panose="020B0604020202020204" pitchFamily="34" charset="0"/>
                <a:cs typeface="Arial" panose="020B0604020202020204" pitchFamily="34" charset="0"/>
              </a:rPr>
              <a:t>	</a:t>
            </a:r>
            <a:r>
              <a:rPr lang="fr-FR" sz="1200" dirty="0">
                <a:solidFill>
                  <a:srgbClr val="333F48"/>
                </a:solidFill>
              </a:rPr>
              <a:t>Le rein : </a:t>
            </a:r>
            <a:r>
              <a:rPr lang="fr-FR" sz="1200" dirty="0"/>
              <a:t>En principe, on nait tous avec deux reins. Mais on peut vivre avec un seul.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dirty="0">
                <a:solidFill>
                  <a:srgbClr val="F6891F"/>
                </a:solidFill>
              </a:rPr>
              <a: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dirty="0">
                <a:solidFill>
                  <a:srgbClr val="F6891F"/>
                </a:solidFill>
              </a:rPr>
              <a:t>	L’opération chirurgicale :</a:t>
            </a:r>
          </a:p>
          <a:p>
            <a:pPr lvl="1"/>
            <a:r>
              <a:rPr lang="fr-FR" sz="1200" dirty="0"/>
              <a:t>	Le don d’un organe comme un rein requiert une intervention chirurgicale.</a:t>
            </a:r>
          </a:p>
          <a:p>
            <a:pPr lvl="1"/>
            <a:endParaRPr lang="fr-FR" sz="1200" dirty="0"/>
          </a:p>
          <a:p>
            <a:pPr lvl="1"/>
            <a:r>
              <a:rPr lang="fr-FR" sz="1200" dirty="0"/>
              <a:t>	Les chirurgiens font une incision au niveau de l’abdomen du patient, prélèvent le rein, et recousent la peau du patient.</a:t>
            </a:r>
          </a:p>
          <a:p>
            <a:pPr lvl="1"/>
            <a:endParaRPr lang="fr-FR" sz="1200" dirty="0"/>
          </a:p>
          <a:p>
            <a:pPr lvl="1"/>
            <a:r>
              <a:rPr lang="fr-FR" sz="1200" dirty="0"/>
              <a:t>	Le donneur est sous « anesthésie générale » pendant l’opération et ne sent rien. Il se réveille avec une cicatrice au niveau du rein.</a:t>
            </a:r>
          </a:p>
          <a:p>
            <a:pPr lvl="1"/>
            <a:endParaRPr lang="fr-FR" sz="1200" dirty="0"/>
          </a:p>
          <a:p>
            <a:pPr lvl="1"/>
            <a:r>
              <a:rPr lang="fr-FR" sz="1200" dirty="0"/>
              <a:t>	Les complications lors de l’opération sont rares, mais elles peuvent être majeures. Il arrive, très exceptionnellement, que le patient ne se réveille pas.</a:t>
            </a:r>
          </a:p>
          <a:p>
            <a:endParaRPr lang="fr-CA" sz="1200"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27</a:t>
            </a:fld>
            <a:endParaRPr lang="fr-CA"/>
          </a:p>
        </p:txBody>
      </p:sp>
    </p:spTree>
    <p:extLst>
      <p:ext uri="{BB962C8B-B14F-4D97-AF65-F5344CB8AC3E}">
        <p14:creationId xmlns:p14="http://schemas.microsoft.com/office/powerpoint/2010/main" val="3810101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latin typeface="+mj-lt"/>
              </a:rPr>
              <a:t>NOTES À LA PERSONNE ENSEIGNANTE</a:t>
            </a:r>
          </a:p>
          <a:p>
            <a:endParaRPr lang="fr-CA" sz="1200" dirty="0">
              <a:latin typeface="+mj-lt"/>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mj-lt"/>
                <a:cs typeface="Arial" panose="020B0604020202020204" pitchFamily="34" charset="0"/>
              </a:rPr>
              <a:t>Lire les informations de la diapositive avec les élèves.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CA" sz="1200" b="0" u="none" noProof="0" dirty="0">
              <a:latin typeface="+mj-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mj-lt"/>
                <a:cs typeface="Arial" panose="020B0604020202020204" pitchFamily="34" charset="0"/>
              </a:rPr>
              <a:t>Compléter la lecture à partir du Cahier de l’élève p. 17 :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0" u="none" noProof="0" dirty="0">
                <a:solidFill>
                  <a:srgbClr val="333F48"/>
                </a:solidFill>
                <a:latin typeface="+mj-lt"/>
                <a:cs typeface="Arial" panose="020B0604020202020204" pitchFamily="34" charset="0"/>
              </a:rPr>
              <a:t>	</a:t>
            </a:r>
            <a:r>
              <a:rPr lang="fr-FR" sz="1200" dirty="0">
                <a:solidFill>
                  <a:srgbClr val="333F48"/>
                </a:solidFill>
                <a:latin typeface="+mj-lt"/>
              </a:rPr>
              <a:t>Le rein : </a:t>
            </a:r>
            <a:r>
              <a:rPr lang="fr-FR" sz="1200" dirty="0">
                <a:latin typeface="+mj-lt"/>
              </a:rPr>
              <a:t>Les effets secondaires.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dirty="0">
                <a:solidFill>
                  <a:srgbClr val="F6891F"/>
                </a:solidFill>
                <a:latin typeface="+mj-lt"/>
              </a:rPr>
              <a:t>	</a:t>
            </a:r>
          </a:p>
          <a:p>
            <a:pPr lvl="1"/>
            <a:r>
              <a:rPr lang="fr-FR" sz="1200" dirty="0">
                <a:solidFill>
                  <a:srgbClr val="F6891F"/>
                </a:solidFill>
                <a:latin typeface="+mj-lt"/>
              </a:rPr>
              <a:t>	</a:t>
            </a:r>
            <a:r>
              <a:rPr lang="fr-FR" sz="1200" dirty="0">
                <a:latin typeface="+mj-lt"/>
              </a:rPr>
              <a:t>Le donneur devra vivre avec un seul rein au lieu de deux. Les reins ne se régénèrent pas.</a:t>
            </a:r>
          </a:p>
          <a:p>
            <a:pPr lvl="1"/>
            <a:r>
              <a:rPr lang="fr-FR" sz="1200" dirty="0">
                <a:latin typeface="+mj-lt"/>
              </a:rPr>
              <a:t>	</a:t>
            </a:r>
          </a:p>
          <a:p>
            <a:pPr lvl="1"/>
            <a:r>
              <a:rPr lang="fr-FR" sz="1200" dirty="0">
                <a:latin typeface="+mj-lt"/>
              </a:rPr>
              <a:t>	Si la personne mène une vie saine, s’hydrate beaucoup, ne mange pas trop de sel (comme n’importe qui!), et qu’aucune maladie ne s’attaque au rein sain, elle peut bien vivre avec un seul rein.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CA" sz="1200" b="0" u="none" noProof="0" dirty="0">
              <a:latin typeface="+mj-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mj-lt"/>
                <a:cs typeface="Arial" panose="020B0604020202020204" pitchFamily="34" charset="0"/>
              </a:rPr>
              <a:t>Demander aux élèves de compléter le Questionnaire #2. (Cahier de l’élève p. 15)</a:t>
            </a:r>
          </a:p>
          <a:p>
            <a:pPr marL="0" indent="0">
              <a:buFont typeface="Wingdings" panose="05000000000000000000" pitchFamily="2" charset="2"/>
              <a:buNone/>
            </a:pPr>
            <a:endParaRPr lang="fr-CA" sz="1200" dirty="0">
              <a:latin typeface="+mj-lt"/>
            </a:endParaRPr>
          </a:p>
          <a:p>
            <a:endParaRPr lang="fr-CA" sz="1200" dirty="0">
              <a:latin typeface="+mj-lt"/>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28</a:t>
            </a:fld>
            <a:endParaRPr lang="fr-CA"/>
          </a:p>
        </p:txBody>
      </p:sp>
    </p:spTree>
    <p:extLst>
      <p:ext uri="{BB962C8B-B14F-4D97-AF65-F5344CB8AC3E}">
        <p14:creationId xmlns:p14="http://schemas.microsoft.com/office/powerpoint/2010/main" val="3673360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a:t>NOTES À LA PERSONNE ENSEIGNANTE</a:t>
            </a:r>
          </a:p>
          <a:p>
            <a:endParaRPr lang="fr-CA"/>
          </a:p>
          <a:p>
            <a:pPr marL="171450" indent="-171450">
              <a:buFont typeface="Wingdings" panose="05000000000000000000" pitchFamily="2" charset="2"/>
              <a:buChar char="q"/>
            </a:pPr>
            <a:r>
              <a:rPr lang="fr-CA"/>
              <a:t>Débattre en grand groupe sur cette deuxième grande question à partir du Questionnaire #2 (Cahier de l'élève p. 18).</a:t>
            </a:r>
            <a:endParaRPr lang="fr-CA">
              <a:cs typeface="Arial"/>
            </a:endParaRPr>
          </a:p>
          <a:p>
            <a:pPr marL="0" indent="0">
              <a:buFont typeface="Wingdings" panose="05000000000000000000" pitchFamily="2" charset="2"/>
              <a:buNone/>
            </a:pPr>
            <a:endParaRPr lang="fr-CA"/>
          </a:p>
          <a:p>
            <a:pPr marL="171450" indent="-171450">
              <a:buFont typeface="Wingdings" panose="05000000000000000000" pitchFamily="2" charset="2"/>
              <a:buChar char="q"/>
            </a:pPr>
            <a:r>
              <a:rPr lang="fr-FR"/>
              <a:t>Séparer les élèves en petites équipes pour qu’ils écrivent un projet de loi comprenant plusieurs articles adaptés à leurs convictions</a:t>
            </a:r>
            <a:r>
              <a:rPr lang="fr-CA"/>
              <a:t>. (Cahier de l’élève p. 19 et 20)</a:t>
            </a:r>
            <a:endParaRPr lang="fr-CA">
              <a:cs typeface="Arial"/>
            </a:endParaRPr>
          </a:p>
          <a:p>
            <a:pPr marL="171450" indent="-171450">
              <a:buFont typeface="Wingdings" panose="05000000000000000000" pitchFamily="2" charset="2"/>
              <a:buChar char="q"/>
            </a:pPr>
            <a:endParaRPr lang="fr-CA"/>
          </a:p>
          <a:p>
            <a:pPr marL="171450" indent="-171450">
              <a:buFont typeface="Wingdings" panose="05000000000000000000" pitchFamily="2" charset="2"/>
              <a:buChar char="q"/>
            </a:pPr>
            <a:r>
              <a:rPr lang="fr-CA"/>
              <a:t>Demander aux équipes de présenter brièvement leur projet de loi.</a:t>
            </a:r>
            <a:endParaRPr lang="fr-CA">
              <a:cs typeface="Arial"/>
            </a:endParaRPr>
          </a:p>
          <a:p>
            <a:pPr marL="171450" indent="-171450">
              <a:buFont typeface="Wingdings" panose="05000000000000000000" pitchFamily="2" charset="2"/>
              <a:buChar char="q"/>
            </a:pPr>
            <a:endParaRPr lang="fr-CA"/>
          </a:p>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29</a:t>
            </a:fld>
            <a:endParaRPr lang="fr-CA"/>
          </a:p>
        </p:txBody>
      </p:sp>
    </p:spTree>
    <p:extLst>
      <p:ext uri="{BB962C8B-B14F-4D97-AF65-F5344CB8AC3E}">
        <p14:creationId xmlns:p14="http://schemas.microsoft.com/office/powerpoint/2010/main" val="692984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indent="-171450">
              <a:buFont typeface="Wingdings" panose="05000000000000000000" pitchFamily="2" charset="2"/>
              <a:buChar char="q"/>
            </a:pPr>
            <a:r>
              <a:rPr lang="fr-CA" sz="1200" b="0" u="none" noProof="0" dirty="0">
                <a:latin typeface="Arial" panose="020B0604020202020204" pitchFamily="34" charset="0"/>
                <a:cs typeface="Arial" panose="020B0604020202020204" pitchFamily="34" charset="0"/>
              </a:rPr>
              <a:t>Lire les informations de la diapositive avec les élèves. (Aussi présent dans le Cahier de l’élève p. 4)</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a:t>
            </a:fld>
            <a:endParaRPr lang="fr-CA"/>
          </a:p>
        </p:txBody>
      </p:sp>
    </p:spTree>
    <p:extLst>
      <p:ext uri="{BB962C8B-B14F-4D97-AF65-F5344CB8AC3E}">
        <p14:creationId xmlns:p14="http://schemas.microsoft.com/office/powerpoint/2010/main" val="1807608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a:t>NOTES À LA PERSONNE ENSEIGNANTE</a:t>
            </a:r>
          </a:p>
          <a:p>
            <a:endParaRPr lang="fr-CA"/>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a:t>Choisir </a:t>
            </a:r>
            <a:r>
              <a:rPr lang="fr-FR"/>
              <a:t>le projet de loi d’une équipe qui servira de base au projet commun pour la classe. (Utiliser un support visuel pour diffuser le projet commun)</a:t>
            </a:r>
          </a:p>
          <a:p>
            <a:pPr marL="171450" indent="-171450">
              <a:buFont typeface="Wingdings" panose="05000000000000000000" pitchFamily="2" charset="2"/>
              <a:buChar char="q"/>
            </a:pPr>
            <a:endParaRPr lang="fr-CA"/>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a:t>Permettre aux élèves de proposer </a:t>
            </a:r>
            <a:r>
              <a:rPr lang="fr-FR"/>
              <a:t>des modifications, des ajouts ou des retraits aux articles du projet commun.</a:t>
            </a:r>
          </a:p>
          <a:p>
            <a:pPr marL="171450" indent="-171450">
              <a:buFont typeface="Wingdings" panose="05000000000000000000" pitchFamily="2" charset="2"/>
              <a:buChar char="q"/>
            </a:pPr>
            <a:endParaRPr lang="fr-CA"/>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FR"/>
              <a:t>Voter tous ensemble sur les nombreux articles proposés pour élaborer un projet de loi final.</a:t>
            </a:r>
          </a:p>
          <a:p>
            <a:pPr marL="0" indent="0">
              <a:buFont typeface="Wingdings" panose="05000000000000000000" pitchFamily="2" charset="2"/>
              <a:buNone/>
            </a:pPr>
            <a:endParaRPr lang="fr-CA"/>
          </a:p>
          <a:p>
            <a:pPr marL="171450" indent="-171450">
              <a:buFont typeface="Wingdings" panose="05000000000000000000" pitchFamily="2" charset="2"/>
              <a:buChar char="q"/>
            </a:pPr>
            <a:endParaRPr lang="fr-CA"/>
          </a:p>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30</a:t>
            </a:fld>
            <a:endParaRPr lang="fr-CA"/>
          </a:p>
        </p:txBody>
      </p:sp>
    </p:spTree>
    <p:extLst>
      <p:ext uri="{BB962C8B-B14F-4D97-AF65-F5344CB8AC3E}">
        <p14:creationId xmlns:p14="http://schemas.microsoft.com/office/powerpoint/2010/main" val="3871609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Lire les informations de la diapositive avec les élèves.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CA" sz="1200" b="0" u="none" noProof="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Lire en grand groupe ou individuellement ces informations présentes dans le Cahier de l’élève p. 21 à 23.</a:t>
            </a:r>
          </a:p>
          <a:p>
            <a:pPr marL="0" indent="0">
              <a:buFont typeface="Wingdings" panose="05000000000000000000" pitchFamily="2" charset="2"/>
              <a:buNone/>
            </a:pPr>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31</a:t>
            </a:fld>
            <a:endParaRPr lang="fr-CA"/>
          </a:p>
        </p:txBody>
      </p:sp>
    </p:spTree>
    <p:extLst>
      <p:ext uri="{BB962C8B-B14F-4D97-AF65-F5344CB8AC3E}">
        <p14:creationId xmlns:p14="http://schemas.microsoft.com/office/powerpoint/2010/main" val="3620204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indent="-171450">
              <a:buFont typeface="Wingdings" panose="05000000000000000000" pitchFamily="2" charset="2"/>
              <a:buChar char="q"/>
            </a:pPr>
            <a:r>
              <a:rPr lang="fr-CA" dirty="0"/>
              <a:t>Demander aux élèves de compléter leur auto-évaluation et les questions de conclusion. (Cahier de l’élève p. 23)</a:t>
            </a:r>
          </a:p>
          <a:p>
            <a:pPr marL="171450" indent="-171450">
              <a:buFont typeface="Wingdings" panose="05000000000000000000" pitchFamily="2" charset="2"/>
              <a:buChar char="q"/>
            </a:pPr>
            <a:endParaRPr lang="fr-CA" dirty="0"/>
          </a:p>
          <a:p>
            <a:pPr marL="171450" indent="-171450">
              <a:buFont typeface="Wingdings" panose="05000000000000000000" pitchFamily="2" charset="2"/>
              <a:buChar char="q"/>
            </a:pPr>
            <a:r>
              <a:rPr lang="fr-CA" dirty="0"/>
              <a:t>Lire cette diapositive de conclusion.</a:t>
            </a:r>
          </a:p>
          <a:p>
            <a:pPr marL="171450" indent="-171450">
              <a:buFont typeface="Wingdings" panose="05000000000000000000" pitchFamily="2" charset="2"/>
              <a:buChar char="q"/>
            </a:pPr>
            <a:endParaRPr lang="fr-CA" dirty="0"/>
          </a:p>
          <a:p>
            <a:pPr marL="171450" indent="-171450">
              <a:buFont typeface="Wingdings" panose="05000000000000000000" pitchFamily="2" charset="2"/>
              <a:buChar char="q"/>
            </a:pPr>
            <a:r>
              <a:rPr lang="fr-CA" dirty="0"/>
              <a:t>Discuter avec les élèves de leurs dernières réflexions sur le sujet à partir des questions de conclusion dans leur cahier p. </a:t>
            </a:r>
            <a:r>
              <a:rPr lang="fr-CA"/>
              <a:t>24.</a:t>
            </a:r>
            <a:endParaRPr lang="fr-CA" dirty="0"/>
          </a:p>
          <a:p>
            <a:pPr marL="171450" indent="-171450">
              <a:buFont typeface="Wingdings" panose="05000000000000000000" pitchFamily="2" charset="2"/>
              <a:buChar char="q"/>
            </a:pPr>
            <a:endParaRPr lang="fr-CA" dirty="0"/>
          </a:p>
          <a:p>
            <a:pPr marL="171450" indent="-171450">
              <a:buFont typeface="Wingdings" panose="05000000000000000000" pitchFamily="2" charset="2"/>
              <a:buChar char="q"/>
            </a:pPr>
            <a:r>
              <a:rPr lang="fr-CA" dirty="0"/>
              <a:t>Offrir </a:t>
            </a:r>
            <a:r>
              <a:rPr lang="fr-CA" b="0" i="0" dirty="0">
                <a:solidFill>
                  <a:srgbClr val="000000"/>
                </a:solidFill>
                <a:effectLst/>
                <a:latin typeface="Times New Roman" panose="02020603050405020304" pitchFamily="18" charset="0"/>
              </a:rPr>
              <a:t>un temps supplémentaire pour discuter de certaines questions ayant mené à des dilemmes plus profonds.</a:t>
            </a:r>
            <a:endParaRPr lang="fr-CA" dirty="0"/>
          </a:p>
          <a:p>
            <a:pPr marL="171450" indent="-171450">
              <a:buFont typeface="Wingdings" panose="05000000000000000000" pitchFamily="2" charset="2"/>
              <a:buChar char="q"/>
            </a:pPr>
            <a:endParaRPr lang="fr-CA" dirty="0"/>
          </a:p>
          <a:p>
            <a:pPr marL="171450" indent="-171450">
              <a:buFont typeface="Wingdings" panose="05000000000000000000" pitchFamily="2" charset="2"/>
              <a:buChar char="q"/>
            </a:pPr>
            <a:r>
              <a:rPr lang="fr-CA" dirty="0"/>
              <a:t>Compléter l’évaluation </a:t>
            </a:r>
            <a:r>
              <a:rPr lang="fr-CA" i="1" dirty="0"/>
              <a:t>facultative</a:t>
            </a:r>
            <a:r>
              <a:rPr lang="fr-CA" dirty="0"/>
              <a:t>.</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32</a:t>
            </a:fld>
            <a:endParaRPr lang="fr-CA"/>
          </a:p>
        </p:txBody>
      </p:sp>
    </p:spTree>
    <p:extLst>
      <p:ext uri="{BB962C8B-B14F-4D97-AF65-F5344CB8AC3E}">
        <p14:creationId xmlns:p14="http://schemas.microsoft.com/office/powerpoint/2010/main" val="1851881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33</a:t>
            </a:fld>
            <a:endParaRPr lang="fr-CA"/>
          </a:p>
        </p:txBody>
      </p:sp>
    </p:spTree>
    <p:extLst>
      <p:ext uri="{BB962C8B-B14F-4D97-AF65-F5344CB8AC3E}">
        <p14:creationId xmlns:p14="http://schemas.microsoft.com/office/powerpoint/2010/main" val="2244250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34</a:t>
            </a:fld>
            <a:endParaRPr lang="fr-CA"/>
          </a:p>
        </p:txBody>
      </p:sp>
    </p:spTree>
    <p:extLst>
      <p:ext uri="{BB962C8B-B14F-4D97-AF65-F5344CB8AC3E}">
        <p14:creationId xmlns:p14="http://schemas.microsoft.com/office/powerpoint/2010/main" val="2316971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Écouter la vidéo.</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0" u="none" noProof="0" dirty="0">
                <a:latin typeface="Arial" panose="020B0604020202020204" pitchFamily="34" charset="0"/>
                <a:cs typeface="Arial" panose="020B0604020202020204" pitchFamily="34" charset="0"/>
              </a:rPr>
              <a:t>Cette vidéo émet plusieurs réserves quant à la création de bébés-médicaments. Le but est justement de permettre aux élèves de se positionner par rapport à ce sujet bioéthique. Nous proposons cette vidéo pour susciter la réflexion des élèves, mais </a:t>
            </a:r>
            <a:r>
              <a:rPr lang="fr-CA" sz="1200" b="0" u="sng" noProof="0" dirty="0">
                <a:latin typeface="Arial" panose="020B0604020202020204" pitchFamily="34" charset="0"/>
                <a:cs typeface="Arial" panose="020B0604020202020204" pitchFamily="34" charset="0"/>
              </a:rPr>
              <a:t>celle-ci ne représente pas la position d’Éducaloi qui demeure neutre</a:t>
            </a:r>
            <a:r>
              <a:rPr lang="fr-CA" sz="1200" b="0" u="none" noProof="0"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0" u="none" noProof="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Questionner les élèves sur leur compréhension de ce que sont les bébés-médicaments.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0" u="none" noProof="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Permettre aux élèves d’émettre leurs premières réflexions.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0" u="none" noProof="0" dirty="0">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kern="1200" noProof="0" dirty="0">
                <a:solidFill>
                  <a:schemeClr val="tx1"/>
                </a:solidFill>
                <a:latin typeface="Arial" panose="020B0604020202020204" pitchFamily="34" charset="0"/>
                <a:ea typeface="+mn-ea"/>
                <a:cs typeface="Arial" panose="020B0604020202020204" pitchFamily="34" charset="0"/>
              </a:rPr>
              <a:t>Exemples de questions à poser aux élèves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kern="1200" noProof="0" dirty="0">
                <a:solidFill>
                  <a:schemeClr val="tx1"/>
                </a:solidFill>
                <a:latin typeface="Arial" panose="020B0604020202020204" pitchFamily="34" charset="0"/>
                <a:ea typeface="+mn-ea"/>
                <a:cs typeface="Arial" panose="020B0604020202020204" pitchFamily="34" charset="0"/>
              </a:rPr>
              <a:t>Pensez-vous que la création de bébés-médicaments devrait être permise dans tous les pays?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kern="1200" noProof="0" dirty="0">
                <a:solidFill>
                  <a:schemeClr val="tx1"/>
                </a:solidFill>
                <a:latin typeface="Arial" panose="020B0604020202020204" pitchFamily="34" charset="0"/>
                <a:ea typeface="+mn-ea"/>
                <a:cs typeface="Arial" panose="020B0604020202020204" pitchFamily="34" charset="0"/>
              </a:rPr>
              <a:t>Quels sont les avantages de créer des bébés-médicaments?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kern="1200" noProof="0" dirty="0">
                <a:solidFill>
                  <a:schemeClr val="tx1"/>
                </a:solidFill>
                <a:latin typeface="Arial" panose="020B0604020202020204" pitchFamily="34" charset="0"/>
                <a:ea typeface="+mn-ea"/>
                <a:cs typeface="Arial" panose="020B0604020202020204" pitchFamily="34" charset="0"/>
              </a:rPr>
              <a:t>Quels sont les risques de créer des bébés-médicaments?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kern="1200" noProof="0" dirty="0">
                <a:solidFill>
                  <a:schemeClr val="tx1"/>
                </a:solidFill>
                <a:latin typeface="Arial" panose="020B0604020202020204" pitchFamily="34" charset="0"/>
                <a:ea typeface="+mn-ea"/>
                <a:cs typeface="Arial" panose="020B0604020202020204" pitchFamily="34" charset="0"/>
              </a:rPr>
              <a:t>Pourrions-nous établir des critères ou des conditions permettant ou non la création de bébés-médicaments? Lesquels?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CA" sz="1200" b="0" u="none" kern="1200" noProof="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kern="1200" noProof="0" dirty="0">
                <a:solidFill>
                  <a:schemeClr val="tx1"/>
                </a:solidFill>
                <a:latin typeface="Arial" panose="020B0604020202020204" pitchFamily="34" charset="0"/>
                <a:ea typeface="+mn-ea"/>
                <a:cs typeface="Arial" panose="020B0604020202020204" pitchFamily="34" charset="0"/>
              </a:rPr>
              <a:t>Le but de cette trousse est justement d’établir des critères en rédigeant un projet de loi sur ce sujet!</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4</a:t>
            </a:fld>
            <a:endParaRPr lang="fr-CA"/>
          </a:p>
        </p:txBody>
      </p:sp>
    </p:spTree>
    <p:extLst>
      <p:ext uri="{BB962C8B-B14F-4D97-AF65-F5344CB8AC3E}">
        <p14:creationId xmlns:p14="http://schemas.microsoft.com/office/powerpoint/2010/main" val="2068650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a:cs typeface="Arial"/>
              </a:rPr>
              <a:t>Lire les informations de la diapositive avec les élèves. (Aussi présent dans le Cahier de l’élève p. 4)</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CA" sz="1200" b="0" u="none"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defRPr/>
            </a:pPr>
            <a:r>
              <a:rPr lang="fr-CA" sz="1200" b="0" u="none" noProof="0" dirty="0">
                <a:latin typeface="Arial"/>
                <a:cs typeface="Arial"/>
              </a:rPr>
              <a:t>Compléter la lecture à partir du Cahier de l’élève p. 4 :</a:t>
            </a:r>
            <a:r>
              <a:rPr lang="fr-CA" dirty="0">
                <a:latin typeface="Arial"/>
                <a:cs typeface="Arial"/>
              </a:rPr>
              <a:t> </a:t>
            </a:r>
          </a:p>
          <a:p>
            <a:pPr marL="0" indent="0">
              <a:buFont typeface="Wingdings" panose="05000000000000000000" pitchFamily="2" charset="2"/>
              <a:buNone/>
              <a:defRPr/>
            </a:pPr>
            <a:r>
              <a:rPr lang="fr-FR" sz="1200" b="0" u="none" kern="1200" dirty="0">
                <a:solidFill>
                  <a:schemeClr val="tx1"/>
                </a:solidFill>
                <a:latin typeface="Arial"/>
                <a:ea typeface="+mn-ea"/>
                <a:cs typeface="Arial"/>
              </a:rPr>
              <a:t>Les « cellules souches », ce sont les cellules mères qui permettent de produire toutes les autres cellules du corps humain. </a:t>
            </a:r>
          </a:p>
          <a:p>
            <a:pPr marL="0" indent="0">
              <a:buFont typeface="Wingdings" panose="05000000000000000000" pitchFamily="2" charset="2"/>
              <a:buNone/>
              <a:defRPr/>
            </a:pPr>
            <a:endParaRPr lang="fr-FR" sz="1200" b="0" u="none" kern="1200" dirty="0">
              <a:solidFill>
                <a:schemeClr val="tx1"/>
              </a:solidFill>
              <a:latin typeface="Arial"/>
              <a:ea typeface="+mn-ea"/>
              <a:cs typeface="Arial"/>
            </a:endParaRPr>
          </a:p>
          <a:p>
            <a:pPr marL="0" indent="0">
              <a:buFont typeface="Wingdings" panose="05000000000000000000" pitchFamily="2" charset="2"/>
              <a:buNone/>
              <a:defRPr/>
            </a:pPr>
            <a:r>
              <a:rPr lang="fr-FR" sz="1200" b="0" u="none" kern="1200" dirty="0">
                <a:solidFill>
                  <a:schemeClr val="tx1"/>
                </a:solidFill>
                <a:latin typeface="Arial"/>
                <a:ea typeface="+mn-ea"/>
                <a:cs typeface="Arial"/>
              </a:rPr>
              <a:t>Par exemple, certaines cellules souches permettent de produire les globules rouges et les globules blancs qui composent ton sang. </a:t>
            </a:r>
          </a:p>
          <a:p>
            <a:pPr marL="0" indent="0">
              <a:buFont typeface="Wingdings" panose="05000000000000000000" pitchFamily="2" charset="2"/>
              <a:buNone/>
              <a:defRPr/>
            </a:pPr>
            <a:endParaRPr lang="fr-FR" sz="1200" b="0" u="none" kern="1200" dirty="0">
              <a:solidFill>
                <a:schemeClr val="tx1"/>
              </a:solidFill>
              <a:latin typeface="Arial"/>
              <a:ea typeface="+mn-ea"/>
              <a:cs typeface="Arial"/>
            </a:endParaRPr>
          </a:p>
          <a:p>
            <a:pPr marL="0" indent="0">
              <a:buFont typeface="Wingdings" panose="05000000000000000000" pitchFamily="2" charset="2"/>
              <a:buNone/>
              <a:defRPr/>
            </a:pPr>
            <a:r>
              <a:rPr lang="fr-FR" sz="1200" b="0" u="none" kern="1200" dirty="0">
                <a:solidFill>
                  <a:schemeClr val="tx1"/>
                </a:solidFill>
                <a:latin typeface="Arial"/>
                <a:ea typeface="+mn-ea"/>
                <a:cs typeface="Arial"/>
              </a:rPr>
              <a:t>Si une maladie (comme la leucémie) ou un traitement (comme la chimiothérapie) perturbent le développement de ces cellules souches, tu peux finir par manquer de globules rouges ou de globules blancs et devenir extrêmement faible ou en mourir.</a:t>
            </a:r>
            <a:endParaRPr lang="fr-CA" sz="1200" b="0" u="none" kern="1200" dirty="0">
              <a:solidFill>
                <a:schemeClr val="tx1"/>
              </a:solidFill>
              <a:latin typeface="Arial"/>
              <a:ea typeface="+mn-ea"/>
              <a:cs typeface="Arial"/>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5</a:t>
            </a:fld>
            <a:endParaRPr lang="fr-CA"/>
          </a:p>
        </p:txBody>
      </p:sp>
    </p:spTree>
    <p:extLst>
      <p:ext uri="{BB962C8B-B14F-4D97-AF65-F5344CB8AC3E}">
        <p14:creationId xmlns:p14="http://schemas.microsoft.com/office/powerpoint/2010/main" val="46390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Lire les informations de la diapositive avec les élèves. (Aussi présent dans le Cahier de l’élève p. 4)</a:t>
            </a: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6</a:t>
            </a:fld>
            <a:endParaRPr lang="fr-CA"/>
          </a:p>
        </p:txBody>
      </p:sp>
    </p:spTree>
    <p:extLst>
      <p:ext uri="{BB962C8B-B14F-4D97-AF65-F5344CB8AC3E}">
        <p14:creationId xmlns:p14="http://schemas.microsoft.com/office/powerpoint/2010/main" val="227479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panose="020B0604020202020204" pitchFamily="34" charset="0"/>
                <a:cs typeface="Arial" panose="020B0604020202020204" pitchFamily="34" charset="0"/>
              </a:rPr>
              <a:t>Lire les informations de la diapositive avec les élèves. (Aussi présent dans le Cahier de l’élève p. 4)</a:t>
            </a:r>
          </a:p>
          <a:p>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kern="1200" noProof="0" dirty="0">
                <a:solidFill>
                  <a:schemeClr val="tx1"/>
                </a:solidFill>
                <a:latin typeface="Arial" panose="020B0604020202020204" pitchFamily="34" charset="0"/>
                <a:ea typeface="+mn-ea"/>
                <a:cs typeface="Arial" panose="020B0604020202020204" pitchFamily="34" charset="0"/>
              </a:rPr>
              <a:t>Compléter la lecture à partir du Cahier de l’élève p. 4 :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800" kern="1200" dirty="0">
                <a:solidFill>
                  <a:srgbClr val="231F20"/>
                </a:solidFill>
                <a:effectLst/>
                <a:latin typeface="Arial" panose="020B0604020202020204" pitchFamily="34" charset="0"/>
                <a:ea typeface="Cambria" panose="02040503050406030204" pitchFamily="18" charset="0"/>
                <a:cs typeface="Arial" panose="020B0604020202020204" pitchFamily="34" charset="0"/>
              </a:rPr>
              <a:t>Non! Pour que la greffe fonctionne, les cellules de la donneuse ou du donneur doivent être compatibles avec le corps de la personne malade.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800" kern="1200" dirty="0">
              <a:solidFill>
                <a:srgbClr val="231F20"/>
              </a:solidFill>
              <a:effectLst/>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dirty="0"/>
              <a:t>Les chances sont relativement faibles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Il y a environ </a:t>
            </a:r>
            <a:r>
              <a:rPr lang="fr-CA" dirty="0">
                <a:solidFill>
                  <a:srgbClr val="F6891F"/>
                </a:solidFill>
              </a:rPr>
              <a:t>une chance sur quatre </a:t>
            </a:r>
            <a:r>
              <a:rPr lang="fr-CA" dirty="0"/>
              <a:t>qu’une personne de la même famille soit compatible.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Il y a jusqu’à </a:t>
            </a:r>
            <a:r>
              <a:rPr lang="fr-CA" dirty="0">
                <a:solidFill>
                  <a:srgbClr val="F6891F"/>
                </a:solidFill>
              </a:rPr>
              <a:t>une chance sur 750 000 </a:t>
            </a:r>
            <a:r>
              <a:rPr lang="fr-CA" dirty="0"/>
              <a:t>qu’une personne dans la population le soit.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sz="1200" b="0" dirty="0">
              <a:solidFill>
                <a:srgbClr val="F6891F"/>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sz="1200" b="0" dirty="0">
                <a:solidFill>
                  <a:srgbClr val="F6891F"/>
                </a:solidFill>
              </a:rPr>
              <a:t>Une solution possible </a:t>
            </a:r>
            <a:r>
              <a:rPr lang="fr-CA" sz="1200" dirty="0"/>
              <a:t>: Utiliser la science pour créer un bébé-médicament qui aura des cellules souches compatibles et qui n’aura pas de maladie grave.</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7</a:t>
            </a:fld>
            <a:endParaRPr lang="fr-CA"/>
          </a:p>
        </p:txBody>
      </p:sp>
    </p:spTree>
    <p:extLst>
      <p:ext uri="{BB962C8B-B14F-4D97-AF65-F5344CB8AC3E}">
        <p14:creationId xmlns:p14="http://schemas.microsoft.com/office/powerpoint/2010/main" val="1648736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8</a:t>
            </a:fld>
            <a:endParaRPr lang="fr-CA"/>
          </a:p>
        </p:txBody>
      </p:sp>
    </p:spTree>
    <p:extLst>
      <p:ext uri="{BB962C8B-B14F-4D97-AF65-F5344CB8AC3E}">
        <p14:creationId xmlns:p14="http://schemas.microsoft.com/office/powerpoint/2010/main" val="2001612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NOTES À LA PERSONNE ENSEIGNANTE</a:t>
            </a:r>
          </a:p>
          <a:p>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b="0" u="none" noProof="0" dirty="0">
                <a:latin typeface="Arial"/>
                <a:cs typeface="Arial"/>
              </a:rPr>
              <a:t>Lire les informations de la diapositive avec les élèves. (Aussi présent dans le Cahier de l’élève p. 6)</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dirty="0"/>
          </a:p>
          <a:p>
            <a:pPr marL="171450" indent="-171450">
              <a:buFont typeface="Wingdings" panose="05000000000000000000" pitchFamily="2" charset="2"/>
              <a:buChar char="q"/>
              <a:defRPr/>
            </a:pPr>
            <a:r>
              <a:rPr lang="fr-CA" sz="1000" b="0" u="none" noProof="0" dirty="0">
                <a:latin typeface="Arial"/>
                <a:cs typeface="Arial"/>
              </a:rPr>
              <a:t>Compléter la lecture à partir du Cahier de l’élève p. 6 :</a:t>
            </a:r>
            <a:r>
              <a:rPr lang="fr-CA" sz="1000" dirty="0">
                <a:latin typeface="Arial"/>
                <a:cs typeface="Arial"/>
              </a:rPr>
              <a:t> </a:t>
            </a:r>
            <a:endParaRPr lang="fr-CA" sz="1000" dirty="0">
              <a:solidFill>
                <a:srgbClr val="000000"/>
              </a:solidFill>
              <a:latin typeface="Arial"/>
              <a:ea typeface="Cambria" panose="02040503050406030204" pitchFamily="18" charset="0"/>
              <a:cs typeface="Arial"/>
            </a:endParaRPr>
          </a:p>
          <a:p>
            <a:pPr>
              <a:defRPr/>
            </a:pPr>
            <a:r>
              <a:rPr lang="fr-FR" dirty="0">
                <a:solidFill>
                  <a:srgbClr val="231F20"/>
                </a:solidFill>
                <a:ea typeface="Cambria"/>
              </a:rPr>
              <a:t>	</a:t>
            </a:r>
            <a:r>
              <a:rPr lang="fr-CA" sz="1200" dirty="0"/>
              <a:t>Qu’est-ce qu’une </a:t>
            </a:r>
            <a:r>
              <a:rPr lang="fr-CA" sz="1200" b="0" dirty="0">
                <a:solidFill>
                  <a:srgbClr val="F6891F"/>
                </a:solidFill>
              </a:rPr>
              <a:t>fécondation</a:t>
            </a:r>
            <a:r>
              <a:rPr lang="fr-CA" sz="1200" dirty="0"/>
              <a:t>?</a:t>
            </a:r>
            <a:endParaRPr lang="fr-CA" sz="1200" dirty="0">
              <a:cs typeface="Arial"/>
            </a:endParaRPr>
          </a:p>
          <a:p>
            <a:endParaRPr lang="fr-CA" sz="1200" dirty="0"/>
          </a:p>
          <a:p>
            <a:r>
              <a:rPr lang="fr-CA" sz="1200" dirty="0"/>
              <a:t>	Un </a:t>
            </a:r>
            <a:r>
              <a:rPr lang="fr-CA" sz="1200" dirty="0">
                <a:solidFill>
                  <a:srgbClr val="F6891F"/>
                </a:solidFill>
              </a:rPr>
              <a:t>embryon</a:t>
            </a:r>
            <a:r>
              <a:rPr lang="fr-CA" sz="1200" dirty="0"/>
              <a:t> se crée par fécondation, c’est-à-dire par la fusion d’un spermatozoïde et d’un ovule.</a:t>
            </a:r>
            <a:endParaRPr lang="fr-CA" sz="1200" dirty="0">
              <a:cs typeface="Arial"/>
            </a:endParaRPr>
          </a:p>
          <a:p>
            <a:endParaRPr lang="fr-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	La fécondation se fait normalement dans l’utérus de la mère. Grâce à la science, il est aujourd’hui possible de provoquer une fécondation en laboratoire (aussi appelée « </a:t>
            </a:r>
            <a:r>
              <a:rPr lang="fr-CA" b="0" dirty="0">
                <a:solidFill>
                  <a:srgbClr val="F6891F"/>
                </a:solidFill>
              </a:rPr>
              <a:t>fécondation in vitro </a:t>
            </a:r>
            <a:r>
              <a:rPr lang="fr-CA" dirty="0"/>
              <a:t>»). Celle-ci permet de créer plusieurs embryons à la fois.</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9</a:t>
            </a:fld>
            <a:endParaRPr lang="fr-CA"/>
          </a:p>
        </p:txBody>
      </p:sp>
    </p:spTree>
    <p:extLst>
      <p:ext uri="{BB962C8B-B14F-4D97-AF65-F5344CB8AC3E}">
        <p14:creationId xmlns:p14="http://schemas.microsoft.com/office/powerpoint/2010/main" val="18895403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hyperlink" Target="https://www.instagram.com/educaloi/?hl=fr-ca" TargetMode="External"/><Relationship Id="rId3" Type="http://schemas.openxmlformats.org/officeDocument/2006/relationships/hyperlink" Target="https://www.facebook.com/educaloi/?ref=page_internal" TargetMode="External"/><Relationship Id="rId7" Type="http://schemas.openxmlformats.org/officeDocument/2006/relationships/image" Target="../media/image26.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hyperlink" Target="https://educaloi.qc.ca/" TargetMode="External"/><Relationship Id="rId4" Type="http://schemas.openxmlformats.org/officeDocument/2006/relationships/hyperlink" Target="https://www.youtube.com/c/educaloi/videos" TargetMode="External"/><Relationship Id="rId9" Type="http://schemas.openxmlformats.org/officeDocument/2006/relationships/image" Target="../media/image27.jpe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hyperlink" Target="https://www.instagram.com/educaloi/?hl=fr-ca" TargetMode="Externa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hyperlink" Target="https://www.instagram.com/educaloi/?hl=fr-ca" TargetMode="Externa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227143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éparateur de section visuels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195719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éparateur de section visuels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
        <p:nvSpPr>
          <p:cNvPr id="4" name="Espace réservé du contenu 3">
            <a:extLst>
              <a:ext uri="{FF2B5EF4-FFF2-40B4-BE49-F238E27FC236}">
                <a16:creationId xmlns:a16="http://schemas.microsoft.com/office/drawing/2014/main" id="{9EE3594B-961B-0D42-8254-9F51E34C4193}"/>
              </a:ext>
            </a:extLst>
          </p:cNvPr>
          <p:cNvSpPr>
            <a:spLocks noGrp="1"/>
          </p:cNvSpPr>
          <p:nvPr>
            <p:ph sz="quarter" idx="15"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143167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éparateur de section visuels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a:xfrm>
            <a:off x="886968" y="822960"/>
            <a:ext cx="10421938" cy="914400"/>
          </a:xfrm>
        </p:spPr>
        <p:txBody>
          <a:bodyPr/>
          <a:lstStyle/>
          <a:p>
            <a:r>
              <a:rPr lang="fr-CA"/>
              <a:t>Cliquez pour insérer le titre</a:t>
            </a:r>
          </a:p>
        </p:txBody>
      </p:sp>
      <p:sp>
        <p:nvSpPr>
          <p:cNvPr id="6" name="Espace réservé du contenu 3">
            <a:extLst>
              <a:ext uri="{FF2B5EF4-FFF2-40B4-BE49-F238E27FC236}">
                <a16:creationId xmlns:a16="http://schemas.microsoft.com/office/drawing/2014/main" id="{7E291F59-C5CC-0A4A-BFE3-2DE71C6C588C}"/>
              </a:ext>
            </a:extLst>
          </p:cNvPr>
          <p:cNvSpPr>
            <a:spLocks noGrp="1"/>
          </p:cNvSpPr>
          <p:nvPr>
            <p:ph sz="quarter" idx="16"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7" name="Espace réservé du contenu 3">
            <a:extLst>
              <a:ext uri="{FF2B5EF4-FFF2-40B4-BE49-F238E27FC236}">
                <a16:creationId xmlns:a16="http://schemas.microsoft.com/office/drawing/2014/main" id="{949FF223-6198-4D49-AC94-4E61593391F2}"/>
              </a:ext>
            </a:extLst>
          </p:cNvPr>
          <p:cNvSpPr>
            <a:spLocks noGrp="1"/>
          </p:cNvSpPr>
          <p:nvPr>
            <p:ph sz="quarter" idx="17"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52400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9E43FE-16B4-7E40-91FD-5643726F7AFA}"/>
              </a:ext>
            </a:extLst>
          </p:cNvPr>
          <p:cNvPicPr>
            <a:picLocks noChangeAspect="1"/>
          </p:cNvPicPr>
          <p:nvPr userDrawn="1"/>
        </p:nvPicPr>
        <p:blipFill>
          <a:blip r:embed="rId2">
            <a:alphaModFix/>
          </a:blip>
          <a:stretch>
            <a:fillRect/>
          </a:stretch>
        </p:blipFill>
        <p:spPr>
          <a:xfrm>
            <a:off x="2936890" y="1576301"/>
            <a:ext cx="6309586" cy="1524816"/>
          </a:xfrm>
          <a:prstGeom prst="rect">
            <a:avLst/>
          </a:prstGeom>
        </p:spPr>
      </p:pic>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3"/>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4"/>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5"/>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8"/>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5" name="Image 24">
            <a:extLst>
              <a:ext uri="{FF2B5EF4-FFF2-40B4-BE49-F238E27FC236}">
                <a16:creationId xmlns:a16="http://schemas.microsoft.com/office/drawing/2014/main" id="{93D3DCC9-FD93-2F4C-A4AF-4D66644A606F}"/>
              </a:ext>
            </a:extLst>
          </p:cNvPr>
          <p:cNvPicPr>
            <a:picLocks noChangeAspect="1"/>
          </p:cNvPicPr>
          <p:nvPr userDrawn="1"/>
        </p:nvPicPr>
        <p:blipFill rotWithShape="1">
          <a:blip r:embed="rId9"/>
          <a:srcRect t="75064" r="3108"/>
          <a:stretch/>
        </p:blipFill>
        <p:spPr>
          <a:xfrm>
            <a:off x="2949039" y="2956034"/>
            <a:ext cx="6293923" cy="396842"/>
          </a:xfrm>
          <a:prstGeom prst="rect">
            <a:avLst/>
          </a:prstGeom>
        </p:spPr>
      </p:pic>
    </p:spTree>
    <p:extLst>
      <p:ext uri="{BB962C8B-B14F-4D97-AF65-F5344CB8AC3E}">
        <p14:creationId xmlns:p14="http://schemas.microsoft.com/office/powerpoint/2010/main" val="183846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Logo et médias sociaux / visuels / Gris">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277751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 Gri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 visuel gauch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4480560" y="822960"/>
            <a:ext cx="6820479" cy="914400"/>
          </a:xfrm>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0" y="822960"/>
            <a:ext cx="4023360" cy="6035040"/>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4480560" y="2103120"/>
            <a:ext cx="6824028"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0935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6" name="Image 5">
            <a:extLst>
              <a:ext uri="{FF2B5EF4-FFF2-40B4-BE49-F238E27FC236}">
                <a16:creationId xmlns:a16="http://schemas.microsoft.com/office/drawing/2014/main" id="{03ACBE21-375A-AA4B-871B-2C2AB5F7F572}"/>
              </a:ext>
            </a:extLst>
          </p:cNvPr>
          <p:cNvPicPr>
            <a:picLocks noChangeAspect="1"/>
          </p:cNvPicPr>
          <p:nvPr userDrawn="1"/>
        </p:nvPicPr>
        <p:blipFill>
          <a:blip r:embed="rId2"/>
          <a:stretch>
            <a:fillRect/>
          </a:stretch>
        </p:blipFill>
        <p:spPr>
          <a:xfrm>
            <a:off x="956441" y="2215775"/>
            <a:ext cx="3977640" cy="2479887"/>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86" r:id="rId5"/>
    <p:sldLayoutId id="2147483653" r:id="rId6"/>
    <p:sldLayoutId id="2147483673" r:id="rId7"/>
    <p:sldLayoutId id="2147483663" r:id="rId8"/>
    <p:sldLayoutId id="2147483664" r:id="rId9"/>
    <p:sldLayoutId id="2147483682" r:id="rId10"/>
    <p:sldLayoutId id="2147483651" r:id="rId11"/>
    <p:sldLayoutId id="2147483654" r:id="rId12"/>
    <p:sldLayoutId id="2147483655" r:id="rId13"/>
    <p:sldLayoutId id="2147483656" r:id="rId14"/>
    <p:sldLayoutId id="2147483683" r:id="rId15"/>
    <p:sldLayoutId id="2147483669" r:id="rId16"/>
    <p:sldLayoutId id="2147483670" r:id="rId17"/>
    <p:sldLayoutId id="2147483671" r:id="rId18"/>
    <p:sldLayoutId id="2147483672" r:id="rId19"/>
    <p:sldLayoutId id="2147483684" r:id="rId20"/>
    <p:sldLayoutId id="2147483660" r:id="rId21"/>
    <p:sldLayoutId id="2147483657" r:id="rId22"/>
    <p:sldLayoutId id="2147483658" r:id="rId23"/>
    <p:sldLayoutId id="2147483659" r:id="rId24"/>
    <p:sldLayoutId id="2147483674" r:id="rId25"/>
    <p:sldLayoutId id="2147483681" r:id="rId26"/>
    <p:sldLayoutId id="2147483666" r:id="rId27"/>
    <p:sldLayoutId id="2147483665" r:id="rId28"/>
    <p:sldLayoutId id="2147483667" r:id="rId29"/>
    <p:sldLayoutId id="2147483676" r:id="rId30"/>
    <p:sldLayoutId id="2147483680" r:id="rId31"/>
    <p:sldLayoutId id="2147483685" r:id="rId32"/>
    <p:sldLayoutId id="2147483679"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5">
            <a:extLst>
              <a:ext uri="{96DAC541-7B7A-43D3-8B79-37D633B846F1}">
                <asvg:svgBlip xmlns:asvg="http://schemas.microsoft.com/office/drawing/2016/SVG/main" r:embed="rId3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8.svg"/><Relationship Id="rId2" Type="http://schemas.openxmlformats.org/officeDocument/2006/relationships/slideLayout" Target="../slideLayouts/slideLayout4.xml"/><Relationship Id="rId1" Type="http://schemas.openxmlformats.org/officeDocument/2006/relationships/video" Target="https://www.youtube.com/embed/J_iPEflNNuI?list=PLE5u9o6BoKz8ieR0D7QNkmuGYyHwv8v9z" TargetMode="External"/><Relationship Id="rId6" Type="http://schemas.openxmlformats.org/officeDocument/2006/relationships/image" Target="../media/image1.png"/><Relationship Id="rId5" Type="http://schemas.openxmlformats.org/officeDocument/2006/relationships/image" Target="../media/image51.jpeg"/><Relationship Id="rId4" Type="http://schemas.microsoft.com/office/2018/10/relationships/comments" Target="../comments/modernComment_16D_8F9B5D2E.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microsoft.com/office/2018/10/relationships/comments" Target="../comments/modernComment_168_E0A99485.xml"/><Relationship Id="rId7" Type="http://schemas.openxmlformats.org/officeDocument/2006/relationships/hyperlink" Target="https://www.flickr.com/photos/httpoldmaisonblogspotcom/7070577801/in/photolist-bLNyrP-SmwMLU-F8NUU-brZuEu-4UK4Fh-SmwPdG-643den-fY8BXy-TzrA7N-5LztS-Tzrwp7-fYevtP-4UEQpp-Tzro9Q-fwsa8H-F8LES-4qLneS-6z9pQq-4q3mWX-Tzrge7-SmwQYA-cfywvs-cppnzo-4UcuBN-F8t1X-F8Fz5-TD4NYP-7mFcCc-Tzr9dy-F8p1R-F8NTN-aK8x5R-F8t24-4cgzYZ-Spd3f2-4cknGU-fYb67Z-8a9y72-SmwTYy-9Ptjrx-4q3mX4-9PtjG4-9NNV9V-F8LEW-Tzrcff-9Pwbhw-4ckNC7-cfwyEL-ameiAD-SmwBA3"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6A_A13670AA.xml"/><Relationship Id="rId7" Type="http://schemas.openxmlformats.org/officeDocument/2006/relationships/image" Target="../media/image38.sv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hyperlink" Target="https://pixabay.com/fr/monde-terre-continents-plan%C3%A8te-296993/" TargetMode="Externa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6E_AF11E74D.xml"/><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55.sv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18/10/relationships/comments" Target="../comments/modernComment_16F_677B9EF4.xml"/><Relationship Id="rId7" Type="http://schemas.openxmlformats.org/officeDocument/2006/relationships/image" Target="../media/image57.sv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2.svg"/><Relationship Id="rId10" Type="http://schemas.openxmlformats.org/officeDocument/2006/relationships/image" Target="../media/image60.png"/><Relationship Id="rId4" Type="http://schemas.openxmlformats.org/officeDocument/2006/relationships/image" Target="../media/image1.png"/><Relationship Id="rId9" Type="http://schemas.openxmlformats.org/officeDocument/2006/relationships/image" Target="../media/image59.svg"/></Relationships>
</file>

<file path=ppt/slides/_rels/slide1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59.sv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3.svg"/><Relationship Id="rId11" Type="http://schemas.openxmlformats.org/officeDocument/2006/relationships/image" Target="../media/image58.png"/><Relationship Id="rId5" Type="http://schemas.openxmlformats.org/officeDocument/2006/relationships/image" Target="../media/image62.png"/><Relationship Id="rId10" Type="http://schemas.openxmlformats.org/officeDocument/2006/relationships/image" Target="../media/image66.svg"/><Relationship Id="rId4" Type="http://schemas.openxmlformats.org/officeDocument/2006/relationships/image" Target="../media/image2.svg"/><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video" Target="https://www.youtube.com/embed/Yp4ieCyGJX8?feature=oembed" TargetMode="External"/><Relationship Id="rId4" Type="http://schemas.openxmlformats.org/officeDocument/2006/relationships/image" Target="../media/image35.jpeg"/></Relationships>
</file>

<file path=ppt/slides/_rels/slide20.xml.rels><?xml version="1.0" encoding="UTF-8" standalone="yes"?>
<Relationships xmlns="http://schemas.openxmlformats.org/package/2006/relationships"><Relationship Id="rId3" Type="http://schemas.microsoft.com/office/2018/10/relationships/comments" Target="../comments/modernComment_171_743190C1.xml"/><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68.png"/><Relationship Id="rId5" Type="http://schemas.openxmlformats.org/officeDocument/2006/relationships/image" Target="../media/image38.sv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7.svg"/><Relationship Id="rId11" Type="http://schemas.openxmlformats.org/officeDocument/2006/relationships/image" Target="../media/image61.sv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2.svg"/><Relationship Id="rId9" Type="http://schemas.openxmlformats.org/officeDocument/2006/relationships/image" Target="../media/image69.jpeg"/></Relationships>
</file>

<file path=ppt/slides/_rels/slide2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59.sv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3.svg"/><Relationship Id="rId11" Type="http://schemas.openxmlformats.org/officeDocument/2006/relationships/image" Target="../media/image58.png"/><Relationship Id="rId5" Type="http://schemas.openxmlformats.org/officeDocument/2006/relationships/image" Target="../media/image62.png"/><Relationship Id="rId10" Type="http://schemas.openxmlformats.org/officeDocument/2006/relationships/image" Target="../media/image66.svg"/><Relationship Id="rId4" Type="http://schemas.openxmlformats.org/officeDocument/2006/relationships/image" Target="../media/image2.svg"/><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71.jpeg"/><Relationship Id="rId2" Type="http://schemas.openxmlformats.org/officeDocument/2006/relationships/slideLayout" Target="../slideLayouts/slideLayout3.xml"/><Relationship Id="rId1" Type="http://schemas.openxmlformats.org/officeDocument/2006/relationships/video" Target="https://www.youtube.com/embed/RGPYiGqG88s?feature=oembed" TargetMode="External"/><Relationship Id="rId6" Type="http://schemas.openxmlformats.org/officeDocument/2006/relationships/image" Target="../media/image38.svg"/><Relationship Id="rId5" Type="http://schemas.openxmlformats.org/officeDocument/2006/relationships/image" Target="../media/image1.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sv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72.png"/><Relationship Id="rId4" Type="http://schemas.openxmlformats.org/officeDocument/2006/relationships/image" Target="../media/image38.svg"/></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sv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73.png"/><Relationship Id="rId4" Type="http://schemas.openxmlformats.org/officeDocument/2006/relationships/image" Target="../media/image38.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4.png"/><Relationship Id="rId5" Type="http://schemas.microsoft.com/office/2017/06/relationships/model3d" Target="../media/model3d1.glb"/><Relationship Id="rId4" Type="http://schemas.openxmlformats.org/officeDocument/2006/relationships/image" Target="../media/image38.svg"/></Relationships>
</file>

<file path=ppt/slides/_rels/slide2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7.svg"/><Relationship Id="rId11" Type="http://schemas.openxmlformats.org/officeDocument/2006/relationships/image" Target="../media/image61.sv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2.svg"/><Relationship Id="rId9"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59.sv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3.svg"/><Relationship Id="rId11" Type="http://schemas.openxmlformats.org/officeDocument/2006/relationships/image" Target="../media/image58.png"/><Relationship Id="rId5" Type="http://schemas.openxmlformats.org/officeDocument/2006/relationships/image" Target="../media/image62.png"/><Relationship Id="rId10" Type="http://schemas.openxmlformats.org/officeDocument/2006/relationships/image" Target="../media/image66.svg"/><Relationship Id="rId4" Type="http://schemas.openxmlformats.org/officeDocument/2006/relationships/image" Target="../media/image2.sv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17A_D7EA5C4C.xml"/><Relationship Id="rId7"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75.jpeg"/><Relationship Id="rId5" Type="http://schemas.openxmlformats.org/officeDocument/2006/relationships/image" Target="../media/image38.sv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microsoft.com/office/2018/10/relationships/comments" Target="../comments/modernComment_181_62DC7C94.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1.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8.svg"/><Relationship Id="rId2" Type="http://schemas.openxmlformats.org/officeDocument/2006/relationships/slideLayout" Target="../slideLayouts/slideLayout4.xml"/><Relationship Id="rId1" Type="http://schemas.openxmlformats.org/officeDocument/2006/relationships/video" Target="https://www.youtube.com/embed/q3W-_MpdgV4?feature=oembed" TargetMode="External"/><Relationship Id="rId6" Type="http://schemas.openxmlformats.org/officeDocument/2006/relationships/image" Target="../media/image1.png"/><Relationship Id="rId5" Type="http://schemas.openxmlformats.org/officeDocument/2006/relationships/image" Target="../media/image37.jpeg"/><Relationship Id="rId4" Type="http://schemas.microsoft.com/office/2018/10/relationships/comments" Target="../comments/modernComment_16C_2D0065AC.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18/10/relationships/comments" Target="../comments/modernComment_163_569F4306.xml"/><Relationship Id="rId7" Type="http://schemas.openxmlformats.org/officeDocument/2006/relationships/image" Target="../media/image43.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5.sv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7">
            <a:extLst>
              <a:ext uri="{FF2B5EF4-FFF2-40B4-BE49-F238E27FC236}">
                <a16:creationId xmlns:a16="http://schemas.microsoft.com/office/drawing/2014/main" id="{EB706226-4730-FA4D-ABEC-69D1B174C6AA}"/>
              </a:ext>
            </a:extLst>
          </p:cNvPr>
          <p:cNvSpPr>
            <a:spLocks noGrp="1"/>
          </p:cNvSpPr>
          <p:nvPr/>
        </p:nvSpPr>
        <p:spPr>
          <a:xfrm>
            <a:off x="3615993" y="1888759"/>
            <a:ext cx="8576007" cy="23774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accent2"/>
                </a:solidFill>
                <a:latin typeface="+mj-lt"/>
                <a:ea typeface="+mj-ea"/>
                <a:cs typeface="+mj-cs"/>
              </a:defRPr>
            </a:lvl1pPr>
          </a:lstStyle>
          <a:p>
            <a:pPr algn="ctr"/>
            <a:r>
              <a:rPr lang="fr-CA" sz="4400">
                <a:cs typeface="Arial" panose="020B0604020202020204"/>
              </a:rPr>
              <a:t>Bioéthique </a:t>
            </a:r>
            <a:r>
              <a:rPr lang="fr-CA" sz="4000">
                <a:cs typeface="Arial" panose="020B0604020202020204"/>
              </a:rPr>
              <a:t>: </a:t>
            </a:r>
            <a:br>
              <a:rPr lang="fr-CA" sz="4000">
                <a:ea typeface="+mj-lt"/>
                <a:cs typeface="+mj-lt"/>
              </a:rPr>
            </a:br>
            <a:r>
              <a:rPr lang="fr-CA" sz="4400">
                <a:cs typeface="Arial" panose="020B0604020202020204"/>
              </a:rPr>
              <a:t>Les bébés-médicaments</a:t>
            </a:r>
          </a:p>
        </p:txBody>
      </p:sp>
      <p:pic>
        <p:nvPicPr>
          <p:cNvPr id="3" name="Image 2" descr="Une image contenant dessin, dessin humoristique, illustration, croquis&#10;&#10;Description générée automatiquement">
            <a:extLst>
              <a:ext uri="{FF2B5EF4-FFF2-40B4-BE49-F238E27FC236}">
                <a16:creationId xmlns:a16="http://schemas.microsoft.com/office/drawing/2014/main" id="{71EA0AE6-51D8-DE69-4355-A005743AC86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23991" y="2655684"/>
            <a:ext cx="7677241" cy="4554735"/>
          </a:xfrm>
          <a:prstGeom prst="rect">
            <a:avLst/>
          </a:prstGeom>
        </p:spPr>
      </p:pic>
    </p:spTree>
    <p:extLst>
      <p:ext uri="{BB962C8B-B14F-4D97-AF65-F5344CB8AC3E}">
        <p14:creationId xmlns:p14="http://schemas.microsoft.com/office/powerpoint/2010/main" val="38762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D3E3D27-0BA8-F641-B446-49C7BE20B288}"/>
              </a:ext>
            </a:extLst>
          </p:cNvPr>
          <p:cNvSpPr>
            <a:spLocks noGrp="1"/>
          </p:cNvSpPr>
          <p:nvPr>
            <p:ph type="title"/>
          </p:nvPr>
        </p:nvSpPr>
        <p:spPr>
          <a:xfrm>
            <a:off x="663448" y="670242"/>
            <a:ext cx="10421938" cy="914400"/>
          </a:xfrm>
        </p:spPr>
        <p:txBody>
          <a:bodyPr/>
          <a:lstStyle/>
          <a:p>
            <a:r>
              <a:rPr lang="fr-CA"/>
              <a:t>Étape 2 : Les scientifiques sélectionnent le meilleur embryon</a:t>
            </a:r>
          </a:p>
        </p:txBody>
      </p:sp>
      <p:sp>
        <p:nvSpPr>
          <p:cNvPr id="4" name="Espace réservé du texte 1">
            <a:extLst>
              <a:ext uri="{FF2B5EF4-FFF2-40B4-BE49-F238E27FC236}">
                <a16:creationId xmlns:a16="http://schemas.microsoft.com/office/drawing/2014/main" id="{E0A533F3-9877-56C1-9AFB-DC70E0481B5D}"/>
              </a:ext>
            </a:extLst>
          </p:cNvPr>
          <p:cNvSpPr txBox="1">
            <a:spLocks/>
          </p:cNvSpPr>
          <p:nvPr/>
        </p:nvSpPr>
        <p:spPr>
          <a:xfrm>
            <a:off x="1205533" y="2628019"/>
            <a:ext cx="7723187" cy="245427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marL="0" lvl="4" indent="0">
              <a:buNone/>
            </a:pPr>
            <a:r>
              <a:rPr lang="fr-FR" sz="3200"/>
              <a:t>Le </a:t>
            </a:r>
            <a:r>
              <a:rPr lang="fr-FR" sz="3200" b="1">
                <a:solidFill>
                  <a:srgbClr val="F6891F"/>
                </a:solidFill>
              </a:rPr>
              <a:t>meilleur embryon </a:t>
            </a:r>
            <a:r>
              <a:rPr lang="fr-FR" sz="3200"/>
              <a:t>est celui : </a:t>
            </a:r>
          </a:p>
          <a:p>
            <a:pPr lvl="4"/>
            <a:r>
              <a:rPr lang="fr-CA" sz="3200"/>
              <a:t>dont les cellules souches sont compatibles avec la personne malade et</a:t>
            </a:r>
            <a:endParaRPr lang="fr-FR" sz="3200"/>
          </a:p>
        </p:txBody>
      </p:sp>
      <p:sp>
        <p:nvSpPr>
          <p:cNvPr id="2" name="Espace réservé du texte 1">
            <a:extLst>
              <a:ext uri="{FF2B5EF4-FFF2-40B4-BE49-F238E27FC236}">
                <a16:creationId xmlns:a16="http://schemas.microsoft.com/office/drawing/2014/main" id="{1A15B53D-3FF7-2E6B-0125-9FA308D7F75E}"/>
              </a:ext>
            </a:extLst>
          </p:cNvPr>
          <p:cNvSpPr txBox="1">
            <a:spLocks/>
          </p:cNvSpPr>
          <p:nvPr/>
        </p:nvSpPr>
        <p:spPr>
          <a:xfrm>
            <a:off x="1205533" y="4787327"/>
            <a:ext cx="7723187" cy="15702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4">
              <a:buFont typeface="+mj-lt"/>
              <a:buAutoNum type="arabicPeriod" startAt="2"/>
            </a:pPr>
            <a:r>
              <a:rPr lang="fr-CA" sz="3200"/>
              <a:t>qui n’a pas la maladie de la personne malade.</a:t>
            </a:r>
          </a:p>
        </p:txBody>
      </p:sp>
      <p:pic>
        <p:nvPicPr>
          <p:cNvPr id="6" name="Image 5" descr="Une image contenant symbole, logo, Graphique, Police&#10;&#10;Description générée automatiquement">
            <a:extLst>
              <a:ext uri="{FF2B5EF4-FFF2-40B4-BE49-F238E27FC236}">
                <a16:creationId xmlns:a16="http://schemas.microsoft.com/office/drawing/2014/main" id="{F26F1023-9A54-FB4A-613D-EC57309F58DA}"/>
              </a:ext>
            </a:extLst>
          </p:cNvPr>
          <p:cNvPicPr>
            <a:picLocks noChangeAspect="1"/>
          </p:cNvPicPr>
          <p:nvPr/>
        </p:nvPicPr>
        <p:blipFill>
          <a:blip r:embed="rId5"/>
          <a:stretch>
            <a:fillRect/>
          </a:stretch>
        </p:blipFill>
        <p:spPr>
          <a:xfrm>
            <a:off x="8554909" y="1824668"/>
            <a:ext cx="3416412" cy="4272745"/>
          </a:xfrm>
          <a:prstGeom prst="rect">
            <a:avLst/>
          </a:prstGeom>
        </p:spPr>
      </p:pic>
    </p:spTree>
    <p:extLst>
      <p:ext uri="{BB962C8B-B14F-4D97-AF65-F5344CB8AC3E}">
        <p14:creationId xmlns:p14="http://schemas.microsoft.com/office/powerpoint/2010/main" val="256684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D3E3D27-0BA8-F641-B446-49C7BE20B288}"/>
              </a:ext>
            </a:extLst>
          </p:cNvPr>
          <p:cNvSpPr>
            <a:spLocks noGrp="1"/>
          </p:cNvSpPr>
          <p:nvPr>
            <p:ph type="title"/>
          </p:nvPr>
        </p:nvSpPr>
        <p:spPr>
          <a:xfrm>
            <a:off x="663448" y="670242"/>
            <a:ext cx="10421938" cy="914400"/>
          </a:xfrm>
        </p:spPr>
        <p:txBody>
          <a:bodyPr/>
          <a:lstStyle/>
          <a:p>
            <a:r>
              <a:rPr lang="fr-CA"/>
              <a:t>Étape 3 : L’embryon sélectionné est placé dans l’utérus de la mère</a:t>
            </a:r>
          </a:p>
        </p:txBody>
      </p:sp>
      <p:sp>
        <p:nvSpPr>
          <p:cNvPr id="4" name="Espace réservé du texte 1">
            <a:extLst>
              <a:ext uri="{FF2B5EF4-FFF2-40B4-BE49-F238E27FC236}">
                <a16:creationId xmlns:a16="http://schemas.microsoft.com/office/drawing/2014/main" id="{E0A533F3-9877-56C1-9AFB-DC70E0481B5D}"/>
              </a:ext>
            </a:extLst>
          </p:cNvPr>
          <p:cNvSpPr txBox="1">
            <a:spLocks/>
          </p:cNvSpPr>
          <p:nvPr/>
        </p:nvSpPr>
        <p:spPr>
          <a:xfrm>
            <a:off x="4335796" y="2034222"/>
            <a:ext cx="7723187" cy="245427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4"/>
            <a:r>
              <a:rPr lang="fr-CA"/>
              <a:t>Le « meilleur » embryon </a:t>
            </a:r>
            <a:r>
              <a:rPr lang="fr-CA">
                <a:solidFill>
                  <a:srgbClr val="F6891F"/>
                </a:solidFill>
              </a:rPr>
              <a:t>est placé dans l’utérus</a:t>
            </a:r>
            <a:r>
              <a:rPr lang="fr-CA"/>
              <a:t> de la mère.</a:t>
            </a:r>
          </a:p>
        </p:txBody>
      </p:sp>
      <p:sp>
        <p:nvSpPr>
          <p:cNvPr id="5" name="Espace réservé du texte 1">
            <a:extLst>
              <a:ext uri="{FF2B5EF4-FFF2-40B4-BE49-F238E27FC236}">
                <a16:creationId xmlns:a16="http://schemas.microsoft.com/office/drawing/2014/main" id="{3C3969F1-E4EA-BDD4-3FA3-5E64F2E61891}"/>
              </a:ext>
            </a:extLst>
          </p:cNvPr>
          <p:cNvSpPr txBox="1">
            <a:spLocks/>
          </p:cNvSpPr>
          <p:nvPr/>
        </p:nvSpPr>
        <p:spPr>
          <a:xfrm>
            <a:off x="4334058" y="3117738"/>
            <a:ext cx="7723187" cy="96431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4">
              <a:buFont typeface="+mj-lt"/>
              <a:buAutoNum type="arabicPeriod" startAt="2"/>
            </a:pPr>
            <a:r>
              <a:rPr lang="fr-CA"/>
              <a:t>La </a:t>
            </a:r>
            <a:r>
              <a:rPr lang="fr-CA">
                <a:solidFill>
                  <a:srgbClr val="F6891F"/>
                </a:solidFill>
              </a:rPr>
              <a:t>grossesse se poursuit </a:t>
            </a:r>
            <a:r>
              <a:rPr lang="fr-CA"/>
              <a:t>normalement dans le ventre de la mère jusqu’à la naissance. </a:t>
            </a:r>
          </a:p>
        </p:txBody>
      </p:sp>
      <p:sp>
        <p:nvSpPr>
          <p:cNvPr id="6" name="Espace réservé du texte 1">
            <a:extLst>
              <a:ext uri="{FF2B5EF4-FFF2-40B4-BE49-F238E27FC236}">
                <a16:creationId xmlns:a16="http://schemas.microsoft.com/office/drawing/2014/main" id="{62982E86-BBAE-16C2-A275-CEA6B0705BED}"/>
              </a:ext>
            </a:extLst>
          </p:cNvPr>
          <p:cNvSpPr txBox="1">
            <a:spLocks/>
          </p:cNvSpPr>
          <p:nvPr/>
        </p:nvSpPr>
        <p:spPr>
          <a:xfrm>
            <a:off x="4334058" y="4285272"/>
            <a:ext cx="7723187" cy="82669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4">
              <a:buFont typeface="+mj-lt"/>
              <a:buAutoNum type="arabicPeriod" startAt="3"/>
            </a:pPr>
            <a:r>
              <a:rPr lang="fr-CA"/>
              <a:t>Une fois le bébé né, on pourra utiliser les cellules souches de son </a:t>
            </a:r>
            <a:r>
              <a:rPr lang="fr-CA">
                <a:solidFill>
                  <a:srgbClr val="F6891F"/>
                </a:solidFill>
              </a:rPr>
              <a:t>cordon ombilical</a:t>
            </a:r>
            <a:r>
              <a:rPr lang="fr-CA"/>
              <a:t>.</a:t>
            </a:r>
          </a:p>
        </p:txBody>
      </p:sp>
      <p:sp>
        <p:nvSpPr>
          <p:cNvPr id="7" name="Espace réservé du texte 1">
            <a:extLst>
              <a:ext uri="{FF2B5EF4-FFF2-40B4-BE49-F238E27FC236}">
                <a16:creationId xmlns:a16="http://schemas.microsoft.com/office/drawing/2014/main" id="{211AB970-97CA-81E7-50CB-E0D1B74C541C}"/>
              </a:ext>
            </a:extLst>
          </p:cNvPr>
          <p:cNvSpPr txBox="1">
            <a:spLocks/>
          </p:cNvSpPr>
          <p:nvPr/>
        </p:nvSpPr>
        <p:spPr>
          <a:xfrm>
            <a:off x="4334058" y="5315187"/>
            <a:ext cx="7723187" cy="245427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4">
              <a:buFont typeface="+mj-lt"/>
              <a:buAutoNum type="arabicPeriod" startAt="4"/>
            </a:pPr>
            <a:r>
              <a:rPr lang="fr-CA"/>
              <a:t>Un peu plus tard, le bébé pourra aussi donner des cellules souches qui se trouvent dans sa </a:t>
            </a:r>
            <a:r>
              <a:rPr lang="fr-CA">
                <a:solidFill>
                  <a:srgbClr val="F6891F"/>
                </a:solidFill>
              </a:rPr>
              <a:t>moelle osseuse</a:t>
            </a:r>
            <a:r>
              <a:rPr lang="fr-CA"/>
              <a:t>.</a:t>
            </a:r>
          </a:p>
        </p:txBody>
      </p:sp>
      <p:pic>
        <p:nvPicPr>
          <p:cNvPr id="9" name="Image 8" descr="Une image contenant clipart, symbole, conception&#10;&#10;Description générée automatiquement">
            <a:extLst>
              <a:ext uri="{FF2B5EF4-FFF2-40B4-BE49-F238E27FC236}">
                <a16:creationId xmlns:a16="http://schemas.microsoft.com/office/drawing/2014/main" id="{97EE95FC-B0CB-CF52-EF46-88278652C6CB}"/>
              </a:ext>
            </a:extLst>
          </p:cNvPr>
          <p:cNvPicPr>
            <a:picLocks noChangeAspect="1"/>
          </p:cNvPicPr>
          <p:nvPr/>
        </p:nvPicPr>
        <p:blipFill>
          <a:blip r:embed="rId5"/>
          <a:stretch>
            <a:fillRect/>
          </a:stretch>
        </p:blipFill>
        <p:spPr>
          <a:xfrm>
            <a:off x="362693" y="2034222"/>
            <a:ext cx="3840988" cy="3799864"/>
          </a:xfrm>
          <a:prstGeom prst="rect">
            <a:avLst/>
          </a:prstGeom>
        </p:spPr>
      </p:pic>
    </p:spTree>
    <p:extLst>
      <p:ext uri="{BB962C8B-B14F-4D97-AF65-F5344CB8AC3E}">
        <p14:creationId xmlns:p14="http://schemas.microsoft.com/office/powerpoint/2010/main" val="327014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D3E3D27-0BA8-F641-B446-49C7BE20B288}"/>
              </a:ext>
            </a:extLst>
          </p:cNvPr>
          <p:cNvSpPr>
            <a:spLocks noGrp="1"/>
          </p:cNvSpPr>
          <p:nvPr>
            <p:ph type="title"/>
          </p:nvPr>
        </p:nvSpPr>
        <p:spPr>
          <a:xfrm>
            <a:off x="1338152" y="448300"/>
            <a:ext cx="10421938" cy="914400"/>
          </a:xfrm>
        </p:spPr>
        <p:txBody>
          <a:bodyPr/>
          <a:lstStyle/>
          <a:p>
            <a:pPr algn="r"/>
            <a:r>
              <a:rPr lang="fr-CA"/>
              <a:t>Réflexions éthiques liées au dépistage prénatal</a:t>
            </a:r>
          </a:p>
        </p:txBody>
      </p:sp>
      <p:pic>
        <p:nvPicPr>
          <p:cNvPr id="2" name="Média en ligne 1" title="Qu'est-ce que le dépistage prénatal ?">
            <a:hlinkClick r:id="" action="ppaction://media"/>
            <a:extLst>
              <a:ext uri="{FF2B5EF4-FFF2-40B4-BE49-F238E27FC236}">
                <a16:creationId xmlns:a16="http://schemas.microsoft.com/office/drawing/2014/main" id="{6D4D3879-A1D1-75CA-7CEB-858BF62B02E4}"/>
              </a:ext>
            </a:extLst>
          </p:cNvPr>
          <p:cNvPicPr>
            <a:picLocks noRot="1" noChangeAspect="1"/>
          </p:cNvPicPr>
          <p:nvPr>
            <a:videoFile r:link="rId1"/>
          </p:nvPr>
        </p:nvPicPr>
        <p:blipFill>
          <a:blip r:embed="rId5"/>
          <a:stretch>
            <a:fillRect/>
          </a:stretch>
        </p:blipFill>
        <p:spPr>
          <a:xfrm>
            <a:off x="431910" y="1133669"/>
            <a:ext cx="7728703" cy="4366727"/>
          </a:xfrm>
          <a:prstGeom prst="rect">
            <a:avLst/>
          </a:prstGeom>
        </p:spPr>
      </p:pic>
      <p:sp>
        <p:nvSpPr>
          <p:cNvPr id="5" name="Espace réservé du texte 1">
            <a:extLst>
              <a:ext uri="{FF2B5EF4-FFF2-40B4-BE49-F238E27FC236}">
                <a16:creationId xmlns:a16="http://schemas.microsoft.com/office/drawing/2014/main" id="{1CB46998-A0B4-5036-0432-AF591FB59981}"/>
              </a:ext>
            </a:extLst>
          </p:cNvPr>
          <p:cNvSpPr txBox="1">
            <a:spLocks/>
          </p:cNvSpPr>
          <p:nvPr/>
        </p:nvSpPr>
        <p:spPr>
          <a:xfrm>
            <a:off x="8350739" y="3317032"/>
            <a:ext cx="3687324" cy="245427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6">
                  <a:extLst>
                    <a:ext uri="{96DAC541-7B7A-43D3-8B79-37D633B846F1}">
                      <asvg:svgBlip xmlns:asvg="http://schemas.microsoft.com/office/drawing/2016/SVG/main" r:embed="rId7"/>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marL="0" lvl="4" indent="0">
              <a:buNone/>
            </a:pPr>
            <a:r>
              <a:rPr lang="fr-CA"/>
              <a:t>Crois-tu que la société devrait permettre le </a:t>
            </a:r>
            <a:r>
              <a:rPr lang="fr-CA">
                <a:solidFill>
                  <a:srgbClr val="F6891F"/>
                </a:solidFill>
              </a:rPr>
              <a:t>dépistage prénatal</a:t>
            </a:r>
            <a:r>
              <a:rPr lang="fr-CA"/>
              <a:t>?</a:t>
            </a:r>
          </a:p>
          <a:p>
            <a:pPr marL="0" lvl="4" indent="0">
              <a:buNone/>
            </a:pPr>
            <a:r>
              <a:rPr lang="fr-CA"/>
              <a:t>Quels sont les </a:t>
            </a:r>
            <a:r>
              <a:rPr lang="fr-CA">
                <a:solidFill>
                  <a:srgbClr val="F6891F"/>
                </a:solidFill>
              </a:rPr>
              <a:t>avantages</a:t>
            </a:r>
            <a:r>
              <a:rPr lang="fr-CA"/>
              <a:t>?</a:t>
            </a:r>
          </a:p>
          <a:p>
            <a:pPr marL="0" lvl="4" indent="0">
              <a:buNone/>
            </a:pPr>
            <a:r>
              <a:rPr lang="fr-CA"/>
              <a:t>Quels sont les </a:t>
            </a:r>
            <a:r>
              <a:rPr lang="fr-CA">
                <a:solidFill>
                  <a:srgbClr val="F6891F"/>
                </a:solidFill>
              </a:rPr>
              <a:t>risques</a:t>
            </a:r>
            <a:r>
              <a:rPr lang="fr-CA"/>
              <a:t>?</a:t>
            </a:r>
          </a:p>
        </p:txBody>
      </p:sp>
      <p:grpSp>
        <p:nvGrpSpPr>
          <p:cNvPr id="13" name="Groupe 12">
            <a:extLst>
              <a:ext uri="{FF2B5EF4-FFF2-40B4-BE49-F238E27FC236}">
                <a16:creationId xmlns:a16="http://schemas.microsoft.com/office/drawing/2014/main" id="{91F8868C-1CA5-AF5F-6070-802CC8AD0137}"/>
              </a:ext>
            </a:extLst>
          </p:cNvPr>
          <p:cNvGrpSpPr/>
          <p:nvPr/>
        </p:nvGrpSpPr>
        <p:grpSpPr>
          <a:xfrm>
            <a:off x="8680004" y="1396758"/>
            <a:ext cx="2790739" cy="1921683"/>
            <a:chOff x="8680004" y="1396758"/>
            <a:chExt cx="2790739" cy="1921683"/>
          </a:xfrm>
        </p:grpSpPr>
        <p:sp>
          <p:nvSpPr>
            <p:cNvPr id="8" name="Rectangle 7">
              <a:extLst>
                <a:ext uri="{FF2B5EF4-FFF2-40B4-BE49-F238E27FC236}">
                  <a16:creationId xmlns:a16="http://schemas.microsoft.com/office/drawing/2014/main" id="{3B553CEF-D52D-3BF1-34C7-7D06FC8386B4}"/>
                </a:ext>
              </a:extLst>
            </p:cNvPr>
            <p:cNvSpPr/>
            <p:nvPr/>
          </p:nvSpPr>
          <p:spPr>
            <a:xfrm rot="21278282">
              <a:off x="8680004" y="1995002"/>
              <a:ext cx="1049260" cy="1323439"/>
            </a:xfrm>
            <a:prstGeom prst="rect">
              <a:avLst/>
            </a:prstGeom>
            <a:noFill/>
          </p:spPr>
          <p:txBody>
            <a:bodyPr wrap="square" lIns="91440" tIns="45720" rIns="91440" bIns="45720">
              <a:spAutoFit/>
            </a:bodyPr>
            <a:lstStyle/>
            <a:p>
              <a:pPr algn="ctr"/>
              <a:r>
                <a:rPr lang="fr-FR" sz="8000" b="1" cap="none" spc="0">
                  <a:ln w="6600">
                    <a:solidFill>
                      <a:schemeClr val="accent2"/>
                    </a:solidFill>
                    <a:prstDash val="solid"/>
                  </a:ln>
                  <a:solidFill>
                    <a:srgbClr val="F6891F"/>
                  </a:solidFill>
                  <a:effectLst>
                    <a:outerShdw dist="38100" dir="2700000" algn="tl" rotWithShape="0">
                      <a:schemeClr val="accent2"/>
                    </a:outerShdw>
                  </a:effectLst>
                </a:rPr>
                <a:t>?</a:t>
              </a:r>
            </a:p>
          </p:txBody>
        </p:sp>
        <p:sp>
          <p:nvSpPr>
            <p:cNvPr id="9" name="Rectangle 8">
              <a:extLst>
                <a:ext uri="{FF2B5EF4-FFF2-40B4-BE49-F238E27FC236}">
                  <a16:creationId xmlns:a16="http://schemas.microsoft.com/office/drawing/2014/main" id="{B384FA62-F549-098E-B53B-9B237CCDD836}"/>
                </a:ext>
              </a:extLst>
            </p:cNvPr>
            <p:cNvSpPr/>
            <p:nvPr/>
          </p:nvSpPr>
          <p:spPr>
            <a:xfrm rot="290668">
              <a:off x="9193698" y="1396758"/>
              <a:ext cx="1049260" cy="1107996"/>
            </a:xfrm>
            <a:prstGeom prst="rect">
              <a:avLst/>
            </a:prstGeom>
            <a:noFill/>
          </p:spPr>
          <p:txBody>
            <a:bodyPr wrap="square" lIns="91440" tIns="45720" rIns="91440" bIns="45720">
              <a:spAutoFit/>
            </a:bodyPr>
            <a:lstStyle/>
            <a:p>
              <a:pPr algn="ctr"/>
              <a:r>
                <a:rPr lang="fr-FR" sz="6600" b="1" cap="none" spc="0">
                  <a:ln w="6600">
                    <a:solidFill>
                      <a:schemeClr val="accent2"/>
                    </a:solidFill>
                    <a:prstDash val="solid"/>
                  </a:ln>
                  <a:solidFill>
                    <a:srgbClr val="FFFFFF"/>
                  </a:solidFill>
                  <a:effectLst>
                    <a:outerShdw dist="38100" dir="2700000" algn="tl" rotWithShape="0">
                      <a:schemeClr val="accent2"/>
                    </a:outerShdw>
                  </a:effectLst>
                </a:rPr>
                <a:t>?</a:t>
              </a:r>
            </a:p>
          </p:txBody>
        </p:sp>
        <p:sp>
          <p:nvSpPr>
            <p:cNvPr id="10" name="Rectangle 9">
              <a:extLst>
                <a:ext uri="{FF2B5EF4-FFF2-40B4-BE49-F238E27FC236}">
                  <a16:creationId xmlns:a16="http://schemas.microsoft.com/office/drawing/2014/main" id="{344F50ED-856D-200A-21E4-FE9FABEE638E}"/>
                </a:ext>
              </a:extLst>
            </p:cNvPr>
            <p:cNvSpPr/>
            <p:nvPr/>
          </p:nvSpPr>
          <p:spPr>
            <a:xfrm rot="21223100">
              <a:off x="9788804" y="2467862"/>
              <a:ext cx="811194" cy="830997"/>
            </a:xfrm>
            <a:prstGeom prst="rect">
              <a:avLst/>
            </a:prstGeom>
            <a:noFill/>
          </p:spPr>
          <p:txBody>
            <a:bodyPr wrap="square" lIns="91440" tIns="45720" rIns="91440" bIns="45720">
              <a:spAutoFit/>
            </a:bodyPr>
            <a:lstStyle/>
            <a:p>
              <a:pPr algn="ctr"/>
              <a:r>
                <a:rPr lang="fr-FR" sz="4800" b="1" cap="none" spc="0">
                  <a:ln w="6600">
                    <a:solidFill>
                      <a:srgbClr val="F6891F"/>
                    </a:solidFill>
                    <a:prstDash val="solid"/>
                  </a:ln>
                  <a:solidFill>
                    <a:srgbClr val="FFFFFF"/>
                  </a:solidFill>
                  <a:effectLst>
                    <a:outerShdw dist="38100" dir="2700000" algn="tl" rotWithShape="0">
                      <a:srgbClr val="F6891F"/>
                    </a:outerShdw>
                  </a:effectLst>
                </a:rPr>
                <a:t>?</a:t>
              </a:r>
            </a:p>
          </p:txBody>
        </p:sp>
        <p:sp>
          <p:nvSpPr>
            <p:cNvPr id="11" name="Rectangle 10">
              <a:extLst>
                <a:ext uri="{FF2B5EF4-FFF2-40B4-BE49-F238E27FC236}">
                  <a16:creationId xmlns:a16="http://schemas.microsoft.com/office/drawing/2014/main" id="{5506236D-C451-A518-353A-B2ADC8EFF396}"/>
                </a:ext>
              </a:extLst>
            </p:cNvPr>
            <p:cNvSpPr/>
            <p:nvPr/>
          </p:nvSpPr>
          <p:spPr>
            <a:xfrm rot="455451">
              <a:off x="10421483" y="1446389"/>
              <a:ext cx="1049260" cy="1569660"/>
            </a:xfrm>
            <a:prstGeom prst="rect">
              <a:avLst/>
            </a:prstGeom>
            <a:noFill/>
          </p:spPr>
          <p:txBody>
            <a:bodyPr wrap="square" lIns="91440" tIns="45720" rIns="91440" bIns="45720">
              <a:spAutoFit/>
            </a:bodyPr>
            <a:lstStyle/>
            <a:p>
              <a:pPr algn="ctr"/>
              <a:r>
                <a:rPr lang="fr-FR" sz="9600" b="1" cap="none" spc="0">
                  <a:ln w="6600">
                    <a:solidFill>
                      <a:srgbClr val="F6891F"/>
                    </a:solidFill>
                    <a:prstDash val="solid"/>
                  </a:ln>
                  <a:solidFill>
                    <a:srgbClr val="333F48"/>
                  </a:solidFill>
                  <a:effectLst>
                    <a:outerShdw dist="38100" dir="2700000" algn="tl" rotWithShape="0">
                      <a:srgbClr val="333F48"/>
                    </a:outerShdw>
                  </a:effectLst>
                </a:rPr>
                <a:t>?</a:t>
              </a:r>
            </a:p>
          </p:txBody>
        </p:sp>
      </p:grpSp>
    </p:spTree>
    <p:extLst>
      <p:ext uri="{BB962C8B-B14F-4D97-AF65-F5344CB8AC3E}">
        <p14:creationId xmlns:p14="http://schemas.microsoft.com/office/powerpoint/2010/main" val="240932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6950BFC3-D8DA-4A85-94F7-54DA5524770B}">
      <p188:commentRel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829055" y="2125122"/>
            <a:ext cx="5669280" cy="2606040"/>
          </a:xfrm>
        </p:spPr>
        <p:txBody>
          <a:bodyPr/>
          <a:lstStyle/>
          <a:p>
            <a:r>
              <a:rPr lang="fr-CA"/>
              <a:t>Concevoir des bébés-médicaments, est-ce permis?</a:t>
            </a:r>
          </a:p>
        </p:txBody>
      </p:sp>
      <p:pic>
        <p:nvPicPr>
          <p:cNvPr id="6" name="Espace réservé pour une image  5" descr="Bébé à quatre pattes avec un remplissage uni">
            <a:extLst>
              <a:ext uri="{FF2B5EF4-FFF2-40B4-BE49-F238E27FC236}">
                <a16:creationId xmlns:a16="http://schemas.microsoft.com/office/drawing/2014/main" id="{06A10ABF-5CE4-5A69-DAB8-C2BB91480DEC}"/>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l="20" r="20"/>
          <a:stretch>
            <a:fillRect/>
          </a:stretch>
        </p:blipFill>
        <p:spPr>
          <a:xfrm>
            <a:off x="6976872" y="1417320"/>
            <a:ext cx="4023360" cy="4023360"/>
          </a:xfrm>
        </p:spPr>
      </p:pic>
    </p:spTree>
    <p:extLst>
      <p:ext uri="{BB962C8B-B14F-4D97-AF65-F5344CB8AC3E}">
        <p14:creationId xmlns:p14="http://schemas.microsoft.com/office/powerpoint/2010/main" val="145145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D3E3D27-0BA8-F641-B446-49C7BE20B288}"/>
              </a:ext>
            </a:extLst>
          </p:cNvPr>
          <p:cNvSpPr>
            <a:spLocks noGrp="1"/>
          </p:cNvSpPr>
          <p:nvPr>
            <p:ph type="title"/>
          </p:nvPr>
        </p:nvSpPr>
        <p:spPr>
          <a:xfrm>
            <a:off x="663448" y="670242"/>
            <a:ext cx="10421938" cy="914400"/>
          </a:xfrm>
        </p:spPr>
        <p:txBody>
          <a:bodyPr/>
          <a:lstStyle/>
          <a:p>
            <a:r>
              <a:rPr lang="fr-CA"/>
              <a:t>Au Québec</a:t>
            </a:r>
          </a:p>
        </p:txBody>
      </p:sp>
      <p:sp>
        <p:nvSpPr>
          <p:cNvPr id="4" name="Espace réservé du texte 1">
            <a:extLst>
              <a:ext uri="{FF2B5EF4-FFF2-40B4-BE49-F238E27FC236}">
                <a16:creationId xmlns:a16="http://schemas.microsoft.com/office/drawing/2014/main" id="{E0A533F3-9877-56C1-9AFB-DC70E0481B5D}"/>
              </a:ext>
            </a:extLst>
          </p:cNvPr>
          <p:cNvSpPr txBox="1">
            <a:spLocks/>
          </p:cNvSpPr>
          <p:nvPr/>
        </p:nvSpPr>
        <p:spPr>
          <a:xfrm>
            <a:off x="5237252" y="911697"/>
            <a:ext cx="6458219" cy="110603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CA" sz="3200"/>
              <a:t>Le </a:t>
            </a:r>
            <a:r>
              <a:rPr lang="fr-CA" sz="3200" b="1">
                <a:solidFill>
                  <a:srgbClr val="F6891F"/>
                </a:solidFill>
              </a:rPr>
              <a:t>diagnostic préimplantatoire </a:t>
            </a:r>
            <a:r>
              <a:rPr lang="fr-CA" sz="3200"/>
              <a:t>est réservé à des usages précis.</a:t>
            </a:r>
          </a:p>
        </p:txBody>
      </p:sp>
      <p:pic>
        <p:nvPicPr>
          <p:cNvPr id="6" name="Image 5">
            <a:extLst>
              <a:ext uri="{FF2B5EF4-FFF2-40B4-BE49-F238E27FC236}">
                <a16:creationId xmlns:a16="http://schemas.microsoft.com/office/drawing/2014/main" id="{4567BAE8-0736-9077-4535-4486816380B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rot="21336610">
            <a:off x="565144" y="2297002"/>
            <a:ext cx="4205052" cy="2523031"/>
          </a:xfrm>
          <a:prstGeom prst="rect">
            <a:avLst/>
          </a:prstGeom>
          <a:ln>
            <a:noFill/>
          </a:ln>
          <a:effectLst>
            <a:softEdge rad="112500"/>
          </a:effectLst>
        </p:spPr>
      </p:pic>
      <p:sp>
        <p:nvSpPr>
          <p:cNvPr id="7" name="ZoneTexte 6">
            <a:extLst>
              <a:ext uri="{FF2B5EF4-FFF2-40B4-BE49-F238E27FC236}">
                <a16:creationId xmlns:a16="http://schemas.microsoft.com/office/drawing/2014/main" id="{9AE2C1DA-D507-8D6C-832D-E3B3E5F2D9A6}"/>
              </a:ext>
            </a:extLst>
          </p:cNvPr>
          <p:cNvSpPr txBox="1"/>
          <p:nvPr/>
        </p:nvSpPr>
        <p:spPr>
          <a:xfrm>
            <a:off x="474752" y="5249625"/>
            <a:ext cx="4762500" cy="230832"/>
          </a:xfrm>
          <a:prstGeom prst="rect">
            <a:avLst/>
          </a:prstGeom>
          <a:noFill/>
        </p:spPr>
        <p:txBody>
          <a:bodyPr wrap="square" rtlCol="0">
            <a:spAutoFit/>
          </a:bodyPr>
          <a:lstStyle/>
          <a:p>
            <a:r>
              <a:rPr lang="fr-CA" sz="900">
                <a:hlinkClick r:id="rId7" tooltip="https://www.flickr.com/photos/httpoldmaisonblogspotcom/7070577801/in/photolist-bLNyrP-SmwMLU-F8NUU-brZuEu-4UK4Fh-SmwPdG-643den-fY8BXy-TzrA7N-5LztS-Tzrwp7-fYevtP-4UEQpp-Tzro9Q-fwsa8H-F8LES-4qLneS-6z9pQq-4q3mWX-Tzrge7-SmwQYA-cfywvs-cppnzo-4UcuBN-F8t1X-F8Fz5-TD4NYP-7mFcCc-Tzr9dy-F8p1R-F8NTN-aK8x5R-F8t24-4cgzYZ-Spd3f2-4cknGU-fYb67Z-8a9y72-SmwTYy-9Ptjrx-4q3mX4-9PtjG4-9NNV9V-F8LEW-Tzrcff-9Pwbhw-4ckNC7-cfwyEL-ameiAD-SmwBA3"/>
              </a:rPr>
              <a:t>Cette photo</a:t>
            </a:r>
            <a:r>
              <a:rPr lang="fr-CA" sz="900"/>
              <a:t> par Auteur inconnu est soumise à la licence </a:t>
            </a:r>
            <a:r>
              <a:rPr lang="fr-CA" sz="900">
                <a:hlinkClick r:id="rId8" tooltip="https://creativecommons.org/licenses/by-sa/3.0/"/>
              </a:rPr>
              <a:t>CC BY-SA</a:t>
            </a:r>
            <a:endParaRPr lang="fr-CA" sz="900"/>
          </a:p>
        </p:txBody>
      </p:sp>
      <p:sp>
        <p:nvSpPr>
          <p:cNvPr id="2" name="Espace réservé du texte 1">
            <a:extLst>
              <a:ext uri="{FF2B5EF4-FFF2-40B4-BE49-F238E27FC236}">
                <a16:creationId xmlns:a16="http://schemas.microsoft.com/office/drawing/2014/main" id="{F37D7AD2-3CE6-5767-12B8-163D69E2D05F}"/>
              </a:ext>
            </a:extLst>
          </p:cNvPr>
          <p:cNvSpPr txBox="1">
            <a:spLocks/>
          </p:cNvSpPr>
          <p:nvPr/>
        </p:nvSpPr>
        <p:spPr>
          <a:xfrm>
            <a:off x="5237252" y="2556528"/>
            <a:ext cx="6695295" cy="138760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CA" sz="3200"/>
              <a:t>La sélection d’un embryon dans le but de </a:t>
            </a:r>
            <a:r>
              <a:rPr lang="fr-CA" sz="3200">
                <a:solidFill>
                  <a:srgbClr val="F6891F"/>
                </a:solidFill>
              </a:rPr>
              <a:t>créer un bébé-médicament, </a:t>
            </a:r>
            <a:r>
              <a:rPr lang="fr-CA" sz="3200" b="1">
                <a:solidFill>
                  <a:srgbClr val="F6891F"/>
                </a:solidFill>
              </a:rPr>
              <a:t>est interdit</a:t>
            </a:r>
            <a:r>
              <a:rPr lang="fr-CA" sz="3200"/>
              <a:t>.</a:t>
            </a:r>
          </a:p>
        </p:txBody>
      </p:sp>
      <p:sp>
        <p:nvSpPr>
          <p:cNvPr id="5" name="Espace réservé du texte 1">
            <a:extLst>
              <a:ext uri="{FF2B5EF4-FFF2-40B4-BE49-F238E27FC236}">
                <a16:creationId xmlns:a16="http://schemas.microsoft.com/office/drawing/2014/main" id="{AEE7B829-62AD-BDD4-1A0E-BDBC13523114}"/>
              </a:ext>
            </a:extLst>
          </p:cNvPr>
          <p:cNvSpPr txBox="1">
            <a:spLocks/>
          </p:cNvSpPr>
          <p:nvPr/>
        </p:nvSpPr>
        <p:spPr>
          <a:xfrm>
            <a:off x="5237252" y="4482929"/>
            <a:ext cx="7264464" cy="170482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CA" sz="3200"/>
              <a:t>On </a:t>
            </a:r>
            <a:r>
              <a:rPr lang="fr-CA" sz="3200" b="1">
                <a:solidFill>
                  <a:srgbClr val="F6891F"/>
                </a:solidFill>
              </a:rPr>
              <a:t>interdit</a:t>
            </a:r>
            <a:r>
              <a:rPr lang="fr-CA" sz="3200"/>
              <a:t> aussi les diagnostics préimplantatoires qui permettent de </a:t>
            </a:r>
            <a:r>
              <a:rPr lang="fr-CA" sz="3200">
                <a:solidFill>
                  <a:srgbClr val="F6891F"/>
                </a:solidFill>
              </a:rPr>
              <a:t>choisir le sexe de l’enfant</a:t>
            </a:r>
            <a:r>
              <a:rPr lang="fr-CA" sz="3200"/>
              <a:t>. </a:t>
            </a:r>
          </a:p>
        </p:txBody>
      </p:sp>
    </p:spTree>
    <p:extLst>
      <p:ext uri="{BB962C8B-B14F-4D97-AF65-F5344CB8AC3E}">
        <p14:creationId xmlns:p14="http://schemas.microsoft.com/office/powerpoint/2010/main" val="376920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3DF7983A-1588-4CB4-D07C-A818FA3616D7}"/>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002" r="9089" b="27075"/>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re 2">
            <a:extLst>
              <a:ext uri="{FF2B5EF4-FFF2-40B4-BE49-F238E27FC236}">
                <a16:creationId xmlns:a16="http://schemas.microsoft.com/office/drawing/2014/main" id="{8D3E3D27-0BA8-F641-B446-49C7BE20B288}"/>
              </a:ext>
            </a:extLst>
          </p:cNvPr>
          <p:cNvSpPr>
            <a:spLocks noGrp="1"/>
          </p:cNvSpPr>
          <p:nvPr>
            <p:ph type="title"/>
          </p:nvPr>
        </p:nvSpPr>
        <p:spPr>
          <a:xfrm>
            <a:off x="481029" y="1009733"/>
            <a:ext cx="4023360" cy="1421960"/>
          </a:xfrm>
        </p:spPr>
        <p:txBody>
          <a:bodyPr vert="horz" lIns="91440" tIns="45720" rIns="91440" bIns="45720" rtlCol="0" anchor="b">
            <a:normAutofit/>
          </a:bodyPr>
          <a:lstStyle/>
          <a:p>
            <a:r>
              <a:rPr lang="en-US" err="1"/>
              <a:t>Ailleurs</a:t>
            </a:r>
            <a:r>
              <a:rPr lang="en-US"/>
              <a:t> dans le monde</a:t>
            </a:r>
          </a:p>
        </p:txBody>
      </p:sp>
      <p:sp>
        <p:nvSpPr>
          <p:cNvPr id="4" name="Espace réservé du texte 1">
            <a:extLst>
              <a:ext uri="{FF2B5EF4-FFF2-40B4-BE49-F238E27FC236}">
                <a16:creationId xmlns:a16="http://schemas.microsoft.com/office/drawing/2014/main" id="{E0A533F3-9877-56C1-9AFB-DC70E0481B5D}"/>
              </a:ext>
            </a:extLst>
          </p:cNvPr>
          <p:cNvSpPr txBox="1">
            <a:spLocks/>
          </p:cNvSpPr>
          <p:nvPr/>
        </p:nvSpPr>
        <p:spPr>
          <a:xfrm>
            <a:off x="423719" y="2726673"/>
            <a:ext cx="4023359" cy="20261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6">
                  <a:extLst>
                    <a:ext uri="{96DAC541-7B7A-43D3-8B79-37D633B846F1}">
                      <asvg:svgBlip xmlns:asvg="http://schemas.microsoft.com/office/drawing/2016/SVG/main" r:embed="rId7"/>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CA" sz="3200"/>
              <a:t>Les règles sont différentes d’un pays à l’autre. Et elles évoluent rapidement. </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69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859535" y="1143000"/>
            <a:ext cx="5669280" cy="4572000"/>
          </a:xfrm>
        </p:spPr>
        <p:txBody>
          <a:bodyPr/>
          <a:lstStyle/>
          <a:p>
            <a:r>
              <a:rPr lang="fr-CA">
                <a:solidFill>
                  <a:srgbClr val="F6891F"/>
                </a:solidFill>
              </a:rPr>
              <a:t>Ton projet de loi!</a:t>
            </a:r>
          </a:p>
          <a:p>
            <a:endParaRPr lang="fr-CA"/>
          </a:p>
          <a:p>
            <a:r>
              <a:rPr lang="fr-CA"/>
              <a:t>Rédaction d’un projet de loi</a:t>
            </a:r>
          </a:p>
        </p:txBody>
      </p:sp>
      <p:pic>
        <p:nvPicPr>
          <p:cNvPr id="5" name="Espace réservé pour une image  4" descr="Gribouille contour">
            <a:extLst>
              <a:ext uri="{FF2B5EF4-FFF2-40B4-BE49-F238E27FC236}">
                <a16:creationId xmlns:a16="http://schemas.microsoft.com/office/drawing/2014/main" id="{C25342F7-043D-7C2F-372E-B35430FFD4A7}"/>
              </a:ext>
            </a:extLst>
          </p:cNvPr>
          <p:cNvPicPr>
            <a:picLocks noGrp="1" noChangeAspect="1"/>
          </p:cNvPicPr>
          <p:nvPr>
            <p:ph type="pic" sz="quarter" idx="16"/>
          </p:nvPr>
        </p:nvPicPr>
        <p:blipFill>
          <a:blip r:embed="rId4">
            <a:extLst>
              <a:ext uri="{96DAC541-7B7A-43D3-8B79-37D633B846F1}">
                <asvg:svgBlip xmlns:asvg="http://schemas.microsoft.com/office/drawing/2016/SVG/main" r:embed="rId5"/>
              </a:ext>
            </a:extLst>
          </a:blip>
          <a:srcRect l="20" r="20"/>
          <a:stretch>
            <a:fillRect/>
          </a:stretch>
        </p:blipFill>
        <p:spPr/>
      </p:pic>
    </p:spTree>
    <p:extLst>
      <p:ext uri="{BB962C8B-B14F-4D97-AF65-F5344CB8AC3E}">
        <p14:creationId xmlns:p14="http://schemas.microsoft.com/office/powerpoint/2010/main" val="293718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5031" y="352443"/>
            <a:ext cx="10421938" cy="914400"/>
          </a:xfrm>
        </p:spPr>
        <p:txBody>
          <a:bodyPr/>
          <a:lstStyle/>
          <a:p>
            <a:r>
              <a:rPr lang="fr-CA"/>
              <a:t>Mise en contexte</a:t>
            </a:r>
          </a:p>
        </p:txBody>
      </p:sp>
      <p:sp>
        <p:nvSpPr>
          <p:cNvPr id="3" name="Espace réservé du contenu 2">
            <a:extLst>
              <a:ext uri="{FF2B5EF4-FFF2-40B4-BE49-F238E27FC236}">
                <a16:creationId xmlns:a16="http://schemas.microsoft.com/office/drawing/2014/main" id="{C8B17DA2-D8EF-2542-88A3-8CC0FADC0EA3}"/>
              </a:ext>
            </a:extLst>
          </p:cNvPr>
          <p:cNvSpPr>
            <a:spLocks noGrp="1"/>
          </p:cNvSpPr>
          <p:nvPr>
            <p:ph sz="quarter" idx="16"/>
          </p:nvPr>
        </p:nvSpPr>
        <p:spPr>
          <a:xfrm>
            <a:off x="883094" y="966524"/>
            <a:ext cx="9544294" cy="1075086"/>
          </a:xfrm>
        </p:spPr>
        <p:txBody>
          <a:bodyPr/>
          <a:lstStyle/>
          <a:p>
            <a:r>
              <a:rPr lang="fr-FR" sz="3200" b="1">
                <a:solidFill>
                  <a:srgbClr val="F6891F"/>
                </a:solidFill>
                <a:effectLst/>
                <a:latin typeface="Arial" panose="020B0604020202020204" pitchFamily="34" charset="0"/>
                <a:ea typeface="Cambria" panose="02040503050406030204" pitchFamily="18" charset="0"/>
                <a:cs typeface="Arial" panose="020B0604020202020204" pitchFamily="34" charset="0"/>
              </a:rPr>
              <a:t>Vous êtes des députées et des députés à l’Assemblée nationale du Québec</a:t>
            </a:r>
            <a:r>
              <a:rPr lang="fr-FR" sz="3200">
                <a:solidFill>
                  <a:srgbClr val="F6891F"/>
                </a:solidFill>
                <a:effectLst/>
                <a:latin typeface="Arial" panose="020B0604020202020204" pitchFamily="34" charset="0"/>
                <a:ea typeface="Cambria" panose="02040503050406030204" pitchFamily="18" charset="0"/>
                <a:cs typeface="Arial" panose="020B0604020202020204" pitchFamily="34" charset="0"/>
              </a:rPr>
              <a:t>. </a:t>
            </a:r>
            <a:r>
              <a:rPr lang="fr-FR" sz="3200">
                <a:solidFill>
                  <a:srgbClr val="231F20"/>
                </a:solidFill>
                <a:effectLst/>
                <a:latin typeface="Arial" panose="020B0604020202020204" pitchFamily="34" charset="0"/>
                <a:ea typeface="Cambria" panose="02040503050406030204" pitchFamily="18" charset="0"/>
                <a:cs typeface="Arial" panose="020B0604020202020204" pitchFamily="34" charset="0"/>
              </a:rPr>
              <a:t>Avec vos collègues, vous devez décider comment la loi devrait encadrer la question des bébés-médicaments.</a:t>
            </a:r>
            <a:endParaRPr lang="fr-CA" sz="3200">
              <a:effectLst/>
              <a:latin typeface="Arial" panose="020B0604020202020204" pitchFamily="34" charset="0"/>
              <a:ea typeface="Cambria" panose="02040503050406030204" pitchFamily="18" charset="0"/>
              <a:cs typeface="Cambria" panose="02040503050406030204" pitchFamily="18" charset="0"/>
            </a:endParaRPr>
          </a:p>
          <a:p>
            <a:endParaRPr lang="fr-CA"/>
          </a:p>
        </p:txBody>
      </p:sp>
      <p:sp>
        <p:nvSpPr>
          <p:cNvPr id="2" name="Espace réservé du texte 3">
            <a:extLst>
              <a:ext uri="{FF2B5EF4-FFF2-40B4-BE49-F238E27FC236}">
                <a16:creationId xmlns:a16="http://schemas.microsoft.com/office/drawing/2014/main" id="{B69B550A-384E-D112-82E7-8580FEC3B2DB}"/>
              </a:ext>
            </a:extLst>
          </p:cNvPr>
          <p:cNvSpPr txBox="1">
            <a:spLocks/>
          </p:cNvSpPr>
          <p:nvPr/>
        </p:nvSpPr>
        <p:spPr>
          <a:xfrm>
            <a:off x="1077796" y="3107437"/>
            <a:ext cx="10421937" cy="371473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sz="3200">
                <a:solidFill>
                  <a:srgbClr val="333F48"/>
                </a:solidFill>
              </a:rPr>
              <a:t>Étapes à venir : </a:t>
            </a:r>
          </a:p>
          <a:p>
            <a:pPr lvl="1"/>
            <a:r>
              <a:rPr lang="fr-FR" sz="3200"/>
              <a:t>Débattez sur deux questions liées aux bébés-médicaments.</a:t>
            </a:r>
          </a:p>
        </p:txBody>
      </p:sp>
      <p:pic>
        <p:nvPicPr>
          <p:cNvPr id="5" name="Graphique 4">
            <a:extLst>
              <a:ext uri="{FF2B5EF4-FFF2-40B4-BE49-F238E27FC236}">
                <a16:creationId xmlns:a16="http://schemas.microsoft.com/office/drawing/2014/main" id="{1558CAF5-A6C1-D42F-A6FA-04E714D51A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34282" y="-32677"/>
            <a:ext cx="1816031" cy="1816031"/>
          </a:xfrm>
          <a:prstGeom prst="rect">
            <a:avLst/>
          </a:prstGeom>
        </p:spPr>
      </p:pic>
      <p:pic>
        <p:nvPicPr>
          <p:cNvPr id="9" name="Graphique 8">
            <a:extLst>
              <a:ext uri="{FF2B5EF4-FFF2-40B4-BE49-F238E27FC236}">
                <a16:creationId xmlns:a16="http://schemas.microsoft.com/office/drawing/2014/main" id="{3684AFCD-BC5A-203A-EF97-88AE8B46AF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64" y="3268853"/>
            <a:ext cx="897558" cy="1673824"/>
          </a:xfrm>
          <a:prstGeom prst="rect">
            <a:avLst/>
          </a:prstGeom>
        </p:spPr>
      </p:pic>
      <p:sp>
        <p:nvSpPr>
          <p:cNvPr id="4" name="Espace réservé du texte 3">
            <a:extLst>
              <a:ext uri="{FF2B5EF4-FFF2-40B4-BE49-F238E27FC236}">
                <a16:creationId xmlns:a16="http://schemas.microsoft.com/office/drawing/2014/main" id="{2BF01AA1-6D68-A45D-E1A1-E7CCC3664550}"/>
              </a:ext>
            </a:extLst>
          </p:cNvPr>
          <p:cNvSpPr txBox="1">
            <a:spLocks/>
          </p:cNvSpPr>
          <p:nvPr/>
        </p:nvSpPr>
        <p:spPr>
          <a:xfrm>
            <a:off x="10295137" y="6112659"/>
            <a:ext cx="1114543" cy="57262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a:solidFill>
                  <a:srgbClr val="F6891F"/>
                </a:solidFill>
              </a:rPr>
              <a:t>Suite </a:t>
            </a:r>
          </a:p>
        </p:txBody>
      </p:sp>
      <p:pic>
        <p:nvPicPr>
          <p:cNvPr id="10" name="Graphique 9" descr="Flèche : droite avec un remplissage uni">
            <a:extLst>
              <a:ext uri="{FF2B5EF4-FFF2-40B4-BE49-F238E27FC236}">
                <a16:creationId xmlns:a16="http://schemas.microsoft.com/office/drawing/2014/main" id="{F62073A6-075B-2905-AD6F-7FA78D4AD6B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267440" y="5994400"/>
            <a:ext cx="777572" cy="777572"/>
          </a:xfrm>
          <a:prstGeom prst="rect">
            <a:avLst/>
          </a:prstGeom>
        </p:spPr>
      </p:pic>
      <p:sp>
        <p:nvSpPr>
          <p:cNvPr id="11" name="Espace réservé du texte 3">
            <a:extLst>
              <a:ext uri="{FF2B5EF4-FFF2-40B4-BE49-F238E27FC236}">
                <a16:creationId xmlns:a16="http://schemas.microsoft.com/office/drawing/2014/main" id="{D9A9BFBF-7273-8D37-E14A-43FD6CEA04D3}"/>
              </a:ext>
            </a:extLst>
          </p:cNvPr>
          <p:cNvSpPr txBox="1">
            <a:spLocks/>
          </p:cNvSpPr>
          <p:nvPr/>
        </p:nvSpPr>
        <p:spPr>
          <a:xfrm>
            <a:off x="1077796" y="4853598"/>
            <a:ext cx="10421937" cy="199652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3200"/>
              <a:t>Écrivez en petites équipes plusieurs articles adaptés à vos convictions (Questionnaires #1 et 2).</a:t>
            </a:r>
          </a:p>
        </p:txBody>
      </p:sp>
    </p:spTree>
    <p:extLst>
      <p:ext uri="{BB962C8B-B14F-4D97-AF65-F5344CB8AC3E}">
        <p14:creationId xmlns:p14="http://schemas.microsoft.com/office/powerpoint/2010/main" val="173615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5031" y="352443"/>
            <a:ext cx="10421938" cy="914400"/>
          </a:xfrm>
        </p:spPr>
        <p:txBody>
          <a:bodyPr/>
          <a:lstStyle/>
          <a:p>
            <a:r>
              <a:rPr lang="fr-CA"/>
              <a:t>Mise en contexte</a:t>
            </a:r>
          </a:p>
        </p:txBody>
      </p:sp>
      <p:sp>
        <p:nvSpPr>
          <p:cNvPr id="2" name="Espace réservé du texte 3">
            <a:extLst>
              <a:ext uri="{FF2B5EF4-FFF2-40B4-BE49-F238E27FC236}">
                <a16:creationId xmlns:a16="http://schemas.microsoft.com/office/drawing/2014/main" id="{B69B550A-384E-D112-82E7-8580FEC3B2DB}"/>
              </a:ext>
            </a:extLst>
          </p:cNvPr>
          <p:cNvSpPr txBox="1">
            <a:spLocks/>
          </p:cNvSpPr>
          <p:nvPr/>
        </p:nvSpPr>
        <p:spPr>
          <a:xfrm>
            <a:off x="1107292" y="1411486"/>
            <a:ext cx="10421937" cy="21281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sz="3200">
                <a:solidFill>
                  <a:srgbClr val="333F48"/>
                </a:solidFill>
              </a:rPr>
              <a:t>Étapes à venir (suite) : </a:t>
            </a:r>
          </a:p>
          <a:p>
            <a:pPr lvl="1"/>
            <a:r>
              <a:rPr lang="fr-FR" sz="3200"/>
              <a:t>Présentez tous les projets de loi, puis choisissez celui d’une équipe qui servira de base au projet commun pour la classe.</a:t>
            </a:r>
          </a:p>
        </p:txBody>
      </p:sp>
      <p:pic>
        <p:nvPicPr>
          <p:cNvPr id="5" name="Graphique 4">
            <a:extLst>
              <a:ext uri="{FF2B5EF4-FFF2-40B4-BE49-F238E27FC236}">
                <a16:creationId xmlns:a16="http://schemas.microsoft.com/office/drawing/2014/main" id="{1558CAF5-A6C1-D42F-A6FA-04E714D51A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34282" y="-32677"/>
            <a:ext cx="1816031" cy="1816031"/>
          </a:xfrm>
          <a:prstGeom prst="rect">
            <a:avLst/>
          </a:prstGeom>
        </p:spPr>
      </p:pic>
      <p:pic>
        <p:nvPicPr>
          <p:cNvPr id="6" name="Graphique 5">
            <a:extLst>
              <a:ext uri="{FF2B5EF4-FFF2-40B4-BE49-F238E27FC236}">
                <a16:creationId xmlns:a16="http://schemas.microsoft.com/office/drawing/2014/main" id="{9A2FFC51-7AD0-4B34-6B2E-82E28B5230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43822" y="5375692"/>
            <a:ext cx="1211761" cy="1211761"/>
          </a:xfrm>
          <a:prstGeom prst="rect">
            <a:avLst/>
          </a:prstGeom>
        </p:spPr>
      </p:pic>
      <p:pic>
        <p:nvPicPr>
          <p:cNvPr id="8" name="Graphique 7">
            <a:extLst>
              <a:ext uri="{FF2B5EF4-FFF2-40B4-BE49-F238E27FC236}">
                <a16:creationId xmlns:a16="http://schemas.microsoft.com/office/drawing/2014/main" id="{627A1984-69D8-A38E-D805-B325FDCCFD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41664" y="5375692"/>
            <a:ext cx="1211761" cy="1211761"/>
          </a:xfrm>
          <a:prstGeom prst="rect">
            <a:avLst/>
          </a:prstGeom>
        </p:spPr>
      </p:pic>
      <p:pic>
        <p:nvPicPr>
          <p:cNvPr id="9" name="Graphique 8">
            <a:extLst>
              <a:ext uri="{FF2B5EF4-FFF2-40B4-BE49-F238E27FC236}">
                <a16:creationId xmlns:a16="http://schemas.microsoft.com/office/drawing/2014/main" id="{3684AFCD-BC5A-203A-EF97-88AE8B46AFD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464" y="3268853"/>
            <a:ext cx="897558" cy="1673824"/>
          </a:xfrm>
          <a:prstGeom prst="rect">
            <a:avLst/>
          </a:prstGeom>
        </p:spPr>
      </p:pic>
      <p:sp>
        <p:nvSpPr>
          <p:cNvPr id="11" name="Espace réservé du texte 3">
            <a:extLst>
              <a:ext uri="{FF2B5EF4-FFF2-40B4-BE49-F238E27FC236}">
                <a16:creationId xmlns:a16="http://schemas.microsoft.com/office/drawing/2014/main" id="{2BCE20E0-184B-F869-242D-CD79C09BFE4E}"/>
              </a:ext>
            </a:extLst>
          </p:cNvPr>
          <p:cNvSpPr txBox="1">
            <a:spLocks/>
          </p:cNvSpPr>
          <p:nvPr/>
        </p:nvSpPr>
        <p:spPr>
          <a:xfrm>
            <a:off x="1107292" y="3499884"/>
            <a:ext cx="10421937" cy="12117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3200"/>
              <a:t>Proposez des modifications, des ajouts ou des retraits aux articles du projet commun.</a:t>
            </a:r>
          </a:p>
        </p:txBody>
      </p:sp>
      <p:sp>
        <p:nvSpPr>
          <p:cNvPr id="12" name="Espace réservé du texte 3">
            <a:extLst>
              <a:ext uri="{FF2B5EF4-FFF2-40B4-BE49-F238E27FC236}">
                <a16:creationId xmlns:a16="http://schemas.microsoft.com/office/drawing/2014/main" id="{15741675-A2F8-5A2E-DE62-5629D2AC9E48}"/>
              </a:ext>
            </a:extLst>
          </p:cNvPr>
          <p:cNvSpPr txBox="1">
            <a:spLocks/>
          </p:cNvSpPr>
          <p:nvPr/>
        </p:nvSpPr>
        <p:spPr>
          <a:xfrm>
            <a:off x="1107291" y="4530715"/>
            <a:ext cx="10421937" cy="145085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3200"/>
              <a:t>Votez tous ensemble sur les nombreux articles proposés pour élaborer un projet de loi final.</a:t>
            </a:r>
          </a:p>
        </p:txBody>
      </p:sp>
    </p:spTree>
    <p:extLst>
      <p:ext uri="{BB962C8B-B14F-4D97-AF65-F5344CB8AC3E}">
        <p14:creationId xmlns:p14="http://schemas.microsoft.com/office/powerpoint/2010/main" val="54324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6968" y="400050"/>
            <a:ext cx="5943600" cy="914400"/>
          </a:xfrm>
        </p:spPr>
        <p:txBody>
          <a:bodyPr/>
          <a:lstStyle/>
          <a:p>
            <a:r>
              <a:rPr lang="fr-CA"/>
              <a:t>Comment prendre votre décision?</a:t>
            </a:r>
          </a:p>
        </p:txBody>
      </p:sp>
      <p:sp>
        <p:nvSpPr>
          <p:cNvPr id="15" name="Espace réservé du texte 14">
            <a:extLst>
              <a:ext uri="{FF2B5EF4-FFF2-40B4-BE49-F238E27FC236}">
                <a16:creationId xmlns:a16="http://schemas.microsoft.com/office/drawing/2014/main" id="{6021B769-967B-5B46-84CF-6513A230AEA7}"/>
              </a:ext>
            </a:extLst>
          </p:cNvPr>
          <p:cNvSpPr>
            <a:spLocks noGrp="1"/>
          </p:cNvSpPr>
          <p:nvPr>
            <p:ph type="body" sz="quarter" idx="14"/>
          </p:nvPr>
        </p:nvSpPr>
        <p:spPr>
          <a:xfrm>
            <a:off x="496350" y="2325783"/>
            <a:ext cx="5486400" cy="3063684"/>
          </a:xfrm>
        </p:spPr>
        <p:txBody>
          <a:bodyPr/>
          <a:lstStyle/>
          <a:p>
            <a:pPr lvl="6"/>
            <a:r>
              <a:rPr lang="fr-FR">
                <a:solidFill>
                  <a:srgbClr val="333F48"/>
                </a:solidFill>
              </a:rPr>
              <a:t>Vous devrez répondre à deux grandes questions :</a:t>
            </a:r>
          </a:p>
          <a:p>
            <a:pPr lvl="1"/>
            <a:r>
              <a:rPr lang="fr-FR"/>
              <a:t>La loi devrait-elle autoriser la sélection d’embryons? </a:t>
            </a:r>
          </a:p>
          <a:p>
            <a:pPr lvl="1"/>
            <a:r>
              <a:rPr lang="fr-FR"/>
              <a:t>La loi devrait-elle autoriser le don d’une partie du corps d’un enfant?</a:t>
            </a:r>
            <a:endParaRPr lang="fr-CA"/>
          </a:p>
        </p:txBody>
      </p:sp>
      <p:pic>
        <p:nvPicPr>
          <p:cNvPr id="3" name="Image 2" descr="Une image contenant dessin humoristique, illustration, dessin, clipart&#10;&#10;Description générée automatiquement">
            <a:extLst>
              <a:ext uri="{FF2B5EF4-FFF2-40B4-BE49-F238E27FC236}">
                <a16:creationId xmlns:a16="http://schemas.microsoft.com/office/drawing/2014/main" id="{C7EA1806-6A43-2F07-A847-94342AE52FA5}"/>
              </a:ext>
            </a:extLst>
          </p:cNvPr>
          <p:cNvPicPr>
            <a:picLocks noChangeAspect="1"/>
          </p:cNvPicPr>
          <p:nvPr/>
        </p:nvPicPr>
        <p:blipFill rotWithShape="1">
          <a:blip r:embed="rId3">
            <a:clrChange>
              <a:clrFrom>
                <a:srgbClr val="FFFFFF"/>
              </a:clrFrom>
              <a:clrTo>
                <a:srgbClr val="FFFFFF">
                  <a:alpha val="0"/>
                </a:srgbClr>
              </a:clrTo>
            </a:clrChange>
          </a:blip>
          <a:srcRect l="7061" t="10144" r="59838" b="45925"/>
          <a:stretch/>
        </p:blipFill>
        <p:spPr>
          <a:xfrm>
            <a:off x="5982750" y="1794013"/>
            <a:ext cx="6815792" cy="4797102"/>
          </a:xfrm>
          <a:prstGeom prst="rect">
            <a:avLst/>
          </a:prstGeom>
        </p:spPr>
      </p:pic>
    </p:spTree>
    <p:extLst>
      <p:ext uri="{BB962C8B-B14F-4D97-AF65-F5344CB8AC3E}">
        <p14:creationId xmlns:p14="http://schemas.microsoft.com/office/powerpoint/2010/main" val="382212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D3E3D27-0BA8-F641-B446-49C7BE20B288}"/>
              </a:ext>
            </a:extLst>
          </p:cNvPr>
          <p:cNvSpPr>
            <a:spLocks noGrp="1"/>
          </p:cNvSpPr>
          <p:nvPr>
            <p:ph type="title"/>
          </p:nvPr>
        </p:nvSpPr>
        <p:spPr>
          <a:xfrm>
            <a:off x="885031" y="332890"/>
            <a:ext cx="10421938" cy="914400"/>
          </a:xfrm>
        </p:spPr>
        <p:txBody>
          <a:bodyPr/>
          <a:lstStyle/>
          <a:p>
            <a:pPr algn="r"/>
            <a:r>
              <a:rPr lang="fr-CA"/>
              <a:t>Introduction à la bioéthique</a:t>
            </a:r>
          </a:p>
        </p:txBody>
      </p:sp>
      <p:pic>
        <p:nvPicPr>
          <p:cNvPr id="8" name="Média en ligne 7" title="Qu'est-ce que la bioéthique?">
            <a:hlinkClick r:id="" action="ppaction://media"/>
            <a:extLst>
              <a:ext uri="{FF2B5EF4-FFF2-40B4-BE49-F238E27FC236}">
                <a16:creationId xmlns:a16="http://schemas.microsoft.com/office/drawing/2014/main" id="{821A0C00-706B-5249-1BE1-8F544D129BCF}"/>
              </a:ext>
            </a:extLst>
          </p:cNvPr>
          <p:cNvPicPr>
            <a:picLocks noRot="1" noChangeAspect="1"/>
          </p:cNvPicPr>
          <p:nvPr>
            <a:videoFile r:link="rId1"/>
          </p:nvPr>
        </p:nvPicPr>
        <p:blipFill>
          <a:blip r:embed="rId4"/>
          <a:stretch>
            <a:fillRect/>
          </a:stretch>
        </p:blipFill>
        <p:spPr>
          <a:xfrm>
            <a:off x="983877" y="969321"/>
            <a:ext cx="10224246" cy="5776712"/>
          </a:xfrm>
          <a:prstGeom prst="rect">
            <a:avLst/>
          </a:prstGeom>
        </p:spPr>
      </p:pic>
    </p:spTree>
    <p:extLst>
      <p:ext uri="{BB962C8B-B14F-4D97-AF65-F5344CB8AC3E}">
        <p14:creationId xmlns:p14="http://schemas.microsoft.com/office/powerpoint/2010/main" val="244354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664225" y="363156"/>
            <a:ext cx="5931883" cy="4572000"/>
          </a:xfrm>
        </p:spPr>
        <p:txBody>
          <a:bodyPr/>
          <a:lstStyle/>
          <a:p>
            <a:r>
              <a:rPr lang="fr-CA">
                <a:solidFill>
                  <a:srgbClr val="F6891F"/>
                </a:solidFill>
              </a:rPr>
              <a:t>1. La loi devrait-elle autoriser la sélection d’embryons?</a:t>
            </a:r>
          </a:p>
        </p:txBody>
      </p:sp>
      <p:sp>
        <p:nvSpPr>
          <p:cNvPr id="4" name="ZoneTexte 3">
            <a:extLst>
              <a:ext uri="{FF2B5EF4-FFF2-40B4-BE49-F238E27FC236}">
                <a16:creationId xmlns:a16="http://schemas.microsoft.com/office/drawing/2014/main" id="{46052D4A-DEFB-6E87-ED0E-F0B15BF70010}"/>
              </a:ext>
            </a:extLst>
          </p:cNvPr>
          <p:cNvSpPr txBox="1"/>
          <p:nvPr/>
        </p:nvSpPr>
        <p:spPr>
          <a:xfrm>
            <a:off x="664225" y="5275217"/>
            <a:ext cx="7018775" cy="590931"/>
          </a:xfrm>
          <a:prstGeom prst="rect">
            <a:avLst/>
          </a:prstGeom>
          <a:noFill/>
        </p:spPr>
        <p:txBody>
          <a:bodyPr wrap="square">
            <a:spAutoFit/>
          </a:bodyPr>
          <a:lstStyle/>
          <a:p>
            <a:pPr marL="320040" lvl="1" indent="-320040">
              <a:lnSpc>
                <a:spcPct val="90000"/>
              </a:lnSpc>
              <a:spcBef>
                <a:spcPts val="1000"/>
              </a:spcBef>
              <a:buSzPct val="75000"/>
              <a:buBlip>
                <a:blip r:embed="rId4">
                  <a:extLst>
                    <a:ext uri="{96DAC541-7B7A-43D3-8B79-37D633B846F1}">
                      <asvg:svgBlip xmlns:asvg="http://schemas.microsoft.com/office/drawing/2016/SVG/main" r:embed="rId5"/>
                    </a:ext>
                  </a:extLst>
                </a:blip>
              </a:buBlip>
            </a:pPr>
            <a:r>
              <a:rPr lang="fr-FR" sz="3600">
                <a:solidFill>
                  <a:schemeClr val="bg1"/>
                </a:solidFill>
              </a:rPr>
              <a:t>Complète le Questionnaire #1.</a:t>
            </a:r>
          </a:p>
        </p:txBody>
      </p:sp>
      <p:pic>
        <p:nvPicPr>
          <p:cNvPr id="15" name="Image 14" descr="Une image contenant dessin humoristique, clipart, habits, ballon&#10;&#10;Description générée automatiquement">
            <a:extLst>
              <a:ext uri="{FF2B5EF4-FFF2-40B4-BE49-F238E27FC236}">
                <a16:creationId xmlns:a16="http://schemas.microsoft.com/office/drawing/2014/main" id="{D38EC1CA-23EB-8DB0-59B3-5D2D414BB0E8}"/>
              </a:ext>
            </a:extLst>
          </p:cNvPr>
          <p:cNvPicPr>
            <a:picLocks noChangeAspect="1"/>
          </p:cNvPicPr>
          <p:nvPr/>
        </p:nvPicPr>
        <p:blipFill>
          <a:blip r:embed="rId6"/>
          <a:stretch>
            <a:fillRect/>
          </a:stretch>
        </p:blipFill>
        <p:spPr>
          <a:xfrm flipH="1">
            <a:off x="6750726" y="1287317"/>
            <a:ext cx="3785844" cy="37858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940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3094" y="264076"/>
            <a:ext cx="10421938" cy="914400"/>
          </a:xfrm>
        </p:spPr>
        <p:txBody>
          <a:bodyPr/>
          <a:lstStyle/>
          <a:p>
            <a:r>
              <a:rPr lang="fr-CA"/>
              <a:t>Rédaction du premier projet de loi</a:t>
            </a:r>
          </a:p>
        </p:txBody>
      </p:sp>
      <p:sp>
        <p:nvSpPr>
          <p:cNvPr id="2" name="Espace réservé du texte 3">
            <a:extLst>
              <a:ext uri="{FF2B5EF4-FFF2-40B4-BE49-F238E27FC236}">
                <a16:creationId xmlns:a16="http://schemas.microsoft.com/office/drawing/2014/main" id="{B69B550A-384E-D112-82E7-8580FEC3B2DB}"/>
              </a:ext>
            </a:extLst>
          </p:cNvPr>
          <p:cNvSpPr txBox="1">
            <a:spLocks/>
          </p:cNvSpPr>
          <p:nvPr/>
        </p:nvSpPr>
        <p:spPr>
          <a:xfrm>
            <a:off x="1141510" y="1359913"/>
            <a:ext cx="10635447" cy="120101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sz="3200">
                <a:solidFill>
                  <a:srgbClr val="333F48"/>
                </a:solidFill>
              </a:rPr>
              <a:t>Déroulement : </a:t>
            </a:r>
          </a:p>
          <a:p>
            <a:pPr lvl="1"/>
            <a:r>
              <a:rPr lang="fr-FR" sz="3200"/>
              <a:t>Complétez individuellement le Questionnaire #1.</a:t>
            </a:r>
          </a:p>
        </p:txBody>
      </p:sp>
      <p:pic>
        <p:nvPicPr>
          <p:cNvPr id="5" name="Graphique 4">
            <a:extLst>
              <a:ext uri="{FF2B5EF4-FFF2-40B4-BE49-F238E27FC236}">
                <a16:creationId xmlns:a16="http://schemas.microsoft.com/office/drawing/2014/main" id="{1558CAF5-A6C1-D42F-A6FA-04E714D51A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34282" y="-32677"/>
            <a:ext cx="1816031" cy="1816031"/>
          </a:xfrm>
          <a:prstGeom prst="rect">
            <a:avLst/>
          </a:prstGeom>
        </p:spPr>
      </p:pic>
      <p:pic>
        <p:nvPicPr>
          <p:cNvPr id="9" name="Graphique 8">
            <a:extLst>
              <a:ext uri="{FF2B5EF4-FFF2-40B4-BE49-F238E27FC236}">
                <a16:creationId xmlns:a16="http://schemas.microsoft.com/office/drawing/2014/main" id="{3684AFCD-BC5A-203A-EF97-88AE8B46AF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464" y="3268853"/>
            <a:ext cx="897558" cy="1673824"/>
          </a:xfrm>
          <a:prstGeom prst="rect">
            <a:avLst/>
          </a:prstGeom>
        </p:spPr>
      </p:pic>
      <p:pic>
        <p:nvPicPr>
          <p:cNvPr id="11" name="Image 10" descr="Une image contenant habits, mode&#10;&#10;Description générée automatiquement">
            <a:extLst>
              <a:ext uri="{FF2B5EF4-FFF2-40B4-BE49-F238E27FC236}">
                <a16:creationId xmlns:a16="http://schemas.microsoft.com/office/drawing/2014/main" id="{11975BF5-A25E-89CB-A932-571E651D2248}"/>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51102" y="4736200"/>
            <a:ext cx="13294204" cy="2222348"/>
          </a:xfrm>
          <a:prstGeom prst="rect">
            <a:avLst/>
          </a:prstGeom>
        </p:spPr>
      </p:pic>
      <p:sp>
        <p:nvSpPr>
          <p:cNvPr id="12" name="Espace réservé du texte 3">
            <a:extLst>
              <a:ext uri="{FF2B5EF4-FFF2-40B4-BE49-F238E27FC236}">
                <a16:creationId xmlns:a16="http://schemas.microsoft.com/office/drawing/2014/main" id="{C427EC34-F060-1263-CD9F-D757F75E409A}"/>
              </a:ext>
            </a:extLst>
          </p:cNvPr>
          <p:cNvSpPr txBox="1">
            <a:spLocks/>
          </p:cNvSpPr>
          <p:nvPr/>
        </p:nvSpPr>
        <p:spPr>
          <a:xfrm>
            <a:off x="10234282" y="4076887"/>
            <a:ext cx="1114543" cy="57262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a:solidFill>
                  <a:srgbClr val="F6891F"/>
                </a:solidFill>
              </a:rPr>
              <a:t>Suite </a:t>
            </a:r>
          </a:p>
        </p:txBody>
      </p:sp>
      <p:pic>
        <p:nvPicPr>
          <p:cNvPr id="13" name="Graphique 12" descr="Flèche : droite avec un remplissage uni">
            <a:extLst>
              <a:ext uri="{FF2B5EF4-FFF2-40B4-BE49-F238E27FC236}">
                <a16:creationId xmlns:a16="http://schemas.microsoft.com/office/drawing/2014/main" id="{BB05E5B1-7825-2405-8AB0-33206693301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206585" y="3958628"/>
            <a:ext cx="777572" cy="777572"/>
          </a:xfrm>
          <a:prstGeom prst="rect">
            <a:avLst/>
          </a:prstGeom>
        </p:spPr>
      </p:pic>
      <p:sp>
        <p:nvSpPr>
          <p:cNvPr id="14" name="Espace réservé du texte 3">
            <a:extLst>
              <a:ext uri="{FF2B5EF4-FFF2-40B4-BE49-F238E27FC236}">
                <a16:creationId xmlns:a16="http://schemas.microsoft.com/office/drawing/2014/main" id="{F35407C9-E89E-0D48-BD80-DFE85810F5EF}"/>
              </a:ext>
            </a:extLst>
          </p:cNvPr>
          <p:cNvSpPr txBox="1">
            <a:spLocks/>
          </p:cNvSpPr>
          <p:nvPr/>
        </p:nvSpPr>
        <p:spPr>
          <a:xfrm>
            <a:off x="1141507" y="2498515"/>
            <a:ext cx="10635447" cy="6129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3200"/>
              <a:t>Débattez en grand groupe sur cette grande question.</a:t>
            </a:r>
          </a:p>
        </p:txBody>
      </p:sp>
      <p:sp>
        <p:nvSpPr>
          <p:cNvPr id="15" name="Espace réservé du texte 3">
            <a:extLst>
              <a:ext uri="{FF2B5EF4-FFF2-40B4-BE49-F238E27FC236}">
                <a16:creationId xmlns:a16="http://schemas.microsoft.com/office/drawing/2014/main" id="{8DEB4F02-ADC3-1339-A3A0-BB86731D6558}"/>
              </a:ext>
            </a:extLst>
          </p:cNvPr>
          <p:cNvSpPr txBox="1">
            <a:spLocks/>
          </p:cNvSpPr>
          <p:nvPr/>
        </p:nvSpPr>
        <p:spPr>
          <a:xfrm>
            <a:off x="1141504" y="3097960"/>
            <a:ext cx="10635447" cy="91365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3200"/>
              <a:t>Écrivez en petites équipes un projet de loi comprenant plusieurs articles adaptés à vos convictions.</a:t>
            </a:r>
          </a:p>
        </p:txBody>
      </p:sp>
      <p:sp>
        <p:nvSpPr>
          <p:cNvPr id="16" name="Espace réservé du texte 3">
            <a:extLst>
              <a:ext uri="{FF2B5EF4-FFF2-40B4-BE49-F238E27FC236}">
                <a16:creationId xmlns:a16="http://schemas.microsoft.com/office/drawing/2014/main" id="{4A69FF3F-D0B4-EA5B-0CE0-49B00DD4358C}"/>
              </a:ext>
            </a:extLst>
          </p:cNvPr>
          <p:cNvSpPr txBox="1">
            <a:spLocks/>
          </p:cNvSpPr>
          <p:nvPr/>
        </p:nvSpPr>
        <p:spPr>
          <a:xfrm>
            <a:off x="1141505" y="4098309"/>
            <a:ext cx="9092778" cy="5262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3200"/>
              <a:t>Présentez les projets de loi de chaque équipe.</a:t>
            </a:r>
          </a:p>
        </p:txBody>
      </p:sp>
    </p:spTree>
    <p:extLst>
      <p:ext uri="{BB962C8B-B14F-4D97-AF65-F5344CB8AC3E}">
        <p14:creationId xmlns:p14="http://schemas.microsoft.com/office/powerpoint/2010/main" val="93262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1000"/>
                                        <p:tgtEl>
                                          <p:spTgt spid="15">
                                            <p:txEl>
                                              <p:pRg st="0" end="0"/>
                                            </p:txEl>
                                          </p:spTgt>
                                        </p:tgtEl>
                                      </p:cBhvr>
                                    </p:animEffect>
                                    <p:anim calcmode="lin" valueType="num">
                                      <p:cBhvr>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3094" y="264076"/>
            <a:ext cx="10421938" cy="914400"/>
          </a:xfrm>
        </p:spPr>
        <p:txBody>
          <a:bodyPr/>
          <a:lstStyle/>
          <a:p>
            <a:r>
              <a:rPr lang="fr-CA"/>
              <a:t>Rédaction du premier projet de loi</a:t>
            </a:r>
          </a:p>
        </p:txBody>
      </p:sp>
      <p:sp>
        <p:nvSpPr>
          <p:cNvPr id="2" name="Espace réservé du texte 3">
            <a:extLst>
              <a:ext uri="{FF2B5EF4-FFF2-40B4-BE49-F238E27FC236}">
                <a16:creationId xmlns:a16="http://schemas.microsoft.com/office/drawing/2014/main" id="{B69B550A-384E-D112-82E7-8580FEC3B2DB}"/>
              </a:ext>
            </a:extLst>
          </p:cNvPr>
          <p:cNvSpPr txBox="1">
            <a:spLocks/>
          </p:cNvSpPr>
          <p:nvPr/>
        </p:nvSpPr>
        <p:spPr>
          <a:xfrm>
            <a:off x="1141510" y="1571633"/>
            <a:ext cx="10635447" cy="16738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sz="3200">
                <a:solidFill>
                  <a:srgbClr val="333F48"/>
                </a:solidFill>
              </a:rPr>
              <a:t>Déroulement (suite) : </a:t>
            </a:r>
          </a:p>
          <a:p>
            <a:pPr lvl="1"/>
            <a:r>
              <a:rPr lang="fr-FR" sz="3200"/>
              <a:t>Choisissez le projet de loi d’une équipe qui servira de base au projet commun pour la classe.</a:t>
            </a:r>
          </a:p>
        </p:txBody>
      </p:sp>
      <p:pic>
        <p:nvPicPr>
          <p:cNvPr id="5" name="Graphique 4">
            <a:extLst>
              <a:ext uri="{FF2B5EF4-FFF2-40B4-BE49-F238E27FC236}">
                <a16:creationId xmlns:a16="http://schemas.microsoft.com/office/drawing/2014/main" id="{1558CAF5-A6C1-D42F-A6FA-04E714D51A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34282" y="-32677"/>
            <a:ext cx="1816031" cy="1816031"/>
          </a:xfrm>
          <a:prstGeom prst="rect">
            <a:avLst/>
          </a:prstGeom>
        </p:spPr>
      </p:pic>
      <p:pic>
        <p:nvPicPr>
          <p:cNvPr id="6" name="Graphique 5">
            <a:extLst>
              <a:ext uri="{FF2B5EF4-FFF2-40B4-BE49-F238E27FC236}">
                <a16:creationId xmlns:a16="http://schemas.microsoft.com/office/drawing/2014/main" id="{9A2FFC51-7AD0-4B34-6B2E-82E28B5230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36440" y="5208023"/>
            <a:ext cx="1209928" cy="1209928"/>
          </a:xfrm>
          <a:prstGeom prst="rect">
            <a:avLst/>
          </a:prstGeom>
        </p:spPr>
      </p:pic>
      <p:pic>
        <p:nvPicPr>
          <p:cNvPr id="8" name="Graphique 7">
            <a:extLst>
              <a:ext uri="{FF2B5EF4-FFF2-40B4-BE49-F238E27FC236}">
                <a16:creationId xmlns:a16="http://schemas.microsoft.com/office/drawing/2014/main" id="{627A1984-69D8-A38E-D805-B325FDCCFD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34282" y="5208023"/>
            <a:ext cx="1209928" cy="1209928"/>
          </a:xfrm>
          <a:prstGeom prst="rect">
            <a:avLst/>
          </a:prstGeom>
        </p:spPr>
      </p:pic>
      <p:pic>
        <p:nvPicPr>
          <p:cNvPr id="9" name="Graphique 8">
            <a:extLst>
              <a:ext uri="{FF2B5EF4-FFF2-40B4-BE49-F238E27FC236}">
                <a16:creationId xmlns:a16="http://schemas.microsoft.com/office/drawing/2014/main" id="{3684AFCD-BC5A-203A-EF97-88AE8B46AFD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464" y="3268853"/>
            <a:ext cx="897558" cy="1673824"/>
          </a:xfrm>
          <a:prstGeom prst="rect">
            <a:avLst/>
          </a:prstGeom>
        </p:spPr>
      </p:pic>
      <p:sp>
        <p:nvSpPr>
          <p:cNvPr id="3" name="Espace réservé du texte 3">
            <a:extLst>
              <a:ext uri="{FF2B5EF4-FFF2-40B4-BE49-F238E27FC236}">
                <a16:creationId xmlns:a16="http://schemas.microsoft.com/office/drawing/2014/main" id="{9CCAB0DA-E5B6-A4A9-4AF3-4A893761DD3E}"/>
              </a:ext>
            </a:extLst>
          </p:cNvPr>
          <p:cNvSpPr txBox="1">
            <a:spLocks/>
          </p:cNvSpPr>
          <p:nvPr/>
        </p:nvSpPr>
        <p:spPr>
          <a:xfrm>
            <a:off x="1141510" y="3143265"/>
            <a:ext cx="10635447" cy="11022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3200"/>
              <a:t>Proposez des modifications, des ajouts ou des retraits aux articles du projet commun.</a:t>
            </a:r>
          </a:p>
        </p:txBody>
      </p:sp>
      <p:sp>
        <p:nvSpPr>
          <p:cNvPr id="4" name="Espace réservé du texte 3">
            <a:extLst>
              <a:ext uri="{FF2B5EF4-FFF2-40B4-BE49-F238E27FC236}">
                <a16:creationId xmlns:a16="http://schemas.microsoft.com/office/drawing/2014/main" id="{5DF32ACA-142E-ECAB-42AA-43C1E743D98E}"/>
              </a:ext>
            </a:extLst>
          </p:cNvPr>
          <p:cNvSpPr txBox="1">
            <a:spLocks/>
          </p:cNvSpPr>
          <p:nvPr/>
        </p:nvSpPr>
        <p:spPr>
          <a:xfrm>
            <a:off x="1141509" y="4105765"/>
            <a:ext cx="10635447" cy="110225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3200"/>
              <a:t>Votez tous ensemble sur les nombreux articles proposés pour élaborer un projet de loi final.</a:t>
            </a:r>
          </a:p>
        </p:txBody>
      </p:sp>
    </p:spTree>
    <p:extLst>
      <p:ext uri="{BB962C8B-B14F-4D97-AF65-F5344CB8AC3E}">
        <p14:creationId xmlns:p14="http://schemas.microsoft.com/office/powerpoint/2010/main" val="141311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664225" y="363156"/>
            <a:ext cx="5931883" cy="4572000"/>
          </a:xfrm>
        </p:spPr>
        <p:txBody>
          <a:bodyPr/>
          <a:lstStyle/>
          <a:p>
            <a:r>
              <a:rPr lang="fr-CA">
                <a:solidFill>
                  <a:srgbClr val="F6891F"/>
                </a:solidFill>
              </a:rPr>
              <a:t>2. La loi devrait-elle autoriser le don d’une partie du corps d’un enfant?</a:t>
            </a:r>
          </a:p>
        </p:txBody>
      </p:sp>
      <p:pic>
        <p:nvPicPr>
          <p:cNvPr id="15" name="Image 14">
            <a:extLst>
              <a:ext uri="{FF2B5EF4-FFF2-40B4-BE49-F238E27FC236}">
                <a16:creationId xmlns:a16="http://schemas.microsoft.com/office/drawing/2014/main" id="{D38EC1CA-23EB-8DB0-59B3-5D2D414BB0E8}"/>
              </a:ext>
            </a:extLst>
          </p:cNvPr>
          <p:cNvPicPr>
            <a:picLocks noChangeAspect="1"/>
          </p:cNvPicPr>
          <p:nvPr/>
        </p:nvPicPr>
        <p:blipFill>
          <a:blip r:embed="rId3"/>
          <a:srcRect/>
          <a:stretch/>
        </p:blipFill>
        <p:spPr>
          <a:xfrm flipH="1">
            <a:off x="6750726" y="1287317"/>
            <a:ext cx="3785844" cy="37858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4378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3744D0FD-3043-F752-585D-0803C707FC83}"/>
              </a:ext>
            </a:extLst>
          </p:cNvPr>
          <p:cNvPicPr>
            <a:picLocks noChangeAspect="1"/>
          </p:cNvPicPr>
          <p:nvPr/>
        </p:nvPicPr>
        <p:blipFill>
          <a:blip r:embed="rId4"/>
          <a:srcRect/>
          <a:stretch/>
        </p:blipFill>
        <p:spPr bwMode="auto">
          <a:xfrm>
            <a:off x="8867249" y="2667735"/>
            <a:ext cx="2306597" cy="2807950"/>
          </a:xfrm>
          <a:prstGeom prst="rect">
            <a:avLst/>
          </a:prstGeom>
          <a:noFill/>
          <a:ln>
            <a:noFill/>
          </a:ln>
        </p:spPr>
      </p:pic>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665826" y="352443"/>
            <a:ext cx="10421938" cy="914400"/>
          </a:xfrm>
        </p:spPr>
        <p:txBody>
          <a:bodyPr/>
          <a:lstStyle/>
          <a:p>
            <a:r>
              <a:rPr lang="fr-CA">
                <a:solidFill>
                  <a:schemeClr val="accent1"/>
                </a:solidFill>
              </a:rPr>
              <a:t>Quelles parties du corps d’un enfant la loi devrait-elle permettre de donner?</a:t>
            </a:r>
          </a:p>
        </p:txBody>
      </p:sp>
      <p:sp>
        <p:nvSpPr>
          <p:cNvPr id="2" name="Espace réservé du texte 3">
            <a:extLst>
              <a:ext uri="{FF2B5EF4-FFF2-40B4-BE49-F238E27FC236}">
                <a16:creationId xmlns:a16="http://schemas.microsoft.com/office/drawing/2014/main" id="{B69B550A-384E-D112-82E7-8580FEC3B2DB}"/>
              </a:ext>
            </a:extLst>
          </p:cNvPr>
          <p:cNvSpPr txBox="1">
            <a:spLocks/>
          </p:cNvSpPr>
          <p:nvPr/>
        </p:nvSpPr>
        <p:spPr>
          <a:xfrm>
            <a:off x="665826" y="1482106"/>
            <a:ext cx="11173248" cy="2033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5">
                  <a:extLst>
                    <a:ext uri="{96DAC541-7B7A-43D3-8B79-37D633B846F1}">
                      <asvg:svgBlip xmlns:asvg="http://schemas.microsoft.com/office/drawing/2016/SVG/main" r:embed="rId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sz="3200">
                <a:solidFill>
                  <a:srgbClr val="333F48"/>
                </a:solidFill>
              </a:rPr>
              <a:t>Le cordon ombilical : </a:t>
            </a:r>
          </a:p>
          <a:p>
            <a:pPr lvl="1"/>
            <a:r>
              <a:rPr lang="fr-FR"/>
              <a:t>On doit toujours couper le cordon ombilical à la naissance du bébé. Après la naissance du bébé, son cordon ombilical </a:t>
            </a:r>
            <a:br>
              <a:rPr lang="fr-FR"/>
            </a:br>
            <a:r>
              <a:rPr lang="fr-FR"/>
              <a:t>ne lui sert plus à rien.</a:t>
            </a:r>
          </a:p>
        </p:txBody>
      </p:sp>
      <p:pic>
        <p:nvPicPr>
          <p:cNvPr id="3" name="Média en ligne 2" title="S’inscrire pour faire un don à la Banque publique de sang de cordon">
            <a:hlinkClick r:id="" action="ppaction://media"/>
            <a:extLst>
              <a:ext uri="{FF2B5EF4-FFF2-40B4-BE49-F238E27FC236}">
                <a16:creationId xmlns:a16="http://schemas.microsoft.com/office/drawing/2014/main" id="{4E22AF54-F2E4-5C5C-F4FF-EFD9B9CD1985}"/>
              </a:ext>
            </a:extLst>
          </p:cNvPr>
          <p:cNvPicPr>
            <a:picLocks noRot="1" noChangeAspect="1"/>
          </p:cNvPicPr>
          <p:nvPr>
            <a:videoFile r:link="rId1"/>
          </p:nvPr>
        </p:nvPicPr>
        <p:blipFill>
          <a:blip r:embed="rId7"/>
          <a:stretch>
            <a:fillRect/>
          </a:stretch>
        </p:blipFill>
        <p:spPr>
          <a:xfrm>
            <a:off x="665826" y="3321830"/>
            <a:ext cx="5883275" cy="3321451"/>
          </a:xfrm>
          <a:prstGeom prst="rect">
            <a:avLst/>
          </a:prstGeom>
        </p:spPr>
      </p:pic>
      <p:sp>
        <p:nvSpPr>
          <p:cNvPr id="4" name="Espace réservé du texte 3">
            <a:extLst>
              <a:ext uri="{FF2B5EF4-FFF2-40B4-BE49-F238E27FC236}">
                <a16:creationId xmlns:a16="http://schemas.microsoft.com/office/drawing/2014/main" id="{AF8BD439-2275-3156-DAEC-E5800F403F20}"/>
              </a:ext>
            </a:extLst>
          </p:cNvPr>
          <p:cNvSpPr txBox="1">
            <a:spLocks/>
          </p:cNvSpPr>
          <p:nvPr/>
        </p:nvSpPr>
        <p:spPr>
          <a:xfrm>
            <a:off x="6704319" y="5560861"/>
            <a:ext cx="5294564" cy="9144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5">
                  <a:extLst>
                    <a:ext uri="{96DAC541-7B7A-43D3-8B79-37D633B846F1}">
                      <asvg:svgBlip xmlns:asvg="http://schemas.microsoft.com/office/drawing/2016/SVG/main" r:embed="rId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a:t>Le don du cordon est possible au Québec.</a:t>
            </a:r>
          </a:p>
        </p:txBody>
      </p:sp>
    </p:spTree>
    <p:extLst>
      <p:ext uri="{BB962C8B-B14F-4D97-AF65-F5344CB8AC3E}">
        <p14:creationId xmlns:p14="http://schemas.microsoft.com/office/powerpoint/2010/main" val="384870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665826" y="352443"/>
            <a:ext cx="10421938" cy="914400"/>
          </a:xfrm>
        </p:spPr>
        <p:txBody>
          <a:bodyPr/>
          <a:lstStyle/>
          <a:p>
            <a:r>
              <a:rPr lang="fr-CA">
                <a:solidFill>
                  <a:schemeClr val="accent1"/>
                </a:solidFill>
              </a:rPr>
              <a:t>Quelles parties du corps d’un enfant la loi devrait-elle permettre de donner?</a:t>
            </a:r>
          </a:p>
        </p:txBody>
      </p:sp>
      <p:sp>
        <p:nvSpPr>
          <p:cNvPr id="2" name="Espace réservé du texte 3">
            <a:extLst>
              <a:ext uri="{FF2B5EF4-FFF2-40B4-BE49-F238E27FC236}">
                <a16:creationId xmlns:a16="http://schemas.microsoft.com/office/drawing/2014/main" id="{B69B550A-384E-D112-82E7-8580FEC3B2DB}"/>
              </a:ext>
            </a:extLst>
          </p:cNvPr>
          <p:cNvSpPr txBox="1">
            <a:spLocks/>
          </p:cNvSpPr>
          <p:nvPr/>
        </p:nvSpPr>
        <p:spPr>
          <a:xfrm>
            <a:off x="665826" y="1643085"/>
            <a:ext cx="10743854" cy="239211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a:solidFill>
                  <a:srgbClr val="333F48"/>
                </a:solidFill>
              </a:rPr>
              <a:t>La moelle osseuse : </a:t>
            </a:r>
          </a:p>
          <a:p>
            <a:pPr lvl="6"/>
            <a:r>
              <a:rPr lang="fr-FR">
                <a:solidFill>
                  <a:srgbClr val="F6891F"/>
                </a:solidFill>
              </a:rPr>
              <a:t>L’opération chirurgicale</a:t>
            </a:r>
          </a:p>
          <a:p>
            <a:pPr lvl="1"/>
            <a:r>
              <a:rPr lang="fr-FR"/>
              <a:t>Le don de moelle osseuse se fait en allant </a:t>
            </a:r>
            <a:br>
              <a:rPr lang="fr-FR"/>
            </a:br>
            <a:r>
              <a:rPr lang="fr-FR"/>
              <a:t>chercher la moelle osseuse à l’intérieur de l’os du donneur.</a:t>
            </a:r>
          </a:p>
        </p:txBody>
      </p:sp>
      <p:pic>
        <p:nvPicPr>
          <p:cNvPr id="3" name="Picture 7">
            <a:extLst>
              <a:ext uri="{FF2B5EF4-FFF2-40B4-BE49-F238E27FC236}">
                <a16:creationId xmlns:a16="http://schemas.microsoft.com/office/drawing/2014/main" id="{5B853376-1091-84A7-2C47-4791326A92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5826" y="3633853"/>
            <a:ext cx="4651566" cy="3051428"/>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texte 3">
            <a:extLst>
              <a:ext uri="{FF2B5EF4-FFF2-40B4-BE49-F238E27FC236}">
                <a16:creationId xmlns:a16="http://schemas.microsoft.com/office/drawing/2014/main" id="{3D1D29A2-BD60-D6BF-6DD2-C1CCF49DA372}"/>
              </a:ext>
            </a:extLst>
          </p:cNvPr>
          <p:cNvSpPr txBox="1">
            <a:spLocks/>
          </p:cNvSpPr>
          <p:nvPr/>
        </p:nvSpPr>
        <p:spPr>
          <a:xfrm>
            <a:off x="10295137" y="6112659"/>
            <a:ext cx="1114543" cy="57262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a:solidFill>
                  <a:srgbClr val="F6891F"/>
                </a:solidFill>
              </a:rPr>
              <a:t>Suite </a:t>
            </a:r>
          </a:p>
        </p:txBody>
      </p:sp>
      <p:pic>
        <p:nvPicPr>
          <p:cNvPr id="6" name="Graphique 5" descr="Flèche : droite avec un remplissage uni">
            <a:extLst>
              <a:ext uri="{FF2B5EF4-FFF2-40B4-BE49-F238E27FC236}">
                <a16:creationId xmlns:a16="http://schemas.microsoft.com/office/drawing/2014/main" id="{04637E46-ECFC-D994-4063-D7E6A95870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1267440" y="5994400"/>
            <a:ext cx="777572" cy="777572"/>
          </a:xfrm>
          <a:prstGeom prst="rect">
            <a:avLst/>
          </a:prstGeom>
        </p:spPr>
      </p:pic>
      <p:sp>
        <p:nvSpPr>
          <p:cNvPr id="5" name="Espace réservé du texte 3">
            <a:extLst>
              <a:ext uri="{FF2B5EF4-FFF2-40B4-BE49-F238E27FC236}">
                <a16:creationId xmlns:a16="http://schemas.microsoft.com/office/drawing/2014/main" id="{6AB7B173-BC52-49AC-C66B-34153D49AAB4}"/>
              </a:ext>
            </a:extLst>
          </p:cNvPr>
          <p:cNvSpPr txBox="1">
            <a:spLocks/>
          </p:cNvSpPr>
          <p:nvPr/>
        </p:nvSpPr>
        <p:spPr>
          <a:xfrm>
            <a:off x="5409750" y="4171610"/>
            <a:ext cx="6401474" cy="117577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a:t>Les complications lors de l’opération sont rares et n’entrainent généralement pas d’effets graves.</a:t>
            </a:r>
          </a:p>
        </p:txBody>
      </p:sp>
    </p:spTree>
    <p:extLst>
      <p:ext uri="{BB962C8B-B14F-4D97-AF65-F5344CB8AC3E}">
        <p14:creationId xmlns:p14="http://schemas.microsoft.com/office/powerpoint/2010/main" val="15202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665826" y="352443"/>
            <a:ext cx="10421938" cy="914400"/>
          </a:xfrm>
        </p:spPr>
        <p:txBody>
          <a:bodyPr/>
          <a:lstStyle/>
          <a:p>
            <a:r>
              <a:rPr lang="fr-CA">
                <a:solidFill>
                  <a:schemeClr val="accent1"/>
                </a:solidFill>
              </a:rPr>
              <a:t>Quelles parties du corps d’un enfant la loi devrait-elle permettre de donner?</a:t>
            </a:r>
          </a:p>
        </p:txBody>
      </p:sp>
      <p:pic>
        <p:nvPicPr>
          <p:cNvPr id="5" name="Picture 5">
            <a:extLst>
              <a:ext uri="{FF2B5EF4-FFF2-40B4-BE49-F238E27FC236}">
                <a16:creationId xmlns:a16="http://schemas.microsoft.com/office/drawing/2014/main" id="{922D103C-3283-8310-038B-775B838689BD}"/>
              </a:ext>
            </a:extLst>
          </p:cNvPr>
          <p:cNvPicPr>
            <a:picLocks noChangeAspect="1" noChangeArrowheads="1"/>
          </p:cNvPicPr>
          <p:nvPr/>
        </p:nvPicPr>
        <p:blipFill>
          <a:blip r:embed="rId3"/>
          <a:srcRect/>
          <a:stretch/>
        </p:blipFill>
        <p:spPr bwMode="auto">
          <a:xfrm rot="3895698" flipH="1">
            <a:off x="9260469" y="1660741"/>
            <a:ext cx="3202371" cy="3256888"/>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exte 3">
            <a:extLst>
              <a:ext uri="{FF2B5EF4-FFF2-40B4-BE49-F238E27FC236}">
                <a16:creationId xmlns:a16="http://schemas.microsoft.com/office/drawing/2014/main" id="{B69B550A-384E-D112-82E7-8580FEC3B2DB}"/>
              </a:ext>
            </a:extLst>
          </p:cNvPr>
          <p:cNvSpPr txBox="1">
            <a:spLocks/>
          </p:cNvSpPr>
          <p:nvPr/>
        </p:nvSpPr>
        <p:spPr>
          <a:xfrm>
            <a:off x="665826" y="1643085"/>
            <a:ext cx="9629311" cy="2252259"/>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sz="3200">
                <a:solidFill>
                  <a:srgbClr val="333F48"/>
                </a:solidFill>
              </a:rPr>
              <a:t>La moelle osseuse : </a:t>
            </a:r>
          </a:p>
          <a:p>
            <a:pPr lvl="6"/>
            <a:r>
              <a:rPr lang="fr-FR" sz="3200">
                <a:solidFill>
                  <a:srgbClr val="F6891F"/>
                </a:solidFill>
              </a:rPr>
              <a:t>Après l'intervention :</a:t>
            </a:r>
            <a:endParaRPr lang="fr-FR"/>
          </a:p>
          <a:p>
            <a:pPr lvl="1"/>
            <a:r>
              <a:rPr lang="fr-FR" sz="3200"/>
              <a:t>La moelle osseuse se régénère toute seule après l’opération.</a:t>
            </a:r>
            <a:endParaRPr lang="fr-FR" sz="3200">
              <a:cs typeface="Arial"/>
            </a:endParaRPr>
          </a:p>
        </p:txBody>
      </p:sp>
      <p:sp>
        <p:nvSpPr>
          <p:cNvPr id="3" name="Espace réservé du texte 3">
            <a:extLst>
              <a:ext uri="{FF2B5EF4-FFF2-40B4-BE49-F238E27FC236}">
                <a16:creationId xmlns:a16="http://schemas.microsoft.com/office/drawing/2014/main" id="{B3D56CF0-6286-522A-C73F-19683F2AB113}"/>
              </a:ext>
            </a:extLst>
          </p:cNvPr>
          <p:cNvSpPr txBox="1">
            <a:spLocks/>
          </p:cNvSpPr>
          <p:nvPr/>
        </p:nvSpPr>
        <p:spPr>
          <a:xfrm>
            <a:off x="665825" y="3953134"/>
            <a:ext cx="9629311" cy="126178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3200"/>
              <a:t>Le donneur n’a pas besoin de prendre de médicaments.</a:t>
            </a:r>
          </a:p>
        </p:txBody>
      </p:sp>
      <p:sp>
        <p:nvSpPr>
          <p:cNvPr id="4" name="Espace réservé du texte 3">
            <a:extLst>
              <a:ext uri="{FF2B5EF4-FFF2-40B4-BE49-F238E27FC236}">
                <a16:creationId xmlns:a16="http://schemas.microsoft.com/office/drawing/2014/main" id="{44F022D9-9B59-4063-9E22-CC975FBE6461}"/>
              </a:ext>
            </a:extLst>
          </p:cNvPr>
          <p:cNvSpPr txBox="1">
            <a:spLocks/>
          </p:cNvSpPr>
          <p:nvPr/>
        </p:nvSpPr>
        <p:spPr>
          <a:xfrm>
            <a:off x="665824" y="5158598"/>
            <a:ext cx="9629311" cy="99510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3200"/>
              <a:t>Une ou un enfant donneur peut retourner à l’école le jour suivant.</a:t>
            </a:r>
          </a:p>
        </p:txBody>
      </p:sp>
    </p:spTree>
    <p:extLst>
      <p:ext uri="{BB962C8B-B14F-4D97-AF65-F5344CB8AC3E}">
        <p14:creationId xmlns:p14="http://schemas.microsoft.com/office/powerpoint/2010/main" val="277058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665826" y="352443"/>
            <a:ext cx="10421938" cy="914400"/>
          </a:xfrm>
        </p:spPr>
        <p:txBody>
          <a:bodyPr/>
          <a:lstStyle/>
          <a:p>
            <a:r>
              <a:rPr lang="fr-CA">
                <a:solidFill>
                  <a:schemeClr val="accent1"/>
                </a:solidFill>
              </a:rPr>
              <a:t>Quelles parties du corps d’un enfant la loi devrait-elle permettre de donner?</a:t>
            </a:r>
          </a:p>
        </p:txBody>
      </p:sp>
      <p:sp>
        <p:nvSpPr>
          <p:cNvPr id="2" name="Espace réservé du texte 3">
            <a:extLst>
              <a:ext uri="{FF2B5EF4-FFF2-40B4-BE49-F238E27FC236}">
                <a16:creationId xmlns:a16="http://schemas.microsoft.com/office/drawing/2014/main" id="{B69B550A-384E-D112-82E7-8580FEC3B2DB}"/>
              </a:ext>
            </a:extLst>
          </p:cNvPr>
          <p:cNvSpPr txBox="1">
            <a:spLocks/>
          </p:cNvSpPr>
          <p:nvPr/>
        </p:nvSpPr>
        <p:spPr>
          <a:xfrm>
            <a:off x="665826" y="1500180"/>
            <a:ext cx="9629311" cy="371473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sz="3200">
                <a:solidFill>
                  <a:srgbClr val="333F48"/>
                </a:solidFill>
              </a:rPr>
              <a:t>Le rein : </a:t>
            </a:r>
          </a:p>
          <a:p>
            <a:pPr lvl="1"/>
            <a:r>
              <a:rPr lang="fr-FR" sz="3200"/>
              <a:t>En principe, on nait tous avec deux reins. </a:t>
            </a:r>
            <a:br>
              <a:rPr lang="fr-FR" sz="3200"/>
            </a:br>
            <a:r>
              <a:rPr lang="fr-FR" sz="3200"/>
              <a:t>Mais on peut vivre avec un seul.</a:t>
            </a:r>
          </a:p>
        </p:txBody>
      </p:sp>
      <p:pic>
        <p:nvPicPr>
          <p:cNvPr id="4" name="Picture 3">
            <a:extLst>
              <a:ext uri="{FF2B5EF4-FFF2-40B4-BE49-F238E27FC236}">
                <a16:creationId xmlns:a16="http://schemas.microsoft.com/office/drawing/2014/main" id="{0D018F8B-3DEF-3747-2442-0AE833032895}"/>
              </a:ext>
            </a:extLst>
          </p:cNvPr>
          <p:cNvPicPr>
            <a:picLocks noChangeAspect="1" noChangeArrowheads="1"/>
          </p:cNvPicPr>
          <p:nvPr/>
        </p:nvPicPr>
        <p:blipFill>
          <a:blip r:embed="rId5"/>
          <a:srcRect/>
          <a:stretch/>
        </p:blipFill>
        <p:spPr bwMode="auto">
          <a:xfrm>
            <a:off x="9942263" y="1893592"/>
            <a:ext cx="2030027" cy="3070815"/>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texte 3">
            <a:extLst>
              <a:ext uri="{FF2B5EF4-FFF2-40B4-BE49-F238E27FC236}">
                <a16:creationId xmlns:a16="http://schemas.microsoft.com/office/drawing/2014/main" id="{DEA26F5F-5FF3-6016-FBD3-33E1FBB99DB9}"/>
              </a:ext>
            </a:extLst>
          </p:cNvPr>
          <p:cNvSpPr txBox="1">
            <a:spLocks/>
          </p:cNvSpPr>
          <p:nvPr/>
        </p:nvSpPr>
        <p:spPr>
          <a:xfrm>
            <a:off x="10295137" y="6112659"/>
            <a:ext cx="1114543" cy="57262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a:solidFill>
                  <a:srgbClr val="F6891F"/>
                </a:solidFill>
              </a:rPr>
              <a:t>Suite </a:t>
            </a:r>
          </a:p>
        </p:txBody>
      </p:sp>
      <p:pic>
        <p:nvPicPr>
          <p:cNvPr id="10" name="Graphique 9" descr="Flèche : droite avec un remplissage uni">
            <a:extLst>
              <a:ext uri="{FF2B5EF4-FFF2-40B4-BE49-F238E27FC236}">
                <a16:creationId xmlns:a16="http://schemas.microsoft.com/office/drawing/2014/main" id="{D2603D44-583B-5F4C-7B29-0BE43FE995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1267440" y="5994400"/>
            <a:ext cx="777572" cy="777572"/>
          </a:xfrm>
          <a:prstGeom prst="rect">
            <a:avLst/>
          </a:prstGeom>
        </p:spPr>
      </p:pic>
      <p:sp>
        <p:nvSpPr>
          <p:cNvPr id="5" name="Espace réservé du texte 3">
            <a:extLst>
              <a:ext uri="{FF2B5EF4-FFF2-40B4-BE49-F238E27FC236}">
                <a16:creationId xmlns:a16="http://schemas.microsoft.com/office/drawing/2014/main" id="{32613584-0A11-B9D5-D6FC-622DE13B510C}"/>
              </a:ext>
            </a:extLst>
          </p:cNvPr>
          <p:cNvSpPr txBox="1">
            <a:spLocks/>
          </p:cNvSpPr>
          <p:nvPr/>
        </p:nvSpPr>
        <p:spPr>
          <a:xfrm>
            <a:off x="665825" y="3471262"/>
            <a:ext cx="9629311" cy="154513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sz="3200">
                <a:solidFill>
                  <a:srgbClr val="F6891F"/>
                </a:solidFill>
              </a:rPr>
              <a:t>L’opération chirurgicale</a:t>
            </a:r>
          </a:p>
          <a:p>
            <a:pPr lvl="1"/>
            <a:r>
              <a:rPr lang="fr-FR" sz="3200"/>
              <a:t>Le don d’un organe comme un rein requiert une intervention chirurgicale.</a:t>
            </a:r>
          </a:p>
        </p:txBody>
      </p:sp>
      <p:sp>
        <p:nvSpPr>
          <p:cNvPr id="11" name="Espace réservé du texte 3">
            <a:extLst>
              <a:ext uri="{FF2B5EF4-FFF2-40B4-BE49-F238E27FC236}">
                <a16:creationId xmlns:a16="http://schemas.microsoft.com/office/drawing/2014/main" id="{47498F90-0868-12C0-AC90-F20513C93480}"/>
              </a:ext>
            </a:extLst>
          </p:cNvPr>
          <p:cNvSpPr txBox="1">
            <a:spLocks/>
          </p:cNvSpPr>
          <p:nvPr/>
        </p:nvSpPr>
        <p:spPr>
          <a:xfrm>
            <a:off x="665826" y="5268436"/>
            <a:ext cx="9629311" cy="12193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3200"/>
              <a:t>Les complications lors de l’opération sont rares, mais elles peuvent être majeures.</a:t>
            </a:r>
          </a:p>
        </p:txBody>
      </p:sp>
    </p:spTree>
    <p:extLst>
      <p:ext uri="{BB962C8B-B14F-4D97-AF65-F5344CB8AC3E}">
        <p14:creationId xmlns:p14="http://schemas.microsoft.com/office/powerpoint/2010/main" val="162594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665826" y="352443"/>
            <a:ext cx="10421938" cy="914400"/>
          </a:xfrm>
        </p:spPr>
        <p:txBody>
          <a:bodyPr/>
          <a:lstStyle/>
          <a:p>
            <a:r>
              <a:rPr lang="fr-CA">
                <a:solidFill>
                  <a:schemeClr val="accent1"/>
                </a:solidFill>
              </a:rPr>
              <a:t>Quelles parties du corps d’un enfant la loi devrait-elle permettre de donner?</a:t>
            </a:r>
          </a:p>
        </p:txBody>
      </p:sp>
      <p:sp>
        <p:nvSpPr>
          <p:cNvPr id="2" name="Espace réservé du texte 3">
            <a:extLst>
              <a:ext uri="{FF2B5EF4-FFF2-40B4-BE49-F238E27FC236}">
                <a16:creationId xmlns:a16="http://schemas.microsoft.com/office/drawing/2014/main" id="{B69B550A-384E-D112-82E7-8580FEC3B2DB}"/>
              </a:ext>
            </a:extLst>
          </p:cNvPr>
          <p:cNvSpPr txBox="1">
            <a:spLocks/>
          </p:cNvSpPr>
          <p:nvPr/>
        </p:nvSpPr>
        <p:spPr>
          <a:xfrm>
            <a:off x="665826" y="1697950"/>
            <a:ext cx="7665374" cy="278261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sz="3200">
                <a:solidFill>
                  <a:srgbClr val="333F48"/>
                </a:solidFill>
              </a:rPr>
              <a:t>Le rein : </a:t>
            </a:r>
          </a:p>
          <a:p>
            <a:pPr lvl="6"/>
            <a:r>
              <a:rPr lang="fr-FR" sz="3200">
                <a:solidFill>
                  <a:srgbClr val="F6891F"/>
                </a:solidFill>
              </a:rPr>
              <a:t>Les effets secondaires</a:t>
            </a:r>
          </a:p>
          <a:p>
            <a:pPr lvl="1"/>
            <a:r>
              <a:rPr lang="fr-FR" sz="3200"/>
              <a:t>Le donneur devra vivre avec un seul rein au lieu de deux. Les reins ne se régénèrent pas.</a:t>
            </a:r>
          </a:p>
        </p:txBody>
      </p:sp>
      <mc:AlternateContent xmlns:mc="http://schemas.openxmlformats.org/markup-compatibility/2006">
        <mc:Choice xmlns:am3d="http://schemas.microsoft.com/office/drawing/2017/model3d" Requires="am3d">
          <p:graphicFrame>
            <p:nvGraphicFramePr>
              <p:cNvPr id="3" name="Modèle 3D 2" descr="Rein humain et système urinaire stylisés">
                <a:extLst>
                  <a:ext uri="{FF2B5EF4-FFF2-40B4-BE49-F238E27FC236}">
                    <a16:creationId xmlns:a16="http://schemas.microsoft.com/office/drawing/2014/main" id="{92097A99-76F1-CD62-B660-848731813730}"/>
                  </a:ext>
                </a:extLst>
              </p:cNvPr>
              <p:cNvGraphicFramePr>
                <a:graphicFrameLocks noChangeAspect="1"/>
              </p:cNvGraphicFramePr>
              <p:nvPr>
                <p:extLst>
                  <p:ext uri="{D42A27DB-BD31-4B8C-83A1-F6EECF244321}">
                    <p14:modId xmlns:p14="http://schemas.microsoft.com/office/powerpoint/2010/main" val="1126332864"/>
                  </p:ext>
                </p:extLst>
              </p:nvPr>
            </p:nvGraphicFramePr>
            <p:xfrm>
              <a:off x="8716050" y="1128536"/>
              <a:ext cx="2597991" cy="5376797"/>
            </p:xfrm>
            <a:graphic>
              <a:graphicData uri="http://schemas.microsoft.com/office/drawing/2017/model3d">
                <am3d:model3d r:embed="rId5">
                  <am3d:spPr>
                    <a:xfrm>
                      <a:off x="0" y="0"/>
                      <a:ext cx="2597991" cy="5376797"/>
                    </a:xfrm>
                    <a:prstGeom prst="rect">
                      <a:avLst/>
                    </a:prstGeom>
                  </am3d:spPr>
                  <am3d:camera>
                    <am3d:pos x="0" y="0" z="52883990"/>
                    <am3d:up dx="0" dy="36000000" dz="0"/>
                    <am3d:lookAt x="0" y="0" z="0"/>
                    <am3d:perspective fov="2700000"/>
                  </am3d:camera>
                  <am3d:trans>
                    <am3d:meterPerModelUnit n="1703824" d="1000000"/>
                    <am3d:preTrans dx="0" dy="947674" dz="0"/>
                    <am3d:scale>
                      <am3d:sx n="1000000" d="1000000"/>
                      <am3d:sy n="1000000" d="1000000"/>
                      <am3d:sz n="1000000" d="1000000"/>
                    </am3d:scale>
                    <am3d:rot ax="498627" ay="-64795" az="-9461"/>
                    <am3d:postTrans dx="0" dy="0" dz="0"/>
                  </am3d:trans>
                  <am3d:raster rName="Office3DRenderer" rVer="16.0.8326">
                    <am3d:blip r:embed="rId6"/>
                  </am3d:raster>
                  <am3d:objViewport viewportSz="61000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èle 3D 2" descr="Rein humain et système urinaire stylisés">
                <a:extLst>
                  <a:ext uri="{FF2B5EF4-FFF2-40B4-BE49-F238E27FC236}">
                    <a16:creationId xmlns:a16="http://schemas.microsoft.com/office/drawing/2014/main" id="{92097A99-76F1-CD62-B660-848731813730}"/>
                  </a:ext>
                </a:extLst>
              </p:cNvPr>
              <p:cNvPicPr>
                <a:picLocks noGrp="1" noRot="1" noChangeAspect="1" noMove="1" noResize="1" noEditPoints="1" noAdjustHandles="1" noChangeArrowheads="1" noChangeShapeType="1" noCrop="1"/>
              </p:cNvPicPr>
              <p:nvPr/>
            </p:nvPicPr>
            <p:blipFill>
              <a:blip r:embed="rId6"/>
              <a:stretch>
                <a:fillRect/>
              </a:stretch>
            </p:blipFill>
            <p:spPr>
              <a:xfrm>
                <a:off x="8716050" y="1128536"/>
                <a:ext cx="2597991" cy="5376797"/>
              </a:xfrm>
              <a:prstGeom prst="rect">
                <a:avLst/>
              </a:prstGeom>
            </p:spPr>
          </p:pic>
        </mc:Fallback>
      </mc:AlternateContent>
      <p:sp>
        <p:nvSpPr>
          <p:cNvPr id="4" name="Espace réservé du texte 3">
            <a:extLst>
              <a:ext uri="{FF2B5EF4-FFF2-40B4-BE49-F238E27FC236}">
                <a16:creationId xmlns:a16="http://schemas.microsoft.com/office/drawing/2014/main" id="{8504B49B-CBAC-1D80-93ED-176E8C8D1A3B}"/>
              </a:ext>
            </a:extLst>
          </p:cNvPr>
          <p:cNvSpPr txBox="1">
            <a:spLocks/>
          </p:cNvSpPr>
          <p:nvPr/>
        </p:nvSpPr>
        <p:spPr>
          <a:xfrm>
            <a:off x="9065924" y="6285378"/>
            <a:ext cx="2021840" cy="57262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a:solidFill>
                  <a:srgbClr val="F6891F"/>
                </a:solidFill>
              </a:rPr>
              <a:t>Modèle 3D </a:t>
            </a:r>
          </a:p>
        </p:txBody>
      </p:sp>
      <p:sp>
        <p:nvSpPr>
          <p:cNvPr id="6" name="ZoneTexte 5">
            <a:extLst>
              <a:ext uri="{FF2B5EF4-FFF2-40B4-BE49-F238E27FC236}">
                <a16:creationId xmlns:a16="http://schemas.microsoft.com/office/drawing/2014/main" id="{2B5A05FA-32C9-5504-2196-704DB35D396A}"/>
              </a:ext>
            </a:extLst>
          </p:cNvPr>
          <p:cNvSpPr txBox="1"/>
          <p:nvPr/>
        </p:nvSpPr>
        <p:spPr>
          <a:xfrm>
            <a:off x="665826" y="5186626"/>
            <a:ext cx="7018775" cy="590931"/>
          </a:xfrm>
          <a:prstGeom prst="rect">
            <a:avLst/>
          </a:prstGeom>
          <a:noFill/>
        </p:spPr>
        <p:txBody>
          <a:bodyPr wrap="square">
            <a:spAutoFit/>
          </a:bodyPr>
          <a:lstStyle/>
          <a:p>
            <a:pPr marL="320040" lvl="1" indent="-320040">
              <a:lnSpc>
                <a:spcPct val="90000"/>
              </a:lnSpc>
              <a:spcBef>
                <a:spcPts val="1000"/>
              </a:spcBef>
              <a:buSzPct val="75000"/>
              <a:buBlip>
                <a:blip r:embed="rId3">
                  <a:extLst>
                    <a:ext uri="{96DAC541-7B7A-43D3-8B79-37D633B846F1}">
                      <asvg:svgBlip xmlns:asvg="http://schemas.microsoft.com/office/drawing/2016/SVG/main" r:embed="rId4"/>
                    </a:ext>
                  </a:extLst>
                </a:blip>
              </a:buBlip>
            </a:pPr>
            <a:r>
              <a:rPr lang="fr-FR" sz="3600">
                <a:solidFill>
                  <a:srgbClr val="F6891F"/>
                </a:solidFill>
              </a:rPr>
              <a:t>Complète le Questionnaire #2.</a:t>
            </a:r>
          </a:p>
        </p:txBody>
      </p:sp>
    </p:spTree>
    <p:extLst>
      <p:ext uri="{BB962C8B-B14F-4D97-AF65-F5344CB8AC3E}">
        <p14:creationId xmlns:p14="http://schemas.microsoft.com/office/powerpoint/2010/main" val="368489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3094" y="264076"/>
            <a:ext cx="10421938" cy="914400"/>
          </a:xfrm>
        </p:spPr>
        <p:txBody>
          <a:bodyPr/>
          <a:lstStyle/>
          <a:p>
            <a:r>
              <a:rPr lang="fr-CA"/>
              <a:t>Rédaction du deuxième projet de loi</a:t>
            </a:r>
          </a:p>
        </p:txBody>
      </p:sp>
      <p:sp>
        <p:nvSpPr>
          <p:cNvPr id="2" name="Espace réservé du texte 3">
            <a:extLst>
              <a:ext uri="{FF2B5EF4-FFF2-40B4-BE49-F238E27FC236}">
                <a16:creationId xmlns:a16="http://schemas.microsoft.com/office/drawing/2014/main" id="{B69B550A-384E-D112-82E7-8580FEC3B2DB}"/>
              </a:ext>
            </a:extLst>
          </p:cNvPr>
          <p:cNvSpPr txBox="1">
            <a:spLocks/>
          </p:cNvSpPr>
          <p:nvPr/>
        </p:nvSpPr>
        <p:spPr>
          <a:xfrm>
            <a:off x="1141510" y="1359913"/>
            <a:ext cx="10635447" cy="120101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sz="3200">
                <a:solidFill>
                  <a:srgbClr val="333F48"/>
                </a:solidFill>
              </a:rPr>
              <a:t>Déroulement : </a:t>
            </a:r>
          </a:p>
          <a:p>
            <a:pPr lvl="1"/>
            <a:r>
              <a:rPr lang="fr-FR" sz="3200"/>
              <a:t>Complétez individuellement le Questionnaire #2.</a:t>
            </a:r>
          </a:p>
        </p:txBody>
      </p:sp>
      <p:pic>
        <p:nvPicPr>
          <p:cNvPr id="5" name="Graphique 4">
            <a:extLst>
              <a:ext uri="{FF2B5EF4-FFF2-40B4-BE49-F238E27FC236}">
                <a16:creationId xmlns:a16="http://schemas.microsoft.com/office/drawing/2014/main" id="{1558CAF5-A6C1-D42F-A6FA-04E714D51A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34282" y="-32677"/>
            <a:ext cx="1816031" cy="1816031"/>
          </a:xfrm>
          <a:prstGeom prst="rect">
            <a:avLst/>
          </a:prstGeom>
        </p:spPr>
      </p:pic>
      <p:pic>
        <p:nvPicPr>
          <p:cNvPr id="9" name="Graphique 8">
            <a:extLst>
              <a:ext uri="{FF2B5EF4-FFF2-40B4-BE49-F238E27FC236}">
                <a16:creationId xmlns:a16="http://schemas.microsoft.com/office/drawing/2014/main" id="{3684AFCD-BC5A-203A-EF97-88AE8B46AF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464" y="3268853"/>
            <a:ext cx="897558" cy="1673824"/>
          </a:xfrm>
          <a:prstGeom prst="rect">
            <a:avLst/>
          </a:prstGeom>
        </p:spPr>
      </p:pic>
      <p:pic>
        <p:nvPicPr>
          <p:cNvPr id="11" name="Image 10" descr="Une image contenant habits, mode&#10;&#10;Description générée automatiquement">
            <a:extLst>
              <a:ext uri="{FF2B5EF4-FFF2-40B4-BE49-F238E27FC236}">
                <a16:creationId xmlns:a16="http://schemas.microsoft.com/office/drawing/2014/main" id="{11975BF5-A25E-89CB-A932-571E651D2248}"/>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51102" y="4736200"/>
            <a:ext cx="13294204" cy="2222348"/>
          </a:xfrm>
          <a:prstGeom prst="rect">
            <a:avLst/>
          </a:prstGeom>
        </p:spPr>
      </p:pic>
      <p:sp>
        <p:nvSpPr>
          <p:cNvPr id="12" name="Espace réservé du texte 3">
            <a:extLst>
              <a:ext uri="{FF2B5EF4-FFF2-40B4-BE49-F238E27FC236}">
                <a16:creationId xmlns:a16="http://schemas.microsoft.com/office/drawing/2014/main" id="{C427EC34-F060-1263-CD9F-D757F75E409A}"/>
              </a:ext>
            </a:extLst>
          </p:cNvPr>
          <p:cNvSpPr txBox="1">
            <a:spLocks/>
          </p:cNvSpPr>
          <p:nvPr/>
        </p:nvSpPr>
        <p:spPr>
          <a:xfrm>
            <a:off x="10234282" y="4076887"/>
            <a:ext cx="1114543" cy="57262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a:solidFill>
                  <a:srgbClr val="F6891F"/>
                </a:solidFill>
              </a:rPr>
              <a:t>Suite </a:t>
            </a:r>
          </a:p>
        </p:txBody>
      </p:sp>
      <p:pic>
        <p:nvPicPr>
          <p:cNvPr id="13" name="Graphique 12" descr="Flèche : droite avec un remplissage uni">
            <a:extLst>
              <a:ext uri="{FF2B5EF4-FFF2-40B4-BE49-F238E27FC236}">
                <a16:creationId xmlns:a16="http://schemas.microsoft.com/office/drawing/2014/main" id="{BB05E5B1-7825-2405-8AB0-33206693301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206585" y="3958628"/>
            <a:ext cx="777572" cy="777572"/>
          </a:xfrm>
          <a:prstGeom prst="rect">
            <a:avLst/>
          </a:prstGeom>
        </p:spPr>
      </p:pic>
      <p:sp>
        <p:nvSpPr>
          <p:cNvPr id="14" name="Espace réservé du texte 3">
            <a:extLst>
              <a:ext uri="{FF2B5EF4-FFF2-40B4-BE49-F238E27FC236}">
                <a16:creationId xmlns:a16="http://schemas.microsoft.com/office/drawing/2014/main" id="{F35407C9-E89E-0D48-BD80-DFE85810F5EF}"/>
              </a:ext>
            </a:extLst>
          </p:cNvPr>
          <p:cNvSpPr txBox="1">
            <a:spLocks/>
          </p:cNvSpPr>
          <p:nvPr/>
        </p:nvSpPr>
        <p:spPr>
          <a:xfrm>
            <a:off x="1141507" y="2498515"/>
            <a:ext cx="10635447" cy="6129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3200"/>
              <a:t>Débattez en grand groupe sur cette grande question.</a:t>
            </a:r>
          </a:p>
        </p:txBody>
      </p:sp>
      <p:sp>
        <p:nvSpPr>
          <p:cNvPr id="15" name="Espace réservé du texte 3">
            <a:extLst>
              <a:ext uri="{FF2B5EF4-FFF2-40B4-BE49-F238E27FC236}">
                <a16:creationId xmlns:a16="http://schemas.microsoft.com/office/drawing/2014/main" id="{8DEB4F02-ADC3-1339-A3A0-BB86731D6558}"/>
              </a:ext>
            </a:extLst>
          </p:cNvPr>
          <p:cNvSpPr txBox="1">
            <a:spLocks/>
          </p:cNvSpPr>
          <p:nvPr/>
        </p:nvSpPr>
        <p:spPr>
          <a:xfrm>
            <a:off x="1141504" y="3097960"/>
            <a:ext cx="10635447" cy="91365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3200"/>
              <a:t>Écrivez en petites équipes un projet de loi comprenant plusieurs articles adaptés à vos convictions.</a:t>
            </a:r>
          </a:p>
        </p:txBody>
      </p:sp>
      <p:sp>
        <p:nvSpPr>
          <p:cNvPr id="16" name="Espace réservé du texte 3">
            <a:extLst>
              <a:ext uri="{FF2B5EF4-FFF2-40B4-BE49-F238E27FC236}">
                <a16:creationId xmlns:a16="http://schemas.microsoft.com/office/drawing/2014/main" id="{4A69FF3F-D0B4-EA5B-0CE0-49B00DD4358C}"/>
              </a:ext>
            </a:extLst>
          </p:cNvPr>
          <p:cNvSpPr txBox="1">
            <a:spLocks/>
          </p:cNvSpPr>
          <p:nvPr/>
        </p:nvSpPr>
        <p:spPr>
          <a:xfrm>
            <a:off x="1141505" y="4098309"/>
            <a:ext cx="9092778" cy="5262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3200"/>
              <a:t>Présentez les projets de loi de chaque équipe.</a:t>
            </a:r>
          </a:p>
        </p:txBody>
      </p:sp>
    </p:spTree>
    <p:extLst>
      <p:ext uri="{BB962C8B-B14F-4D97-AF65-F5344CB8AC3E}">
        <p14:creationId xmlns:p14="http://schemas.microsoft.com/office/powerpoint/2010/main" val="315291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1000"/>
                                        <p:tgtEl>
                                          <p:spTgt spid="15">
                                            <p:txEl>
                                              <p:pRg st="0" end="0"/>
                                            </p:txEl>
                                          </p:spTgt>
                                        </p:tgtEl>
                                      </p:cBhvr>
                                    </p:animEffect>
                                    <p:anim calcmode="lin" valueType="num">
                                      <p:cBhvr>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D3E3D27-0BA8-F641-B446-49C7BE20B288}"/>
              </a:ext>
            </a:extLst>
          </p:cNvPr>
          <p:cNvSpPr>
            <a:spLocks noGrp="1"/>
          </p:cNvSpPr>
          <p:nvPr>
            <p:ph type="title"/>
          </p:nvPr>
        </p:nvSpPr>
        <p:spPr>
          <a:xfrm>
            <a:off x="663448" y="670242"/>
            <a:ext cx="10421938" cy="914400"/>
          </a:xfrm>
        </p:spPr>
        <p:txBody>
          <a:bodyPr/>
          <a:lstStyle/>
          <a:p>
            <a:r>
              <a:rPr lang="fr-CA"/>
              <a:t>Qu’est-ce qu’un bébé-médicament?</a:t>
            </a:r>
          </a:p>
        </p:txBody>
      </p:sp>
      <p:pic>
        <p:nvPicPr>
          <p:cNvPr id="26" name="Espace réservé pour une image  25" descr="Une image contenant texte, jouet, poupée, graphiques vectoriels&#10;&#10;Description générée automatiquement">
            <a:extLst>
              <a:ext uri="{FF2B5EF4-FFF2-40B4-BE49-F238E27FC236}">
                <a16:creationId xmlns:a16="http://schemas.microsoft.com/office/drawing/2014/main" id="{105ED68D-A004-4441-8CB1-893CAF948D0F}"/>
              </a:ext>
            </a:extLst>
          </p:cNvPr>
          <p:cNvPicPr>
            <a:picLocks noGrp="1" noChangeAspect="1"/>
          </p:cNvPicPr>
          <p:nvPr>
            <p:ph type="pic" sz="quarter" idx="13"/>
          </p:nvPr>
        </p:nvPicPr>
        <p:blipFill rotWithShape="1">
          <a:blip r:embed="rId3"/>
          <a:srcRect l="837" r="12178" b="9363"/>
          <a:stretch/>
        </p:blipFill>
        <p:spPr>
          <a:xfrm>
            <a:off x="7305040" y="3259646"/>
            <a:ext cx="4886961" cy="3598353"/>
          </a:xfrm>
        </p:spPr>
      </p:pic>
      <p:sp>
        <p:nvSpPr>
          <p:cNvPr id="2" name="Espace réservé du texte 1">
            <a:extLst>
              <a:ext uri="{FF2B5EF4-FFF2-40B4-BE49-F238E27FC236}">
                <a16:creationId xmlns:a16="http://schemas.microsoft.com/office/drawing/2014/main" id="{A07DCB83-17AA-EB45-99CF-B940A9AF2EA7}"/>
              </a:ext>
            </a:extLst>
          </p:cNvPr>
          <p:cNvSpPr>
            <a:spLocks noGrp="1"/>
          </p:cNvSpPr>
          <p:nvPr>
            <p:ph type="body" sz="quarter" idx="14"/>
          </p:nvPr>
        </p:nvSpPr>
        <p:spPr>
          <a:xfrm>
            <a:off x="735013" y="1615758"/>
            <a:ext cx="6925627" cy="914400"/>
          </a:xfrm>
        </p:spPr>
        <p:txBody>
          <a:bodyPr/>
          <a:lstStyle/>
          <a:p>
            <a:r>
              <a:rPr lang="fr-CA"/>
              <a:t>C’est un bébé conçu pour guérir une personne malade.</a:t>
            </a:r>
          </a:p>
        </p:txBody>
      </p:sp>
      <p:sp>
        <p:nvSpPr>
          <p:cNvPr id="4" name="Espace réservé du texte 1">
            <a:extLst>
              <a:ext uri="{FF2B5EF4-FFF2-40B4-BE49-F238E27FC236}">
                <a16:creationId xmlns:a16="http://schemas.microsoft.com/office/drawing/2014/main" id="{9E6AD5F3-CC1C-411A-D6E6-4A94387F9E15}"/>
              </a:ext>
            </a:extLst>
          </p:cNvPr>
          <p:cNvSpPr txBox="1">
            <a:spLocks/>
          </p:cNvSpPr>
          <p:nvPr/>
        </p:nvSpPr>
        <p:spPr>
          <a:xfrm>
            <a:off x="735013" y="2743200"/>
            <a:ext cx="10350373" cy="158464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CA" b="1">
                <a:solidFill>
                  <a:srgbClr val="F6891F"/>
                </a:solidFill>
              </a:rPr>
              <a:t>Mise en contexte </a:t>
            </a:r>
            <a:r>
              <a:rPr lang="fr-CA" b="1">
                <a:solidFill>
                  <a:srgbClr val="000000"/>
                </a:solidFill>
              </a:rPr>
              <a:t>: </a:t>
            </a:r>
            <a:r>
              <a:rPr lang="fr-CA">
                <a:solidFill>
                  <a:srgbClr val="000000"/>
                </a:solidFill>
              </a:rPr>
              <a:t>Imagine que tu es malade et que la seule façon de te guérir est de te greffer des cellules souches provenant du corps d’un autre être humain.</a:t>
            </a:r>
          </a:p>
        </p:txBody>
      </p:sp>
      <p:sp>
        <p:nvSpPr>
          <p:cNvPr id="5" name="Espace réservé du texte 1">
            <a:extLst>
              <a:ext uri="{FF2B5EF4-FFF2-40B4-BE49-F238E27FC236}">
                <a16:creationId xmlns:a16="http://schemas.microsoft.com/office/drawing/2014/main" id="{72A3FCE0-58E1-ECC4-C988-26AE92977295}"/>
              </a:ext>
            </a:extLst>
          </p:cNvPr>
          <p:cNvSpPr txBox="1">
            <a:spLocks/>
          </p:cNvSpPr>
          <p:nvPr/>
        </p:nvSpPr>
        <p:spPr>
          <a:xfrm>
            <a:off x="735013" y="4540885"/>
            <a:ext cx="6925627" cy="137159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CA">
                <a:solidFill>
                  <a:srgbClr val="000000"/>
                </a:solidFill>
              </a:rPr>
              <a:t>Dans cette activité, tu devras rédiger un </a:t>
            </a:r>
            <a:r>
              <a:rPr lang="fr-CA" b="1">
                <a:solidFill>
                  <a:srgbClr val="F6891F"/>
                </a:solidFill>
              </a:rPr>
              <a:t>projet de loi </a:t>
            </a:r>
            <a:r>
              <a:rPr lang="fr-CA">
                <a:solidFill>
                  <a:srgbClr val="000000"/>
                </a:solidFill>
              </a:rPr>
              <a:t>encadrant la création de bébés-médicaments. </a:t>
            </a:r>
            <a:endParaRPr lang="fr-CA"/>
          </a:p>
        </p:txBody>
      </p:sp>
    </p:spTree>
    <p:extLst>
      <p:ext uri="{BB962C8B-B14F-4D97-AF65-F5344CB8AC3E}">
        <p14:creationId xmlns:p14="http://schemas.microsoft.com/office/powerpoint/2010/main" val="296801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3094" y="264076"/>
            <a:ext cx="10421938" cy="914400"/>
          </a:xfrm>
        </p:spPr>
        <p:txBody>
          <a:bodyPr/>
          <a:lstStyle/>
          <a:p>
            <a:r>
              <a:rPr lang="fr-CA"/>
              <a:t>Rédaction du deuxième projet de loi</a:t>
            </a:r>
          </a:p>
        </p:txBody>
      </p:sp>
      <p:sp>
        <p:nvSpPr>
          <p:cNvPr id="2" name="Espace réservé du texte 3">
            <a:extLst>
              <a:ext uri="{FF2B5EF4-FFF2-40B4-BE49-F238E27FC236}">
                <a16:creationId xmlns:a16="http://schemas.microsoft.com/office/drawing/2014/main" id="{B69B550A-384E-D112-82E7-8580FEC3B2DB}"/>
              </a:ext>
            </a:extLst>
          </p:cNvPr>
          <p:cNvSpPr txBox="1">
            <a:spLocks/>
          </p:cNvSpPr>
          <p:nvPr/>
        </p:nvSpPr>
        <p:spPr>
          <a:xfrm>
            <a:off x="1141510" y="1571633"/>
            <a:ext cx="10635447" cy="16738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sz="3200">
                <a:solidFill>
                  <a:srgbClr val="333F48"/>
                </a:solidFill>
              </a:rPr>
              <a:t>Déroulement (suite) : </a:t>
            </a:r>
          </a:p>
          <a:p>
            <a:pPr lvl="1"/>
            <a:r>
              <a:rPr lang="fr-FR" sz="3200"/>
              <a:t>Choisissez le projet de loi d’une équipe qui servira de base au projet commun pour la classe.</a:t>
            </a:r>
          </a:p>
        </p:txBody>
      </p:sp>
      <p:pic>
        <p:nvPicPr>
          <p:cNvPr id="5" name="Graphique 4">
            <a:extLst>
              <a:ext uri="{FF2B5EF4-FFF2-40B4-BE49-F238E27FC236}">
                <a16:creationId xmlns:a16="http://schemas.microsoft.com/office/drawing/2014/main" id="{1558CAF5-A6C1-D42F-A6FA-04E714D51A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34282" y="-32677"/>
            <a:ext cx="1816031" cy="1816031"/>
          </a:xfrm>
          <a:prstGeom prst="rect">
            <a:avLst/>
          </a:prstGeom>
        </p:spPr>
      </p:pic>
      <p:pic>
        <p:nvPicPr>
          <p:cNvPr id="6" name="Graphique 5">
            <a:extLst>
              <a:ext uri="{FF2B5EF4-FFF2-40B4-BE49-F238E27FC236}">
                <a16:creationId xmlns:a16="http://schemas.microsoft.com/office/drawing/2014/main" id="{9A2FFC51-7AD0-4B34-6B2E-82E28B5230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36440" y="5286367"/>
            <a:ext cx="1209928" cy="1209928"/>
          </a:xfrm>
          <a:prstGeom prst="rect">
            <a:avLst/>
          </a:prstGeom>
        </p:spPr>
      </p:pic>
      <p:pic>
        <p:nvPicPr>
          <p:cNvPr id="8" name="Graphique 7">
            <a:extLst>
              <a:ext uri="{FF2B5EF4-FFF2-40B4-BE49-F238E27FC236}">
                <a16:creationId xmlns:a16="http://schemas.microsoft.com/office/drawing/2014/main" id="{627A1984-69D8-A38E-D805-B325FDCCFD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34282" y="5286367"/>
            <a:ext cx="1209928" cy="1209928"/>
          </a:xfrm>
          <a:prstGeom prst="rect">
            <a:avLst/>
          </a:prstGeom>
        </p:spPr>
      </p:pic>
      <p:pic>
        <p:nvPicPr>
          <p:cNvPr id="9" name="Graphique 8">
            <a:extLst>
              <a:ext uri="{FF2B5EF4-FFF2-40B4-BE49-F238E27FC236}">
                <a16:creationId xmlns:a16="http://schemas.microsoft.com/office/drawing/2014/main" id="{3684AFCD-BC5A-203A-EF97-88AE8B46AFD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464" y="3268853"/>
            <a:ext cx="897558" cy="1673824"/>
          </a:xfrm>
          <a:prstGeom prst="rect">
            <a:avLst/>
          </a:prstGeom>
        </p:spPr>
      </p:pic>
      <p:sp>
        <p:nvSpPr>
          <p:cNvPr id="3" name="Espace réservé du texte 3">
            <a:extLst>
              <a:ext uri="{FF2B5EF4-FFF2-40B4-BE49-F238E27FC236}">
                <a16:creationId xmlns:a16="http://schemas.microsoft.com/office/drawing/2014/main" id="{9CCAB0DA-E5B6-A4A9-4AF3-4A893761DD3E}"/>
              </a:ext>
            </a:extLst>
          </p:cNvPr>
          <p:cNvSpPr txBox="1">
            <a:spLocks/>
          </p:cNvSpPr>
          <p:nvPr/>
        </p:nvSpPr>
        <p:spPr>
          <a:xfrm>
            <a:off x="1141510" y="3143265"/>
            <a:ext cx="10635447" cy="110225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3200"/>
              <a:t>Proposez des modifications, des ajouts ou des retraits aux articles du projet commun.</a:t>
            </a:r>
          </a:p>
        </p:txBody>
      </p:sp>
      <p:sp>
        <p:nvSpPr>
          <p:cNvPr id="4" name="Espace réservé du texte 3">
            <a:extLst>
              <a:ext uri="{FF2B5EF4-FFF2-40B4-BE49-F238E27FC236}">
                <a16:creationId xmlns:a16="http://schemas.microsoft.com/office/drawing/2014/main" id="{5DF32ACA-142E-ECAB-42AA-43C1E743D98E}"/>
              </a:ext>
            </a:extLst>
          </p:cNvPr>
          <p:cNvSpPr txBox="1">
            <a:spLocks/>
          </p:cNvSpPr>
          <p:nvPr/>
        </p:nvSpPr>
        <p:spPr>
          <a:xfrm>
            <a:off x="1141509" y="4105765"/>
            <a:ext cx="10635447" cy="110225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3200"/>
              <a:t>Votez tous ensemble sur les nombreux articles proposés pour élaborer un projet de loi final.</a:t>
            </a:r>
          </a:p>
        </p:txBody>
      </p:sp>
    </p:spTree>
    <p:extLst>
      <p:ext uri="{BB962C8B-B14F-4D97-AF65-F5344CB8AC3E}">
        <p14:creationId xmlns:p14="http://schemas.microsoft.com/office/powerpoint/2010/main" val="115838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665826" y="352443"/>
            <a:ext cx="10421938" cy="914400"/>
          </a:xfrm>
        </p:spPr>
        <p:txBody>
          <a:bodyPr/>
          <a:lstStyle/>
          <a:p>
            <a:r>
              <a:rPr lang="fr-CA">
                <a:solidFill>
                  <a:schemeClr val="accent1"/>
                </a:solidFill>
              </a:rPr>
              <a:t>Pour en savoir plus…</a:t>
            </a:r>
          </a:p>
        </p:txBody>
      </p:sp>
      <p:sp>
        <p:nvSpPr>
          <p:cNvPr id="2" name="Espace réservé du texte 3">
            <a:extLst>
              <a:ext uri="{FF2B5EF4-FFF2-40B4-BE49-F238E27FC236}">
                <a16:creationId xmlns:a16="http://schemas.microsoft.com/office/drawing/2014/main" id="{B69B550A-384E-D112-82E7-8580FEC3B2DB}"/>
              </a:ext>
            </a:extLst>
          </p:cNvPr>
          <p:cNvSpPr txBox="1">
            <a:spLocks/>
          </p:cNvSpPr>
          <p:nvPr/>
        </p:nvSpPr>
        <p:spPr>
          <a:xfrm>
            <a:off x="2600961" y="1587356"/>
            <a:ext cx="9509760" cy="31450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6"/>
            <a:r>
              <a:rPr lang="fr-FR" sz="3200">
                <a:solidFill>
                  <a:srgbClr val="333F48"/>
                </a:solidFill>
              </a:rPr>
              <a:t>À la fin de ton </a:t>
            </a:r>
            <a:r>
              <a:rPr lang="fr-FR" sz="3200">
                <a:solidFill>
                  <a:srgbClr val="F6891F"/>
                </a:solidFill>
              </a:rPr>
              <a:t>Cahier de l’élève </a:t>
            </a:r>
            <a:br>
              <a:rPr lang="fr-FR" sz="3200">
                <a:solidFill>
                  <a:srgbClr val="F6891F"/>
                </a:solidFill>
              </a:rPr>
            </a:br>
            <a:r>
              <a:rPr lang="fr-FR" sz="3200">
                <a:solidFill>
                  <a:srgbClr val="333F48"/>
                </a:solidFill>
              </a:rPr>
              <a:t>découvre :</a:t>
            </a:r>
          </a:p>
          <a:p>
            <a:pPr lvl="1"/>
            <a:r>
              <a:rPr lang="fr-CA" sz="3200"/>
              <a:t>le droit à l’intégrité,</a:t>
            </a:r>
          </a:p>
          <a:p>
            <a:pPr lvl="1"/>
            <a:r>
              <a:rPr lang="fr-CA" sz="3200"/>
              <a:t>le consentement libre et éclairé,</a:t>
            </a:r>
          </a:p>
          <a:p>
            <a:pPr lvl="1"/>
            <a:r>
              <a:rPr lang="fr-CA" sz="3200"/>
              <a:t>l’autorisation d’un soin à partir de 14 ans,</a:t>
            </a:r>
          </a:p>
          <a:p>
            <a:pPr lvl="1"/>
            <a:r>
              <a:rPr lang="fr-CA" sz="3200"/>
              <a:t>les soins requis ou non par l’état de santé,</a:t>
            </a:r>
          </a:p>
          <a:p>
            <a:pPr lvl="1"/>
            <a:r>
              <a:rPr lang="fr-CA" sz="3200"/>
              <a:t>les règles strictes pour donner une partie de son corps.</a:t>
            </a:r>
            <a:endParaRPr lang="fr-FR" sz="3200"/>
          </a:p>
        </p:txBody>
      </p:sp>
      <p:pic>
        <p:nvPicPr>
          <p:cNvPr id="8" name="Image 7" descr="Une image contenant habits, dessin humoristique&#10;&#10;Description générée automatiquement">
            <a:extLst>
              <a:ext uri="{FF2B5EF4-FFF2-40B4-BE49-F238E27FC236}">
                <a16:creationId xmlns:a16="http://schemas.microsoft.com/office/drawing/2014/main" id="{D87C5DCD-6F66-7566-9F4A-0CD58756C22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97839" y="2639169"/>
            <a:ext cx="3098800" cy="4538830"/>
          </a:xfrm>
          <a:prstGeom prst="rect">
            <a:avLst/>
          </a:prstGeom>
        </p:spPr>
      </p:pic>
      <p:pic>
        <p:nvPicPr>
          <p:cNvPr id="4" name="Image 3" descr="Une image contenant clipart, dessin, illustration, dessin humoristique&#10;&#10;Description générée automatiquement">
            <a:extLst>
              <a:ext uri="{FF2B5EF4-FFF2-40B4-BE49-F238E27FC236}">
                <a16:creationId xmlns:a16="http://schemas.microsoft.com/office/drawing/2014/main" id="{4F5C4624-D04C-83E3-1BE2-EE4154FA21C4}"/>
              </a:ext>
            </a:extLst>
          </p:cNvPr>
          <p:cNvPicPr>
            <a:picLocks noChangeAspect="1"/>
          </p:cNvPicPr>
          <p:nvPr/>
        </p:nvPicPr>
        <p:blipFill>
          <a:blip r:embed="rId7"/>
          <a:stretch>
            <a:fillRect/>
          </a:stretch>
        </p:blipFill>
        <p:spPr>
          <a:xfrm>
            <a:off x="9999406" y="131555"/>
            <a:ext cx="2569184" cy="3583336"/>
          </a:xfrm>
          <a:prstGeom prst="rect">
            <a:avLst/>
          </a:prstGeom>
        </p:spPr>
      </p:pic>
    </p:spTree>
    <p:extLst>
      <p:ext uri="{BB962C8B-B14F-4D97-AF65-F5344CB8AC3E}">
        <p14:creationId xmlns:p14="http://schemas.microsoft.com/office/powerpoint/2010/main" val="362246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2">
            <a:extLst>
              <a:ext uri="{FF2B5EF4-FFF2-40B4-BE49-F238E27FC236}">
                <a16:creationId xmlns:a16="http://schemas.microsoft.com/office/drawing/2014/main" id="{557E45DE-39E5-15C6-254D-D3E509570C45}"/>
              </a:ext>
            </a:extLst>
          </p:cNvPr>
          <p:cNvPicPr>
            <a:picLocks noChangeAspect="1"/>
          </p:cNvPicPr>
          <p:nvPr/>
        </p:nvPicPr>
        <p:blipFill rotWithShape="1">
          <a:blip r:embed="rId4"/>
          <a:srcRect t="1969" b="1969"/>
          <a:stretch/>
        </p:blipFill>
        <p:spPr>
          <a:xfrm>
            <a:off x="8580682" y="3119119"/>
            <a:ext cx="3611318" cy="3738881"/>
          </a:xfrm>
          <a:prstGeom prst="rect">
            <a:avLst/>
          </a:prstGeom>
        </p:spPr>
      </p:pic>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665826" y="468821"/>
            <a:ext cx="10421938" cy="914400"/>
          </a:xfrm>
        </p:spPr>
        <p:txBody>
          <a:bodyPr/>
          <a:lstStyle/>
          <a:p>
            <a:r>
              <a:rPr lang="fr-CA">
                <a:solidFill>
                  <a:schemeClr val="accent1"/>
                </a:solidFill>
              </a:rPr>
              <a:t>En guise de conclusion</a:t>
            </a:r>
          </a:p>
        </p:txBody>
      </p:sp>
      <p:sp>
        <p:nvSpPr>
          <p:cNvPr id="2" name="Espace réservé du texte 3">
            <a:extLst>
              <a:ext uri="{FF2B5EF4-FFF2-40B4-BE49-F238E27FC236}">
                <a16:creationId xmlns:a16="http://schemas.microsoft.com/office/drawing/2014/main" id="{B69B550A-384E-D112-82E7-8580FEC3B2DB}"/>
              </a:ext>
            </a:extLst>
          </p:cNvPr>
          <p:cNvSpPr txBox="1">
            <a:spLocks/>
          </p:cNvSpPr>
          <p:nvPr/>
        </p:nvSpPr>
        <p:spPr>
          <a:xfrm>
            <a:off x="665826" y="1037781"/>
            <a:ext cx="10554941" cy="31450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5">
                  <a:extLst>
                    <a:ext uri="{96DAC541-7B7A-43D3-8B79-37D633B846F1}">
                      <asvg:svgBlip xmlns:asvg="http://schemas.microsoft.com/office/drawing/2016/SVG/main" r:embed="rId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a:tabLst>
                <a:tab pos="6391275" algn="r"/>
              </a:tabLst>
            </a:pPr>
            <a:r>
              <a:rPr lang="fr-CA">
                <a:solidFill>
                  <a:srgbClr val="000000"/>
                </a:solidFill>
                <a:effectLst/>
                <a:latin typeface="Arial" panose="020B0604020202020204" pitchFamily="34" charset="0"/>
                <a:ea typeface="Cambria" panose="02040503050406030204" pitchFamily="18" charset="0"/>
                <a:cs typeface="Neutraface Slab Text"/>
              </a:rPr>
              <a:t>La </a:t>
            </a:r>
            <a:r>
              <a:rPr lang="fr-CA" b="1">
                <a:solidFill>
                  <a:srgbClr val="000000"/>
                </a:solidFill>
                <a:effectLst/>
                <a:latin typeface="Arial" panose="020B0604020202020204" pitchFamily="34" charset="0"/>
                <a:ea typeface="Cambria" panose="02040503050406030204" pitchFamily="18" charset="0"/>
                <a:cs typeface="Neutraface Slab Text"/>
              </a:rPr>
              <a:t>bioéthique</a:t>
            </a:r>
            <a:r>
              <a:rPr lang="fr-CA">
                <a:solidFill>
                  <a:srgbClr val="000000"/>
                </a:solidFill>
                <a:effectLst/>
                <a:latin typeface="Arial" panose="020B0604020202020204" pitchFamily="34" charset="0"/>
                <a:ea typeface="Cambria" panose="02040503050406030204" pitchFamily="18" charset="0"/>
                <a:cs typeface="Neutraface Slab Text"/>
              </a:rPr>
              <a:t> est un domaine complexe qui soulève des questions éthiques liées à la vie, à la santé et à la technologie.</a:t>
            </a:r>
          </a:p>
          <a:p>
            <a:pPr>
              <a:lnSpc>
                <a:spcPct val="100000"/>
              </a:lnSpc>
              <a:tabLst>
                <a:tab pos="6391275" algn="r"/>
              </a:tabLst>
            </a:pPr>
            <a:endParaRPr lang="fr-CA" sz="2000">
              <a:solidFill>
                <a:srgbClr val="000000"/>
              </a:solidFill>
              <a:effectLst/>
              <a:latin typeface="Arial" panose="020B0604020202020204" pitchFamily="34" charset="0"/>
              <a:ea typeface="Cambria" panose="02040503050406030204" pitchFamily="18" charset="0"/>
              <a:cs typeface="Neutraface Slab Text"/>
            </a:endParaRPr>
          </a:p>
          <a:p>
            <a:pPr>
              <a:tabLst>
                <a:tab pos="6391275" algn="r"/>
              </a:tabLst>
            </a:pPr>
            <a:r>
              <a:rPr lang="fr-CA">
                <a:solidFill>
                  <a:srgbClr val="000000"/>
                </a:solidFill>
                <a:latin typeface="Arial" panose="020B0604020202020204" pitchFamily="34" charset="0"/>
                <a:ea typeface="Cambria" panose="02040503050406030204" pitchFamily="18" charset="0"/>
                <a:cs typeface="Cambria" panose="02040503050406030204" pitchFamily="18" charset="0"/>
              </a:rPr>
              <a:t>Cette activité vous a permis de découvrir les enjeux liés à la conception de bébés-médicaments. Dans le futur, vous entendrez sûrement parler d’autres sujets sensibles tels que </a:t>
            </a:r>
            <a:br>
              <a:rPr lang="fr-CA">
                <a:solidFill>
                  <a:srgbClr val="000000"/>
                </a:solidFill>
                <a:latin typeface="Arial" panose="020B0604020202020204" pitchFamily="34" charset="0"/>
                <a:ea typeface="Cambria" panose="02040503050406030204" pitchFamily="18" charset="0"/>
                <a:cs typeface="Cambria" panose="02040503050406030204" pitchFamily="18" charset="0"/>
              </a:rPr>
            </a:br>
            <a:r>
              <a:rPr lang="fr-CA">
                <a:solidFill>
                  <a:srgbClr val="000000"/>
                </a:solidFill>
                <a:latin typeface="Arial" panose="020B0604020202020204" pitchFamily="34" charset="0"/>
                <a:ea typeface="Cambria" panose="02040503050406030204" pitchFamily="18" charset="0"/>
                <a:cs typeface="Cambria" panose="02040503050406030204" pitchFamily="18" charset="0"/>
              </a:rPr>
              <a:t>le droit à l’</a:t>
            </a:r>
            <a:r>
              <a:rPr lang="fr-CA" b="1">
                <a:solidFill>
                  <a:srgbClr val="000000"/>
                </a:solidFill>
                <a:latin typeface="Arial" panose="020B0604020202020204" pitchFamily="34" charset="0"/>
                <a:ea typeface="Cambria" panose="02040503050406030204" pitchFamily="18" charset="0"/>
                <a:cs typeface="Cambria" panose="02040503050406030204" pitchFamily="18" charset="0"/>
              </a:rPr>
              <a:t>avortement</a:t>
            </a:r>
            <a:r>
              <a:rPr lang="fr-CA">
                <a:solidFill>
                  <a:srgbClr val="000000"/>
                </a:solidFill>
                <a:latin typeface="Arial" panose="020B0604020202020204" pitchFamily="34" charset="0"/>
                <a:ea typeface="Cambria" panose="02040503050406030204" pitchFamily="18" charset="0"/>
                <a:cs typeface="Cambria" panose="02040503050406030204" pitchFamily="18" charset="0"/>
              </a:rPr>
              <a:t>, le </a:t>
            </a:r>
            <a:r>
              <a:rPr lang="fr-CA" b="1">
                <a:solidFill>
                  <a:srgbClr val="000000"/>
                </a:solidFill>
                <a:latin typeface="Arial" panose="020B0604020202020204" pitchFamily="34" charset="0"/>
                <a:ea typeface="Cambria" panose="02040503050406030204" pitchFamily="18" charset="0"/>
                <a:cs typeface="Cambria" panose="02040503050406030204" pitchFamily="18" charset="0"/>
              </a:rPr>
              <a:t>statut moral des fœtus</a:t>
            </a:r>
            <a:r>
              <a:rPr lang="fr-CA">
                <a:solidFill>
                  <a:srgbClr val="000000"/>
                </a:solidFill>
                <a:latin typeface="Arial" panose="020B0604020202020204" pitchFamily="34" charset="0"/>
                <a:ea typeface="Cambria" panose="02040503050406030204" pitchFamily="18" charset="0"/>
                <a:cs typeface="Cambria" panose="02040503050406030204" pitchFamily="18" charset="0"/>
              </a:rPr>
              <a:t>, </a:t>
            </a:r>
            <a:br>
              <a:rPr lang="fr-CA">
                <a:solidFill>
                  <a:srgbClr val="000000"/>
                </a:solidFill>
                <a:latin typeface="Arial" panose="020B0604020202020204" pitchFamily="34" charset="0"/>
                <a:ea typeface="Cambria" panose="02040503050406030204" pitchFamily="18" charset="0"/>
                <a:cs typeface="Cambria" panose="02040503050406030204" pitchFamily="18" charset="0"/>
              </a:rPr>
            </a:br>
            <a:r>
              <a:rPr lang="fr-CA">
                <a:solidFill>
                  <a:srgbClr val="000000"/>
                </a:solidFill>
                <a:latin typeface="Arial" panose="020B0604020202020204" pitchFamily="34" charset="0"/>
                <a:ea typeface="Cambria" panose="02040503050406030204" pitchFamily="18" charset="0"/>
                <a:cs typeface="Cambria" panose="02040503050406030204" pitchFamily="18" charset="0"/>
              </a:rPr>
              <a:t>la </a:t>
            </a:r>
            <a:r>
              <a:rPr lang="fr-CA" b="1">
                <a:solidFill>
                  <a:srgbClr val="000000"/>
                </a:solidFill>
                <a:latin typeface="Arial" panose="020B0604020202020204" pitchFamily="34" charset="0"/>
                <a:ea typeface="Cambria" panose="02040503050406030204" pitchFamily="18" charset="0"/>
                <a:cs typeface="Cambria" panose="02040503050406030204" pitchFamily="18" charset="0"/>
              </a:rPr>
              <a:t>gestation pour autrui </a:t>
            </a:r>
            <a:r>
              <a:rPr lang="fr-CA">
                <a:solidFill>
                  <a:srgbClr val="000000"/>
                </a:solidFill>
                <a:latin typeface="Arial" panose="020B0604020202020204" pitchFamily="34" charset="0"/>
                <a:ea typeface="Cambria" panose="02040503050406030204" pitchFamily="18" charset="0"/>
                <a:cs typeface="Cambria" panose="02040503050406030204" pitchFamily="18" charset="0"/>
              </a:rPr>
              <a:t>et le </a:t>
            </a:r>
            <a:r>
              <a:rPr lang="fr-CA" b="1">
                <a:solidFill>
                  <a:srgbClr val="000000"/>
                </a:solidFill>
                <a:latin typeface="Arial" panose="020B0604020202020204" pitchFamily="34" charset="0"/>
                <a:ea typeface="Cambria" panose="02040503050406030204" pitchFamily="18" charset="0"/>
                <a:cs typeface="Cambria" panose="02040503050406030204" pitchFamily="18" charset="0"/>
              </a:rPr>
              <a:t>clonage</a:t>
            </a:r>
            <a:r>
              <a:rPr lang="fr-CA">
                <a:solidFill>
                  <a:srgbClr val="000000"/>
                </a:solidFill>
                <a:latin typeface="Arial" panose="020B0604020202020204" pitchFamily="34" charset="0"/>
                <a:ea typeface="Cambria" panose="02040503050406030204" pitchFamily="18" charset="0"/>
                <a:cs typeface="Cambria" panose="02040503050406030204" pitchFamily="18" charset="0"/>
              </a:rPr>
              <a:t> humain </a:t>
            </a:r>
            <a:br>
              <a:rPr lang="fr-CA">
                <a:solidFill>
                  <a:srgbClr val="000000"/>
                </a:solidFill>
                <a:latin typeface="Arial" panose="020B0604020202020204" pitchFamily="34" charset="0"/>
                <a:ea typeface="Cambria" panose="02040503050406030204" pitchFamily="18" charset="0"/>
                <a:cs typeface="Cambria" panose="02040503050406030204" pitchFamily="18" charset="0"/>
              </a:rPr>
            </a:br>
            <a:r>
              <a:rPr lang="fr-CA">
                <a:solidFill>
                  <a:srgbClr val="000000"/>
                </a:solidFill>
                <a:latin typeface="Arial" panose="020B0604020202020204" pitchFamily="34" charset="0"/>
                <a:ea typeface="Cambria" panose="02040503050406030204" pitchFamily="18" charset="0"/>
                <a:cs typeface="Cambria" panose="02040503050406030204" pitchFamily="18" charset="0"/>
              </a:rPr>
              <a:t>comme source d’organes.</a:t>
            </a:r>
          </a:p>
          <a:p>
            <a:pPr>
              <a:tabLst>
                <a:tab pos="6391275" algn="r"/>
              </a:tabLst>
            </a:pPr>
            <a:endParaRPr lang="fr-CA" sz="200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a:p>
            <a:pPr>
              <a:tabLst>
                <a:tab pos="6391275" algn="r"/>
              </a:tabLst>
            </a:pPr>
            <a:r>
              <a:rPr lang="fr-CA">
                <a:solidFill>
                  <a:srgbClr val="000000"/>
                </a:solidFill>
                <a:latin typeface="Arial" panose="020B0604020202020204" pitchFamily="34" charset="0"/>
                <a:ea typeface="Cambria" panose="02040503050406030204" pitchFamily="18" charset="0"/>
                <a:cs typeface="Cambria" panose="02040503050406030204" pitchFamily="18" charset="0"/>
              </a:rPr>
              <a:t>Nous vous invitons à vous informer sur ces sujets </a:t>
            </a:r>
            <a:br>
              <a:rPr lang="fr-CA">
                <a:solidFill>
                  <a:srgbClr val="000000"/>
                </a:solidFill>
                <a:latin typeface="Arial" panose="020B0604020202020204" pitchFamily="34" charset="0"/>
                <a:ea typeface="Cambria" panose="02040503050406030204" pitchFamily="18" charset="0"/>
                <a:cs typeface="Cambria" panose="02040503050406030204" pitchFamily="18" charset="0"/>
              </a:rPr>
            </a:br>
            <a:r>
              <a:rPr lang="fr-CA">
                <a:solidFill>
                  <a:srgbClr val="000000"/>
                </a:solidFill>
                <a:latin typeface="Arial" panose="020B0604020202020204" pitchFamily="34" charset="0"/>
                <a:ea typeface="Cambria" panose="02040503050406030204" pitchFamily="18" charset="0"/>
                <a:cs typeface="Cambria" panose="02040503050406030204" pitchFamily="18" charset="0"/>
              </a:rPr>
              <a:t>et à exprimer votre opinion pour participer à ces </a:t>
            </a:r>
            <a:br>
              <a:rPr lang="fr-CA">
                <a:solidFill>
                  <a:srgbClr val="000000"/>
                </a:solidFill>
                <a:latin typeface="Arial" panose="020B0604020202020204" pitchFamily="34" charset="0"/>
                <a:ea typeface="Cambria" panose="02040503050406030204" pitchFamily="18" charset="0"/>
                <a:cs typeface="Cambria" panose="02040503050406030204" pitchFamily="18" charset="0"/>
              </a:rPr>
            </a:br>
            <a:r>
              <a:rPr lang="fr-CA">
                <a:solidFill>
                  <a:srgbClr val="000000"/>
                </a:solidFill>
                <a:latin typeface="Arial" panose="020B0604020202020204" pitchFamily="34" charset="0"/>
                <a:ea typeface="Cambria" panose="02040503050406030204" pitchFamily="18" charset="0"/>
                <a:cs typeface="Cambria" panose="02040503050406030204" pitchFamily="18" charset="0"/>
              </a:rPr>
              <a:t>débats de société.</a:t>
            </a:r>
            <a:endParaRPr lang="fr-CA">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65861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51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81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D3E3D27-0BA8-F641-B446-49C7BE20B288}"/>
              </a:ext>
            </a:extLst>
          </p:cNvPr>
          <p:cNvSpPr>
            <a:spLocks noGrp="1"/>
          </p:cNvSpPr>
          <p:nvPr>
            <p:ph type="title"/>
          </p:nvPr>
        </p:nvSpPr>
        <p:spPr>
          <a:xfrm>
            <a:off x="663448" y="670242"/>
            <a:ext cx="10421938" cy="914400"/>
          </a:xfrm>
        </p:spPr>
        <p:txBody>
          <a:bodyPr/>
          <a:lstStyle/>
          <a:p>
            <a:r>
              <a:rPr lang="fr-CA"/>
              <a:t>Qu’est-ce qu’un bébé-médicament?</a:t>
            </a:r>
          </a:p>
        </p:txBody>
      </p:sp>
      <p:pic>
        <p:nvPicPr>
          <p:cNvPr id="9" name="Média en ligne 8" title="Qu'est-ce que le bébé-médicament ?">
            <a:hlinkClick r:id="" action="ppaction://media"/>
            <a:extLst>
              <a:ext uri="{FF2B5EF4-FFF2-40B4-BE49-F238E27FC236}">
                <a16:creationId xmlns:a16="http://schemas.microsoft.com/office/drawing/2014/main" id="{A20A32B8-7460-876E-B4CF-4EF49753C359}"/>
              </a:ext>
            </a:extLst>
          </p:cNvPr>
          <p:cNvPicPr>
            <a:picLocks noRot="1" noChangeAspect="1"/>
          </p:cNvPicPr>
          <p:nvPr>
            <a:videoFile r:link="rId1"/>
          </p:nvPr>
        </p:nvPicPr>
        <p:blipFill>
          <a:blip r:embed="rId5"/>
          <a:stretch>
            <a:fillRect/>
          </a:stretch>
        </p:blipFill>
        <p:spPr>
          <a:xfrm>
            <a:off x="4185781" y="1499655"/>
            <a:ext cx="7721748" cy="4362798"/>
          </a:xfrm>
          <a:prstGeom prst="rect">
            <a:avLst/>
          </a:prstGeom>
        </p:spPr>
      </p:pic>
      <p:sp>
        <p:nvSpPr>
          <p:cNvPr id="10" name="Espace réservé du texte 1">
            <a:extLst>
              <a:ext uri="{FF2B5EF4-FFF2-40B4-BE49-F238E27FC236}">
                <a16:creationId xmlns:a16="http://schemas.microsoft.com/office/drawing/2014/main" id="{C280217E-BA72-6222-FFF9-6AC81F5D4426}"/>
              </a:ext>
            </a:extLst>
          </p:cNvPr>
          <p:cNvSpPr txBox="1">
            <a:spLocks/>
          </p:cNvSpPr>
          <p:nvPr/>
        </p:nvSpPr>
        <p:spPr>
          <a:xfrm>
            <a:off x="284471" y="3429000"/>
            <a:ext cx="3687324" cy="245427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6">
                  <a:extLst>
                    <a:ext uri="{96DAC541-7B7A-43D3-8B79-37D633B846F1}">
                      <asvg:svgBlip xmlns:asvg="http://schemas.microsoft.com/office/drawing/2016/SVG/main" r:embed="rId7"/>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marL="0" lvl="4" indent="0">
              <a:buNone/>
            </a:pPr>
            <a:r>
              <a:rPr lang="fr-CA"/>
              <a:t>Avais-tu déjà entendu parler des </a:t>
            </a:r>
            <a:r>
              <a:rPr lang="fr-CA">
                <a:solidFill>
                  <a:srgbClr val="F6891F"/>
                </a:solidFill>
              </a:rPr>
              <a:t>bébés-médicaments</a:t>
            </a:r>
            <a:r>
              <a:rPr lang="fr-CA"/>
              <a:t>?</a:t>
            </a:r>
          </a:p>
          <a:p>
            <a:pPr marL="0" lvl="4" indent="0">
              <a:buNone/>
            </a:pPr>
            <a:r>
              <a:rPr lang="fr-CA"/>
              <a:t>Quelles sont tes </a:t>
            </a:r>
            <a:r>
              <a:rPr lang="fr-CA">
                <a:solidFill>
                  <a:srgbClr val="F6891F"/>
                </a:solidFill>
              </a:rPr>
              <a:t>premières réflexions</a:t>
            </a:r>
            <a:r>
              <a:rPr lang="fr-CA"/>
              <a:t>?</a:t>
            </a:r>
          </a:p>
        </p:txBody>
      </p:sp>
      <p:grpSp>
        <p:nvGrpSpPr>
          <p:cNvPr id="11" name="Groupe 10">
            <a:extLst>
              <a:ext uri="{FF2B5EF4-FFF2-40B4-BE49-F238E27FC236}">
                <a16:creationId xmlns:a16="http://schemas.microsoft.com/office/drawing/2014/main" id="{26E1421D-AEEA-CF28-B2DD-5C78DFD8B2C8}"/>
              </a:ext>
            </a:extLst>
          </p:cNvPr>
          <p:cNvGrpSpPr/>
          <p:nvPr/>
        </p:nvGrpSpPr>
        <p:grpSpPr>
          <a:xfrm>
            <a:off x="572899" y="1339198"/>
            <a:ext cx="2790739" cy="1921683"/>
            <a:chOff x="8680004" y="1396758"/>
            <a:chExt cx="2790739" cy="1921683"/>
          </a:xfrm>
        </p:grpSpPr>
        <p:sp>
          <p:nvSpPr>
            <p:cNvPr id="12" name="Rectangle 11">
              <a:extLst>
                <a:ext uri="{FF2B5EF4-FFF2-40B4-BE49-F238E27FC236}">
                  <a16:creationId xmlns:a16="http://schemas.microsoft.com/office/drawing/2014/main" id="{E79F6EBB-9610-9071-5836-A9D29FDECFE5}"/>
                </a:ext>
              </a:extLst>
            </p:cNvPr>
            <p:cNvSpPr/>
            <p:nvPr/>
          </p:nvSpPr>
          <p:spPr>
            <a:xfrm rot="21278282">
              <a:off x="8680004" y="1995002"/>
              <a:ext cx="1049260" cy="1323439"/>
            </a:xfrm>
            <a:prstGeom prst="rect">
              <a:avLst/>
            </a:prstGeom>
            <a:noFill/>
          </p:spPr>
          <p:txBody>
            <a:bodyPr wrap="square" lIns="91440" tIns="45720" rIns="91440" bIns="45720">
              <a:spAutoFit/>
            </a:bodyPr>
            <a:lstStyle/>
            <a:p>
              <a:pPr algn="ctr"/>
              <a:r>
                <a:rPr lang="fr-FR" sz="8000" b="1" cap="none" spc="0">
                  <a:ln w="6600">
                    <a:solidFill>
                      <a:schemeClr val="accent2"/>
                    </a:solidFill>
                    <a:prstDash val="solid"/>
                  </a:ln>
                  <a:solidFill>
                    <a:srgbClr val="F6891F"/>
                  </a:solidFill>
                  <a:effectLst>
                    <a:outerShdw dist="38100" dir="2700000" algn="tl" rotWithShape="0">
                      <a:schemeClr val="accent2"/>
                    </a:outerShdw>
                  </a:effectLst>
                </a:rPr>
                <a:t>?</a:t>
              </a:r>
            </a:p>
          </p:txBody>
        </p:sp>
        <p:sp>
          <p:nvSpPr>
            <p:cNvPr id="14" name="Rectangle 13">
              <a:extLst>
                <a:ext uri="{FF2B5EF4-FFF2-40B4-BE49-F238E27FC236}">
                  <a16:creationId xmlns:a16="http://schemas.microsoft.com/office/drawing/2014/main" id="{88312400-CB6E-28C7-696B-115AC21053B2}"/>
                </a:ext>
              </a:extLst>
            </p:cNvPr>
            <p:cNvSpPr/>
            <p:nvPr/>
          </p:nvSpPr>
          <p:spPr>
            <a:xfrm rot="290668">
              <a:off x="9193698" y="1396758"/>
              <a:ext cx="1049260" cy="1107996"/>
            </a:xfrm>
            <a:prstGeom prst="rect">
              <a:avLst/>
            </a:prstGeom>
            <a:noFill/>
          </p:spPr>
          <p:txBody>
            <a:bodyPr wrap="square" lIns="91440" tIns="45720" rIns="91440" bIns="45720">
              <a:spAutoFit/>
            </a:bodyPr>
            <a:lstStyle/>
            <a:p>
              <a:pPr algn="ctr"/>
              <a:r>
                <a:rPr lang="fr-FR" sz="6600" b="1" cap="none" spc="0">
                  <a:ln w="6600">
                    <a:solidFill>
                      <a:schemeClr val="accent2"/>
                    </a:solidFill>
                    <a:prstDash val="solid"/>
                  </a:ln>
                  <a:solidFill>
                    <a:srgbClr val="FFFFFF"/>
                  </a:solidFill>
                  <a:effectLst>
                    <a:outerShdw dist="38100" dir="2700000" algn="tl" rotWithShape="0">
                      <a:schemeClr val="accent2"/>
                    </a:outerShdw>
                  </a:effectLst>
                </a:rPr>
                <a:t>?</a:t>
              </a:r>
            </a:p>
          </p:txBody>
        </p:sp>
        <p:sp>
          <p:nvSpPr>
            <p:cNvPr id="16" name="Rectangle 15">
              <a:extLst>
                <a:ext uri="{FF2B5EF4-FFF2-40B4-BE49-F238E27FC236}">
                  <a16:creationId xmlns:a16="http://schemas.microsoft.com/office/drawing/2014/main" id="{D694C20E-46AC-69A5-D037-96452B7619B2}"/>
                </a:ext>
              </a:extLst>
            </p:cNvPr>
            <p:cNvSpPr/>
            <p:nvPr/>
          </p:nvSpPr>
          <p:spPr>
            <a:xfrm rot="21223100">
              <a:off x="9788804" y="2467862"/>
              <a:ext cx="811194" cy="830997"/>
            </a:xfrm>
            <a:prstGeom prst="rect">
              <a:avLst/>
            </a:prstGeom>
            <a:noFill/>
          </p:spPr>
          <p:txBody>
            <a:bodyPr wrap="square" lIns="91440" tIns="45720" rIns="91440" bIns="45720">
              <a:spAutoFit/>
            </a:bodyPr>
            <a:lstStyle/>
            <a:p>
              <a:pPr algn="ctr"/>
              <a:r>
                <a:rPr lang="fr-FR" sz="4800" b="1" cap="none" spc="0">
                  <a:ln w="6600">
                    <a:solidFill>
                      <a:srgbClr val="F6891F"/>
                    </a:solidFill>
                    <a:prstDash val="solid"/>
                  </a:ln>
                  <a:solidFill>
                    <a:srgbClr val="FFFFFF"/>
                  </a:solidFill>
                  <a:effectLst>
                    <a:outerShdw dist="38100" dir="2700000" algn="tl" rotWithShape="0">
                      <a:srgbClr val="F6891F"/>
                    </a:outerShdw>
                  </a:effectLst>
                </a:rPr>
                <a:t>?</a:t>
              </a:r>
            </a:p>
          </p:txBody>
        </p:sp>
        <p:sp>
          <p:nvSpPr>
            <p:cNvPr id="17" name="Rectangle 16">
              <a:extLst>
                <a:ext uri="{FF2B5EF4-FFF2-40B4-BE49-F238E27FC236}">
                  <a16:creationId xmlns:a16="http://schemas.microsoft.com/office/drawing/2014/main" id="{5C6D38AA-BA43-A46B-8CDE-54ADA415D215}"/>
                </a:ext>
              </a:extLst>
            </p:cNvPr>
            <p:cNvSpPr/>
            <p:nvPr/>
          </p:nvSpPr>
          <p:spPr>
            <a:xfrm rot="455451">
              <a:off x="10421483" y="1446389"/>
              <a:ext cx="1049260" cy="1569660"/>
            </a:xfrm>
            <a:prstGeom prst="rect">
              <a:avLst/>
            </a:prstGeom>
            <a:noFill/>
          </p:spPr>
          <p:txBody>
            <a:bodyPr wrap="square" lIns="91440" tIns="45720" rIns="91440" bIns="45720">
              <a:spAutoFit/>
            </a:bodyPr>
            <a:lstStyle/>
            <a:p>
              <a:pPr algn="ctr"/>
              <a:r>
                <a:rPr lang="fr-FR" sz="9600" b="1" cap="none" spc="0">
                  <a:ln w="6600">
                    <a:solidFill>
                      <a:srgbClr val="F6891F"/>
                    </a:solidFill>
                    <a:prstDash val="solid"/>
                  </a:ln>
                  <a:solidFill>
                    <a:srgbClr val="333F48"/>
                  </a:solidFill>
                  <a:effectLst>
                    <a:outerShdw dist="38100" dir="2700000" algn="tl" rotWithShape="0">
                      <a:srgbClr val="333F48"/>
                    </a:outerShdw>
                  </a:effectLst>
                </a:rPr>
                <a:t>?</a:t>
              </a:r>
            </a:p>
          </p:txBody>
        </p:sp>
      </p:grpSp>
    </p:spTree>
    <p:extLst>
      <p:ext uri="{BB962C8B-B14F-4D97-AF65-F5344CB8AC3E}">
        <p14:creationId xmlns:p14="http://schemas.microsoft.com/office/powerpoint/2010/main" val="75500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extLst>
    <p:ext uri="{6950BFC3-D8DA-4A85-94F7-54DA5524770B}">
      <p188:commentRel xmlns:p188="http://schemas.microsoft.com/office/powerpoint/2018/8/main" r:id="rId4"/>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5031" y="528320"/>
            <a:ext cx="10421938" cy="914400"/>
          </a:xfrm>
        </p:spPr>
        <p:txBody>
          <a:bodyPr/>
          <a:lstStyle/>
          <a:p>
            <a:r>
              <a:rPr lang="fr-CA"/>
              <a:t>Les « cellules souches »</a:t>
            </a:r>
          </a:p>
        </p:txBody>
      </p:sp>
      <p:pic>
        <p:nvPicPr>
          <p:cNvPr id="2059" name="Picture 11">
            <a:extLst>
              <a:ext uri="{FF2B5EF4-FFF2-40B4-BE49-F238E27FC236}">
                <a16:creationId xmlns:a16="http://schemas.microsoft.com/office/drawing/2014/main" id="{21BDD524-1833-9E44-A173-06844D8197FE}"/>
              </a:ext>
            </a:extLst>
          </p:cNvPr>
          <p:cNvPicPr>
            <a:picLocks noChangeAspect="1" noChangeArrowheads="1"/>
          </p:cNvPicPr>
          <p:nvPr/>
        </p:nvPicPr>
        <p:blipFill>
          <a:blip r:embed="rId3"/>
          <a:srcRect/>
          <a:stretch/>
        </p:blipFill>
        <p:spPr bwMode="auto">
          <a:xfrm>
            <a:off x="7578280" y="663936"/>
            <a:ext cx="4346548" cy="3553061"/>
          </a:xfrm>
          <a:prstGeom prst="rect">
            <a:avLst/>
          </a:prstGeom>
          <a:noFill/>
          <a:extLst>
            <a:ext uri="{909E8E84-426E-40DD-AFC4-6F175D3DCCD1}">
              <a14:hiddenFill xmlns:a14="http://schemas.microsoft.com/office/drawing/2010/main">
                <a:solidFill>
                  <a:srgbClr val="FFFFFF"/>
                </a:solidFill>
              </a14:hiddenFill>
            </a:ext>
          </a:extLst>
        </p:spPr>
      </p:pic>
      <p:sp>
        <p:nvSpPr>
          <p:cNvPr id="14" name="Espace réservé du texte 13">
            <a:extLst>
              <a:ext uri="{FF2B5EF4-FFF2-40B4-BE49-F238E27FC236}">
                <a16:creationId xmlns:a16="http://schemas.microsoft.com/office/drawing/2014/main" id="{FF2136FE-CD0E-3676-DB55-C1F39A25C453}"/>
              </a:ext>
            </a:extLst>
          </p:cNvPr>
          <p:cNvSpPr>
            <a:spLocks noGrp="1"/>
          </p:cNvSpPr>
          <p:nvPr>
            <p:ph type="body" sz="quarter" idx="14"/>
          </p:nvPr>
        </p:nvSpPr>
        <p:spPr>
          <a:xfrm>
            <a:off x="885031" y="1706969"/>
            <a:ext cx="6267937" cy="1264920"/>
          </a:xfrm>
        </p:spPr>
        <p:txBody>
          <a:bodyPr/>
          <a:lstStyle/>
          <a:p>
            <a:r>
              <a:rPr lang="fr-CA" sz="3200"/>
              <a:t>Les « cellules souches », ce sont les cellules mères qui permettent de </a:t>
            </a:r>
            <a:r>
              <a:rPr lang="fr-CA" sz="3200">
                <a:solidFill>
                  <a:srgbClr val="F6891F"/>
                </a:solidFill>
              </a:rPr>
              <a:t>produire toutes les autres cellules</a:t>
            </a:r>
            <a:r>
              <a:rPr lang="fr-CA" sz="3200"/>
              <a:t> du corps humain.</a:t>
            </a:r>
          </a:p>
        </p:txBody>
      </p:sp>
      <p:sp>
        <p:nvSpPr>
          <p:cNvPr id="5" name="ZoneTexte 4">
            <a:extLst>
              <a:ext uri="{FF2B5EF4-FFF2-40B4-BE49-F238E27FC236}">
                <a16:creationId xmlns:a16="http://schemas.microsoft.com/office/drawing/2014/main" id="{D4289F78-E507-0636-7E8E-55E861251AE6}"/>
              </a:ext>
            </a:extLst>
          </p:cNvPr>
          <p:cNvSpPr txBox="1"/>
          <p:nvPr/>
        </p:nvSpPr>
        <p:spPr>
          <a:xfrm>
            <a:off x="1767325" y="4299617"/>
            <a:ext cx="8660990" cy="1569660"/>
          </a:xfrm>
          <a:prstGeom prst="rect">
            <a:avLst/>
          </a:prstGeom>
          <a:noFill/>
        </p:spPr>
        <p:txBody>
          <a:bodyPr wrap="square">
            <a:spAutoFit/>
          </a:bodyPr>
          <a:lstStyle/>
          <a:p>
            <a:r>
              <a:rPr lang="fr-CA" sz="3200"/>
              <a:t>Par exemple, certaines cellules souches permettent de produire les globules rouges </a:t>
            </a:r>
            <a:br>
              <a:rPr lang="fr-CA" sz="3200"/>
            </a:br>
            <a:r>
              <a:rPr lang="fr-CA" sz="3200"/>
              <a:t>et les globules blancs qui composent ton sang. </a:t>
            </a:r>
          </a:p>
        </p:txBody>
      </p:sp>
    </p:spTree>
    <p:extLst>
      <p:ext uri="{BB962C8B-B14F-4D97-AF65-F5344CB8AC3E}">
        <p14:creationId xmlns:p14="http://schemas.microsoft.com/office/powerpoint/2010/main" val="276116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2956559" y="496014"/>
            <a:ext cx="9081929" cy="914400"/>
          </a:xfrm>
        </p:spPr>
        <p:txBody>
          <a:bodyPr/>
          <a:lstStyle/>
          <a:p>
            <a:r>
              <a:rPr lang="fr-CA"/>
              <a:t>Où se trouvent les cellules souches?</a:t>
            </a:r>
          </a:p>
        </p:txBody>
      </p:sp>
      <p:pic>
        <p:nvPicPr>
          <p:cNvPr id="3077" name="Picture 5">
            <a:extLst>
              <a:ext uri="{FF2B5EF4-FFF2-40B4-BE49-F238E27FC236}">
                <a16:creationId xmlns:a16="http://schemas.microsoft.com/office/drawing/2014/main" id="{C272ABD9-004E-3C19-9325-E37D342851FD}"/>
              </a:ext>
            </a:extLst>
          </p:cNvPr>
          <p:cNvPicPr>
            <a:picLocks noChangeAspect="1" noChangeArrowheads="1"/>
          </p:cNvPicPr>
          <p:nvPr/>
        </p:nvPicPr>
        <p:blipFill>
          <a:blip r:embed="rId3"/>
          <a:srcRect/>
          <a:stretch/>
        </p:blipFill>
        <p:spPr bwMode="auto">
          <a:xfrm rot="1201351" flipH="1">
            <a:off x="-554869" y="942780"/>
            <a:ext cx="4478344" cy="4554582"/>
          </a:xfrm>
          <a:prstGeom prst="rect">
            <a:avLst/>
          </a:prstGeom>
          <a:noFill/>
          <a:extLst>
            <a:ext uri="{909E8E84-426E-40DD-AFC4-6F175D3DCCD1}">
              <a14:hiddenFill xmlns:a14="http://schemas.microsoft.com/office/drawing/2010/main">
                <a:solidFill>
                  <a:srgbClr val="FFFFFF"/>
                </a:solidFill>
              </a14:hiddenFill>
            </a:ext>
          </a:extLst>
        </p:spPr>
      </p:pic>
      <p:sp>
        <p:nvSpPr>
          <p:cNvPr id="14" name="Espace réservé du texte 13">
            <a:extLst>
              <a:ext uri="{FF2B5EF4-FFF2-40B4-BE49-F238E27FC236}">
                <a16:creationId xmlns:a16="http://schemas.microsoft.com/office/drawing/2014/main" id="{FF2136FE-CD0E-3676-DB55-C1F39A25C453}"/>
              </a:ext>
            </a:extLst>
          </p:cNvPr>
          <p:cNvSpPr>
            <a:spLocks noGrp="1"/>
          </p:cNvSpPr>
          <p:nvPr>
            <p:ph type="body" sz="quarter" idx="14"/>
          </p:nvPr>
        </p:nvSpPr>
        <p:spPr>
          <a:xfrm>
            <a:off x="3933031" y="1702524"/>
            <a:ext cx="7862730" cy="3452951"/>
          </a:xfrm>
        </p:spPr>
        <p:txBody>
          <a:bodyPr vert="horz" lIns="0" tIns="0" rIns="0" bIns="0" rtlCol="0" anchor="t">
            <a:noAutofit/>
          </a:bodyPr>
          <a:lstStyle/>
          <a:p>
            <a:r>
              <a:rPr lang="fr-CA" sz="3200"/>
              <a:t>Dans la </a:t>
            </a:r>
            <a:r>
              <a:rPr lang="fr-CA" sz="3200" b="1">
                <a:solidFill>
                  <a:srgbClr val="C00000"/>
                </a:solidFill>
              </a:rPr>
              <a:t>moelle osseuse</a:t>
            </a:r>
            <a:r>
              <a:rPr lang="fr-CA" sz="3200"/>
              <a:t>. C’est un tissu de consistance molle et gélatineuse qui remplit l’intérieur des os.</a:t>
            </a:r>
            <a:endParaRPr lang="fr-FR"/>
          </a:p>
          <a:p>
            <a:pPr algn="r"/>
            <a:endParaRPr lang="fr-CA">
              <a:cs typeface="Arial"/>
            </a:endParaRPr>
          </a:p>
        </p:txBody>
      </p:sp>
      <p:cxnSp>
        <p:nvCxnSpPr>
          <p:cNvPr id="17" name="Connecteur droit avec flèche 16">
            <a:extLst>
              <a:ext uri="{FF2B5EF4-FFF2-40B4-BE49-F238E27FC236}">
                <a16:creationId xmlns:a16="http://schemas.microsoft.com/office/drawing/2014/main" id="{93C45A05-B321-D8E1-C596-3EDF7604CC89}"/>
              </a:ext>
            </a:extLst>
          </p:cNvPr>
          <p:cNvCxnSpPr>
            <a:cxnSpLocks/>
          </p:cNvCxnSpPr>
          <p:nvPr/>
        </p:nvCxnSpPr>
        <p:spPr>
          <a:xfrm flipH="1" flipV="1">
            <a:off x="1514168" y="1917290"/>
            <a:ext cx="2290916" cy="167149"/>
          </a:xfrm>
          <a:prstGeom prst="straightConnector1">
            <a:avLst/>
          </a:prstGeom>
          <a:ln w="6350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13" name="image25.png">
            <a:extLst>
              <a:ext uri="{FF2B5EF4-FFF2-40B4-BE49-F238E27FC236}">
                <a16:creationId xmlns:a16="http://schemas.microsoft.com/office/drawing/2014/main" id="{B3D3BD85-EF76-6914-1459-67DC766D7A8E}"/>
              </a:ext>
            </a:extLst>
          </p:cNvPr>
          <p:cNvPicPr>
            <a:picLocks noChangeAspect="1"/>
          </p:cNvPicPr>
          <p:nvPr/>
        </p:nvPicPr>
        <p:blipFill>
          <a:blip r:embed="rId4"/>
          <a:srcRect/>
          <a:stretch/>
        </p:blipFill>
        <p:spPr>
          <a:xfrm>
            <a:off x="9816432" y="3675868"/>
            <a:ext cx="1949382" cy="2373092"/>
          </a:xfrm>
          <a:prstGeom prst="rect">
            <a:avLst/>
          </a:prstGeom>
        </p:spPr>
      </p:pic>
      <p:sp>
        <p:nvSpPr>
          <p:cNvPr id="3" name="ZoneTexte 2">
            <a:extLst>
              <a:ext uri="{FF2B5EF4-FFF2-40B4-BE49-F238E27FC236}">
                <a16:creationId xmlns:a16="http://schemas.microsoft.com/office/drawing/2014/main" id="{D8E9A68C-FCD1-CA5C-343E-634A6A4159F3}"/>
              </a:ext>
            </a:extLst>
          </p:cNvPr>
          <p:cNvSpPr txBox="1"/>
          <p:nvPr/>
        </p:nvSpPr>
        <p:spPr>
          <a:xfrm>
            <a:off x="4392514" y="3597907"/>
            <a:ext cx="5295971" cy="1569660"/>
          </a:xfrm>
          <a:prstGeom prst="rect">
            <a:avLst/>
          </a:prstGeom>
          <a:noFill/>
        </p:spPr>
        <p:txBody>
          <a:bodyPr wrap="square" lIns="91440" tIns="45720" rIns="91440" bIns="45720" anchor="t">
            <a:spAutoFit/>
          </a:bodyPr>
          <a:lstStyle/>
          <a:p>
            <a:r>
              <a:rPr lang="fr-CA" sz="3200"/>
              <a:t>On trouve aussi des cellules souches dans le </a:t>
            </a:r>
            <a:r>
              <a:rPr lang="fr-CA" sz="3200" b="1">
                <a:solidFill>
                  <a:srgbClr val="C00000"/>
                </a:solidFill>
              </a:rPr>
              <a:t>cordon ombilical </a:t>
            </a:r>
            <a:r>
              <a:rPr lang="fr-CA" sz="3200"/>
              <a:t>des nouveau-nés. </a:t>
            </a:r>
            <a:endParaRPr lang="fr-FR"/>
          </a:p>
        </p:txBody>
      </p:sp>
    </p:spTree>
    <p:extLst>
      <p:ext uri="{BB962C8B-B14F-4D97-AF65-F5344CB8AC3E}">
        <p14:creationId xmlns:p14="http://schemas.microsoft.com/office/powerpoint/2010/main" val="90268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5031" y="528320"/>
            <a:ext cx="10421938" cy="914400"/>
          </a:xfrm>
        </p:spPr>
        <p:txBody>
          <a:bodyPr/>
          <a:lstStyle/>
          <a:p>
            <a:r>
              <a:rPr lang="fr-CA"/>
              <a:t>Une greffe, est-ce facile à réaliser?</a:t>
            </a:r>
          </a:p>
        </p:txBody>
      </p:sp>
      <p:sp>
        <p:nvSpPr>
          <p:cNvPr id="14" name="Espace réservé du texte 13">
            <a:extLst>
              <a:ext uri="{FF2B5EF4-FFF2-40B4-BE49-F238E27FC236}">
                <a16:creationId xmlns:a16="http://schemas.microsoft.com/office/drawing/2014/main" id="{FF2136FE-CD0E-3676-DB55-C1F39A25C453}"/>
              </a:ext>
            </a:extLst>
          </p:cNvPr>
          <p:cNvSpPr>
            <a:spLocks noGrp="1"/>
          </p:cNvSpPr>
          <p:nvPr>
            <p:ph type="body" sz="quarter" idx="14"/>
          </p:nvPr>
        </p:nvSpPr>
        <p:spPr>
          <a:xfrm>
            <a:off x="885031" y="1584124"/>
            <a:ext cx="9533895" cy="1197709"/>
          </a:xfrm>
        </p:spPr>
        <p:txBody>
          <a:bodyPr/>
          <a:lstStyle/>
          <a:p>
            <a:r>
              <a:rPr lang="fr-CA" sz="3200" b="1">
                <a:solidFill>
                  <a:srgbClr val="F6891F"/>
                </a:solidFill>
              </a:rPr>
              <a:t>Non</a:t>
            </a:r>
            <a:r>
              <a:rPr lang="fr-CA" sz="3200">
                <a:solidFill>
                  <a:srgbClr val="F6891F"/>
                </a:solidFill>
              </a:rPr>
              <a:t>!</a:t>
            </a:r>
            <a:r>
              <a:rPr lang="fr-CA" sz="3200"/>
              <a:t> Pour que la greffe fonctionne, les cellules de la donneuse ou du donneur doivent être compatibles avec le corps de la personne malade.</a:t>
            </a:r>
          </a:p>
          <a:p>
            <a:pPr marL="0" lvl="1" indent="0">
              <a:buNone/>
            </a:pPr>
            <a:endParaRPr lang="fr-CA"/>
          </a:p>
        </p:txBody>
      </p:sp>
      <p:sp>
        <p:nvSpPr>
          <p:cNvPr id="2" name="Espace réservé du texte 3">
            <a:extLst>
              <a:ext uri="{FF2B5EF4-FFF2-40B4-BE49-F238E27FC236}">
                <a16:creationId xmlns:a16="http://schemas.microsoft.com/office/drawing/2014/main" id="{F71908AD-0030-4328-29CD-9872D6C1771E}"/>
              </a:ext>
            </a:extLst>
          </p:cNvPr>
          <p:cNvSpPr txBox="1">
            <a:spLocks/>
          </p:cNvSpPr>
          <p:nvPr/>
        </p:nvSpPr>
        <p:spPr>
          <a:xfrm>
            <a:off x="1277113" y="3217466"/>
            <a:ext cx="10224008" cy="189301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endParaRPr lang="fr-CA"/>
          </a:p>
        </p:txBody>
      </p:sp>
      <p:pic>
        <p:nvPicPr>
          <p:cNvPr id="4" name="Graphique 3" descr="Ampoule et engrenage avec un remplissage uni">
            <a:extLst>
              <a:ext uri="{FF2B5EF4-FFF2-40B4-BE49-F238E27FC236}">
                <a16:creationId xmlns:a16="http://schemas.microsoft.com/office/drawing/2014/main" id="{765F3D84-E9A7-ADBF-30D0-C565187998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5215" y="3898467"/>
            <a:ext cx="1828801" cy="1828801"/>
          </a:xfrm>
          <a:prstGeom prst="rect">
            <a:avLst/>
          </a:prstGeom>
        </p:spPr>
      </p:pic>
      <p:pic>
        <p:nvPicPr>
          <p:cNvPr id="6" name="Graphique 5" descr="Microscope avec un remplissage uni">
            <a:extLst>
              <a:ext uri="{FF2B5EF4-FFF2-40B4-BE49-F238E27FC236}">
                <a16:creationId xmlns:a16="http://schemas.microsoft.com/office/drawing/2014/main" id="{54A8EEA1-BEA3-F6B5-DDDA-F9B25D2EA7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60863" y="977005"/>
            <a:ext cx="2670254" cy="2670254"/>
          </a:xfrm>
          <a:prstGeom prst="rect">
            <a:avLst/>
          </a:prstGeom>
        </p:spPr>
      </p:pic>
      <p:sp>
        <p:nvSpPr>
          <p:cNvPr id="9" name="ZoneTexte 8">
            <a:extLst>
              <a:ext uri="{FF2B5EF4-FFF2-40B4-BE49-F238E27FC236}">
                <a16:creationId xmlns:a16="http://schemas.microsoft.com/office/drawing/2014/main" id="{A8F9DECD-413E-7B10-C378-8A5207D1F575}"/>
              </a:ext>
            </a:extLst>
          </p:cNvPr>
          <p:cNvSpPr txBox="1"/>
          <p:nvPr/>
        </p:nvSpPr>
        <p:spPr>
          <a:xfrm>
            <a:off x="2468880" y="3923972"/>
            <a:ext cx="9032241" cy="2062103"/>
          </a:xfrm>
          <a:prstGeom prst="rect">
            <a:avLst/>
          </a:prstGeom>
          <a:noFill/>
        </p:spPr>
        <p:txBody>
          <a:bodyPr wrap="square">
            <a:spAutoFit/>
          </a:bodyPr>
          <a:lstStyle/>
          <a:p>
            <a:pPr marL="0" lvl="1" indent="0">
              <a:buNone/>
            </a:pPr>
            <a:r>
              <a:rPr lang="fr-CA" sz="3200" b="1">
                <a:solidFill>
                  <a:srgbClr val="F6891F"/>
                </a:solidFill>
              </a:rPr>
              <a:t>Une solution possible </a:t>
            </a:r>
            <a:r>
              <a:rPr lang="fr-CA" sz="3200"/>
              <a:t>: Utiliser la science pour créer un bébé-médicament qui aura des cellules souches compatibles et qui n’aura pas de maladie grave.</a:t>
            </a:r>
          </a:p>
        </p:txBody>
      </p:sp>
    </p:spTree>
    <p:extLst>
      <p:ext uri="{BB962C8B-B14F-4D97-AF65-F5344CB8AC3E}">
        <p14:creationId xmlns:p14="http://schemas.microsoft.com/office/powerpoint/2010/main" val="145327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829055" y="2125122"/>
            <a:ext cx="5669280" cy="2606040"/>
          </a:xfrm>
        </p:spPr>
        <p:txBody>
          <a:bodyPr/>
          <a:lstStyle/>
          <a:p>
            <a:r>
              <a:rPr lang="fr-CA"/>
              <a:t>Comment créer un bébé-médicament?</a:t>
            </a:r>
          </a:p>
        </p:txBody>
      </p:sp>
      <p:pic>
        <p:nvPicPr>
          <p:cNvPr id="6" name="Espace réservé pour une image  5" descr="Bébé à quatre pattes avec un remplissage uni">
            <a:extLst>
              <a:ext uri="{FF2B5EF4-FFF2-40B4-BE49-F238E27FC236}">
                <a16:creationId xmlns:a16="http://schemas.microsoft.com/office/drawing/2014/main" id="{06A10ABF-5CE4-5A69-DAB8-C2BB91480DEC}"/>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l="20" r="20"/>
          <a:stretch>
            <a:fillRect/>
          </a:stretch>
        </p:blipFill>
        <p:spPr/>
      </p:pic>
    </p:spTree>
    <p:extLst>
      <p:ext uri="{BB962C8B-B14F-4D97-AF65-F5344CB8AC3E}">
        <p14:creationId xmlns:p14="http://schemas.microsoft.com/office/powerpoint/2010/main" val="118554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D3E3D27-0BA8-F641-B446-49C7BE20B288}"/>
              </a:ext>
            </a:extLst>
          </p:cNvPr>
          <p:cNvSpPr>
            <a:spLocks noGrp="1"/>
          </p:cNvSpPr>
          <p:nvPr>
            <p:ph type="title"/>
          </p:nvPr>
        </p:nvSpPr>
        <p:spPr>
          <a:xfrm>
            <a:off x="663448" y="670242"/>
            <a:ext cx="10421938" cy="914400"/>
          </a:xfrm>
        </p:spPr>
        <p:txBody>
          <a:bodyPr/>
          <a:lstStyle/>
          <a:p>
            <a:r>
              <a:rPr lang="fr-CA"/>
              <a:t>Étape 1 : Plusieurs fécondations sont provoquées en laboratoire</a:t>
            </a:r>
          </a:p>
        </p:txBody>
      </p:sp>
      <p:sp>
        <p:nvSpPr>
          <p:cNvPr id="8" name="ZoneTexte 7">
            <a:extLst>
              <a:ext uri="{FF2B5EF4-FFF2-40B4-BE49-F238E27FC236}">
                <a16:creationId xmlns:a16="http://schemas.microsoft.com/office/drawing/2014/main" id="{42C7627E-32B3-E577-03ED-ECD9AF1EE503}"/>
              </a:ext>
            </a:extLst>
          </p:cNvPr>
          <p:cNvSpPr txBox="1"/>
          <p:nvPr/>
        </p:nvSpPr>
        <p:spPr>
          <a:xfrm>
            <a:off x="649071" y="2513184"/>
            <a:ext cx="6873868" cy="2492990"/>
          </a:xfrm>
          <a:prstGeom prst="rect">
            <a:avLst/>
          </a:prstGeom>
          <a:noFill/>
        </p:spPr>
        <p:txBody>
          <a:bodyPr wrap="square">
            <a:spAutoFit/>
          </a:bodyPr>
          <a:lstStyle/>
          <a:p>
            <a:r>
              <a:rPr lang="fr-CA" sz="3200"/>
              <a:t>Qu’est-ce qu’une </a:t>
            </a:r>
            <a:r>
              <a:rPr lang="fr-CA" sz="3200" b="1">
                <a:solidFill>
                  <a:srgbClr val="F6891F"/>
                </a:solidFill>
              </a:rPr>
              <a:t>fécondation</a:t>
            </a:r>
            <a:r>
              <a:rPr lang="fr-CA" sz="3200"/>
              <a:t>?</a:t>
            </a:r>
          </a:p>
          <a:p>
            <a:endParaRPr lang="fr-CA" sz="2800"/>
          </a:p>
          <a:p>
            <a:r>
              <a:rPr lang="fr-CA" sz="3200"/>
              <a:t>Un </a:t>
            </a:r>
            <a:r>
              <a:rPr lang="fr-CA" sz="3200">
                <a:solidFill>
                  <a:srgbClr val="F6891F"/>
                </a:solidFill>
              </a:rPr>
              <a:t>embryon</a:t>
            </a:r>
            <a:r>
              <a:rPr lang="fr-CA" sz="3200"/>
              <a:t> se crée par fécondation, c’est-à-dire par la fusion d’un spermatozoïde et d’un ovule.</a:t>
            </a:r>
          </a:p>
        </p:txBody>
      </p:sp>
      <p:pic>
        <p:nvPicPr>
          <p:cNvPr id="4" name="Image 3" descr="Une image contenant symbole, clipart, logo, Graphique&#10;&#10;Description générée automatiquement">
            <a:extLst>
              <a:ext uri="{FF2B5EF4-FFF2-40B4-BE49-F238E27FC236}">
                <a16:creationId xmlns:a16="http://schemas.microsoft.com/office/drawing/2014/main" id="{D51ACF93-0A3D-A26D-F389-221ECB2A9DD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49428" y="1717855"/>
            <a:ext cx="4583205" cy="4623233"/>
          </a:xfrm>
          <a:prstGeom prst="rect">
            <a:avLst/>
          </a:prstGeom>
        </p:spPr>
      </p:pic>
    </p:spTree>
    <p:extLst>
      <p:ext uri="{BB962C8B-B14F-4D97-AF65-F5344CB8AC3E}">
        <p14:creationId xmlns:p14="http://schemas.microsoft.com/office/powerpoint/2010/main" val="136232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8ee12ee5-159c-4bfa-a4d1-c6eb204610cd">EDUC-718269152-2043678</_dlc_DocId>
    <_dlc_DocIdUrl xmlns="8ee12ee5-159c-4bfa-a4d1-c6eb204610cd">
      <Url>https://educaloi.sharepoint.com/ms/_layouts/15/DocIdRedir.aspx?ID=EDUC-718269152-2043678</Url>
      <Description>EDUC-718269152-2043678</Description>
    </_dlc_DocIdUrl>
    <SharedWithUsers xmlns="8ee12ee5-159c-4bfa-a4d1-c6eb204610cd">
      <UserInfo>
        <DisplayName/>
        <AccountId xsi:nil="true"/>
        <AccountType/>
      </UserInfo>
    </SharedWithUsers>
    <_dlc_DocIdPersistId xmlns="8ee12ee5-159c-4bfa-a4d1-c6eb204610cd">false</_dlc_DocIdPersistId>
    <lcf76f155ced4ddcb4097134ff3c332f xmlns="0b1dad71-e2b4-4bb3-a4a5-5785788cbbb7">
      <Terms xmlns="http://schemas.microsoft.com/office/infopath/2007/PartnerControls"/>
    </lcf76f155ced4ddcb4097134ff3c332f>
    <TaxCatchAll xmlns="8ee12ee5-159c-4bfa-a4d1-c6eb204610c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81A538F08812F84B874514F73EB122CE" ma:contentTypeVersion="17" ma:contentTypeDescription="Crée un document." ma:contentTypeScope="" ma:versionID="8f905a0430a8856b5ab62c3de3a43c88">
  <xsd:schema xmlns:xsd="http://www.w3.org/2001/XMLSchema" xmlns:xs="http://www.w3.org/2001/XMLSchema" xmlns:p="http://schemas.microsoft.com/office/2006/metadata/properties" xmlns:ns2="8ee12ee5-159c-4bfa-a4d1-c6eb204610cd" xmlns:ns3="0b1dad71-e2b4-4bb3-a4a5-5785788cbbb7" targetNamespace="http://schemas.microsoft.com/office/2006/metadata/properties" ma:root="true" ma:fieldsID="60ff81a131188f5f8d1d12143bdc1ef3" ns2:_="" ns3:_="">
    <xsd:import namespace="8ee12ee5-159c-4bfa-a4d1-c6eb204610cd"/>
    <xsd:import namespace="0b1dad71-e2b4-4bb3-a4a5-5785788cbbb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GenerationTime" minOccurs="0"/>
                <xsd:element ref="ns3:MediaServiceEventHashCode" minOccurs="0"/>
                <xsd:element ref="ns2:SharedWithUsers" minOccurs="0"/>
                <xsd:element ref="ns2:SharedWithDetails" minOccurs="0"/>
                <xsd:element ref="ns3:MediaServiceDateTaken" minOccurs="0"/>
                <xsd:element ref="ns3:MediaServiceOCR"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1dad71-e2b4-4bb3-a4a5-5785788cbbb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8F3EDA-43D3-4EE0-9C76-DD9EEB672391}">
  <ds:schemaRefs>
    <ds:schemaRef ds:uri="http://schemas.microsoft.com/sharepoint/events"/>
  </ds:schemaRefs>
</ds:datastoreItem>
</file>

<file path=customXml/itemProps2.xml><?xml version="1.0" encoding="utf-8"?>
<ds:datastoreItem xmlns:ds="http://schemas.openxmlformats.org/officeDocument/2006/customXml" ds:itemID="{CDCC5A95-6AA8-4BED-9482-7FA8D6AE3717}">
  <ds:schemaRefs>
    <ds:schemaRef ds:uri="http://purl.org/dc/elements/1.1/"/>
    <ds:schemaRef ds:uri="http://schemas.microsoft.com/office/2006/metadata/properties"/>
    <ds:schemaRef ds:uri="0b1dad71-e2b4-4bb3-a4a5-5785788cbbb7"/>
    <ds:schemaRef ds:uri="http://www.w3.org/XML/1998/namespace"/>
    <ds:schemaRef ds:uri="http://purl.org/dc/dcmitype/"/>
    <ds:schemaRef ds:uri="http://schemas.openxmlformats.org/package/2006/metadata/core-properties"/>
    <ds:schemaRef ds:uri="http://schemas.microsoft.com/office/2006/documentManagement/types"/>
    <ds:schemaRef ds:uri="http://purl.org/dc/terms/"/>
    <ds:schemaRef ds:uri="8ee12ee5-159c-4bfa-a4d1-c6eb204610cd"/>
    <ds:schemaRef ds:uri="http://schemas.microsoft.com/office/infopath/2007/PartnerControls"/>
  </ds:schemaRefs>
</ds:datastoreItem>
</file>

<file path=customXml/itemProps3.xml><?xml version="1.0" encoding="utf-8"?>
<ds:datastoreItem xmlns:ds="http://schemas.openxmlformats.org/officeDocument/2006/customXml" ds:itemID="{7CD90B93-9FC9-4801-B18B-422DE607BB60}">
  <ds:schemaRefs>
    <ds:schemaRef ds:uri="http://schemas.microsoft.com/sharepoint/v3/contenttype/forms"/>
  </ds:schemaRefs>
</ds:datastoreItem>
</file>

<file path=customXml/itemProps4.xml><?xml version="1.0" encoding="utf-8"?>
<ds:datastoreItem xmlns:ds="http://schemas.openxmlformats.org/officeDocument/2006/customXml" ds:itemID="{F0F2398E-48C4-4792-9891-4C771B9BBA6C}">
  <ds:schemaRefs>
    <ds:schemaRef ds:uri="0b1dad71-e2b4-4bb3-a4a5-5785788cbbb7"/>
    <ds:schemaRef ds:uri="8ee12ee5-159c-4bfa-a4d1-c6eb204610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15</TotalTime>
  <Words>3850</Words>
  <Application>Microsoft Office PowerPoint</Application>
  <PresentationFormat>Grand écran</PresentationFormat>
  <Paragraphs>433</Paragraphs>
  <Slides>34</Slides>
  <Notes>34</Notes>
  <HiddenSlides>0</HiddenSlides>
  <MMClips>4</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34</vt:i4>
      </vt:variant>
    </vt:vector>
  </HeadingPairs>
  <TitlesOfParts>
    <vt:vector size="42" baseType="lpstr">
      <vt:lpstr>Arial</vt:lpstr>
      <vt:lpstr>Calibri</vt:lpstr>
      <vt:lpstr>Cambria</vt:lpstr>
      <vt:lpstr>Helvetica Light</vt:lpstr>
      <vt:lpstr>Police système</vt:lpstr>
      <vt:lpstr>Times New Roman</vt:lpstr>
      <vt:lpstr>Wingdings</vt:lpstr>
      <vt:lpstr>éducaloi - Atelier 2021</vt:lpstr>
      <vt:lpstr>Présentation PowerPoint</vt:lpstr>
      <vt:lpstr>Introduction à la bioéthique</vt:lpstr>
      <vt:lpstr>Qu’est-ce qu’un bébé-médicament?</vt:lpstr>
      <vt:lpstr>Qu’est-ce qu’un bébé-médicament?</vt:lpstr>
      <vt:lpstr>Les « cellules souches »</vt:lpstr>
      <vt:lpstr>Où se trouvent les cellules souches?</vt:lpstr>
      <vt:lpstr>Une greffe, est-ce facile à réaliser?</vt:lpstr>
      <vt:lpstr>Présentation PowerPoint</vt:lpstr>
      <vt:lpstr>Étape 1 : Plusieurs fécondations sont provoquées en laboratoire</vt:lpstr>
      <vt:lpstr>Étape 2 : Les scientifiques sélectionnent le meilleur embryon</vt:lpstr>
      <vt:lpstr>Étape 3 : L’embryon sélectionné est placé dans l’utérus de la mère</vt:lpstr>
      <vt:lpstr>Réflexions éthiques liées au dépistage prénatal</vt:lpstr>
      <vt:lpstr>Présentation PowerPoint</vt:lpstr>
      <vt:lpstr>Au Québec</vt:lpstr>
      <vt:lpstr>Ailleurs dans le monde</vt:lpstr>
      <vt:lpstr>Présentation PowerPoint</vt:lpstr>
      <vt:lpstr>Mise en contexte</vt:lpstr>
      <vt:lpstr>Mise en contexte</vt:lpstr>
      <vt:lpstr>Comment prendre votre décision?</vt:lpstr>
      <vt:lpstr>Présentation PowerPoint</vt:lpstr>
      <vt:lpstr>Rédaction du premier projet de loi</vt:lpstr>
      <vt:lpstr>Rédaction du premier projet de loi</vt:lpstr>
      <vt:lpstr>Présentation PowerPoint</vt:lpstr>
      <vt:lpstr>Quelles parties du corps d’un enfant la loi devrait-elle permettre de donner?</vt:lpstr>
      <vt:lpstr>Quelles parties du corps d’un enfant la loi devrait-elle permettre de donner?</vt:lpstr>
      <vt:lpstr>Quelles parties du corps d’un enfant la loi devrait-elle permettre de donner?</vt:lpstr>
      <vt:lpstr>Quelles parties du corps d’un enfant la loi devrait-elle permettre de donner?</vt:lpstr>
      <vt:lpstr>Quelles parties du corps d’un enfant la loi devrait-elle permettre de donner?</vt:lpstr>
      <vt:lpstr>Rédaction du deuxième projet de loi</vt:lpstr>
      <vt:lpstr>Rédaction du deuxième projet de loi</vt:lpstr>
      <vt:lpstr>Pour en savoir plus…</vt:lpstr>
      <vt:lpstr>En guise de conclusion</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Clément Lemaitre-Provost</cp:lastModifiedBy>
  <cp:revision>6</cp:revision>
  <dcterms:created xsi:type="dcterms:W3CDTF">2021-02-22T16:21:34Z</dcterms:created>
  <dcterms:modified xsi:type="dcterms:W3CDTF">2024-08-13T14:16:41Z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0x01010081A538F08812F84B874514F73EB122CE</vt:lpwstr>
  </property>
  <property fmtid="{D5CDD505-2E9C-101B-9397-08002B2CF9AE}" pid="3" name="_dlc_DocIdItemGuid">
    <vt:lpwstr>9968b3d5-a8df-4fb8-8dae-3698bea892b0</vt:lpwstr>
  </property>
  <property fmtid="{D5CDD505-2E9C-101B-9397-08002B2CF9AE}" pid="4" name="Order">
    <vt:r8>203843100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