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87" r:id="rId6"/>
  </p:sldMasterIdLst>
  <p:notesMasterIdLst>
    <p:notesMasterId r:id="rId41"/>
  </p:notesMasterIdLst>
  <p:handoutMasterIdLst>
    <p:handoutMasterId r:id="rId42"/>
  </p:handoutMasterIdLst>
  <p:sldIdLst>
    <p:sldId id="346" r:id="rId7"/>
    <p:sldId id="363" r:id="rId8"/>
    <p:sldId id="306" r:id="rId9"/>
    <p:sldId id="364" r:id="rId10"/>
    <p:sldId id="267" r:id="rId11"/>
    <p:sldId id="354" r:id="rId12"/>
    <p:sldId id="355" r:id="rId13"/>
    <p:sldId id="337" r:id="rId14"/>
    <p:sldId id="357" r:id="rId15"/>
    <p:sldId id="358" r:id="rId16"/>
    <p:sldId id="359" r:id="rId17"/>
    <p:sldId id="365" r:id="rId18"/>
    <p:sldId id="361" r:id="rId19"/>
    <p:sldId id="360" r:id="rId20"/>
    <p:sldId id="362" r:id="rId21"/>
    <p:sldId id="366" r:id="rId22"/>
    <p:sldId id="367" r:id="rId23"/>
    <p:sldId id="389" r:id="rId24"/>
    <p:sldId id="368" r:id="rId25"/>
    <p:sldId id="369" r:id="rId26"/>
    <p:sldId id="371" r:id="rId27"/>
    <p:sldId id="390" r:id="rId28"/>
    <p:sldId id="370" r:id="rId29"/>
    <p:sldId id="373" r:id="rId30"/>
    <p:sldId id="374" r:id="rId31"/>
    <p:sldId id="375" r:id="rId32"/>
    <p:sldId id="376" r:id="rId33"/>
    <p:sldId id="377" r:id="rId34"/>
    <p:sldId id="393" r:id="rId35"/>
    <p:sldId id="394" r:id="rId36"/>
    <p:sldId id="378" r:id="rId37"/>
    <p:sldId id="385" r:id="rId38"/>
    <p:sldId id="396" r:id="rId39"/>
    <p:sldId id="398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717205-1764-52A5-C593-65E56216A39B}" name="Thais Cattani Perroni" initials="TP" userId="S::thais.cattani.perroni@educaloi.qc.ca::cfd5eeab-e9e1-4b2a-b5a4-3d687f911c86" providerId="AD"/>
  <p188:author id="{D7FFEF09-7493-6D2C-1C5F-12E88D0C5F81}" name="Cristina Cusano" initials="CC" userId="14e6f5949d1be623" providerId="Windows Live"/>
  <p188:author id="{BEC0F715-6037-B0C0-8391-E8B44091051C}" name="Clément Lemaitre-Provost" initials="CL" userId="S::clement.lemaitre-provost@educaloi.qc.ca::f3d9918a-5e1c-4d93-bfcf-4b1371c3a56c" providerId="AD"/>
  <p188:author id="{D5E3323D-43F9-CD11-F45A-07A75F143CD2}" name="Audrey Boursaud" initials="AB" userId="S::audrey.boursaud@educaloi.qc.ca::d3120298-cad6-4218-a5f1-6a452cee08c2" providerId="AD"/>
  <p188:author id="{5213BBAD-8C2B-8EB6-3D3E-AC15D3FF1025}" name="Julianne Chu" initials="JC" userId="S::julianne.chu@educaloi.qc.ca::e8f7f30b-d745-4019-beff-dc20084e4c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91F"/>
    <a:srgbClr val="333F48"/>
    <a:srgbClr val="E6E6E6"/>
    <a:srgbClr val="EF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49E6A0-68D8-3F7F-4CE4-4AA649CEC85B}" v="10" dt="2024-08-01T12:07:09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09" autoAdjust="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 Boursaud" userId="S::audrey.boursaud@educaloi.qc.ca::d3120298-cad6-4218-a5f1-6a452cee08c2" providerId="AD" clId="Web-{11A876B7-43E8-D616-1A59-BDC6113B5A49}"/>
    <pc:docChg chg="addSld delSld">
      <pc:chgData name="Audrey Boursaud" userId="S::audrey.boursaud@educaloi.qc.ca::d3120298-cad6-4218-a5f1-6a452cee08c2" providerId="AD" clId="Web-{11A876B7-43E8-D616-1A59-BDC6113B5A49}" dt="2024-07-12T20:53:47.997" v="3"/>
      <pc:docMkLst>
        <pc:docMk/>
      </pc:docMkLst>
      <pc:sldChg chg="add del">
        <pc:chgData name="Audrey Boursaud" userId="S::audrey.boursaud@educaloi.qc.ca::d3120298-cad6-4218-a5f1-6a452cee08c2" providerId="AD" clId="Web-{11A876B7-43E8-D616-1A59-BDC6113B5A49}" dt="2024-07-12T20:53:47.997" v="3"/>
        <pc:sldMkLst>
          <pc:docMk/>
          <pc:sldMk cId="2465383431" sldId="396"/>
        </pc:sldMkLst>
      </pc:sldChg>
      <pc:sldChg chg="add del">
        <pc:chgData name="Audrey Boursaud" userId="S::audrey.boursaud@educaloi.qc.ca::d3120298-cad6-4218-a5f1-6a452cee08c2" providerId="AD" clId="Web-{11A876B7-43E8-D616-1A59-BDC6113B5A49}" dt="2024-07-12T20:53:44.778" v="2"/>
        <pc:sldMkLst>
          <pc:docMk/>
          <pc:sldMk cId="2450995203" sldId="397"/>
        </pc:sldMkLst>
      </pc:sldChg>
    </pc:docChg>
  </pc:docChgLst>
  <pc:docChgLst>
    <pc:chgData name="Julianne Chu" userId="e8f7f30b-d745-4019-beff-dc20084e4c5d" providerId="ADAL" clId="{8613FFA7-1105-4CA2-9042-D7AF640AFF31}"/>
    <pc:docChg chg="undo custSel modSld">
      <pc:chgData name="Julianne Chu" userId="e8f7f30b-d745-4019-beff-dc20084e4c5d" providerId="ADAL" clId="{8613FFA7-1105-4CA2-9042-D7AF640AFF31}" dt="2024-07-12T21:00:27.312" v="129" actId="20577"/>
      <pc:docMkLst>
        <pc:docMk/>
      </pc:docMkLst>
      <pc:sldChg chg="modNotes modNotesTx">
        <pc:chgData name="Julianne Chu" userId="e8f7f30b-d745-4019-beff-dc20084e4c5d" providerId="ADAL" clId="{8613FFA7-1105-4CA2-9042-D7AF640AFF31}" dt="2024-07-12T20:58:21.631" v="90" actId="207"/>
        <pc:sldMkLst>
          <pc:docMk/>
          <pc:sldMk cId="2761164563" sldId="267"/>
        </pc:sldMkLst>
      </pc:sldChg>
      <pc:sldChg chg="modNotesTx">
        <pc:chgData name="Julianne Chu" userId="e8f7f30b-d745-4019-beff-dc20084e4c5d" providerId="ADAL" clId="{8613FFA7-1105-4CA2-9042-D7AF640AFF31}" dt="2024-07-12T20:50:51.637" v="4" actId="20577"/>
        <pc:sldMkLst>
          <pc:docMk/>
          <pc:sldMk cId="2968019359" sldId="306"/>
        </pc:sldMkLst>
      </pc:sldChg>
      <pc:sldChg chg="delCm">
        <pc:chgData name="Julianne Chu" userId="e8f7f30b-d745-4019-beff-dc20084e4c5d" providerId="ADAL" clId="{8613FFA7-1105-4CA2-9042-D7AF640AFF31}" dt="2024-07-12T20:50:21.782" v="0"/>
        <pc:sldMkLst>
          <pc:docMk/>
          <pc:sldMk cId="270289038" sldId="3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ulianne Chu" userId="e8f7f30b-d745-4019-beff-dc20084e4c5d" providerId="ADAL" clId="{8613FFA7-1105-4CA2-9042-D7AF640AFF31}" dt="2024-07-12T20:50:21.782" v="0"/>
              <pc2:cmMkLst xmlns:pc2="http://schemas.microsoft.com/office/powerpoint/2019/9/main/command">
                <pc:docMk/>
                <pc:sldMk cId="270289038" sldId="346"/>
                <pc2:cmMk id="{C9A9A894-7496-4F8F-9A07-15DB8924B327}"/>
              </pc2:cmMkLst>
            </pc226:cmChg>
          </p:ext>
        </pc:extLst>
      </pc:sldChg>
      <pc:sldChg chg="modNotesTx">
        <pc:chgData name="Julianne Chu" userId="e8f7f30b-d745-4019-beff-dc20084e4c5d" providerId="ADAL" clId="{8613FFA7-1105-4CA2-9042-D7AF640AFF31}" dt="2024-07-12T20:51:37.492" v="10" actId="12"/>
        <pc:sldMkLst>
          <pc:docMk/>
          <pc:sldMk cId="902687431" sldId="354"/>
        </pc:sldMkLst>
      </pc:sldChg>
      <pc:sldChg chg="modNotes modNotesTx">
        <pc:chgData name="Julianne Chu" userId="e8f7f30b-d745-4019-beff-dc20084e4c5d" providerId="ADAL" clId="{8613FFA7-1105-4CA2-9042-D7AF640AFF31}" dt="2024-07-12T20:52:53.841" v="19" actId="207"/>
        <pc:sldMkLst>
          <pc:docMk/>
          <pc:sldMk cId="1453277958" sldId="355"/>
        </pc:sldMkLst>
      </pc:sldChg>
      <pc:sldChg chg="modNotes">
        <pc:chgData name="Julianne Chu" userId="e8f7f30b-d745-4019-beff-dc20084e4c5d" providerId="ADAL" clId="{8613FFA7-1105-4CA2-9042-D7AF640AFF31}" dt="2024-07-12T20:53:52.216" v="32" actId="207"/>
        <pc:sldMkLst>
          <pc:docMk/>
          <pc:sldMk cId="1362321311" sldId="357"/>
        </pc:sldMkLst>
      </pc:sldChg>
      <pc:sldChg chg="modNotes">
        <pc:chgData name="Julianne Chu" userId="e8f7f30b-d745-4019-beff-dc20084e4c5d" providerId="ADAL" clId="{8613FFA7-1105-4CA2-9042-D7AF640AFF31}" dt="2024-07-12T20:54:09.263" v="33" actId="12"/>
        <pc:sldMkLst>
          <pc:docMk/>
          <pc:sldMk cId="2566840022" sldId="358"/>
        </pc:sldMkLst>
      </pc:sldChg>
      <pc:sldChg chg="modNotes">
        <pc:chgData name="Julianne Chu" userId="e8f7f30b-d745-4019-beff-dc20084e4c5d" providerId="ADAL" clId="{8613FFA7-1105-4CA2-9042-D7AF640AFF31}" dt="2024-07-12T20:54:14.767" v="34" actId="12"/>
        <pc:sldMkLst>
          <pc:docMk/>
          <pc:sldMk cId="3270141562" sldId="359"/>
        </pc:sldMkLst>
      </pc:sldChg>
      <pc:sldChg chg="modNotes">
        <pc:chgData name="Julianne Chu" userId="e8f7f30b-d745-4019-beff-dc20084e4c5d" providerId="ADAL" clId="{8613FFA7-1105-4CA2-9042-D7AF640AFF31}" dt="2024-07-12T20:55:28.489" v="54" actId="207"/>
        <pc:sldMkLst>
          <pc:docMk/>
          <pc:sldMk cId="3769209989" sldId="360"/>
        </pc:sldMkLst>
      </pc:sldChg>
      <pc:sldChg chg="modNotes modNotesTx">
        <pc:chgData name="Julianne Chu" userId="e8f7f30b-d745-4019-beff-dc20084e4c5d" providerId="ADAL" clId="{8613FFA7-1105-4CA2-9042-D7AF640AFF31}" dt="2024-07-12T20:56:31.837" v="68" actId="207"/>
        <pc:sldMkLst>
          <pc:docMk/>
          <pc:sldMk cId="2704699562" sldId="362"/>
        </pc:sldMkLst>
      </pc:sldChg>
      <pc:sldChg chg="modNotesTx">
        <pc:chgData name="Julianne Chu" userId="e8f7f30b-d745-4019-beff-dc20084e4c5d" providerId="ADAL" clId="{8613FFA7-1105-4CA2-9042-D7AF640AFF31}" dt="2024-07-12T20:50:40.535" v="2" actId="20577"/>
        <pc:sldMkLst>
          <pc:docMk/>
          <pc:sldMk cId="2443548609" sldId="363"/>
        </pc:sldMkLst>
      </pc:sldChg>
      <pc:sldChg chg="modNotesTx">
        <pc:chgData name="Julianne Chu" userId="e8f7f30b-d745-4019-beff-dc20084e4c5d" providerId="ADAL" clId="{8613FFA7-1105-4CA2-9042-D7AF640AFF31}" dt="2024-07-12T20:51:08.297" v="8" actId="20577"/>
        <pc:sldMkLst>
          <pc:docMk/>
          <pc:sldMk cId="755000748" sldId="364"/>
        </pc:sldMkLst>
      </pc:sldChg>
      <pc:sldChg chg="modNotes">
        <pc:chgData name="Julianne Chu" userId="e8f7f30b-d745-4019-beff-dc20084e4c5d" providerId="ADAL" clId="{8613FFA7-1105-4CA2-9042-D7AF640AFF31}" dt="2024-07-12T20:54:22.833" v="35" actId="12"/>
        <pc:sldMkLst>
          <pc:docMk/>
          <pc:sldMk cId="2409323822" sldId="365"/>
        </pc:sldMkLst>
      </pc:sldChg>
      <pc:sldChg chg="modNotes">
        <pc:chgData name="Julianne Chu" userId="e8f7f30b-d745-4019-beff-dc20084e4c5d" providerId="ADAL" clId="{8613FFA7-1105-4CA2-9042-D7AF640AFF31}" dt="2024-07-12T20:56:44.038" v="69" actId="12"/>
        <pc:sldMkLst>
          <pc:docMk/>
          <pc:sldMk cId="1736154868" sldId="367"/>
        </pc:sldMkLst>
      </pc:sldChg>
      <pc:sldChg chg="modNotes">
        <pc:chgData name="Julianne Chu" userId="e8f7f30b-d745-4019-beff-dc20084e4c5d" providerId="ADAL" clId="{8613FFA7-1105-4CA2-9042-D7AF640AFF31}" dt="2024-07-12T20:57:00.125" v="73" actId="12"/>
        <pc:sldMkLst>
          <pc:docMk/>
          <pc:sldMk cId="3822126637" sldId="368"/>
        </pc:sldMkLst>
      </pc:sldChg>
      <pc:sldChg chg="modNotes">
        <pc:chgData name="Julianne Chu" userId="e8f7f30b-d745-4019-beff-dc20084e4c5d" providerId="ADAL" clId="{8613FFA7-1105-4CA2-9042-D7AF640AFF31}" dt="2024-07-12T20:57:10.508" v="75" actId="20577"/>
        <pc:sldMkLst>
          <pc:docMk/>
          <pc:sldMk cId="1949405377" sldId="369"/>
        </pc:sldMkLst>
      </pc:sldChg>
      <pc:sldChg chg="modNotes">
        <pc:chgData name="Julianne Chu" userId="e8f7f30b-d745-4019-beff-dc20084e4c5d" providerId="ADAL" clId="{8613FFA7-1105-4CA2-9042-D7AF640AFF31}" dt="2024-07-12T20:57:22.956" v="79" actId="20577"/>
        <pc:sldMkLst>
          <pc:docMk/>
          <pc:sldMk cId="932627658" sldId="371"/>
        </pc:sldMkLst>
      </pc:sldChg>
      <pc:sldChg chg="modNotes">
        <pc:chgData name="Julianne Chu" userId="e8f7f30b-d745-4019-beff-dc20084e4c5d" providerId="ADAL" clId="{8613FFA7-1105-4CA2-9042-D7AF640AFF31}" dt="2024-07-12T20:57:54.314" v="89" actId="20577"/>
        <pc:sldMkLst>
          <pc:docMk/>
          <pc:sldMk cId="3848701183" sldId="373"/>
        </pc:sldMkLst>
      </pc:sldChg>
      <pc:sldChg chg="modNotes">
        <pc:chgData name="Julianne Chu" userId="e8f7f30b-d745-4019-beff-dc20084e4c5d" providerId="ADAL" clId="{8613FFA7-1105-4CA2-9042-D7AF640AFF31}" dt="2024-07-12T20:59:01.707" v="98" actId="20577"/>
        <pc:sldMkLst>
          <pc:docMk/>
          <pc:sldMk cId="152021433" sldId="374"/>
        </pc:sldMkLst>
      </pc:sldChg>
      <pc:sldChg chg="modNotes">
        <pc:chgData name="Julianne Chu" userId="e8f7f30b-d745-4019-beff-dc20084e4c5d" providerId="ADAL" clId="{8613FFA7-1105-4CA2-9042-D7AF640AFF31}" dt="2024-07-12T20:59:08.731" v="100" actId="207"/>
        <pc:sldMkLst>
          <pc:docMk/>
          <pc:sldMk cId="2770583804" sldId="375"/>
        </pc:sldMkLst>
      </pc:sldChg>
      <pc:sldChg chg="modNotes">
        <pc:chgData name="Julianne Chu" userId="e8f7f30b-d745-4019-beff-dc20084e4c5d" providerId="ADAL" clId="{8613FFA7-1105-4CA2-9042-D7AF640AFF31}" dt="2024-07-12T20:59:25.937" v="105" actId="20577"/>
        <pc:sldMkLst>
          <pc:docMk/>
          <pc:sldMk cId="1625947986" sldId="376"/>
        </pc:sldMkLst>
      </pc:sldChg>
      <pc:sldChg chg="modNotes">
        <pc:chgData name="Julianne Chu" userId="e8f7f30b-d745-4019-beff-dc20084e4c5d" providerId="ADAL" clId="{8613FFA7-1105-4CA2-9042-D7AF640AFF31}" dt="2024-07-12T20:59:40.971" v="110" actId="12"/>
        <pc:sldMkLst>
          <pc:docMk/>
          <pc:sldMk cId="3684891396" sldId="377"/>
        </pc:sldMkLst>
      </pc:sldChg>
      <pc:sldChg chg="modNotes">
        <pc:chgData name="Julianne Chu" userId="e8f7f30b-d745-4019-beff-dc20084e4c5d" providerId="ADAL" clId="{8613FFA7-1105-4CA2-9042-D7AF640AFF31}" dt="2024-07-12T21:00:16.822" v="121" actId="12"/>
        <pc:sldMkLst>
          <pc:docMk/>
          <pc:sldMk cId="3622460492" sldId="378"/>
        </pc:sldMkLst>
      </pc:sldChg>
      <pc:sldChg chg="modNotes">
        <pc:chgData name="Julianne Chu" userId="e8f7f30b-d745-4019-beff-dc20084e4c5d" providerId="ADAL" clId="{8613FFA7-1105-4CA2-9042-D7AF640AFF31}" dt="2024-07-12T21:00:27.312" v="129" actId="20577"/>
        <pc:sldMkLst>
          <pc:docMk/>
          <pc:sldMk cId="1658616980" sldId="385"/>
        </pc:sldMkLst>
      </pc:sldChg>
      <pc:sldChg chg="modNotes">
        <pc:chgData name="Julianne Chu" userId="e8f7f30b-d745-4019-beff-dc20084e4c5d" providerId="ADAL" clId="{8613FFA7-1105-4CA2-9042-D7AF640AFF31}" dt="2024-07-12T20:56:47.362" v="70" actId="12"/>
        <pc:sldMkLst>
          <pc:docMk/>
          <pc:sldMk cId="543249325" sldId="389"/>
        </pc:sldMkLst>
      </pc:sldChg>
      <pc:sldChg chg="modNotes">
        <pc:chgData name="Julianne Chu" userId="e8f7f30b-d745-4019-beff-dc20084e4c5d" providerId="ADAL" clId="{8613FFA7-1105-4CA2-9042-D7AF640AFF31}" dt="2024-07-12T20:57:28.345" v="81" actId="20577"/>
        <pc:sldMkLst>
          <pc:docMk/>
          <pc:sldMk cId="1413119344" sldId="390"/>
        </pc:sldMkLst>
      </pc:sldChg>
      <pc:sldChg chg="modNotes">
        <pc:chgData name="Julianne Chu" userId="e8f7f30b-d745-4019-beff-dc20084e4c5d" providerId="ADAL" clId="{8613FFA7-1105-4CA2-9042-D7AF640AFF31}" dt="2024-07-12T20:59:50.452" v="113" actId="20577"/>
        <pc:sldMkLst>
          <pc:docMk/>
          <pc:sldMk cId="3152915387" sldId="393"/>
        </pc:sldMkLst>
      </pc:sldChg>
      <pc:sldChg chg="modNotes">
        <pc:chgData name="Julianne Chu" userId="e8f7f30b-d745-4019-beff-dc20084e4c5d" providerId="ADAL" clId="{8613FFA7-1105-4CA2-9042-D7AF640AFF31}" dt="2024-07-12T21:00:04.440" v="117" actId="20577"/>
        <pc:sldMkLst>
          <pc:docMk/>
          <pc:sldMk cId="1158384169" sldId="394"/>
        </pc:sldMkLst>
      </pc:sldChg>
    </pc:docChg>
  </pc:docChgLst>
  <pc:docChgLst>
    <pc:chgData name="Clément Lemaitre-Provost" userId="f3d9918a-5e1c-4d93-bfcf-4b1371c3a56c" providerId="ADAL" clId="{E6C00CD9-DA62-44A3-B94C-0FF2ACB19AB7}"/>
    <pc:docChg chg="custSel modSld">
      <pc:chgData name="Clément Lemaitre-Provost" userId="f3d9918a-5e1c-4d93-bfcf-4b1371c3a56c" providerId="ADAL" clId="{E6C00CD9-DA62-44A3-B94C-0FF2ACB19AB7}" dt="2024-07-19T18:06:32.053" v="22" actId="1076"/>
      <pc:docMkLst>
        <pc:docMk/>
      </pc:docMkLst>
      <pc:sldChg chg="delSp modSp mod delAnim">
        <pc:chgData name="Clément Lemaitre-Provost" userId="f3d9918a-5e1c-4d93-bfcf-4b1371c3a56c" providerId="ADAL" clId="{E6C00CD9-DA62-44A3-B94C-0FF2ACB19AB7}" dt="2024-07-19T18:04:14.414" v="2" actId="14100"/>
        <pc:sldMkLst>
          <pc:docMk/>
          <pc:sldMk cId="2761164563" sldId="267"/>
        </pc:sldMkLst>
        <pc:picChg chg="mod">
          <ac:chgData name="Clément Lemaitre-Provost" userId="f3d9918a-5e1c-4d93-bfcf-4b1371c3a56c" providerId="ADAL" clId="{E6C00CD9-DA62-44A3-B94C-0FF2ACB19AB7}" dt="2024-07-19T18:04:14.414" v="2" actId="14100"/>
          <ac:picMkLst>
            <pc:docMk/>
            <pc:sldMk cId="2761164563" sldId="267"/>
            <ac:picMk id="2059" creationId="{21BDD524-1833-9E44-A173-06844D8197FE}"/>
          </ac:picMkLst>
        </pc:picChg>
        <pc:cxnChg chg="del">
          <ac:chgData name="Clément Lemaitre-Provost" userId="f3d9918a-5e1c-4d93-bfcf-4b1371c3a56c" providerId="ADAL" clId="{E6C00CD9-DA62-44A3-B94C-0FF2ACB19AB7}" dt="2024-07-19T18:04:10.882" v="1" actId="478"/>
          <ac:cxnSpMkLst>
            <pc:docMk/>
            <pc:sldMk cId="2761164563" sldId="267"/>
            <ac:cxnSpMk id="17" creationId="{93C45A05-B321-D8E1-C596-3EDF7604CC89}"/>
          </ac:cxnSpMkLst>
        </pc:cxnChg>
      </pc:sldChg>
      <pc:sldChg chg="modSp">
        <pc:chgData name="Clément Lemaitre-Provost" userId="f3d9918a-5e1c-4d93-bfcf-4b1371c3a56c" providerId="ADAL" clId="{E6C00CD9-DA62-44A3-B94C-0FF2ACB19AB7}" dt="2024-07-19T18:04:57.803" v="9" actId="14826"/>
        <pc:sldMkLst>
          <pc:docMk/>
          <pc:sldMk cId="902687431" sldId="354"/>
        </pc:sldMkLst>
        <pc:picChg chg="mod">
          <ac:chgData name="Clément Lemaitre-Provost" userId="f3d9918a-5e1c-4d93-bfcf-4b1371c3a56c" providerId="ADAL" clId="{E6C00CD9-DA62-44A3-B94C-0FF2ACB19AB7}" dt="2024-07-19T18:04:57.803" v="9" actId="14826"/>
          <ac:picMkLst>
            <pc:docMk/>
            <pc:sldMk cId="902687431" sldId="354"/>
            <ac:picMk id="13" creationId="{B3D3BD85-EF76-6914-1459-67DC766D7A8E}"/>
          </ac:picMkLst>
        </pc:picChg>
        <pc:picChg chg="mod">
          <ac:chgData name="Clément Lemaitre-Provost" userId="f3d9918a-5e1c-4d93-bfcf-4b1371c3a56c" providerId="ADAL" clId="{E6C00CD9-DA62-44A3-B94C-0FF2ACB19AB7}" dt="2024-07-19T18:04:47.048" v="8"/>
          <ac:picMkLst>
            <pc:docMk/>
            <pc:sldMk cId="902687431" sldId="354"/>
            <ac:picMk id="3077" creationId="{C272ABD9-004E-3C19-9325-E37D342851FD}"/>
          </ac:picMkLst>
        </pc:picChg>
      </pc:sldChg>
      <pc:sldChg chg="modSp">
        <pc:chgData name="Clément Lemaitre-Provost" userId="f3d9918a-5e1c-4d93-bfcf-4b1371c3a56c" providerId="ADAL" clId="{E6C00CD9-DA62-44A3-B94C-0FF2ACB19AB7}" dt="2024-07-19T18:05:17.422" v="10" actId="14826"/>
        <pc:sldMkLst>
          <pc:docMk/>
          <pc:sldMk cId="3848701183" sldId="373"/>
        </pc:sldMkLst>
        <pc:picChg chg="mod">
          <ac:chgData name="Clément Lemaitre-Provost" userId="f3d9918a-5e1c-4d93-bfcf-4b1371c3a56c" providerId="ADAL" clId="{E6C00CD9-DA62-44A3-B94C-0FF2ACB19AB7}" dt="2024-07-19T18:05:17.422" v="10" actId="14826"/>
          <ac:picMkLst>
            <pc:docMk/>
            <pc:sldMk cId="3848701183" sldId="373"/>
            <ac:picMk id="10" creationId="{3744D0FD-3043-F752-585D-0803C707FC83}"/>
          </ac:picMkLst>
        </pc:picChg>
      </pc:sldChg>
      <pc:sldChg chg="modSp">
        <pc:chgData name="Clément Lemaitre-Provost" userId="f3d9918a-5e1c-4d93-bfcf-4b1371c3a56c" providerId="ADAL" clId="{E6C00CD9-DA62-44A3-B94C-0FF2ACB19AB7}" dt="2024-07-19T18:05:49.661" v="15"/>
        <pc:sldMkLst>
          <pc:docMk/>
          <pc:sldMk cId="2770583804" sldId="375"/>
        </pc:sldMkLst>
        <pc:picChg chg="mod">
          <ac:chgData name="Clément Lemaitre-Provost" userId="f3d9918a-5e1c-4d93-bfcf-4b1371c3a56c" providerId="ADAL" clId="{E6C00CD9-DA62-44A3-B94C-0FF2ACB19AB7}" dt="2024-07-19T18:05:49.661" v="15"/>
          <ac:picMkLst>
            <pc:docMk/>
            <pc:sldMk cId="2770583804" sldId="375"/>
            <ac:picMk id="5" creationId="{922D103C-3283-8310-038B-775B838689BD}"/>
          </ac:picMkLst>
        </pc:picChg>
      </pc:sldChg>
      <pc:sldChg chg="addSp delSp modSp mod">
        <pc:chgData name="Clément Lemaitre-Provost" userId="f3d9918a-5e1c-4d93-bfcf-4b1371c3a56c" providerId="ADAL" clId="{E6C00CD9-DA62-44A3-B94C-0FF2ACB19AB7}" dt="2024-07-19T18:06:32.053" v="22" actId="1076"/>
        <pc:sldMkLst>
          <pc:docMk/>
          <pc:sldMk cId="1625947986" sldId="376"/>
        </pc:sldMkLst>
        <pc:grpChg chg="del">
          <ac:chgData name="Clément Lemaitre-Provost" userId="f3d9918a-5e1c-4d93-bfcf-4b1371c3a56c" providerId="ADAL" clId="{E6C00CD9-DA62-44A3-B94C-0FF2ACB19AB7}" dt="2024-07-19T18:06:11.034" v="16" actId="478"/>
          <ac:grpSpMkLst>
            <pc:docMk/>
            <pc:sldMk cId="1625947986" sldId="376"/>
            <ac:grpSpMk id="3" creationId="{8C98300B-BE7A-4B08-E62A-E893BD94EF41}"/>
          </ac:grpSpMkLst>
        </pc:grpChg>
        <pc:picChg chg="add mod">
          <ac:chgData name="Clément Lemaitre-Provost" userId="f3d9918a-5e1c-4d93-bfcf-4b1371c3a56c" providerId="ADAL" clId="{E6C00CD9-DA62-44A3-B94C-0FF2ACB19AB7}" dt="2024-07-19T18:06:32.053" v="22" actId="1076"/>
          <ac:picMkLst>
            <pc:docMk/>
            <pc:sldMk cId="1625947986" sldId="376"/>
            <ac:picMk id="13" creationId="{2DDB0CE8-0DE4-3A96-8CD8-38B9CB86A8F9}"/>
          </ac:picMkLst>
        </pc:picChg>
      </pc:sldChg>
    </pc:docChg>
  </pc:docChgLst>
  <pc:docChgLst>
    <pc:chgData name="Julianne Chu" userId="S::julianne.chu@educaloi.qc.ca::e8f7f30b-d745-4019-beff-dc20084e4c5d" providerId="AD" clId="Web-{793979A7-A87B-96EE-BB55-24A8D5FDC693}"/>
    <pc:docChg chg="modSld">
      <pc:chgData name="Julianne Chu" userId="S::julianne.chu@educaloi.qc.ca::e8f7f30b-d745-4019-beff-dc20084e4c5d" providerId="AD" clId="Web-{793979A7-A87B-96EE-BB55-24A8D5FDC693}" dt="2024-07-19T14:54:15.135" v="10"/>
      <pc:docMkLst>
        <pc:docMk/>
      </pc:docMkLst>
      <pc:sldChg chg="addCm modNotes">
        <pc:chgData name="Julianne Chu" userId="S::julianne.chu@educaloi.qc.ca::e8f7f30b-d745-4019-beff-dc20084e4c5d" providerId="AD" clId="Web-{793979A7-A87B-96EE-BB55-24A8D5FDC693}" dt="2024-07-19T14:54:15.135" v="10"/>
        <pc:sldMkLst>
          <pc:docMk/>
          <pc:sldMk cId="270289038" sldId="3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ulianne Chu" userId="S::julianne.chu@educaloi.qc.ca::e8f7f30b-d745-4019-beff-dc20084e4c5d" providerId="AD" clId="Web-{793979A7-A87B-96EE-BB55-24A8D5FDC693}" dt="2024-07-19T14:54:15.135" v="10"/>
              <pc2:cmMkLst xmlns:pc2="http://schemas.microsoft.com/office/powerpoint/2019/9/main/command">
                <pc:docMk/>
                <pc:sldMk cId="270289038" sldId="346"/>
                <pc2:cmMk id="{85152035-49CE-4831-952D-555E1725A662}"/>
              </pc2:cmMkLst>
            </pc226:cmChg>
            <pc226:cmChg xmlns:pc226="http://schemas.microsoft.com/office/powerpoint/2022/06/main/command" chg="add">
              <pc226:chgData name="Julianne Chu" userId="S::julianne.chu@educaloi.qc.ca::e8f7f30b-d745-4019-beff-dc20084e4c5d" providerId="AD" clId="Web-{793979A7-A87B-96EE-BB55-24A8D5FDC693}" dt="2024-07-19T14:54:00.760" v="9"/>
              <pc2:cmMkLst xmlns:pc2="http://schemas.microsoft.com/office/powerpoint/2019/9/main/command">
                <pc:docMk/>
                <pc:sldMk cId="270289038" sldId="346"/>
                <pc2:cmMk id="{E1CB983E-86D0-4859-B5A1-24C879FF3CC7}"/>
              </pc2:cmMkLst>
            </pc226:cmChg>
          </p:ext>
        </pc:extLst>
      </pc:sldChg>
    </pc:docChg>
  </pc:docChgLst>
  <pc:docChgLst>
    <pc:chgData name="Julianne Chu" userId="S::julianne.chu@educaloi.qc.ca::e8f7f30b-d745-4019-beff-dc20084e4c5d" providerId="AD" clId="Web-{BA121B91-D97E-5283-07F8-213403F9F8E1}"/>
    <pc:docChg chg="addSld delSld modSld">
      <pc:chgData name="Julianne Chu" userId="S::julianne.chu@educaloi.qc.ca::e8f7f30b-d745-4019-beff-dc20084e4c5d" providerId="AD" clId="Web-{BA121B91-D97E-5283-07F8-213403F9F8E1}" dt="2024-07-12T20:47:39.423" v="366" actId="20577"/>
      <pc:docMkLst>
        <pc:docMk/>
      </pc:docMkLst>
      <pc:sldChg chg="modNotes">
        <pc:chgData name="Julianne Chu" userId="S::julianne.chu@educaloi.qc.ca::e8f7f30b-d745-4019-beff-dc20084e4c5d" providerId="AD" clId="Web-{BA121B91-D97E-5283-07F8-213403F9F8E1}" dt="2024-07-12T15:44:42.450" v="49"/>
        <pc:sldMkLst>
          <pc:docMk/>
          <pc:sldMk cId="2761164563" sldId="267"/>
        </pc:sldMkLst>
      </pc:sldChg>
      <pc:sldChg chg="modNotes">
        <pc:chgData name="Julianne Chu" userId="S::julianne.chu@educaloi.qc.ca::e8f7f30b-d745-4019-beff-dc20084e4c5d" providerId="AD" clId="Web-{BA121B91-D97E-5283-07F8-213403F9F8E1}" dt="2024-07-12T15:37:46.847" v="30"/>
        <pc:sldMkLst>
          <pc:docMk/>
          <pc:sldMk cId="2968019359" sldId="306"/>
        </pc:sldMkLst>
      </pc:sldChg>
      <pc:sldChg chg="modNotes">
        <pc:chgData name="Julianne Chu" userId="S::julianne.chu@educaloi.qc.ca::e8f7f30b-d745-4019-beff-dc20084e4c5d" providerId="AD" clId="Web-{BA121B91-D97E-5283-07F8-213403F9F8E1}" dt="2024-07-12T15:34:25.843" v="8"/>
        <pc:sldMkLst>
          <pc:docMk/>
          <pc:sldMk cId="270289038" sldId="346"/>
        </pc:sldMkLst>
      </pc:sldChg>
      <pc:sldChg chg="modNotes">
        <pc:chgData name="Julianne Chu" userId="S::julianne.chu@educaloi.qc.ca::e8f7f30b-d745-4019-beff-dc20084e4c5d" providerId="AD" clId="Web-{BA121B91-D97E-5283-07F8-213403F9F8E1}" dt="2024-07-12T15:45:30.842" v="51"/>
        <pc:sldMkLst>
          <pc:docMk/>
          <pc:sldMk cId="902687431" sldId="354"/>
        </pc:sldMkLst>
      </pc:sldChg>
      <pc:sldChg chg="modSp modNotes">
        <pc:chgData name="Julianne Chu" userId="S::julianne.chu@educaloi.qc.ca::e8f7f30b-d745-4019-beff-dc20084e4c5d" providerId="AD" clId="Web-{BA121B91-D97E-5283-07F8-213403F9F8E1}" dt="2024-07-12T15:50:11.817" v="106"/>
        <pc:sldMkLst>
          <pc:docMk/>
          <pc:sldMk cId="1453277958" sldId="355"/>
        </pc:sldMkLst>
        <pc:spChg chg="mod">
          <ac:chgData name="Julianne Chu" userId="S::julianne.chu@educaloi.qc.ca::e8f7f30b-d745-4019-beff-dc20084e4c5d" providerId="AD" clId="Web-{BA121B91-D97E-5283-07F8-213403F9F8E1}" dt="2024-07-12T15:48:59.128" v="104" actId="20577"/>
          <ac:spMkLst>
            <pc:docMk/>
            <pc:sldMk cId="1453277958" sldId="355"/>
            <ac:spMk id="14" creationId="{FF2136FE-CD0E-3676-DB55-C1F39A25C453}"/>
          </ac:spMkLst>
        </pc:spChg>
      </pc:sldChg>
      <pc:sldChg chg="modNotes">
        <pc:chgData name="Julianne Chu" userId="S::julianne.chu@educaloi.qc.ca::e8f7f30b-d745-4019-beff-dc20084e4c5d" providerId="AD" clId="Web-{BA121B91-D97E-5283-07F8-213403F9F8E1}" dt="2024-07-12T15:54:18.526" v="109"/>
        <pc:sldMkLst>
          <pc:docMk/>
          <pc:sldMk cId="1362321311" sldId="357"/>
        </pc:sldMkLst>
      </pc:sldChg>
      <pc:sldChg chg="modSp modNotes">
        <pc:chgData name="Julianne Chu" userId="S::julianne.chu@educaloi.qc.ca::e8f7f30b-d745-4019-beff-dc20084e4c5d" providerId="AD" clId="Web-{BA121B91-D97E-5283-07F8-213403F9F8E1}" dt="2024-07-12T16:02:49.397" v="146" actId="1076"/>
        <pc:sldMkLst>
          <pc:docMk/>
          <pc:sldMk cId="2566840022" sldId="358"/>
        </pc:sldMkLst>
        <pc:spChg chg="mod">
          <ac:chgData name="Julianne Chu" userId="S::julianne.chu@educaloi.qc.ca::e8f7f30b-d745-4019-beff-dc20084e4c5d" providerId="AD" clId="Web-{BA121B91-D97E-5283-07F8-213403F9F8E1}" dt="2024-07-12T16:02:43.319" v="145" actId="20577"/>
          <ac:spMkLst>
            <pc:docMk/>
            <pc:sldMk cId="2566840022" sldId="358"/>
            <ac:spMk id="2" creationId="{1A15B53D-3FF7-2E6B-0125-9FA308D7F75E}"/>
          </ac:spMkLst>
        </pc:spChg>
        <pc:spChg chg="mod">
          <ac:chgData name="Julianne Chu" userId="S::julianne.chu@educaloi.qc.ca::e8f7f30b-d745-4019-beff-dc20084e4c5d" providerId="AD" clId="Web-{BA121B91-D97E-5283-07F8-213403F9F8E1}" dt="2024-07-12T16:02:49.397" v="146" actId="1076"/>
          <ac:spMkLst>
            <pc:docMk/>
            <pc:sldMk cId="2566840022" sldId="358"/>
            <ac:spMk id="4" creationId="{E0A533F3-9877-56C1-9AFB-DC70E0481B5D}"/>
          </ac:spMkLst>
        </pc:spChg>
      </pc:sldChg>
      <pc:sldChg chg="modNotes">
        <pc:chgData name="Julianne Chu" userId="S::julianne.chu@educaloi.qc.ca::e8f7f30b-d745-4019-beff-dc20084e4c5d" providerId="AD" clId="Web-{BA121B91-D97E-5283-07F8-213403F9F8E1}" dt="2024-07-12T15:46:08.671" v="58"/>
        <pc:sldMkLst>
          <pc:docMk/>
          <pc:sldMk cId="3270141562" sldId="359"/>
        </pc:sldMkLst>
      </pc:sldChg>
      <pc:sldChg chg="modSp modCm modNotes">
        <pc:chgData name="Julianne Chu" userId="S::julianne.chu@educaloi.qc.ca::e8f7f30b-d745-4019-beff-dc20084e4c5d" providerId="AD" clId="Web-{BA121B91-D97E-5283-07F8-213403F9F8E1}" dt="2024-07-12T16:12:29.692" v="196" actId="1076"/>
        <pc:sldMkLst>
          <pc:docMk/>
          <pc:sldMk cId="3769209989" sldId="360"/>
        </pc:sldMkLst>
        <pc:spChg chg="mod">
          <ac:chgData name="Julianne Chu" userId="S::julianne.chu@educaloi.qc.ca::e8f7f30b-d745-4019-beff-dc20084e4c5d" providerId="AD" clId="Web-{BA121B91-D97E-5283-07F8-213403F9F8E1}" dt="2024-07-12T16:12:29.692" v="196" actId="1076"/>
          <ac:spMkLst>
            <pc:docMk/>
            <pc:sldMk cId="3769209989" sldId="360"/>
            <ac:spMk id="2" creationId="{F37D7AD2-3CE6-5767-12B8-163D69E2D05F}"/>
          </ac:spMkLst>
        </pc:spChg>
        <pc:spChg chg="mod">
          <ac:chgData name="Julianne Chu" userId="S::julianne.chu@educaloi.qc.ca::e8f7f30b-d745-4019-beff-dc20084e4c5d" providerId="AD" clId="Web-{BA121B91-D97E-5283-07F8-213403F9F8E1}" dt="2024-07-12T16:11:08.190" v="162" actId="20577"/>
          <ac:spMkLst>
            <pc:docMk/>
            <pc:sldMk cId="3769209989" sldId="360"/>
            <ac:spMk id="4" creationId="{E0A533F3-9877-56C1-9AFB-DC70E0481B5D}"/>
          </ac:spMkLst>
        </pc:spChg>
        <pc:spChg chg="mod">
          <ac:chgData name="Julianne Chu" userId="S::julianne.chu@educaloi.qc.ca::e8f7f30b-d745-4019-beff-dc20084e4c5d" providerId="AD" clId="Web-{BA121B91-D97E-5283-07F8-213403F9F8E1}" dt="2024-07-12T16:12:22.066" v="195" actId="20577"/>
          <ac:spMkLst>
            <pc:docMk/>
            <pc:sldMk cId="3769209989" sldId="360"/>
            <ac:spMk id="5" creationId="{AEE7B829-62AD-BDD4-1A0E-BDBC1352311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ulianne Chu" userId="S::julianne.chu@educaloi.qc.ca::e8f7f30b-d745-4019-beff-dc20084e4c5d" providerId="AD" clId="Web-{BA121B91-D97E-5283-07F8-213403F9F8E1}" dt="2024-07-12T16:10:53.939" v="161" actId="20577"/>
              <pc2:cmMkLst xmlns:pc2="http://schemas.microsoft.com/office/powerpoint/2019/9/main/command">
                <pc:docMk/>
                <pc:sldMk cId="3769209989" sldId="360"/>
                <pc2:cmMk id="{EF417F3C-7C96-4B44-AB04-2601D4F12FAE}"/>
              </pc2:cmMkLst>
            </pc226:cmChg>
          </p:ext>
        </pc:extLst>
      </pc:sldChg>
      <pc:sldChg chg="modNotes">
        <pc:chgData name="Julianne Chu" userId="S::julianne.chu@educaloi.qc.ca::e8f7f30b-d745-4019-beff-dc20084e4c5d" providerId="AD" clId="Web-{BA121B91-D97E-5283-07F8-213403F9F8E1}" dt="2024-07-12T15:46:31.640" v="64"/>
        <pc:sldMkLst>
          <pc:docMk/>
          <pc:sldMk cId="2704699562" sldId="362"/>
        </pc:sldMkLst>
      </pc:sldChg>
      <pc:sldChg chg="modNotes">
        <pc:chgData name="Julianne Chu" userId="S::julianne.chu@educaloi.qc.ca::e8f7f30b-d745-4019-beff-dc20084e4c5d" providerId="AD" clId="Web-{BA121B91-D97E-5283-07F8-213403F9F8E1}" dt="2024-07-12T15:34:23.249" v="6"/>
        <pc:sldMkLst>
          <pc:docMk/>
          <pc:sldMk cId="2443548609" sldId="363"/>
        </pc:sldMkLst>
      </pc:sldChg>
      <pc:sldChg chg="modNotes">
        <pc:chgData name="Julianne Chu" userId="S::julianne.chu@educaloi.qc.ca::e8f7f30b-d745-4019-beff-dc20084e4c5d" providerId="AD" clId="Web-{BA121B91-D97E-5283-07F8-213403F9F8E1}" dt="2024-07-12T15:42:14.588" v="42"/>
        <pc:sldMkLst>
          <pc:docMk/>
          <pc:sldMk cId="755000748" sldId="364"/>
        </pc:sldMkLst>
      </pc:sldChg>
      <pc:sldChg chg="modSp modNotes">
        <pc:chgData name="Julianne Chu" userId="S::julianne.chu@educaloi.qc.ca::e8f7f30b-d745-4019-beff-dc20084e4c5d" providerId="AD" clId="Web-{BA121B91-D97E-5283-07F8-213403F9F8E1}" dt="2024-07-12T16:06:28.840" v="154" actId="1076"/>
        <pc:sldMkLst>
          <pc:docMk/>
          <pc:sldMk cId="2409323822" sldId="365"/>
        </pc:sldMkLst>
        <pc:spChg chg="mod">
          <ac:chgData name="Julianne Chu" userId="S::julianne.chu@educaloi.qc.ca::e8f7f30b-d745-4019-beff-dc20084e4c5d" providerId="AD" clId="Web-{BA121B91-D97E-5283-07F8-213403F9F8E1}" dt="2024-07-12T16:06:25.246" v="153" actId="1076"/>
          <ac:spMkLst>
            <pc:docMk/>
            <pc:sldMk cId="2409323822" sldId="365"/>
            <ac:spMk id="3" creationId="{8D3E3D27-0BA8-F641-B446-49C7BE20B288}"/>
          </ac:spMkLst>
        </pc:spChg>
        <pc:spChg chg="mod">
          <ac:chgData name="Julianne Chu" userId="S::julianne.chu@educaloi.qc.ca::e8f7f30b-d745-4019-beff-dc20084e4c5d" providerId="AD" clId="Web-{BA121B91-D97E-5283-07F8-213403F9F8E1}" dt="2024-07-12T16:06:23.293" v="152" actId="1076"/>
          <ac:spMkLst>
            <pc:docMk/>
            <pc:sldMk cId="2409323822" sldId="365"/>
            <ac:spMk id="5" creationId="{1CB46998-A0B4-5036-0432-AF591FB59981}"/>
          </ac:spMkLst>
        </pc:spChg>
        <pc:grpChg chg="mod">
          <ac:chgData name="Julianne Chu" userId="S::julianne.chu@educaloi.qc.ca::e8f7f30b-d745-4019-beff-dc20084e4c5d" providerId="AD" clId="Web-{BA121B91-D97E-5283-07F8-213403F9F8E1}" dt="2024-07-12T16:06:28.840" v="154" actId="1076"/>
          <ac:grpSpMkLst>
            <pc:docMk/>
            <pc:sldMk cId="2409323822" sldId="365"/>
            <ac:grpSpMk id="13" creationId="{91F8868C-1CA5-AF5F-6070-802CC8AD0137}"/>
          </ac:grpSpMkLst>
        </pc:grpChg>
      </pc:sldChg>
      <pc:sldChg chg="modNotes">
        <pc:chgData name="Julianne Chu" userId="S::julianne.chu@educaloi.qc.ca::e8f7f30b-d745-4019-beff-dc20084e4c5d" providerId="AD" clId="Web-{BA121B91-D97E-5283-07F8-213403F9F8E1}" dt="2024-07-12T16:13:21.943" v="197"/>
        <pc:sldMkLst>
          <pc:docMk/>
          <pc:sldMk cId="2937186125" sldId="366"/>
        </pc:sldMkLst>
      </pc:sldChg>
      <pc:sldChg chg="modSp modNotes">
        <pc:chgData name="Julianne Chu" userId="S::julianne.chu@educaloi.qc.ca::e8f7f30b-d745-4019-beff-dc20084e4c5d" providerId="AD" clId="Web-{BA121B91-D97E-5283-07F8-213403F9F8E1}" dt="2024-07-12T20:09:00.455" v="246" actId="20577"/>
        <pc:sldMkLst>
          <pc:docMk/>
          <pc:sldMk cId="1736154868" sldId="367"/>
        </pc:sldMkLst>
        <pc:spChg chg="mod">
          <ac:chgData name="Julianne Chu" userId="S::julianne.chu@educaloi.qc.ca::e8f7f30b-d745-4019-beff-dc20084e4c5d" providerId="AD" clId="Web-{BA121B91-D97E-5283-07F8-213403F9F8E1}" dt="2024-07-12T16:14:09.272" v="200" actId="20577"/>
          <ac:spMkLst>
            <pc:docMk/>
            <pc:sldMk cId="1736154868" sldId="367"/>
            <ac:spMk id="3" creationId="{C8B17DA2-D8EF-2542-88A3-8CC0FADC0EA3}"/>
          </ac:spMkLst>
        </pc:spChg>
        <pc:spChg chg="mod">
          <ac:chgData name="Julianne Chu" userId="S::julianne.chu@educaloi.qc.ca::e8f7f30b-d745-4019-beff-dc20084e4c5d" providerId="AD" clId="Web-{BA121B91-D97E-5283-07F8-213403F9F8E1}" dt="2024-07-12T20:09:00.455" v="246" actId="20577"/>
          <ac:spMkLst>
            <pc:docMk/>
            <pc:sldMk cId="1736154868" sldId="367"/>
            <ac:spMk id="11" creationId="{D9A9BFBF-7273-8D37-E14A-43FD6CEA04D3}"/>
          </ac:spMkLst>
        </pc:spChg>
      </pc:sldChg>
      <pc:sldChg chg="modSp modNotes">
        <pc:chgData name="Julianne Chu" userId="S::julianne.chu@educaloi.qc.ca::e8f7f30b-d745-4019-beff-dc20084e4c5d" providerId="AD" clId="Web-{BA121B91-D97E-5283-07F8-213403F9F8E1}" dt="2024-07-12T16:15:59.228" v="207" actId="20577"/>
        <pc:sldMkLst>
          <pc:docMk/>
          <pc:sldMk cId="3822126637" sldId="368"/>
        </pc:sldMkLst>
        <pc:spChg chg="mod">
          <ac:chgData name="Julianne Chu" userId="S::julianne.chu@educaloi.qc.ca::e8f7f30b-d745-4019-beff-dc20084e4c5d" providerId="AD" clId="Web-{BA121B91-D97E-5283-07F8-213403F9F8E1}" dt="2024-07-12T16:15:59.228" v="207" actId="20577"/>
          <ac:spMkLst>
            <pc:docMk/>
            <pc:sldMk cId="3822126637" sldId="368"/>
            <ac:spMk id="15" creationId="{6021B769-967B-5B46-84CF-6513A230AEA7}"/>
          </ac:spMkLst>
        </pc:spChg>
      </pc:sldChg>
      <pc:sldChg chg="delSp modNotes">
        <pc:chgData name="Julianne Chu" userId="S::julianne.chu@educaloi.qc.ca::e8f7f30b-d745-4019-beff-dc20084e4c5d" providerId="AD" clId="Web-{BA121B91-D97E-5283-07F8-213403F9F8E1}" dt="2024-07-12T16:31:35.640" v="213"/>
        <pc:sldMkLst>
          <pc:docMk/>
          <pc:sldMk cId="1949405377" sldId="369"/>
        </pc:sldMkLst>
        <pc:spChg chg="del">
          <ac:chgData name="Julianne Chu" userId="S::julianne.chu@educaloi.qc.ca::e8f7f30b-d745-4019-beff-dc20084e4c5d" providerId="AD" clId="Web-{BA121B91-D97E-5283-07F8-213403F9F8E1}" dt="2024-07-12T16:31:35.640" v="213"/>
          <ac:spMkLst>
            <pc:docMk/>
            <pc:sldMk cId="1949405377" sldId="369"/>
            <ac:spMk id="4" creationId="{46052D4A-DEFB-6E87-ED0E-F0B15BF70010}"/>
          </ac:spMkLst>
        </pc:spChg>
      </pc:sldChg>
      <pc:sldChg chg="modSp">
        <pc:chgData name="Julianne Chu" userId="S::julianne.chu@educaloi.qc.ca::e8f7f30b-d745-4019-beff-dc20084e4c5d" providerId="AD" clId="Web-{BA121B91-D97E-5283-07F8-213403F9F8E1}" dt="2024-07-12T16:31:17.186" v="212" actId="20577"/>
        <pc:sldMkLst>
          <pc:docMk/>
          <pc:sldMk cId="2143782902" sldId="370"/>
        </pc:sldMkLst>
        <pc:spChg chg="mod">
          <ac:chgData name="Julianne Chu" userId="S::julianne.chu@educaloi.qc.ca::e8f7f30b-d745-4019-beff-dc20084e4c5d" providerId="AD" clId="Web-{BA121B91-D97E-5283-07F8-213403F9F8E1}" dt="2024-07-12T16:31:17.186" v="212" actId="20577"/>
          <ac:spMkLst>
            <pc:docMk/>
            <pc:sldMk cId="2143782902" sldId="370"/>
            <ac:spMk id="2" creationId="{5F6FBF65-D3C8-9341-B506-6DF8698F7792}"/>
          </ac:spMkLst>
        </pc:spChg>
      </pc:sldChg>
      <pc:sldChg chg="modSp modNotes">
        <pc:chgData name="Julianne Chu" userId="S::julianne.chu@educaloi.qc.ca::e8f7f30b-d745-4019-beff-dc20084e4c5d" providerId="AD" clId="Web-{BA121B91-D97E-5283-07F8-213403F9F8E1}" dt="2024-07-12T20:09:21.705" v="264"/>
        <pc:sldMkLst>
          <pc:docMk/>
          <pc:sldMk cId="932627658" sldId="371"/>
        </pc:sldMkLst>
        <pc:spChg chg="mod">
          <ac:chgData name="Julianne Chu" userId="S::julianne.chu@educaloi.qc.ca::e8f7f30b-d745-4019-beff-dc20084e4c5d" providerId="AD" clId="Web-{BA121B91-D97E-5283-07F8-213403F9F8E1}" dt="2024-07-12T20:09:17.174" v="261" actId="20577"/>
          <ac:spMkLst>
            <pc:docMk/>
            <pc:sldMk cId="932627658" sldId="371"/>
            <ac:spMk id="15" creationId="{8DEB4F02-ADC3-1339-A3A0-BB86731D6558}"/>
          </ac:spMkLst>
        </pc:spChg>
      </pc:sldChg>
      <pc:sldChg chg="modNotes">
        <pc:chgData name="Julianne Chu" userId="S::julianne.chu@educaloi.qc.ca::e8f7f30b-d745-4019-beff-dc20084e4c5d" providerId="AD" clId="Web-{BA121B91-D97E-5283-07F8-213403F9F8E1}" dt="2024-07-12T20:23:55.856" v="321"/>
        <pc:sldMkLst>
          <pc:docMk/>
          <pc:sldMk cId="3848701183" sldId="373"/>
        </pc:sldMkLst>
      </pc:sldChg>
      <pc:sldChg chg="modNotes">
        <pc:chgData name="Julianne Chu" userId="S::julianne.chu@educaloi.qc.ca::e8f7f30b-d745-4019-beff-dc20084e4c5d" providerId="AD" clId="Web-{BA121B91-D97E-5283-07F8-213403F9F8E1}" dt="2024-07-12T20:02:40.334" v="219"/>
        <pc:sldMkLst>
          <pc:docMk/>
          <pc:sldMk cId="152021433" sldId="374"/>
        </pc:sldMkLst>
      </pc:sldChg>
      <pc:sldChg chg="modNotes">
        <pc:chgData name="Julianne Chu" userId="S::julianne.chu@educaloi.qc.ca::e8f7f30b-d745-4019-beff-dc20084e4c5d" providerId="AD" clId="Web-{BA121B91-D97E-5283-07F8-213403F9F8E1}" dt="2024-07-12T20:23:44.168" v="320"/>
        <pc:sldMkLst>
          <pc:docMk/>
          <pc:sldMk cId="2770583804" sldId="375"/>
        </pc:sldMkLst>
      </pc:sldChg>
      <pc:sldChg chg="modNotes">
        <pc:chgData name="Julianne Chu" userId="S::julianne.chu@educaloi.qc.ca::e8f7f30b-d745-4019-beff-dc20084e4c5d" providerId="AD" clId="Web-{BA121B91-D97E-5283-07F8-213403F9F8E1}" dt="2024-07-12T20:24:22.575" v="326"/>
        <pc:sldMkLst>
          <pc:docMk/>
          <pc:sldMk cId="1625947986" sldId="376"/>
        </pc:sldMkLst>
      </pc:sldChg>
      <pc:sldChg chg="modNotes">
        <pc:chgData name="Julianne Chu" userId="S::julianne.chu@educaloi.qc.ca::e8f7f30b-d745-4019-beff-dc20084e4c5d" providerId="AD" clId="Web-{BA121B91-D97E-5283-07F8-213403F9F8E1}" dt="2024-07-12T15:47:49.830" v="95"/>
        <pc:sldMkLst>
          <pc:docMk/>
          <pc:sldMk cId="3684891396" sldId="377"/>
        </pc:sldMkLst>
      </pc:sldChg>
      <pc:sldChg chg="modSp delCm modNotes">
        <pc:chgData name="Julianne Chu" userId="S::julianne.chu@educaloi.qc.ca::e8f7f30b-d745-4019-beff-dc20084e4c5d" providerId="AD" clId="Web-{BA121B91-D97E-5283-07F8-213403F9F8E1}" dt="2024-07-12T20:47:39.423" v="366" actId="20577"/>
        <pc:sldMkLst>
          <pc:docMk/>
          <pc:sldMk cId="3622460492" sldId="378"/>
        </pc:sldMkLst>
        <pc:spChg chg="mod">
          <ac:chgData name="Julianne Chu" userId="S::julianne.chu@educaloi.qc.ca::e8f7f30b-d745-4019-beff-dc20084e4c5d" providerId="AD" clId="Web-{BA121B91-D97E-5283-07F8-213403F9F8E1}" dt="2024-07-12T20:47:39.423" v="366" actId="20577"/>
          <ac:spMkLst>
            <pc:docMk/>
            <pc:sldMk cId="3622460492" sldId="378"/>
            <ac:spMk id="2" creationId="{B69B550A-384E-D112-82E7-8580FEC3B2DB}"/>
          </ac:spMkLst>
        </pc:spChg>
        <pc:picChg chg="mod ord">
          <ac:chgData name="Julianne Chu" userId="S::julianne.chu@educaloi.qc.ca::e8f7f30b-d745-4019-beff-dc20084e4c5d" providerId="AD" clId="Web-{BA121B91-D97E-5283-07F8-213403F9F8E1}" dt="2024-07-12T20:26:11.782" v="337" actId="1076"/>
          <ac:picMkLst>
            <pc:docMk/>
            <pc:sldMk cId="3622460492" sldId="378"/>
            <ac:picMk id="4" creationId="{4F5C4624-D04C-83E3-1BE2-EE4154FA21C4}"/>
          </ac:picMkLst>
        </pc:picChg>
        <pc:picChg chg="mod">
          <ac:chgData name="Julianne Chu" userId="S::julianne.chu@educaloi.qc.ca::e8f7f30b-d745-4019-beff-dc20084e4c5d" providerId="AD" clId="Web-{BA121B91-D97E-5283-07F8-213403F9F8E1}" dt="2024-07-12T20:26:08.469" v="336" actId="1076"/>
          <ac:picMkLst>
            <pc:docMk/>
            <pc:sldMk cId="3622460492" sldId="378"/>
            <ac:picMk id="8" creationId="{D87C5DCD-6F66-7566-9F4A-0CD58756C22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ulianne Chu" userId="S::julianne.chu@educaloi.qc.ca::e8f7f30b-d745-4019-beff-dc20084e4c5d" providerId="AD" clId="Web-{BA121B91-D97E-5283-07F8-213403F9F8E1}" dt="2024-07-12T20:33:07.747" v="349"/>
              <pc2:cmMkLst xmlns:pc2="http://schemas.microsoft.com/office/powerpoint/2019/9/main/command">
                <pc:docMk/>
                <pc:sldMk cId="3622460492" sldId="378"/>
                <pc2:cmMk id="{11102725-E77C-4029-ADF3-EE0BA742D807}"/>
              </pc2:cmMkLst>
            </pc226:cmChg>
          </p:ext>
        </pc:extLst>
      </pc:sldChg>
      <pc:sldChg chg="delCm modNotes">
        <pc:chgData name="Julianne Chu" userId="S::julianne.chu@educaloi.qc.ca::e8f7f30b-d745-4019-beff-dc20084e4c5d" providerId="AD" clId="Web-{BA121B91-D97E-5283-07F8-213403F9F8E1}" dt="2024-07-12T20:27:33.425" v="341"/>
        <pc:sldMkLst>
          <pc:docMk/>
          <pc:sldMk cId="1658616980" sldId="3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ulianne Chu" userId="S::julianne.chu@educaloi.qc.ca::e8f7f30b-d745-4019-beff-dc20084e4c5d" providerId="AD" clId="Web-{BA121B91-D97E-5283-07F8-213403F9F8E1}" dt="2024-07-12T20:27:33.425" v="341"/>
              <pc2:cmMkLst xmlns:pc2="http://schemas.microsoft.com/office/powerpoint/2019/9/main/command">
                <pc:docMk/>
                <pc:sldMk cId="1658616980" sldId="385"/>
                <pc2:cmMk id="{2A1AEFBE-7046-44C0-956A-A517D57EDE49}"/>
              </pc2:cmMkLst>
            </pc226:cmChg>
          </p:ext>
        </pc:extLst>
      </pc:sldChg>
      <pc:sldChg chg="del">
        <pc:chgData name="Julianne Chu" userId="S::julianne.chu@educaloi.qc.ca::e8f7f30b-d745-4019-beff-dc20084e4c5d" providerId="AD" clId="Web-{BA121B91-D97E-5283-07F8-213403F9F8E1}" dt="2024-07-12T20:32:59.685" v="348"/>
        <pc:sldMkLst>
          <pc:docMk/>
          <pc:sldMk cId="3463514336" sldId="388"/>
        </pc:sldMkLst>
      </pc:sldChg>
      <pc:sldChg chg="modSp addAnim delAnim modNotes">
        <pc:chgData name="Julianne Chu" userId="S::julianne.chu@educaloi.qc.ca::e8f7f30b-d745-4019-beff-dc20084e4c5d" providerId="AD" clId="Web-{BA121B91-D97E-5283-07F8-213403F9F8E1}" dt="2024-07-12T20:11:13.381" v="306" actId="20577"/>
        <pc:sldMkLst>
          <pc:docMk/>
          <pc:sldMk cId="543249325" sldId="389"/>
        </pc:sldMkLst>
        <pc:spChg chg="mod">
          <ac:chgData name="Julianne Chu" userId="S::julianne.chu@educaloi.qc.ca::e8f7f30b-d745-4019-beff-dc20084e4c5d" providerId="AD" clId="Web-{BA121B91-D97E-5283-07F8-213403F9F8E1}" dt="2024-07-12T20:11:13.381" v="306" actId="20577"/>
          <ac:spMkLst>
            <pc:docMk/>
            <pc:sldMk cId="543249325" sldId="389"/>
            <ac:spMk id="11" creationId="{2BCE20E0-184B-F869-242D-CD79C09BFE4E}"/>
          </ac:spMkLst>
        </pc:spChg>
        <pc:spChg chg="mod">
          <ac:chgData name="Julianne Chu" userId="S::julianne.chu@educaloi.qc.ca::e8f7f30b-d745-4019-beff-dc20084e4c5d" providerId="AD" clId="Web-{BA121B91-D97E-5283-07F8-213403F9F8E1}" dt="2024-07-12T20:09:11.502" v="256" actId="20577"/>
          <ac:spMkLst>
            <pc:docMk/>
            <pc:sldMk cId="543249325" sldId="389"/>
            <ac:spMk id="12" creationId="{15741675-A2F8-5A2E-DE62-5629D2AC9E48}"/>
          </ac:spMkLst>
        </pc:spChg>
      </pc:sldChg>
      <pc:sldChg chg="modSp modNotes">
        <pc:chgData name="Julianne Chu" userId="S::julianne.chu@educaloi.qc.ca::e8f7f30b-d745-4019-beff-dc20084e4c5d" providerId="AD" clId="Web-{BA121B91-D97E-5283-07F8-213403F9F8E1}" dt="2024-07-12T20:11:20.943" v="314" actId="20577"/>
        <pc:sldMkLst>
          <pc:docMk/>
          <pc:sldMk cId="1413119344" sldId="390"/>
        </pc:sldMkLst>
        <pc:spChg chg="mod">
          <ac:chgData name="Julianne Chu" userId="S::julianne.chu@educaloi.qc.ca::e8f7f30b-d745-4019-beff-dc20084e4c5d" providerId="AD" clId="Web-{BA121B91-D97E-5283-07F8-213403F9F8E1}" dt="2024-07-12T20:11:20.943" v="314" actId="20577"/>
          <ac:spMkLst>
            <pc:docMk/>
            <pc:sldMk cId="1413119344" sldId="390"/>
            <ac:spMk id="3" creationId="{9CCAB0DA-E5B6-A4A9-4AF3-4A893761DD3E}"/>
          </ac:spMkLst>
        </pc:spChg>
        <pc:spChg chg="mod">
          <ac:chgData name="Julianne Chu" userId="S::julianne.chu@educaloi.qc.ca::e8f7f30b-d745-4019-beff-dc20084e4c5d" providerId="AD" clId="Web-{BA121B91-D97E-5283-07F8-213403F9F8E1}" dt="2024-07-12T20:09:33.768" v="273" actId="20577"/>
          <ac:spMkLst>
            <pc:docMk/>
            <pc:sldMk cId="1413119344" sldId="390"/>
            <ac:spMk id="4" creationId="{5DF32ACA-142E-ECAB-42AA-43C1E743D98E}"/>
          </ac:spMkLst>
        </pc:spChg>
      </pc:sldChg>
      <pc:sldChg chg="modSp modNotes">
        <pc:chgData name="Julianne Chu" userId="S::julianne.chu@educaloi.qc.ca::e8f7f30b-d745-4019-beff-dc20084e4c5d" providerId="AD" clId="Web-{BA121B91-D97E-5283-07F8-213403F9F8E1}" dt="2024-07-12T20:08:23.344" v="222"/>
        <pc:sldMkLst>
          <pc:docMk/>
          <pc:sldMk cId="3152915387" sldId="393"/>
        </pc:sldMkLst>
        <pc:spChg chg="mod">
          <ac:chgData name="Julianne Chu" userId="S::julianne.chu@educaloi.qc.ca::e8f7f30b-d745-4019-beff-dc20084e4c5d" providerId="AD" clId="Web-{BA121B91-D97E-5283-07F8-213403F9F8E1}" dt="2024-07-12T20:08:13.750" v="220" actId="20577"/>
          <ac:spMkLst>
            <pc:docMk/>
            <pc:sldMk cId="3152915387" sldId="393"/>
            <ac:spMk id="15" creationId="{8DEB4F02-ADC3-1339-A3A0-BB86731D6558}"/>
          </ac:spMkLst>
        </pc:spChg>
      </pc:sldChg>
      <pc:sldChg chg="modSp modNotes">
        <pc:chgData name="Julianne Chu" userId="S::julianne.chu@educaloi.qc.ca::e8f7f30b-d745-4019-beff-dc20084e4c5d" providerId="AD" clId="Web-{BA121B91-D97E-5283-07F8-213403F9F8E1}" dt="2024-07-12T20:11:06.724" v="299" actId="20577"/>
        <pc:sldMkLst>
          <pc:docMk/>
          <pc:sldMk cId="1158384169" sldId="394"/>
        </pc:sldMkLst>
        <pc:spChg chg="mod">
          <ac:chgData name="Julianne Chu" userId="S::julianne.chu@educaloi.qc.ca::e8f7f30b-d745-4019-beff-dc20084e4c5d" providerId="AD" clId="Web-{BA121B91-D97E-5283-07F8-213403F9F8E1}" dt="2024-07-12T20:11:06.724" v="299" actId="20577"/>
          <ac:spMkLst>
            <pc:docMk/>
            <pc:sldMk cId="1158384169" sldId="394"/>
            <ac:spMk id="3" creationId="{9CCAB0DA-E5B6-A4A9-4AF3-4A893761DD3E}"/>
          </ac:spMkLst>
        </pc:spChg>
        <pc:spChg chg="mod">
          <ac:chgData name="Julianne Chu" userId="S::julianne.chu@educaloi.qc.ca::e8f7f30b-d745-4019-beff-dc20084e4c5d" providerId="AD" clId="Web-{BA121B91-D97E-5283-07F8-213403F9F8E1}" dt="2024-07-12T20:08:36.548" v="231" actId="20577"/>
          <ac:spMkLst>
            <pc:docMk/>
            <pc:sldMk cId="1158384169" sldId="394"/>
            <ac:spMk id="4" creationId="{5DF32ACA-142E-ECAB-42AA-43C1E743D98E}"/>
          </ac:spMkLst>
        </pc:spChg>
      </pc:sldChg>
      <pc:sldChg chg="add addCm">
        <pc:chgData name="Julianne Chu" userId="S::julianne.chu@educaloi.qc.ca::e8f7f30b-d745-4019-beff-dc20084e4c5d" providerId="AD" clId="Web-{BA121B91-D97E-5283-07F8-213403F9F8E1}" dt="2024-07-12T20:32:53.856" v="347"/>
        <pc:sldMkLst>
          <pc:docMk/>
          <pc:sldMk cId="103938082" sldId="3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ulianne Chu" userId="S::julianne.chu@educaloi.qc.ca::e8f7f30b-d745-4019-beff-dc20084e4c5d" providerId="AD" clId="Web-{BA121B91-D97E-5283-07F8-213403F9F8E1}" dt="2024-07-12T20:32:53.856" v="347"/>
              <pc2:cmMkLst xmlns:pc2="http://schemas.microsoft.com/office/powerpoint/2019/9/main/command">
                <pc:docMk/>
                <pc:sldMk cId="103938082" sldId="395"/>
                <pc2:cmMk id="{767CA31E-F50B-4F92-801C-ADE52EF498DB}"/>
              </pc2:cmMkLst>
            </pc226:cmChg>
          </p:ext>
        </pc:extLst>
      </pc:sldChg>
      <pc:sldChg chg="add del">
        <pc:chgData name="Julianne Chu" userId="S::julianne.chu@educaloi.qc.ca::e8f7f30b-d745-4019-beff-dc20084e4c5d" providerId="AD" clId="Web-{BA121B91-D97E-5283-07F8-213403F9F8E1}" dt="2024-07-12T20:30:20.602" v="345"/>
        <pc:sldMkLst>
          <pc:docMk/>
          <pc:sldMk cId="178050999" sldId="395"/>
        </pc:sldMkLst>
      </pc:sldChg>
    </pc:docChg>
  </pc:docChgLst>
  <pc:docChgLst>
    <pc:chgData name="Audrey Boursaud" userId="S::audrey.boursaud@educaloi.qc.ca::d3120298-cad6-4218-a5f1-6a452cee08c2" providerId="AD" clId="Web-{4EA0F89D-BF7F-F2ED-27A4-D9A402038A87}"/>
    <pc:docChg chg="mod">
      <pc:chgData name="Audrey Boursaud" userId="S::audrey.boursaud@educaloi.qc.ca::d3120298-cad6-4218-a5f1-6a452cee08c2" providerId="AD" clId="Web-{4EA0F89D-BF7F-F2ED-27A4-D9A402038A87}" dt="2024-07-19T15:30:01.820" v="1"/>
      <pc:docMkLst>
        <pc:docMk/>
      </pc:docMkLst>
      <pc:sldChg chg="modCm">
        <pc:chgData name="Audrey Boursaud" userId="S::audrey.boursaud@educaloi.qc.ca::d3120298-cad6-4218-a5f1-6a452cee08c2" providerId="AD" clId="Web-{4EA0F89D-BF7F-F2ED-27A4-D9A402038A87}" dt="2024-07-19T15:30:01.820" v="1"/>
        <pc:sldMkLst>
          <pc:docMk/>
          <pc:sldMk cId="270289038" sldId="3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udrey Boursaud" userId="S::audrey.boursaud@educaloi.qc.ca::d3120298-cad6-4218-a5f1-6a452cee08c2" providerId="AD" clId="Web-{4EA0F89D-BF7F-F2ED-27A4-D9A402038A87}" dt="2024-07-19T15:30:01.820" v="1"/>
              <pc2:cmMkLst xmlns:pc2="http://schemas.microsoft.com/office/powerpoint/2019/9/main/command">
                <pc:docMk/>
                <pc:sldMk cId="270289038" sldId="346"/>
                <pc2:cmMk id="{E1CB983E-86D0-4859-B5A1-24C879FF3CC7}"/>
              </pc2:cmMkLst>
              <pc226:cmRplyChg chg="add">
                <pc226:chgData name="Audrey Boursaud" userId="S::audrey.boursaud@educaloi.qc.ca::d3120298-cad6-4218-a5f1-6a452cee08c2" providerId="AD" clId="Web-{4EA0F89D-BF7F-F2ED-27A4-D9A402038A87}" dt="2024-07-19T15:30:01.820" v="1"/>
                <pc2:cmRplyMkLst xmlns:pc2="http://schemas.microsoft.com/office/powerpoint/2019/9/main/command">
                  <pc:docMk/>
                  <pc:sldMk cId="270289038" sldId="346"/>
                  <pc2:cmMk id="{E1CB983E-86D0-4859-B5A1-24C879FF3CC7}"/>
                  <pc2:cmRplyMk id="{0B8FEB29-D87D-41DC-9E7D-DD53C568330A}"/>
                </pc2:cmRplyMkLst>
              </pc226:cmRplyChg>
            </pc226:cmChg>
          </p:ext>
        </pc:extLst>
      </pc:sldChg>
    </pc:docChg>
  </pc:docChgLst>
  <pc:docChgLst>
    <pc:chgData name="Julianne Chu" userId="S::julianne.chu@educaloi.qc.ca::e8f7f30b-d745-4019-beff-dc20084e4c5d" providerId="AD" clId="Web-{B949E6A0-68D8-3F7F-4CE4-4AA649CEC85B}"/>
    <pc:docChg chg="modSld">
      <pc:chgData name="Julianne Chu" userId="S::julianne.chu@educaloi.qc.ca::e8f7f30b-d745-4019-beff-dc20084e4c5d" providerId="AD" clId="Web-{B949E6A0-68D8-3F7F-4CE4-4AA649CEC85B}" dt="2024-08-01T12:07:09.167" v="7" actId="1076"/>
      <pc:docMkLst>
        <pc:docMk/>
      </pc:docMkLst>
      <pc:sldChg chg="modSp">
        <pc:chgData name="Julianne Chu" userId="S::julianne.chu@educaloi.qc.ca::e8f7f30b-d745-4019-beff-dc20084e4c5d" providerId="AD" clId="Web-{B949E6A0-68D8-3F7F-4CE4-4AA649CEC85B}" dt="2024-08-01T12:07:09.167" v="7" actId="1076"/>
        <pc:sldMkLst>
          <pc:docMk/>
          <pc:sldMk cId="2761164563" sldId="267"/>
        </pc:sldMkLst>
        <pc:spChg chg="mod">
          <ac:chgData name="Julianne Chu" userId="S::julianne.chu@educaloi.qc.ca::e8f7f30b-d745-4019-beff-dc20084e4c5d" providerId="AD" clId="Web-{B949E6A0-68D8-3F7F-4CE4-4AA649CEC85B}" dt="2024-08-01T12:07:05.917" v="6" actId="1076"/>
          <ac:spMkLst>
            <pc:docMk/>
            <pc:sldMk cId="2761164563" sldId="267"/>
            <ac:spMk id="5" creationId="{D4289F78-E507-0636-7E8E-55E861251AE6}"/>
          </ac:spMkLst>
        </pc:spChg>
        <pc:spChg chg="mod">
          <ac:chgData name="Julianne Chu" userId="S::julianne.chu@educaloi.qc.ca::e8f7f30b-d745-4019-beff-dc20084e4c5d" providerId="AD" clId="Web-{B949E6A0-68D8-3F7F-4CE4-4AA649CEC85B}" dt="2024-08-01T12:06:50.651" v="3" actId="1076"/>
          <ac:spMkLst>
            <pc:docMk/>
            <pc:sldMk cId="2761164563" sldId="267"/>
            <ac:spMk id="7" creationId="{C5DFB938-2839-5A45-A454-BF0CD6F632AC}"/>
          </ac:spMkLst>
        </pc:spChg>
        <pc:spChg chg="mod">
          <ac:chgData name="Julianne Chu" userId="S::julianne.chu@educaloi.qc.ca::e8f7f30b-d745-4019-beff-dc20084e4c5d" providerId="AD" clId="Web-{B949E6A0-68D8-3F7F-4CE4-4AA649CEC85B}" dt="2024-08-01T12:06:47.510" v="2" actId="1076"/>
          <ac:spMkLst>
            <pc:docMk/>
            <pc:sldMk cId="2761164563" sldId="267"/>
            <ac:spMk id="14" creationId="{FF2136FE-CD0E-3676-DB55-C1F39A25C453}"/>
          </ac:spMkLst>
        </pc:spChg>
        <pc:picChg chg="mod">
          <ac:chgData name="Julianne Chu" userId="S::julianne.chu@educaloi.qc.ca::e8f7f30b-d745-4019-beff-dc20084e4c5d" providerId="AD" clId="Web-{B949E6A0-68D8-3F7F-4CE4-4AA649CEC85B}" dt="2024-08-01T12:07:09.167" v="7" actId="1076"/>
          <ac:picMkLst>
            <pc:docMk/>
            <pc:sldMk cId="2761164563" sldId="267"/>
            <ac:picMk id="2059" creationId="{21BDD524-1833-9E44-A173-06844D8197FE}"/>
          </ac:picMkLst>
        </pc:picChg>
      </pc:sldChg>
    </pc:docChg>
  </pc:docChgLst>
  <pc:docChgLst>
    <pc:chgData name="Audrey Boursaud" userId="S::audrey.boursaud@educaloi.qc.ca::d3120298-cad6-4218-a5f1-6a452cee08c2" providerId="AD" clId="Web-{48BD6FB6-221F-5BF5-E5FD-9AD30A61BCD3}"/>
    <pc:docChg chg="addSld delSld addMainMaster">
      <pc:chgData name="Audrey Boursaud" userId="S::audrey.boursaud@educaloi.qc.ca::d3120298-cad6-4218-a5f1-6a452cee08c2" providerId="AD" clId="Web-{48BD6FB6-221F-5BF5-E5FD-9AD30A61BCD3}" dt="2024-07-12T20:58:27.412" v="9"/>
      <pc:docMkLst>
        <pc:docMk/>
      </pc:docMkLst>
      <pc:sldChg chg="del">
        <pc:chgData name="Audrey Boursaud" userId="S::audrey.boursaud@educaloi.qc.ca::d3120298-cad6-4218-a5f1-6a452cee08c2" providerId="AD" clId="Web-{48BD6FB6-221F-5BF5-E5FD-9AD30A61BCD3}" dt="2024-07-12T20:58:18.880" v="7"/>
        <pc:sldMkLst>
          <pc:docMk/>
          <pc:sldMk cId="2488812988" sldId="330"/>
        </pc:sldMkLst>
      </pc:sldChg>
      <pc:sldChg chg="del">
        <pc:chgData name="Audrey Boursaud" userId="S::audrey.boursaud@educaloi.qc.ca::d3120298-cad6-4218-a5f1-6a452cee08c2" providerId="AD" clId="Web-{48BD6FB6-221F-5BF5-E5FD-9AD30A61BCD3}" dt="2024-07-12T20:57:27.894" v="3"/>
        <pc:sldMkLst>
          <pc:docMk/>
          <pc:sldMk cId="103938082" sldId="395"/>
        </pc:sldMkLst>
      </pc:sldChg>
      <pc:sldChg chg="new del">
        <pc:chgData name="Audrey Boursaud" userId="S::audrey.boursaud@educaloi.qc.ca::d3120298-cad6-4218-a5f1-6a452cee08c2" providerId="AD" clId="Web-{48BD6FB6-221F-5BF5-E5FD-9AD30A61BCD3}" dt="2024-07-12T20:56:31.814" v="1"/>
        <pc:sldMkLst>
          <pc:docMk/>
          <pc:sldMk cId="2406355253" sldId="396"/>
        </pc:sldMkLst>
      </pc:sldChg>
      <pc:sldChg chg="add">
        <pc:chgData name="Audrey Boursaud" userId="S::audrey.boursaud@educaloi.qc.ca::d3120298-cad6-4218-a5f1-6a452cee08c2" providerId="AD" clId="Web-{48BD6FB6-221F-5BF5-E5FD-9AD30A61BCD3}" dt="2024-07-12T20:57:17.269" v="2"/>
        <pc:sldMkLst>
          <pc:docMk/>
          <pc:sldMk cId="3899941984" sldId="396"/>
        </pc:sldMkLst>
      </pc:sldChg>
      <pc:sldChg chg="add del">
        <pc:chgData name="Audrey Boursaud" userId="S::audrey.boursaud@educaloi.qc.ca::d3120298-cad6-4218-a5f1-6a452cee08c2" providerId="AD" clId="Web-{48BD6FB6-221F-5BF5-E5FD-9AD30A61BCD3}" dt="2024-07-12T20:58:23.115" v="8"/>
        <pc:sldMkLst>
          <pc:docMk/>
          <pc:sldMk cId="1383287634" sldId="397"/>
        </pc:sldMkLst>
      </pc:sldChg>
      <pc:sldChg chg="add">
        <pc:chgData name="Audrey Boursaud" userId="S::audrey.boursaud@educaloi.qc.ca::d3120298-cad6-4218-a5f1-6a452cee08c2" providerId="AD" clId="Web-{48BD6FB6-221F-5BF5-E5FD-9AD30A61BCD3}" dt="2024-07-12T20:57:57.364" v="5"/>
        <pc:sldMkLst>
          <pc:docMk/>
          <pc:sldMk cId="458167024" sldId="398"/>
        </pc:sldMkLst>
      </pc:sldChg>
      <pc:sldChg chg="add del">
        <pc:chgData name="Audrey Boursaud" userId="S::audrey.boursaud@educaloi.qc.ca::d3120298-cad6-4218-a5f1-6a452cee08c2" providerId="AD" clId="Web-{48BD6FB6-221F-5BF5-E5FD-9AD30A61BCD3}" dt="2024-07-12T20:58:27.412" v="9"/>
        <pc:sldMkLst>
          <pc:docMk/>
          <pc:sldMk cId="2303950096" sldId="399"/>
        </pc:sldMkLst>
      </pc:sldChg>
      <pc:sldMasterChg chg="add addSldLayout">
        <pc:chgData name="Audrey Boursaud" userId="S::audrey.boursaud@educaloi.qc.ca::d3120298-cad6-4218-a5f1-6a452cee08c2" providerId="AD" clId="Web-{48BD6FB6-221F-5BF5-E5FD-9AD30A61BCD3}" dt="2024-07-12T20:58:07.536" v="6"/>
        <pc:sldMasterMkLst>
          <pc:docMk/>
          <pc:sldMasterMk cId="3025158510" sldId="2147483687"/>
        </pc:sldMasterMkLst>
        <pc:sldLayoutChg chg="add">
          <pc:chgData name="Audrey Boursaud" userId="S::audrey.boursaud@educaloi.qc.ca::d3120298-cad6-4218-a5f1-6a452cee08c2" providerId="AD" clId="Web-{48BD6FB6-221F-5BF5-E5FD-9AD30A61BCD3}" dt="2024-07-12T20:57:17.269" v="2"/>
          <pc:sldLayoutMkLst>
            <pc:docMk/>
            <pc:sldMasterMk cId="3025158510" sldId="2147483687"/>
            <pc:sldLayoutMk cId="3705162789" sldId="2147483688"/>
          </pc:sldLayoutMkLst>
        </pc:sldLayoutChg>
        <pc:sldLayoutChg chg="add">
          <pc:chgData name="Audrey Boursaud" userId="S::audrey.boursaud@educaloi.qc.ca::d3120298-cad6-4218-a5f1-6a452cee08c2" providerId="AD" clId="Web-{48BD6FB6-221F-5BF5-E5FD-9AD30A61BCD3}" dt="2024-07-12T20:57:50.270" v="4"/>
          <pc:sldLayoutMkLst>
            <pc:docMk/>
            <pc:sldMasterMk cId="3025158510" sldId="2147483687"/>
            <pc:sldLayoutMk cId="2777515854" sldId="2147483689"/>
          </pc:sldLayoutMkLst>
        </pc:sldLayoutChg>
        <pc:sldLayoutChg chg="add">
          <pc:chgData name="Audrey Boursaud" userId="S::audrey.boursaud@educaloi.qc.ca::d3120298-cad6-4218-a5f1-6a452cee08c2" providerId="AD" clId="Web-{48BD6FB6-221F-5BF5-E5FD-9AD30A61BCD3}" dt="2024-07-12T20:58:07.536" v="6"/>
          <pc:sldLayoutMkLst>
            <pc:docMk/>
            <pc:sldMasterMk cId="3025158510" sldId="2147483687"/>
            <pc:sldLayoutMk cId="3148530293" sldId="214748369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94962A8-AB16-0548-9308-5B14FF13DB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536926-FFD8-9846-9BD6-A5CD028AB4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14BFB-3A7E-794B-A563-F40BFC9A3E53}" type="datetimeFigureOut">
              <a:rPr lang="fr-CA" smtClean="0"/>
              <a:t>2024-08-13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657343-073C-7E4F-B6F5-CE01CA4342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62B5C3-E8DB-A142-886B-2D72DCACEB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AA471-BAE5-1445-A09A-EAAA37DD352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5855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AEFE7-DFD9-4236-8297-21257DBA0BB6}" type="datetimeFigureOut">
              <a:rPr lang="fr-CA" smtClean="0"/>
              <a:t>2024-08-13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799D8-CF1A-4970-BB24-D57ECCEF09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2474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endParaRPr lang="en-CA" b="1">
              <a:cs typeface="Arial"/>
            </a:endParaRPr>
          </a:p>
          <a:p>
            <a:r>
              <a:rPr lang="en-CA" dirty="0"/>
              <a:t>This PowerPoint presentation is intended to be used in conjunction with the “Bioethics: Saviour Babies” activity. Most of the information it contains illustrates the various steps outlined in the Student Workbook. A couple of videos are included to enrich the content of the presentation.</a:t>
            </a:r>
            <a:endParaRPr lang="en-CA" dirty="0">
              <a:cs typeface="Arial"/>
            </a:endParaRPr>
          </a:p>
          <a:p>
            <a:endParaRPr lang="fr-FR"/>
          </a:p>
          <a:p>
            <a:r>
              <a:rPr lang="en-CA" dirty="0"/>
              <a:t>The proposed exercises are ready-to-use suggestions to run the activity and encourage your students’ participation.</a:t>
            </a:r>
            <a:endParaRPr lang="en-CA" dirty="0">
              <a:cs typeface="Arial"/>
            </a:endParaRPr>
          </a:p>
          <a:p>
            <a:endParaRPr lang="fr-FR">
              <a:cs typeface="Arial"/>
            </a:endParaRPr>
          </a:p>
          <a:p>
            <a:r>
              <a:rPr lang="en-CA" dirty="0"/>
              <a:t>The notes section of several slides include “NOTES FOR THE TEACHER," which provide specific information for the activity.</a:t>
            </a:r>
            <a:endParaRPr lang="en-CA" dirty="0">
              <a:cs typeface="Arial"/>
            </a:endParaRPr>
          </a:p>
          <a:p>
            <a:endParaRPr lang="fr-FR"/>
          </a:p>
          <a:p>
            <a:pPr>
              <a:defRPr/>
            </a:pPr>
            <a:r>
              <a:rPr lang="en-CA" dirty="0"/>
              <a:t>©  </a:t>
            </a:r>
            <a:r>
              <a:rPr lang="en-CA" dirty="0" err="1"/>
              <a:t>Éducaloi</a:t>
            </a:r>
            <a:r>
              <a:rPr lang="en-CA" dirty="0"/>
              <a:t>, 2024</a:t>
            </a:r>
            <a:endParaRPr lang="fr-FR" dirty="0"/>
          </a:p>
          <a:p>
            <a:endParaRPr lang="fr-FR" b="1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0982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6</a:t>
            </a:r>
            <a:r>
              <a:rPr lang="en-CA" dirty="0"/>
              <a:t> of the Student Workbook.)</a:t>
            </a:r>
            <a:endParaRPr lang="fr-FR" dirty="0"/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4798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endParaRPr lang="en-CA" b="1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6</a:t>
            </a:r>
            <a:r>
              <a:rPr lang="en-CA" dirty="0"/>
              <a:t> of the Student Workbook.)</a:t>
            </a:r>
            <a:endParaRPr lang="fr-FR" dirty="0"/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5192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/>
              <a:t>NOTES FOR THE TEACHER</a:t>
            </a:r>
            <a:endParaRPr lang="fr-FR"/>
          </a:p>
          <a:p>
            <a:endParaRPr lang="fr-FR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Ask students questions to assess their understanding of prenatal screening</a:t>
            </a:r>
            <a:r>
              <a:rPr lang="en-CA" b="0" u="none" noProof="0"/>
              <a:t>.</a:t>
            </a:r>
            <a:endParaRPr lang="en-CA" b="0" u="none" noProof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n-CA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Have students answer the following </a:t>
            </a:r>
            <a:r>
              <a:rPr lang="en-CA" b="0" u="none" noProof="0"/>
              <a:t>questions:</a:t>
            </a:r>
            <a:endParaRPr lang="en-CA" b="0" u="none" noProof="0">
              <a:cs typeface="Arial" panose="020B0604020202020204"/>
            </a:endParaRPr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Should society allow prenatal screening </a:t>
            </a:r>
            <a:r>
              <a:rPr lang="en-CA" b="0" u="none" noProof="0"/>
              <a:t>(</a:t>
            </a:r>
            <a:r>
              <a:rPr lang="en-CA"/>
              <a:t>to detect if the embryo is carrying certain diseases)?</a:t>
            </a:r>
            <a:endParaRPr lang="fr-FR" b="0" u="none" noProof="0"/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What are the benefits</a:t>
            </a:r>
            <a:r>
              <a:rPr lang="en-CA" b="0" u="none" noProof="0"/>
              <a:t>?</a:t>
            </a:r>
            <a:endParaRPr lang="en-CA" b="0" u="none" noProof="0"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What are the risks</a:t>
            </a:r>
            <a:r>
              <a:rPr lang="en-CA" b="0" u="none" noProof="0"/>
              <a:t>?</a:t>
            </a:r>
            <a:endParaRPr lang="en-CA">
              <a:cs typeface="Arial"/>
            </a:endParaRPr>
          </a:p>
          <a:p>
            <a:endParaRPr lang="fr-FR" b="1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816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8428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7</a:t>
            </a:r>
            <a:r>
              <a:rPr lang="en-CA" dirty="0"/>
              <a:t> of the Student Workbook.)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Continue reading from </a:t>
            </a:r>
            <a:r>
              <a:rPr lang="en-CA" b="0" u="none" noProof="0" dirty="0"/>
              <a:t>p. 7 </a:t>
            </a:r>
            <a:r>
              <a:rPr lang="en-CA" dirty="0"/>
              <a:t>of the Student Workbook</a:t>
            </a:r>
            <a:r>
              <a:rPr lang="en-CA" b="0" u="none" noProof="0" dirty="0"/>
              <a:t>:</a:t>
            </a:r>
            <a:r>
              <a:rPr lang="en-CA" dirty="0"/>
              <a:t>  </a:t>
            </a:r>
            <a:endParaRPr lang="fr-FR" dirty="0"/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endParaRPr lang="fr-FR" b="0" u="none" noProof="0" dirty="0"/>
          </a:p>
          <a:p>
            <a:r>
              <a:rPr lang="en-CA" dirty="0"/>
              <a:t>Embryos can be </a:t>
            </a:r>
            <a:r>
              <a:rPr lang="en-CA" dirty="0">
                <a:solidFill>
                  <a:schemeClr val="accent2"/>
                </a:solidFill>
              </a:rPr>
              <a:t>examined (screened) </a:t>
            </a:r>
            <a:r>
              <a:rPr lang="en-CA" dirty="0"/>
              <a:t>before they’re implanted in the mother’s uterus. This is called “</a:t>
            </a:r>
            <a:r>
              <a:rPr lang="en-CA" dirty="0">
                <a:solidFill>
                  <a:schemeClr val="accent2"/>
                </a:solidFill>
              </a:rPr>
              <a:t>preimplantation genetic diagnosis</a:t>
            </a:r>
            <a:r>
              <a:rPr lang="en-CA" dirty="0"/>
              <a:t>”.</a:t>
            </a:r>
            <a:endParaRPr lang="fr-FR" dirty="0"/>
          </a:p>
          <a:p>
            <a:endParaRPr lang="fr-FR" dirty="0"/>
          </a:p>
          <a:p>
            <a:r>
              <a:rPr lang="en-CA" dirty="0">
                <a:solidFill>
                  <a:schemeClr val="accent2"/>
                </a:solidFill>
              </a:rPr>
              <a:t>In Quebec</a:t>
            </a:r>
            <a:r>
              <a:rPr lang="en-CA" dirty="0"/>
              <a:t>, preimplantation diagnosis is limited to specific cases. </a:t>
            </a:r>
            <a:r>
              <a:rPr lang="en-CA" dirty="0">
                <a:solidFill>
                  <a:schemeClr val="accent2"/>
                </a:solidFill>
              </a:rPr>
              <a:t>It can’t be used to screen the embryo for its immunological compatibility in order to create a saviour baby.</a:t>
            </a:r>
            <a:endParaRPr lang="en-CA" dirty="0">
              <a:solidFill>
                <a:schemeClr val="accent2"/>
              </a:solidFill>
              <a:cs typeface="Arial"/>
            </a:endParaRPr>
          </a:p>
          <a:p>
            <a:endParaRPr lang="fr-FR" dirty="0"/>
          </a:p>
          <a:p>
            <a:r>
              <a:rPr lang="en-CA" dirty="0"/>
              <a:t>Preimplantation diagnosis </a:t>
            </a:r>
            <a:r>
              <a:rPr lang="en-CA" dirty="0">
                <a:solidFill>
                  <a:schemeClr val="accent2"/>
                </a:solidFill>
              </a:rPr>
              <a:t>to select a child’s sex is not allowed </a:t>
            </a:r>
            <a:r>
              <a:rPr lang="en-CA" dirty="0"/>
              <a:t>either.</a:t>
            </a:r>
            <a:endParaRPr lang="en-CA" dirty="0">
              <a:cs typeface="Arial"/>
            </a:endParaRPr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8892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</a:p>
          <a:p>
            <a:pPr>
              <a:defRPr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7</a:t>
            </a:r>
            <a:r>
              <a:rPr lang="en-CA" dirty="0"/>
              <a:t> of the Student Workbook.)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Continue reading from </a:t>
            </a:r>
            <a:r>
              <a:rPr lang="en-CA" b="0" u="none" noProof="0" dirty="0"/>
              <a:t>p. 7 </a:t>
            </a:r>
            <a:r>
              <a:rPr lang="en-CA" dirty="0"/>
              <a:t>of the Student Workbook</a:t>
            </a:r>
            <a:r>
              <a:rPr lang="en-CA" b="0" u="none" noProof="0" dirty="0"/>
              <a:t>:</a:t>
            </a:r>
            <a:r>
              <a:rPr lang="en-CA" dirty="0"/>
              <a:t> 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en-CA" dirty="0">
                <a:solidFill>
                  <a:schemeClr val="accent2"/>
                </a:solidFill>
              </a:rPr>
              <a:t>Different countries have different rules</a:t>
            </a:r>
            <a:r>
              <a:rPr lang="en-CA" dirty="0"/>
              <a:t>, and they’re changing rapidly. </a:t>
            </a:r>
          </a:p>
          <a:p>
            <a:endParaRPr lang="fr-FR" dirty="0"/>
          </a:p>
          <a:p>
            <a:r>
              <a:rPr lang="en-CA" dirty="0"/>
              <a:t>In 2024, </a:t>
            </a:r>
            <a:r>
              <a:rPr lang="en-CA" dirty="0">
                <a:solidFill>
                  <a:schemeClr val="accent2"/>
                </a:solidFill>
              </a:rPr>
              <a:t>several countries allow </a:t>
            </a:r>
            <a:r>
              <a:rPr lang="en-CA" dirty="0"/>
              <a:t>embryo selection to create saviour babies, for example:</a:t>
            </a:r>
          </a:p>
          <a:p>
            <a:pPr marL="1657350" lvl="3" indent="-285750">
              <a:buFont typeface="Arial"/>
              <a:buChar char="•"/>
            </a:pPr>
            <a:r>
              <a:rPr lang="en-CA" dirty="0"/>
              <a:t>France (total of 9 saviour babies, according to statistics from January 2021)</a:t>
            </a:r>
            <a:endParaRPr lang="fr-FR" dirty="0"/>
          </a:p>
          <a:p>
            <a:pPr marL="1657350" lvl="3" indent="-285750">
              <a:buFont typeface="Arial"/>
              <a:buChar char="•"/>
            </a:pPr>
            <a:r>
              <a:rPr lang="en-CA" dirty="0"/>
              <a:t>Belgium (total of 35 saviour babies born, according to statistics from 2013)</a:t>
            </a:r>
            <a:endParaRPr lang="fr-FR" dirty="0"/>
          </a:p>
          <a:p>
            <a:pPr marL="1657350" lvl="3" indent="-285750">
              <a:buFont typeface="Arial"/>
              <a:buChar char="•"/>
            </a:pPr>
            <a:r>
              <a:rPr lang="en-CA" dirty="0"/>
              <a:t>United Kingdom </a:t>
            </a:r>
            <a:endParaRPr lang="fr-FR" dirty="0"/>
          </a:p>
          <a:p>
            <a:pPr marL="1657350" lvl="3" indent="-285750">
              <a:buFont typeface="Arial"/>
              <a:buChar char="•"/>
            </a:pPr>
            <a:r>
              <a:rPr lang="en-CA" dirty="0"/>
              <a:t>Spain </a:t>
            </a:r>
            <a:endParaRPr lang="fr-FR" dirty="0"/>
          </a:p>
          <a:p>
            <a:pPr marL="1657350" lvl="3" indent="-285750">
              <a:buFont typeface="Arial"/>
              <a:buChar char="•"/>
            </a:pPr>
            <a:r>
              <a:rPr lang="en-CA" dirty="0"/>
              <a:t>Portugal </a:t>
            </a:r>
            <a:endParaRPr lang="fr-FR" dirty="0"/>
          </a:p>
          <a:p>
            <a:pPr marL="1657350" lvl="3" indent="-285750">
              <a:buFont typeface="Arial"/>
              <a:buChar char="•"/>
            </a:pPr>
            <a:r>
              <a:rPr lang="en-CA" dirty="0"/>
              <a:t>Switzerland (Embryo selection to create saviour babies was previously prohibited by law, but the law was amended in 2017 following a referendum. A referendum is when the population votes on an issue.) </a:t>
            </a:r>
            <a:endParaRPr lang="fr-FR" dirty="0"/>
          </a:p>
          <a:p>
            <a:pPr marL="1657350" lvl="3" indent="-285750">
              <a:buFont typeface="Arial"/>
              <a:buChar char="•"/>
            </a:pPr>
            <a:endParaRPr lang="fr-FR" dirty="0"/>
          </a:p>
          <a:p>
            <a:pPr lvl="0"/>
            <a:r>
              <a:rPr lang="en-CA" dirty="0">
                <a:solidFill>
                  <a:schemeClr val="accent2"/>
                </a:solidFill>
              </a:rPr>
              <a:t>Other countries don’t allow </a:t>
            </a:r>
            <a:r>
              <a:rPr lang="en-CA" dirty="0"/>
              <a:t>embryo selection to create saviour babies, for example:</a:t>
            </a:r>
            <a:endParaRPr lang="en-CA" dirty="0">
              <a:cs typeface="Arial"/>
            </a:endParaRPr>
          </a:p>
          <a:p>
            <a:pPr marL="1657350" lvl="3" indent="-285750">
              <a:buFont typeface="Arial"/>
              <a:buChar char="•"/>
            </a:pPr>
            <a:r>
              <a:rPr lang="en-CA" dirty="0"/>
              <a:t>Germany </a:t>
            </a:r>
            <a:endParaRPr lang="fr-FR" dirty="0"/>
          </a:p>
          <a:p>
            <a:pPr marL="1657350" lvl="3" indent="-285750">
              <a:buFont typeface="Arial"/>
              <a:buChar char="•"/>
            </a:pPr>
            <a:r>
              <a:rPr lang="en-CA" dirty="0"/>
              <a:t>Austria </a:t>
            </a:r>
            <a:endParaRPr lang="fr-FR" dirty="0"/>
          </a:p>
          <a:p>
            <a:pPr marL="1657350" lvl="3" indent="-285750">
              <a:buFont typeface="Arial"/>
              <a:buChar char="•"/>
            </a:pPr>
            <a:r>
              <a:rPr lang="en-CA" dirty="0"/>
              <a:t>Japan</a:t>
            </a:r>
            <a:endParaRPr lang="fr-FR" dirty="0"/>
          </a:p>
          <a:p>
            <a:pPr marL="1657350" lvl="3" indent="-285750">
              <a:buFont typeface="Arial"/>
              <a:buChar char="•"/>
            </a:pPr>
            <a:r>
              <a:rPr lang="en-CA" dirty="0"/>
              <a:t>Ireland</a:t>
            </a:r>
            <a:endParaRPr lang="fr-FR" dirty="0"/>
          </a:p>
          <a:p>
            <a:pPr marL="1657350" lvl="3" indent="-285750">
              <a:buFont typeface="Arial"/>
              <a:buChar char="•"/>
            </a:pPr>
            <a:r>
              <a:rPr lang="en-CA" dirty="0"/>
              <a:t>Italy</a:t>
            </a:r>
            <a:endParaRPr lang="fr-FR" dirty="0"/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5627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9067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endParaRPr lang="en-CA" b="1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8</a:t>
            </a:r>
            <a:r>
              <a:rPr lang="en-CA" dirty="0"/>
              <a:t> of the Student Workbook.)</a:t>
            </a:r>
            <a:endParaRPr lang="fr-FR" dirty="0"/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7196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pPr>
              <a:defRPr/>
            </a:pPr>
            <a:endParaRPr lang="en-CA" b="1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8</a:t>
            </a:r>
            <a:r>
              <a:rPr lang="en-CA" dirty="0"/>
              <a:t> of the Student Workbook.)</a:t>
            </a:r>
            <a:endParaRPr lang="fr-FR" dirty="0"/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7315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pPr>
              <a:defRPr/>
            </a:pPr>
            <a:endParaRPr lang="en-CA" b="1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Explain the background information and the next steps to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8</a:t>
            </a:r>
            <a:r>
              <a:rPr lang="en-CA" dirty="0"/>
              <a:t> of the Student Workbook.)</a:t>
            </a:r>
            <a:endParaRPr lang="fr-FR" dirty="0"/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1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/>
              <a:t>NOTES FOR THE TEACHER</a:t>
            </a:r>
            <a:endParaRPr lang="fr-FR"/>
          </a:p>
          <a:p>
            <a:pPr>
              <a:defRPr/>
            </a:pPr>
            <a:endParaRPr lang="en-CA" b="1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Watch the video</a:t>
            </a:r>
            <a:r>
              <a:rPr lang="en-CA" b="0" u="none" noProof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n-CA" b="0" u="none" noProof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Ask students questions to assess their understanding. Ask them whether they have ever heard of bioethics</a:t>
            </a:r>
            <a:r>
              <a:rPr lang="en-CA" b="0" u="none" noProof="0"/>
              <a:t>.</a:t>
            </a:r>
            <a:endParaRPr lang="en-CA" b="0" u="none" noProof="0">
              <a:cs typeface="Arial"/>
            </a:endParaRPr>
          </a:p>
          <a:p>
            <a:endParaRPr lang="fr-FR" b="1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3899603" y="8700203"/>
            <a:ext cx="2971800" cy="458787"/>
          </a:xfrm>
        </p:spPr>
        <p:txBody>
          <a:bodyPr/>
          <a:lstStyle/>
          <a:p>
            <a:fld id="{F6C799D8-CF1A-4970-BB24-D57ECCEF09D1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6957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CA" b="1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Read p. 9 in the Student Workbook. 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fr-FR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Students complete Questionnaire #1 individually (Student Workbook, pp. 10 and 11).</a:t>
            </a:r>
            <a:endParaRPr lang="en-CA" dirty="0"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CA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Clarify some of the issues the students are raising. However, avoid debating these issues since they’ll have an opportunity to do so when drafting their bill.</a:t>
            </a:r>
            <a:endParaRPr lang="en-CA" dirty="0">
              <a:cs typeface="Arial" panose="020B0604020202020204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CA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Some of the questions for reflection, especially those on p. 9 of the Student Workbook, could give rise to serious ethical dilemmas for students. Provide time for discussion of these questions after the bill has been drafted.</a:t>
            </a:r>
            <a:endParaRPr lang="en-CA" dirty="0">
              <a:cs typeface="Arial" panose="020B0604020202020204"/>
            </a:endParaRPr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9514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endParaRPr lang="en-CA" b="1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Explain the procedure for drafting the bill for the first question: “Should the law allow embryo selection?” (Student Workbook, p. 12)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CA" dirty="0"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As a class, debate the first main question from Questionnaire #1.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CA" dirty="0"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CA" dirty="0"/>
              <a:t>Divide students into small teams to write a bill that includes several clauses reflecting their beliefs. (Student Workbook, pp. 13 and 14)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CA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Ask teams to briefly present their bill.  </a:t>
            </a:r>
            <a:endParaRPr lang="fr-FR" dirty="0"/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59031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/>
              <a:t>NOTES FOR THE TEACHER</a:t>
            </a:r>
            <a:endParaRPr lang="fr-FR"/>
          </a:p>
          <a:p>
            <a:pPr>
              <a:defRPr/>
            </a:pPr>
            <a:endParaRPr lang="en-CA" b="1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/>
              <a:t>Choose a bill from one team to be used as the class bill. (Use visual support to show the class bill.)  </a:t>
            </a:r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endParaRPr lang="fr-FR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/>
              <a:t>Allow students to suggest changes to the class bill. They can also add or remove some clauses.  </a:t>
            </a:r>
            <a:endParaRPr lang="fr-FR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fr-FR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/>
              <a:t>As a class, vote on the various clauses proposed to develop the final bill.  </a:t>
            </a:r>
            <a:endParaRPr lang="fr-FR"/>
          </a:p>
          <a:p>
            <a:endParaRPr lang="fr-FR" b="1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1986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00088" y="1171575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1859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00088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pPr>
              <a:defRPr/>
            </a:pPr>
            <a:endParaRPr lang="en-CA" b="1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</a:t>
            </a:r>
            <a:endParaRPr lang="en-CA" b="0" u="none" noProof="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Continue reading from </a:t>
            </a:r>
            <a:r>
              <a:rPr lang="en-CA" b="0" u="none" noProof="0" dirty="0"/>
              <a:t>p. 15 </a:t>
            </a:r>
            <a:r>
              <a:rPr lang="en-CA" dirty="0"/>
              <a:t>of the Student Workbook</a:t>
            </a:r>
            <a:r>
              <a:rPr lang="en-CA" b="0" u="none" noProof="0" dirty="0"/>
              <a:t>:</a:t>
            </a:r>
            <a:r>
              <a:rPr lang="en-CA" dirty="0"/>
              <a:t> </a:t>
            </a:r>
            <a:endParaRPr lang="fr-FR" b="0" u="none" noProof="0" dirty="0"/>
          </a:p>
          <a:p>
            <a:pPr marL="285750" indent="-285750">
              <a:buFont typeface="Wingdings"/>
              <a:buChar char="•"/>
            </a:pPr>
            <a:endParaRPr lang="en-CA" dirty="0"/>
          </a:p>
          <a:p>
            <a:r>
              <a:rPr lang="en-CA" dirty="0"/>
              <a:t>The </a:t>
            </a:r>
            <a:r>
              <a:rPr lang="en-CA" dirty="0">
                <a:solidFill>
                  <a:schemeClr val="accent2"/>
                </a:solidFill>
              </a:rPr>
              <a:t>umbilical cord</a:t>
            </a:r>
            <a:r>
              <a:rPr lang="en-CA" dirty="0"/>
              <a:t>: </a:t>
            </a:r>
            <a:endParaRPr lang="fr-FR" dirty="0"/>
          </a:p>
          <a:p>
            <a:endParaRPr lang="en-CA" dirty="0"/>
          </a:p>
          <a:p>
            <a:r>
              <a:rPr lang="en-CA" dirty="0"/>
              <a:t>The umbilical cord is always cut when a baby is born. Afterwards, the umbilical cord is no longer of any use to the baby.</a:t>
            </a:r>
          </a:p>
          <a:p>
            <a:endParaRPr lang="fr-FR" dirty="0"/>
          </a:p>
          <a:p>
            <a:r>
              <a:rPr lang="en-CA" dirty="0"/>
              <a:t>The umbilical cord doesn’t regenerate (the baby will not grow a new umbilical cord).</a:t>
            </a:r>
          </a:p>
          <a:p>
            <a:endParaRPr lang="en-CA" dirty="0">
              <a:cs typeface="Arial"/>
            </a:endParaRPr>
          </a:p>
          <a:p>
            <a:r>
              <a:rPr lang="en-CA" dirty="0"/>
              <a:t>The umbilical cord can be frozen for 10 years to preserve the stem cells it contains. After this time, it is discarded.</a:t>
            </a:r>
          </a:p>
          <a:p>
            <a:endParaRPr lang="en-CA" dirty="0">
              <a:cs typeface="Arial"/>
            </a:endParaRPr>
          </a:p>
          <a:p>
            <a:r>
              <a:rPr lang="en-CA" dirty="0"/>
              <a:t>The umbilical cord can be used for the baby itself, for the baby’s siblings or for any other compatible person.</a:t>
            </a:r>
          </a:p>
          <a:p>
            <a:endParaRPr lang="en-CA" dirty="0">
              <a:cs typeface="Arial"/>
            </a:endParaRPr>
          </a:p>
          <a:p>
            <a:r>
              <a:rPr lang="en-CA" dirty="0"/>
              <a:t>Stem cells from the umbilical cord can be used to treat a person weighing up to 50 kg.</a:t>
            </a:r>
            <a:endParaRPr lang="en-CA" dirty="0">
              <a:cs typeface="Arial"/>
            </a:endParaRPr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9146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pPr>
              <a:defRPr/>
            </a:pPr>
            <a:endParaRPr lang="en-CA" b="1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n-CA" b="0" u="none" noProof="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Continue reading from </a:t>
            </a:r>
            <a:r>
              <a:rPr lang="en-CA" b="0" u="none" noProof="0" dirty="0"/>
              <a:t>p. 16 </a:t>
            </a:r>
            <a:r>
              <a:rPr lang="en-CA" dirty="0"/>
              <a:t>of the Student Workbook</a:t>
            </a:r>
            <a:r>
              <a:rPr lang="en-CA" b="0" u="none" noProof="0" dirty="0"/>
              <a:t>:</a:t>
            </a:r>
            <a:r>
              <a:rPr lang="en-CA" dirty="0"/>
              <a:t> </a:t>
            </a:r>
            <a:endParaRPr lang="fr-FR" dirty="0"/>
          </a:p>
          <a:p>
            <a:pPr marL="285750" indent="-285750">
              <a:buFont typeface="Wingdings"/>
              <a:buChar char="•"/>
            </a:pPr>
            <a:endParaRPr lang="en-CA" dirty="0"/>
          </a:p>
          <a:p>
            <a:r>
              <a:rPr lang="en-CA" dirty="0"/>
              <a:t>Bone marrow:</a:t>
            </a:r>
            <a:r>
              <a:rPr lang="en-CA" dirty="0">
                <a:solidFill>
                  <a:schemeClr val="accent2"/>
                </a:solidFill>
              </a:rPr>
              <a:t> Surgical procedure</a:t>
            </a:r>
            <a:endParaRPr lang="fr-FR" dirty="0">
              <a:solidFill>
                <a:schemeClr val="accent2"/>
              </a:solidFill>
            </a:endParaRPr>
          </a:p>
          <a:p>
            <a:endParaRPr lang="en-CA" dirty="0"/>
          </a:p>
          <a:p>
            <a:r>
              <a:rPr lang="en-CA" dirty="0"/>
              <a:t>A bone marrow donation involves extracting bone marrow from inside the donor's bone.</a:t>
            </a:r>
          </a:p>
          <a:p>
            <a:endParaRPr lang="en-CA" dirty="0">
              <a:cs typeface="Arial"/>
            </a:endParaRPr>
          </a:p>
          <a:p>
            <a:r>
              <a:rPr lang="en-CA" dirty="0"/>
              <a:t>The donor is under anesthesia and doesn’t feel anything.</a:t>
            </a:r>
          </a:p>
          <a:p>
            <a:endParaRPr lang="en-CA" dirty="0">
              <a:cs typeface="Arial"/>
            </a:endParaRPr>
          </a:p>
          <a:p>
            <a:r>
              <a:rPr lang="en-CA" dirty="0"/>
              <a:t>The doctors insert a needle into a bone (for example, the tibia, below the knee) and then withdraw some bone marrow.</a:t>
            </a:r>
          </a:p>
          <a:p>
            <a:endParaRPr lang="en-CA" dirty="0">
              <a:cs typeface="Arial"/>
            </a:endParaRPr>
          </a:p>
          <a:p>
            <a:r>
              <a:rPr lang="en-CA" dirty="0"/>
              <a:t>Complications during surgery are rare and don’t usually lead to serious consequences.</a:t>
            </a:r>
            <a:endParaRPr lang="en-CA" dirty="0">
              <a:cs typeface="Arial"/>
            </a:endParaRPr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3679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00088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pPr>
              <a:defRPr/>
            </a:pPr>
            <a:endParaRPr lang="en-CA" b="1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  same information is provided on </a:t>
            </a:r>
            <a:r>
              <a:rPr lang="en-CA" b="0" u="none" noProof="0" dirty="0"/>
              <a:t>p. 16</a:t>
            </a:r>
            <a:r>
              <a:rPr lang="en-CA" dirty="0"/>
              <a:t> of the Student Workbook.) 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n-CA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Continue reading from </a:t>
            </a:r>
            <a:r>
              <a:rPr lang="en-CA" b="0" u="none" noProof="0" dirty="0"/>
              <a:t>p. 16 </a:t>
            </a:r>
            <a:r>
              <a:rPr lang="en-CA" dirty="0"/>
              <a:t>of the Student Workbook</a:t>
            </a:r>
            <a:r>
              <a:rPr lang="en-CA" b="0" u="none" noProof="0" dirty="0"/>
              <a:t>:</a:t>
            </a:r>
            <a:r>
              <a:rPr lang="en-CA" dirty="0"/>
              <a:t> </a:t>
            </a:r>
            <a:endParaRPr lang="fr-FR" b="0" u="none" noProof="0" dirty="0"/>
          </a:p>
          <a:p>
            <a:pPr marL="285750" indent="-285750">
              <a:buFont typeface="Wingdings"/>
              <a:buChar char="•"/>
              <a:defRPr/>
            </a:pPr>
            <a:endParaRPr lang="en-CA" dirty="0"/>
          </a:p>
          <a:p>
            <a:pPr>
              <a:defRPr/>
            </a:pPr>
            <a:r>
              <a:rPr lang="en-CA" dirty="0"/>
              <a:t>Bone marrow: </a:t>
            </a:r>
            <a:r>
              <a:rPr lang="en-CA" dirty="0">
                <a:solidFill>
                  <a:schemeClr val="accent2"/>
                </a:solidFill>
              </a:rPr>
              <a:t>After the procedure</a:t>
            </a:r>
            <a:endParaRPr lang="fr-FR" dirty="0">
              <a:solidFill>
                <a:schemeClr val="accent2"/>
              </a:solidFill>
            </a:endParaRPr>
          </a:p>
          <a:p>
            <a:endParaRPr lang="en-CA" dirty="0"/>
          </a:p>
          <a:p>
            <a:r>
              <a:rPr lang="en-CA" dirty="0"/>
              <a:t>After waking up from the surgery, the donor may feel pain in the area where the needle was inserted. Other effects of the procedure include nausea, headache, a sore throat and dizziness for a few days.</a:t>
            </a:r>
            <a:endParaRPr lang="en-CA" dirty="0">
              <a:cs typeface="Arial"/>
            </a:endParaRPr>
          </a:p>
          <a:p>
            <a:r>
              <a:rPr lang="en-CA" dirty="0"/>
              <a:t>The bone marrow regenerates on its own after the surgery. The donor doesn’t have to take any medication.</a:t>
            </a:r>
            <a:endParaRPr lang="en-CA" dirty="0">
              <a:cs typeface="Arial"/>
            </a:endParaRPr>
          </a:p>
          <a:p>
            <a:r>
              <a:rPr lang="en-CA" dirty="0"/>
              <a:t>The donor simply needs to eat well and rest.</a:t>
            </a:r>
            <a:endParaRPr lang="en-CA" dirty="0">
              <a:cs typeface="Arial"/>
            </a:endParaRPr>
          </a:p>
          <a:p>
            <a:r>
              <a:rPr lang="en-CA" dirty="0"/>
              <a:t>A donor child can return to school the next day but should avoid sports or physical activity for a week.</a:t>
            </a:r>
            <a:endParaRPr lang="en-CA" dirty="0">
              <a:cs typeface="Arial"/>
            </a:endParaRPr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3411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pPr>
              <a:defRPr/>
            </a:pPr>
            <a:endParaRPr lang="en-CA" b="1" dirty="0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17</a:t>
            </a:r>
            <a:r>
              <a:rPr lang="en-CA" dirty="0"/>
              <a:t> of the Student Workbook.) </a:t>
            </a:r>
            <a:endParaRPr lang="fr-FR" dirty="0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endParaRPr lang="en-CA" dirty="0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 dirty="0"/>
              <a:t>Continue reading from </a:t>
            </a:r>
            <a:r>
              <a:rPr lang="en-CA" b="0" u="none" noProof="0" dirty="0"/>
              <a:t>p. 17 </a:t>
            </a:r>
            <a:r>
              <a:rPr lang="en-CA" dirty="0"/>
              <a:t>of the Student Workbook</a:t>
            </a:r>
            <a:r>
              <a:rPr lang="en-CA" b="0" u="none" noProof="0" dirty="0"/>
              <a:t>:</a:t>
            </a:r>
            <a:r>
              <a:rPr lang="en-CA" dirty="0"/>
              <a:t> </a:t>
            </a:r>
            <a:endParaRPr lang="fr-FR" b="0" u="none" noProof="0" dirty="0"/>
          </a:p>
          <a:p>
            <a:pPr marL="171450" indent="-171450">
              <a:buFont typeface="Wingdings"/>
              <a:buChar char="•"/>
              <a:defRPr/>
            </a:pPr>
            <a:endParaRPr lang="en-CA" dirty="0"/>
          </a:p>
          <a:p>
            <a:pPr>
              <a:defRPr/>
            </a:pPr>
            <a:r>
              <a:rPr lang="en-CA" dirty="0"/>
              <a:t>Kidney: Most people are born with two kidneys, but we only need one to survive.</a:t>
            </a:r>
            <a:endParaRPr lang="en-CA" dirty="0">
              <a:cs typeface="Arial"/>
            </a:endParaRPr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fr-FR" dirty="0"/>
          </a:p>
          <a:p>
            <a:pPr>
              <a:defRPr/>
            </a:pPr>
            <a:r>
              <a:rPr lang="en-CA" dirty="0">
                <a:solidFill>
                  <a:schemeClr val="accent2"/>
                </a:solidFill>
              </a:rPr>
              <a:t>Surgical procedure:</a:t>
            </a:r>
            <a:endParaRPr lang="en-CA" dirty="0">
              <a:solidFill>
                <a:schemeClr val="accent2"/>
              </a:solidFill>
              <a:cs typeface="Arial"/>
            </a:endParaRPr>
          </a:p>
          <a:p>
            <a:endParaRPr lang="en-CA" dirty="0"/>
          </a:p>
          <a:p>
            <a:r>
              <a:rPr lang="en-CA" dirty="0"/>
              <a:t>Donating an organ such as a kidney requires surgery.</a:t>
            </a:r>
          </a:p>
          <a:p>
            <a:endParaRPr lang="en-CA" dirty="0">
              <a:cs typeface="Arial"/>
            </a:endParaRPr>
          </a:p>
          <a:p>
            <a:r>
              <a:rPr lang="en-CA" dirty="0"/>
              <a:t>Surgeons make an incision in the patient's abdomen, remove the kidney and stitch up the patient's skin.</a:t>
            </a:r>
          </a:p>
          <a:p>
            <a:endParaRPr lang="en-CA" dirty="0">
              <a:cs typeface="Arial"/>
            </a:endParaRPr>
          </a:p>
          <a:p>
            <a:r>
              <a:rPr lang="en-CA" dirty="0"/>
              <a:t>The donor is under "general anesthesia" during the operation and doesn’t feel anything. They’ll wake up with a scar.</a:t>
            </a:r>
          </a:p>
          <a:p>
            <a:endParaRPr lang="en-CA" dirty="0">
              <a:cs typeface="Arial"/>
            </a:endParaRPr>
          </a:p>
          <a:p>
            <a:r>
              <a:rPr lang="en-CA" dirty="0"/>
              <a:t>Complications during surgery are rare, but they can be very serious. Very rarely, the patient doesn’t wake up after surgery. </a:t>
            </a:r>
            <a:endParaRPr lang="fr-FR" dirty="0"/>
          </a:p>
          <a:p>
            <a:endParaRPr lang="fr-FR" dirty="0"/>
          </a:p>
          <a:p>
            <a:endParaRPr lang="fr-FR" sz="1200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0101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</a:p>
          <a:p>
            <a:pPr>
              <a:defRPr/>
            </a:pPr>
            <a:endParaRPr lang="fr-FR" dirty="0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endParaRPr lang="en-CA" b="0" u="none" noProof="0" dirty="0"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 dirty="0"/>
              <a:t>Continue reading from </a:t>
            </a:r>
            <a:r>
              <a:rPr lang="en-CA" b="0" u="none" noProof="0" dirty="0"/>
              <a:t>p. 17 </a:t>
            </a:r>
            <a:r>
              <a:rPr lang="en-CA" dirty="0"/>
              <a:t>of the Student Workbook</a:t>
            </a:r>
            <a:r>
              <a:rPr lang="en-CA" b="0" u="none" noProof="0" dirty="0"/>
              <a:t>:</a:t>
            </a:r>
            <a:r>
              <a:rPr lang="en-CA" dirty="0"/>
              <a:t> </a:t>
            </a:r>
            <a:endParaRPr lang="fr-FR" dirty="0"/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endParaRPr lang="fr-FR" b="0" u="none" noProof="0" dirty="0"/>
          </a:p>
          <a:p>
            <a:pPr>
              <a:defRPr/>
            </a:pPr>
            <a:r>
              <a:rPr lang="en-CA" dirty="0"/>
              <a:t>Kidney: </a:t>
            </a:r>
            <a:r>
              <a:rPr lang="en-CA" dirty="0">
                <a:solidFill>
                  <a:schemeClr val="accent2"/>
                </a:solidFill>
              </a:rPr>
              <a:t>After the procedure</a:t>
            </a:r>
            <a:endParaRPr lang="fr-FR" dirty="0">
              <a:solidFill>
                <a:schemeClr val="accent2"/>
              </a:solidFill>
            </a:endParaRPr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fr-FR" dirty="0"/>
          </a:p>
          <a:p>
            <a:r>
              <a:rPr lang="en-CA" dirty="0"/>
              <a:t>The donor will have to live with only one kidney instead of two. Kidneys do not regenerate.</a:t>
            </a:r>
            <a:endParaRPr lang="en-CA" dirty="0">
              <a:cs typeface="Arial"/>
            </a:endParaRPr>
          </a:p>
          <a:p>
            <a:endParaRPr lang="fr-FR" dirty="0"/>
          </a:p>
          <a:p>
            <a:r>
              <a:rPr lang="en-CA" dirty="0"/>
              <a:t>If the person leads a healthy lifestyle, stays hydrated, limits their salt intake (as we all should!) and doesn’t develop a disease that attacks a healthy kidney, they can live well with only one kidney.</a:t>
            </a:r>
            <a:endParaRPr lang="en-CA" dirty="0">
              <a:cs typeface="Arial"/>
            </a:endParaRPr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endParaRPr lang="fr-FR" b="0" u="none" noProof="0" dirty="0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 dirty="0"/>
              <a:t>Ask students to complete </a:t>
            </a:r>
            <a:r>
              <a:rPr lang="en-CA" b="0" u="none" noProof="0" dirty="0"/>
              <a:t>Questionnaire #2 (</a:t>
            </a:r>
            <a:r>
              <a:rPr lang="en-CA" dirty="0"/>
              <a:t>Student Workbook, </a:t>
            </a:r>
            <a:r>
              <a:rPr lang="en-CA" b="0" u="none" noProof="0" dirty="0"/>
              <a:t>p. 15</a:t>
            </a:r>
            <a:r>
              <a:rPr lang="en-CA" dirty="0"/>
              <a:t>).</a:t>
            </a:r>
            <a:endParaRPr lang="fr-FR" dirty="0"/>
          </a:p>
          <a:p>
            <a:endParaRPr lang="fr-FR" sz="1200" b="1" dirty="0">
              <a:latin typeface="+mj-lt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3360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/>
              <a:t>NOTES FOR THE TEACHER</a:t>
            </a:r>
            <a:endParaRPr lang="fr-FR"/>
          </a:p>
          <a:p>
            <a:endParaRPr lang="fr-FR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/>
              <a:t>As a class, debate the second main question from Questionnaire #2. (Student Workbook, p. 18)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CA"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/>
              <a:t>Divide students into small teams to write a bill that includes several clauses reflecting their beliefs. (Student Workbook, pp. 19 and 20).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fr-FR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/>
              <a:t>Ask teams to briefly present their bill.</a:t>
            </a:r>
            <a:endParaRPr lang="en-CA">
              <a:cs typeface="Arial"/>
            </a:endParaRPr>
          </a:p>
          <a:p>
            <a:endParaRPr lang="fr-FR" b="1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2984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endParaRPr lang="en-CA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4</a:t>
            </a:r>
            <a:r>
              <a:rPr lang="en-CA" dirty="0"/>
              <a:t> of the Student Workbook.)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b="0" u="none" noProof="0" dirty="0">
              <a:cs typeface="Arial" panose="020B0604020202020204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>
                <a:cs typeface="Arial"/>
              </a:rPr>
              <a:t>According to the Senate of Canada: A bill is a proposal to create a new law, or to change or repeal an existing one.</a:t>
            </a:r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7608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/>
              <a:t>NOTES FOR THE TEACHER</a:t>
            </a:r>
          </a:p>
          <a:p>
            <a:pPr>
              <a:defRPr/>
            </a:pPr>
            <a:endParaRPr lang="fr-FR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/>
              <a:t>Choose a bill from one team to be used as the class bill. (Use visual support so the students can see the class bill.)  </a:t>
            </a:r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endParaRPr lang="fr-FR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/>
              <a:t>Allow students to suggest changes to the class bill. They can also add or remove some clauses.  </a:t>
            </a:r>
            <a:endParaRPr lang="fr-FR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fr-FR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/>
              <a:t>As a class, vote on the various clauses proposed to develop the final bill.</a:t>
            </a:r>
            <a:endParaRPr lang="en-CA">
              <a:cs typeface="Arial"/>
            </a:endParaRPr>
          </a:p>
          <a:p>
            <a:endParaRPr lang="fr-FR" b="1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16094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4375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700790" y="4400550"/>
            <a:ext cx="5486400" cy="3600450"/>
          </a:xfrm>
        </p:spPr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</a:p>
          <a:p>
            <a:pPr>
              <a:defRPr/>
            </a:pPr>
            <a:endParaRPr lang="fr-FR" dirty="0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</a:t>
            </a:r>
            <a:r>
              <a:rPr lang="en-CA" dirty="0"/>
              <a:t> </a:t>
            </a:r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endParaRPr lang="fr-FR" b="0" u="none" noProof="0" dirty="0"/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provided on pp</a:t>
            </a:r>
            <a:r>
              <a:rPr lang="en-CA" b="0" u="none" noProof="0" dirty="0"/>
              <a:t>. 21, 22 </a:t>
            </a:r>
            <a:r>
              <a:rPr lang="en-CA" dirty="0"/>
              <a:t>and </a:t>
            </a:r>
            <a:r>
              <a:rPr lang="en-CA" b="0" u="none" noProof="0" dirty="0"/>
              <a:t>23</a:t>
            </a:r>
            <a:r>
              <a:rPr lang="en-CA" dirty="0"/>
              <a:t> of the Student Workbook, either as a class or individually</a:t>
            </a:r>
            <a:r>
              <a:rPr lang="en-CA" b="0" u="none" noProof="0" dirty="0"/>
              <a:t>.</a:t>
            </a:r>
            <a:r>
              <a:rPr lang="en-CA" dirty="0"/>
              <a:t> </a:t>
            </a:r>
            <a:endParaRPr lang="fr-FR" b="0" u="none" noProof="0" dirty="0"/>
          </a:p>
          <a:p>
            <a:pPr marL="0" indent="0">
              <a:buFontTx/>
              <a:buNone/>
            </a:pPr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3899603" y="8685213"/>
            <a:ext cx="2971800" cy="458787"/>
          </a:xfrm>
        </p:spPr>
        <p:txBody>
          <a:bodyPr/>
          <a:lstStyle/>
          <a:p>
            <a:fld id="{F6C799D8-CF1A-4970-BB24-D57ECCEF09D1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0204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</a:p>
          <a:p>
            <a:pPr>
              <a:defRPr/>
            </a:pPr>
            <a:endParaRPr lang="fr-FR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Ask students to complete their self-assessment and the concluding questions (Student Workbook, p. 23)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CA" dirty="0"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Read the concluding slide.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CA" dirty="0"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Discuss students’ final thoughts based on the concluding questions in the Student Workbook p. 24.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CA" dirty="0"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Provide additional time to discuss certain questions that give rise to difficult ethical dilemmas.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fr-FR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dirty="0"/>
              <a:t>Complete the </a:t>
            </a:r>
            <a:r>
              <a:rPr lang="en-CA" b="1" dirty="0"/>
              <a:t>optional </a:t>
            </a:r>
            <a:r>
              <a:rPr lang="en-CA" dirty="0"/>
              <a:t>evaluation. </a:t>
            </a:r>
            <a:endParaRPr lang="fr-FR" dirty="0"/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18817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37449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689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700790" y="4430530"/>
            <a:ext cx="5486400" cy="3600450"/>
          </a:xfrm>
        </p:spPr>
        <p:txBody>
          <a:bodyPr/>
          <a:lstStyle/>
          <a:p>
            <a:pPr>
              <a:defRPr/>
            </a:pPr>
            <a:r>
              <a:rPr lang="en-CA" b="1"/>
              <a:t>NOTES FOR THE TEACHER</a:t>
            </a:r>
            <a:endParaRPr lang="fr-FR" b="0" u="none" noProof="0"/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fr-FR" b="0" u="none" noProof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Ask students questions to assess their understanding of saviour babies</a:t>
            </a:r>
            <a:r>
              <a:rPr lang="en-CA" b="0" u="none" noProof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n-CA" b="0" u="none" noProof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Encourage students to share their initial impressions</a:t>
            </a:r>
            <a:r>
              <a:rPr lang="en-CA" b="0" u="none" noProof="0"/>
              <a:t>.</a:t>
            </a:r>
            <a:r>
              <a:rPr lang="fr-FR"/>
              <a:t> 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fr-FR" b="0" u="none" noProof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Examples of </a:t>
            </a:r>
            <a:r>
              <a:rPr lang="en-CA" b="0" u="none" kern="1200" noProof="0"/>
              <a:t>questions </a:t>
            </a:r>
            <a:r>
              <a:rPr lang="en-CA"/>
              <a:t>you can ask students</a:t>
            </a:r>
            <a:r>
              <a:rPr lang="en-CA" b="0" u="none" kern="1200" noProof="0"/>
              <a:t>:</a:t>
            </a:r>
            <a:endParaRPr lang="en-CA" b="0" u="none" kern="1200" noProof="0"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Do you think that all countries should allow the creation of saviour babies</a:t>
            </a:r>
            <a:r>
              <a:rPr lang="en-CA" b="0" u="none" kern="1200" noProof="0"/>
              <a:t>?</a:t>
            </a:r>
            <a:endParaRPr lang="en-CA" b="0" u="none" kern="1200" noProof="0"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What are the benefits of creating saviour babies</a:t>
            </a:r>
            <a:r>
              <a:rPr lang="en-CA" b="0" u="none" kern="1200" noProof="0"/>
              <a:t>?</a:t>
            </a:r>
            <a:endParaRPr lang="en-CA" b="0" u="none" kern="1200" noProof="0"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What are the risks of creating saviour babies</a:t>
            </a:r>
            <a:r>
              <a:rPr lang="en-CA" b="0" u="none" kern="1200" noProof="0"/>
              <a:t>?</a:t>
            </a:r>
            <a:endParaRPr lang="en-CA" b="0" u="none" kern="1200" noProof="0"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Could we decide on criteria or </a:t>
            </a:r>
            <a:r>
              <a:rPr lang="en-CA" b="0" u="none" kern="1200" noProof="0"/>
              <a:t>conditions </a:t>
            </a:r>
            <a:r>
              <a:rPr lang="en-CA"/>
              <a:t>to determine whether to allow the creation of saviour babies</a:t>
            </a:r>
            <a:r>
              <a:rPr lang="en-CA" b="0" u="none" kern="1200" noProof="0"/>
              <a:t>? </a:t>
            </a:r>
            <a:r>
              <a:rPr lang="en-CA"/>
              <a:t>If so, which ones</a:t>
            </a:r>
            <a:r>
              <a:rPr lang="en-CA" b="0" u="none" kern="1200" noProof="0"/>
              <a:t>?</a:t>
            </a:r>
          </a:p>
          <a:p>
            <a:pPr marL="742950" lvl="1" indent="-285750">
              <a:buFont typeface="Wingdings" panose="05000000000000000000" pitchFamily="2" charset="2"/>
              <a:buChar char="q"/>
              <a:defRPr/>
            </a:pPr>
            <a:endParaRPr lang="en-CA" b="0" u="none" kern="1200" noProof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/>
              <a:t>The purpose of this activity is to establish criteria by drafting a bill on this subject.</a:t>
            </a:r>
            <a:endParaRPr lang="fr-FR" b="0" u="none" kern="1200" noProof="0">
              <a:cs typeface="Arial" panose="020B0604020202020204"/>
            </a:endParaRPr>
          </a:p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200" b="1" u="none" kern="1200" noProof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3899603" y="8700203"/>
            <a:ext cx="2971800" cy="458787"/>
          </a:xfrm>
        </p:spPr>
        <p:txBody>
          <a:bodyPr/>
          <a:lstStyle/>
          <a:p>
            <a:fld id="{F6C799D8-CF1A-4970-BB24-D57ECCEF09D1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8650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4</a:t>
            </a:r>
            <a:r>
              <a:rPr lang="en-CA" dirty="0"/>
              <a:t> of the Student Workbook.)</a:t>
            </a:r>
            <a:endParaRPr lang="fr-FR" b="0" u="none" noProof="0" dirty="0"/>
          </a:p>
          <a:p>
            <a:pPr marL="171450" lvl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/>
              <a:defRPr/>
            </a:pPr>
            <a:endParaRPr lang="fr-FR" b="0" u="none" noProof="0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Continue reading from </a:t>
            </a:r>
            <a:r>
              <a:rPr lang="en-CA" b="0" u="none" noProof="0" dirty="0"/>
              <a:t>p. 4 </a:t>
            </a:r>
            <a:r>
              <a:rPr lang="en-CA" dirty="0"/>
              <a:t>of the Student Workbook</a:t>
            </a:r>
            <a:r>
              <a:rPr lang="en-CA" b="0" u="none" noProof="0" dirty="0"/>
              <a:t>:</a:t>
            </a:r>
            <a:r>
              <a:rPr lang="en-CA" dirty="0"/>
              <a:t> </a:t>
            </a:r>
            <a:endParaRPr lang="en-CA" b="0" u="none" noProof="0" dirty="0">
              <a:cs typeface="Arial"/>
            </a:endParaRPr>
          </a:p>
          <a:p>
            <a:endParaRPr lang="fr-FR" dirty="0"/>
          </a:p>
          <a:p>
            <a:r>
              <a:rPr lang="en-CA" dirty="0">
                <a:solidFill>
                  <a:schemeClr val="accent2"/>
                </a:solidFill>
              </a:rPr>
              <a:t>Stem cells </a:t>
            </a:r>
            <a:r>
              <a:rPr lang="en-CA" dirty="0"/>
              <a:t>are parent cells that give rise to all other cells in the human body.</a:t>
            </a:r>
            <a:endParaRPr lang="en-CA" dirty="0">
              <a:cs typeface="Arial"/>
            </a:endParaRPr>
          </a:p>
          <a:p>
            <a:pPr>
              <a:spcAft>
                <a:spcPts val="0"/>
              </a:spcAft>
            </a:pPr>
            <a:endParaRPr lang="fr-FR" dirty="0"/>
          </a:p>
          <a:p>
            <a:r>
              <a:rPr lang="en-CA" dirty="0"/>
              <a:t>For example, some stem cells lead to the production of red and white blood cells.</a:t>
            </a:r>
            <a:endParaRPr lang="en-CA" dirty="0">
              <a:cs typeface="Arial"/>
            </a:endParaRPr>
          </a:p>
          <a:p>
            <a:pPr>
              <a:spcAft>
                <a:spcPts val="0"/>
              </a:spcAft>
            </a:pPr>
            <a:endParaRPr lang="fr-FR" dirty="0"/>
          </a:p>
          <a:p>
            <a:r>
              <a:rPr lang="en-CA" dirty="0"/>
              <a:t>If a disease (such as leukemia) or a treatment (such as chemotherapy) disrupts the development of these stem cells, you may end up having too few red or white blood cells and become extremely weak or die as a result.</a:t>
            </a:r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3906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4</a:t>
            </a:r>
            <a:r>
              <a:rPr lang="en-CA" dirty="0"/>
              <a:t> of the Student Workbook.)</a:t>
            </a:r>
            <a:endParaRPr lang="fr-FR" dirty="0"/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479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700790" y="4400550"/>
            <a:ext cx="5486400" cy="3600450"/>
          </a:xfrm>
        </p:spPr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4</a:t>
            </a:r>
            <a:r>
              <a:rPr lang="en-CA" dirty="0"/>
              <a:t> of the Student Workbook.)</a:t>
            </a:r>
            <a:endParaRPr lang="fr-FR" b="0" u="none" noProof="0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Continue reading from </a:t>
            </a:r>
            <a:r>
              <a:rPr lang="en-CA" b="0" u="none" noProof="0" dirty="0"/>
              <a:t>p. 4 </a:t>
            </a:r>
            <a:r>
              <a:rPr lang="en-CA" dirty="0"/>
              <a:t>of the Student Workbook</a:t>
            </a:r>
            <a:r>
              <a:rPr lang="en-CA" b="0" u="none" noProof="0" dirty="0"/>
              <a:t>:</a:t>
            </a:r>
            <a:r>
              <a:rPr lang="en-CA" dirty="0"/>
              <a:t> </a:t>
            </a:r>
            <a:endParaRPr lang="fr-FR" dirty="0"/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endParaRPr lang="fr-FR" b="0" u="none" noProof="0" dirty="0"/>
          </a:p>
          <a:p>
            <a:pPr>
              <a:defRPr/>
            </a:pPr>
            <a:r>
              <a:rPr lang="en-CA" dirty="0"/>
              <a:t>No! For a stem cell transplant to work</a:t>
            </a:r>
            <a:r>
              <a:rPr lang="en-CA" kern="1200" dirty="0">
                <a:effectLst/>
              </a:rPr>
              <a:t>, </a:t>
            </a:r>
            <a:r>
              <a:rPr lang="en-CA" dirty="0"/>
              <a:t>the donor’s cells must match the cells of the person who has an illness</a:t>
            </a:r>
            <a:r>
              <a:rPr lang="en-CA" kern="1200" dirty="0">
                <a:effectLst/>
              </a:rPr>
              <a:t>.</a:t>
            </a:r>
            <a:r>
              <a:rPr lang="en-CA" dirty="0"/>
              <a:t> </a:t>
            </a:r>
            <a:endParaRPr lang="fr-FR" kern="1200" dirty="0">
              <a:effectLst/>
            </a:endParaRPr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fr-FR" kern="1200" dirty="0">
              <a:effectLst/>
            </a:endParaRPr>
          </a:p>
          <a:p>
            <a:r>
              <a:rPr lang="en-CA" dirty="0"/>
              <a:t>The chances are quite low:  </a:t>
            </a:r>
            <a:endParaRPr lang="fr-FR" dirty="0"/>
          </a:p>
          <a:p>
            <a:pPr lvl="1"/>
            <a:r>
              <a:rPr lang="en-CA" dirty="0"/>
              <a:t>There’s about a </a:t>
            </a:r>
            <a:r>
              <a:rPr lang="en-CA" dirty="0">
                <a:solidFill>
                  <a:schemeClr val="accent2"/>
                </a:solidFill>
              </a:rPr>
              <a:t>one in four chance </a:t>
            </a:r>
            <a:r>
              <a:rPr lang="en-CA" dirty="0"/>
              <a:t>that a family member is a match.</a:t>
            </a:r>
            <a:endParaRPr lang="en-CA" dirty="0">
              <a:cs typeface="Arial"/>
            </a:endParaRPr>
          </a:p>
          <a:p>
            <a:pPr lvl="1"/>
            <a:r>
              <a:rPr lang="en-CA" dirty="0"/>
              <a:t>There’s up to a </a:t>
            </a:r>
            <a:r>
              <a:rPr lang="en-CA" dirty="0">
                <a:solidFill>
                  <a:schemeClr val="accent2"/>
                </a:solidFill>
              </a:rPr>
              <a:t>one in 750,000 chance </a:t>
            </a:r>
            <a:r>
              <a:rPr lang="en-CA" dirty="0"/>
              <a:t>that a person in the general population is a match.</a:t>
            </a:r>
            <a:endParaRPr lang="en-CA" dirty="0">
              <a:cs typeface="Arial"/>
            </a:endParaRPr>
          </a:p>
          <a:p>
            <a:endParaRPr lang="fr-FR" dirty="0"/>
          </a:p>
          <a:p>
            <a:pPr>
              <a:defRPr/>
            </a:pPr>
            <a:r>
              <a:rPr lang="en-CA" dirty="0">
                <a:solidFill>
                  <a:schemeClr val="accent2"/>
                </a:solidFill>
              </a:rPr>
              <a:t>Possible </a:t>
            </a:r>
            <a:r>
              <a:rPr lang="en-CA" b="0" dirty="0">
                <a:solidFill>
                  <a:schemeClr val="accent2"/>
                </a:solidFill>
              </a:rPr>
              <a:t>solution</a:t>
            </a:r>
            <a:r>
              <a:rPr lang="en-CA" dirty="0">
                <a:solidFill>
                  <a:schemeClr val="accent2"/>
                </a:solidFill>
              </a:rPr>
              <a:t>: </a:t>
            </a:r>
            <a:r>
              <a:rPr lang="en-CA" dirty="0"/>
              <a:t>Use science to create a saviour baby that would have matching stem cells and no serious illnesses. </a:t>
            </a:r>
            <a:endParaRPr lang="fr-FR" dirty="0"/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3899603" y="8685213"/>
            <a:ext cx="2971800" cy="458787"/>
          </a:xfrm>
        </p:spPr>
        <p:txBody>
          <a:bodyPr/>
          <a:lstStyle/>
          <a:p>
            <a:fld id="{F6C799D8-CF1A-4970-BB24-D57ECCEF09D1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8736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1612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b="1" dirty="0"/>
              <a:t>NOTES FOR THE TEACHER</a:t>
            </a:r>
          </a:p>
          <a:p>
            <a:pPr>
              <a:defRPr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Read the information on the slide with the students</a:t>
            </a:r>
            <a:r>
              <a:rPr lang="en-CA" b="0" u="none" noProof="0" dirty="0"/>
              <a:t>. (</a:t>
            </a:r>
            <a:r>
              <a:rPr lang="en-CA" dirty="0"/>
              <a:t>The same information is provided on </a:t>
            </a:r>
            <a:r>
              <a:rPr lang="en-CA" b="0" u="none" noProof="0" dirty="0"/>
              <a:t>p. 6</a:t>
            </a:r>
            <a:r>
              <a:rPr lang="en-CA" dirty="0"/>
              <a:t> of the Student Workbook.)</a:t>
            </a:r>
            <a:endParaRPr lang="fr-FR" b="0" u="none" noProof="0" dirty="0"/>
          </a:p>
          <a:p>
            <a:pPr marL="171450" lvl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/>
              <a:defRPr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CA" dirty="0"/>
              <a:t>Continue reading from </a:t>
            </a:r>
            <a:r>
              <a:rPr lang="en-CA" b="0" u="none" noProof="0" dirty="0"/>
              <a:t>p. 6 </a:t>
            </a:r>
            <a:r>
              <a:rPr lang="en-CA" dirty="0"/>
              <a:t>of the Student Workbook</a:t>
            </a:r>
            <a:r>
              <a:rPr lang="en-CA" b="0" u="none" noProof="0" dirty="0"/>
              <a:t>:</a:t>
            </a:r>
            <a:r>
              <a:rPr lang="en-CA" dirty="0"/>
              <a:t> 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fr-FR" b="0" u="none" noProof="0" dirty="0"/>
          </a:p>
          <a:p>
            <a:r>
              <a:rPr lang="en-CA" dirty="0"/>
              <a:t>What is </a:t>
            </a:r>
            <a:r>
              <a:rPr lang="en-CA" dirty="0">
                <a:solidFill>
                  <a:schemeClr val="accent2"/>
                </a:solidFill>
              </a:rPr>
              <a:t>fertilization</a:t>
            </a:r>
            <a:r>
              <a:rPr lang="en-CA" dirty="0"/>
              <a:t>?</a:t>
            </a:r>
            <a:endParaRPr lang="en-CA" dirty="0">
              <a:cs typeface="Arial"/>
            </a:endParaRPr>
          </a:p>
          <a:p>
            <a:endParaRPr lang="fr-FR" dirty="0"/>
          </a:p>
          <a:p>
            <a:r>
              <a:rPr lang="en-CA" dirty="0"/>
              <a:t>An </a:t>
            </a:r>
            <a:r>
              <a:rPr lang="en-CA" dirty="0">
                <a:solidFill>
                  <a:schemeClr val="accent2"/>
                </a:solidFill>
              </a:rPr>
              <a:t>embryo</a:t>
            </a:r>
            <a:r>
              <a:rPr lang="en-CA" dirty="0"/>
              <a:t> is created by fertilization, which is the union of a sperm cell and an egg.</a:t>
            </a:r>
            <a:endParaRPr lang="en-CA" dirty="0">
              <a:cs typeface="Arial"/>
            </a:endParaRPr>
          </a:p>
          <a:p>
            <a:endParaRPr lang="fr-FR" dirty="0"/>
          </a:p>
          <a:p>
            <a:pPr>
              <a:defRPr/>
            </a:pPr>
            <a:r>
              <a:rPr lang="en-CA" dirty="0"/>
              <a:t>Fertilization usually takes place in the mother's uterus. With today’s scientific advances, however, fertilization can occur in a laboratory. (This is also known as “</a:t>
            </a:r>
            <a:r>
              <a:rPr lang="en-CA" b="0" i="1" dirty="0">
                <a:solidFill>
                  <a:schemeClr val="accent2"/>
                </a:solidFill>
              </a:rPr>
              <a:t>in vitro</a:t>
            </a:r>
            <a:r>
              <a:rPr lang="en-CA" b="0" dirty="0">
                <a:solidFill>
                  <a:schemeClr val="accent2"/>
                </a:solidFill>
              </a:rPr>
              <a:t> </a:t>
            </a:r>
            <a:r>
              <a:rPr lang="en-CA" dirty="0">
                <a:solidFill>
                  <a:schemeClr val="accent2"/>
                </a:solidFill>
              </a:rPr>
              <a:t>fertilization</a:t>
            </a:r>
            <a:r>
              <a:rPr lang="en-CA" dirty="0"/>
              <a:t>”.) This procedure allows several embryos to be created at the same time.  </a:t>
            </a:r>
            <a:endParaRPr lang="fr-FR" dirty="0"/>
          </a:p>
          <a:p>
            <a:endParaRPr lang="fr-FR" b="1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799D8-CF1A-4970-BB24-D57ECCEF09D1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954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ducaloi/?hl=fr-ca" TargetMode="External"/><Relationship Id="rId3" Type="http://schemas.openxmlformats.org/officeDocument/2006/relationships/hyperlink" Target="https://www.facebook.com/educaloi/?ref=page_internal" TargetMode="External"/><Relationship Id="rId7" Type="http://schemas.openxmlformats.org/officeDocument/2006/relationships/image" Target="../media/image26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hyperlink" Target="https://educaloi.qc.ca/" TargetMode="External"/><Relationship Id="rId4" Type="http://schemas.openxmlformats.org/officeDocument/2006/relationships/hyperlink" Target="https://www.youtube.com/c/educaloi/videos" TargetMode="External"/><Relationship Id="rId9" Type="http://schemas.openxmlformats.org/officeDocument/2006/relationships/image" Target="../media/image27.jpe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www.facebook.com/educaloi/?ref=page_internal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hyperlink" Target="https://www.youtube.com/c/educaloi/videos" TargetMode="External"/><Relationship Id="rId2" Type="http://schemas.openxmlformats.org/officeDocument/2006/relationships/hyperlink" Target="https://educaloi.qc.ca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hyperlink" Target="https://www.instagram.com/educaloi/?hl=fr-ca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6.svg"/><Relationship Id="rId9" Type="http://schemas.openxmlformats.org/officeDocument/2006/relationships/image" Target="../media/image3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www.facebook.com/educaloi/?ref=page_internal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hyperlink" Target="https://www.youtube.com/c/educaloi/videos" TargetMode="External"/><Relationship Id="rId2" Type="http://schemas.openxmlformats.org/officeDocument/2006/relationships/hyperlink" Target="https://educaloi.qc.ca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hyperlink" Target="https://www.instagram.com/educaloi/?hl=fr-ca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6.svg"/><Relationship Id="rId9" Type="http://schemas.openxmlformats.org/officeDocument/2006/relationships/image" Target="../media/image32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www.facebook.com/educaloi/?ref=page_internal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hyperlink" Target="https://www.youtube.com/c/educaloi/videos" TargetMode="External"/><Relationship Id="rId2" Type="http://schemas.openxmlformats.org/officeDocument/2006/relationships/hyperlink" Target="https://educaloi.qc.ca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11" Type="http://schemas.openxmlformats.org/officeDocument/2006/relationships/hyperlink" Target="https://www.instagram.com/educaloi/?hl=fr-ca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6.svg"/><Relationship Id="rId9" Type="http://schemas.openxmlformats.org/officeDocument/2006/relationships/image" Target="../media/image32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www.facebook.com/educaloi/?ref=page_internal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hyperlink" Target="https://www.youtube.com/c/educaloi/videos" TargetMode="External"/><Relationship Id="rId2" Type="http://schemas.openxmlformats.org/officeDocument/2006/relationships/hyperlink" Target="https://educaloi.qc.ca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11" Type="http://schemas.openxmlformats.org/officeDocument/2006/relationships/hyperlink" Target="https://www.instagram.com/educaloi/?hl=fr-ca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6.svg"/><Relationship Id="rId9" Type="http://schemas.openxmlformats.org/officeDocument/2006/relationships/image" Target="../media/image32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6">
            <a:extLst>
              <a:ext uri="{FF2B5EF4-FFF2-40B4-BE49-F238E27FC236}">
                <a16:creationId xmlns:a16="http://schemas.microsoft.com/office/drawing/2014/main" id="{8BB11DE4-7B1C-5745-875F-4B1CF8BB0E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764" y="1818409"/>
            <a:ext cx="5978236" cy="5039591"/>
          </a:xfrm>
        </p:spPr>
        <p:txBody>
          <a:bodyPr/>
          <a:lstStyle>
            <a:lvl1pPr>
              <a:defRPr sz="1600"/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4707A6-5057-B34A-B28C-0064B66519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2650" y="2469790"/>
            <a:ext cx="5212080" cy="2377440"/>
          </a:xfrm>
        </p:spPr>
        <p:txBody>
          <a:bodyPr lIns="0" tIns="0" rIns="0" bIns="0" anchor="t"/>
          <a:lstStyle>
            <a:lvl1pPr algn="l">
              <a:defRPr sz="6000" b="1"/>
            </a:lvl1pPr>
          </a:lstStyle>
          <a:p>
            <a:r>
              <a:rPr lang="fr-CA"/>
              <a:t>Cliquez pour insérer le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C64A91-32F2-D14C-83A1-9E02AA1DFD2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650" y="5105328"/>
            <a:ext cx="5212080" cy="118872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fr-CA"/>
              <a:t>Cliquez pour insérer le sous-titre ou la date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123502-005E-8440-BFE0-D1A1E88F11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649" y="904567"/>
            <a:ext cx="2685225" cy="6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section / gris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AF5E7B-AC20-5646-BAAC-75D7FABE8C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9535" y="1143000"/>
            <a:ext cx="5669280" cy="4572000"/>
          </a:xfrm>
        </p:spPr>
        <p:txBody>
          <a:bodyPr anchor="ctr">
            <a:noAutofit/>
          </a:bodyPr>
          <a:lstStyle>
            <a:lvl1pPr marL="0" indent="0">
              <a:buNone/>
              <a:defRPr sz="6000" b="1">
                <a:solidFill>
                  <a:schemeClr val="accent1"/>
                </a:solidFill>
              </a:defRPr>
            </a:lvl1pPr>
            <a:lvl2pPr marL="0" indent="0">
              <a:buNone/>
              <a:defRPr sz="2400" b="1">
                <a:solidFill>
                  <a:schemeClr val="tx1"/>
                </a:solidFill>
              </a:defRPr>
            </a:lvl2pPr>
            <a:lvl3pPr marL="0" indent="0">
              <a:buNone/>
              <a:defRPr sz="2400" b="0">
                <a:solidFill>
                  <a:schemeClr val="tx1"/>
                </a:solidFill>
              </a:defRPr>
            </a:lvl3pPr>
            <a:lvl4pPr marL="0" indent="0">
              <a:buNone/>
              <a:defRPr sz="2400" b="0">
                <a:solidFill>
                  <a:schemeClr val="tx1"/>
                </a:solidFill>
              </a:defRPr>
            </a:lvl4pPr>
            <a:lvl5pPr marL="0" indent="0">
              <a:buNone/>
              <a:defRPr sz="2400" b="0">
                <a:solidFill>
                  <a:schemeClr val="tx1"/>
                </a:solidFill>
              </a:defRPr>
            </a:lvl5pPr>
            <a:lvl6pPr marL="0" indent="0">
              <a:buNone/>
              <a:tabLst/>
              <a:defRPr sz="2400" b="0">
                <a:solidFill>
                  <a:schemeClr val="tx1"/>
                </a:solidFill>
              </a:defRPr>
            </a:lvl6pPr>
            <a:lvl7pPr marL="0" indent="0">
              <a:buNone/>
              <a:tabLst/>
              <a:defRPr sz="2400" b="0">
                <a:solidFill>
                  <a:schemeClr val="tx1"/>
                </a:solidFill>
              </a:defRPr>
            </a:lvl7pPr>
            <a:lvl8pPr marL="0" indent="0">
              <a:buNone/>
              <a:tabLst/>
              <a:defRPr sz="2400" b="0">
                <a:solidFill>
                  <a:schemeClr val="tx1"/>
                </a:solidFill>
              </a:defRPr>
            </a:lvl8pPr>
            <a:lvl9pPr marL="0" indent="0">
              <a:buNone/>
              <a:tabLst/>
              <a:defRPr sz="2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EA9B13A4-29EA-9A4B-9C30-85FE70160812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976872" y="1416462"/>
            <a:ext cx="4023360" cy="402336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227143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section visuels / gris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AF5E7B-AC20-5646-BAAC-75D7FABE8C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9535" y="1143000"/>
            <a:ext cx="5669280" cy="4572000"/>
          </a:xfrm>
        </p:spPr>
        <p:txBody>
          <a:bodyPr anchor="ctr">
            <a:noAutofit/>
          </a:bodyPr>
          <a:lstStyle>
            <a:lvl1pPr marL="0" indent="0">
              <a:buNone/>
              <a:defRPr sz="6000" b="1">
                <a:solidFill>
                  <a:schemeClr val="accent1"/>
                </a:solidFill>
              </a:defRPr>
            </a:lvl1pPr>
            <a:lvl2pPr marL="0" indent="0">
              <a:buNone/>
              <a:defRPr sz="2400" b="1">
                <a:solidFill>
                  <a:schemeClr val="tx1"/>
                </a:solidFill>
              </a:defRPr>
            </a:lvl2pPr>
            <a:lvl3pPr marL="0" indent="0">
              <a:buNone/>
              <a:defRPr sz="2400" b="0">
                <a:solidFill>
                  <a:schemeClr val="tx1"/>
                </a:solidFill>
              </a:defRPr>
            </a:lvl3pPr>
            <a:lvl4pPr marL="0" indent="0">
              <a:buNone/>
              <a:defRPr sz="2400" b="0">
                <a:solidFill>
                  <a:schemeClr val="tx1"/>
                </a:solidFill>
              </a:defRPr>
            </a:lvl4pPr>
            <a:lvl5pPr marL="0" indent="0">
              <a:buNone/>
              <a:defRPr sz="2400" b="0">
                <a:solidFill>
                  <a:schemeClr val="tx1"/>
                </a:solidFill>
              </a:defRPr>
            </a:lvl5pPr>
            <a:lvl6pPr marL="0" indent="0">
              <a:buNone/>
              <a:tabLst/>
              <a:defRPr sz="2400" b="0">
                <a:solidFill>
                  <a:schemeClr val="tx1"/>
                </a:solidFill>
              </a:defRPr>
            </a:lvl6pPr>
            <a:lvl7pPr marL="0" indent="0">
              <a:buNone/>
              <a:tabLst/>
              <a:defRPr sz="2400" b="0">
                <a:solidFill>
                  <a:schemeClr val="tx1"/>
                </a:solidFill>
              </a:defRPr>
            </a:lvl7pPr>
            <a:lvl8pPr marL="0" indent="0">
              <a:buNone/>
              <a:tabLst/>
              <a:defRPr sz="2400" b="0">
                <a:solidFill>
                  <a:schemeClr val="tx1"/>
                </a:solidFill>
              </a:defRPr>
            </a:lvl8pPr>
            <a:lvl9pPr marL="0" indent="0">
              <a:buNone/>
              <a:tabLst/>
              <a:defRPr sz="2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EA9B13A4-29EA-9A4B-9C30-85FE70160812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976872" y="1416462"/>
            <a:ext cx="4023360" cy="402336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67A4AB51-C3E4-974E-B117-EF14437A2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8781"/>
          <a:stretch/>
        </p:blipFill>
        <p:spPr>
          <a:xfrm rot="10800000" flipH="1" flipV="1">
            <a:off x="8512069" y="-13252"/>
            <a:ext cx="2912883" cy="1783237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7126A08E-BDF2-3D48-8C44-2F487D1F0A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8781"/>
          <a:stretch/>
        </p:blipFill>
        <p:spPr>
          <a:xfrm rot="10800000" flipH="1">
            <a:off x="9279117" y="5088014"/>
            <a:ext cx="2912883" cy="1783237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5F4E87C-732B-BA49-9B81-00C5CCAF9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2580"/>
          <a:stretch/>
        </p:blipFill>
        <p:spPr>
          <a:xfrm>
            <a:off x="11132309" y="838142"/>
            <a:ext cx="1059691" cy="18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- question /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594360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AED1F1-7089-9D44-9117-8C6D35CEA946}"/>
              </a:ext>
            </a:extLst>
          </p:cNvPr>
          <p:cNvSpPr/>
          <p:nvPr userDrawn="1"/>
        </p:nvSpPr>
        <p:spPr>
          <a:xfrm flipH="1">
            <a:off x="6493564" y="0"/>
            <a:ext cx="5698435" cy="6858000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9488" h="13732712">
                <a:moveTo>
                  <a:pt x="0" y="16712"/>
                </a:moveTo>
                <a:lnTo>
                  <a:pt x="9989355" y="0"/>
                </a:lnTo>
                <a:lnTo>
                  <a:pt x="16559488" y="13732712"/>
                </a:lnTo>
                <a:lnTo>
                  <a:pt x="0" y="13732712"/>
                </a:lnTo>
                <a:lnTo>
                  <a:pt x="0" y="16712"/>
                </a:lnTo>
                <a:close/>
              </a:path>
            </a:pathLst>
          </a:custGeom>
          <a:solidFill>
            <a:schemeClr val="accent3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18669CF-8A1F-9F48-B924-C241EACDD350}"/>
              </a:ext>
            </a:extLst>
          </p:cNvPr>
          <p:cNvGrpSpPr/>
          <p:nvPr userDrawn="1"/>
        </p:nvGrpSpPr>
        <p:grpSpPr>
          <a:xfrm>
            <a:off x="8640689" y="2800350"/>
            <a:ext cx="2286000" cy="2286000"/>
            <a:chOff x="8640689" y="2800350"/>
            <a:chExt cx="2286000" cy="228600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E418B851-5B25-EA46-86B8-E4CD19A51D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40689" y="2800350"/>
              <a:ext cx="2286000" cy="2286000"/>
            </a:xfrm>
            <a:prstGeom prst="ellipse">
              <a:avLst/>
            </a:prstGeom>
            <a:solidFill>
              <a:srgbClr val="F68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4800" b="1">
                <a:solidFill>
                  <a:srgbClr val="F6891F"/>
                </a:solidFill>
              </a:endParaRPr>
            </a:p>
          </p:txBody>
        </p: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EED37363-B633-F040-ADBF-275A6B2C71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57383" y="3017044"/>
              <a:ext cx="1852613" cy="1852613"/>
            </a:xfrm>
            <a:prstGeom prst="rect">
              <a:avLst/>
            </a:prstGeom>
          </p:spPr>
        </p:pic>
      </p:grp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FD54183E-6A40-2844-A85F-0190EFB88B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968" y="353290"/>
            <a:ext cx="594360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7D2C9C14-1D2E-474A-8CD7-AB4EF3B43A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9436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27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- réponse lettre /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594360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AED1F1-7089-9D44-9117-8C6D35CEA946}"/>
              </a:ext>
            </a:extLst>
          </p:cNvPr>
          <p:cNvSpPr/>
          <p:nvPr userDrawn="1"/>
        </p:nvSpPr>
        <p:spPr>
          <a:xfrm flipH="1">
            <a:off x="6493564" y="0"/>
            <a:ext cx="5698435" cy="6858000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9488" h="13732712">
                <a:moveTo>
                  <a:pt x="0" y="16712"/>
                </a:moveTo>
                <a:lnTo>
                  <a:pt x="9989355" y="0"/>
                </a:lnTo>
                <a:lnTo>
                  <a:pt x="16559488" y="13732712"/>
                </a:lnTo>
                <a:lnTo>
                  <a:pt x="0" y="13732712"/>
                </a:lnTo>
                <a:lnTo>
                  <a:pt x="0" y="16712"/>
                </a:lnTo>
                <a:close/>
              </a:path>
            </a:pathLst>
          </a:custGeom>
          <a:solidFill>
            <a:schemeClr val="accent3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D76EB83-B508-2F47-8614-B981BBC860F3}"/>
              </a:ext>
            </a:extLst>
          </p:cNvPr>
          <p:cNvSpPr txBox="1">
            <a:spLocks/>
          </p:cNvSpPr>
          <p:nvPr userDrawn="1"/>
        </p:nvSpPr>
        <p:spPr>
          <a:xfrm>
            <a:off x="9059030" y="2307071"/>
            <a:ext cx="1449318" cy="500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b="1">
                <a:solidFill>
                  <a:schemeClr val="tx1"/>
                </a:solidFill>
              </a:rPr>
              <a:t>Réponse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8134A8B-0472-D045-B58E-2E62EBC1ACF9}"/>
              </a:ext>
            </a:extLst>
          </p:cNvPr>
          <p:cNvSpPr>
            <a:spLocks noChangeAspect="1"/>
          </p:cNvSpPr>
          <p:nvPr userDrawn="1"/>
        </p:nvSpPr>
        <p:spPr>
          <a:xfrm>
            <a:off x="8640689" y="2800350"/>
            <a:ext cx="2286000" cy="2286000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4800" b="1">
              <a:solidFill>
                <a:srgbClr val="F6891F"/>
              </a:solidFill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705D8C90-01CD-464D-BA2C-9AC93E612E6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640689" y="2800350"/>
            <a:ext cx="2286000" cy="22860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800" b="1" cap="all" baseline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800" b="1" cap="all" baseline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800" b="1" cap="all" baseline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fr-CA"/>
              <a:t>#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6E7A4988-F649-3544-9BA1-103FF83B49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968" y="353290"/>
            <a:ext cx="594360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67251FC-5D44-2B45-8825-2E3752AFEB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9436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09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- réponse mot /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594360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AED1F1-7089-9D44-9117-8C6D35CEA946}"/>
              </a:ext>
            </a:extLst>
          </p:cNvPr>
          <p:cNvSpPr/>
          <p:nvPr userDrawn="1"/>
        </p:nvSpPr>
        <p:spPr>
          <a:xfrm flipH="1">
            <a:off x="6493564" y="0"/>
            <a:ext cx="5698435" cy="6858000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9488" h="13732712">
                <a:moveTo>
                  <a:pt x="0" y="16712"/>
                </a:moveTo>
                <a:lnTo>
                  <a:pt x="9989355" y="0"/>
                </a:lnTo>
                <a:lnTo>
                  <a:pt x="16559488" y="13732712"/>
                </a:lnTo>
                <a:lnTo>
                  <a:pt x="0" y="13732712"/>
                </a:lnTo>
                <a:lnTo>
                  <a:pt x="0" y="16712"/>
                </a:lnTo>
                <a:close/>
              </a:path>
            </a:pathLst>
          </a:custGeom>
          <a:solidFill>
            <a:schemeClr val="accent3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D76EB83-B508-2F47-8614-B981BBC860F3}"/>
              </a:ext>
            </a:extLst>
          </p:cNvPr>
          <p:cNvSpPr txBox="1">
            <a:spLocks/>
          </p:cNvSpPr>
          <p:nvPr userDrawn="1"/>
        </p:nvSpPr>
        <p:spPr>
          <a:xfrm>
            <a:off x="9059030" y="2307071"/>
            <a:ext cx="1449318" cy="500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b="1">
                <a:solidFill>
                  <a:schemeClr val="tx1"/>
                </a:solidFill>
              </a:rPr>
              <a:t>Réponse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8134A8B-0472-D045-B58E-2E62EBC1ACF9}"/>
              </a:ext>
            </a:extLst>
          </p:cNvPr>
          <p:cNvSpPr>
            <a:spLocks noChangeAspect="1"/>
          </p:cNvSpPr>
          <p:nvPr userDrawn="1"/>
        </p:nvSpPr>
        <p:spPr>
          <a:xfrm>
            <a:off x="8640689" y="2800350"/>
            <a:ext cx="2286000" cy="2286000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4800" b="1">
              <a:solidFill>
                <a:srgbClr val="F6891F"/>
              </a:solidFill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705D8C90-01CD-464D-BA2C-9AC93E612E6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640689" y="2800350"/>
            <a:ext cx="2286000" cy="22860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5400" b="1" cap="all" baseline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5400" b="1" cap="all" baseline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5400" b="1" cap="all" baseline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fr-CA"/>
              <a:t>mot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EF60DAA7-573E-574D-B359-854194939C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968" y="353290"/>
            <a:ext cx="594360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1F966F6A-2654-544A-99CC-79734BEBD9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9436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7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section / anthraci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AF5E7B-AC20-5646-BAAC-75D7FABE8C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9535" y="1143000"/>
            <a:ext cx="5669280" cy="4572000"/>
          </a:xfrm>
        </p:spPr>
        <p:txBody>
          <a:bodyPr anchor="ctr"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0">
                <a:solidFill>
                  <a:schemeClr val="bg1"/>
                </a:solidFill>
              </a:defRPr>
            </a:lvl3pPr>
            <a:lvl4pPr marL="0" indent="0">
              <a:buNone/>
              <a:defRPr sz="2400" b="0">
                <a:solidFill>
                  <a:schemeClr val="bg1"/>
                </a:solidFill>
              </a:defRPr>
            </a:lvl4pPr>
            <a:lvl5pPr marL="0" indent="0">
              <a:buNone/>
              <a:defRPr sz="2400" b="0">
                <a:solidFill>
                  <a:schemeClr val="bg1"/>
                </a:solidFill>
              </a:defRPr>
            </a:lvl5pPr>
            <a:lvl6pPr marL="0" indent="0">
              <a:buNone/>
              <a:tabLst/>
              <a:defRPr sz="2400" b="0">
                <a:solidFill>
                  <a:schemeClr val="bg1"/>
                </a:solidFill>
              </a:defRPr>
            </a:lvl6pPr>
            <a:lvl7pPr marL="0" indent="0">
              <a:buNone/>
              <a:tabLst/>
              <a:defRPr sz="2400" b="0">
                <a:solidFill>
                  <a:schemeClr val="bg1"/>
                </a:solidFill>
              </a:defRPr>
            </a:lvl7pPr>
            <a:lvl8pPr marL="0" indent="0">
              <a:buNone/>
              <a:tabLst/>
              <a:defRPr sz="2400" b="0">
                <a:solidFill>
                  <a:schemeClr val="bg1"/>
                </a:solidFill>
              </a:defRPr>
            </a:lvl8pPr>
            <a:lvl9pPr marL="0" indent="0">
              <a:buNone/>
              <a:tabLst/>
              <a:defRPr sz="2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EA9B13A4-29EA-9A4B-9C30-85FE70160812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976872" y="1416462"/>
            <a:ext cx="4023360" cy="402336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19571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section visuels / anthraci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AF5E7B-AC20-5646-BAAC-75D7FABE8C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9535" y="1143000"/>
            <a:ext cx="5669280" cy="4572000"/>
          </a:xfrm>
        </p:spPr>
        <p:txBody>
          <a:bodyPr anchor="ctr"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0">
                <a:solidFill>
                  <a:schemeClr val="bg1"/>
                </a:solidFill>
              </a:defRPr>
            </a:lvl3pPr>
            <a:lvl4pPr marL="0" indent="0">
              <a:buNone/>
              <a:defRPr sz="2400" b="0">
                <a:solidFill>
                  <a:schemeClr val="bg1"/>
                </a:solidFill>
              </a:defRPr>
            </a:lvl4pPr>
            <a:lvl5pPr marL="0" indent="0">
              <a:buNone/>
              <a:defRPr sz="2400" b="0">
                <a:solidFill>
                  <a:schemeClr val="bg1"/>
                </a:solidFill>
              </a:defRPr>
            </a:lvl5pPr>
            <a:lvl6pPr marL="0" indent="0">
              <a:buNone/>
              <a:tabLst/>
              <a:defRPr sz="2400" b="0">
                <a:solidFill>
                  <a:schemeClr val="bg1"/>
                </a:solidFill>
              </a:defRPr>
            </a:lvl6pPr>
            <a:lvl7pPr marL="0" indent="0">
              <a:buNone/>
              <a:tabLst/>
              <a:defRPr sz="2400" b="0">
                <a:solidFill>
                  <a:schemeClr val="bg1"/>
                </a:solidFill>
              </a:defRPr>
            </a:lvl7pPr>
            <a:lvl8pPr marL="0" indent="0">
              <a:buNone/>
              <a:tabLst/>
              <a:defRPr sz="2400" b="0">
                <a:solidFill>
                  <a:schemeClr val="bg1"/>
                </a:solidFill>
              </a:defRPr>
            </a:lvl8pPr>
            <a:lvl9pPr marL="0" indent="0">
              <a:buNone/>
              <a:tabLst/>
              <a:defRPr sz="2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EA9B13A4-29EA-9A4B-9C30-85FE70160812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976872" y="1416462"/>
            <a:ext cx="4023360" cy="402336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3773A9A5-1F9B-7641-872E-5DC279224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8781"/>
          <a:stretch/>
        </p:blipFill>
        <p:spPr>
          <a:xfrm rot="10800000" flipH="1" flipV="1">
            <a:off x="8512069" y="-13252"/>
            <a:ext cx="2912883" cy="1783237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1B4919AE-C47E-EE43-8CF7-A7E4B867C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451" t="10266"/>
          <a:stretch/>
        </p:blipFill>
        <p:spPr>
          <a:xfrm flipH="1">
            <a:off x="10151991" y="331304"/>
            <a:ext cx="2053261" cy="2345635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2768AE2C-F429-C541-93EB-5CC7D84891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9844120" y="4828172"/>
            <a:ext cx="2228610" cy="22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7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- question /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594360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AED1F1-7089-9D44-9117-8C6D35CEA946}"/>
              </a:ext>
            </a:extLst>
          </p:cNvPr>
          <p:cNvSpPr/>
          <p:nvPr userDrawn="1"/>
        </p:nvSpPr>
        <p:spPr>
          <a:xfrm flipH="1">
            <a:off x="6493564" y="0"/>
            <a:ext cx="5698435" cy="6858000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9488" h="13732712">
                <a:moveTo>
                  <a:pt x="0" y="16712"/>
                </a:moveTo>
                <a:lnTo>
                  <a:pt x="9989355" y="0"/>
                </a:lnTo>
                <a:lnTo>
                  <a:pt x="16559488" y="13732712"/>
                </a:lnTo>
                <a:lnTo>
                  <a:pt x="0" y="13732712"/>
                </a:lnTo>
                <a:lnTo>
                  <a:pt x="0" y="16712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18669CF-8A1F-9F48-B924-C241EACDD350}"/>
              </a:ext>
            </a:extLst>
          </p:cNvPr>
          <p:cNvGrpSpPr/>
          <p:nvPr userDrawn="1"/>
        </p:nvGrpSpPr>
        <p:grpSpPr>
          <a:xfrm>
            <a:off x="8640689" y="2800350"/>
            <a:ext cx="2286000" cy="2286000"/>
            <a:chOff x="8640689" y="2800350"/>
            <a:chExt cx="2286000" cy="228600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E418B851-5B25-EA46-86B8-E4CD19A51D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40689" y="2800350"/>
              <a:ext cx="2286000" cy="2286000"/>
            </a:xfrm>
            <a:prstGeom prst="ellipse">
              <a:avLst/>
            </a:prstGeom>
            <a:solidFill>
              <a:srgbClr val="F68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4800" b="1">
                <a:solidFill>
                  <a:srgbClr val="F6891F"/>
                </a:solidFill>
              </a:endParaRPr>
            </a:p>
          </p:txBody>
        </p: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EED37363-B633-F040-ADBF-275A6B2C71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57383" y="3017044"/>
              <a:ext cx="1852613" cy="1852613"/>
            </a:xfrm>
            <a:prstGeom prst="rect">
              <a:avLst/>
            </a:prstGeom>
          </p:spPr>
        </p:pic>
      </p:grp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FD54183E-6A40-2844-A85F-0190EFB88B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968" y="353290"/>
            <a:ext cx="594360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7D2C9C14-1D2E-474A-8CD7-AB4EF3B43A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9436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525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- réponse lettre /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594360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AED1F1-7089-9D44-9117-8C6D35CEA946}"/>
              </a:ext>
            </a:extLst>
          </p:cNvPr>
          <p:cNvSpPr/>
          <p:nvPr userDrawn="1"/>
        </p:nvSpPr>
        <p:spPr>
          <a:xfrm flipH="1">
            <a:off x="6493564" y="0"/>
            <a:ext cx="5698435" cy="6858000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9488" h="13732712">
                <a:moveTo>
                  <a:pt x="0" y="16712"/>
                </a:moveTo>
                <a:lnTo>
                  <a:pt x="9989355" y="0"/>
                </a:lnTo>
                <a:lnTo>
                  <a:pt x="16559488" y="13732712"/>
                </a:lnTo>
                <a:lnTo>
                  <a:pt x="0" y="13732712"/>
                </a:lnTo>
                <a:lnTo>
                  <a:pt x="0" y="16712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D76EB83-B508-2F47-8614-B981BBC860F3}"/>
              </a:ext>
            </a:extLst>
          </p:cNvPr>
          <p:cNvSpPr txBox="1">
            <a:spLocks/>
          </p:cNvSpPr>
          <p:nvPr userDrawn="1"/>
        </p:nvSpPr>
        <p:spPr>
          <a:xfrm>
            <a:off x="9059030" y="2307071"/>
            <a:ext cx="1449318" cy="500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b="1">
                <a:solidFill>
                  <a:schemeClr val="bg1"/>
                </a:solidFill>
              </a:rPr>
              <a:t>Réponse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8134A8B-0472-D045-B58E-2E62EBC1ACF9}"/>
              </a:ext>
            </a:extLst>
          </p:cNvPr>
          <p:cNvSpPr>
            <a:spLocks noChangeAspect="1"/>
          </p:cNvSpPr>
          <p:nvPr userDrawn="1"/>
        </p:nvSpPr>
        <p:spPr>
          <a:xfrm>
            <a:off x="8640689" y="2800350"/>
            <a:ext cx="2286000" cy="2286000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4800" b="1">
              <a:solidFill>
                <a:srgbClr val="F6891F"/>
              </a:solidFill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705D8C90-01CD-464D-BA2C-9AC93E612E6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640689" y="2800350"/>
            <a:ext cx="2286000" cy="22860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800" b="1" cap="all" baseline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800" b="1" cap="all" baseline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800" b="1" cap="all" baseline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fr-CA"/>
              <a:t>#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6E7A4988-F649-3544-9BA1-103FF83B49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968" y="353290"/>
            <a:ext cx="594360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67251FC-5D44-2B45-8825-2E3752AFEB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9436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5136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- réponse mot /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594360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AED1F1-7089-9D44-9117-8C6D35CEA946}"/>
              </a:ext>
            </a:extLst>
          </p:cNvPr>
          <p:cNvSpPr/>
          <p:nvPr userDrawn="1"/>
        </p:nvSpPr>
        <p:spPr>
          <a:xfrm flipH="1">
            <a:off x="6493564" y="0"/>
            <a:ext cx="5698435" cy="6858000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9488" h="13732712">
                <a:moveTo>
                  <a:pt x="0" y="16712"/>
                </a:moveTo>
                <a:lnTo>
                  <a:pt x="9989355" y="0"/>
                </a:lnTo>
                <a:lnTo>
                  <a:pt x="16559488" y="13732712"/>
                </a:lnTo>
                <a:lnTo>
                  <a:pt x="0" y="13732712"/>
                </a:lnTo>
                <a:lnTo>
                  <a:pt x="0" y="16712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D76EB83-B508-2F47-8614-B981BBC860F3}"/>
              </a:ext>
            </a:extLst>
          </p:cNvPr>
          <p:cNvSpPr txBox="1">
            <a:spLocks/>
          </p:cNvSpPr>
          <p:nvPr userDrawn="1"/>
        </p:nvSpPr>
        <p:spPr>
          <a:xfrm>
            <a:off x="9059030" y="2307071"/>
            <a:ext cx="1449318" cy="500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b="1">
                <a:solidFill>
                  <a:schemeClr val="bg1"/>
                </a:solidFill>
              </a:rPr>
              <a:t>Réponse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8134A8B-0472-D045-B58E-2E62EBC1ACF9}"/>
              </a:ext>
            </a:extLst>
          </p:cNvPr>
          <p:cNvSpPr>
            <a:spLocks noChangeAspect="1"/>
          </p:cNvSpPr>
          <p:nvPr userDrawn="1"/>
        </p:nvSpPr>
        <p:spPr>
          <a:xfrm>
            <a:off x="8640689" y="2800350"/>
            <a:ext cx="2286000" cy="2286000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4800" b="1">
              <a:solidFill>
                <a:srgbClr val="F6891F"/>
              </a:solidFill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705D8C90-01CD-464D-BA2C-9AC93E612E6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640689" y="2800350"/>
            <a:ext cx="2286000" cy="22860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5400" b="1" cap="all" baseline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5400" b="1" cap="all" baseline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5400" b="1" cap="all" baseline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fr-CA"/>
              <a:t>mot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EF60DAA7-573E-574D-B359-854194939C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968" y="353290"/>
            <a:ext cx="594360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1F966F6A-2654-544A-99CC-79734BEBD9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9436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99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F252C05-B1C9-664B-A45A-1EB08547D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E3594B-961B-0D42-8254-9F51E34C419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86968" y="2103120"/>
            <a:ext cx="10424160" cy="4114800"/>
          </a:xfrm>
        </p:spPr>
        <p:txBody>
          <a:bodyPr/>
          <a:lstStyle/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254046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section /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AF5E7B-AC20-5646-BAAC-75D7FABE8C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9535" y="1143000"/>
            <a:ext cx="5669280" cy="4572000"/>
          </a:xfrm>
        </p:spPr>
        <p:txBody>
          <a:bodyPr anchor="ctr"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tx2"/>
                </a:solidFill>
              </a:defRPr>
            </a:lvl2pPr>
            <a:lvl3pPr marL="0" indent="0">
              <a:buNone/>
              <a:defRPr sz="2400" b="0">
                <a:solidFill>
                  <a:schemeClr val="tx2"/>
                </a:solidFill>
              </a:defRPr>
            </a:lvl3pPr>
            <a:lvl4pPr marL="0" indent="0">
              <a:buNone/>
              <a:defRPr sz="2400" b="0">
                <a:solidFill>
                  <a:schemeClr val="tx2"/>
                </a:solidFill>
              </a:defRPr>
            </a:lvl4pPr>
            <a:lvl5pPr marL="0" indent="0">
              <a:buNone/>
              <a:defRPr sz="2400" b="0">
                <a:solidFill>
                  <a:schemeClr val="tx2"/>
                </a:solidFill>
              </a:defRPr>
            </a:lvl5pPr>
            <a:lvl6pPr marL="0" indent="0">
              <a:buNone/>
              <a:tabLst/>
              <a:defRPr sz="2400" b="0">
                <a:solidFill>
                  <a:schemeClr val="tx2"/>
                </a:solidFill>
              </a:defRPr>
            </a:lvl6pPr>
            <a:lvl7pPr marL="0" indent="0">
              <a:buNone/>
              <a:tabLst/>
              <a:defRPr sz="2400" b="0">
                <a:solidFill>
                  <a:schemeClr val="tx2"/>
                </a:solidFill>
              </a:defRPr>
            </a:lvl7pPr>
            <a:lvl8pPr marL="0" indent="0">
              <a:buNone/>
              <a:tabLst/>
              <a:defRPr sz="2400" b="0">
                <a:solidFill>
                  <a:schemeClr val="tx2"/>
                </a:solidFill>
              </a:defRPr>
            </a:lvl8pPr>
            <a:lvl9pPr marL="0" indent="0">
              <a:buNone/>
              <a:tabLst/>
              <a:defRPr sz="2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EA9B13A4-29EA-9A4B-9C30-85FE70160812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976872" y="1416462"/>
            <a:ext cx="4023360" cy="402336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143167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section visuels /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AF5E7B-AC20-5646-BAAC-75D7FABE8C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9535" y="1143000"/>
            <a:ext cx="5669280" cy="4572000"/>
          </a:xfrm>
        </p:spPr>
        <p:txBody>
          <a:bodyPr anchor="ctr"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tx2"/>
                </a:solidFill>
              </a:defRPr>
            </a:lvl2pPr>
            <a:lvl3pPr marL="0" indent="0">
              <a:buNone/>
              <a:defRPr sz="2400" b="0">
                <a:solidFill>
                  <a:schemeClr val="tx2"/>
                </a:solidFill>
              </a:defRPr>
            </a:lvl3pPr>
            <a:lvl4pPr marL="0" indent="0">
              <a:buNone/>
              <a:defRPr sz="2400" b="0">
                <a:solidFill>
                  <a:schemeClr val="tx2"/>
                </a:solidFill>
              </a:defRPr>
            </a:lvl4pPr>
            <a:lvl5pPr marL="0" indent="0">
              <a:buNone/>
              <a:defRPr sz="2400" b="0">
                <a:solidFill>
                  <a:schemeClr val="tx2"/>
                </a:solidFill>
              </a:defRPr>
            </a:lvl5pPr>
            <a:lvl6pPr marL="0" indent="0">
              <a:buNone/>
              <a:tabLst/>
              <a:defRPr sz="2400" b="0">
                <a:solidFill>
                  <a:schemeClr val="tx2"/>
                </a:solidFill>
              </a:defRPr>
            </a:lvl6pPr>
            <a:lvl7pPr marL="0" indent="0">
              <a:buNone/>
              <a:tabLst/>
              <a:defRPr sz="2400" b="0">
                <a:solidFill>
                  <a:schemeClr val="tx2"/>
                </a:solidFill>
              </a:defRPr>
            </a:lvl7pPr>
            <a:lvl8pPr marL="0" indent="0">
              <a:buNone/>
              <a:tabLst/>
              <a:defRPr sz="2400" b="0">
                <a:solidFill>
                  <a:schemeClr val="tx2"/>
                </a:solidFill>
              </a:defRPr>
            </a:lvl8pPr>
            <a:lvl9pPr marL="0" indent="0">
              <a:buNone/>
              <a:tabLst/>
              <a:defRPr sz="2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BC07757-77C5-524C-B910-557C8E959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8781"/>
          <a:stretch/>
        </p:blipFill>
        <p:spPr>
          <a:xfrm rot="16200000" flipH="1" flipV="1">
            <a:off x="9848146" y="3511825"/>
            <a:ext cx="2912883" cy="1783237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A70DBE9A-782A-CA47-8C6B-15DF0D3C4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8781"/>
          <a:stretch/>
        </p:blipFill>
        <p:spPr>
          <a:xfrm rot="10800000" flipH="1">
            <a:off x="9279117" y="5088014"/>
            <a:ext cx="2912883" cy="1783237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DE36D25E-AC8F-D64E-9495-A3A4FD879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114" t="13955" r="21853"/>
          <a:stretch/>
        </p:blipFill>
        <p:spPr>
          <a:xfrm>
            <a:off x="10588487" y="0"/>
            <a:ext cx="1603514" cy="2553528"/>
          </a:xfrm>
          <a:prstGeom prst="rect">
            <a:avLst/>
          </a:prstGeom>
        </p:spPr>
      </p:pic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EA9B13A4-29EA-9A4B-9C30-85FE70160812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976872" y="1416462"/>
            <a:ext cx="4023360" cy="402336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t"/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31785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- question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594360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AED1F1-7089-9D44-9117-8C6D35CEA946}"/>
              </a:ext>
            </a:extLst>
          </p:cNvPr>
          <p:cNvSpPr/>
          <p:nvPr userDrawn="1"/>
        </p:nvSpPr>
        <p:spPr>
          <a:xfrm flipH="1">
            <a:off x="6493564" y="0"/>
            <a:ext cx="5698435" cy="6858000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9488" h="13732712">
                <a:moveTo>
                  <a:pt x="0" y="16712"/>
                </a:moveTo>
                <a:lnTo>
                  <a:pt x="9989355" y="0"/>
                </a:lnTo>
                <a:lnTo>
                  <a:pt x="16559488" y="13732712"/>
                </a:lnTo>
                <a:lnTo>
                  <a:pt x="0" y="13732712"/>
                </a:lnTo>
                <a:lnTo>
                  <a:pt x="0" y="1671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18669CF-8A1F-9F48-B924-C241EACDD350}"/>
              </a:ext>
            </a:extLst>
          </p:cNvPr>
          <p:cNvGrpSpPr/>
          <p:nvPr userDrawn="1"/>
        </p:nvGrpSpPr>
        <p:grpSpPr>
          <a:xfrm>
            <a:off x="8640689" y="2800350"/>
            <a:ext cx="2286000" cy="2286000"/>
            <a:chOff x="8640689" y="2800350"/>
            <a:chExt cx="2286000" cy="228600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E418B851-5B25-EA46-86B8-E4CD19A51D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40689" y="2800350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4800" b="1">
                <a:solidFill>
                  <a:srgbClr val="F6891F"/>
                </a:solidFill>
              </a:endParaRPr>
            </a:p>
          </p:txBody>
        </p: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EED37363-B633-F040-ADBF-275A6B2C71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57383" y="3017044"/>
              <a:ext cx="1852613" cy="1852613"/>
            </a:xfrm>
            <a:prstGeom prst="rect">
              <a:avLst/>
            </a:prstGeom>
          </p:spPr>
        </p:pic>
      </p:grp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FD54183E-6A40-2844-A85F-0190EFB88B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968" y="353290"/>
            <a:ext cx="594360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05F9F066-A229-1841-8330-31E3CF8FE9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9436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82665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- réponse lettre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22FAE47-1892-8943-BEA1-E81D2268A2AB}"/>
              </a:ext>
            </a:extLst>
          </p:cNvPr>
          <p:cNvSpPr/>
          <p:nvPr userDrawn="1"/>
        </p:nvSpPr>
        <p:spPr>
          <a:xfrm flipH="1">
            <a:off x="6493564" y="0"/>
            <a:ext cx="5698435" cy="6858000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9488" h="13732712">
                <a:moveTo>
                  <a:pt x="0" y="16712"/>
                </a:moveTo>
                <a:lnTo>
                  <a:pt x="9989355" y="0"/>
                </a:lnTo>
                <a:lnTo>
                  <a:pt x="16559488" y="13732712"/>
                </a:lnTo>
                <a:lnTo>
                  <a:pt x="0" y="13732712"/>
                </a:lnTo>
                <a:lnTo>
                  <a:pt x="0" y="1671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594360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D76EB83-B508-2F47-8614-B981BBC860F3}"/>
              </a:ext>
            </a:extLst>
          </p:cNvPr>
          <p:cNvSpPr txBox="1">
            <a:spLocks/>
          </p:cNvSpPr>
          <p:nvPr userDrawn="1"/>
        </p:nvSpPr>
        <p:spPr>
          <a:xfrm>
            <a:off x="9059030" y="2307071"/>
            <a:ext cx="1449318" cy="500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b="1">
                <a:solidFill>
                  <a:schemeClr val="bg1"/>
                </a:solidFill>
              </a:rPr>
              <a:t>Réponse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8134A8B-0472-D045-B58E-2E62EBC1ACF9}"/>
              </a:ext>
            </a:extLst>
          </p:cNvPr>
          <p:cNvSpPr>
            <a:spLocks noChangeAspect="1"/>
          </p:cNvSpPr>
          <p:nvPr userDrawn="1"/>
        </p:nvSpPr>
        <p:spPr>
          <a:xfrm>
            <a:off x="8640689" y="2800350"/>
            <a:ext cx="2286000" cy="228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4800" b="1">
              <a:solidFill>
                <a:srgbClr val="F6891F"/>
              </a:solidFill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705D8C90-01CD-464D-BA2C-9AC93E612E6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640689" y="2800350"/>
            <a:ext cx="2286000" cy="22860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800" b="1">
                <a:solidFill>
                  <a:schemeClr val="accent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800" b="1">
                <a:solidFill>
                  <a:schemeClr val="accent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800" b="1">
                <a:solidFill>
                  <a:schemeClr val="accent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>
                <a:solidFill>
                  <a:schemeClr val="accent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>
                <a:solidFill>
                  <a:schemeClr val="accent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>
                <a:solidFill>
                  <a:schemeClr val="accent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>
                <a:solidFill>
                  <a:schemeClr val="accent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8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#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6E7A4988-F649-3544-9BA1-103FF83B49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968" y="353290"/>
            <a:ext cx="594360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3D857F2C-2621-2942-BB12-8087BAB5C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9436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137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- réponse mot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DD54FE87-F6BD-184C-AE34-D3CF8F33B340}"/>
              </a:ext>
            </a:extLst>
          </p:cNvPr>
          <p:cNvSpPr/>
          <p:nvPr userDrawn="1"/>
        </p:nvSpPr>
        <p:spPr>
          <a:xfrm flipH="1">
            <a:off x="6493564" y="0"/>
            <a:ext cx="5698435" cy="6858000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9488" h="13732712">
                <a:moveTo>
                  <a:pt x="0" y="16712"/>
                </a:moveTo>
                <a:lnTo>
                  <a:pt x="9989355" y="0"/>
                </a:lnTo>
                <a:lnTo>
                  <a:pt x="16559488" y="13732712"/>
                </a:lnTo>
                <a:lnTo>
                  <a:pt x="0" y="13732712"/>
                </a:lnTo>
                <a:lnTo>
                  <a:pt x="0" y="1671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0C74F3D-AD78-C648-A693-2FFD0CBA8809}"/>
              </a:ext>
            </a:extLst>
          </p:cNvPr>
          <p:cNvSpPr txBox="1">
            <a:spLocks/>
          </p:cNvSpPr>
          <p:nvPr userDrawn="1"/>
        </p:nvSpPr>
        <p:spPr>
          <a:xfrm>
            <a:off x="9059030" y="2307071"/>
            <a:ext cx="1449318" cy="500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b="1">
                <a:solidFill>
                  <a:schemeClr val="bg1"/>
                </a:solidFill>
              </a:rPr>
              <a:t>Réponse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594360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8134A8B-0472-D045-B58E-2E62EBC1ACF9}"/>
              </a:ext>
            </a:extLst>
          </p:cNvPr>
          <p:cNvSpPr>
            <a:spLocks noChangeAspect="1"/>
          </p:cNvSpPr>
          <p:nvPr userDrawn="1"/>
        </p:nvSpPr>
        <p:spPr>
          <a:xfrm>
            <a:off x="8640689" y="2800350"/>
            <a:ext cx="2286000" cy="228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4800" b="1">
              <a:solidFill>
                <a:srgbClr val="F6891F"/>
              </a:solidFill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705D8C90-01CD-464D-BA2C-9AC93E612E6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640689" y="2800350"/>
            <a:ext cx="2286000" cy="22860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5400" b="1" cap="all" baseline="0">
                <a:solidFill>
                  <a:schemeClr val="accent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5400" b="1" cap="all" baseline="0">
                <a:solidFill>
                  <a:schemeClr val="accent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5400" b="1" cap="all" baseline="0">
                <a:solidFill>
                  <a:schemeClr val="accent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accent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accent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accent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accent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5400" b="1" cap="all" baseline="0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mot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EF60DAA7-573E-574D-B359-854194939C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968" y="353290"/>
            <a:ext cx="594360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A95D3B80-EAB2-E94F-A60E-4363FCD9E2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9436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97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ais-tu que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5B37150C-4EAD-8E42-BC7E-4793A12643F9}"/>
              </a:ext>
            </a:extLst>
          </p:cNvPr>
          <p:cNvSpPr/>
          <p:nvPr userDrawn="1"/>
        </p:nvSpPr>
        <p:spPr>
          <a:xfrm>
            <a:off x="-6962" y="-3176"/>
            <a:ext cx="6078950" cy="6861175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23070 h 13739070"/>
              <a:gd name="connsiteX1" fmla="*/ 11039298 w 16559488"/>
              <a:gd name="connsiteY1" fmla="*/ 0 h 13739070"/>
              <a:gd name="connsiteX2" fmla="*/ 16559488 w 16559488"/>
              <a:gd name="connsiteY2" fmla="*/ 13739070 h 13739070"/>
              <a:gd name="connsiteX3" fmla="*/ 0 w 16559488"/>
              <a:gd name="connsiteY3" fmla="*/ 13739070 h 13739070"/>
              <a:gd name="connsiteX4" fmla="*/ 0 w 16559488"/>
              <a:gd name="connsiteY4" fmla="*/ 23070 h 13739070"/>
              <a:gd name="connsiteX0" fmla="*/ 7720 w 16559488"/>
              <a:gd name="connsiteY0" fmla="*/ 3997 h 13739070"/>
              <a:gd name="connsiteX1" fmla="*/ 11039298 w 16559488"/>
              <a:gd name="connsiteY1" fmla="*/ 0 h 13739070"/>
              <a:gd name="connsiteX2" fmla="*/ 16559488 w 16559488"/>
              <a:gd name="connsiteY2" fmla="*/ 13739070 h 13739070"/>
              <a:gd name="connsiteX3" fmla="*/ 0 w 16559488"/>
              <a:gd name="connsiteY3" fmla="*/ 13739070 h 13739070"/>
              <a:gd name="connsiteX4" fmla="*/ 7720 w 16559488"/>
              <a:gd name="connsiteY4" fmla="*/ 3997 h 13739070"/>
              <a:gd name="connsiteX0" fmla="*/ 224 w 16575152"/>
              <a:gd name="connsiteY0" fmla="*/ 3997 h 13739070"/>
              <a:gd name="connsiteX1" fmla="*/ 11054962 w 16575152"/>
              <a:gd name="connsiteY1" fmla="*/ 0 h 13739070"/>
              <a:gd name="connsiteX2" fmla="*/ 16575152 w 16575152"/>
              <a:gd name="connsiteY2" fmla="*/ 13739070 h 13739070"/>
              <a:gd name="connsiteX3" fmla="*/ 15664 w 16575152"/>
              <a:gd name="connsiteY3" fmla="*/ 13739070 h 13739070"/>
              <a:gd name="connsiteX4" fmla="*/ 224 w 16575152"/>
              <a:gd name="connsiteY4" fmla="*/ 3997 h 13739070"/>
              <a:gd name="connsiteX0" fmla="*/ 224 w 16575152"/>
              <a:gd name="connsiteY0" fmla="*/ 3997 h 13739070"/>
              <a:gd name="connsiteX1" fmla="*/ 10374207 w 16575152"/>
              <a:gd name="connsiteY1" fmla="*/ 0 h 13739070"/>
              <a:gd name="connsiteX2" fmla="*/ 16575152 w 16575152"/>
              <a:gd name="connsiteY2" fmla="*/ 13739070 h 13739070"/>
              <a:gd name="connsiteX3" fmla="*/ 15664 w 16575152"/>
              <a:gd name="connsiteY3" fmla="*/ 13739070 h 13739070"/>
              <a:gd name="connsiteX4" fmla="*/ 224 w 16575152"/>
              <a:gd name="connsiteY4" fmla="*/ 3997 h 13739070"/>
              <a:gd name="connsiteX0" fmla="*/ 224 w 16575152"/>
              <a:gd name="connsiteY0" fmla="*/ 3997 h 13739070"/>
              <a:gd name="connsiteX1" fmla="*/ 10383663 w 16575152"/>
              <a:gd name="connsiteY1" fmla="*/ 0 h 13739070"/>
              <a:gd name="connsiteX2" fmla="*/ 16575152 w 16575152"/>
              <a:gd name="connsiteY2" fmla="*/ 13739070 h 13739070"/>
              <a:gd name="connsiteX3" fmla="*/ 15664 w 16575152"/>
              <a:gd name="connsiteY3" fmla="*/ 13739070 h 13739070"/>
              <a:gd name="connsiteX4" fmla="*/ 224 w 16575152"/>
              <a:gd name="connsiteY4" fmla="*/ 3997 h 13739070"/>
              <a:gd name="connsiteX0" fmla="*/ 19229 w 16594157"/>
              <a:gd name="connsiteY0" fmla="*/ 3997 h 13739070"/>
              <a:gd name="connsiteX1" fmla="*/ 10402668 w 16594157"/>
              <a:gd name="connsiteY1" fmla="*/ 0 h 13739070"/>
              <a:gd name="connsiteX2" fmla="*/ 16594157 w 16594157"/>
              <a:gd name="connsiteY2" fmla="*/ 13739070 h 13739070"/>
              <a:gd name="connsiteX3" fmla="*/ 0 w 16594157"/>
              <a:gd name="connsiteY3" fmla="*/ 13739070 h 13739070"/>
              <a:gd name="connsiteX4" fmla="*/ 19229 w 16594157"/>
              <a:gd name="connsiteY4" fmla="*/ 3997 h 13739070"/>
              <a:gd name="connsiteX0" fmla="*/ 10561 w 16594157"/>
              <a:gd name="connsiteY0" fmla="*/ 10355 h 13739070"/>
              <a:gd name="connsiteX1" fmla="*/ 10402668 w 16594157"/>
              <a:gd name="connsiteY1" fmla="*/ 0 h 13739070"/>
              <a:gd name="connsiteX2" fmla="*/ 16594157 w 16594157"/>
              <a:gd name="connsiteY2" fmla="*/ 13739070 h 13739070"/>
              <a:gd name="connsiteX3" fmla="*/ 0 w 16594157"/>
              <a:gd name="connsiteY3" fmla="*/ 13739070 h 13739070"/>
              <a:gd name="connsiteX4" fmla="*/ 10561 w 16594157"/>
              <a:gd name="connsiteY4" fmla="*/ 10355 h 1373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94157" h="13739070">
                <a:moveTo>
                  <a:pt x="10561" y="10355"/>
                </a:moveTo>
                <a:lnTo>
                  <a:pt x="10402668" y="0"/>
                </a:lnTo>
                <a:lnTo>
                  <a:pt x="16594157" y="13739070"/>
                </a:lnTo>
                <a:lnTo>
                  <a:pt x="0" y="13739070"/>
                </a:lnTo>
                <a:cubicBezTo>
                  <a:pt x="2573" y="9160712"/>
                  <a:pt x="7988" y="4588713"/>
                  <a:pt x="10561" y="10355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2508" y="822960"/>
            <a:ext cx="521208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2EA05C5-9AA1-CB4B-8B1A-35B8F96689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508" y="2103120"/>
            <a:ext cx="5212080" cy="41148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>
                <a:solidFill>
                  <a:schemeClr val="tx1"/>
                </a:solidFill>
              </a:defRPr>
            </a:lvl6pPr>
            <a:lvl7pPr>
              <a:defRPr sz="2400">
                <a:solidFill>
                  <a:schemeClr val="tx1"/>
                </a:solidFill>
              </a:defRPr>
            </a:lvl7pPr>
            <a:lvl8pPr>
              <a:defRPr sz="2400"/>
            </a:lvl8pPr>
            <a:lvl9pPr>
              <a:defRPr sz="3200"/>
            </a:lvl9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DF29D6CA-5A92-F543-B020-2812EE759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2508" y="353290"/>
            <a:ext cx="521208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F45794-60D9-5642-AF8F-713E9AC801C9}"/>
              </a:ext>
            </a:extLst>
          </p:cNvPr>
          <p:cNvSpPr txBox="1"/>
          <p:nvPr userDrawn="1"/>
        </p:nvSpPr>
        <p:spPr>
          <a:xfrm>
            <a:off x="859536" y="3393485"/>
            <a:ext cx="3674364" cy="16619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fr-CA" sz="6000" b="1">
                <a:solidFill>
                  <a:schemeClr val="bg1"/>
                </a:solidFill>
              </a:rPr>
              <a:t>Savais-tu </a:t>
            </a:r>
            <a:br>
              <a:rPr lang="fr-CA" sz="6000" b="1">
                <a:solidFill>
                  <a:schemeClr val="bg1"/>
                </a:solidFill>
              </a:rPr>
            </a:br>
            <a:r>
              <a:rPr lang="fr-CA" sz="6000" b="1">
                <a:solidFill>
                  <a:schemeClr val="bg1"/>
                </a:solidFill>
              </a:rPr>
              <a:t>que…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C8690AE-0572-364A-BC26-3AA4F97ECBF1}"/>
              </a:ext>
            </a:extLst>
          </p:cNvPr>
          <p:cNvGrpSpPr/>
          <p:nvPr userDrawn="1"/>
        </p:nvGrpSpPr>
        <p:grpSpPr>
          <a:xfrm>
            <a:off x="882650" y="1005911"/>
            <a:ext cx="1828800" cy="1828800"/>
            <a:chOff x="1502135" y="-168262"/>
            <a:chExt cx="1828800" cy="18288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906F414-5953-7D44-871B-08FF034A763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502135" y="-168262"/>
              <a:ext cx="1828800" cy="1828800"/>
            </a:xfrm>
            <a:prstGeom prst="ellipse">
              <a:avLst/>
            </a:prstGeom>
            <a:solidFill>
              <a:srgbClr val="F68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4800" b="1">
                <a:solidFill>
                  <a:srgbClr val="F6891F"/>
                </a:solidFill>
              </a:endParaRPr>
            </a:p>
          </p:txBody>
        </p: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1340F2A1-7DB6-A047-8E68-FD22421DE4D4}"/>
                </a:ext>
              </a:extLst>
            </p:cNvPr>
            <p:cNvGrpSpPr/>
            <p:nvPr userDrawn="1"/>
          </p:nvGrpSpPr>
          <p:grpSpPr>
            <a:xfrm>
              <a:off x="2104879" y="207068"/>
              <a:ext cx="623318" cy="1078122"/>
              <a:chOff x="2124558" y="2121296"/>
              <a:chExt cx="260737" cy="450987"/>
            </a:xfrm>
          </p:grpSpPr>
          <p:sp>
            <p:nvSpPr>
              <p:cNvPr id="12" name="Graphique 14">
                <a:extLst>
                  <a:ext uri="{FF2B5EF4-FFF2-40B4-BE49-F238E27FC236}">
                    <a16:creationId xmlns:a16="http://schemas.microsoft.com/office/drawing/2014/main" id="{1680013A-09F4-6745-AB75-BC0D52C7F227}"/>
                  </a:ext>
                </a:extLst>
              </p:cNvPr>
              <p:cNvSpPr/>
              <p:nvPr userDrawn="1"/>
            </p:nvSpPr>
            <p:spPr>
              <a:xfrm>
                <a:off x="2237943" y="2514815"/>
                <a:ext cx="53418" cy="57468"/>
              </a:xfrm>
              <a:custGeom>
                <a:avLst/>
                <a:gdLst>
                  <a:gd name="connsiteX0" fmla="*/ 0 w 53418"/>
                  <a:gd name="connsiteY0" fmla="*/ 34220 h 57468"/>
                  <a:gd name="connsiteX1" fmla="*/ 0 w 53418"/>
                  <a:gd name="connsiteY1" fmla="*/ 22743 h 57468"/>
                  <a:gd name="connsiteX2" fmla="*/ 7268 w 53418"/>
                  <a:gd name="connsiteY2" fmla="*/ 6094 h 57468"/>
                  <a:gd name="connsiteX3" fmla="*/ 26641 w 53418"/>
                  <a:gd name="connsiteY3" fmla="*/ 0 h 57468"/>
                  <a:gd name="connsiteX4" fmla="*/ 46128 w 53418"/>
                  <a:gd name="connsiteY4" fmla="*/ 6266 h 57468"/>
                  <a:gd name="connsiteX5" fmla="*/ 53418 w 53418"/>
                  <a:gd name="connsiteY5" fmla="*/ 22743 h 57468"/>
                  <a:gd name="connsiteX6" fmla="*/ 53418 w 53418"/>
                  <a:gd name="connsiteY6" fmla="*/ 34220 h 57468"/>
                  <a:gd name="connsiteX7" fmla="*/ 46043 w 53418"/>
                  <a:gd name="connsiteY7" fmla="*/ 51145 h 57468"/>
                  <a:gd name="connsiteX8" fmla="*/ 26641 w 53418"/>
                  <a:gd name="connsiteY8" fmla="*/ 57468 h 57468"/>
                  <a:gd name="connsiteX9" fmla="*/ 7355 w 53418"/>
                  <a:gd name="connsiteY9" fmla="*/ 51318 h 57468"/>
                  <a:gd name="connsiteX10" fmla="*/ 0 w 53418"/>
                  <a:gd name="connsiteY10" fmla="*/ 34220 h 57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418" h="57468">
                    <a:moveTo>
                      <a:pt x="0" y="34220"/>
                    </a:moveTo>
                    <a:lnTo>
                      <a:pt x="0" y="22743"/>
                    </a:lnTo>
                    <a:cubicBezTo>
                      <a:pt x="0" y="14517"/>
                      <a:pt x="3111" y="9462"/>
                      <a:pt x="7268" y="6094"/>
                    </a:cubicBezTo>
                    <a:cubicBezTo>
                      <a:pt x="11890" y="2351"/>
                      <a:pt x="18845" y="-29"/>
                      <a:pt x="26641" y="0"/>
                    </a:cubicBezTo>
                    <a:cubicBezTo>
                      <a:pt x="34435" y="30"/>
                      <a:pt x="41447" y="2464"/>
                      <a:pt x="46128" y="6266"/>
                    </a:cubicBezTo>
                    <a:cubicBezTo>
                      <a:pt x="50361" y="9704"/>
                      <a:pt x="53418" y="14758"/>
                      <a:pt x="53418" y="22743"/>
                    </a:cubicBezTo>
                    <a:lnTo>
                      <a:pt x="53418" y="34220"/>
                    </a:lnTo>
                    <a:cubicBezTo>
                      <a:pt x="53418" y="42460"/>
                      <a:pt x="50289" y="47653"/>
                      <a:pt x="46043" y="51145"/>
                    </a:cubicBezTo>
                    <a:cubicBezTo>
                      <a:pt x="41361" y="54995"/>
                      <a:pt x="34381" y="57439"/>
                      <a:pt x="26641" y="57468"/>
                    </a:cubicBezTo>
                    <a:cubicBezTo>
                      <a:pt x="18900" y="57498"/>
                      <a:pt x="11977" y="55106"/>
                      <a:pt x="7355" y="51318"/>
                    </a:cubicBezTo>
                    <a:cubicBezTo>
                      <a:pt x="3181" y="47898"/>
                      <a:pt x="0" y="42699"/>
                      <a:pt x="0" y="34220"/>
                    </a:cubicBezTo>
                    <a:close/>
                  </a:path>
                </a:pathLst>
              </a:custGeom>
              <a:solidFill>
                <a:schemeClr val="bg1"/>
              </a:solidFill>
              <a:ln w="18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CA"/>
              </a:p>
            </p:txBody>
          </p:sp>
          <p:sp>
            <p:nvSpPr>
              <p:cNvPr id="16" name="Graphique 14">
                <a:extLst>
                  <a:ext uri="{FF2B5EF4-FFF2-40B4-BE49-F238E27FC236}">
                    <a16:creationId xmlns:a16="http://schemas.microsoft.com/office/drawing/2014/main" id="{1680013A-09F4-6745-AB75-BC0D52C7F227}"/>
                  </a:ext>
                </a:extLst>
              </p:cNvPr>
              <p:cNvSpPr/>
              <p:nvPr userDrawn="1"/>
            </p:nvSpPr>
            <p:spPr>
              <a:xfrm>
                <a:off x="2124565" y="2121289"/>
                <a:ext cx="260738" cy="319689"/>
              </a:xfrm>
              <a:custGeom>
                <a:avLst/>
                <a:gdLst>
                  <a:gd name="connsiteX0" fmla="*/ 130635 w 260738"/>
                  <a:gd name="connsiteY0" fmla="*/ 0 h 319689"/>
                  <a:gd name="connsiteX1" fmla="*/ 260056 w 260738"/>
                  <a:gd name="connsiteY1" fmla="*/ 109552 h 319689"/>
                  <a:gd name="connsiteX2" fmla="*/ 260071 w 260738"/>
                  <a:gd name="connsiteY2" fmla="*/ 109701 h 319689"/>
                  <a:gd name="connsiteX3" fmla="*/ 175851 w 260738"/>
                  <a:gd name="connsiteY3" fmla="*/ 242390 h 319689"/>
                  <a:gd name="connsiteX4" fmla="*/ 164095 w 260738"/>
                  <a:gd name="connsiteY4" fmla="*/ 247005 h 319689"/>
                  <a:gd name="connsiteX5" fmla="*/ 164095 w 260738"/>
                  <a:gd name="connsiteY5" fmla="*/ 295418 h 319689"/>
                  <a:gd name="connsiteX6" fmla="*/ 138381 w 260738"/>
                  <a:gd name="connsiteY6" fmla="*/ 319683 h 319689"/>
                  <a:gd name="connsiteX7" fmla="*/ 120647 w 260738"/>
                  <a:gd name="connsiteY7" fmla="*/ 313938 h 319689"/>
                  <a:gd name="connsiteX8" fmla="*/ 113378 w 260738"/>
                  <a:gd name="connsiteY8" fmla="*/ 295418 h 319689"/>
                  <a:gd name="connsiteX9" fmla="*/ 113378 w 260738"/>
                  <a:gd name="connsiteY9" fmla="*/ 236004 h 319689"/>
                  <a:gd name="connsiteX10" fmla="*/ 118133 w 260738"/>
                  <a:gd name="connsiteY10" fmla="*/ 218766 h 319689"/>
                  <a:gd name="connsiteX11" fmla="*/ 130798 w 260738"/>
                  <a:gd name="connsiteY11" fmla="*/ 210240 h 319689"/>
                  <a:gd name="connsiteX12" fmla="*/ 186528 w 260738"/>
                  <a:gd name="connsiteY12" fmla="*/ 179892 h 319689"/>
                  <a:gd name="connsiteX13" fmla="*/ 209925 w 260738"/>
                  <a:gd name="connsiteY13" fmla="*/ 120555 h 319689"/>
                  <a:gd name="connsiteX14" fmla="*/ 184423 w 260738"/>
                  <a:gd name="connsiteY14" fmla="*/ 68052 h 319689"/>
                  <a:gd name="connsiteX15" fmla="*/ 130635 w 260738"/>
                  <a:gd name="connsiteY15" fmla="*/ 48016 h 319689"/>
                  <a:gd name="connsiteX16" fmla="*/ 82572 w 260738"/>
                  <a:gd name="connsiteY16" fmla="*/ 57837 h 319689"/>
                  <a:gd name="connsiteX17" fmla="*/ 42817 w 260738"/>
                  <a:gd name="connsiteY17" fmla="*/ 95663 h 319689"/>
                  <a:gd name="connsiteX18" fmla="*/ 29191 w 260738"/>
                  <a:gd name="connsiteY18" fmla="*/ 104858 h 319689"/>
                  <a:gd name="connsiteX19" fmla="*/ 12755 w 260738"/>
                  <a:gd name="connsiteY19" fmla="*/ 100639 h 319689"/>
                  <a:gd name="connsiteX20" fmla="*/ 2284 w 260738"/>
                  <a:gd name="connsiteY20" fmla="*/ 69655 h 319689"/>
                  <a:gd name="connsiteX21" fmla="*/ 44370 w 260738"/>
                  <a:gd name="connsiteY21" fmla="*/ 22287 h 319689"/>
                  <a:gd name="connsiteX22" fmla="*/ 130635 w 260738"/>
                  <a:gd name="connsiteY22" fmla="*/ 0 h 31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60738" h="319689">
                    <a:moveTo>
                      <a:pt x="130635" y="0"/>
                    </a:moveTo>
                    <a:cubicBezTo>
                      <a:pt x="207453" y="0"/>
                      <a:pt x="254236" y="50765"/>
                      <a:pt x="260056" y="109552"/>
                    </a:cubicBezTo>
                    <a:lnTo>
                      <a:pt x="260071" y="109701"/>
                    </a:lnTo>
                    <a:cubicBezTo>
                      <a:pt x="265338" y="158862"/>
                      <a:pt x="239644" y="217350"/>
                      <a:pt x="175851" y="242390"/>
                    </a:cubicBezTo>
                    <a:lnTo>
                      <a:pt x="164095" y="247005"/>
                    </a:lnTo>
                    <a:lnTo>
                      <a:pt x="164095" y="295418"/>
                    </a:lnTo>
                    <a:cubicBezTo>
                      <a:pt x="164095" y="310440"/>
                      <a:pt x="153009" y="319402"/>
                      <a:pt x="138381" y="319683"/>
                    </a:cubicBezTo>
                    <a:cubicBezTo>
                      <a:pt x="131231" y="319820"/>
                      <a:pt x="124903" y="317599"/>
                      <a:pt x="120647" y="313938"/>
                    </a:cubicBezTo>
                    <a:cubicBezTo>
                      <a:pt x="116783" y="310613"/>
                      <a:pt x="113378" y="305075"/>
                      <a:pt x="113378" y="295418"/>
                    </a:cubicBezTo>
                    <a:lnTo>
                      <a:pt x="113378" y="236004"/>
                    </a:lnTo>
                    <a:cubicBezTo>
                      <a:pt x="113378" y="227273"/>
                      <a:pt x="115614" y="222084"/>
                      <a:pt x="118133" y="218766"/>
                    </a:cubicBezTo>
                    <a:cubicBezTo>
                      <a:pt x="120760" y="215303"/>
                      <a:pt x="124840" y="212391"/>
                      <a:pt x="130798" y="210240"/>
                    </a:cubicBezTo>
                    <a:cubicBezTo>
                      <a:pt x="152042" y="202698"/>
                      <a:pt x="172011" y="193876"/>
                      <a:pt x="186528" y="179892"/>
                    </a:cubicBezTo>
                    <a:cubicBezTo>
                      <a:pt x="202081" y="164910"/>
                      <a:pt x="209925" y="145519"/>
                      <a:pt x="209925" y="120555"/>
                    </a:cubicBezTo>
                    <a:cubicBezTo>
                      <a:pt x="209925" y="98876"/>
                      <a:pt x="199068" y="80528"/>
                      <a:pt x="184423" y="68052"/>
                    </a:cubicBezTo>
                    <a:cubicBezTo>
                      <a:pt x="169849" y="55638"/>
                      <a:pt x="150448" y="48016"/>
                      <a:pt x="130635" y="48016"/>
                    </a:cubicBezTo>
                    <a:cubicBezTo>
                      <a:pt x="114480" y="48016"/>
                      <a:pt x="98058" y="50256"/>
                      <a:pt x="82572" y="57837"/>
                    </a:cubicBezTo>
                    <a:cubicBezTo>
                      <a:pt x="66983" y="65468"/>
                      <a:pt x="53773" y="77804"/>
                      <a:pt x="42817" y="95663"/>
                    </a:cubicBezTo>
                    <a:cubicBezTo>
                      <a:pt x="38464" y="101996"/>
                      <a:pt x="33597" y="104274"/>
                      <a:pt x="29191" y="104858"/>
                    </a:cubicBezTo>
                    <a:cubicBezTo>
                      <a:pt x="24243" y="105516"/>
                      <a:pt x="18309" y="104189"/>
                      <a:pt x="12755" y="100639"/>
                    </a:cubicBezTo>
                    <a:cubicBezTo>
                      <a:pt x="1622" y="93525"/>
                      <a:pt x="-3231" y="81465"/>
                      <a:pt x="2284" y="69655"/>
                    </a:cubicBezTo>
                    <a:cubicBezTo>
                      <a:pt x="14146" y="51579"/>
                      <a:pt x="26058" y="34940"/>
                      <a:pt x="44370" y="22287"/>
                    </a:cubicBezTo>
                    <a:cubicBezTo>
                      <a:pt x="62609" y="9680"/>
                      <a:pt x="88812" y="0"/>
                      <a:pt x="13063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8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CA"/>
              </a:p>
            </p:txBody>
          </p:sp>
        </p:grpSp>
      </p:grpSp>
      <p:pic>
        <p:nvPicPr>
          <p:cNvPr id="5" name="Graphique 4">
            <a:extLst>
              <a:ext uri="{FF2B5EF4-FFF2-40B4-BE49-F238E27FC236}">
                <a16:creationId xmlns:a16="http://schemas.microsoft.com/office/drawing/2014/main" id="{4EE5D742-50E6-9C4A-BA4C-5CCFFAFD7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36" t="35801" r="10402" b="21376"/>
          <a:stretch/>
        </p:blipFill>
        <p:spPr>
          <a:xfrm>
            <a:off x="-13253" y="5221357"/>
            <a:ext cx="2597427" cy="163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r ou con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5B37150C-4EAD-8E42-BC7E-4793A12643F9}"/>
              </a:ext>
            </a:extLst>
          </p:cNvPr>
          <p:cNvSpPr/>
          <p:nvPr userDrawn="1"/>
        </p:nvSpPr>
        <p:spPr>
          <a:xfrm>
            <a:off x="-2616" y="-1179"/>
            <a:ext cx="6081565" cy="6862354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23070 h 13739070"/>
              <a:gd name="connsiteX1" fmla="*/ 11039298 w 16559488"/>
              <a:gd name="connsiteY1" fmla="*/ 0 h 13739070"/>
              <a:gd name="connsiteX2" fmla="*/ 16559488 w 16559488"/>
              <a:gd name="connsiteY2" fmla="*/ 13739070 h 13739070"/>
              <a:gd name="connsiteX3" fmla="*/ 0 w 16559488"/>
              <a:gd name="connsiteY3" fmla="*/ 13739070 h 13739070"/>
              <a:gd name="connsiteX4" fmla="*/ 0 w 16559488"/>
              <a:gd name="connsiteY4" fmla="*/ 23070 h 13739070"/>
              <a:gd name="connsiteX0" fmla="*/ 7720 w 16559488"/>
              <a:gd name="connsiteY0" fmla="*/ 3997 h 13739070"/>
              <a:gd name="connsiteX1" fmla="*/ 11039298 w 16559488"/>
              <a:gd name="connsiteY1" fmla="*/ 0 h 13739070"/>
              <a:gd name="connsiteX2" fmla="*/ 16559488 w 16559488"/>
              <a:gd name="connsiteY2" fmla="*/ 13739070 h 13739070"/>
              <a:gd name="connsiteX3" fmla="*/ 0 w 16559488"/>
              <a:gd name="connsiteY3" fmla="*/ 13739070 h 13739070"/>
              <a:gd name="connsiteX4" fmla="*/ 7720 w 16559488"/>
              <a:gd name="connsiteY4" fmla="*/ 3997 h 13739070"/>
              <a:gd name="connsiteX0" fmla="*/ 224 w 16575152"/>
              <a:gd name="connsiteY0" fmla="*/ 3997 h 13739070"/>
              <a:gd name="connsiteX1" fmla="*/ 11054962 w 16575152"/>
              <a:gd name="connsiteY1" fmla="*/ 0 h 13739070"/>
              <a:gd name="connsiteX2" fmla="*/ 16575152 w 16575152"/>
              <a:gd name="connsiteY2" fmla="*/ 13739070 h 13739070"/>
              <a:gd name="connsiteX3" fmla="*/ 15664 w 16575152"/>
              <a:gd name="connsiteY3" fmla="*/ 13739070 h 13739070"/>
              <a:gd name="connsiteX4" fmla="*/ 224 w 16575152"/>
              <a:gd name="connsiteY4" fmla="*/ 3997 h 13739070"/>
              <a:gd name="connsiteX0" fmla="*/ 224 w 16575152"/>
              <a:gd name="connsiteY0" fmla="*/ 3997 h 13739070"/>
              <a:gd name="connsiteX1" fmla="*/ 10374207 w 16575152"/>
              <a:gd name="connsiteY1" fmla="*/ 0 h 13739070"/>
              <a:gd name="connsiteX2" fmla="*/ 16575152 w 16575152"/>
              <a:gd name="connsiteY2" fmla="*/ 13739070 h 13739070"/>
              <a:gd name="connsiteX3" fmla="*/ 15664 w 16575152"/>
              <a:gd name="connsiteY3" fmla="*/ 13739070 h 13739070"/>
              <a:gd name="connsiteX4" fmla="*/ 224 w 16575152"/>
              <a:gd name="connsiteY4" fmla="*/ 3997 h 13739070"/>
              <a:gd name="connsiteX0" fmla="*/ 224 w 16575152"/>
              <a:gd name="connsiteY0" fmla="*/ 3997 h 13739070"/>
              <a:gd name="connsiteX1" fmla="*/ 10383663 w 16575152"/>
              <a:gd name="connsiteY1" fmla="*/ 0 h 13739070"/>
              <a:gd name="connsiteX2" fmla="*/ 16575152 w 16575152"/>
              <a:gd name="connsiteY2" fmla="*/ 13739070 h 13739070"/>
              <a:gd name="connsiteX3" fmla="*/ 15664 w 16575152"/>
              <a:gd name="connsiteY3" fmla="*/ 13739070 h 13739070"/>
              <a:gd name="connsiteX4" fmla="*/ 224 w 16575152"/>
              <a:gd name="connsiteY4" fmla="*/ 3997 h 13739070"/>
              <a:gd name="connsiteX0" fmla="*/ 19229 w 16594157"/>
              <a:gd name="connsiteY0" fmla="*/ 3997 h 13739070"/>
              <a:gd name="connsiteX1" fmla="*/ 10402668 w 16594157"/>
              <a:gd name="connsiteY1" fmla="*/ 0 h 13739070"/>
              <a:gd name="connsiteX2" fmla="*/ 16594157 w 16594157"/>
              <a:gd name="connsiteY2" fmla="*/ 13739070 h 13739070"/>
              <a:gd name="connsiteX3" fmla="*/ 0 w 16594157"/>
              <a:gd name="connsiteY3" fmla="*/ 13739070 h 13739070"/>
              <a:gd name="connsiteX4" fmla="*/ 19229 w 16594157"/>
              <a:gd name="connsiteY4" fmla="*/ 3997 h 13739070"/>
              <a:gd name="connsiteX0" fmla="*/ 10561 w 16594157"/>
              <a:gd name="connsiteY0" fmla="*/ 10355 h 13739070"/>
              <a:gd name="connsiteX1" fmla="*/ 10402668 w 16594157"/>
              <a:gd name="connsiteY1" fmla="*/ 0 h 13739070"/>
              <a:gd name="connsiteX2" fmla="*/ 16594157 w 16594157"/>
              <a:gd name="connsiteY2" fmla="*/ 13739070 h 13739070"/>
              <a:gd name="connsiteX3" fmla="*/ 0 w 16594157"/>
              <a:gd name="connsiteY3" fmla="*/ 13739070 h 13739070"/>
              <a:gd name="connsiteX4" fmla="*/ 10561 w 16594157"/>
              <a:gd name="connsiteY4" fmla="*/ 10355 h 13739070"/>
              <a:gd name="connsiteX0" fmla="*/ 365 w 16601295"/>
              <a:gd name="connsiteY0" fmla="*/ 0 h 13741431"/>
              <a:gd name="connsiteX1" fmla="*/ 10409806 w 16601295"/>
              <a:gd name="connsiteY1" fmla="*/ 2361 h 13741431"/>
              <a:gd name="connsiteX2" fmla="*/ 16601295 w 16601295"/>
              <a:gd name="connsiteY2" fmla="*/ 13741431 h 13741431"/>
              <a:gd name="connsiteX3" fmla="*/ 7138 w 16601295"/>
              <a:gd name="connsiteY3" fmla="*/ 13741431 h 13741431"/>
              <a:gd name="connsiteX4" fmla="*/ 365 w 16601295"/>
              <a:gd name="connsiteY4" fmla="*/ 0 h 1374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01295" h="13741431">
                <a:moveTo>
                  <a:pt x="365" y="0"/>
                </a:moveTo>
                <a:lnTo>
                  <a:pt x="10409806" y="2361"/>
                </a:lnTo>
                <a:lnTo>
                  <a:pt x="16601295" y="13741431"/>
                </a:lnTo>
                <a:lnTo>
                  <a:pt x="7138" y="13741431"/>
                </a:lnTo>
                <a:cubicBezTo>
                  <a:pt x="9711" y="9163073"/>
                  <a:pt x="-2208" y="4578358"/>
                  <a:pt x="365" y="0"/>
                </a:cubicBezTo>
                <a:close/>
              </a:path>
            </a:pathLst>
          </a:custGeom>
          <a:solidFill>
            <a:srgbClr val="EFF1F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2EA05C5-9AA1-CB4B-8B1A-35B8F96689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508" y="1663832"/>
            <a:ext cx="5212080" cy="4114800"/>
          </a:xfrm>
        </p:spPr>
        <p:txBody>
          <a:bodyPr anchor="t"/>
          <a:lstStyle>
            <a:lvl1pPr>
              <a:defRPr sz="4000" b="1"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2pPr>
            <a:lvl3pPr marL="320040" indent="-320040">
              <a:buSzPct val="75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>
                <a:solidFill>
                  <a:schemeClr val="bg1"/>
                </a:solidFill>
              </a:defRPr>
            </a:lvl3pPr>
            <a:lvl4pPr marL="685800" indent="-320040">
              <a:defRPr sz="2000">
                <a:solidFill>
                  <a:schemeClr val="bg1"/>
                </a:solidFill>
              </a:defRPr>
            </a:lvl4pPr>
            <a:lvl5pPr marL="1024128" indent="-347472">
              <a:buClrTx/>
              <a:buFont typeface="Police système"/>
              <a:buChar char="–"/>
              <a:defRPr sz="2000" b="0">
                <a:solidFill>
                  <a:schemeClr val="bg1"/>
                </a:solidFill>
              </a:defRPr>
            </a:lvl5pPr>
            <a:lvl6pPr marL="0" indent="0">
              <a:buNone/>
              <a:defRPr sz="2400" b="1">
                <a:solidFill>
                  <a:schemeClr val="bg1"/>
                </a:solidFill>
              </a:defRPr>
            </a:lvl6pPr>
            <a:lvl7pPr>
              <a:defRPr sz="2400">
                <a:solidFill>
                  <a:schemeClr val="bg1"/>
                </a:solidFill>
              </a:defRPr>
            </a:lvl7pPr>
            <a:lvl8pPr>
              <a:defRPr sz="2400">
                <a:solidFill>
                  <a:schemeClr val="bg1"/>
                </a:solidFill>
              </a:defRPr>
            </a:lvl8pPr>
            <a:lvl9pPr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F45794-60D9-5642-AF8F-713E9AC801C9}"/>
              </a:ext>
            </a:extLst>
          </p:cNvPr>
          <p:cNvSpPr txBox="1"/>
          <p:nvPr userDrawn="1"/>
        </p:nvSpPr>
        <p:spPr>
          <a:xfrm>
            <a:off x="859536" y="1432710"/>
            <a:ext cx="3674364" cy="16619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fr-CA" sz="6000" b="1">
                <a:solidFill>
                  <a:schemeClr val="accent2"/>
                </a:solidFill>
              </a:rPr>
              <a:t>Pour ou contre?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12853A-FB42-214F-A06B-26674B1ADCB5}"/>
              </a:ext>
            </a:extLst>
          </p:cNvPr>
          <p:cNvGrpSpPr/>
          <p:nvPr userDrawn="1"/>
        </p:nvGrpSpPr>
        <p:grpSpPr>
          <a:xfrm>
            <a:off x="882650" y="3789384"/>
            <a:ext cx="3785971" cy="2015068"/>
            <a:chOff x="882650" y="3777391"/>
            <a:chExt cx="3436005" cy="18288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906F414-5953-7D44-871B-08FF034A763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82650" y="3777391"/>
              <a:ext cx="1828800" cy="1828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4800" b="1">
                <a:solidFill>
                  <a:srgbClr val="F6891F"/>
                </a:solidFill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7B5A25A-2CD5-6846-AFBE-E16E41C4740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489855" y="3777391"/>
              <a:ext cx="1828800" cy="1828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4800" b="1">
                <a:solidFill>
                  <a:srgbClr val="F6891F"/>
                </a:solidFill>
              </a:endParaRP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40601F9F-B18A-4B4A-8C91-FCB81BA0B8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0950" y="4145691"/>
              <a:ext cx="952500" cy="952500"/>
            </a:xfrm>
            <a:prstGeom prst="rect">
              <a:avLst/>
            </a:prstGeom>
          </p:spPr>
        </p:pic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A63C412E-6BC5-9B44-A7E1-9899A2340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 flipV="1">
              <a:off x="3035955" y="4253641"/>
              <a:ext cx="952500" cy="952500"/>
            </a:xfrm>
            <a:prstGeom prst="rect">
              <a:avLst/>
            </a:prstGeom>
          </p:spPr>
        </p:pic>
      </p:grpSp>
      <p:pic>
        <p:nvPicPr>
          <p:cNvPr id="30" name="Graphique 29">
            <a:extLst>
              <a:ext uri="{FF2B5EF4-FFF2-40B4-BE49-F238E27FC236}">
                <a16:creationId xmlns:a16="http://schemas.microsoft.com/office/drawing/2014/main" id="{3F846632-9D28-EE45-871A-958520E91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425" t="30488" r="11680" b="17017"/>
          <a:stretch/>
        </p:blipFill>
        <p:spPr>
          <a:xfrm flipH="1">
            <a:off x="9024729" y="4479235"/>
            <a:ext cx="3167271" cy="237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4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>
            <a:extLst>
              <a:ext uri="{FF2B5EF4-FFF2-40B4-BE49-F238E27FC236}">
                <a16:creationId xmlns:a16="http://schemas.microsoft.com/office/drawing/2014/main" id="{D3D1957E-2AC0-3343-B863-C817A7B52E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1312" y="668595"/>
            <a:ext cx="5978236" cy="6189406"/>
          </a:xfrm>
        </p:spPr>
        <p:txBody>
          <a:bodyPr/>
          <a:lstStyle>
            <a:lvl1pPr>
              <a:defRPr sz="1600"/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AF5E7B-AC20-5646-BAAC-75D7FABE8C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9535" y="1143000"/>
            <a:ext cx="4705523" cy="4572000"/>
          </a:xfrm>
        </p:spPr>
        <p:txBody>
          <a:bodyPr anchor="ctr">
            <a:noAutofit/>
          </a:bodyPr>
          <a:lstStyle>
            <a:lvl1pPr marL="0" indent="0">
              <a:buNone/>
              <a:defRPr sz="6000" b="1">
                <a:solidFill>
                  <a:schemeClr val="accent1"/>
                </a:solidFill>
              </a:defRPr>
            </a:lvl1pPr>
            <a:lvl2pPr marL="0" indent="0">
              <a:buNone/>
              <a:defRPr sz="2400" b="1">
                <a:solidFill>
                  <a:schemeClr val="tx1"/>
                </a:solidFill>
              </a:defRPr>
            </a:lvl2pPr>
            <a:lvl3pPr marL="0" indent="0">
              <a:buNone/>
              <a:defRPr sz="2400" b="0">
                <a:solidFill>
                  <a:schemeClr val="tx1"/>
                </a:solidFill>
              </a:defRPr>
            </a:lvl3pPr>
            <a:lvl4pPr marL="0" indent="0">
              <a:buNone/>
              <a:defRPr sz="2400" b="0">
                <a:solidFill>
                  <a:schemeClr val="tx1"/>
                </a:solidFill>
              </a:defRPr>
            </a:lvl4pPr>
            <a:lvl5pPr marL="0" indent="0">
              <a:buNone/>
              <a:defRPr sz="2400" b="0">
                <a:solidFill>
                  <a:schemeClr val="tx1"/>
                </a:solidFill>
              </a:defRPr>
            </a:lvl5pPr>
            <a:lvl6pPr marL="0" indent="0">
              <a:buNone/>
              <a:tabLst/>
              <a:defRPr sz="2400" b="0">
                <a:solidFill>
                  <a:schemeClr val="tx1"/>
                </a:solidFill>
              </a:defRPr>
            </a:lvl6pPr>
            <a:lvl7pPr marL="0" indent="0">
              <a:buNone/>
              <a:tabLst/>
              <a:defRPr sz="2400" b="0">
                <a:solidFill>
                  <a:schemeClr val="tx1"/>
                </a:solidFill>
              </a:defRPr>
            </a:lvl7pPr>
            <a:lvl8pPr marL="0" indent="0">
              <a:buNone/>
              <a:tabLst/>
              <a:defRPr sz="2400" b="0">
                <a:solidFill>
                  <a:schemeClr val="tx1"/>
                </a:solidFill>
              </a:defRPr>
            </a:lvl8pPr>
            <a:lvl9pPr marL="0" indent="0">
              <a:buNone/>
              <a:tabLst/>
              <a:defRPr sz="2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254824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sourc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B28F2-3BFF-154C-BEEE-7F970760F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Cliquez pour insérer le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BF79E40-2683-E740-91F9-4B83FF683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10424160" cy="3566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F0B60A-057F-B747-B5B9-9085DE70F6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0631" y="5937409"/>
            <a:ext cx="1990400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édits / remerciem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BF79E40-2683-E740-91F9-4B83FF683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77497" y="685800"/>
            <a:ext cx="5486400" cy="5486400"/>
          </a:xfrm>
        </p:spPr>
        <p:txBody>
          <a:bodyPr anchor="ctr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8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8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  <a:lvl6pPr>
              <a:spcBef>
                <a:spcPts val="600"/>
              </a:spcBef>
              <a:defRPr sz="2000">
                <a:solidFill>
                  <a:schemeClr val="bg1"/>
                </a:solidFill>
              </a:defRPr>
            </a:lvl6pPr>
            <a:lvl7pPr>
              <a:spcBef>
                <a:spcPts val="600"/>
              </a:spcBef>
              <a:defRPr sz="2000">
                <a:solidFill>
                  <a:schemeClr val="bg1"/>
                </a:solidFill>
              </a:defRPr>
            </a:lvl7pPr>
            <a:lvl8pPr>
              <a:spcBef>
                <a:spcPts val="600"/>
              </a:spcBef>
              <a:defRPr sz="2000"/>
            </a:lvl8pPr>
            <a:lvl9pPr>
              <a:spcBef>
                <a:spcPts val="600"/>
              </a:spcBef>
              <a:defRPr sz="2800"/>
            </a:lvl9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2598596F-BBE9-9F43-9B89-58B686EFD4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2650" y="685800"/>
            <a:ext cx="1645920" cy="164592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CA"/>
              <a:t>Cliquez sur l’icône au centre de la boîte pour insérer le logo</a:t>
            </a:r>
          </a:p>
        </p:txBody>
      </p:sp>
      <p:sp>
        <p:nvSpPr>
          <p:cNvPr id="10" name="Espace réservé pour une image  6">
            <a:extLst>
              <a:ext uri="{FF2B5EF4-FFF2-40B4-BE49-F238E27FC236}">
                <a16:creationId xmlns:a16="http://schemas.microsoft.com/office/drawing/2014/main" id="{D6143308-FB11-424C-82AA-9DCC56FFE58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2650" y="2606040"/>
            <a:ext cx="1645920" cy="164592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CA"/>
              <a:t>Cliquez sur l’icône au centre de la boîte pour insérer le logo</a:t>
            </a:r>
          </a:p>
        </p:txBody>
      </p:sp>
      <p:sp>
        <p:nvSpPr>
          <p:cNvPr id="11" name="Espace réservé pour une image  6">
            <a:extLst>
              <a:ext uri="{FF2B5EF4-FFF2-40B4-BE49-F238E27FC236}">
                <a16:creationId xmlns:a16="http://schemas.microsoft.com/office/drawing/2014/main" id="{B4841C60-64FE-E642-BCEA-4B73550056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2650" y="4526280"/>
            <a:ext cx="1645920" cy="164592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CA"/>
              <a:t>Cliquez sur l’icône au centre de la boîte pour insérer le logo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7E6D27C-A9CF-704B-A160-1A92A7684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0631" y="5937409"/>
            <a:ext cx="1990400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4050ED8-5FE7-4545-9AB6-7B77B49AF0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10421938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E291F59-C5CC-0A4A-BFE3-2DE71C6C588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86968" y="2103120"/>
            <a:ext cx="4846320" cy="4114800"/>
          </a:xfrm>
        </p:spPr>
        <p:txBody>
          <a:bodyPr/>
          <a:lstStyle/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949FF223-6198-4D49-AC94-4E61593391F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62586" y="2103120"/>
            <a:ext cx="4846320" cy="4114800"/>
          </a:xfrm>
        </p:spPr>
        <p:txBody>
          <a:bodyPr/>
          <a:lstStyle/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12974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t slogan / fin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7D25C4-F96C-1A41-B54B-77C17FCF05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2317750"/>
            <a:ext cx="91440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t médias soci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B9E43FE-16B4-7E40-91FD-5643726F7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6890" y="1576301"/>
            <a:ext cx="6309586" cy="152481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77E0D27-9C11-C34D-994D-832E0380B416}"/>
              </a:ext>
            </a:extLst>
          </p:cNvPr>
          <p:cNvGrpSpPr/>
          <p:nvPr userDrawn="1"/>
        </p:nvGrpSpPr>
        <p:grpSpPr>
          <a:xfrm>
            <a:off x="8027504" y="4421281"/>
            <a:ext cx="778566" cy="778517"/>
            <a:chOff x="539551" y="595462"/>
            <a:chExt cx="1689499" cy="1689393"/>
          </a:xfrm>
        </p:grpSpPr>
        <p:sp>
          <p:nvSpPr>
            <p:cNvPr id="7" name="Oval 3">
              <a:hlinkClick r:id="rId3"/>
              <a:extLst>
                <a:ext uri="{FF2B5EF4-FFF2-40B4-BE49-F238E27FC236}">
                  <a16:creationId xmlns:a16="http://schemas.microsoft.com/office/drawing/2014/main" id="{5CD7F6F3-9495-1A44-8903-B0EA1EB028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51" y="595462"/>
              <a:ext cx="1689499" cy="16893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9FE60C1F-FC23-EE47-A4E4-52EAE7461A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05" y="1082878"/>
              <a:ext cx="379499" cy="722256"/>
            </a:xfrm>
            <a:custGeom>
              <a:avLst/>
              <a:gdLst>
                <a:gd name="T0" fmla="*/ 10800 w 21600"/>
                <a:gd name="T1" fmla="+- 0 10802 5"/>
                <a:gd name="T2" fmla="*/ 10802 h 21595"/>
                <a:gd name="T3" fmla="*/ 10800 w 21600"/>
                <a:gd name="T4" fmla="+- 0 10802 5"/>
                <a:gd name="T5" fmla="*/ 10802 h 21595"/>
                <a:gd name="T6" fmla="*/ 10800 w 21600"/>
                <a:gd name="T7" fmla="+- 0 10802 5"/>
                <a:gd name="T8" fmla="*/ 10802 h 21595"/>
                <a:gd name="T9" fmla="*/ 10800 w 21600"/>
                <a:gd name="T10" fmla="+- 0 10802 5"/>
                <a:gd name="T11" fmla="*/ 10802 h 21595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5">
                  <a:moveTo>
                    <a:pt x="14325" y="0"/>
                  </a:moveTo>
                  <a:cubicBezTo>
                    <a:pt x="11947" y="-5"/>
                    <a:pt x="9683" y="535"/>
                    <a:pt x="8120" y="1477"/>
                  </a:cubicBezTo>
                  <a:cubicBezTo>
                    <a:pt x="6945" y="2186"/>
                    <a:pt x="6249" y="3081"/>
                    <a:pt x="6144" y="4019"/>
                  </a:cubicBezTo>
                  <a:lnTo>
                    <a:pt x="6123" y="7733"/>
                  </a:lnTo>
                  <a:lnTo>
                    <a:pt x="0" y="7733"/>
                  </a:lnTo>
                  <a:lnTo>
                    <a:pt x="0" y="11796"/>
                  </a:lnTo>
                  <a:lnTo>
                    <a:pt x="6103" y="11796"/>
                  </a:lnTo>
                  <a:lnTo>
                    <a:pt x="6052" y="21595"/>
                  </a:lnTo>
                  <a:lnTo>
                    <a:pt x="14509" y="21595"/>
                  </a:lnTo>
                  <a:lnTo>
                    <a:pt x="14509" y="11796"/>
                  </a:lnTo>
                  <a:lnTo>
                    <a:pt x="20469" y="11796"/>
                  </a:lnTo>
                  <a:lnTo>
                    <a:pt x="21447" y="7733"/>
                  </a:lnTo>
                  <a:lnTo>
                    <a:pt x="14509" y="7733"/>
                  </a:lnTo>
                  <a:lnTo>
                    <a:pt x="14509" y="4988"/>
                  </a:lnTo>
                  <a:cubicBezTo>
                    <a:pt x="14453" y="4560"/>
                    <a:pt x="14822" y="4150"/>
                    <a:pt x="15487" y="3901"/>
                  </a:cubicBezTo>
                  <a:cubicBezTo>
                    <a:pt x="15925" y="3738"/>
                    <a:pt x="16459" y="3660"/>
                    <a:pt x="16995" y="3682"/>
                  </a:cubicBezTo>
                  <a:lnTo>
                    <a:pt x="21600" y="3677"/>
                  </a:lnTo>
                  <a:lnTo>
                    <a:pt x="21590" y="0"/>
                  </a:lnTo>
                  <a:lnTo>
                    <a:pt x="14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D48372F-8427-7D46-9C02-0C01144C0B57}"/>
              </a:ext>
            </a:extLst>
          </p:cNvPr>
          <p:cNvGrpSpPr/>
          <p:nvPr userDrawn="1"/>
        </p:nvGrpSpPr>
        <p:grpSpPr>
          <a:xfrm>
            <a:off x="6460015" y="4421281"/>
            <a:ext cx="778566" cy="778517"/>
            <a:chOff x="539551" y="2747719"/>
            <a:chExt cx="1689499" cy="1689393"/>
          </a:xfrm>
        </p:grpSpPr>
        <p:sp>
          <p:nvSpPr>
            <p:cNvPr id="10" name="Oval 18">
              <a:hlinkClick r:id="rId4"/>
              <a:extLst>
                <a:ext uri="{FF2B5EF4-FFF2-40B4-BE49-F238E27FC236}">
                  <a16:creationId xmlns:a16="http://schemas.microsoft.com/office/drawing/2014/main" id="{464EB328-49C2-0F4A-A81B-5F5F76C853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51" y="2747719"/>
              <a:ext cx="1689499" cy="16893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1" name="AutoShape 19">
              <a:extLst>
                <a:ext uri="{FF2B5EF4-FFF2-40B4-BE49-F238E27FC236}">
                  <a16:creationId xmlns:a16="http://schemas.microsoft.com/office/drawing/2014/main" id="{6D0483B1-CDD0-BE45-821D-0732AC9B2D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3650" y="3322308"/>
              <a:ext cx="749689" cy="5516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656" y="0"/>
                  </a:moveTo>
                  <a:cubicBezTo>
                    <a:pt x="7835" y="0"/>
                    <a:pt x="5327" y="1"/>
                    <a:pt x="2507" y="428"/>
                  </a:cubicBezTo>
                  <a:cubicBezTo>
                    <a:pt x="1973" y="522"/>
                    <a:pt x="1432" y="912"/>
                    <a:pt x="1021" y="1493"/>
                  </a:cubicBezTo>
                  <a:cubicBezTo>
                    <a:pt x="637" y="2037"/>
                    <a:pt x="379" y="2733"/>
                    <a:pt x="315" y="3413"/>
                  </a:cubicBezTo>
                  <a:cubicBezTo>
                    <a:pt x="1" y="5970"/>
                    <a:pt x="0" y="8096"/>
                    <a:pt x="0" y="10653"/>
                  </a:cubicBezTo>
                  <a:cubicBezTo>
                    <a:pt x="0" y="10683"/>
                    <a:pt x="0" y="10717"/>
                    <a:pt x="0" y="10751"/>
                  </a:cubicBezTo>
                  <a:cubicBezTo>
                    <a:pt x="0" y="10785"/>
                    <a:pt x="0" y="10818"/>
                    <a:pt x="0" y="10849"/>
                  </a:cubicBezTo>
                  <a:cubicBezTo>
                    <a:pt x="0" y="10883"/>
                    <a:pt x="0" y="10917"/>
                    <a:pt x="0" y="10947"/>
                  </a:cubicBezTo>
                  <a:cubicBezTo>
                    <a:pt x="0" y="13504"/>
                    <a:pt x="1" y="15630"/>
                    <a:pt x="315" y="18187"/>
                  </a:cubicBezTo>
                  <a:cubicBezTo>
                    <a:pt x="379" y="18867"/>
                    <a:pt x="637" y="19563"/>
                    <a:pt x="1021" y="20107"/>
                  </a:cubicBezTo>
                  <a:cubicBezTo>
                    <a:pt x="1432" y="20688"/>
                    <a:pt x="1973" y="21078"/>
                    <a:pt x="2507" y="21172"/>
                  </a:cubicBezTo>
                  <a:cubicBezTo>
                    <a:pt x="5327" y="21599"/>
                    <a:pt x="7835" y="21600"/>
                    <a:pt x="10656" y="21600"/>
                  </a:cubicBezTo>
                  <a:cubicBezTo>
                    <a:pt x="10695" y="21600"/>
                    <a:pt x="10738" y="21600"/>
                    <a:pt x="10779" y="21600"/>
                  </a:cubicBezTo>
                  <a:cubicBezTo>
                    <a:pt x="10793" y="21600"/>
                    <a:pt x="10807" y="21600"/>
                    <a:pt x="10821" y="21600"/>
                  </a:cubicBezTo>
                  <a:cubicBezTo>
                    <a:pt x="10862" y="21600"/>
                    <a:pt x="10905" y="21600"/>
                    <a:pt x="10944" y="21600"/>
                  </a:cubicBezTo>
                  <a:cubicBezTo>
                    <a:pt x="13765" y="21600"/>
                    <a:pt x="16273" y="21599"/>
                    <a:pt x="19093" y="21172"/>
                  </a:cubicBezTo>
                  <a:cubicBezTo>
                    <a:pt x="19627" y="21078"/>
                    <a:pt x="20168" y="20688"/>
                    <a:pt x="20579" y="20107"/>
                  </a:cubicBezTo>
                  <a:cubicBezTo>
                    <a:pt x="20963" y="19563"/>
                    <a:pt x="21221" y="18867"/>
                    <a:pt x="21285" y="18187"/>
                  </a:cubicBezTo>
                  <a:cubicBezTo>
                    <a:pt x="21599" y="15630"/>
                    <a:pt x="21600" y="13504"/>
                    <a:pt x="21600" y="10947"/>
                  </a:cubicBezTo>
                  <a:cubicBezTo>
                    <a:pt x="21600" y="10917"/>
                    <a:pt x="21600" y="10883"/>
                    <a:pt x="21600" y="10849"/>
                  </a:cubicBezTo>
                  <a:cubicBezTo>
                    <a:pt x="21600" y="10815"/>
                    <a:pt x="21600" y="10782"/>
                    <a:pt x="21600" y="10751"/>
                  </a:cubicBezTo>
                  <a:cubicBezTo>
                    <a:pt x="21600" y="10717"/>
                    <a:pt x="21600" y="10683"/>
                    <a:pt x="21600" y="10653"/>
                  </a:cubicBezTo>
                  <a:cubicBezTo>
                    <a:pt x="21600" y="8096"/>
                    <a:pt x="21599" y="5970"/>
                    <a:pt x="21285" y="3413"/>
                  </a:cubicBezTo>
                  <a:cubicBezTo>
                    <a:pt x="21221" y="2733"/>
                    <a:pt x="20963" y="2037"/>
                    <a:pt x="20579" y="1493"/>
                  </a:cubicBezTo>
                  <a:cubicBezTo>
                    <a:pt x="20168" y="912"/>
                    <a:pt x="19627" y="522"/>
                    <a:pt x="19093" y="428"/>
                  </a:cubicBezTo>
                  <a:cubicBezTo>
                    <a:pt x="16273" y="1"/>
                    <a:pt x="13765" y="0"/>
                    <a:pt x="10944" y="0"/>
                  </a:cubicBezTo>
                  <a:cubicBezTo>
                    <a:pt x="10905" y="0"/>
                    <a:pt x="10862" y="0"/>
                    <a:pt x="10821" y="0"/>
                  </a:cubicBezTo>
                  <a:cubicBezTo>
                    <a:pt x="10807" y="0"/>
                    <a:pt x="10793" y="0"/>
                    <a:pt x="10779" y="0"/>
                  </a:cubicBezTo>
                  <a:cubicBezTo>
                    <a:pt x="10738" y="0"/>
                    <a:pt x="10695" y="0"/>
                    <a:pt x="10656" y="0"/>
                  </a:cubicBezTo>
                  <a:close/>
                  <a:moveTo>
                    <a:pt x="8201" y="6153"/>
                  </a:moveTo>
                  <a:lnTo>
                    <a:pt x="14441" y="10394"/>
                  </a:lnTo>
                  <a:lnTo>
                    <a:pt x="8201" y="14634"/>
                  </a:lnTo>
                  <a:lnTo>
                    <a:pt x="8201" y="61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 defTabSz="457200"/>
              <a:endParaRPr lang="fr-CA" sz="2400" b="0">
                <a:latin typeface="Calibri" charset="0"/>
                <a:cs typeface="Calibri" charset="0"/>
                <a:sym typeface="Calibri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4A9FAEC-DFEB-7D48-933D-AD3922879059}"/>
              </a:ext>
            </a:extLst>
          </p:cNvPr>
          <p:cNvGrpSpPr/>
          <p:nvPr userDrawn="1"/>
        </p:nvGrpSpPr>
        <p:grpSpPr>
          <a:xfrm>
            <a:off x="3325039" y="4421281"/>
            <a:ext cx="778566" cy="778517"/>
            <a:chOff x="8915400" y="2747719"/>
            <a:chExt cx="1689500" cy="1689393"/>
          </a:xfrm>
        </p:grpSpPr>
        <p:sp>
          <p:nvSpPr>
            <p:cNvPr id="15" name="Oval 24">
              <a:hlinkClick r:id="rId5"/>
              <a:extLst>
                <a:ext uri="{FF2B5EF4-FFF2-40B4-BE49-F238E27FC236}">
                  <a16:creationId xmlns:a16="http://schemas.microsoft.com/office/drawing/2014/main" id="{62A606C5-4F39-8D44-9797-B64C1498AA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15400" y="2747719"/>
              <a:ext cx="1689500" cy="16893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E4CEA755-B11D-CF4B-8E46-6CCAF33E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21750" y="3254015"/>
              <a:ext cx="676800" cy="6768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CF2378C-2C04-8F4A-B1CE-C714C736C489}"/>
              </a:ext>
            </a:extLst>
          </p:cNvPr>
          <p:cNvGrpSpPr/>
          <p:nvPr userDrawn="1"/>
        </p:nvGrpSpPr>
        <p:grpSpPr>
          <a:xfrm>
            <a:off x="4892527" y="4421281"/>
            <a:ext cx="778566" cy="778517"/>
            <a:chOff x="2675683" y="2747719"/>
            <a:chExt cx="1689500" cy="1689393"/>
          </a:xfrm>
        </p:grpSpPr>
        <p:sp>
          <p:nvSpPr>
            <p:cNvPr id="21" name="Oval 24">
              <a:hlinkClick r:id="rId8"/>
              <a:extLst>
                <a:ext uri="{FF2B5EF4-FFF2-40B4-BE49-F238E27FC236}">
                  <a16:creationId xmlns:a16="http://schemas.microsoft.com/office/drawing/2014/main" id="{A9C9FCAC-74A2-3E4F-989E-CD693EBC08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5683" y="2747719"/>
              <a:ext cx="1689500" cy="16893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22" name="AutoShape 25">
              <a:extLst>
                <a:ext uri="{FF2B5EF4-FFF2-40B4-BE49-F238E27FC236}">
                  <a16:creationId xmlns:a16="http://schemas.microsoft.com/office/drawing/2014/main" id="{C4B982B4-7082-BD4E-A3A4-F90E94BF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6504" y="3258585"/>
              <a:ext cx="667883" cy="667662"/>
            </a:xfrm>
            <a:custGeom>
              <a:avLst/>
              <a:gdLst>
                <a:gd name="T0" fmla="+- 0 10799 1"/>
                <a:gd name="T1" fmla="*/ T0 w 21597"/>
                <a:gd name="T2" fmla="+- 0 10800 2"/>
                <a:gd name="T3" fmla="*/ 10800 h 21597"/>
                <a:gd name="T4" fmla="+- 0 10799 1"/>
                <a:gd name="T5" fmla="*/ T4 w 21597"/>
                <a:gd name="T6" fmla="+- 0 10800 2"/>
                <a:gd name="T7" fmla="*/ 10800 h 21597"/>
                <a:gd name="T8" fmla="+- 0 10799 1"/>
                <a:gd name="T9" fmla="*/ T8 w 21597"/>
                <a:gd name="T10" fmla="+- 0 10800 2"/>
                <a:gd name="T11" fmla="*/ 10800 h 21597"/>
                <a:gd name="T12" fmla="+- 0 10799 1"/>
                <a:gd name="T13" fmla="*/ T12 w 21597"/>
                <a:gd name="T14" fmla="+- 0 10800 2"/>
                <a:gd name="T15" fmla="*/ 10800 h 215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7" h="21597">
                  <a:moveTo>
                    <a:pt x="4955" y="0"/>
                  </a:moveTo>
                  <a:cubicBezTo>
                    <a:pt x="4242" y="0"/>
                    <a:pt x="3702" y="-2"/>
                    <a:pt x="3248" y="29"/>
                  </a:cubicBezTo>
                  <a:cubicBezTo>
                    <a:pt x="2794" y="59"/>
                    <a:pt x="2425" y="122"/>
                    <a:pt x="2044" y="243"/>
                  </a:cubicBezTo>
                  <a:cubicBezTo>
                    <a:pt x="1625" y="395"/>
                    <a:pt x="1251" y="636"/>
                    <a:pt x="944" y="943"/>
                  </a:cubicBezTo>
                  <a:cubicBezTo>
                    <a:pt x="637" y="1251"/>
                    <a:pt x="396" y="1624"/>
                    <a:pt x="244" y="2044"/>
                  </a:cubicBezTo>
                  <a:cubicBezTo>
                    <a:pt x="122" y="2427"/>
                    <a:pt x="60" y="2800"/>
                    <a:pt x="29" y="3254"/>
                  </a:cubicBezTo>
                  <a:cubicBezTo>
                    <a:pt x="-1" y="3707"/>
                    <a:pt x="0" y="4240"/>
                    <a:pt x="1" y="4950"/>
                  </a:cubicBezTo>
                  <a:lnTo>
                    <a:pt x="1" y="16623"/>
                  </a:lnTo>
                  <a:cubicBezTo>
                    <a:pt x="1" y="17344"/>
                    <a:pt x="-1" y="17886"/>
                    <a:pt x="29" y="18342"/>
                  </a:cubicBezTo>
                  <a:cubicBezTo>
                    <a:pt x="60" y="18799"/>
                    <a:pt x="122" y="19170"/>
                    <a:pt x="244" y="19553"/>
                  </a:cubicBezTo>
                  <a:cubicBezTo>
                    <a:pt x="396" y="19972"/>
                    <a:pt x="637" y="20345"/>
                    <a:pt x="944" y="20653"/>
                  </a:cubicBezTo>
                  <a:cubicBezTo>
                    <a:pt x="1251" y="20960"/>
                    <a:pt x="1625" y="21201"/>
                    <a:pt x="2044" y="21353"/>
                  </a:cubicBezTo>
                  <a:cubicBezTo>
                    <a:pt x="2427" y="21475"/>
                    <a:pt x="2799" y="21537"/>
                    <a:pt x="3254" y="21568"/>
                  </a:cubicBezTo>
                  <a:cubicBezTo>
                    <a:pt x="3708" y="21598"/>
                    <a:pt x="4246" y="21597"/>
                    <a:pt x="4955" y="21596"/>
                  </a:cubicBezTo>
                  <a:lnTo>
                    <a:pt x="16625" y="21596"/>
                  </a:lnTo>
                  <a:cubicBezTo>
                    <a:pt x="17346" y="21596"/>
                    <a:pt x="17884" y="21598"/>
                    <a:pt x="18339" y="21568"/>
                  </a:cubicBezTo>
                  <a:cubicBezTo>
                    <a:pt x="18793" y="21537"/>
                    <a:pt x="19166" y="21475"/>
                    <a:pt x="19548" y="21353"/>
                  </a:cubicBezTo>
                  <a:cubicBezTo>
                    <a:pt x="19967" y="21201"/>
                    <a:pt x="20345" y="20960"/>
                    <a:pt x="20654" y="20653"/>
                  </a:cubicBezTo>
                  <a:cubicBezTo>
                    <a:pt x="20963" y="20345"/>
                    <a:pt x="21202" y="19972"/>
                    <a:pt x="21354" y="19553"/>
                  </a:cubicBezTo>
                  <a:cubicBezTo>
                    <a:pt x="21476" y="19170"/>
                    <a:pt x="21538" y="18796"/>
                    <a:pt x="21569" y="18342"/>
                  </a:cubicBezTo>
                  <a:cubicBezTo>
                    <a:pt x="21599" y="17889"/>
                    <a:pt x="21598" y="17356"/>
                    <a:pt x="21597" y="16646"/>
                  </a:cubicBezTo>
                  <a:lnTo>
                    <a:pt x="21597" y="4973"/>
                  </a:lnTo>
                  <a:cubicBezTo>
                    <a:pt x="21598" y="4252"/>
                    <a:pt x="21599" y="3710"/>
                    <a:pt x="21569" y="3254"/>
                  </a:cubicBezTo>
                  <a:cubicBezTo>
                    <a:pt x="21538" y="2797"/>
                    <a:pt x="21476" y="2426"/>
                    <a:pt x="21354" y="2044"/>
                  </a:cubicBezTo>
                  <a:cubicBezTo>
                    <a:pt x="21202" y="1624"/>
                    <a:pt x="20963" y="1251"/>
                    <a:pt x="20654" y="943"/>
                  </a:cubicBezTo>
                  <a:cubicBezTo>
                    <a:pt x="20345" y="636"/>
                    <a:pt x="19967" y="395"/>
                    <a:pt x="19548" y="243"/>
                  </a:cubicBezTo>
                  <a:cubicBezTo>
                    <a:pt x="19166" y="121"/>
                    <a:pt x="18792" y="59"/>
                    <a:pt x="18339" y="29"/>
                  </a:cubicBezTo>
                  <a:cubicBezTo>
                    <a:pt x="17885" y="-2"/>
                    <a:pt x="17352" y="0"/>
                    <a:pt x="16643" y="0"/>
                  </a:cubicBezTo>
                  <a:lnTo>
                    <a:pt x="4973" y="0"/>
                  </a:lnTo>
                  <a:lnTo>
                    <a:pt x="4955" y="0"/>
                  </a:lnTo>
                  <a:close/>
                  <a:moveTo>
                    <a:pt x="16093" y="2704"/>
                  </a:moveTo>
                  <a:lnTo>
                    <a:pt x="18599" y="2704"/>
                  </a:lnTo>
                  <a:cubicBezTo>
                    <a:pt x="18766" y="2704"/>
                    <a:pt x="18851" y="2704"/>
                    <a:pt x="18941" y="2733"/>
                  </a:cubicBezTo>
                  <a:cubicBezTo>
                    <a:pt x="19039" y="2768"/>
                    <a:pt x="19113" y="2843"/>
                    <a:pt x="19149" y="2941"/>
                  </a:cubicBezTo>
                  <a:cubicBezTo>
                    <a:pt x="19177" y="3031"/>
                    <a:pt x="19178" y="3119"/>
                    <a:pt x="19178" y="3288"/>
                  </a:cubicBezTo>
                  <a:lnTo>
                    <a:pt x="19178" y="5790"/>
                  </a:lnTo>
                  <a:cubicBezTo>
                    <a:pt x="19178" y="5956"/>
                    <a:pt x="19177" y="6041"/>
                    <a:pt x="19149" y="6131"/>
                  </a:cubicBezTo>
                  <a:cubicBezTo>
                    <a:pt x="19113" y="6230"/>
                    <a:pt x="19039" y="6304"/>
                    <a:pt x="18941" y="6340"/>
                  </a:cubicBezTo>
                  <a:cubicBezTo>
                    <a:pt x="18851" y="6368"/>
                    <a:pt x="18763" y="6369"/>
                    <a:pt x="18593" y="6369"/>
                  </a:cubicBezTo>
                  <a:lnTo>
                    <a:pt x="16093" y="6369"/>
                  </a:lnTo>
                  <a:cubicBezTo>
                    <a:pt x="15926" y="6369"/>
                    <a:pt x="15841" y="6368"/>
                    <a:pt x="15751" y="6340"/>
                  </a:cubicBezTo>
                  <a:cubicBezTo>
                    <a:pt x="15653" y="6304"/>
                    <a:pt x="15573" y="6230"/>
                    <a:pt x="15537" y="6131"/>
                  </a:cubicBezTo>
                  <a:cubicBezTo>
                    <a:pt x="15508" y="6041"/>
                    <a:pt x="15514" y="5953"/>
                    <a:pt x="15514" y="5784"/>
                  </a:cubicBezTo>
                  <a:lnTo>
                    <a:pt x="15514" y="3283"/>
                  </a:lnTo>
                  <a:cubicBezTo>
                    <a:pt x="15514" y="3116"/>
                    <a:pt x="15508" y="3031"/>
                    <a:pt x="15537" y="2941"/>
                  </a:cubicBezTo>
                  <a:cubicBezTo>
                    <a:pt x="15573" y="2843"/>
                    <a:pt x="15653" y="2768"/>
                    <a:pt x="15751" y="2733"/>
                  </a:cubicBezTo>
                  <a:cubicBezTo>
                    <a:pt x="15841" y="2704"/>
                    <a:pt x="15923" y="2704"/>
                    <a:pt x="16093" y="2704"/>
                  </a:cubicBezTo>
                  <a:close/>
                  <a:moveTo>
                    <a:pt x="10796" y="6537"/>
                  </a:moveTo>
                  <a:cubicBezTo>
                    <a:pt x="11896" y="6537"/>
                    <a:pt x="13001" y="6953"/>
                    <a:pt x="13841" y="7793"/>
                  </a:cubicBezTo>
                  <a:cubicBezTo>
                    <a:pt x="15520" y="9473"/>
                    <a:pt x="15520" y="12199"/>
                    <a:pt x="13841" y="13878"/>
                  </a:cubicBezTo>
                  <a:cubicBezTo>
                    <a:pt x="12162" y="15558"/>
                    <a:pt x="9436" y="15558"/>
                    <a:pt x="7757" y="13878"/>
                  </a:cubicBezTo>
                  <a:cubicBezTo>
                    <a:pt x="6078" y="12199"/>
                    <a:pt x="6078" y="9473"/>
                    <a:pt x="7757" y="7793"/>
                  </a:cubicBezTo>
                  <a:cubicBezTo>
                    <a:pt x="8597" y="6953"/>
                    <a:pt x="9696" y="6537"/>
                    <a:pt x="10796" y="6537"/>
                  </a:cubicBezTo>
                  <a:close/>
                  <a:moveTo>
                    <a:pt x="2403" y="9565"/>
                  </a:moveTo>
                  <a:lnTo>
                    <a:pt x="4191" y="9565"/>
                  </a:lnTo>
                  <a:cubicBezTo>
                    <a:pt x="3785" y="11684"/>
                    <a:pt x="4397" y="13957"/>
                    <a:pt x="6038" y="15598"/>
                  </a:cubicBezTo>
                  <a:cubicBezTo>
                    <a:pt x="8667" y="18228"/>
                    <a:pt x="12931" y="18228"/>
                    <a:pt x="15560" y="15598"/>
                  </a:cubicBezTo>
                  <a:cubicBezTo>
                    <a:pt x="17201" y="13957"/>
                    <a:pt x="17813" y="11684"/>
                    <a:pt x="17407" y="9565"/>
                  </a:cubicBezTo>
                  <a:lnTo>
                    <a:pt x="19195" y="9565"/>
                  </a:lnTo>
                  <a:lnTo>
                    <a:pt x="19195" y="17567"/>
                  </a:lnTo>
                  <a:cubicBezTo>
                    <a:pt x="19195" y="17800"/>
                    <a:pt x="19194" y="17974"/>
                    <a:pt x="19184" y="18122"/>
                  </a:cubicBezTo>
                  <a:cubicBezTo>
                    <a:pt x="19173" y="18271"/>
                    <a:pt x="19154" y="18396"/>
                    <a:pt x="19114" y="18522"/>
                  </a:cubicBezTo>
                  <a:cubicBezTo>
                    <a:pt x="19064" y="18660"/>
                    <a:pt x="18986" y="18779"/>
                    <a:pt x="18883" y="18881"/>
                  </a:cubicBezTo>
                  <a:cubicBezTo>
                    <a:pt x="18780" y="18983"/>
                    <a:pt x="18655" y="19064"/>
                    <a:pt x="18518" y="19113"/>
                  </a:cubicBezTo>
                  <a:cubicBezTo>
                    <a:pt x="18392" y="19153"/>
                    <a:pt x="18268" y="19172"/>
                    <a:pt x="18119" y="19182"/>
                  </a:cubicBezTo>
                  <a:cubicBezTo>
                    <a:pt x="17969" y="19192"/>
                    <a:pt x="17794" y="19194"/>
                    <a:pt x="17557" y="19194"/>
                  </a:cubicBezTo>
                  <a:lnTo>
                    <a:pt x="4035" y="19194"/>
                  </a:lnTo>
                  <a:cubicBezTo>
                    <a:pt x="3801" y="19194"/>
                    <a:pt x="3628" y="19192"/>
                    <a:pt x="3479" y="19182"/>
                  </a:cubicBezTo>
                  <a:cubicBezTo>
                    <a:pt x="3331" y="19172"/>
                    <a:pt x="3206" y="19153"/>
                    <a:pt x="3080" y="19113"/>
                  </a:cubicBezTo>
                  <a:cubicBezTo>
                    <a:pt x="2943" y="19064"/>
                    <a:pt x="2818" y="18983"/>
                    <a:pt x="2715" y="18881"/>
                  </a:cubicBezTo>
                  <a:cubicBezTo>
                    <a:pt x="2612" y="18779"/>
                    <a:pt x="2534" y="18660"/>
                    <a:pt x="2484" y="18522"/>
                  </a:cubicBezTo>
                  <a:cubicBezTo>
                    <a:pt x="2444" y="18396"/>
                    <a:pt x="2425" y="18273"/>
                    <a:pt x="2414" y="18122"/>
                  </a:cubicBezTo>
                  <a:cubicBezTo>
                    <a:pt x="2404" y="17972"/>
                    <a:pt x="2403" y="17792"/>
                    <a:pt x="2403" y="17555"/>
                  </a:cubicBezTo>
                  <a:lnTo>
                    <a:pt x="2403" y="9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93D3DCC9-FD93-2F4C-A4AF-4D66644A6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75064" r="3108"/>
          <a:stretch/>
        </p:blipFill>
        <p:spPr>
          <a:xfrm>
            <a:off x="2949039" y="2956034"/>
            <a:ext cx="6293923" cy="39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et médias sociaux / visuels /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E4A9FAEC-DFEB-7D48-933D-AD39228790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904219" y="4703597"/>
            <a:ext cx="630976" cy="630936"/>
            <a:chOff x="8915400" y="2747719"/>
            <a:chExt cx="1689500" cy="1689393"/>
          </a:xfrm>
        </p:grpSpPr>
        <p:sp>
          <p:nvSpPr>
            <p:cNvPr id="15" name="Oval 24">
              <a:hlinkClick r:id="rId2"/>
              <a:extLst>
                <a:ext uri="{FF2B5EF4-FFF2-40B4-BE49-F238E27FC236}">
                  <a16:creationId xmlns:a16="http://schemas.microsoft.com/office/drawing/2014/main" id="{62A606C5-4F39-8D44-9797-B64C1498AA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15400" y="2747719"/>
              <a:ext cx="1689500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E4CEA755-B11D-CF4B-8E46-6CCAF33E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21750" y="3254015"/>
              <a:ext cx="676800" cy="676800"/>
            </a:xfrm>
            <a:prstGeom prst="rect">
              <a:avLst/>
            </a:prstGeom>
          </p:spPr>
        </p:pic>
      </p:grpSp>
      <p:pic>
        <p:nvPicPr>
          <p:cNvPr id="20" name="Image 19">
            <a:hlinkClick r:id="rId2"/>
            <a:extLst>
              <a:ext uri="{FF2B5EF4-FFF2-40B4-BE49-F238E27FC236}">
                <a16:creationId xmlns:a16="http://schemas.microsoft.com/office/drawing/2014/main" id="{B77E822F-10CB-F044-8B47-4F2ABE2F82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80632" y="5937409"/>
            <a:ext cx="1990399" cy="3749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20806A-F03F-CB41-B2A3-411449387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42" r="857"/>
          <a:stretch/>
        </p:blipFill>
        <p:spPr>
          <a:xfrm>
            <a:off x="6417032" y="896158"/>
            <a:ext cx="1506886" cy="1280160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1FF124-5BA3-A34F-A3A4-36DFF648DE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17032" y="2504224"/>
            <a:ext cx="1508760" cy="1159542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5F1DF49-12DA-F14D-9586-37C4AABA3B4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17032" y="3991671"/>
            <a:ext cx="1508760" cy="1443298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795DB5-B5E1-E948-89BA-A23D24BDC0D2}"/>
              </a:ext>
            </a:extLst>
          </p:cNvPr>
          <p:cNvGrpSpPr/>
          <p:nvPr userDrawn="1"/>
        </p:nvGrpSpPr>
        <p:grpSpPr>
          <a:xfrm>
            <a:off x="633876" y="1539205"/>
            <a:ext cx="5171662" cy="3102997"/>
            <a:chOff x="381000" y="10072"/>
            <a:chExt cx="8203095" cy="492185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67C8D97-503E-3046-9B3B-AB778AF3BC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r="5751" b="4251"/>
            <a:stretch/>
          </p:blipFill>
          <p:spPr>
            <a:xfrm>
              <a:off x="1500020" y="437322"/>
              <a:ext cx="5966255" cy="376096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075B647C-F0AF-3D45-94E2-C4370D0A0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381000" y="10072"/>
              <a:ext cx="8203095" cy="4921857"/>
            </a:xfrm>
            <a:prstGeom prst="rect">
              <a:avLst/>
            </a:prstGeom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162F5037-CBD6-1E45-B104-738EA7ED937E}"/>
              </a:ext>
            </a:extLst>
          </p:cNvPr>
          <p:cNvSpPr txBox="1"/>
          <p:nvPr userDrawn="1"/>
        </p:nvSpPr>
        <p:spPr>
          <a:xfrm>
            <a:off x="2793948" y="5419396"/>
            <a:ext cx="8515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educaloi</a:t>
            </a:r>
            <a:endParaRPr lang="fr-CA" sz="1400" b="0" i="0" u="none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AA35250-FC5E-724F-B677-AF693DA379CC}"/>
              </a:ext>
            </a:extLst>
          </p:cNvPr>
          <p:cNvSpPr txBox="1"/>
          <p:nvPr userDrawn="1"/>
        </p:nvSpPr>
        <p:spPr>
          <a:xfrm>
            <a:off x="8384373" y="1382350"/>
            <a:ext cx="169629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Instagram/educaloi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F51B835-712A-A04A-A8DC-907BB47EEE29}"/>
              </a:ext>
            </a:extLst>
          </p:cNvPr>
          <p:cNvSpPr txBox="1"/>
          <p:nvPr userDrawn="1"/>
        </p:nvSpPr>
        <p:spPr>
          <a:xfrm>
            <a:off x="8384373" y="2930107"/>
            <a:ext cx="159460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YouTube/educaloi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57BE564-1AE0-D94B-AAEC-B10959F86202}"/>
              </a:ext>
            </a:extLst>
          </p:cNvPr>
          <p:cNvSpPr txBox="1"/>
          <p:nvPr userDrawn="1"/>
        </p:nvSpPr>
        <p:spPr>
          <a:xfrm>
            <a:off x="8384373" y="4559432"/>
            <a:ext cx="168668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Facebook/educaloi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D48372F-8427-7D46-9C02-0C01144C0B57}"/>
              </a:ext>
            </a:extLst>
          </p:cNvPr>
          <p:cNvGrpSpPr/>
          <p:nvPr userDrawn="1"/>
        </p:nvGrpSpPr>
        <p:grpSpPr>
          <a:xfrm>
            <a:off x="7636735" y="2767403"/>
            <a:ext cx="633224" cy="633184"/>
            <a:chOff x="539551" y="2747719"/>
            <a:chExt cx="1689499" cy="1689393"/>
          </a:xfrm>
        </p:grpSpPr>
        <p:sp>
          <p:nvSpPr>
            <p:cNvPr id="10" name="Oval 18">
              <a:hlinkClick r:id="rId12"/>
              <a:extLst>
                <a:ext uri="{FF2B5EF4-FFF2-40B4-BE49-F238E27FC236}">
                  <a16:creationId xmlns:a16="http://schemas.microsoft.com/office/drawing/2014/main" id="{464EB328-49C2-0F4A-A81B-5F5F76C853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51" y="2747719"/>
              <a:ext cx="1689499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1" name="AutoShape 19">
              <a:extLst>
                <a:ext uri="{FF2B5EF4-FFF2-40B4-BE49-F238E27FC236}">
                  <a16:creationId xmlns:a16="http://schemas.microsoft.com/office/drawing/2014/main" id="{6D0483B1-CDD0-BE45-821D-0732AC9B2D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3650" y="3322308"/>
              <a:ext cx="749689" cy="5516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656" y="0"/>
                  </a:moveTo>
                  <a:cubicBezTo>
                    <a:pt x="7835" y="0"/>
                    <a:pt x="5327" y="1"/>
                    <a:pt x="2507" y="428"/>
                  </a:cubicBezTo>
                  <a:cubicBezTo>
                    <a:pt x="1973" y="522"/>
                    <a:pt x="1432" y="912"/>
                    <a:pt x="1021" y="1493"/>
                  </a:cubicBezTo>
                  <a:cubicBezTo>
                    <a:pt x="637" y="2037"/>
                    <a:pt x="379" y="2733"/>
                    <a:pt x="315" y="3413"/>
                  </a:cubicBezTo>
                  <a:cubicBezTo>
                    <a:pt x="1" y="5970"/>
                    <a:pt x="0" y="8096"/>
                    <a:pt x="0" y="10653"/>
                  </a:cubicBezTo>
                  <a:cubicBezTo>
                    <a:pt x="0" y="10683"/>
                    <a:pt x="0" y="10717"/>
                    <a:pt x="0" y="10751"/>
                  </a:cubicBezTo>
                  <a:cubicBezTo>
                    <a:pt x="0" y="10785"/>
                    <a:pt x="0" y="10818"/>
                    <a:pt x="0" y="10849"/>
                  </a:cubicBezTo>
                  <a:cubicBezTo>
                    <a:pt x="0" y="10883"/>
                    <a:pt x="0" y="10917"/>
                    <a:pt x="0" y="10947"/>
                  </a:cubicBezTo>
                  <a:cubicBezTo>
                    <a:pt x="0" y="13504"/>
                    <a:pt x="1" y="15630"/>
                    <a:pt x="315" y="18187"/>
                  </a:cubicBezTo>
                  <a:cubicBezTo>
                    <a:pt x="379" y="18867"/>
                    <a:pt x="637" y="19563"/>
                    <a:pt x="1021" y="20107"/>
                  </a:cubicBezTo>
                  <a:cubicBezTo>
                    <a:pt x="1432" y="20688"/>
                    <a:pt x="1973" y="21078"/>
                    <a:pt x="2507" y="21172"/>
                  </a:cubicBezTo>
                  <a:cubicBezTo>
                    <a:pt x="5327" y="21599"/>
                    <a:pt x="7835" y="21600"/>
                    <a:pt x="10656" y="21600"/>
                  </a:cubicBezTo>
                  <a:cubicBezTo>
                    <a:pt x="10695" y="21600"/>
                    <a:pt x="10738" y="21600"/>
                    <a:pt x="10779" y="21600"/>
                  </a:cubicBezTo>
                  <a:cubicBezTo>
                    <a:pt x="10793" y="21600"/>
                    <a:pt x="10807" y="21600"/>
                    <a:pt x="10821" y="21600"/>
                  </a:cubicBezTo>
                  <a:cubicBezTo>
                    <a:pt x="10862" y="21600"/>
                    <a:pt x="10905" y="21600"/>
                    <a:pt x="10944" y="21600"/>
                  </a:cubicBezTo>
                  <a:cubicBezTo>
                    <a:pt x="13765" y="21600"/>
                    <a:pt x="16273" y="21599"/>
                    <a:pt x="19093" y="21172"/>
                  </a:cubicBezTo>
                  <a:cubicBezTo>
                    <a:pt x="19627" y="21078"/>
                    <a:pt x="20168" y="20688"/>
                    <a:pt x="20579" y="20107"/>
                  </a:cubicBezTo>
                  <a:cubicBezTo>
                    <a:pt x="20963" y="19563"/>
                    <a:pt x="21221" y="18867"/>
                    <a:pt x="21285" y="18187"/>
                  </a:cubicBezTo>
                  <a:cubicBezTo>
                    <a:pt x="21599" y="15630"/>
                    <a:pt x="21600" y="13504"/>
                    <a:pt x="21600" y="10947"/>
                  </a:cubicBezTo>
                  <a:cubicBezTo>
                    <a:pt x="21600" y="10917"/>
                    <a:pt x="21600" y="10883"/>
                    <a:pt x="21600" y="10849"/>
                  </a:cubicBezTo>
                  <a:cubicBezTo>
                    <a:pt x="21600" y="10815"/>
                    <a:pt x="21600" y="10782"/>
                    <a:pt x="21600" y="10751"/>
                  </a:cubicBezTo>
                  <a:cubicBezTo>
                    <a:pt x="21600" y="10717"/>
                    <a:pt x="21600" y="10683"/>
                    <a:pt x="21600" y="10653"/>
                  </a:cubicBezTo>
                  <a:cubicBezTo>
                    <a:pt x="21600" y="8096"/>
                    <a:pt x="21599" y="5970"/>
                    <a:pt x="21285" y="3413"/>
                  </a:cubicBezTo>
                  <a:cubicBezTo>
                    <a:pt x="21221" y="2733"/>
                    <a:pt x="20963" y="2037"/>
                    <a:pt x="20579" y="1493"/>
                  </a:cubicBezTo>
                  <a:cubicBezTo>
                    <a:pt x="20168" y="912"/>
                    <a:pt x="19627" y="522"/>
                    <a:pt x="19093" y="428"/>
                  </a:cubicBezTo>
                  <a:cubicBezTo>
                    <a:pt x="16273" y="1"/>
                    <a:pt x="13765" y="0"/>
                    <a:pt x="10944" y="0"/>
                  </a:cubicBezTo>
                  <a:cubicBezTo>
                    <a:pt x="10905" y="0"/>
                    <a:pt x="10862" y="0"/>
                    <a:pt x="10821" y="0"/>
                  </a:cubicBezTo>
                  <a:cubicBezTo>
                    <a:pt x="10807" y="0"/>
                    <a:pt x="10793" y="0"/>
                    <a:pt x="10779" y="0"/>
                  </a:cubicBezTo>
                  <a:cubicBezTo>
                    <a:pt x="10738" y="0"/>
                    <a:pt x="10695" y="0"/>
                    <a:pt x="10656" y="0"/>
                  </a:cubicBezTo>
                  <a:close/>
                  <a:moveTo>
                    <a:pt x="8201" y="6153"/>
                  </a:moveTo>
                  <a:lnTo>
                    <a:pt x="14441" y="10394"/>
                  </a:lnTo>
                  <a:lnTo>
                    <a:pt x="8201" y="14634"/>
                  </a:lnTo>
                  <a:lnTo>
                    <a:pt x="8201" y="61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 defTabSz="457200"/>
              <a:endParaRPr lang="fr-CA" sz="2400" b="0">
                <a:latin typeface="Calibri" charset="0"/>
                <a:cs typeface="Calibri" charset="0"/>
                <a:sym typeface="Calibri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F6EC20D-4572-744A-953B-4B1A1F589939}"/>
              </a:ext>
            </a:extLst>
          </p:cNvPr>
          <p:cNvGrpSpPr/>
          <p:nvPr userDrawn="1"/>
        </p:nvGrpSpPr>
        <p:grpSpPr>
          <a:xfrm>
            <a:off x="7636735" y="1219646"/>
            <a:ext cx="633224" cy="633184"/>
            <a:chOff x="2675683" y="2747719"/>
            <a:chExt cx="1689500" cy="1689393"/>
          </a:xfrm>
        </p:grpSpPr>
        <p:sp>
          <p:nvSpPr>
            <p:cNvPr id="12" name="Oval 24">
              <a:hlinkClick r:id="rId11"/>
              <a:extLst>
                <a:ext uri="{FF2B5EF4-FFF2-40B4-BE49-F238E27FC236}">
                  <a16:creationId xmlns:a16="http://schemas.microsoft.com/office/drawing/2014/main" id="{08FFAB00-EB69-DC47-996A-068C9ED9D4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5683" y="2747719"/>
              <a:ext cx="1689500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3" name="AutoShape 25">
              <a:extLst>
                <a:ext uri="{FF2B5EF4-FFF2-40B4-BE49-F238E27FC236}">
                  <a16:creationId xmlns:a16="http://schemas.microsoft.com/office/drawing/2014/main" id="{83670C71-089A-544B-9F10-1B54D77388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6504" y="3258585"/>
              <a:ext cx="667883" cy="667662"/>
            </a:xfrm>
            <a:custGeom>
              <a:avLst/>
              <a:gdLst>
                <a:gd name="T0" fmla="+- 0 10799 1"/>
                <a:gd name="T1" fmla="*/ T0 w 21597"/>
                <a:gd name="T2" fmla="+- 0 10800 2"/>
                <a:gd name="T3" fmla="*/ 10800 h 21597"/>
                <a:gd name="T4" fmla="+- 0 10799 1"/>
                <a:gd name="T5" fmla="*/ T4 w 21597"/>
                <a:gd name="T6" fmla="+- 0 10800 2"/>
                <a:gd name="T7" fmla="*/ 10800 h 21597"/>
                <a:gd name="T8" fmla="+- 0 10799 1"/>
                <a:gd name="T9" fmla="*/ T8 w 21597"/>
                <a:gd name="T10" fmla="+- 0 10800 2"/>
                <a:gd name="T11" fmla="*/ 10800 h 21597"/>
                <a:gd name="T12" fmla="+- 0 10799 1"/>
                <a:gd name="T13" fmla="*/ T12 w 21597"/>
                <a:gd name="T14" fmla="+- 0 10800 2"/>
                <a:gd name="T15" fmla="*/ 10800 h 215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7" h="21597">
                  <a:moveTo>
                    <a:pt x="4955" y="0"/>
                  </a:moveTo>
                  <a:cubicBezTo>
                    <a:pt x="4242" y="0"/>
                    <a:pt x="3702" y="-2"/>
                    <a:pt x="3248" y="29"/>
                  </a:cubicBezTo>
                  <a:cubicBezTo>
                    <a:pt x="2794" y="59"/>
                    <a:pt x="2425" y="122"/>
                    <a:pt x="2044" y="243"/>
                  </a:cubicBezTo>
                  <a:cubicBezTo>
                    <a:pt x="1625" y="395"/>
                    <a:pt x="1251" y="636"/>
                    <a:pt x="944" y="943"/>
                  </a:cubicBezTo>
                  <a:cubicBezTo>
                    <a:pt x="637" y="1251"/>
                    <a:pt x="396" y="1624"/>
                    <a:pt x="244" y="2044"/>
                  </a:cubicBezTo>
                  <a:cubicBezTo>
                    <a:pt x="122" y="2427"/>
                    <a:pt x="60" y="2800"/>
                    <a:pt x="29" y="3254"/>
                  </a:cubicBezTo>
                  <a:cubicBezTo>
                    <a:pt x="-1" y="3707"/>
                    <a:pt x="0" y="4240"/>
                    <a:pt x="1" y="4950"/>
                  </a:cubicBezTo>
                  <a:lnTo>
                    <a:pt x="1" y="16623"/>
                  </a:lnTo>
                  <a:cubicBezTo>
                    <a:pt x="1" y="17344"/>
                    <a:pt x="-1" y="17886"/>
                    <a:pt x="29" y="18342"/>
                  </a:cubicBezTo>
                  <a:cubicBezTo>
                    <a:pt x="60" y="18799"/>
                    <a:pt x="122" y="19170"/>
                    <a:pt x="244" y="19553"/>
                  </a:cubicBezTo>
                  <a:cubicBezTo>
                    <a:pt x="396" y="19972"/>
                    <a:pt x="637" y="20345"/>
                    <a:pt x="944" y="20653"/>
                  </a:cubicBezTo>
                  <a:cubicBezTo>
                    <a:pt x="1251" y="20960"/>
                    <a:pt x="1625" y="21201"/>
                    <a:pt x="2044" y="21353"/>
                  </a:cubicBezTo>
                  <a:cubicBezTo>
                    <a:pt x="2427" y="21475"/>
                    <a:pt x="2799" y="21537"/>
                    <a:pt x="3254" y="21568"/>
                  </a:cubicBezTo>
                  <a:cubicBezTo>
                    <a:pt x="3708" y="21598"/>
                    <a:pt x="4246" y="21597"/>
                    <a:pt x="4955" y="21596"/>
                  </a:cubicBezTo>
                  <a:lnTo>
                    <a:pt x="16625" y="21596"/>
                  </a:lnTo>
                  <a:cubicBezTo>
                    <a:pt x="17346" y="21596"/>
                    <a:pt x="17884" y="21598"/>
                    <a:pt x="18339" y="21568"/>
                  </a:cubicBezTo>
                  <a:cubicBezTo>
                    <a:pt x="18793" y="21537"/>
                    <a:pt x="19166" y="21475"/>
                    <a:pt x="19548" y="21353"/>
                  </a:cubicBezTo>
                  <a:cubicBezTo>
                    <a:pt x="19967" y="21201"/>
                    <a:pt x="20345" y="20960"/>
                    <a:pt x="20654" y="20653"/>
                  </a:cubicBezTo>
                  <a:cubicBezTo>
                    <a:pt x="20963" y="20345"/>
                    <a:pt x="21202" y="19972"/>
                    <a:pt x="21354" y="19553"/>
                  </a:cubicBezTo>
                  <a:cubicBezTo>
                    <a:pt x="21476" y="19170"/>
                    <a:pt x="21538" y="18796"/>
                    <a:pt x="21569" y="18342"/>
                  </a:cubicBezTo>
                  <a:cubicBezTo>
                    <a:pt x="21599" y="17889"/>
                    <a:pt x="21598" y="17356"/>
                    <a:pt x="21597" y="16646"/>
                  </a:cubicBezTo>
                  <a:lnTo>
                    <a:pt x="21597" y="4973"/>
                  </a:lnTo>
                  <a:cubicBezTo>
                    <a:pt x="21598" y="4252"/>
                    <a:pt x="21599" y="3710"/>
                    <a:pt x="21569" y="3254"/>
                  </a:cubicBezTo>
                  <a:cubicBezTo>
                    <a:pt x="21538" y="2797"/>
                    <a:pt x="21476" y="2426"/>
                    <a:pt x="21354" y="2044"/>
                  </a:cubicBezTo>
                  <a:cubicBezTo>
                    <a:pt x="21202" y="1624"/>
                    <a:pt x="20963" y="1251"/>
                    <a:pt x="20654" y="943"/>
                  </a:cubicBezTo>
                  <a:cubicBezTo>
                    <a:pt x="20345" y="636"/>
                    <a:pt x="19967" y="395"/>
                    <a:pt x="19548" y="243"/>
                  </a:cubicBezTo>
                  <a:cubicBezTo>
                    <a:pt x="19166" y="121"/>
                    <a:pt x="18792" y="59"/>
                    <a:pt x="18339" y="29"/>
                  </a:cubicBezTo>
                  <a:cubicBezTo>
                    <a:pt x="17885" y="-2"/>
                    <a:pt x="17352" y="0"/>
                    <a:pt x="16643" y="0"/>
                  </a:cubicBezTo>
                  <a:lnTo>
                    <a:pt x="4973" y="0"/>
                  </a:lnTo>
                  <a:lnTo>
                    <a:pt x="4955" y="0"/>
                  </a:lnTo>
                  <a:close/>
                  <a:moveTo>
                    <a:pt x="16093" y="2704"/>
                  </a:moveTo>
                  <a:lnTo>
                    <a:pt x="18599" y="2704"/>
                  </a:lnTo>
                  <a:cubicBezTo>
                    <a:pt x="18766" y="2704"/>
                    <a:pt x="18851" y="2704"/>
                    <a:pt x="18941" y="2733"/>
                  </a:cubicBezTo>
                  <a:cubicBezTo>
                    <a:pt x="19039" y="2768"/>
                    <a:pt x="19113" y="2843"/>
                    <a:pt x="19149" y="2941"/>
                  </a:cubicBezTo>
                  <a:cubicBezTo>
                    <a:pt x="19177" y="3031"/>
                    <a:pt x="19178" y="3119"/>
                    <a:pt x="19178" y="3288"/>
                  </a:cubicBezTo>
                  <a:lnTo>
                    <a:pt x="19178" y="5790"/>
                  </a:lnTo>
                  <a:cubicBezTo>
                    <a:pt x="19178" y="5956"/>
                    <a:pt x="19177" y="6041"/>
                    <a:pt x="19149" y="6131"/>
                  </a:cubicBezTo>
                  <a:cubicBezTo>
                    <a:pt x="19113" y="6230"/>
                    <a:pt x="19039" y="6304"/>
                    <a:pt x="18941" y="6340"/>
                  </a:cubicBezTo>
                  <a:cubicBezTo>
                    <a:pt x="18851" y="6368"/>
                    <a:pt x="18763" y="6369"/>
                    <a:pt x="18593" y="6369"/>
                  </a:cubicBezTo>
                  <a:lnTo>
                    <a:pt x="16093" y="6369"/>
                  </a:lnTo>
                  <a:cubicBezTo>
                    <a:pt x="15926" y="6369"/>
                    <a:pt x="15841" y="6368"/>
                    <a:pt x="15751" y="6340"/>
                  </a:cubicBezTo>
                  <a:cubicBezTo>
                    <a:pt x="15653" y="6304"/>
                    <a:pt x="15573" y="6230"/>
                    <a:pt x="15537" y="6131"/>
                  </a:cubicBezTo>
                  <a:cubicBezTo>
                    <a:pt x="15508" y="6041"/>
                    <a:pt x="15514" y="5953"/>
                    <a:pt x="15514" y="5784"/>
                  </a:cubicBezTo>
                  <a:lnTo>
                    <a:pt x="15514" y="3283"/>
                  </a:lnTo>
                  <a:cubicBezTo>
                    <a:pt x="15514" y="3116"/>
                    <a:pt x="15508" y="3031"/>
                    <a:pt x="15537" y="2941"/>
                  </a:cubicBezTo>
                  <a:cubicBezTo>
                    <a:pt x="15573" y="2843"/>
                    <a:pt x="15653" y="2768"/>
                    <a:pt x="15751" y="2733"/>
                  </a:cubicBezTo>
                  <a:cubicBezTo>
                    <a:pt x="15841" y="2704"/>
                    <a:pt x="15923" y="2704"/>
                    <a:pt x="16093" y="2704"/>
                  </a:cubicBezTo>
                  <a:close/>
                  <a:moveTo>
                    <a:pt x="10796" y="6537"/>
                  </a:moveTo>
                  <a:cubicBezTo>
                    <a:pt x="11896" y="6537"/>
                    <a:pt x="13001" y="6953"/>
                    <a:pt x="13841" y="7793"/>
                  </a:cubicBezTo>
                  <a:cubicBezTo>
                    <a:pt x="15520" y="9473"/>
                    <a:pt x="15520" y="12199"/>
                    <a:pt x="13841" y="13878"/>
                  </a:cubicBezTo>
                  <a:cubicBezTo>
                    <a:pt x="12162" y="15558"/>
                    <a:pt x="9436" y="15558"/>
                    <a:pt x="7757" y="13878"/>
                  </a:cubicBezTo>
                  <a:cubicBezTo>
                    <a:pt x="6078" y="12199"/>
                    <a:pt x="6078" y="9473"/>
                    <a:pt x="7757" y="7793"/>
                  </a:cubicBezTo>
                  <a:cubicBezTo>
                    <a:pt x="8597" y="6953"/>
                    <a:pt x="9696" y="6537"/>
                    <a:pt x="10796" y="6537"/>
                  </a:cubicBezTo>
                  <a:close/>
                  <a:moveTo>
                    <a:pt x="2403" y="9565"/>
                  </a:moveTo>
                  <a:lnTo>
                    <a:pt x="4191" y="9565"/>
                  </a:lnTo>
                  <a:cubicBezTo>
                    <a:pt x="3785" y="11684"/>
                    <a:pt x="4397" y="13957"/>
                    <a:pt x="6038" y="15598"/>
                  </a:cubicBezTo>
                  <a:cubicBezTo>
                    <a:pt x="8667" y="18228"/>
                    <a:pt x="12931" y="18228"/>
                    <a:pt x="15560" y="15598"/>
                  </a:cubicBezTo>
                  <a:cubicBezTo>
                    <a:pt x="17201" y="13957"/>
                    <a:pt x="17813" y="11684"/>
                    <a:pt x="17407" y="9565"/>
                  </a:cubicBezTo>
                  <a:lnTo>
                    <a:pt x="19195" y="9565"/>
                  </a:lnTo>
                  <a:lnTo>
                    <a:pt x="19195" y="17567"/>
                  </a:lnTo>
                  <a:cubicBezTo>
                    <a:pt x="19195" y="17800"/>
                    <a:pt x="19194" y="17974"/>
                    <a:pt x="19184" y="18122"/>
                  </a:cubicBezTo>
                  <a:cubicBezTo>
                    <a:pt x="19173" y="18271"/>
                    <a:pt x="19154" y="18396"/>
                    <a:pt x="19114" y="18522"/>
                  </a:cubicBezTo>
                  <a:cubicBezTo>
                    <a:pt x="19064" y="18660"/>
                    <a:pt x="18986" y="18779"/>
                    <a:pt x="18883" y="18881"/>
                  </a:cubicBezTo>
                  <a:cubicBezTo>
                    <a:pt x="18780" y="18983"/>
                    <a:pt x="18655" y="19064"/>
                    <a:pt x="18518" y="19113"/>
                  </a:cubicBezTo>
                  <a:cubicBezTo>
                    <a:pt x="18392" y="19153"/>
                    <a:pt x="18268" y="19172"/>
                    <a:pt x="18119" y="19182"/>
                  </a:cubicBezTo>
                  <a:cubicBezTo>
                    <a:pt x="17969" y="19192"/>
                    <a:pt x="17794" y="19194"/>
                    <a:pt x="17557" y="19194"/>
                  </a:cubicBezTo>
                  <a:lnTo>
                    <a:pt x="4035" y="19194"/>
                  </a:lnTo>
                  <a:cubicBezTo>
                    <a:pt x="3801" y="19194"/>
                    <a:pt x="3628" y="19192"/>
                    <a:pt x="3479" y="19182"/>
                  </a:cubicBezTo>
                  <a:cubicBezTo>
                    <a:pt x="3331" y="19172"/>
                    <a:pt x="3206" y="19153"/>
                    <a:pt x="3080" y="19113"/>
                  </a:cubicBezTo>
                  <a:cubicBezTo>
                    <a:pt x="2943" y="19064"/>
                    <a:pt x="2818" y="18983"/>
                    <a:pt x="2715" y="18881"/>
                  </a:cubicBezTo>
                  <a:cubicBezTo>
                    <a:pt x="2612" y="18779"/>
                    <a:pt x="2534" y="18660"/>
                    <a:pt x="2484" y="18522"/>
                  </a:cubicBezTo>
                  <a:cubicBezTo>
                    <a:pt x="2444" y="18396"/>
                    <a:pt x="2425" y="18273"/>
                    <a:pt x="2414" y="18122"/>
                  </a:cubicBezTo>
                  <a:cubicBezTo>
                    <a:pt x="2404" y="17972"/>
                    <a:pt x="2403" y="17792"/>
                    <a:pt x="2403" y="17555"/>
                  </a:cubicBezTo>
                  <a:lnTo>
                    <a:pt x="2403" y="9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ED6897F-432C-4841-AA6B-8FA6AB93D0CE}"/>
              </a:ext>
            </a:extLst>
          </p:cNvPr>
          <p:cNvGrpSpPr/>
          <p:nvPr userDrawn="1"/>
        </p:nvGrpSpPr>
        <p:grpSpPr>
          <a:xfrm>
            <a:off x="7636735" y="4396728"/>
            <a:ext cx="633224" cy="633184"/>
            <a:chOff x="7305431" y="4396728"/>
            <a:chExt cx="633224" cy="633184"/>
          </a:xfrm>
        </p:grpSpPr>
        <p:sp>
          <p:nvSpPr>
            <p:cNvPr id="41" name="Oval 24">
              <a:hlinkClick r:id="rId13"/>
              <a:extLst>
                <a:ext uri="{FF2B5EF4-FFF2-40B4-BE49-F238E27FC236}">
                  <a16:creationId xmlns:a16="http://schemas.microsoft.com/office/drawing/2014/main" id="{ED7ACFDB-E89F-1F48-B702-3327D535CC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5431" y="4396728"/>
              <a:ext cx="633224" cy="6331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9" name="AutoShape 4">
              <a:extLst>
                <a:ext uri="{FF2B5EF4-FFF2-40B4-BE49-F238E27FC236}">
                  <a16:creationId xmlns:a16="http://schemas.microsoft.com/office/drawing/2014/main" id="{D1059C79-39D9-CE4C-997D-52B8A82394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34602" y="4546903"/>
              <a:ext cx="174883" cy="332835"/>
            </a:xfrm>
            <a:custGeom>
              <a:avLst/>
              <a:gdLst>
                <a:gd name="T0" fmla="*/ 10800 w 21600"/>
                <a:gd name="T1" fmla="+- 0 10802 5"/>
                <a:gd name="T2" fmla="*/ 10802 h 21595"/>
                <a:gd name="T3" fmla="*/ 10800 w 21600"/>
                <a:gd name="T4" fmla="+- 0 10802 5"/>
                <a:gd name="T5" fmla="*/ 10802 h 21595"/>
                <a:gd name="T6" fmla="*/ 10800 w 21600"/>
                <a:gd name="T7" fmla="+- 0 10802 5"/>
                <a:gd name="T8" fmla="*/ 10802 h 21595"/>
                <a:gd name="T9" fmla="*/ 10800 w 21600"/>
                <a:gd name="T10" fmla="+- 0 10802 5"/>
                <a:gd name="T11" fmla="*/ 10802 h 21595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5">
                  <a:moveTo>
                    <a:pt x="14325" y="0"/>
                  </a:moveTo>
                  <a:cubicBezTo>
                    <a:pt x="11947" y="-5"/>
                    <a:pt x="9683" y="535"/>
                    <a:pt x="8120" y="1477"/>
                  </a:cubicBezTo>
                  <a:cubicBezTo>
                    <a:pt x="6945" y="2186"/>
                    <a:pt x="6249" y="3081"/>
                    <a:pt x="6144" y="4019"/>
                  </a:cubicBezTo>
                  <a:lnTo>
                    <a:pt x="6123" y="7733"/>
                  </a:lnTo>
                  <a:lnTo>
                    <a:pt x="0" y="7733"/>
                  </a:lnTo>
                  <a:lnTo>
                    <a:pt x="0" y="11796"/>
                  </a:lnTo>
                  <a:lnTo>
                    <a:pt x="6103" y="11796"/>
                  </a:lnTo>
                  <a:lnTo>
                    <a:pt x="6052" y="21595"/>
                  </a:lnTo>
                  <a:lnTo>
                    <a:pt x="14509" y="21595"/>
                  </a:lnTo>
                  <a:lnTo>
                    <a:pt x="14509" y="11796"/>
                  </a:lnTo>
                  <a:lnTo>
                    <a:pt x="20469" y="11796"/>
                  </a:lnTo>
                  <a:lnTo>
                    <a:pt x="21447" y="7733"/>
                  </a:lnTo>
                  <a:lnTo>
                    <a:pt x="14509" y="7733"/>
                  </a:lnTo>
                  <a:lnTo>
                    <a:pt x="14509" y="4988"/>
                  </a:lnTo>
                  <a:cubicBezTo>
                    <a:pt x="14453" y="4560"/>
                    <a:pt x="14822" y="4150"/>
                    <a:pt x="15487" y="3901"/>
                  </a:cubicBezTo>
                  <a:cubicBezTo>
                    <a:pt x="15925" y="3738"/>
                    <a:pt x="16459" y="3660"/>
                    <a:pt x="16995" y="3682"/>
                  </a:cubicBezTo>
                  <a:lnTo>
                    <a:pt x="21600" y="3677"/>
                  </a:lnTo>
                  <a:lnTo>
                    <a:pt x="21590" y="0"/>
                  </a:lnTo>
                  <a:lnTo>
                    <a:pt x="14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5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t médias sociaux / visuels / Gris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E4A9FAEC-DFEB-7D48-933D-AD39228790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904219" y="4703597"/>
            <a:ext cx="630976" cy="630936"/>
            <a:chOff x="8915400" y="2747719"/>
            <a:chExt cx="1689500" cy="1689393"/>
          </a:xfrm>
        </p:grpSpPr>
        <p:sp>
          <p:nvSpPr>
            <p:cNvPr id="15" name="Oval 24">
              <a:hlinkClick r:id="rId2"/>
              <a:extLst>
                <a:ext uri="{FF2B5EF4-FFF2-40B4-BE49-F238E27FC236}">
                  <a16:creationId xmlns:a16="http://schemas.microsoft.com/office/drawing/2014/main" id="{62A606C5-4F39-8D44-9797-B64C1498AA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15400" y="2747719"/>
              <a:ext cx="1689500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E4CEA755-B11D-CF4B-8E46-6CCAF33E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21750" y="3254015"/>
              <a:ext cx="676800" cy="676800"/>
            </a:xfrm>
            <a:prstGeom prst="rect">
              <a:avLst/>
            </a:prstGeom>
          </p:spPr>
        </p:pic>
      </p:grpSp>
      <p:pic>
        <p:nvPicPr>
          <p:cNvPr id="20" name="Image 19">
            <a:hlinkClick r:id="rId2"/>
            <a:extLst>
              <a:ext uri="{FF2B5EF4-FFF2-40B4-BE49-F238E27FC236}">
                <a16:creationId xmlns:a16="http://schemas.microsoft.com/office/drawing/2014/main" id="{B77E822F-10CB-F044-8B47-4F2ABE2F82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80632" y="5937409"/>
            <a:ext cx="1990399" cy="3749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20806A-F03F-CB41-B2A3-411449387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42" r="857"/>
          <a:stretch/>
        </p:blipFill>
        <p:spPr>
          <a:xfrm>
            <a:off x="6417032" y="896158"/>
            <a:ext cx="1506886" cy="1280160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1FF124-5BA3-A34F-A3A4-36DFF648DE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17032" y="2504224"/>
            <a:ext cx="1508760" cy="1159542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5F1DF49-12DA-F14D-9586-37C4AABA3B4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17032" y="3991671"/>
            <a:ext cx="1508760" cy="1443298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795DB5-B5E1-E948-89BA-A23D24BDC0D2}"/>
              </a:ext>
            </a:extLst>
          </p:cNvPr>
          <p:cNvGrpSpPr/>
          <p:nvPr userDrawn="1"/>
        </p:nvGrpSpPr>
        <p:grpSpPr>
          <a:xfrm>
            <a:off x="633876" y="1539205"/>
            <a:ext cx="5171662" cy="3102997"/>
            <a:chOff x="381000" y="10072"/>
            <a:chExt cx="8203095" cy="492185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67C8D97-503E-3046-9B3B-AB778AF3BC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r="5751" b="4251"/>
            <a:stretch/>
          </p:blipFill>
          <p:spPr>
            <a:xfrm>
              <a:off x="1500020" y="437322"/>
              <a:ext cx="5966255" cy="376096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075B647C-F0AF-3D45-94E2-C4370D0A0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381000" y="10072"/>
              <a:ext cx="8203095" cy="4921857"/>
            </a:xfrm>
            <a:prstGeom prst="rect">
              <a:avLst/>
            </a:prstGeom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162F5037-CBD6-1E45-B104-738EA7ED937E}"/>
              </a:ext>
            </a:extLst>
          </p:cNvPr>
          <p:cNvSpPr txBox="1"/>
          <p:nvPr userDrawn="1"/>
        </p:nvSpPr>
        <p:spPr>
          <a:xfrm>
            <a:off x="2793948" y="5419396"/>
            <a:ext cx="8515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educaloi</a:t>
            </a:r>
            <a:endParaRPr lang="fr-CA" sz="1400" b="0" i="0" u="none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AA35250-FC5E-724F-B677-AF693DA379CC}"/>
              </a:ext>
            </a:extLst>
          </p:cNvPr>
          <p:cNvSpPr txBox="1"/>
          <p:nvPr userDrawn="1"/>
        </p:nvSpPr>
        <p:spPr>
          <a:xfrm>
            <a:off x="8384373" y="1382350"/>
            <a:ext cx="169629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Instagram/educaloi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F51B835-712A-A04A-A8DC-907BB47EEE29}"/>
              </a:ext>
            </a:extLst>
          </p:cNvPr>
          <p:cNvSpPr txBox="1"/>
          <p:nvPr userDrawn="1"/>
        </p:nvSpPr>
        <p:spPr>
          <a:xfrm>
            <a:off x="8384373" y="2930107"/>
            <a:ext cx="159460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YouTube/educaloi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57BE564-1AE0-D94B-AAEC-B10959F86202}"/>
              </a:ext>
            </a:extLst>
          </p:cNvPr>
          <p:cNvSpPr txBox="1"/>
          <p:nvPr userDrawn="1"/>
        </p:nvSpPr>
        <p:spPr>
          <a:xfrm>
            <a:off x="8384373" y="4559432"/>
            <a:ext cx="168668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Facebook/educaloi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D48372F-8427-7D46-9C02-0C01144C0B57}"/>
              </a:ext>
            </a:extLst>
          </p:cNvPr>
          <p:cNvGrpSpPr/>
          <p:nvPr userDrawn="1"/>
        </p:nvGrpSpPr>
        <p:grpSpPr>
          <a:xfrm>
            <a:off x="7636735" y="2767403"/>
            <a:ext cx="633224" cy="633184"/>
            <a:chOff x="539551" y="2747719"/>
            <a:chExt cx="1689499" cy="1689393"/>
          </a:xfrm>
        </p:grpSpPr>
        <p:sp>
          <p:nvSpPr>
            <p:cNvPr id="10" name="Oval 18">
              <a:hlinkClick r:id="rId12"/>
              <a:extLst>
                <a:ext uri="{FF2B5EF4-FFF2-40B4-BE49-F238E27FC236}">
                  <a16:creationId xmlns:a16="http://schemas.microsoft.com/office/drawing/2014/main" id="{464EB328-49C2-0F4A-A81B-5F5F76C853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51" y="2747719"/>
              <a:ext cx="1689499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1" name="AutoShape 19">
              <a:extLst>
                <a:ext uri="{FF2B5EF4-FFF2-40B4-BE49-F238E27FC236}">
                  <a16:creationId xmlns:a16="http://schemas.microsoft.com/office/drawing/2014/main" id="{6D0483B1-CDD0-BE45-821D-0732AC9B2D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3650" y="3322308"/>
              <a:ext cx="749689" cy="5516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656" y="0"/>
                  </a:moveTo>
                  <a:cubicBezTo>
                    <a:pt x="7835" y="0"/>
                    <a:pt x="5327" y="1"/>
                    <a:pt x="2507" y="428"/>
                  </a:cubicBezTo>
                  <a:cubicBezTo>
                    <a:pt x="1973" y="522"/>
                    <a:pt x="1432" y="912"/>
                    <a:pt x="1021" y="1493"/>
                  </a:cubicBezTo>
                  <a:cubicBezTo>
                    <a:pt x="637" y="2037"/>
                    <a:pt x="379" y="2733"/>
                    <a:pt x="315" y="3413"/>
                  </a:cubicBezTo>
                  <a:cubicBezTo>
                    <a:pt x="1" y="5970"/>
                    <a:pt x="0" y="8096"/>
                    <a:pt x="0" y="10653"/>
                  </a:cubicBezTo>
                  <a:cubicBezTo>
                    <a:pt x="0" y="10683"/>
                    <a:pt x="0" y="10717"/>
                    <a:pt x="0" y="10751"/>
                  </a:cubicBezTo>
                  <a:cubicBezTo>
                    <a:pt x="0" y="10785"/>
                    <a:pt x="0" y="10818"/>
                    <a:pt x="0" y="10849"/>
                  </a:cubicBezTo>
                  <a:cubicBezTo>
                    <a:pt x="0" y="10883"/>
                    <a:pt x="0" y="10917"/>
                    <a:pt x="0" y="10947"/>
                  </a:cubicBezTo>
                  <a:cubicBezTo>
                    <a:pt x="0" y="13504"/>
                    <a:pt x="1" y="15630"/>
                    <a:pt x="315" y="18187"/>
                  </a:cubicBezTo>
                  <a:cubicBezTo>
                    <a:pt x="379" y="18867"/>
                    <a:pt x="637" y="19563"/>
                    <a:pt x="1021" y="20107"/>
                  </a:cubicBezTo>
                  <a:cubicBezTo>
                    <a:pt x="1432" y="20688"/>
                    <a:pt x="1973" y="21078"/>
                    <a:pt x="2507" y="21172"/>
                  </a:cubicBezTo>
                  <a:cubicBezTo>
                    <a:pt x="5327" y="21599"/>
                    <a:pt x="7835" y="21600"/>
                    <a:pt x="10656" y="21600"/>
                  </a:cubicBezTo>
                  <a:cubicBezTo>
                    <a:pt x="10695" y="21600"/>
                    <a:pt x="10738" y="21600"/>
                    <a:pt x="10779" y="21600"/>
                  </a:cubicBezTo>
                  <a:cubicBezTo>
                    <a:pt x="10793" y="21600"/>
                    <a:pt x="10807" y="21600"/>
                    <a:pt x="10821" y="21600"/>
                  </a:cubicBezTo>
                  <a:cubicBezTo>
                    <a:pt x="10862" y="21600"/>
                    <a:pt x="10905" y="21600"/>
                    <a:pt x="10944" y="21600"/>
                  </a:cubicBezTo>
                  <a:cubicBezTo>
                    <a:pt x="13765" y="21600"/>
                    <a:pt x="16273" y="21599"/>
                    <a:pt x="19093" y="21172"/>
                  </a:cubicBezTo>
                  <a:cubicBezTo>
                    <a:pt x="19627" y="21078"/>
                    <a:pt x="20168" y="20688"/>
                    <a:pt x="20579" y="20107"/>
                  </a:cubicBezTo>
                  <a:cubicBezTo>
                    <a:pt x="20963" y="19563"/>
                    <a:pt x="21221" y="18867"/>
                    <a:pt x="21285" y="18187"/>
                  </a:cubicBezTo>
                  <a:cubicBezTo>
                    <a:pt x="21599" y="15630"/>
                    <a:pt x="21600" y="13504"/>
                    <a:pt x="21600" y="10947"/>
                  </a:cubicBezTo>
                  <a:cubicBezTo>
                    <a:pt x="21600" y="10917"/>
                    <a:pt x="21600" y="10883"/>
                    <a:pt x="21600" y="10849"/>
                  </a:cubicBezTo>
                  <a:cubicBezTo>
                    <a:pt x="21600" y="10815"/>
                    <a:pt x="21600" y="10782"/>
                    <a:pt x="21600" y="10751"/>
                  </a:cubicBezTo>
                  <a:cubicBezTo>
                    <a:pt x="21600" y="10717"/>
                    <a:pt x="21600" y="10683"/>
                    <a:pt x="21600" y="10653"/>
                  </a:cubicBezTo>
                  <a:cubicBezTo>
                    <a:pt x="21600" y="8096"/>
                    <a:pt x="21599" y="5970"/>
                    <a:pt x="21285" y="3413"/>
                  </a:cubicBezTo>
                  <a:cubicBezTo>
                    <a:pt x="21221" y="2733"/>
                    <a:pt x="20963" y="2037"/>
                    <a:pt x="20579" y="1493"/>
                  </a:cubicBezTo>
                  <a:cubicBezTo>
                    <a:pt x="20168" y="912"/>
                    <a:pt x="19627" y="522"/>
                    <a:pt x="19093" y="428"/>
                  </a:cubicBezTo>
                  <a:cubicBezTo>
                    <a:pt x="16273" y="1"/>
                    <a:pt x="13765" y="0"/>
                    <a:pt x="10944" y="0"/>
                  </a:cubicBezTo>
                  <a:cubicBezTo>
                    <a:pt x="10905" y="0"/>
                    <a:pt x="10862" y="0"/>
                    <a:pt x="10821" y="0"/>
                  </a:cubicBezTo>
                  <a:cubicBezTo>
                    <a:pt x="10807" y="0"/>
                    <a:pt x="10793" y="0"/>
                    <a:pt x="10779" y="0"/>
                  </a:cubicBezTo>
                  <a:cubicBezTo>
                    <a:pt x="10738" y="0"/>
                    <a:pt x="10695" y="0"/>
                    <a:pt x="10656" y="0"/>
                  </a:cubicBezTo>
                  <a:close/>
                  <a:moveTo>
                    <a:pt x="8201" y="6153"/>
                  </a:moveTo>
                  <a:lnTo>
                    <a:pt x="14441" y="10394"/>
                  </a:lnTo>
                  <a:lnTo>
                    <a:pt x="8201" y="14634"/>
                  </a:lnTo>
                  <a:lnTo>
                    <a:pt x="8201" y="61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 defTabSz="457200"/>
              <a:endParaRPr lang="fr-CA" sz="2400" b="0">
                <a:latin typeface="Calibri" charset="0"/>
                <a:cs typeface="Calibri" charset="0"/>
                <a:sym typeface="Calibri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F6EC20D-4572-744A-953B-4B1A1F589939}"/>
              </a:ext>
            </a:extLst>
          </p:cNvPr>
          <p:cNvGrpSpPr/>
          <p:nvPr userDrawn="1"/>
        </p:nvGrpSpPr>
        <p:grpSpPr>
          <a:xfrm>
            <a:off x="7636735" y="1219646"/>
            <a:ext cx="633224" cy="633184"/>
            <a:chOff x="2675683" y="2747719"/>
            <a:chExt cx="1689500" cy="1689393"/>
          </a:xfrm>
        </p:grpSpPr>
        <p:sp>
          <p:nvSpPr>
            <p:cNvPr id="12" name="Oval 24">
              <a:hlinkClick r:id="rId11"/>
              <a:extLst>
                <a:ext uri="{FF2B5EF4-FFF2-40B4-BE49-F238E27FC236}">
                  <a16:creationId xmlns:a16="http://schemas.microsoft.com/office/drawing/2014/main" id="{08FFAB00-EB69-DC47-996A-068C9ED9D4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5683" y="2747719"/>
              <a:ext cx="1689500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3" name="AutoShape 25">
              <a:extLst>
                <a:ext uri="{FF2B5EF4-FFF2-40B4-BE49-F238E27FC236}">
                  <a16:creationId xmlns:a16="http://schemas.microsoft.com/office/drawing/2014/main" id="{83670C71-089A-544B-9F10-1B54D77388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6504" y="3258585"/>
              <a:ext cx="667883" cy="667662"/>
            </a:xfrm>
            <a:custGeom>
              <a:avLst/>
              <a:gdLst>
                <a:gd name="T0" fmla="+- 0 10799 1"/>
                <a:gd name="T1" fmla="*/ T0 w 21597"/>
                <a:gd name="T2" fmla="+- 0 10800 2"/>
                <a:gd name="T3" fmla="*/ 10800 h 21597"/>
                <a:gd name="T4" fmla="+- 0 10799 1"/>
                <a:gd name="T5" fmla="*/ T4 w 21597"/>
                <a:gd name="T6" fmla="+- 0 10800 2"/>
                <a:gd name="T7" fmla="*/ 10800 h 21597"/>
                <a:gd name="T8" fmla="+- 0 10799 1"/>
                <a:gd name="T9" fmla="*/ T8 w 21597"/>
                <a:gd name="T10" fmla="+- 0 10800 2"/>
                <a:gd name="T11" fmla="*/ 10800 h 21597"/>
                <a:gd name="T12" fmla="+- 0 10799 1"/>
                <a:gd name="T13" fmla="*/ T12 w 21597"/>
                <a:gd name="T14" fmla="+- 0 10800 2"/>
                <a:gd name="T15" fmla="*/ 10800 h 215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7" h="21597">
                  <a:moveTo>
                    <a:pt x="4955" y="0"/>
                  </a:moveTo>
                  <a:cubicBezTo>
                    <a:pt x="4242" y="0"/>
                    <a:pt x="3702" y="-2"/>
                    <a:pt x="3248" y="29"/>
                  </a:cubicBezTo>
                  <a:cubicBezTo>
                    <a:pt x="2794" y="59"/>
                    <a:pt x="2425" y="122"/>
                    <a:pt x="2044" y="243"/>
                  </a:cubicBezTo>
                  <a:cubicBezTo>
                    <a:pt x="1625" y="395"/>
                    <a:pt x="1251" y="636"/>
                    <a:pt x="944" y="943"/>
                  </a:cubicBezTo>
                  <a:cubicBezTo>
                    <a:pt x="637" y="1251"/>
                    <a:pt x="396" y="1624"/>
                    <a:pt x="244" y="2044"/>
                  </a:cubicBezTo>
                  <a:cubicBezTo>
                    <a:pt x="122" y="2427"/>
                    <a:pt x="60" y="2800"/>
                    <a:pt x="29" y="3254"/>
                  </a:cubicBezTo>
                  <a:cubicBezTo>
                    <a:pt x="-1" y="3707"/>
                    <a:pt x="0" y="4240"/>
                    <a:pt x="1" y="4950"/>
                  </a:cubicBezTo>
                  <a:lnTo>
                    <a:pt x="1" y="16623"/>
                  </a:lnTo>
                  <a:cubicBezTo>
                    <a:pt x="1" y="17344"/>
                    <a:pt x="-1" y="17886"/>
                    <a:pt x="29" y="18342"/>
                  </a:cubicBezTo>
                  <a:cubicBezTo>
                    <a:pt x="60" y="18799"/>
                    <a:pt x="122" y="19170"/>
                    <a:pt x="244" y="19553"/>
                  </a:cubicBezTo>
                  <a:cubicBezTo>
                    <a:pt x="396" y="19972"/>
                    <a:pt x="637" y="20345"/>
                    <a:pt x="944" y="20653"/>
                  </a:cubicBezTo>
                  <a:cubicBezTo>
                    <a:pt x="1251" y="20960"/>
                    <a:pt x="1625" y="21201"/>
                    <a:pt x="2044" y="21353"/>
                  </a:cubicBezTo>
                  <a:cubicBezTo>
                    <a:pt x="2427" y="21475"/>
                    <a:pt x="2799" y="21537"/>
                    <a:pt x="3254" y="21568"/>
                  </a:cubicBezTo>
                  <a:cubicBezTo>
                    <a:pt x="3708" y="21598"/>
                    <a:pt x="4246" y="21597"/>
                    <a:pt x="4955" y="21596"/>
                  </a:cubicBezTo>
                  <a:lnTo>
                    <a:pt x="16625" y="21596"/>
                  </a:lnTo>
                  <a:cubicBezTo>
                    <a:pt x="17346" y="21596"/>
                    <a:pt x="17884" y="21598"/>
                    <a:pt x="18339" y="21568"/>
                  </a:cubicBezTo>
                  <a:cubicBezTo>
                    <a:pt x="18793" y="21537"/>
                    <a:pt x="19166" y="21475"/>
                    <a:pt x="19548" y="21353"/>
                  </a:cubicBezTo>
                  <a:cubicBezTo>
                    <a:pt x="19967" y="21201"/>
                    <a:pt x="20345" y="20960"/>
                    <a:pt x="20654" y="20653"/>
                  </a:cubicBezTo>
                  <a:cubicBezTo>
                    <a:pt x="20963" y="20345"/>
                    <a:pt x="21202" y="19972"/>
                    <a:pt x="21354" y="19553"/>
                  </a:cubicBezTo>
                  <a:cubicBezTo>
                    <a:pt x="21476" y="19170"/>
                    <a:pt x="21538" y="18796"/>
                    <a:pt x="21569" y="18342"/>
                  </a:cubicBezTo>
                  <a:cubicBezTo>
                    <a:pt x="21599" y="17889"/>
                    <a:pt x="21598" y="17356"/>
                    <a:pt x="21597" y="16646"/>
                  </a:cubicBezTo>
                  <a:lnTo>
                    <a:pt x="21597" y="4973"/>
                  </a:lnTo>
                  <a:cubicBezTo>
                    <a:pt x="21598" y="4252"/>
                    <a:pt x="21599" y="3710"/>
                    <a:pt x="21569" y="3254"/>
                  </a:cubicBezTo>
                  <a:cubicBezTo>
                    <a:pt x="21538" y="2797"/>
                    <a:pt x="21476" y="2426"/>
                    <a:pt x="21354" y="2044"/>
                  </a:cubicBezTo>
                  <a:cubicBezTo>
                    <a:pt x="21202" y="1624"/>
                    <a:pt x="20963" y="1251"/>
                    <a:pt x="20654" y="943"/>
                  </a:cubicBezTo>
                  <a:cubicBezTo>
                    <a:pt x="20345" y="636"/>
                    <a:pt x="19967" y="395"/>
                    <a:pt x="19548" y="243"/>
                  </a:cubicBezTo>
                  <a:cubicBezTo>
                    <a:pt x="19166" y="121"/>
                    <a:pt x="18792" y="59"/>
                    <a:pt x="18339" y="29"/>
                  </a:cubicBezTo>
                  <a:cubicBezTo>
                    <a:pt x="17885" y="-2"/>
                    <a:pt x="17352" y="0"/>
                    <a:pt x="16643" y="0"/>
                  </a:cubicBezTo>
                  <a:lnTo>
                    <a:pt x="4973" y="0"/>
                  </a:lnTo>
                  <a:lnTo>
                    <a:pt x="4955" y="0"/>
                  </a:lnTo>
                  <a:close/>
                  <a:moveTo>
                    <a:pt x="16093" y="2704"/>
                  </a:moveTo>
                  <a:lnTo>
                    <a:pt x="18599" y="2704"/>
                  </a:lnTo>
                  <a:cubicBezTo>
                    <a:pt x="18766" y="2704"/>
                    <a:pt x="18851" y="2704"/>
                    <a:pt x="18941" y="2733"/>
                  </a:cubicBezTo>
                  <a:cubicBezTo>
                    <a:pt x="19039" y="2768"/>
                    <a:pt x="19113" y="2843"/>
                    <a:pt x="19149" y="2941"/>
                  </a:cubicBezTo>
                  <a:cubicBezTo>
                    <a:pt x="19177" y="3031"/>
                    <a:pt x="19178" y="3119"/>
                    <a:pt x="19178" y="3288"/>
                  </a:cubicBezTo>
                  <a:lnTo>
                    <a:pt x="19178" y="5790"/>
                  </a:lnTo>
                  <a:cubicBezTo>
                    <a:pt x="19178" y="5956"/>
                    <a:pt x="19177" y="6041"/>
                    <a:pt x="19149" y="6131"/>
                  </a:cubicBezTo>
                  <a:cubicBezTo>
                    <a:pt x="19113" y="6230"/>
                    <a:pt x="19039" y="6304"/>
                    <a:pt x="18941" y="6340"/>
                  </a:cubicBezTo>
                  <a:cubicBezTo>
                    <a:pt x="18851" y="6368"/>
                    <a:pt x="18763" y="6369"/>
                    <a:pt x="18593" y="6369"/>
                  </a:cubicBezTo>
                  <a:lnTo>
                    <a:pt x="16093" y="6369"/>
                  </a:lnTo>
                  <a:cubicBezTo>
                    <a:pt x="15926" y="6369"/>
                    <a:pt x="15841" y="6368"/>
                    <a:pt x="15751" y="6340"/>
                  </a:cubicBezTo>
                  <a:cubicBezTo>
                    <a:pt x="15653" y="6304"/>
                    <a:pt x="15573" y="6230"/>
                    <a:pt x="15537" y="6131"/>
                  </a:cubicBezTo>
                  <a:cubicBezTo>
                    <a:pt x="15508" y="6041"/>
                    <a:pt x="15514" y="5953"/>
                    <a:pt x="15514" y="5784"/>
                  </a:cubicBezTo>
                  <a:lnTo>
                    <a:pt x="15514" y="3283"/>
                  </a:lnTo>
                  <a:cubicBezTo>
                    <a:pt x="15514" y="3116"/>
                    <a:pt x="15508" y="3031"/>
                    <a:pt x="15537" y="2941"/>
                  </a:cubicBezTo>
                  <a:cubicBezTo>
                    <a:pt x="15573" y="2843"/>
                    <a:pt x="15653" y="2768"/>
                    <a:pt x="15751" y="2733"/>
                  </a:cubicBezTo>
                  <a:cubicBezTo>
                    <a:pt x="15841" y="2704"/>
                    <a:pt x="15923" y="2704"/>
                    <a:pt x="16093" y="2704"/>
                  </a:cubicBezTo>
                  <a:close/>
                  <a:moveTo>
                    <a:pt x="10796" y="6537"/>
                  </a:moveTo>
                  <a:cubicBezTo>
                    <a:pt x="11896" y="6537"/>
                    <a:pt x="13001" y="6953"/>
                    <a:pt x="13841" y="7793"/>
                  </a:cubicBezTo>
                  <a:cubicBezTo>
                    <a:pt x="15520" y="9473"/>
                    <a:pt x="15520" y="12199"/>
                    <a:pt x="13841" y="13878"/>
                  </a:cubicBezTo>
                  <a:cubicBezTo>
                    <a:pt x="12162" y="15558"/>
                    <a:pt x="9436" y="15558"/>
                    <a:pt x="7757" y="13878"/>
                  </a:cubicBezTo>
                  <a:cubicBezTo>
                    <a:pt x="6078" y="12199"/>
                    <a:pt x="6078" y="9473"/>
                    <a:pt x="7757" y="7793"/>
                  </a:cubicBezTo>
                  <a:cubicBezTo>
                    <a:pt x="8597" y="6953"/>
                    <a:pt x="9696" y="6537"/>
                    <a:pt x="10796" y="6537"/>
                  </a:cubicBezTo>
                  <a:close/>
                  <a:moveTo>
                    <a:pt x="2403" y="9565"/>
                  </a:moveTo>
                  <a:lnTo>
                    <a:pt x="4191" y="9565"/>
                  </a:lnTo>
                  <a:cubicBezTo>
                    <a:pt x="3785" y="11684"/>
                    <a:pt x="4397" y="13957"/>
                    <a:pt x="6038" y="15598"/>
                  </a:cubicBezTo>
                  <a:cubicBezTo>
                    <a:pt x="8667" y="18228"/>
                    <a:pt x="12931" y="18228"/>
                    <a:pt x="15560" y="15598"/>
                  </a:cubicBezTo>
                  <a:cubicBezTo>
                    <a:pt x="17201" y="13957"/>
                    <a:pt x="17813" y="11684"/>
                    <a:pt x="17407" y="9565"/>
                  </a:cubicBezTo>
                  <a:lnTo>
                    <a:pt x="19195" y="9565"/>
                  </a:lnTo>
                  <a:lnTo>
                    <a:pt x="19195" y="17567"/>
                  </a:lnTo>
                  <a:cubicBezTo>
                    <a:pt x="19195" y="17800"/>
                    <a:pt x="19194" y="17974"/>
                    <a:pt x="19184" y="18122"/>
                  </a:cubicBezTo>
                  <a:cubicBezTo>
                    <a:pt x="19173" y="18271"/>
                    <a:pt x="19154" y="18396"/>
                    <a:pt x="19114" y="18522"/>
                  </a:cubicBezTo>
                  <a:cubicBezTo>
                    <a:pt x="19064" y="18660"/>
                    <a:pt x="18986" y="18779"/>
                    <a:pt x="18883" y="18881"/>
                  </a:cubicBezTo>
                  <a:cubicBezTo>
                    <a:pt x="18780" y="18983"/>
                    <a:pt x="18655" y="19064"/>
                    <a:pt x="18518" y="19113"/>
                  </a:cubicBezTo>
                  <a:cubicBezTo>
                    <a:pt x="18392" y="19153"/>
                    <a:pt x="18268" y="19172"/>
                    <a:pt x="18119" y="19182"/>
                  </a:cubicBezTo>
                  <a:cubicBezTo>
                    <a:pt x="17969" y="19192"/>
                    <a:pt x="17794" y="19194"/>
                    <a:pt x="17557" y="19194"/>
                  </a:cubicBezTo>
                  <a:lnTo>
                    <a:pt x="4035" y="19194"/>
                  </a:lnTo>
                  <a:cubicBezTo>
                    <a:pt x="3801" y="19194"/>
                    <a:pt x="3628" y="19192"/>
                    <a:pt x="3479" y="19182"/>
                  </a:cubicBezTo>
                  <a:cubicBezTo>
                    <a:pt x="3331" y="19172"/>
                    <a:pt x="3206" y="19153"/>
                    <a:pt x="3080" y="19113"/>
                  </a:cubicBezTo>
                  <a:cubicBezTo>
                    <a:pt x="2943" y="19064"/>
                    <a:pt x="2818" y="18983"/>
                    <a:pt x="2715" y="18881"/>
                  </a:cubicBezTo>
                  <a:cubicBezTo>
                    <a:pt x="2612" y="18779"/>
                    <a:pt x="2534" y="18660"/>
                    <a:pt x="2484" y="18522"/>
                  </a:cubicBezTo>
                  <a:cubicBezTo>
                    <a:pt x="2444" y="18396"/>
                    <a:pt x="2425" y="18273"/>
                    <a:pt x="2414" y="18122"/>
                  </a:cubicBezTo>
                  <a:cubicBezTo>
                    <a:pt x="2404" y="17972"/>
                    <a:pt x="2403" y="17792"/>
                    <a:pt x="2403" y="17555"/>
                  </a:cubicBezTo>
                  <a:lnTo>
                    <a:pt x="2403" y="9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ED6897F-432C-4841-AA6B-8FA6AB93D0CE}"/>
              </a:ext>
            </a:extLst>
          </p:cNvPr>
          <p:cNvGrpSpPr/>
          <p:nvPr userDrawn="1"/>
        </p:nvGrpSpPr>
        <p:grpSpPr>
          <a:xfrm>
            <a:off x="7636735" y="4396728"/>
            <a:ext cx="633224" cy="633184"/>
            <a:chOff x="7305431" y="4396728"/>
            <a:chExt cx="633224" cy="633184"/>
          </a:xfrm>
        </p:grpSpPr>
        <p:sp>
          <p:nvSpPr>
            <p:cNvPr id="41" name="Oval 24">
              <a:hlinkClick r:id="rId13"/>
              <a:extLst>
                <a:ext uri="{FF2B5EF4-FFF2-40B4-BE49-F238E27FC236}">
                  <a16:creationId xmlns:a16="http://schemas.microsoft.com/office/drawing/2014/main" id="{ED7ACFDB-E89F-1F48-B702-3327D535CC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5431" y="4396728"/>
              <a:ext cx="633224" cy="6331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9" name="AutoShape 4">
              <a:extLst>
                <a:ext uri="{FF2B5EF4-FFF2-40B4-BE49-F238E27FC236}">
                  <a16:creationId xmlns:a16="http://schemas.microsoft.com/office/drawing/2014/main" id="{D1059C79-39D9-CE4C-997D-52B8A82394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34602" y="4546903"/>
              <a:ext cx="174883" cy="332835"/>
            </a:xfrm>
            <a:custGeom>
              <a:avLst/>
              <a:gdLst>
                <a:gd name="T0" fmla="*/ 10800 w 21600"/>
                <a:gd name="T1" fmla="+- 0 10802 5"/>
                <a:gd name="T2" fmla="*/ 10802 h 21595"/>
                <a:gd name="T3" fmla="*/ 10800 w 21600"/>
                <a:gd name="T4" fmla="+- 0 10802 5"/>
                <a:gd name="T5" fmla="*/ 10802 h 21595"/>
                <a:gd name="T6" fmla="*/ 10800 w 21600"/>
                <a:gd name="T7" fmla="+- 0 10802 5"/>
                <a:gd name="T8" fmla="*/ 10802 h 21595"/>
                <a:gd name="T9" fmla="*/ 10800 w 21600"/>
                <a:gd name="T10" fmla="+- 0 10802 5"/>
                <a:gd name="T11" fmla="*/ 10802 h 21595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5">
                  <a:moveTo>
                    <a:pt x="14325" y="0"/>
                  </a:moveTo>
                  <a:cubicBezTo>
                    <a:pt x="11947" y="-5"/>
                    <a:pt x="9683" y="535"/>
                    <a:pt x="8120" y="1477"/>
                  </a:cubicBezTo>
                  <a:cubicBezTo>
                    <a:pt x="6945" y="2186"/>
                    <a:pt x="6249" y="3081"/>
                    <a:pt x="6144" y="4019"/>
                  </a:cubicBezTo>
                  <a:lnTo>
                    <a:pt x="6123" y="7733"/>
                  </a:lnTo>
                  <a:lnTo>
                    <a:pt x="0" y="7733"/>
                  </a:lnTo>
                  <a:lnTo>
                    <a:pt x="0" y="11796"/>
                  </a:lnTo>
                  <a:lnTo>
                    <a:pt x="6103" y="11796"/>
                  </a:lnTo>
                  <a:lnTo>
                    <a:pt x="6052" y="21595"/>
                  </a:lnTo>
                  <a:lnTo>
                    <a:pt x="14509" y="21595"/>
                  </a:lnTo>
                  <a:lnTo>
                    <a:pt x="14509" y="11796"/>
                  </a:lnTo>
                  <a:lnTo>
                    <a:pt x="20469" y="11796"/>
                  </a:lnTo>
                  <a:lnTo>
                    <a:pt x="21447" y="7733"/>
                  </a:lnTo>
                  <a:lnTo>
                    <a:pt x="14509" y="7733"/>
                  </a:lnTo>
                  <a:lnTo>
                    <a:pt x="14509" y="4988"/>
                  </a:lnTo>
                  <a:cubicBezTo>
                    <a:pt x="14453" y="4560"/>
                    <a:pt x="14822" y="4150"/>
                    <a:pt x="15487" y="3901"/>
                  </a:cubicBezTo>
                  <a:cubicBezTo>
                    <a:pt x="15925" y="3738"/>
                    <a:pt x="16459" y="3660"/>
                    <a:pt x="16995" y="3682"/>
                  </a:cubicBezTo>
                  <a:lnTo>
                    <a:pt x="21600" y="3677"/>
                  </a:lnTo>
                  <a:lnTo>
                    <a:pt x="21590" y="0"/>
                  </a:lnTo>
                  <a:lnTo>
                    <a:pt x="14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5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t médias sociaux / visuels / Gris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E4A9FAEC-DFEB-7D48-933D-AD39228790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904219" y="4703597"/>
            <a:ext cx="630976" cy="630936"/>
            <a:chOff x="8915400" y="2747719"/>
            <a:chExt cx="1689500" cy="1689393"/>
          </a:xfrm>
        </p:grpSpPr>
        <p:sp>
          <p:nvSpPr>
            <p:cNvPr id="15" name="Oval 24">
              <a:hlinkClick r:id="rId2"/>
              <a:extLst>
                <a:ext uri="{FF2B5EF4-FFF2-40B4-BE49-F238E27FC236}">
                  <a16:creationId xmlns:a16="http://schemas.microsoft.com/office/drawing/2014/main" id="{62A606C5-4F39-8D44-9797-B64C1498AA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15400" y="2747719"/>
              <a:ext cx="1689500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E4CEA755-B11D-CF4B-8E46-6CCAF33E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21750" y="3254015"/>
              <a:ext cx="676800" cy="676800"/>
            </a:xfrm>
            <a:prstGeom prst="rect">
              <a:avLst/>
            </a:prstGeom>
          </p:spPr>
        </p:pic>
      </p:grpSp>
      <p:pic>
        <p:nvPicPr>
          <p:cNvPr id="20" name="Image 19">
            <a:hlinkClick r:id="rId2"/>
            <a:extLst>
              <a:ext uri="{FF2B5EF4-FFF2-40B4-BE49-F238E27FC236}">
                <a16:creationId xmlns:a16="http://schemas.microsoft.com/office/drawing/2014/main" id="{B77E822F-10CB-F044-8B47-4F2ABE2F82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80632" y="5937409"/>
            <a:ext cx="1990399" cy="3749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20806A-F03F-CB41-B2A3-411449387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42" r="857"/>
          <a:stretch/>
        </p:blipFill>
        <p:spPr>
          <a:xfrm>
            <a:off x="6417032" y="896158"/>
            <a:ext cx="1506886" cy="1280160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1FF124-5BA3-A34F-A3A4-36DFF648DE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17032" y="2504224"/>
            <a:ext cx="1508760" cy="1159542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5F1DF49-12DA-F14D-9586-37C4AABA3B4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17032" y="3991671"/>
            <a:ext cx="1508760" cy="1443298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795DB5-B5E1-E948-89BA-A23D24BDC0D2}"/>
              </a:ext>
            </a:extLst>
          </p:cNvPr>
          <p:cNvGrpSpPr/>
          <p:nvPr userDrawn="1"/>
        </p:nvGrpSpPr>
        <p:grpSpPr>
          <a:xfrm>
            <a:off x="633876" y="1539205"/>
            <a:ext cx="5171662" cy="3102997"/>
            <a:chOff x="381000" y="10072"/>
            <a:chExt cx="8203095" cy="492185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67C8D97-503E-3046-9B3B-AB778AF3BC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r="5751" b="4251"/>
            <a:stretch/>
          </p:blipFill>
          <p:spPr>
            <a:xfrm>
              <a:off x="1500020" y="437322"/>
              <a:ext cx="5966255" cy="376096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075B647C-F0AF-3D45-94E2-C4370D0A0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381000" y="10072"/>
              <a:ext cx="8203095" cy="4921857"/>
            </a:xfrm>
            <a:prstGeom prst="rect">
              <a:avLst/>
            </a:prstGeom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162F5037-CBD6-1E45-B104-738EA7ED937E}"/>
              </a:ext>
            </a:extLst>
          </p:cNvPr>
          <p:cNvSpPr txBox="1"/>
          <p:nvPr userDrawn="1"/>
        </p:nvSpPr>
        <p:spPr>
          <a:xfrm>
            <a:off x="2793948" y="5419396"/>
            <a:ext cx="8515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educaloi</a:t>
            </a:r>
            <a:endParaRPr lang="fr-CA" sz="1400" b="0" i="0" u="none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AA35250-FC5E-724F-B677-AF693DA379CC}"/>
              </a:ext>
            </a:extLst>
          </p:cNvPr>
          <p:cNvSpPr txBox="1"/>
          <p:nvPr userDrawn="1"/>
        </p:nvSpPr>
        <p:spPr>
          <a:xfrm>
            <a:off x="8384373" y="1382350"/>
            <a:ext cx="169629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Instagram/</a:t>
            </a:r>
            <a:r>
              <a:rPr lang="fr-CA" sz="1400" b="0" i="0" u="sng" strike="noStrike" kern="1200" err="1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F51B835-712A-A04A-A8DC-907BB47EEE29}"/>
              </a:ext>
            </a:extLst>
          </p:cNvPr>
          <p:cNvSpPr txBox="1"/>
          <p:nvPr userDrawn="1"/>
        </p:nvSpPr>
        <p:spPr>
          <a:xfrm>
            <a:off x="8384373" y="2930107"/>
            <a:ext cx="159460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YouTube/educaloi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57BE564-1AE0-D94B-AAEC-B10959F86202}"/>
              </a:ext>
            </a:extLst>
          </p:cNvPr>
          <p:cNvSpPr txBox="1"/>
          <p:nvPr userDrawn="1"/>
        </p:nvSpPr>
        <p:spPr>
          <a:xfrm>
            <a:off x="8384373" y="4559432"/>
            <a:ext cx="168668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Facebook/educaloi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D48372F-8427-7D46-9C02-0C01144C0B57}"/>
              </a:ext>
            </a:extLst>
          </p:cNvPr>
          <p:cNvGrpSpPr/>
          <p:nvPr userDrawn="1"/>
        </p:nvGrpSpPr>
        <p:grpSpPr>
          <a:xfrm>
            <a:off x="7636735" y="2767403"/>
            <a:ext cx="633224" cy="633184"/>
            <a:chOff x="539551" y="2747719"/>
            <a:chExt cx="1689499" cy="1689393"/>
          </a:xfrm>
        </p:grpSpPr>
        <p:sp>
          <p:nvSpPr>
            <p:cNvPr id="10" name="Oval 18">
              <a:hlinkClick r:id="rId12"/>
              <a:extLst>
                <a:ext uri="{FF2B5EF4-FFF2-40B4-BE49-F238E27FC236}">
                  <a16:creationId xmlns:a16="http://schemas.microsoft.com/office/drawing/2014/main" id="{464EB328-49C2-0F4A-A81B-5F5F76C853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51" y="2747719"/>
              <a:ext cx="1689499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1" name="AutoShape 19">
              <a:extLst>
                <a:ext uri="{FF2B5EF4-FFF2-40B4-BE49-F238E27FC236}">
                  <a16:creationId xmlns:a16="http://schemas.microsoft.com/office/drawing/2014/main" id="{6D0483B1-CDD0-BE45-821D-0732AC9B2D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3650" y="3322308"/>
              <a:ext cx="749689" cy="5516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656" y="0"/>
                  </a:moveTo>
                  <a:cubicBezTo>
                    <a:pt x="7835" y="0"/>
                    <a:pt x="5327" y="1"/>
                    <a:pt x="2507" y="428"/>
                  </a:cubicBezTo>
                  <a:cubicBezTo>
                    <a:pt x="1973" y="522"/>
                    <a:pt x="1432" y="912"/>
                    <a:pt x="1021" y="1493"/>
                  </a:cubicBezTo>
                  <a:cubicBezTo>
                    <a:pt x="637" y="2037"/>
                    <a:pt x="379" y="2733"/>
                    <a:pt x="315" y="3413"/>
                  </a:cubicBezTo>
                  <a:cubicBezTo>
                    <a:pt x="1" y="5970"/>
                    <a:pt x="0" y="8096"/>
                    <a:pt x="0" y="10653"/>
                  </a:cubicBezTo>
                  <a:cubicBezTo>
                    <a:pt x="0" y="10683"/>
                    <a:pt x="0" y="10717"/>
                    <a:pt x="0" y="10751"/>
                  </a:cubicBezTo>
                  <a:cubicBezTo>
                    <a:pt x="0" y="10785"/>
                    <a:pt x="0" y="10818"/>
                    <a:pt x="0" y="10849"/>
                  </a:cubicBezTo>
                  <a:cubicBezTo>
                    <a:pt x="0" y="10883"/>
                    <a:pt x="0" y="10917"/>
                    <a:pt x="0" y="10947"/>
                  </a:cubicBezTo>
                  <a:cubicBezTo>
                    <a:pt x="0" y="13504"/>
                    <a:pt x="1" y="15630"/>
                    <a:pt x="315" y="18187"/>
                  </a:cubicBezTo>
                  <a:cubicBezTo>
                    <a:pt x="379" y="18867"/>
                    <a:pt x="637" y="19563"/>
                    <a:pt x="1021" y="20107"/>
                  </a:cubicBezTo>
                  <a:cubicBezTo>
                    <a:pt x="1432" y="20688"/>
                    <a:pt x="1973" y="21078"/>
                    <a:pt x="2507" y="21172"/>
                  </a:cubicBezTo>
                  <a:cubicBezTo>
                    <a:pt x="5327" y="21599"/>
                    <a:pt x="7835" y="21600"/>
                    <a:pt x="10656" y="21600"/>
                  </a:cubicBezTo>
                  <a:cubicBezTo>
                    <a:pt x="10695" y="21600"/>
                    <a:pt x="10738" y="21600"/>
                    <a:pt x="10779" y="21600"/>
                  </a:cubicBezTo>
                  <a:cubicBezTo>
                    <a:pt x="10793" y="21600"/>
                    <a:pt x="10807" y="21600"/>
                    <a:pt x="10821" y="21600"/>
                  </a:cubicBezTo>
                  <a:cubicBezTo>
                    <a:pt x="10862" y="21600"/>
                    <a:pt x="10905" y="21600"/>
                    <a:pt x="10944" y="21600"/>
                  </a:cubicBezTo>
                  <a:cubicBezTo>
                    <a:pt x="13765" y="21600"/>
                    <a:pt x="16273" y="21599"/>
                    <a:pt x="19093" y="21172"/>
                  </a:cubicBezTo>
                  <a:cubicBezTo>
                    <a:pt x="19627" y="21078"/>
                    <a:pt x="20168" y="20688"/>
                    <a:pt x="20579" y="20107"/>
                  </a:cubicBezTo>
                  <a:cubicBezTo>
                    <a:pt x="20963" y="19563"/>
                    <a:pt x="21221" y="18867"/>
                    <a:pt x="21285" y="18187"/>
                  </a:cubicBezTo>
                  <a:cubicBezTo>
                    <a:pt x="21599" y="15630"/>
                    <a:pt x="21600" y="13504"/>
                    <a:pt x="21600" y="10947"/>
                  </a:cubicBezTo>
                  <a:cubicBezTo>
                    <a:pt x="21600" y="10917"/>
                    <a:pt x="21600" y="10883"/>
                    <a:pt x="21600" y="10849"/>
                  </a:cubicBezTo>
                  <a:cubicBezTo>
                    <a:pt x="21600" y="10815"/>
                    <a:pt x="21600" y="10782"/>
                    <a:pt x="21600" y="10751"/>
                  </a:cubicBezTo>
                  <a:cubicBezTo>
                    <a:pt x="21600" y="10717"/>
                    <a:pt x="21600" y="10683"/>
                    <a:pt x="21600" y="10653"/>
                  </a:cubicBezTo>
                  <a:cubicBezTo>
                    <a:pt x="21600" y="8096"/>
                    <a:pt x="21599" y="5970"/>
                    <a:pt x="21285" y="3413"/>
                  </a:cubicBezTo>
                  <a:cubicBezTo>
                    <a:pt x="21221" y="2733"/>
                    <a:pt x="20963" y="2037"/>
                    <a:pt x="20579" y="1493"/>
                  </a:cubicBezTo>
                  <a:cubicBezTo>
                    <a:pt x="20168" y="912"/>
                    <a:pt x="19627" y="522"/>
                    <a:pt x="19093" y="428"/>
                  </a:cubicBezTo>
                  <a:cubicBezTo>
                    <a:pt x="16273" y="1"/>
                    <a:pt x="13765" y="0"/>
                    <a:pt x="10944" y="0"/>
                  </a:cubicBezTo>
                  <a:cubicBezTo>
                    <a:pt x="10905" y="0"/>
                    <a:pt x="10862" y="0"/>
                    <a:pt x="10821" y="0"/>
                  </a:cubicBezTo>
                  <a:cubicBezTo>
                    <a:pt x="10807" y="0"/>
                    <a:pt x="10793" y="0"/>
                    <a:pt x="10779" y="0"/>
                  </a:cubicBezTo>
                  <a:cubicBezTo>
                    <a:pt x="10738" y="0"/>
                    <a:pt x="10695" y="0"/>
                    <a:pt x="10656" y="0"/>
                  </a:cubicBezTo>
                  <a:close/>
                  <a:moveTo>
                    <a:pt x="8201" y="6153"/>
                  </a:moveTo>
                  <a:lnTo>
                    <a:pt x="14441" y="10394"/>
                  </a:lnTo>
                  <a:lnTo>
                    <a:pt x="8201" y="14634"/>
                  </a:lnTo>
                  <a:lnTo>
                    <a:pt x="8201" y="61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 defTabSz="457200"/>
              <a:endParaRPr lang="fr-CA" sz="2400" b="0">
                <a:latin typeface="Calibri" charset="0"/>
                <a:cs typeface="Calibri" charset="0"/>
                <a:sym typeface="Calibri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F6EC20D-4572-744A-953B-4B1A1F589939}"/>
              </a:ext>
            </a:extLst>
          </p:cNvPr>
          <p:cNvGrpSpPr/>
          <p:nvPr userDrawn="1"/>
        </p:nvGrpSpPr>
        <p:grpSpPr>
          <a:xfrm>
            <a:off x="7636735" y="1219646"/>
            <a:ext cx="633224" cy="633184"/>
            <a:chOff x="2675683" y="2747719"/>
            <a:chExt cx="1689500" cy="1689393"/>
          </a:xfrm>
        </p:grpSpPr>
        <p:sp>
          <p:nvSpPr>
            <p:cNvPr id="12" name="Oval 24">
              <a:hlinkClick r:id="rId11"/>
              <a:extLst>
                <a:ext uri="{FF2B5EF4-FFF2-40B4-BE49-F238E27FC236}">
                  <a16:creationId xmlns:a16="http://schemas.microsoft.com/office/drawing/2014/main" id="{08FFAB00-EB69-DC47-996A-068C9ED9D4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5683" y="2747719"/>
              <a:ext cx="1689500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3" name="AutoShape 25">
              <a:extLst>
                <a:ext uri="{FF2B5EF4-FFF2-40B4-BE49-F238E27FC236}">
                  <a16:creationId xmlns:a16="http://schemas.microsoft.com/office/drawing/2014/main" id="{83670C71-089A-544B-9F10-1B54D77388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6504" y="3258585"/>
              <a:ext cx="667883" cy="667662"/>
            </a:xfrm>
            <a:custGeom>
              <a:avLst/>
              <a:gdLst>
                <a:gd name="T0" fmla="+- 0 10799 1"/>
                <a:gd name="T1" fmla="*/ T0 w 21597"/>
                <a:gd name="T2" fmla="+- 0 10800 2"/>
                <a:gd name="T3" fmla="*/ 10800 h 21597"/>
                <a:gd name="T4" fmla="+- 0 10799 1"/>
                <a:gd name="T5" fmla="*/ T4 w 21597"/>
                <a:gd name="T6" fmla="+- 0 10800 2"/>
                <a:gd name="T7" fmla="*/ 10800 h 21597"/>
                <a:gd name="T8" fmla="+- 0 10799 1"/>
                <a:gd name="T9" fmla="*/ T8 w 21597"/>
                <a:gd name="T10" fmla="+- 0 10800 2"/>
                <a:gd name="T11" fmla="*/ 10800 h 21597"/>
                <a:gd name="T12" fmla="+- 0 10799 1"/>
                <a:gd name="T13" fmla="*/ T12 w 21597"/>
                <a:gd name="T14" fmla="+- 0 10800 2"/>
                <a:gd name="T15" fmla="*/ 10800 h 215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7" h="21597">
                  <a:moveTo>
                    <a:pt x="4955" y="0"/>
                  </a:moveTo>
                  <a:cubicBezTo>
                    <a:pt x="4242" y="0"/>
                    <a:pt x="3702" y="-2"/>
                    <a:pt x="3248" y="29"/>
                  </a:cubicBezTo>
                  <a:cubicBezTo>
                    <a:pt x="2794" y="59"/>
                    <a:pt x="2425" y="122"/>
                    <a:pt x="2044" y="243"/>
                  </a:cubicBezTo>
                  <a:cubicBezTo>
                    <a:pt x="1625" y="395"/>
                    <a:pt x="1251" y="636"/>
                    <a:pt x="944" y="943"/>
                  </a:cubicBezTo>
                  <a:cubicBezTo>
                    <a:pt x="637" y="1251"/>
                    <a:pt x="396" y="1624"/>
                    <a:pt x="244" y="2044"/>
                  </a:cubicBezTo>
                  <a:cubicBezTo>
                    <a:pt x="122" y="2427"/>
                    <a:pt x="60" y="2800"/>
                    <a:pt x="29" y="3254"/>
                  </a:cubicBezTo>
                  <a:cubicBezTo>
                    <a:pt x="-1" y="3707"/>
                    <a:pt x="0" y="4240"/>
                    <a:pt x="1" y="4950"/>
                  </a:cubicBezTo>
                  <a:lnTo>
                    <a:pt x="1" y="16623"/>
                  </a:lnTo>
                  <a:cubicBezTo>
                    <a:pt x="1" y="17344"/>
                    <a:pt x="-1" y="17886"/>
                    <a:pt x="29" y="18342"/>
                  </a:cubicBezTo>
                  <a:cubicBezTo>
                    <a:pt x="60" y="18799"/>
                    <a:pt x="122" y="19170"/>
                    <a:pt x="244" y="19553"/>
                  </a:cubicBezTo>
                  <a:cubicBezTo>
                    <a:pt x="396" y="19972"/>
                    <a:pt x="637" y="20345"/>
                    <a:pt x="944" y="20653"/>
                  </a:cubicBezTo>
                  <a:cubicBezTo>
                    <a:pt x="1251" y="20960"/>
                    <a:pt x="1625" y="21201"/>
                    <a:pt x="2044" y="21353"/>
                  </a:cubicBezTo>
                  <a:cubicBezTo>
                    <a:pt x="2427" y="21475"/>
                    <a:pt x="2799" y="21537"/>
                    <a:pt x="3254" y="21568"/>
                  </a:cubicBezTo>
                  <a:cubicBezTo>
                    <a:pt x="3708" y="21598"/>
                    <a:pt x="4246" y="21597"/>
                    <a:pt x="4955" y="21596"/>
                  </a:cubicBezTo>
                  <a:lnTo>
                    <a:pt x="16625" y="21596"/>
                  </a:lnTo>
                  <a:cubicBezTo>
                    <a:pt x="17346" y="21596"/>
                    <a:pt x="17884" y="21598"/>
                    <a:pt x="18339" y="21568"/>
                  </a:cubicBezTo>
                  <a:cubicBezTo>
                    <a:pt x="18793" y="21537"/>
                    <a:pt x="19166" y="21475"/>
                    <a:pt x="19548" y="21353"/>
                  </a:cubicBezTo>
                  <a:cubicBezTo>
                    <a:pt x="19967" y="21201"/>
                    <a:pt x="20345" y="20960"/>
                    <a:pt x="20654" y="20653"/>
                  </a:cubicBezTo>
                  <a:cubicBezTo>
                    <a:pt x="20963" y="20345"/>
                    <a:pt x="21202" y="19972"/>
                    <a:pt x="21354" y="19553"/>
                  </a:cubicBezTo>
                  <a:cubicBezTo>
                    <a:pt x="21476" y="19170"/>
                    <a:pt x="21538" y="18796"/>
                    <a:pt x="21569" y="18342"/>
                  </a:cubicBezTo>
                  <a:cubicBezTo>
                    <a:pt x="21599" y="17889"/>
                    <a:pt x="21598" y="17356"/>
                    <a:pt x="21597" y="16646"/>
                  </a:cubicBezTo>
                  <a:lnTo>
                    <a:pt x="21597" y="4973"/>
                  </a:lnTo>
                  <a:cubicBezTo>
                    <a:pt x="21598" y="4252"/>
                    <a:pt x="21599" y="3710"/>
                    <a:pt x="21569" y="3254"/>
                  </a:cubicBezTo>
                  <a:cubicBezTo>
                    <a:pt x="21538" y="2797"/>
                    <a:pt x="21476" y="2426"/>
                    <a:pt x="21354" y="2044"/>
                  </a:cubicBezTo>
                  <a:cubicBezTo>
                    <a:pt x="21202" y="1624"/>
                    <a:pt x="20963" y="1251"/>
                    <a:pt x="20654" y="943"/>
                  </a:cubicBezTo>
                  <a:cubicBezTo>
                    <a:pt x="20345" y="636"/>
                    <a:pt x="19967" y="395"/>
                    <a:pt x="19548" y="243"/>
                  </a:cubicBezTo>
                  <a:cubicBezTo>
                    <a:pt x="19166" y="121"/>
                    <a:pt x="18792" y="59"/>
                    <a:pt x="18339" y="29"/>
                  </a:cubicBezTo>
                  <a:cubicBezTo>
                    <a:pt x="17885" y="-2"/>
                    <a:pt x="17352" y="0"/>
                    <a:pt x="16643" y="0"/>
                  </a:cubicBezTo>
                  <a:lnTo>
                    <a:pt x="4973" y="0"/>
                  </a:lnTo>
                  <a:lnTo>
                    <a:pt x="4955" y="0"/>
                  </a:lnTo>
                  <a:close/>
                  <a:moveTo>
                    <a:pt x="16093" y="2704"/>
                  </a:moveTo>
                  <a:lnTo>
                    <a:pt x="18599" y="2704"/>
                  </a:lnTo>
                  <a:cubicBezTo>
                    <a:pt x="18766" y="2704"/>
                    <a:pt x="18851" y="2704"/>
                    <a:pt x="18941" y="2733"/>
                  </a:cubicBezTo>
                  <a:cubicBezTo>
                    <a:pt x="19039" y="2768"/>
                    <a:pt x="19113" y="2843"/>
                    <a:pt x="19149" y="2941"/>
                  </a:cubicBezTo>
                  <a:cubicBezTo>
                    <a:pt x="19177" y="3031"/>
                    <a:pt x="19178" y="3119"/>
                    <a:pt x="19178" y="3288"/>
                  </a:cubicBezTo>
                  <a:lnTo>
                    <a:pt x="19178" y="5790"/>
                  </a:lnTo>
                  <a:cubicBezTo>
                    <a:pt x="19178" y="5956"/>
                    <a:pt x="19177" y="6041"/>
                    <a:pt x="19149" y="6131"/>
                  </a:cubicBezTo>
                  <a:cubicBezTo>
                    <a:pt x="19113" y="6230"/>
                    <a:pt x="19039" y="6304"/>
                    <a:pt x="18941" y="6340"/>
                  </a:cubicBezTo>
                  <a:cubicBezTo>
                    <a:pt x="18851" y="6368"/>
                    <a:pt x="18763" y="6369"/>
                    <a:pt x="18593" y="6369"/>
                  </a:cubicBezTo>
                  <a:lnTo>
                    <a:pt x="16093" y="6369"/>
                  </a:lnTo>
                  <a:cubicBezTo>
                    <a:pt x="15926" y="6369"/>
                    <a:pt x="15841" y="6368"/>
                    <a:pt x="15751" y="6340"/>
                  </a:cubicBezTo>
                  <a:cubicBezTo>
                    <a:pt x="15653" y="6304"/>
                    <a:pt x="15573" y="6230"/>
                    <a:pt x="15537" y="6131"/>
                  </a:cubicBezTo>
                  <a:cubicBezTo>
                    <a:pt x="15508" y="6041"/>
                    <a:pt x="15514" y="5953"/>
                    <a:pt x="15514" y="5784"/>
                  </a:cubicBezTo>
                  <a:lnTo>
                    <a:pt x="15514" y="3283"/>
                  </a:lnTo>
                  <a:cubicBezTo>
                    <a:pt x="15514" y="3116"/>
                    <a:pt x="15508" y="3031"/>
                    <a:pt x="15537" y="2941"/>
                  </a:cubicBezTo>
                  <a:cubicBezTo>
                    <a:pt x="15573" y="2843"/>
                    <a:pt x="15653" y="2768"/>
                    <a:pt x="15751" y="2733"/>
                  </a:cubicBezTo>
                  <a:cubicBezTo>
                    <a:pt x="15841" y="2704"/>
                    <a:pt x="15923" y="2704"/>
                    <a:pt x="16093" y="2704"/>
                  </a:cubicBezTo>
                  <a:close/>
                  <a:moveTo>
                    <a:pt x="10796" y="6537"/>
                  </a:moveTo>
                  <a:cubicBezTo>
                    <a:pt x="11896" y="6537"/>
                    <a:pt x="13001" y="6953"/>
                    <a:pt x="13841" y="7793"/>
                  </a:cubicBezTo>
                  <a:cubicBezTo>
                    <a:pt x="15520" y="9473"/>
                    <a:pt x="15520" y="12199"/>
                    <a:pt x="13841" y="13878"/>
                  </a:cubicBezTo>
                  <a:cubicBezTo>
                    <a:pt x="12162" y="15558"/>
                    <a:pt x="9436" y="15558"/>
                    <a:pt x="7757" y="13878"/>
                  </a:cubicBezTo>
                  <a:cubicBezTo>
                    <a:pt x="6078" y="12199"/>
                    <a:pt x="6078" y="9473"/>
                    <a:pt x="7757" y="7793"/>
                  </a:cubicBezTo>
                  <a:cubicBezTo>
                    <a:pt x="8597" y="6953"/>
                    <a:pt x="9696" y="6537"/>
                    <a:pt x="10796" y="6537"/>
                  </a:cubicBezTo>
                  <a:close/>
                  <a:moveTo>
                    <a:pt x="2403" y="9565"/>
                  </a:moveTo>
                  <a:lnTo>
                    <a:pt x="4191" y="9565"/>
                  </a:lnTo>
                  <a:cubicBezTo>
                    <a:pt x="3785" y="11684"/>
                    <a:pt x="4397" y="13957"/>
                    <a:pt x="6038" y="15598"/>
                  </a:cubicBezTo>
                  <a:cubicBezTo>
                    <a:pt x="8667" y="18228"/>
                    <a:pt x="12931" y="18228"/>
                    <a:pt x="15560" y="15598"/>
                  </a:cubicBezTo>
                  <a:cubicBezTo>
                    <a:pt x="17201" y="13957"/>
                    <a:pt x="17813" y="11684"/>
                    <a:pt x="17407" y="9565"/>
                  </a:cubicBezTo>
                  <a:lnTo>
                    <a:pt x="19195" y="9565"/>
                  </a:lnTo>
                  <a:lnTo>
                    <a:pt x="19195" y="17567"/>
                  </a:lnTo>
                  <a:cubicBezTo>
                    <a:pt x="19195" y="17800"/>
                    <a:pt x="19194" y="17974"/>
                    <a:pt x="19184" y="18122"/>
                  </a:cubicBezTo>
                  <a:cubicBezTo>
                    <a:pt x="19173" y="18271"/>
                    <a:pt x="19154" y="18396"/>
                    <a:pt x="19114" y="18522"/>
                  </a:cubicBezTo>
                  <a:cubicBezTo>
                    <a:pt x="19064" y="18660"/>
                    <a:pt x="18986" y="18779"/>
                    <a:pt x="18883" y="18881"/>
                  </a:cubicBezTo>
                  <a:cubicBezTo>
                    <a:pt x="18780" y="18983"/>
                    <a:pt x="18655" y="19064"/>
                    <a:pt x="18518" y="19113"/>
                  </a:cubicBezTo>
                  <a:cubicBezTo>
                    <a:pt x="18392" y="19153"/>
                    <a:pt x="18268" y="19172"/>
                    <a:pt x="18119" y="19182"/>
                  </a:cubicBezTo>
                  <a:cubicBezTo>
                    <a:pt x="17969" y="19192"/>
                    <a:pt x="17794" y="19194"/>
                    <a:pt x="17557" y="19194"/>
                  </a:cubicBezTo>
                  <a:lnTo>
                    <a:pt x="4035" y="19194"/>
                  </a:lnTo>
                  <a:cubicBezTo>
                    <a:pt x="3801" y="19194"/>
                    <a:pt x="3628" y="19192"/>
                    <a:pt x="3479" y="19182"/>
                  </a:cubicBezTo>
                  <a:cubicBezTo>
                    <a:pt x="3331" y="19172"/>
                    <a:pt x="3206" y="19153"/>
                    <a:pt x="3080" y="19113"/>
                  </a:cubicBezTo>
                  <a:cubicBezTo>
                    <a:pt x="2943" y="19064"/>
                    <a:pt x="2818" y="18983"/>
                    <a:pt x="2715" y="18881"/>
                  </a:cubicBezTo>
                  <a:cubicBezTo>
                    <a:pt x="2612" y="18779"/>
                    <a:pt x="2534" y="18660"/>
                    <a:pt x="2484" y="18522"/>
                  </a:cubicBezTo>
                  <a:cubicBezTo>
                    <a:pt x="2444" y="18396"/>
                    <a:pt x="2425" y="18273"/>
                    <a:pt x="2414" y="18122"/>
                  </a:cubicBezTo>
                  <a:cubicBezTo>
                    <a:pt x="2404" y="17972"/>
                    <a:pt x="2403" y="17792"/>
                    <a:pt x="2403" y="17555"/>
                  </a:cubicBezTo>
                  <a:lnTo>
                    <a:pt x="2403" y="9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ED6897F-432C-4841-AA6B-8FA6AB93D0CE}"/>
              </a:ext>
            </a:extLst>
          </p:cNvPr>
          <p:cNvGrpSpPr/>
          <p:nvPr userDrawn="1"/>
        </p:nvGrpSpPr>
        <p:grpSpPr>
          <a:xfrm>
            <a:off x="7636735" y="4396728"/>
            <a:ext cx="633224" cy="633184"/>
            <a:chOff x="7305431" y="4396728"/>
            <a:chExt cx="633224" cy="633184"/>
          </a:xfrm>
        </p:grpSpPr>
        <p:sp>
          <p:nvSpPr>
            <p:cNvPr id="41" name="Oval 24">
              <a:hlinkClick r:id="rId13"/>
              <a:extLst>
                <a:ext uri="{FF2B5EF4-FFF2-40B4-BE49-F238E27FC236}">
                  <a16:creationId xmlns:a16="http://schemas.microsoft.com/office/drawing/2014/main" id="{ED7ACFDB-E89F-1F48-B702-3327D535CC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5431" y="4396728"/>
              <a:ext cx="633224" cy="6331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9" name="AutoShape 4">
              <a:extLst>
                <a:ext uri="{FF2B5EF4-FFF2-40B4-BE49-F238E27FC236}">
                  <a16:creationId xmlns:a16="http://schemas.microsoft.com/office/drawing/2014/main" id="{D1059C79-39D9-CE4C-997D-52B8A82394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34602" y="4546903"/>
              <a:ext cx="174883" cy="332835"/>
            </a:xfrm>
            <a:custGeom>
              <a:avLst/>
              <a:gdLst>
                <a:gd name="T0" fmla="*/ 10800 w 21600"/>
                <a:gd name="T1" fmla="+- 0 10802 5"/>
                <a:gd name="T2" fmla="*/ 10802 h 21595"/>
                <a:gd name="T3" fmla="*/ 10800 w 21600"/>
                <a:gd name="T4" fmla="+- 0 10802 5"/>
                <a:gd name="T5" fmla="*/ 10802 h 21595"/>
                <a:gd name="T6" fmla="*/ 10800 w 21600"/>
                <a:gd name="T7" fmla="+- 0 10802 5"/>
                <a:gd name="T8" fmla="*/ 10802 h 21595"/>
                <a:gd name="T9" fmla="*/ 10800 w 21600"/>
                <a:gd name="T10" fmla="+- 0 10802 5"/>
                <a:gd name="T11" fmla="*/ 10802 h 21595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5">
                  <a:moveTo>
                    <a:pt x="14325" y="0"/>
                  </a:moveTo>
                  <a:cubicBezTo>
                    <a:pt x="11947" y="-5"/>
                    <a:pt x="9683" y="535"/>
                    <a:pt x="8120" y="1477"/>
                  </a:cubicBezTo>
                  <a:cubicBezTo>
                    <a:pt x="6945" y="2186"/>
                    <a:pt x="6249" y="3081"/>
                    <a:pt x="6144" y="4019"/>
                  </a:cubicBezTo>
                  <a:lnTo>
                    <a:pt x="6123" y="7733"/>
                  </a:lnTo>
                  <a:lnTo>
                    <a:pt x="0" y="7733"/>
                  </a:lnTo>
                  <a:lnTo>
                    <a:pt x="0" y="11796"/>
                  </a:lnTo>
                  <a:lnTo>
                    <a:pt x="6103" y="11796"/>
                  </a:lnTo>
                  <a:lnTo>
                    <a:pt x="6052" y="21595"/>
                  </a:lnTo>
                  <a:lnTo>
                    <a:pt x="14509" y="21595"/>
                  </a:lnTo>
                  <a:lnTo>
                    <a:pt x="14509" y="11796"/>
                  </a:lnTo>
                  <a:lnTo>
                    <a:pt x="20469" y="11796"/>
                  </a:lnTo>
                  <a:lnTo>
                    <a:pt x="21447" y="7733"/>
                  </a:lnTo>
                  <a:lnTo>
                    <a:pt x="14509" y="7733"/>
                  </a:lnTo>
                  <a:lnTo>
                    <a:pt x="14509" y="4988"/>
                  </a:lnTo>
                  <a:cubicBezTo>
                    <a:pt x="14453" y="4560"/>
                    <a:pt x="14822" y="4150"/>
                    <a:pt x="15487" y="3901"/>
                  </a:cubicBezTo>
                  <a:cubicBezTo>
                    <a:pt x="15925" y="3738"/>
                    <a:pt x="16459" y="3660"/>
                    <a:pt x="16995" y="3682"/>
                  </a:cubicBezTo>
                  <a:lnTo>
                    <a:pt x="21600" y="3677"/>
                  </a:lnTo>
                  <a:lnTo>
                    <a:pt x="21590" y="0"/>
                  </a:lnTo>
                  <a:lnTo>
                    <a:pt x="14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5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et médias sociaux / visuels /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E4A9FAEC-DFEB-7D48-933D-AD39228790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904219" y="4703597"/>
            <a:ext cx="630976" cy="630936"/>
            <a:chOff x="8915400" y="2747719"/>
            <a:chExt cx="1689500" cy="1689393"/>
          </a:xfrm>
        </p:grpSpPr>
        <p:sp>
          <p:nvSpPr>
            <p:cNvPr id="15" name="Oval 24">
              <a:hlinkClick r:id="rId2"/>
              <a:extLst>
                <a:ext uri="{FF2B5EF4-FFF2-40B4-BE49-F238E27FC236}">
                  <a16:creationId xmlns:a16="http://schemas.microsoft.com/office/drawing/2014/main" id="{62A606C5-4F39-8D44-9797-B64C1498AA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15400" y="2747719"/>
              <a:ext cx="1689500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E4CEA755-B11D-CF4B-8E46-6CCAF33E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21750" y="3254015"/>
              <a:ext cx="676800" cy="676800"/>
            </a:xfrm>
            <a:prstGeom prst="rect">
              <a:avLst/>
            </a:prstGeom>
          </p:spPr>
        </p:pic>
      </p:grpSp>
      <p:pic>
        <p:nvPicPr>
          <p:cNvPr id="20" name="Image 19">
            <a:hlinkClick r:id="rId2"/>
            <a:extLst>
              <a:ext uri="{FF2B5EF4-FFF2-40B4-BE49-F238E27FC236}">
                <a16:creationId xmlns:a16="http://schemas.microsoft.com/office/drawing/2014/main" id="{B77E822F-10CB-F044-8B47-4F2ABE2F82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80632" y="5937409"/>
            <a:ext cx="1990399" cy="3749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20806A-F03F-CB41-B2A3-411449387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42" r="857"/>
          <a:stretch/>
        </p:blipFill>
        <p:spPr>
          <a:xfrm>
            <a:off x="6417032" y="896158"/>
            <a:ext cx="1506886" cy="1280160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1FF124-5BA3-A34F-A3A4-36DFF648DE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17032" y="2504224"/>
            <a:ext cx="1508760" cy="1159542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5F1DF49-12DA-F14D-9586-37C4AABA3B4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17032" y="3991671"/>
            <a:ext cx="1508760" cy="1443298"/>
          </a:xfrm>
          <a:prstGeom prst="rect">
            <a:avLst/>
          </a:prstGeom>
          <a:ln w="38100">
            <a:solidFill>
              <a:schemeClr val="accent2"/>
            </a:solidFill>
            <a:miter lim="800000"/>
          </a:ln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795DB5-B5E1-E948-89BA-A23D24BDC0D2}"/>
              </a:ext>
            </a:extLst>
          </p:cNvPr>
          <p:cNvGrpSpPr/>
          <p:nvPr userDrawn="1"/>
        </p:nvGrpSpPr>
        <p:grpSpPr>
          <a:xfrm>
            <a:off x="633876" y="1539205"/>
            <a:ext cx="5171662" cy="3102997"/>
            <a:chOff x="381000" y="10072"/>
            <a:chExt cx="8203095" cy="492185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67C8D97-503E-3046-9B3B-AB778AF3BC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r="5751" b="4251"/>
            <a:stretch/>
          </p:blipFill>
          <p:spPr>
            <a:xfrm>
              <a:off x="1500020" y="437322"/>
              <a:ext cx="5966255" cy="376096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075B647C-F0AF-3D45-94E2-C4370D0A0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381000" y="10072"/>
              <a:ext cx="8203095" cy="4921857"/>
            </a:xfrm>
            <a:prstGeom prst="rect">
              <a:avLst/>
            </a:prstGeom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162F5037-CBD6-1E45-B104-738EA7ED937E}"/>
              </a:ext>
            </a:extLst>
          </p:cNvPr>
          <p:cNvSpPr txBox="1"/>
          <p:nvPr userDrawn="1"/>
        </p:nvSpPr>
        <p:spPr>
          <a:xfrm>
            <a:off x="2793948" y="5419396"/>
            <a:ext cx="8515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educaloi</a:t>
            </a:r>
            <a:endParaRPr lang="fr-CA" sz="1400" b="0" i="0" u="none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AA35250-FC5E-724F-B677-AF693DA379CC}"/>
              </a:ext>
            </a:extLst>
          </p:cNvPr>
          <p:cNvSpPr txBox="1"/>
          <p:nvPr userDrawn="1"/>
        </p:nvSpPr>
        <p:spPr>
          <a:xfrm>
            <a:off x="8384373" y="1382350"/>
            <a:ext cx="169629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Instagram/</a:t>
            </a:r>
            <a:r>
              <a:rPr lang="fr-CA" sz="1400" b="0" i="0" u="sng" strike="noStrike" kern="1200" err="1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F51B835-712A-A04A-A8DC-907BB47EEE29}"/>
              </a:ext>
            </a:extLst>
          </p:cNvPr>
          <p:cNvSpPr txBox="1"/>
          <p:nvPr userDrawn="1"/>
        </p:nvSpPr>
        <p:spPr>
          <a:xfrm>
            <a:off x="8384373" y="2930107"/>
            <a:ext cx="159460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YouTube/educaloi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57BE564-1AE0-D94B-AAEC-B10959F86202}"/>
              </a:ext>
            </a:extLst>
          </p:cNvPr>
          <p:cNvSpPr txBox="1"/>
          <p:nvPr userDrawn="1"/>
        </p:nvSpPr>
        <p:spPr>
          <a:xfrm>
            <a:off x="8384373" y="4559432"/>
            <a:ext cx="168668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400" b="0" i="0" u="sng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Facebook/educaloi</a:t>
            </a:r>
            <a:endParaRPr lang="fr-CA" sz="1400" b="0" i="0" u="sng" strike="noStrike" kern="1200">
              <a:solidFill>
                <a:schemeClr val="accent2"/>
              </a:solidFill>
              <a:effectLst/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D48372F-8427-7D46-9C02-0C01144C0B57}"/>
              </a:ext>
            </a:extLst>
          </p:cNvPr>
          <p:cNvGrpSpPr/>
          <p:nvPr userDrawn="1"/>
        </p:nvGrpSpPr>
        <p:grpSpPr>
          <a:xfrm>
            <a:off x="7636735" y="2767403"/>
            <a:ext cx="633224" cy="633184"/>
            <a:chOff x="539551" y="2747719"/>
            <a:chExt cx="1689499" cy="1689393"/>
          </a:xfrm>
        </p:grpSpPr>
        <p:sp>
          <p:nvSpPr>
            <p:cNvPr id="10" name="Oval 18">
              <a:hlinkClick r:id="rId12"/>
              <a:extLst>
                <a:ext uri="{FF2B5EF4-FFF2-40B4-BE49-F238E27FC236}">
                  <a16:creationId xmlns:a16="http://schemas.microsoft.com/office/drawing/2014/main" id="{464EB328-49C2-0F4A-A81B-5F5F76C853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51" y="2747719"/>
              <a:ext cx="1689499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1" name="AutoShape 19">
              <a:extLst>
                <a:ext uri="{FF2B5EF4-FFF2-40B4-BE49-F238E27FC236}">
                  <a16:creationId xmlns:a16="http://schemas.microsoft.com/office/drawing/2014/main" id="{6D0483B1-CDD0-BE45-821D-0732AC9B2D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3650" y="3322308"/>
              <a:ext cx="749689" cy="5516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656" y="0"/>
                  </a:moveTo>
                  <a:cubicBezTo>
                    <a:pt x="7835" y="0"/>
                    <a:pt x="5327" y="1"/>
                    <a:pt x="2507" y="428"/>
                  </a:cubicBezTo>
                  <a:cubicBezTo>
                    <a:pt x="1973" y="522"/>
                    <a:pt x="1432" y="912"/>
                    <a:pt x="1021" y="1493"/>
                  </a:cubicBezTo>
                  <a:cubicBezTo>
                    <a:pt x="637" y="2037"/>
                    <a:pt x="379" y="2733"/>
                    <a:pt x="315" y="3413"/>
                  </a:cubicBezTo>
                  <a:cubicBezTo>
                    <a:pt x="1" y="5970"/>
                    <a:pt x="0" y="8096"/>
                    <a:pt x="0" y="10653"/>
                  </a:cubicBezTo>
                  <a:cubicBezTo>
                    <a:pt x="0" y="10683"/>
                    <a:pt x="0" y="10717"/>
                    <a:pt x="0" y="10751"/>
                  </a:cubicBezTo>
                  <a:cubicBezTo>
                    <a:pt x="0" y="10785"/>
                    <a:pt x="0" y="10818"/>
                    <a:pt x="0" y="10849"/>
                  </a:cubicBezTo>
                  <a:cubicBezTo>
                    <a:pt x="0" y="10883"/>
                    <a:pt x="0" y="10917"/>
                    <a:pt x="0" y="10947"/>
                  </a:cubicBezTo>
                  <a:cubicBezTo>
                    <a:pt x="0" y="13504"/>
                    <a:pt x="1" y="15630"/>
                    <a:pt x="315" y="18187"/>
                  </a:cubicBezTo>
                  <a:cubicBezTo>
                    <a:pt x="379" y="18867"/>
                    <a:pt x="637" y="19563"/>
                    <a:pt x="1021" y="20107"/>
                  </a:cubicBezTo>
                  <a:cubicBezTo>
                    <a:pt x="1432" y="20688"/>
                    <a:pt x="1973" y="21078"/>
                    <a:pt x="2507" y="21172"/>
                  </a:cubicBezTo>
                  <a:cubicBezTo>
                    <a:pt x="5327" y="21599"/>
                    <a:pt x="7835" y="21600"/>
                    <a:pt x="10656" y="21600"/>
                  </a:cubicBezTo>
                  <a:cubicBezTo>
                    <a:pt x="10695" y="21600"/>
                    <a:pt x="10738" y="21600"/>
                    <a:pt x="10779" y="21600"/>
                  </a:cubicBezTo>
                  <a:cubicBezTo>
                    <a:pt x="10793" y="21600"/>
                    <a:pt x="10807" y="21600"/>
                    <a:pt x="10821" y="21600"/>
                  </a:cubicBezTo>
                  <a:cubicBezTo>
                    <a:pt x="10862" y="21600"/>
                    <a:pt x="10905" y="21600"/>
                    <a:pt x="10944" y="21600"/>
                  </a:cubicBezTo>
                  <a:cubicBezTo>
                    <a:pt x="13765" y="21600"/>
                    <a:pt x="16273" y="21599"/>
                    <a:pt x="19093" y="21172"/>
                  </a:cubicBezTo>
                  <a:cubicBezTo>
                    <a:pt x="19627" y="21078"/>
                    <a:pt x="20168" y="20688"/>
                    <a:pt x="20579" y="20107"/>
                  </a:cubicBezTo>
                  <a:cubicBezTo>
                    <a:pt x="20963" y="19563"/>
                    <a:pt x="21221" y="18867"/>
                    <a:pt x="21285" y="18187"/>
                  </a:cubicBezTo>
                  <a:cubicBezTo>
                    <a:pt x="21599" y="15630"/>
                    <a:pt x="21600" y="13504"/>
                    <a:pt x="21600" y="10947"/>
                  </a:cubicBezTo>
                  <a:cubicBezTo>
                    <a:pt x="21600" y="10917"/>
                    <a:pt x="21600" y="10883"/>
                    <a:pt x="21600" y="10849"/>
                  </a:cubicBezTo>
                  <a:cubicBezTo>
                    <a:pt x="21600" y="10815"/>
                    <a:pt x="21600" y="10782"/>
                    <a:pt x="21600" y="10751"/>
                  </a:cubicBezTo>
                  <a:cubicBezTo>
                    <a:pt x="21600" y="10717"/>
                    <a:pt x="21600" y="10683"/>
                    <a:pt x="21600" y="10653"/>
                  </a:cubicBezTo>
                  <a:cubicBezTo>
                    <a:pt x="21600" y="8096"/>
                    <a:pt x="21599" y="5970"/>
                    <a:pt x="21285" y="3413"/>
                  </a:cubicBezTo>
                  <a:cubicBezTo>
                    <a:pt x="21221" y="2733"/>
                    <a:pt x="20963" y="2037"/>
                    <a:pt x="20579" y="1493"/>
                  </a:cubicBezTo>
                  <a:cubicBezTo>
                    <a:pt x="20168" y="912"/>
                    <a:pt x="19627" y="522"/>
                    <a:pt x="19093" y="428"/>
                  </a:cubicBezTo>
                  <a:cubicBezTo>
                    <a:pt x="16273" y="1"/>
                    <a:pt x="13765" y="0"/>
                    <a:pt x="10944" y="0"/>
                  </a:cubicBezTo>
                  <a:cubicBezTo>
                    <a:pt x="10905" y="0"/>
                    <a:pt x="10862" y="0"/>
                    <a:pt x="10821" y="0"/>
                  </a:cubicBezTo>
                  <a:cubicBezTo>
                    <a:pt x="10807" y="0"/>
                    <a:pt x="10793" y="0"/>
                    <a:pt x="10779" y="0"/>
                  </a:cubicBezTo>
                  <a:cubicBezTo>
                    <a:pt x="10738" y="0"/>
                    <a:pt x="10695" y="0"/>
                    <a:pt x="10656" y="0"/>
                  </a:cubicBezTo>
                  <a:close/>
                  <a:moveTo>
                    <a:pt x="8201" y="6153"/>
                  </a:moveTo>
                  <a:lnTo>
                    <a:pt x="14441" y="10394"/>
                  </a:lnTo>
                  <a:lnTo>
                    <a:pt x="8201" y="14634"/>
                  </a:lnTo>
                  <a:lnTo>
                    <a:pt x="8201" y="61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 defTabSz="457200"/>
              <a:endParaRPr lang="fr-CA" sz="2400" b="0">
                <a:latin typeface="Calibri" charset="0"/>
                <a:cs typeface="Calibri" charset="0"/>
                <a:sym typeface="Calibri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F6EC20D-4572-744A-953B-4B1A1F589939}"/>
              </a:ext>
            </a:extLst>
          </p:cNvPr>
          <p:cNvGrpSpPr/>
          <p:nvPr userDrawn="1"/>
        </p:nvGrpSpPr>
        <p:grpSpPr>
          <a:xfrm>
            <a:off x="7636735" y="1219646"/>
            <a:ext cx="633224" cy="633184"/>
            <a:chOff x="2675683" y="2747719"/>
            <a:chExt cx="1689500" cy="1689393"/>
          </a:xfrm>
        </p:grpSpPr>
        <p:sp>
          <p:nvSpPr>
            <p:cNvPr id="12" name="Oval 24">
              <a:hlinkClick r:id="rId11"/>
              <a:extLst>
                <a:ext uri="{FF2B5EF4-FFF2-40B4-BE49-F238E27FC236}">
                  <a16:creationId xmlns:a16="http://schemas.microsoft.com/office/drawing/2014/main" id="{08FFAB00-EB69-DC47-996A-068C9ED9D4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5683" y="2747719"/>
              <a:ext cx="1689500" cy="16893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3" name="AutoShape 25">
              <a:extLst>
                <a:ext uri="{FF2B5EF4-FFF2-40B4-BE49-F238E27FC236}">
                  <a16:creationId xmlns:a16="http://schemas.microsoft.com/office/drawing/2014/main" id="{83670C71-089A-544B-9F10-1B54D77388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6504" y="3258585"/>
              <a:ext cx="667883" cy="667662"/>
            </a:xfrm>
            <a:custGeom>
              <a:avLst/>
              <a:gdLst>
                <a:gd name="T0" fmla="+- 0 10799 1"/>
                <a:gd name="T1" fmla="*/ T0 w 21597"/>
                <a:gd name="T2" fmla="+- 0 10800 2"/>
                <a:gd name="T3" fmla="*/ 10800 h 21597"/>
                <a:gd name="T4" fmla="+- 0 10799 1"/>
                <a:gd name="T5" fmla="*/ T4 w 21597"/>
                <a:gd name="T6" fmla="+- 0 10800 2"/>
                <a:gd name="T7" fmla="*/ 10800 h 21597"/>
                <a:gd name="T8" fmla="+- 0 10799 1"/>
                <a:gd name="T9" fmla="*/ T8 w 21597"/>
                <a:gd name="T10" fmla="+- 0 10800 2"/>
                <a:gd name="T11" fmla="*/ 10800 h 21597"/>
                <a:gd name="T12" fmla="+- 0 10799 1"/>
                <a:gd name="T13" fmla="*/ T12 w 21597"/>
                <a:gd name="T14" fmla="+- 0 10800 2"/>
                <a:gd name="T15" fmla="*/ 10800 h 215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97" h="21597">
                  <a:moveTo>
                    <a:pt x="4955" y="0"/>
                  </a:moveTo>
                  <a:cubicBezTo>
                    <a:pt x="4242" y="0"/>
                    <a:pt x="3702" y="-2"/>
                    <a:pt x="3248" y="29"/>
                  </a:cubicBezTo>
                  <a:cubicBezTo>
                    <a:pt x="2794" y="59"/>
                    <a:pt x="2425" y="122"/>
                    <a:pt x="2044" y="243"/>
                  </a:cubicBezTo>
                  <a:cubicBezTo>
                    <a:pt x="1625" y="395"/>
                    <a:pt x="1251" y="636"/>
                    <a:pt x="944" y="943"/>
                  </a:cubicBezTo>
                  <a:cubicBezTo>
                    <a:pt x="637" y="1251"/>
                    <a:pt x="396" y="1624"/>
                    <a:pt x="244" y="2044"/>
                  </a:cubicBezTo>
                  <a:cubicBezTo>
                    <a:pt x="122" y="2427"/>
                    <a:pt x="60" y="2800"/>
                    <a:pt x="29" y="3254"/>
                  </a:cubicBezTo>
                  <a:cubicBezTo>
                    <a:pt x="-1" y="3707"/>
                    <a:pt x="0" y="4240"/>
                    <a:pt x="1" y="4950"/>
                  </a:cubicBezTo>
                  <a:lnTo>
                    <a:pt x="1" y="16623"/>
                  </a:lnTo>
                  <a:cubicBezTo>
                    <a:pt x="1" y="17344"/>
                    <a:pt x="-1" y="17886"/>
                    <a:pt x="29" y="18342"/>
                  </a:cubicBezTo>
                  <a:cubicBezTo>
                    <a:pt x="60" y="18799"/>
                    <a:pt x="122" y="19170"/>
                    <a:pt x="244" y="19553"/>
                  </a:cubicBezTo>
                  <a:cubicBezTo>
                    <a:pt x="396" y="19972"/>
                    <a:pt x="637" y="20345"/>
                    <a:pt x="944" y="20653"/>
                  </a:cubicBezTo>
                  <a:cubicBezTo>
                    <a:pt x="1251" y="20960"/>
                    <a:pt x="1625" y="21201"/>
                    <a:pt x="2044" y="21353"/>
                  </a:cubicBezTo>
                  <a:cubicBezTo>
                    <a:pt x="2427" y="21475"/>
                    <a:pt x="2799" y="21537"/>
                    <a:pt x="3254" y="21568"/>
                  </a:cubicBezTo>
                  <a:cubicBezTo>
                    <a:pt x="3708" y="21598"/>
                    <a:pt x="4246" y="21597"/>
                    <a:pt x="4955" y="21596"/>
                  </a:cubicBezTo>
                  <a:lnTo>
                    <a:pt x="16625" y="21596"/>
                  </a:lnTo>
                  <a:cubicBezTo>
                    <a:pt x="17346" y="21596"/>
                    <a:pt x="17884" y="21598"/>
                    <a:pt x="18339" y="21568"/>
                  </a:cubicBezTo>
                  <a:cubicBezTo>
                    <a:pt x="18793" y="21537"/>
                    <a:pt x="19166" y="21475"/>
                    <a:pt x="19548" y="21353"/>
                  </a:cubicBezTo>
                  <a:cubicBezTo>
                    <a:pt x="19967" y="21201"/>
                    <a:pt x="20345" y="20960"/>
                    <a:pt x="20654" y="20653"/>
                  </a:cubicBezTo>
                  <a:cubicBezTo>
                    <a:pt x="20963" y="20345"/>
                    <a:pt x="21202" y="19972"/>
                    <a:pt x="21354" y="19553"/>
                  </a:cubicBezTo>
                  <a:cubicBezTo>
                    <a:pt x="21476" y="19170"/>
                    <a:pt x="21538" y="18796"/>
                    <a:pt x="21569" y="18342"/>
                  </a:cubicBezTo>
                  <a:cubicBezTo>
                    <a:pt x="21599" y="17889"/>
                    <a:pt x="21598" y="17356"/>
                    <a:pt x="21597" y="16646"/>
                  </a:cubicBezTo>
                  <a:lnTo>
                    <a:pt x="21597" y="4973"/>
                  </a:lnTo>
                  <a:cubicBezTo>
                    <a:pt x="21598" y="4252"/>
                    <a:pt x="21599" y="3710"/>
                    <a:pt x="21569" y="3254"/>
                  </a:cubicBezTo>
                  <a:cubicBezTo>
                    <a:pt x="21538" y="2797"/>
                    <a:pt x="21476" y="2426"/>
                    <a:pt x="21354" y="2044"/>
                  </a:cubicBezTo>
                  <a:cubicBezTo>
                    <a:pt x="21202" y="1624"/>
                    <a:pt x="20963" y="1251"/>
                    <a:pt x="20654" y="943"/>
                  </a:cubicBezTo>
                  <a:cubicBezTo>
                    <a:pt x="20345" y="636"/>
                    <a:pt x="19967" y="395"/>
                    <a:pt x="19548" y="243"/>
                  </a:cubicBezTo>
                  <a:cubicBezTo>
                    <a:pt x="19166" y="121"/>
                    <a:pt x="18792" y="59"/>
                    <a:pt x="18339" y="29"/>
                  </a:cubicBezTo>
                  <a:cubicBezTo>
                    <a:pt x="17885" y="-2"/>
                    <a:pt x="17352" y="0"/>
                    <a:pt x="16643" y="0"/>
                  </a:cubicBezTo>
                  <a:lnTo>
                    <a:pt x="4973" y="0"/>
                  </a:lnTo>
                  <a:lnTo>
                    <a:pt x="4955" y="0"/>
                  </a:lnTo>
                  <a:close/>
                  <a:moveTo>
                    <a:pt x="16093" y="2704"/>
                  </a:moveTo>
                  <a:lnTo>
                    <a:pt x="18599" y="2704"/>
                  </a:lnTo>
                  <a:cubicBezTo>
                    <a:pt x="18766" y="2704"/>
                    <a:pt x="18851" y="2704"/>
                    <a:pt x="18941" y="2733"/>
                  </a:cubicBezTo>
                  <a:cubicBezTo>
                    <a:pt x="19039" y="2768"/>
                    <a:pt x="19113" y="2843"/>
                    <a:pt x="19149" y="2941"/>
                  </a:cubicBezTo>
                  <a:cubicBezTo>
                    <a:pt x="19177" y="3031"/>
                    <a:pt x="19178" y="3119"/>
                    <a:pt x="19178" y="3288"/>
                  </a:cubicBezTo>
                  <a:lnTo>
                    <a:pt x="19178" y="5790"/>
                  </a:lnTo>
                  <a:cubicBezTo>
                    <a:pt x="19178" y="5956"/>
                    <a:pt x="19177" y="6041"/>
                    <a:pt x="19149" y="6131"/>
                  </a:cubicBezTo>
                  <a:cubicBezTo>
                    <a:pt x="19113" y="6230"/>
                    <a:pt x="19039" y="6304"/>
                    <a:pt x="18941" y="6340"/>
                  </a:cubicBezTo>
                  <a:cubicBezTo>
                    <a:pt x="18851" y="6368"/>
                    <a:pt x="18763" y="6369"/>
                    <a:pt x="18593" y="6369"/>
                  </a:cubicBezTo>
                  <a:lnTo>
                    <a:pt x="16093" y="6369"/>
                  </a:lnTo>
                  <a:cubicBezTo>
                    <a:pt x="15926" y="6369"/>
                    <a:pt x="15841" y="6368"/>
                    <a:pt x="15751" y="6340"/>
                  </a:cubicBezTo>
                  <a:cubicBezTo>
                    <a:pt x="15653" y="6304"/>
                    <a:pt x="15573" y="6230"/>
                    <a:pt x="15537" y="6131"/>
                  </a:cubicBezTo>
                  <a:cubicBezTo>
                    <a:pt x="15508" y="6041"/>
                    <a:pt x="15514" y="5953"/>
                    <a:pt x="15514" y="5784"/>
                  </a:cubicBezTo>
                  <a:lnTo>
                    <a:pt x="15514" y="3283"/>
                  </a:lnTo>
                  <a:cubicBezTo>
                    <a:pt x="15514" y="3116"/>
                    <a:pt x="15508" y="3031"/>
                    <a:pt x="15537" y="2941"/>
                  </a:cubicBezTo>
                  <a:cubicBezTo>
                    <a:pt x="15573" y="2843"/>
                    <a:pt x="15653" y="2768"/>
                    <a:pt x="15751" y="2733"/>
                  </a:cubicBezTo>
                  <a:cubicBezTo>
                    <a:pt x="15841" y="2704"/>
                    <a:pt x="15923" y="2704"/>
                    <a:pt x="16093" y="2704"/>
                  </a:cubicBezTo>
                  <a:close/>
                  <a:moveTo>
                    <a:pt x="10796" y="6537"/>
                  </a:moveTo>
                  <a:cubicBezTo>
                    <a:pt x="11896" y="6537"/>
                    <a:pt x="13001" y="6953"/>
                    <a:pt x="13841" y="7793"/>
                  </a:cubicBezTo>
                  <a:cubicBezTo>
                    <a:pt x="15520" y="9473"/>
                    <a:pt x="15520" y="12199"/>
                    <a:pt x="13841" y="13878"/>
                  </a:cubicBezTo>
                  <a:cubicBezTo>
                    <a:pt x="12162" y="15558"/>
                    <a:pt x="9436" y="15558"/>
                    <a:pt x="7757" y="13878"/>
                  </a:cubicBezTo>
                  <a:cubicBezTo>
                    <a:pt x="6078" y="12199"/>
                    <a:pt x="6078" y="9473"/>
                    <a:pt x="7757" y="7793"/>
                  </a:cubicBezTo>
                  <a:cubicBezTo>
                    <a:pt x="8597" y="6953"/>
                    <a:pt x="9696" y="6537"/>
                    <a:pt x="10796" y="6537"/>
                  </a:cubicBezTo>
                  <a:close/>
                  <a:moveTo>
                    <a:pt x="2403" y="9565"/>
                  </a:moveTo>
                  <a:lnTo>
                    <a:pt x="4191" y="9565"/>
                  </a:lnTo>
                  <a:cubicBezTo>
                    <a:pt x="3785" y="11684"/>
                    <a:pt x="4397" y="13957"/>
                    <a:pt x="6038" y="15598"/>
                  </a:cubicBezTo>
                  <a:cubicBezTo>
                    <a:pt x="8667" y="18228"/>
                    <a:pt x="12931" y="18228"/>
                    <a:pt x="15560" y="15598"/>
                  </a:cubicBezTo>
                  <a:cubicBezTo>
                    <a:pt x="17201" y="13957"/>
                    <a:pt x="17813" y="11684"/>
                    <a:pt x="17407" y="9565"/>
                  </a:cubicBezTo>
                  <a:lnTo>
                    <a:pt x="19195" y="9565"/>
                  </a:lnTo>
                  <a:lnTo>
                    <a:pt x="19195" y="17567"/>
                  </a:lnTo>
                  <a:cubicBezTo>
                    <a:pt x="19195" y="17800"/>
                    <a:pt x="19194" y="17974"/>
                    <a:pt x="19184" y="18122"/>
                  </a:cubicBezTo>
                  <a:cubicBezTo>
                    <a:pt x="19173" y="18271"/>
                    <a:pt x="19154" y="18396"/>
                    <a:pt x="19114" y="18522"/>
                  </a:cubicBezTo>
                  <a:cubicBezTo>
                    <a:pt x="19064" y="18660"/>
                    <a:pt x="18986" y="18779"/>
                    <a:pt x="18883" y="18881"/>
                  </a:cubicBezTo>
                  <a:cubicBezTo>
                    <a:pt x="18780" y="18983"/>
                    <a:pt x="18655" y="19064"/>
                    <a:pt x="18518" y="19113"/>
                  </a:cubicBezTo>
                  <a:cubicBezTo>
                    <a:pt x="18392" y="19153"/>
                    <a:pt x="18268" y="19172"/>
                    <a:pt x="18119" y="19182"/>
                  </a:cubicBezTo>
                  <a:cubicBezTo>
                    <a:pt x="17969" y="19192"/>
                    <a:pt x="17794" y="19194"/>
                    <a:pt x="17557" y="19194"/>
                  </a:cubicBezTo>
                  <a:lnTo>
                    <a:pt x="4035" y="19194"/>
                  </a:lnTo>
                  <a:cubicBezTo>
                    <a:pt x="3801" y="19194"/>
                    <a:pt x="3628" y="19192"/>
                    <a:pt x="3479" y="19182"/>
                  </a:cubicBezTo>
                  <a:cubicBezTo>
                    <a:pt x="3331" y="19172"/>
                    <a:pt x="3206" y="19153"/>
                    <a:pt x="3080" y="19113"/>
                  </a:cubicBezTo>
                  <a:cubicBezTo>
                    <a:pt x="2943" y="19064"/>
                    <a:pt x="2818" y="18983"/>
                    <a:pt x="2715" y="18881"/>
                  </a:cubicBezTo>
                  <a:cubicBezTo>
                    <a:pt x="2612" y="18779"/>
                    <a:pt x="2534" y="18660"/>
                    <a:pt x="2484" y="18522"/>
                  </a:cubicBezTo>
                  <a:cubicBezTo>
                    <a:pt x="2444" y="18396"/>
                    <a:pt x="2425" y="18273"/>
                    <a:pt x="2414" y="18122"/>
                  </a:cubicBezTo>
                  <a:cubicBezTo>
                    <a:pt x="2404" y="17972"/>
                    <a:pt x="2403" y="17792"/>
                    <a:pt x="2403" y="17555"/>
                  </a:cubicBezTo>
                  <a:lnTo>
                    <a:pt x="2403" y="9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ED6897F-432C-4841-AA6B-8FA6AB93D0CE}"/>
              </a:ext>
            </a:extLst>
          </p:cNvPr>
          <p:cNvGrpSpPr/>
          <p:nvPr userDrawn="1"/>
        </p:nvGrpSpPr>
        <p:grpSpPr>
          <a:xfrm>
            <a:off x="7636735" y="4396728"/>
            <a:ext cx="633224" cy="633184"/>
            <a:chOff x="7305431" y="4396728"/>
            <a:chExt cx="633224" cy="633184"/>
          </a:xfrm>
        </p:grpSpPr>
        <p:sp>
          <p:nvSpPr>
            <p:cNvPr id="41" name="Oval 24">
              <a:hlinkClick r:id="rId13"/>
              <a:extLst>
                <a:ext uri="{FF2B5EF4-FFF2-40B4-BE49-F238E27FC236}">
                  <a16:creationId xmlns:a16="http://schemas.microsoft.com/office/drawing/2014/main" id="{ED7ACFDB-E89F-1F48-B702-3327D535CC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5431" y="4396728"/>
              <a:ext cx="633224" cy="6331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9" name="AutoShape 4">
              <a:extLst>
                <a:ext uri="{FF2B5EF4-FFF2-40B4-BE49-F238E27FC236}">
                  <a16:creationId xmlns:a16="http://schemas.microsoft.com/office/drawing/2014/main" id="{D1059C79-39D9-CE4C-997D-52B8A82394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34602" y="4546903"/>
              <a:ext cx="174883" cy="332835"/>
            </a:xfrm>
            <a:custGeom>
              <a:avLst/>
              <a:gdLst>
                <a:gd name="T0" fmla="*/ 10800 w 21600"/>
                <a:gd name="T1" fmla="+- 0 10802 5"/>
                <a:gd name="T2" fmla="*/ 10802 h 21595"/>
                <a:gd name="T3" fmla="*/ 10800 w 21600"/>
                <a:gd name="T4" fmla="+- 0 10802 5"/>
                <a:gd name="T5" fmla="*/ 10802 h 21595"/>
                <a:gd name="T6" fmla="*/ 10800 w 21600"/>
                <a:gd name="T7" fmla="+- 0 10802 5"/>
                <a:gd name="T8" fmla="*/ 10802 h 21595"/>
                <a:gd name="T9" fmla="*/ 10800 w 21600"/>
                <a:gd name="T10" fmla="+- 0 10802 5"/>
                <a:gd name="T11" fmla="*/ 10802 h 21595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5">
                  <a:moveTo>
                    <a:pt x="14325" y="0"/>
                  </a:moveTo>
                  <a:cubicBezTo>
                    <a:pt x="11947" y="-5"/>
                    <a:pt x="9683" y="535"/>
                    <a:pt x="8120" y="1477"/>
                  </a:cubicBezTo>
                  <a:cubicBezTo>
                    <a:pt x="6945" y="2186"/>
                    <a:pt x="6249" y="3081"/>
                    <a:pt x="6144" y="4019"/>
                  </a:cubicBezTo>
                  <a:lnTo>
                    <a:pt x="6123" y="7733"/>
                  </a:lnTo>
                  <a:lnTo>
                    <a:pt x="0" y="7733"/>
                  </a:lnTo>
                  <a:lnTo>
                    <a:pt x="0" y="11796"/>
                  </a:lnTo>
                  <a:lnTo>
                    <a:pt x="6103" y="11796"/>
                  </a:lnTo>
                  <a:lnTo>
                    <a:pt x="6052" y="21595"/>
                  </a:lnTo>
                  <a:lnTo>
                    <a:pt x="14509" y="21595"/>
                  </a:lnTo>
                  <a:lnTo>
                    <a:pt x="14509" y="11796"/>
                  </a:lnTo>
                  <a:lnTo>
                    <a:pt x="20469" y="11796"/>
                  </a:lnTo>
                  <a:lnTo>
                    <a:pt x="21447" y="7733"/>
                  </a:lnTo>
                  <a:lnTo>
                    <a:pt x="14509" y="7733"/>
                  </a:lnTo>
                  <a:lnTo>
                    <a:pt x="14509" y="4988"/>
                  </a:lnTo>
                  <a:cubicBezTo>
                    <a:pt x="14453" y="4560"/>
                    <a:pt x="14822" y="4150"/>
                    <a:pt x="15487" y="3901"/>
                  </a:cubicBezTo>
                  <a:cubicBezTo>
                    <a:pt x="15925" y="3738"/>
                    <a:pt x="16459" y="3660"/>
                    <a:pt x="16995" y="3682"/>
                  </a:cubicBezTo>
                  <a:lnTo>
                    <a:pt x="21600" y="3677"/>
                  </a:lnTo>
                  <a:lnTo>
                    <a:pt x="21590" y="0"/>
                  </a:lnTo>
                  <a:lnTo>
                    <a:pt x="14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fr-CA" sz="3200" b="0"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5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t slogan / fin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AA8456B-B33F-204C-9C00-9B99E66BF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3886" y="2297282"/>
            <a:ext cx="9144229" cy="222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B28F2-3BFF-154C-BEEE-7F970760F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Cliquez pour insérer le titre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523C204E-FA3D-7641-A2D8-EA78052521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764" y="1818409"/>
            <a:ext cx="5978236" cy="5039591"/>
          </a:xfrm>
        </p:spPr>
        <p:txBody>
          <a:bodyPr/>
          <a:lstStyle>
            <a:lvl1pPr>
              <a:defRPr sz="1600"/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BF79E40-2683-E740-91F9-4B83FF683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486400" cy="4114800"/>
          </a:xfrm>
        </p:spPr>
        <p:txBody>
          <a:bodyPr/>
          <a:lstStyle/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24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/ visuel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B28F2-3BFF-154C-BEEE-7F970760F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0560" y="822960"/>
            <a:ext cx="6820479" cy="914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Cliquez pour insérer le titre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523C204E-FA3D-7641-A2D8-EA78052521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822960"/>
            <a:ext cx="4023360" cy="6035040"/>
          </a:xfrm>
        </p:spPr>
        <p:txBody>
          <a:bodyPr/>
          <a:lstStyle>
            <a:lvl1pPr>
              <a:defRPr sz="1600"/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BF79E40-2683-E740-91F9-4B83FF683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0560" y="2103120"/>
            <a:ext cx="6824028" cy="4114800"/>
          </a:xfrm>
        </p:spPr>
        <p:txBody>
          <a:bodyPr/>
          <a:lstStyle/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5093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/ scén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523C204E-FA3D-7641-A2D8-EA78052521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21682" y="548640"/>
            <a:ext cx="4023360" cy="6309360"/>
          </a:xfrm>
        </p:spPr>
        <p:txBody>
          <a:bodyPr/>
          <a:lstStyle>
            <a:lvl1pPr>
              <a:defRPr sz="1600"/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594360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2EA05C5-9AA1-CB4B-8B1A-35B8F96689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9436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DF29D6CA-5A92-F543-B020-2812EE759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968" y="353290"/>
            <a:ext cx="594360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</p:spTree>
    <p:extLst>
      <p:ext uri="{BB962C8B-B14F-4D97-AF65-F5344CB8AC3E}">
        <p14:creationId xmlns:p14="http://schemas.microsoft.com/office/powerpoint/2010/main" val="158436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 conférencier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5B37150C-4EAD-8E42-BC7E-4793A12643F9}"/>
              </a:ext>
            </a:extLst>
          </p:cNvPr>
          <p:cNvSpPr/>
          <p:nvPr userDrawn="1"/>
        </p:nvSpPr>
        <p:spPr>
          <a:xfrm>
            <a:off x="0" y="-3176"/>
            <a:ext cx="6816705" cy="6861175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23070 h 13739070"/>
              <a:gd name="connsiteX1" fmla="*/ 11039298 w 16559488"/>
              <a:gd name="connsiteY1" fmla="*/ 0 h 13739070"/>
              <a:gd name="connsiteX2" fmla="*/ 16559488 w 16559488"/>
              <a:gd name="connsiteY2" fmla="*/ 13739070 h 13739070"/>
              <a:gd name="connsiteX3" fmla="*/ 0 w 16559488"/>
              <a:gd name="connsiteY3" fmla="*/ 13739070 h 13739070"/>
              <a:gd name="connsiteX4" fmla="*/ 0 w 16559488"/>
              <a:gd name="connsiteY4" fmla="*/ 23070 h 13739070"/>
              <a:gd name="connsiteX0" fmla="*/ 7720 w 16559488"/>
              <a:gd name="connsiteY0" fmla="*/ 3997 h 13739070"/>
              <a:gd name="connsiteX1" fmla="*/ 11039298 w 16559488"/>
              <a:gd name="connsiteY1" fmla="*/ 0 h 13739070"/>
              <a:gd name="connsiteX2" fmla="*/ 16559488 w 16559488"/>
              <a:gd name="connsiteY2" fmla="*/ 13739070 h 13739070"/>
              <a:gd name="connsiteX3" fmla="*/ 0 w 16559488"/>
              <a:gd name="connsiteY3" fmla="*/ 13739070 h 13739070"/>
              <a:gd name="connsiteX4" fmla="*/ 7720 w 16559488"/>
              <a:gd name="connsiteY4" fmla="*/ 3997 h 13739070"/>
              <a:gd name="connsiteX0" fmla="*/ 224 w 16575152"/>
              <a:gd name="connsiteY0" fmla="*/ 3997 h 13739070"/>
              <a:gd name="connsiteX1" fmla="*/ 11054962 w 16575152"/>
              <a:gd name="connsiteY1" fmla="*/ 0 h 13739070"/>
              <a:gd name="connsiteX2" fmla="*/ 16575152 w 16575152"/>
              <a:gd name="connsiteY2" fmla="*/ 13739070 h 13739070"/>
              <a:gd name="connsiteX3" fmla="*/ 15664 w 16575152"/>
              <a:gd name="connsiteY3" fmla="*/ 13739070 h 13739070"/>
              <a:gd name="connsiteX4" fmla="*/ 224 w 16575152"/>
              <a:gd name="connsiteY4" fmla="*/ 3997 h 1373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5152" h="13739070">
                <a:moveTo>
                  <a:pt x="224" y="3997"/>
                </a:moveTo>
                <a:lnTo>
                  <a:pt x="11054962" y="0"/>
                </a:lnTo>
                <a:lnTo>
                  <a:pt x="16575152" y="13739070"/>
                </a:lnTo>
                <a:lnTo>
                  <a:pt x="15664" y="13739070"/>
                </a:lnTo>
                <a:cubicBezTo>
                  <a:pt x="18237" y="9160712"/>
                  <a:pt x="-2349" y="4582355"/>
                  <a:pt x="224" y="3997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276" y="1770812"/>
            <a:ext cx="5303520" cy="1596855"/>
          </a:xfrm>
        </p:spPr>
        <p:txBody>
          <a:bodyPr anchor="b"/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CA"/>
              <a:t>Cliquez pour insérer le nom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DF29D6CA-5A92-F543-B020-2812EE759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4116" y="4311843"/>
            <a:ext cx="4297680" cy="415925"/>
          </a:xfrm>
        </p:spPr>
        <p:txBody>
          <a:bodyPr anchor="b"/>
          <a:lstStyle>
            <a:lvl1pPr algn="r">
              <a:lnSpc>
                <a:spcPct val="100000"/>
              </a:lnSpc>
              <a:defRPr sz="2000" b="0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la date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ACBE21-375A-AA4B-871B-2C2AB5F7F5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441" y="2215775"/>
            <a:ext cx="3977640" cy="247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51" userDrawn="1">
          <p15:clr>
            <a:srgbClr val="FBAE40"/>
          </p15:clr>
        </p15:guide>
        <p15:guide id="2" orient="horz" pos="294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situation - gauche / gris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F7DA3DC5-BDBC-404C-8367-C00EB3D4C26D}"/>
              </a:ext>
            </a:extLst>
          </p:cNvPr>
          <p:cNvSpPr/>
          <p:nvPr userDrawn="1"/>
        </p:nvSpPr>
        <p:spPr>
          <a:xfrm flipH="1">
            <a:off x="5381736" y="-3176"/>
            <a:ext cx="6816705" cy="6861175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23070 h 13739070"/>
              <a:gd name="connsiteX1" fmla="*/ 11039298 w 16559488"/>
              <a:gd name="connsiteY1" fmla="*/ 0 h 13739070"/>
              <a:gd name="connsiteX2" fmla="*/ 16559488 w 16559488"/>
              <a:gd name="connsiteY2" fmla="*/ 13739070 h 13739070"/>
              <a:gd name="connsiteX3" fmla="*/ 0 w 16559488"/>
              <a:gd name="connsiteY3" fmla="*/ 13739070 h 13739070"/>
              <a:gd name="connsiteX4" fmla="*/ 0 w 16559488"/>
              <a:gd name="connsiteY4" fmla="*/ 23070 h 13739070"/>
              <a:gd name="connsiteX0" fmla="*/ 7720 w 16559488"/>
              <a:gd name="connsiteY0" fmla="*/ 3997 h 13739070"/>
              <a:gd name="connsiteX1" fmla="*/ 11039298 w 16559488"/>
              <a:gd name="connsiteY1" fmla="*/ 0 h 13739070"/>
              <a:gd name="connsiteX2" fmla="*/ 16559488 w 16559488"/>
              <a:gd name="connsiteY2" fmla="*/ 13739070 h 13739070"/>
              <a:gd name="connsiteX3" fmla="*/ 0 w 16559488"/>
              <a:gd name="connsiteY3" fmla="*/ 13739070 h 13739070"/>
              <a:gd name="connsiteX4" fmla="*/ 7720 w 16559488"/>
              <a:gd name="connsiteY4" fmla="*/ 3997 h 13739070"/>
              <a:gd name="connsiteX0" fmla="*/ 224 w 16575152"/>
              <a:gd name="connsiteY0" fmla="*/ 3997 h 13739070"/>
              <a:gd name="connsiteX1" fmla="*/ 11054962 w 16575152"/>
              <a:gd name="connsiteY1" fmla="*/ 0 h 13739070"/>
              <a:gd name="connsiteX2" fmla="*/ 16575152 w 16575152"/>
              <a:gd name="connsiteY2" fmla="*/ 13739070 h 13739070"/>
              <a:gd name="connsiteX3" fmla="*/ 15664 w 16575152"/>
              <a:gd name="connsiteY3" fmla="*/ 13739070 h 13739070"/>
              <a:gd name="connsiteX4" fmla="*/ 224 w 16575152"/>
              <a:gd name="connsiteY4" fmla="*/ 3997 h 1373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5152" h="13739070">
                <a:moveTo>
                  <a:pt x="224" y="3997"/>
                </a:moveTo>
                <a:lnTo>
                  <a:pt x="11054962" y="0"/>
                </a:lnTo>
                <a:lnTo>
                  <a:pt x="16575152" y="13739070"/>
                </a:lnTo>
                <a:lnTo>
                  <a:pt x="15664" y="13739070"/>
                </a:lnTo>
                <a:cubicBezTo>
                  <a:pt x="18237" y="9160712"/>
                  <a:pt x="-2349" y="4582355"/>
                  <a:pt x="224" y="3997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523C204E-FA3D-7641-A2D8-EA78052521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50293" y="857250"/>
            <a:ext cx="4023360" cy="6000750"/>
          </a:xfrm>
        </p:spPr>
        <p:txBody>
          <a:bodyPr/>
          <a:lstStyle>
            <a:lvl1pPr>
              <a:defRPr sz="1600"/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822960"/>
            <a:ext cx="594360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2EA05C5-9AA1-CB4B-8B1A-35B8F96689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968" y="2103120"/>
            <a:ext cx="54864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DF29D6CA-5A92-F543-B020-2812EE759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968" y="353290"/>
            <a:ext cx="594360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</p:spTree>
    <p:extLst>
      <p:ext uri="{BB962C8B-B14F-4D97-AF65-F5344CB8AC3E}">
        <p14:creationId xmlns:p14="http://schemas.microsoft.com/office/powerpoint/2010/main" val="8830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situation - droite / gris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5B37150C-4EAD-8E42-BC7E-4793A12643F9}"/>
              </a:ext>
            </a:extLst>
          </p:cNvPr>
          <p:cNvSpPr/>
          <p:nvPr userDrawn="1"/>
        </p:nvSpPr>
        <p:spPr>
          <a:xfrm>
            <a:off x="0" y="-3176"/>
            <a:ext cx="6816705" cy="6861175"/>
          </a:xfrm>
          <a:custGeom>
            <a:avLst/>
            <a:gdLst>
              <a:gd name="connsiteX0" fmla="*/ 0 w 8154383"/>
              <a:gd name="connsiteY0" fmla="*/ 0 h 13716000"/>
              <a:gd name="connsiteX1" fmla="*/ 8154383 w 8154383"/>
              <a:gd name="connsiteY1" fmla="*/ 0 h 13716000"/>
              <a:gd name="connsiteX2" fmla="*/ 8154383 w 8154383"/>
              <a:gd name="connsiteY2" fmla="*/ 13716000 h 13716000"/>
              <a:gd name="connsiteX3" fmla="*/ 0 w 8154383"/>
              <a:gd name="connsiteY3" fmla="*/ 13716000 h 13716000"/>
              <a:gd name="connsiteX4" fmla="*/ 0 w 8154383"/>
              <a:gd name="connsiteY4" fmla="*/ 0 h 13716000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815438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585118"/>
              <a:gd name="connsiteY0" fmla="*/ 0 h 13732712"/>
              <a:gd name="connsiteX1" fmla="*/ 13585118 w 13585118"/>
              <a:gd name="connsiteY1" fmla="*/ 0 h 13732712"/>
              <a:gd name="connsiteX2" fmla="*/ 7619664 w 13585118"/>
              <a:gd name="connsiteY2" fmla="*/ 13732712 h 13732712"/>
              <a:gd name="connsiteX3" fmla="*/ 0 w 13585118"/>
              <a:gd name="connsiteY3" fmla="*/ 13716000 h 13732712"/>
              <a:gd name="connsiteX4" fmla="*/ 0 w 13585118"/>
              <a:gd name="connsiteY4" fmla="*/ 0 h 13732712"/>
              <a:gd name="connsiteX0" fmla="*/ 0 w 13585118"/>
              <a:gd name="connsiteY0" fmla="*/ 0 h 13716000"/>
              <a:gd name="connsiteX1" fmla="*/ 13585118 w 13585118"/>
              <a:gd name="connsiteY1" fmla="*/ 0 h 13716000"/>
              <a:gd name="connsiteX2" fmla="*/ 7836893 w 13585118"/>
              <a:gd name="connsiteY2" fmla="*/ 13716000 h 13716000"/>
              <a:gd name="connsiteX3" fmla="*/ 0 w 13585118"/>
              <a:gd name="connsiteY3" fmla="*/ 13716000 h 13716000"/>
              <a:gd name="connsiteX4" fmla="*/ 0 w 13585118"/>
              <a:gd name="connsiteY4" fmla="*/ 0 h 13716000"/>
              <a:gd name="connsiteX0" fmla="*/ 0 w 13802347"/>
              <a:gd name="connsiteY0" fmla="*/ 0 h 13716000"/>
              <a:gd name="connsiteX1" fmla="*/ 13802347 w 13802347"/>
              <a:gd name="connsiteY1" fmla="*/ 0 h 13716000"/>
              <a:gd name="connsiteX2" fmla="*/ 7836893 w 13802347"/>
              <a:gd name="connsiteY2" fmla="*/ 13716000 h 13716000"/>
              <a:gd name="connsiteX3" fmla="*/ 0 w 13802347"/>
              <a:gd name="connsiteY3" fmla="*/ 13716000 h 13716000"/>
              <a:gd name="connsiteX4" fmla="*/ 0 w 13802347"/>
              <a:gd name="connsiteY4" fmla="*/ 0 h 13716000"/>
              <a:gd name="connsiteX0" fmla="*/ 0 w 16609618"/>
              <a:gd name="connsiteY0" fmla="*/ 0 h 13716000"/>
              <a:gd name="connsiteX1" fmla="*/ 13802347 w 16609618"/>
              <a:gd name="connsiteY1" fmla="*/ 0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9925638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6609618"/>
              <a:gd name="connsiteY0" fmla="*/ 0 h 13716000"/>
              <a:gd name="connsiteX1" fmla="*/ 10660876 w 16609618"/>
              <a:gd name="connsiteY1" fmla="*/ 50135 h 13716000"/>
              <a:gd name="connsiteX2" fmla="*/ 16609618 w 16609618"/>
              <a:gd name="connsiteY2" fmla="*/ 13716000 h 13716000"/>
              <a:gd name="connsiteX3" fmla="*/ 0 w 16609618"/>
              <a:gd name="connsiteY3" fmla="*/ 13716000 h 13716000"/>
              <a:gd name="connsiteX4" fmla="*/ 0 w 16609618"/>
              <a:gd name="connsiteY4" fmla="*/ 0 h 13716000"/>
              <a:gd name="connsiteX0" fmla="*/ 0 w 15607020"/>
              <a:gd name="connsiteY0" fmla="*/ 0 h 13716000"/>
              <a:gd name="connsiteX1" fmla="*/ 10660876 w 15607020"/>
              <a:gd name="connsiteY1" fmla="*/ 50135 h 13716000"/>
              <a:gd name="connsiteX2" fmla="*/ 15607020 w 15607020"/>
              <a:gd name="connsiteY2" fmla="*/ 13716000 h 13716000"/>
              <a:gd name="connsiteX3" fmla="*/ 0 w 15607020"/>
              <a:gd name="connsiteY3" fmla="*/ 13716000 h 13716000"/>
              <a:gd name="connsiteX4" fmla="*/ 0 w 15607020"/>
              <a:gd name="connsiteY4" fmla="*/ 0 h 13716000"/>
              <a:gd name="connsiteX0" fmla="*/ 0 w 16559488"/>
              <a:gd name="connsiteY0" fmla="*/ 0 h 13716000"/>
              <a:gd name="connsiteX1" fmla="*/ 10660876 w 16559488"/>
              <a:gd name="connsiteY1" fmla="*/ 50135 h 13716000"/>
              <a:gd name="connsiteX2" fmla="*/ 16559488 w 16559488"/>
              <a:gd name="connsiteY2" fmla="*/ 13716000 h 13716000"/>
              <a:gd name="connsiteX3" fmla="*/ 0 w 16559488"/>
              <a:gd name="connsiteY3" fmla="*/ 13716000 h 13716000"/>
              <a:gd name="connsiteX4" fmla="*/ 0 w 16559488"/>
              <a:gd name="connsiteY4" fmla="*/ 0 h 13716000"/>
              <a:gd name="connsiteX0" fmla="*/ 0 w 16559488"/>
              <a:gd name="connsiteY0" fmla="*/ 16712 h 13732712"/>
              <a:gd name="connsiteX1" fmla="*/ 10610746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16712 h 13732712"/>
              <a:gd name="connsiteX1" fmla="*/ 9989355 w 16559488"/>
              <a:gd name="connsiteY1" fmla="*/ 0 h 13732712"/>
              <a:gd name="connsiteX2" fmla="*/ 16559488 w 16559488"/>
              <a:gd name="connsiteY2" fmla="*/ 13732712 h 13732712"/>
              <a:gd name="connsiteX3" fmla="*/ 0 w 16559488"/>
              <a:gd name="connsiteY3" fmla="*/ 13732712 h 13732712"/>
              <a:gd name="connsiteX4" fmla="*/ 0 w 16559488"/>
              <a:gd name="connsiteY4" fmla="*/ 16712 h 13732712"/>
              <a:gd name="connsiteX0" fmla="*/ 0 w 16559488"/>
              <a:gd name="connsiteY0" fmla="*/ 23070 h 13739070"/>
              <a:gd name="connsiteX1" fmla="*/ 11039298 w 16559488"/>
              <a:gd name="connsiteY1" fmla="*/ 0 h 13739070"/>
              <a:gd name="connsiteX2" fmla="*/ 16559488 w 16559488"/>
              <a:gd name="connsiteY2" fmla="*/ 13739070 h 13739070"/>
              <a:gd name="connsiteX3" fmla="*/ 0 w 16559488"/>
              <a:gd name="connsiteY3" fmla="*/ 13739070 h 13739070"/>
              <a:gd name="connsiteX4" fmla="*/ 0 w 16559488"/>
              <a:gd name="connsiteY4" fmla="*/ 23070 h 13739070"/>
              <a:gd name="connsiteX0" fmla="*/ 7720 w 16559488"/>
              <a:gd name="connsiteY0" fmla="*/ 3997 h 13739070"/>
              <a:gd name="connsiteX1" fmla="*/ 11039298 w 16559488"/>
              <a:gd name="connsiteY1" fmla="*/ 0 h 13739070"/>
              <a:gd name="connsiteX2" fmla="*/ 16559488 w 16559488"/>
              <a:gd name="connsiteY2" fmla="*/ 13739070 h 13739070"/>
              <a:gd name="connsiteX3" fmla="*/ 0 w 16559488"/>
              <a:gd name="connsiteY3" fmla="*/ 13739070 h 13739070"/>
              <a:gd name="connsiteX4" fmla="*/ 7720 w 16559488"/>
              <a:gd name="connsiteY4" fmla="*/ 3997 h 13739070"/>
              <a:gd name="connsiteX0" fmla="*/ 224 w 16575152"/>
              <a:gd name="connsiteY0" fmla="*/ 3997 h 13739070"/>
              <a:gd name="connsiteX1" fmla="*/ 11054962 w 16575152"/>
              <a:gd name="connsiteY1" fmla="*/ 0 h 13739070"/>
              <a:gd name="connsiteX2" fmla="*/ 16575152 w 16575152"/>
              <a:gd name="connsiteY2" fmla="*/ 13739070 h 13739070"/>
              <a:gd name="connsiteX3" fmla="*/ 15664 w 16575152"/>
              <a:gd name="connsiteY3" fmla="*/ 13739070 h 13739070"/>
              <a:gd name="connsiteX4" fmla="*/ 224 w 16575152"/>
              <a:gd name="connsiteY4" fmla="*/ 3997 h 1373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5152" h="13739070">
                <a:moveTo>
                  <a:pt x="224" y="3997"/>
                </a:moveTo>
                <a:lnTo>
                  <a:pt x="11054962" y="0"/>
                </a:lnTo>
                <a:lnTo>
                  <a:pt x="16575152" y="13739070"/>
                </a:lnTo>
                <a:lnTo>
                  <a:pt x="15664" y="13739070"/>
                </a:lnTo>
                <a:cubicBezTo>
                  <a:pt x="18237" y="9160712"/>
                  <a:pt x="-2349" y="4582355"/>
                  <a:pt x="224" y="3997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523C204E-FA3D-7641-A2D8-EA78052521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8609" y="857250"/>
            <a:ext cx="4023360" cy="6000750"/>
          </a:xfrm>
        </p:spPr>
        <p:txBody>
          <a:bodyPr/>
          <a:lstStyle>
            <a:lvl1pPr>
              <a:defRPr sz="1600"/>
            </a:lvl1pPr>
          </a:lstStyle>
          <a:p>
            <a:r>
              <a:rPr lang="fr-CA"/>
              <a:t>Cliquez sur l’icône au centre de la boîte pour insérer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5D6352A-AD94-1B46-A1F7-D92277A9F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9063" y="822960"/>
            <a:ext cx="5212080" cy="914400"/>
          </a:xfrm>
        </p:spPr>
        <p:txBody>
          <a:bodyPr/>
          <a:lstStyle/>
          <a:p>
            <a:r>
              <a:rPr lang="fr-CA"/>
              <a:t>Cliquez pour insérer le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2EA05C5-9AA1-CB4B-8B1A-35B8F96689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9063" y="2103120"/>
            <a:ext cx="521208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DF29D6CA-5A92-F543-B020-2812EE759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9063" y="353290"/>
            <a:ext cx="5212080" cy="415925"/>
          </a:xfrm>
        </p:spPr>
        <p:txBody>
          <a:bodyPr anchor="b"/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buFont typeface="+mj-lt"/>
              <a:buNone/>
              <a:tabLst/>
              <a:defRPr sz="2400" b="1">
                <a:solidFill>
                  <a:schemeClr val="accent1"/>
                </a:solidFill>
              </a:defRPr>
            </a:lvl6pPr>
            <a:lvl7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7pPr>
            <a:lvl8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8pPr>
            <a:lvl9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fr-CA"/>
              <a:t>Cliquez pour insérer le surtitre</a:t>
            </a:r>
          </a:p>
        </p:txBody>
      </p:sp>
    </p:spTree>
    <p:extLst>
      <p:ext uri="{BB962C8B-B14F-4D97-AF65-F5344CB8AC3E}">
        <p14:creationId xmlns:p14="http://schemas.microsoft.com/office/powerpoint/2010/main" val="4420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B32963F-7C1B-414E-90D2-739FFFB8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822960"/>
            <a:ext cx="10421938" cy="914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CA"/>
              <a:t>Cliquez pour insérer le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FA6008-83F8-6C42-9235-0F4DAD63D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6968" y="2103120"/>
            <a:ext cx="10421938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CA"/>
              <a:t>Cliquez pour insérer le texte et utilisez l’indentation pour appliquer les niveaux de texte prédéfinis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  <a:p>
            <a:pPr lvl="5"/>
            <a:r>
              <a:rPr lang="fr-CA"/>
              <a:t>Sixième niveau</a:t>
            </a:r>
          </a:p>
          <a:p>
            <a:pPr lvl="6"/>
            <a:r>
              <a:rPr lang="fr-CA"/>
              <a:t>Septième niveau</a:t>
            </a:r>
          </a:p>
          <a:p>
            <a:pPr lvl="7"/>
            <a:r>
              <a:rPr lang="fr-CA"/>
              <a:t>Huitième niveau</a:t>
            </a:r>
          </a:p>
          <a:p>
            <a:pPr lvl="8"/>
            <a:r>
              <a:rPr lang="fr-CA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302515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1" r:id="rId3"/>
    <p:sldLayoutId id="2147483650" r:id="rId4"/>
    <p:sldLayoutId id="2147483686" r:id="rId5"/>
    <p:sldLayoutId id="2147483653" r:id="rId6"/>
    <p:sldLayoutId id="2147483673" r:id="rId7"/>
    <p:sldLayoutId id="2147483663" r:id="rId8"/>
    <p:sldLayoutId id="2147483664" r:id="rId9"/>
    <p:sldLayoutId id="2147483682" r:id="rId10"/>
    <p:sldLayoutId id="2147483651" r:id="rId11"/>
    <p:sldLayoutId id="2147483654" r:id="rId12"/>
    <p:sldLayoutId id="2147483655" r:id="rId13"/>
    <p:sldLayoutId id="2147483656" r:id="rId14"/>
    <p:sldLayoutId id="2147483683" r:id="rId15"/>
    <p:sldLayoutId id="2147483669" r:id="rId16"/>
    <p:sldLayoutId id="2147483670" r:id="rId17"/>
    <p:sldLayoutId id="2147483671" r:id="rId18"/>
    <p:sldLayoutId id="2147483672" r:id="rId19"/>
    <p:sldLayoutId id="2147483684" r:id="rId20"/>
    <p:sldLayoutId id="2147483660" r:id="rId21"/>
    <p:sldLayoutId id="2147483657" r:id="rId22"/>
    <p:sldLayoutId id="2147483658" r:id="rId23"/>
    <p:sldLayoutId id="2147483659" r:id="rId24"/>
    <p:sldLayoutId id="2147483674" r:id="rId25"/>
    <p:sldLayoutId id="2147483681" r:id="rId26"/>
    <p:sldLayoutId id="2147483666" r:id="rId27"/>
    <p:sldLayoutId id="2147483665" r:id="rId28"/>
    <p:sldLayoutId id="2147483667" r:id="rId29"/>
    <p:sldLayoutId id="2147483676" r:id="rId30"/>
    <p:sldLayoutId id="2147483680" r:id="rId31"/>
    <p:sldLayoutId id="2147483685" r:id="rId32"/>
    <p:sldLayoutId id="2147483679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indent="-320040" algn="l" defTabSz="914400" rtl="0" eaLnBrk="1" latinLnBrk="0" hangingPunct="1">
        <a:lnSpc>
          <a:spcPct val="90000"/>
        </a:lnSpc>
        <a:spcBef>
          <a:spcPts val="1000"/>
        </a:spcBef>
        <a:buSzPct val="75000"/>
        <a:buFontTx/>
        <a:buBlip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</a:buBlip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320040" algn="l" defTabSz="914400" rtl="0" eaLnBrk="1" latinLnBrk="0" hangingPunct="1">
        <a:lnSpc>
          <a:spcPct val="90000"/>
        </a:lnSpc>
        <a:spcBef>
          <a:spcPts val="1000"/>
        </a:spcBef>
        <a:buFont typeface="Police système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342900" algn="l" defTabSz="914400" rtl="0" eaLnBrk="1" latinLnBrk="0" hangingPunct="1">
        <a:lnSpc>
          <a:spcPct val="90000"/>
        </a:lnSpc>
        <a:spcBef>
          <a:spcPts val="1000"/>
        </a:spcBef>
        <a:buFont typeface="Police système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514350" indent="-51435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+mj-lt"/>
        <a:buAutoNum type="arabicPeriod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14350" indent="-51435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+mj-lt"/>
        <a:buAutoNum type="alphaUcPeriod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2800" b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360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9" userDrawn="1">
          <p15:clr>
            <a:srgbClr val="F26B43"/>
          </p15:clr>
        </p15:guide>
        <p15:guide id="2" pos="556" userDrawn="1">
          <p15:clr>
            <a:srgbClr val="F26B43"/>
          </p15:clr>
        </p15:guide>
        <p15:guide id="3" pos="71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B32963F-7C1B-414E-90D2-739FFFB8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822960"/>
            <a:ext cx="10421938" cy="914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CA" noProof="0"/>
              <a:t>Cliquez pour insérer le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FA6008-83F8-6C42-9235-0F4DAD63D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6968" y="2103120"/>
            <a:ext cx="10421938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CA" noProof="0"/>
              <a:t>Cliquez pour insérer le texte et utilisez l’indentation pour appliquer les niveaux de texte prédéfinis</a:t>
            </a:r>
          </a:p>
          <a:p>
            <a:pPr lvl="1"/>
            <a:r>
              <a:rPr lang="en-CA" noProof="0"/>
              <a:t>Deuxième niveau</a:t>
            </a:r>
          </a:p>
          <a:p>
            <a:pPr lvl="2"/>
            <a:r>
              <a:rPr lang="en-CA" noProof="0"/>
              <a:t>Troisième niveau</a:t>
            </a:r>
          </a:p>
          <a:p>
            <a:pPr lvl="3"/>
            <a:r>
              <a:rPr lang="en-CA" noProof="0"/>
              <a:t>Quatrième niveau</a:t>
            </a:r>
          </a:p>
          <a:p>
            <a:pPr lvl="4"/>
            <a:r>
              <a:rPr lang="en-CA" noProof="0"/>
              <a:t>Cinquième niveau</a:t>
            </a:r>
          </a:p>
          <a:p>
            <a:pPr lvl="5"/>
            <a:r>
              <a:rPr lang="en-CA" noProof="0"/>
              <a:t>Sixième niveau</a:t>
            </a:r>
          </a:p>
          <a:p>
            <a:pPr lvl="6"/>
            <a:r>
              <a:rPr lang="en-CA" noProof="0"/>
              <a:t>Septième niveau</a:t>
            </a:r>
          </a:p>
          <a:p>
            <a:pPr lvl="7"/>
            <a:r>
              <a:rPr lang="en-CA" noProof="0"/>
              <a:t>Huitième niveau</a:t>
            </a:r>
          </a:p>
          <a:p>
            <a:pPr lvl="8"/>
            <a:r>
              <a:rPr lang="en-CA" noProof="0"/>
              <a:t>Neuvième niveau</a:t>
            </a:r>
          </a:p>
        </p:txBody>
      </p:sp>
    </p:spTree>
    <p:extLst>
      <p:ext uri="{BB962C8B-B14F-4D97-AF65-F5344CB8AC3E}">
        <p14:creationId xmlns:p14="http://schemas.microsoft.com/office/powerpoint/2010/main" val="302515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9" r:id="rId2"/>
    <p:sldLayoutId id="214748368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indent="-320040" algn="l" defTabSz="914400" rtl="0" eaLnBrk="1" latinLnBrk="0" hangingPunct="1">
        <a:lnSpc>
          <a:spcPct val="90000"/>
        </a:lnSpc>
        <a:spcBef>
          <a:spcPts val="1000"/>
        </a:spcBef>
        <a:buSzPct val="75000"/>
        <a:buFontTx/>
        <a:buBlip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</a:buBlip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320040" algn="l" defTabSz="914400" rtl="0" eaLnBrk="1" latinLnBrk="0" hangingPunct="1">
        <a:lnSpc>
          <a:spcPct val="90000"/>
        </a:lnSpc>
        <a:spcBef>
          <a:spcPts val="1000"/>
        </a:spcBef>
        <a:buFont typeface="Police système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342900" algn="l" defTabSz="914400" rtl="0" eaLnBrk="1" latinLnBrk="0" hangingPunct="1">
        <a:lnSpc>
          <a:spcPct val="90000"/>
        </a:lnSpc>
        <a:spcBef>
          <a:spcPts val="1000"/>
        </a:spcBef>
        <a:buFont typeface="Police système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514350" indent="-51435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+mj-lt"/>
        <a:buAutoNum type="arabicPeriod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14350" indent="-51435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+mj-lt"/>
        <a:buAutoNum type="alphaUcPeriod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2800" b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360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9" userDrawn="1">
          <p15:clr>
            <a:srgbClr val="F26B43"/>
          </p15:clr>
        </p15:guide>
        <p15:guide id="2" pos="556" userDrawn="1">
          <p15:clr>
            <a:srgbClr val="F26B43"/>
          </p15:clr>
        </p15:guide>
        <p15:guide id="3" pos="71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lickr.com/photos/httpoldmaisonblogspotcom/7070577801/in/photolist-bLNyrP-SmwMLU-F8NUU-brZuEu-4UK4Fh-SmwPdG-643den-fY8BXy-TzrA7N-5LztS-Tzrwp7-fYevtP-4UEQpp-Tzro9Q-fwsa8H-F8LES-4qLneS-6z9pQq-4q3mWX-Tzrge7-SmwQYA-cfywvs-cppnzo-4UcuBN-F8t1X-F8Fz5-TD4NYP-7mFcCc-Tzr9dy-F8p1R-F8NTN-aK8x5R-F8t24-4cgzYZ-Spd3f2-4cknGU-fYb67Z-8a9y72-SmwTYy-9Ptjrx-4q3mX4-9PtjG4-9NNV9V-F8LEW-Tzrcff-9Pwbhw-4ckNC7-cfwyEL-ameiAD-SmwBA3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1.png"/><Relationship Id="rId4" Type="http://schemas.openxmlformats.org/officeDocument/2006/relationships/hyperlink" Target="https://pixabay.com/fr/monde-terre-continents-plan%C3%A8te-296993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2.sv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svg"/><Relationship Id="rId11" Type="http://schemas.openxmlformats.org/officeDocument/2006/relationships/image" Target="../media/image57.png"/><Relationship Id="rId5" Type="http://schemas.openxmlformats.org/officeDocument/2006/relationships/image" Target="../media/image61.png"/><Relationship Id="rId10" Type="http://schemas.openxmlformats.org/officeDocument/2006/relationships/image" Target="../media/image65.svg"/><Relationship Id="rId4" Type="http://schemas.openxmlformats.org/officeDocument/2006/relationships/image" Target="../media/image2.sv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X1O9XvHkiU?feature=oembed" TargetMode="External"/><Relationship Id="rId4" Type="http://schemas.openxmlformats.org/officeDocument/2006/relationships/image" Target="../media/image3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svg"/><Relationship Id="rId11" Type="http://schemas.openxmlformats.org/officeDocument/2006/relationships/image" Target="../media/image60.sv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2.svg"/><Relationship Id="rId9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svg"/><Relationship Id="rId11" Type="http://schemas.openxmlformats.org/officeDocument/2006/relationships/image" Target="../media/image57.png"/><Relationship Id="rId5" Type="http://schemas.openxmlformats.org/officeDocument/2006/relationships/image" Target="../media/image61.png"/><Relationship Id="rId10" Type="http://schemas.openxmlformats.org/officeDocument/2006/relationships/image" Target="../media/image65.svg"/><Relationship Id="rId4" Type="http://schemas.openxmlformats.org/officeDocument/2006/relationships/image" Target="../media/image2.sv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QEPJwJKHqNs?feature=oembed" TargetMode="External"/><Relationship Id="rId6" Type="http://schemas.openxmlformats.org/officeDocument/2006/relationships/image" Target="../media/image38.svg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71.png"/><Relationship Id="rId4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microsoft.com/office/2017/06/relationships/model3d" Target="../media/model3d1.glb"/><Relationship Id="rId4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svg"/><Relationship Id="rId11" Type="http://schemas.openxmlformats.org/officeDocument/2006/relationships/image" Target="../media/image60.sv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2.svg"/><Relationship Id="rId9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svg"/><Relationship Id="rId11" Type="http://schemas.openxmlformats.org/officeDocument/2006/relationships/image" Target="../media/image57.png"/><Relationship Id="rId5" Type="http://schemas.openxmlformats.org/officeDocument/2006/relationships/image" Target="../media/image61.png"/><Relationship Id="rId10" Type="http://schemas.openxmlformats.org/officeDocument/2006/relationships/image" Target="../media/image65.svg"/><Relationship Id="rId4" Type="http://schemas.openxmlformats.org/officeDocument/2006/relationships/image" Target="../media/image2.svg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38.sv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sv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0223434-C693-CA42-BB0A-42C6B927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680" y="674067"/>
            <a:ext cx="6038890" cy="1687091"/>
          </a:xfrm>
        </p:spPr>
        <p:txBody>
          <a:bodyPr/>
          <a:lstStyle/>
          <a:p>
            <a:r>
              <a:rPr lang="en-CA" sz="4400">
                <a:cs typeface="Arial"/>
              </a:rPr>
              <a:t>Bioethics</a:t>
            </a:r>
            <a:r>
              <a:rPr lang="en-CA" sz="4000">
                <a:cs typeface="Arial"/>
              </a:rPr>
              <a:t>: </a:t>
            </a:r>
            <a:br>
              <a:rPr lang="en-CA">
                <a:cs typeface="Arial"/>
              </a:rPr>
            </a:br>
            <a:r>
              <a:rPr lang="en-CA">
                <a:cs typeface="Arial"/>
              </a:rPr>
              <a:t> </a:t>
            </a:r>
            <a:br>
              <a:rPr lang="en-CA">
                <a:cs typeface="Arial"/>
              </a:rPr>
            </a:br>
            <a:r>
              <a:rPr lang="en-CA" sz="4000">
                <a:cs typeface="Arial"/>
              </a:rPr>
              <a:t>Saviour Babies</a:t>
            </a:r>
            <a:endParaRPr lang="en-CA">
              <a:cs typeface="Arial"/>
            </a:endParaRPr>
          </a:p>
        </p:txBody>
      </p:sp>
      <p:pic>
        <p:nvPicPr>
          <p:cNvPr id="3" name="Image 2" descr="Une image contenant dessin, dessin humoristique, illustration, croquis&#10;&#10;Description générée automatiquement">
            <a:extLst>
              <a:ext uri="{FF2B5EF4-FFF2-40B4-BE49-F238E27FC236}">
                <a16:creationId xmlns:a16="http://schemas.microsoft.com/office/drawing/2014/main" id="{71EA0AE6-51D8-DE69-4355-A005743AC8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1659" y="2453044"/>
            <a:ext cx="7030503" cy="417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3E3D27-0BA8-F641-B446-49C7BE20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48" y="670242"/>
            <a:ext cx="10421938" cy="914400"/>
          </a:xfrm>
        </p:spPr>
        <p:txBody>
          <a:bodyPr/>
          <a:lstStyle/>
          <a:p>
            <a:r>
              <a:rPr lang="en-CA"/>
              <a:t>Step 2: Scientists select the best embryo.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E0A533F3-9877-56C1-9AFB-DC70E0481B5D}"/>
              </a:ext>
            </a:extLst>
          </p:cNvPr>
          <p:cNvSpPr txBox="1">
            <a:spLocks/>
          </p:cNvSpPr>
          <p:nvPr/>
        </p:nvSpPr>
        <p:spPr>
          <a:xfrm>
            <a:off x="1205533" y="2340471"/>
            <a:ext cx="7723187" cy="2454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buNone/>
            </a:pPr>
            <a:r>
              <a:rPr lang="en-CA" sz="3200"/>
              <a:t>The </a:t>
            </a:r>
            <a:r>
              <a:rPr lang="en-CA" sz="3200" b="1">
                <a:solidFill>
                  <a:srgbClr val="F6891F"/>
                </a:solidFill>
              </a:rPr>
              <a:t>“best” embryo </a:t>
            </a:r>
            <a:r>
              <a:rPr lang="en-CA" sz="3200">
                <a:solidFill>
                  <a:srgbClr val="212121"/>
                </a:solidFill>
              </a:rPr>
              <a:t>is the one</a:t>
            </a:r>
            <a:endParaRPr lang="en-CA" sz="3200">
              <a:cs typeface="Arial"/>
            </a:endParaRPr>
          </a:p>
          <a:p>
            <a:pPr lvl="4"/>
            <a:r>
              <a:rPr lang="en-CA" sz="3200"/>
              <a:t>whose stem cells are a match for the person who has an illness, and</a:t>
            </a:r>
            <a:endParaRPr lang="en-CA" sz="3200">
              <a:cs typeface="Arial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A15B53D-3FF7-2E6B-0125-9FA308D7F75E}"/>
              </a:ext>
            </a:extLst>
          </p:cNvPr>
          <p:cNvSpPr txBox="1">
            <a:spLocks/>
          </p:cNvSpPr>
          <p:nvPr/>
        </p:nvSpPr>
        <p:spPr>
          <a:xfrm>
            <a:off x="1205533" y="4787327"/>
            <a:ext cx="7723187" cy="15702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buFont typeface="+mj-lt"/>
              <a:buAutoNum type="arabicPeriod" startAt="2"/>
            </a:pPr>
            <a:r>
              <a:rPr lang="en-CA" sz="3200"/>
              <a:t>that doesn’t carry the same disease as the person who has an illness.</a:t>
            </a:r>
          </a:p>
        </p:txBody>
      </p:sp>
      <p:pic>
        <p:nvPicPr>
          <p:cNvPr id="6" name="Image 5" descr="Une image contenant symbole, logo, Graphique, Police&#10;&#10;Description générée automatiquement">
            <a:extLst>
              <a:ext uri="{FF2B5EF4-FFF2-40B4-BE49-F238E27FC236}">
                <a16:creationId xmlns:a16="http://schemas.microsoft.com/office/drawing/2014/main" id="{F26F1023-9A54-FB4A-613D-EC57309F5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536" y="1895061"/>
            <a:ext cx="3275463" cy="40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3E3D27-0BA8-F641-B446-49C7BE20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48" y="670242"/>
            <a:ext cx="10421938" cy="914400"/>
          </a:xfrm>
        </p:spPr>
        <p:txBody>
          <a:bodyPr/>
          <a:lstStyle/>
          <a:p>
            <a:r>
              <a:rPr lang="en-CA"/>
              <a:t>Step 3: The selected embryo is placed in the mother’s uterus. 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E0A533F3-9877-56C1-9AFB-DC70E0481B5D}"/>
              </a:ext>
            </a:extLst>
          </p:cNvPr>
          <p:cNvSpPr txBox="1">
            <a:spLocks/>
          </p:cNvSpPr>
          <p:nvPr/>
        </p:nvSpPr>
        <p:spPr>
          <a:xfrm>
            <a:off x="4335796" y="2034222"/>
            <a:ext cx="7723187" cy="24542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en-CA"/>
              <a:t>The “best” embryo </a:t>
            </a:r>
            <a:r>
              <a:rPr lang="en-CA">
                <a:solidFill>
                  <a:srgbClr val="F6891F"/>
                </a:solidFill>
              </a:rPr>
              <a:t>is placed in the mother’s uterus.</a:t>
            </a:r>
            <a:endParaRPr lang="en-CA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3C3969F1-E4EA-BDD4-3FA3-5E64F2E61891}"/>
              </a:ext>
            </a:extLst>
          </p:cNvPr>
          <p:cNvSpPr txBox="1">
            <a:spLocks/>
          </p:cNvSpPr>
          <p:nvPr/>
        </p:nvSpPr>
        <p:spPr>
          <a:xfrm>
            <a:off x="4334058" y="3117738"/>
            <a:ext cx="7723187" cy="964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buFont typeface="+mj-lt"/>
              <a:buAutoNum type="arabicPeriod" startAt="2"/>
            </a:pPr>
            <a:r>
              <a:rPr lang="en-CA"/>
              <a:t>The </a:t>
            </a:r>
            <a:r>
              <a:rPr lang="en-CA">
                <a:solidFill>
                  <a:srgbClr val="F6891F"/>
                </a:solidFill>
              </a:rPr>
              <a:t>pregnancy proceeds </a:t>
            </a:r>
            <a:r>
              <a:rPr lang="en-CA"/>
              <a:t>normally in the mother’s body until the baby is born.  </a:t>
            </a: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62982E86-BBAE-16C2-A275-CEA6B0705BED}"/>
              </a:ext>
            </a:extLst>
          </p:cNvPr>
          <p:cNvSpPr txBox="1">
            <a:spLocks/>
          </p:cNvSpPr>
          <p:nvPr/>
        </p:nvSpPr>
        <p:spPr>
          <a:xfrm>
            <a:off x="4334058" y="4285272"/>
            <a:ext cx="7723187" cy="8266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buFont typeface="+mj-lt"/>
              <a:buAutoNum type="arabicPeriod" startAt="3"/>
            </a:pPr>
            <a:r>
              <a:rPr lang="en-CA"/>
              <a:t>After the baby is born, the stems cells from its </a:t>
            </a:r>
            <a:r>
              <a:rPr lang="en-CA">
                <a:solidFill>
                  <a:srgbClr val="F6891F"/>
                </a:solidFill>
              </a:rPr>
              <a:t>umbilical cord </a:t>
            </a:r>
            <a:r>
              <a:rPr lang="en-CA"/>
              <a:t>can be used.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211AB970-97CA-81E7-50CB-E0D1B74C541C}"/>
              </a:ext>
            </a:extLst>
          </p:cNvPr>
          <p:cNvSpPr txBox="1">
            <a:spLocks/>
          </p:cNvSpPr>
          <p:nvPr/>
        </p:nvSpPr>
        <p:spPr>
          <a:xfrm>
            <a:off x="4334058" y="5315187"/>
            <a:ext cx="7723187" cy="24542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buFont typeface="+mj-lt"/>
              <a:buAutoNum type="arabicPeriod" startAt="4"/>
            </a:pPr>
            <a:r>
              <a:rPr lang="en-CA"/>
              <a:t>Later, the baby can also donate stems cells from its </a:t>
            </a:r>
            <a:r>
              <a:rPr lang="en-CA">
                <a:solidFill>
                  <a:srgbClr val="F6891F"/>
                </a:solidFill>
              </a:rPr>
              <a:t>bone marrow</a:t>
            </a:r>
            <a:r>
              <a:rPr lang="en-CA"/>
              <a:t>.</a:t>
            </a:r>
          </a:p>
        </p:txBody>
      </p:sp>
      <p:pic>
        <p:nvPicPr>
          <p:cNvPr id="9" name="Image 8" descr="Une image contenant clipart, symbole, conception&#10;&#10;Description générée automatiquement">
            <a:extLst>
              <a:ext uri="{FF2B5EF4-FFF2-40B4-BE49-F238E27FC236}">
                <a16:creationId xmlns:a16="http://schemas.microsoft.com/office/drawing/2014/main" id="{97EE95FC-B0CB-CF52-EF46-88278652C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93" y="2034222"/>
            <a:ext cx="3840988" cy="379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4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3E3D27-0BA8-F641-B446-49C7BE20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076" y="793357"/>
            <a:ext cx="10421938" cy="914400"/>
          </a:xfrm>
        </p:spPr>
        <p:txBody>
          <a:bodyPr/>
          <a:lstStyle/>
          <a:p>
            <a:pPr algn="r"/>
            <a:r>
              <a:rPr lang="en-CA"/>
              <a:t>Ethical concerns about prenatal screening</a:t>
            </a:r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1CB46998-A0B4-5036-0432-AF591FB59981}"/>
              </a:ext>
            </a:extLst>
          </p:cNvPr>
          <p:cNvSpPr txBox="1">
            <a:spLocks/>
          </p:cNvSpPr>
          <p:nvPr/>
        </p:nvSpPr>
        <p:spPr>
          <a:xfrm>
            <a:off x="1888897" y="2444245"/>
            <a:ext cx="8412479" cy="2454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buNone/>
            </a:pPr>
            <a:r>
              <a:rPr lang="en-CA" sz="3600"/>
              <a:t>Do you think society should allow </a:t>
            </a:r>
            <a:r>
              <a:rPr lang="en-CA" sz="3600">
                <a:solidFill>
                  <a:srgbClr val="F6891F"/>
                </a:solidFill>
              </a:rPr>
              <a:t>prenatal screening</a:t>
            </a:r>
            <a:r>
              <a:rPr lang="en-CA" sz="3600"/>
              <a:t>?</a:t>
            </a:r>
          </a:p>
          <a:p>
            <a:pPr marL="0" lvl="4" indent="0">
              <a:buNone/>
            </a:pPr>
            <a:r>
              <a:rPr lang="en-CA" sz="3600"/>
              <a:t>What are the </a:t>
            </a:r>
            <a:r>
              <a:rPr lang="en-CA" sz="3600">
                <a:solidFill>
                  <a:srgbClr val="F6891F"/>
                </a:solidFill>
              </a:rPr>
              <a:t>benefits</a:t>
            </a:r>
            <a:r>
              <a:rPr lang="en-CA" sz="3600"/>
              <a:t>?</a:t>
            </a:r>
          </a:p>
          <a:p>
            <a:pPr marL="0" lvl="4" indent="0">
              <a:buNone/>
            </a:pPr>
            <a:r>
              <a:rPr lang="en-CA" sz="3600"/>
              <a:t>What are the </a:t>
            </a:r>
            <a:r>
              <a:rPr lang="en-CA" sz="3600">
                <a:solidFill>
                  <a:srgbClr val="F6891F"/>
                </a:solidFill>
              </a:rPr>
              <a:t>risks</a:t>
            </a:r>
            <a:r>
              <a:rPr lang="en-CA" sz="3600"/>
              <a:t>?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F8868C-1CA5-AF5F-6070-802CC8AD0137}"/>
              </a:ext>
            </a:extLst>
          </p:cNvPr>
          <p:cNvGrpSpPr/>
          <p:nvPr/>
        </p:nvGrpSpPr>
        <p:grpSpPr>
          <a:xfrm>
            <a:off x="8911842" y="1251744"/>
            <a:ext cx="2790739" cy="1921683"/>
            <a:chOff x="8680004" y="1396758"/>
            <a:chExt cx="2790739" cy="192168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553CEF-D52D-3BF1-34C7-7D06FC8386B4}"/>
                </a:ext>
              </a:extLst>
            </p:cNvPr>
            <p:cNvSpPr/>
            <p:nvPr/>
          </p:nvSpPr>
          <p:spPr>
            <a:xfrm rot="21278282">
              <a:off x="8680004" y="1995002"/>
              <a:ext cx="10492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8000" b="1" cap="none" spc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6891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?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84FA62-F549-098E-B53B-9B237CCDD836}"/>
                </a:ext>
              </a:extLst>
            </p:cNvPr>
            <p:cNvSpPr/>
            <p:nvPr/>
          </p:nvSpPr>
          <p:spPr>
            <a:xfrm rot="290668">
              <a:off x="9193698" y="1396758"/>
              <a:ext cx="104926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6600" b="1" cap="none" spc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?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4F50ED-856D-200A-21E4-FE9FABEE638E}"/>
                </a:ext>
              </a:extLst>
            </p:cNvPr>
            <p:cNvSpPr/>
            <p:nvPr/>
          </p:nvSpPr>
          <p:spPr>
            <a:xfrm rot="21223100">
              <a:off x="9788804" y="2467862"/>
              <a:ext cx="811194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4800" b="1" cap="none" spc="0">
                  <a:ln w="6600">
                    <a:solidFill>
                      <a:srgbClr val="F6891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F6891F"/>
                    </a:outerShdw>
                  </a:effectLst>
                </a:rPr>
                <a:t>?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06236D-C451-A518-353A-B2ADC8EFF396}"/>
                </a:ext>
              </a:extLst>
            </p:cNvPr>
            <p:cNvSpPr/>
            <p:nvPr/>
          </p:nvSpPr>
          <p:spPr>
            <a:xfrm rot="455451">
              <a:off x="10421483" y="1446389"/>
              <a:ext cx="1049260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9600" b="1" cap="none" spc="0">
                  <a:ln w="6600">
                    <a:solidFill>
                      <a:srgbClr val="F6891F"/>
                    </a:solidFill>
                    <a:prstDash val="solid"/>
                  </a:ln>
                  <a:solidFill>
                    <a:srgbClr val="333F48"/>
                  </a:solidFill>
                  <a:effectLst>
                    <a:outerShdw dist="38100" dir="2700000" algn="tl" rotWithShape="0">
                      <a:srgbClr val="333F48"/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932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F6FBF65-D3C8-9341-B506-6DF8698F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055" y="2125122"/>
            <a:ext cx="5957508" cy="2606040"/>
          </a:xfrm>
        </p:spPr>
        <p:txBody>
          <a:bodyPr/>
          <a:lstStyle/>
          <a:p>
            <a:r>
              <a:rPr lang="en-CA"/>
              <a:t>Is the creation of saviour babies permitted?</a:t>
            </a:r>
          </a:p>
        </p:txBody>
      </p:sp>
      <p:pic>
        <p:nvPicPr>
          <p:cNvPr id="6" name="Espace réservé pour une image  5" descr="Bébé à quatre pattes avec un remplissage uni">
            <a:extLst>
              <a:ext uri="{FF2B5EF4-FFF2-40B4-BE49-F238E27FC236}">
                <a16:creationId xmlns:a16="http://schemas.microsoft.com/office/drawing/2014/main" id="{06A10ABF-5CE4-5A69-DAB8-C2BB91480DE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" r="20"/>
          <a:stretch>
            <a:fillRect/>
          </a:stretch>
        </p:blipFill>
        <p:spPr>
          <a:xfrm>
            <a:off x="6976872" y="1417320"/>
            <a:ext cx="4023360" cy="4023360"/>
          </a:xfrm>
        </p:spPr>
      </p:pic>
    </p:spTree>
    <p:extLst>
      <p:ext uri="{BB962C8B-B14F-4D97-AF65-F5344CB8AC3E}">
        <p14:creationId xmlns:p14="http://schemas.microsoft.com/office/powerpoint/2010/main" val="14514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3E3D27-0BA8-F641-B446-49C7BE20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48" y="670242"/>
            <a:ext cx="10421938" cy="914400"/>
          </a:xfrm>
        </p:spPr>
        <p:txBody>
          <a:bodyPr/>
          <a:lstStyle/>
          <a:p>
            <a:r>
              <a:rPr lang="en-CA"/>
              <a:t>In Quebec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E0A533F3-9877-56C1-9AFB-DC70E0481B5D}"/>
              </a:ext>
            </a:extLst>
          </p:cNvPr>
          <p:cNvSpPr txBox="1">
            <a:spLocks/>
          </p:cNvSpPr>
          <p:nvPr/>
        </p:nvSpPr>
        <p:spPr>
          <a:xfrm>
            <a:off x="5237252" y="911697"/>
            <a:ext cx="6458219" cy="11060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b="1">
                <a:solidFill>
                  <a:srgbClr val="F6891F"/>
                </a:solidFill>
              </a:rPr>
              <a:t>Preimplantation genetic diagnosis </a:t>
            </a:r>
            <a:r>
              <a:rPr lang="en-CA" sz="3200"/>
              <a:t>is only allowed in specific situations.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67BAE8-0736-9077-4535-448681638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336610">
            <a:off x="565144" y="2297002"/>
            <a:ext cx="4205052" cy="252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AE2C1DA-D507-8D6C-832D-E3B3E5F2D9A6}"/>
              </a:ext>
            </a:extLst>
          </p:cNvPr>
          <p:cNvSpPr txBox="1"/>
          <p:nvPr/>
        </p:nvSpPr>
        <p:spPr>
          <a:xfrm>
            <a:off x="474752" y="5249625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>
                <a:hlinkClick r:id="rId6" tooltip="https://www.flickr.com/photos/httpoldmaisonblogspotcom/7070577801/in/photolist-bLNyrP-SmwMLU-F8NUU-brZuEu-4UK4Fh-SmwPdG-643den-fY8BXy-TzrA7N-5LztS-Tzrwp7-fYevtP-4UEQpp-Tzro9Q-fwsa8H-F8LES-4qLneS-6z9pQq-4q3mWX-Tzrge7-SmwQYA-cfywvs-cppnzo-4UcuBN-F8t1X-F8Fz5-TD4NYP-7mFcCc-Tzr9dy-F8p1R-F8NTN-aK8x5R-F8t24-4cgzYZ-Spd3f2-4cknGU-fYb67Z-8a9y72-SmwTYy-9Ptjrx-4q3mX4-9PtjG4-9NNV9V-F8LEW-Tzrcff-9Pwbhw-4ckNC7-cfwyEL-ameiAD-SmwBA3"/>
              </a:rPr>
              <a:t>This image</a:t>
            </a:r>
            <a:r>
              <a:rPr lang="en-CA" sz="900"/>
              <a:t> by an unknown author is subject to a </a:t>
            </a:r>
            <a:r>
              <a:rPr lang="en-CA" sz="900">
                <a:hlinkClick r:id="rId7" tooltip="https://creativecommons.org/licenses/by-sa/3.0/"/>
              </a:rPr>
              <a:t>CC BY-SA</a:t>
            </a:r>
            <a:r>
              <a:rPr lang="en-CA" sz="900"/>
              <a:t> licence.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37D7AD2-3CE6-5767-12B8-163D69E2D05F}"/>
              </a:ext>
            </a:extLst>
          </p:cNvPr>
          <p:cNvSpPr txBox="1">
            <a:spLocks/>
          </p:cNvSpPr>
          <p:nvPr/>
        </p:nvSpPr>
        <p:spPr>
          <a:xfrm>
            <a:off x="5237252" y="2872830"/>
            <a:ext cx="6695295" cy="13876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/>
              <a:t>Using </a:t>
            </a:r>
            <a:r>
              <a:rPr lang="en-CA" sz="3200">
                <a:solidFill>
                  <a:srgbClr val="212121"/>
                </a:solidFill>
              </a:rPr>
              <a:t>it to </a:t>
            </a:r>
            <a:r>
              <a:rPr lang="en-CA" sz="3200">
                <a:solidFill>
                  <a:srgbClr val="F6891F"/>
                </a:solidFill>
              </a:rPr>
              <a:t>create a saviour baby </a:t>
            </a:r>
            <a:r>
              <a:rPr lang="en-CA" sz="3200" b="1">
                <a:solidFill>
                  <a:srgbClr val="F6891F"/>
                </a:solidFill>
              </a:rPr>
              <a:t>is not allowed</a:t>
            </a:r>
            <a:r>
              <a:rPr lang="en-CA" sz="3200"/>
              <a:t>.</a:t>
            </a:r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AEE7B829-62AD-BDD4-1A0E-BDBC13523114}"/>
              </a:ext>
            </a:extLst>
          </p:cNvPr>
          <p:cNvSpPr txBox="1">
            <a:spLocks/>
          </p:cNvSpPr>
          <p:nvPr/>
        </p:nvSpPr>
        <p:spPr>
          <a:xfrm>
            <a:off x="5237252" y="4482929"/>
            <a:ext cx="7264464" cy="17048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/>
              <a:t>Using it to </a:t>
            </a:r>
            <a:r>
              <a:rPr lang="en-CA" sz="3200">
                <a:solidFill>
                  <a:srgbClr val="F6891F"/>
                </a:solidFill>
              </a:rPr>
              <a:t>select a child’s sex </a:t>
            </a:r>
            <a:r>
              <a:rPr lang="en-CA" sz="3200" b="1">
                <a:solidFill>
                  <a:srgbClr val="F6891F"/>
                </a:solidFill>
              </a:rPr>
              <a:t>is not allowed</a:t>
            </a:r>
            <a:r>
              <a:rPr lang="en-CA" sz="320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7692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F7983A-1588-4CB4-D07C-A818FA3616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02" r="9089" b="2707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D3E3D27-0BA8-F641-B446-49C7BE20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1009733"/>
            <a:ext cx="4023360" cy="1421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Elsewhere in the world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E0A533F3-9877-56C1-9AFB-DC70E0481B5D}"/>
              </a:ext>
            </a:extLst>
          </p:cNvPr>
          <p:cNvSpPr txBox="1">
            <a:spLocks/>
          </p:cNvSpPr>
          <p:nvPr/>
        </p:nvSpPr>
        <p:spPr>
          <a:xfrm>
            <a:off x="423719" y="2726673"/>
            <a:ext cx="4023359" cy="2026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/>
              <a:t>Different countries have different rules, and they’re changing rapidly.</a:t>
            </a:r>
            <a:endParaRPr lang="fr-CA" sz="3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F6FBF65-D3C8-9341-B506-6DF8698F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535" y="1143000"/>
            <a:ext cx="5669280" cy="4572000"/>
          </a:xfrm>
        </p:spPr>
        <p:txBody>
          <a:bodyPr/>
          <a:lstStyle/>
          <a:p>
            <a:pPr algn="ctr"/>
            <a:r>
              <a:rPr lang="en-CA">
                <a:solidFill>
                  <a:srgbClr val="F6891F"/>
                </a:solidFill>
              </a:rPr>
              <a:t>Drafting a bill!</a:t>
            </a:r>
            <a:endParaRPr lang="en-CA"/>
          </a:p>
          <a:p>
            <a:endParaRPr lang="en-CA"/>
          </a:p>
        </p:txBody>
      </p:sp>
      <p:pic>
        <p:nvPicPr>
          <p:cNvPr id="5" name="Espace réservé pour une image  4" descr="Gribouille contour">
            <a:extLst>
              <a:ext uri="{FF2B5EF4-FFF2-40B4-BE49-F238E27FC236}">
                <a16:creationId xmlns:a16="http://schemas.microsoft.com/office/drawing/2014/main" id="{C25342F7-043D-7C2F-372E-B35430FFD4A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" r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718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31" y="352443"/>
            <a:ext cx="10421938" cy="914400"/>
          </a:xfrm>
        </p:spPr>
        <p:txBody>
          <a:bodyPr/>
          <a:lstStyle/>
          <a:p>
            <a:r>
              <a:rPr lang="fr-CA"/>
              <a:t>Background information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B17DA2-D8EF-2542-88A3-8CC0FADC0EA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3094" y="966524"/>
            <a:ext cx="9544294" cy="1075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CA" sz="3200" b="1">
                <a:solidFill>
                  <a:srgbClr val="F6891F"/>
                </a:solidFill>
                <a:latin typeface="Arial"/>
                <a:ea typeface="Cambria"/>
                <a:cs typeface="Arial"/>
              </a:rPr>
              <a:t>You are members of the National Assembly of Quebec</a:t>
            </a:r>
            <a:r>
              <a:rPr lang="en-CA" sz="3200"/>
              <a:t>. You and your colleagues must decide how the law should regulate the issue of saviour babies.</a:t>
            </a:r>
            <a:endParaRPr lang="en-CA">
              <a:cs typeface="Arial"/>
            </a:endParaRP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1077796" y="3107437"/>
            <a:ext cx="10421937" cy="37147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333F48"/>
                </a:solidFill>
              </a:rPr>
              <a:t>Next steps: </a:t>
            </a:r>
          </a:p>
          <a:p>
            <a:pPr lvl="1"/>
            <a:r>
              <a:rPr lang="en-CA" sz="3200"/>
              <a:t>Debate on two questions concerning saviour babies.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1558CAF5-A6C1-D42F-A6FA-04E714D51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34282" y="-32677"/>
            <a:ext cx="1816031" cy="1816031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3684AFCD-BC5A-203A-EF97-88AE8B46A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464" y="3268853"/>
            <a:ext cx="897558" cy="1673824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F01AA1-6D68-A45D-E1A1-E7CCC3664550}"/>
              </a:ext>
            </a:extLst>
          </p:cNvPr>
          <p:cNvSpPr txBox="1">
            <a:spLocks/>
          </p:cNvSpPr>
          <p:nvPr/>
        </p:nvSpPr>
        <p:spPr>
          <a:xfrm>
            <a:off x="10295137" y="6112659"/>
            <a:ext cx="1114543" cy="5726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>
                <a:solidFill>
                  <a:srgbClr val="F6891F"/>
                </a:solidFill>
              </a:rPr>
              <a:t>Cont. </a:t>
            </a:r>
          </a:p>
        </p:txBody>
      </p:sp>
      <p:pic>
        <p:nvPicPr>
          <p:cNvPr id="10" name="Graphique 9" descr="Flèche : droite avec un remplissage uni">
            <a:extLst>
              <a:ext uri="{FF2B5EF4-FFF2-40B4-BE49-F238E27FC236}">
                <a16:creationId xmlns:a16="http://schemas.microsoft.com/office/drawing/2014/main" id="{F62073A6-075B-2905-AD6F-7FA78D4AD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1267440" y="5994400"/>
            <a:ext cx="777572" cy="777572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D9A9BFBF-7273-8D37-E14A-43FD6CEA04D3}"/>
              </a:ext>
            </a:extLst>
          </p:cNvPr>
          <p:cNvSpPr txBox="1">
            <a:spLocks/>
          </p:cNvSpPr>
          <p:nvPr/>
        </p:nvSpPr>
        <p:spPr>
          <a:xfrm>
            <a:off x="1077796" y="4853598"/>
            <a:ext cx="10421937" cy="19965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Divide into small teams and draft clauses of the bill that reflect your beliefs (Questionnaires #1 and #2).</a:t>
            </a:r>
          </a:p>
        </p:txBody>
      </p:sp>
    </p:spTree>
    <p:extLst>
      <p:ext uri="{BB962C8B-B14F-4D97-AF65-F5344CB8AC3E}">
        <p14:creationId xmlns:p14="http://schemas.microsoft.com/office/powerpoint/2010/main" val="17361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31" y="352443"/>
            <a:ext cx="10421938" cy="914400"/>
          </a:xfrm>
        </p:spPr>
        <p:txBody>
          <a:bodyPr/>
          <a:lstStyle/>
          <a:p>
            <a:r>
              <a:rPr lang="fr-CA"/>
              <a:t>Background information</a:t>
            </a: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1107292" y="1411486"/>
            <a:ext cx="10421937" cy="21281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333F48"/>
                </a:solidFill>
              </a:rPr>
              <a:t>Next steps (cont.): </a:t>
            </a:r>
          </a:p>
          <a:p>
            <a:pPr lvl="1"/>
            <a:r>
              <a:rPr lang="en-CA" sz="3200"/>
              <a:t>Present all the bills, then choose one for the class project.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1558CAF5-A6C1-D42F-A6FA-04E714D51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34282" y="-32677"/>
            <a:ext cx="1816031" cy="181603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9A2FFC51-7AD0-4B34-6B2E-82E28B523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3822" y="5375692"/>
            <a:ext cx="1211761" cy="1211761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627A1984-69D8-A38E-D805-B325FDCCF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1664" y="5375692"/>
            <a:ext cx="1211761" cy="1211761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3684AFCD-BC5A-203A-EF97-88AE8B46A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464" y="3268853"/>
            <a:ext cx="897558" cy="1673824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2BCE20E0-184B-F869-242D-CD79C09BFE4E}"/>
              </a:ext>
            </a:extLst>
          </p:cNvPr>
          <p:cNvSpPr txBox="1">
            <a:spLocks/>
          </p:cNvSpPr>
          <p:nvPr/>
        </p:nvSpPr>
        <p:spPr>
          <a:xfrm>
            <a:off x="1107290" y="3119555"/>
            <a:ext cx="10421937" cy="12117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Recommend changes to the clauses of the chosen bill. You can also add or remove clauses.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15741675-A2F8-5A2E-DE62-5629D2AC9E48}"/>
              </a:ext>
            </a:extLst>
          </p:cNvPr>
          <p:cNvSpPr txBox="1">
            <a:spLocks/>
          </p:cNvSpPr>
          <p:nvPr/>
        </p:nvSpPr>
        <p:spPr>
          <a:xfrm>
            <a:off x="992991" y="4217248"/>
            <a:ext cx="10421937" cy="14508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As a class, vote on the various clauses proposed to create the final bill.</a:t>
            </a:r>
          </a:p>
        </p:txBody>
      </p:sp>
    </p:spTree>
    <p:extLst>
      <p:ext uri="{BB962C8B-B14F-4D97-AF65-F5344CB8AC3E}">
        <p14:creationId xmlns:p14="http://schemas.microsoft.com/office/powerpoint/2010/main" val="5432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400050"/>
            <a:ext cx="5943600" cy="914400"/>
          </a:xfrm>
        </p:spPr>
        <p:txBody>
          <a:bodyPr/>
          <a:lstStyle/>
          <a:p>
            <a:r>
              <a:rPr lang="en-CA"/>
              <a:t>Making your decisions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021B769-967B-5B46-84CF-6513A230AE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350" y="2325783"/>
            <a:ext cx="5486400" cy="3063684"/>
          </a:xfrm>
        </p:spPr>
        <p:txBody>
          <a:bodyPr vert="horz" lIns="0" tIns="0" rIns="0" bIns="0" rtlCol="0" anchor="t">
            <a:noAutofit/>
          </a:bodyPr>
          <a:lstStyle/>
          <a:p>
            <a:pPr lvl="6"/>
            <a:r>
              <a:rPr lang="en-CA">
                <a:solidFill>
                  <a:srgbClr val="333F48"/>
                </a:solidFill>
              </a:rPr>
              <a:t>You must answer two main questions:</a:t>
            </a:r>
          </a:p>
          <a:p>
            <a:pPr lvl="1"/>
            <a:r>
              <a:rPr lang="en-CA"/>
              <a:t>Should the law allow embryo selection? </a:t>
            </a:r>
          </a:p>
          <a:p>
            <a:pPr lvl="1"/>
            <a:r>
              <a:rPr lang="en-CA"/>
              <a:t>Should the law allow organ and tissue donations from a child?  </a:t>
            </a:r>
            <a:endParaRPr lang="en-CA">
              <a:cs typeface="Arial"/>
            </a:endParaRPr>
          </a:p>
        </p:txBody>
      </p:sp>
      <p:pic>
        <p:nvPicPr>
          <p:cNvPr id="3" name="Image 2" descr="Une image contenant dessin humoristique, illustration, dessin, clipart&#10;&#10;Description générée automatiquement">
            <a:extLst>
              <a:ext uri="{FF2B5EF4-FFF2-40B4-BE49-F238E27FC236}">
                <a16:creationId xmlns:a16="http://schemas.microsoft.com/office/drawing/2014/main" id="{C7EA1806-6A43-2F07-A847-94342AE52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61" t="10144" r="59838" b="45925"/>
          <a:stretch/>
        </p:blipFill>
        <p:spPr>
          <a:xfrm>
            <a:off x="5982750" y="1794013"/>
            <a:ext cx="6815792" cy="479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2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3E3D27-0BA8-F641-B446-49C7BE20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31" y="332890"/>
            <a:ext cx="10421938" cy="914400"/>
          </a:xfrm>
        </p:spPr>
        <p:txBody>
          <a:bodyPr/>
          <a:lstStyle/>
          <a:p>
            <a:pPr algn="r"/>
            <a:r>
              <a:rPr lang="en-CA"/>
              <a:t>Introduction to bioethics</a:t>
            </a:r>
          </a:p>
        </p:txBody>
      </p:sp>
      <p:pic>
        <p:nvPicPr>
          <p:cNvPr id="5" name="Online Media 4" descr="Ethics | Biology | FuseSchool">
            <a:hlinkClick r:id="" action="ppaction://media"/>
            <a:extLst>
              <a:ext uri="{FF2B5EF4-FFF2-40B4-BE49-F238E27FC236}">
                <a16:creationId xmlns:a16="http://schemas.microsoft.com/office/drawing/2014/main" id="{9B848CA7-79C6-DE4C-9177-5F93AC95B9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05923" y="1537970"/>
            <a:ext cx="8084766" cy="43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4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F6FBF65-D3C8-9341-B506-6DF8698F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4225" y="363156"/>
            <a:ext cx="5931883" cy="4572000"/>
          </a:xfrm>
        </p:spPr>
        <p:txBody>
          <a:bodyPr/>
          <a:lstStyle/>
          <a:p>
            <a:r>
              <a:rPr lang="en-CA">
                <a:solidFill>
                  <a:srgbClr val="F6891F"/>
                </a:solidFill>
              </a:rPr>
              <a:t>1. Should the law allow embryo selection?</a:t>
            </a:r>
          </a:p>
        </p:txBody>
      </p:sp>
      <p:pic>
        <p:nvPicPr>
          <p:cNvPr id="15" name="Image 14" descr="Une image contenant dessin humoristique, clipart, habits, ballon&#10;&#10;Description générée automatiquement">
            <a:extLst>
              <a:ext uri="{FF2B5EF4-FFF2-40B4-BE49-F238E27FC236}">
                <a16:creationId xmlns:a16="http://schemas.microsoft.com/office/drawing/2014/main" id="{D38EC1CA-23EB-8DB0-59B3-5D2D414BB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50726" y="1287317"/>
            <a:ext cx="3785844" cy="378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94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094" y="264076"/>
            <a:ext cx="10421938" cy="914400"/>
          </a:xfrm>
        </p:spPr>
        <p:txBody>
          <a:bodyPr/>
          <a:lstStyle/>
          <a:p>
            <a:r>
              <a:rPr lang="fr-CA"/>
              <a:t>Drafting the first bill</a:t>
            </a: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1141510" y="1359913"/>
            <a:ext cx="10635447" cy="12010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333F48"/>
                </a:solidFill>
              </a:rPr>
              <a:t>Procedure: </a:t>
            </a:r>
          </a:p>
          <a:p>
            <a:pPr lvl="1"/>
            <a:r>
              <a:rPr lang="en-CA" sz="3200"/>
              <a:t>Complete Questionnaire #1 individually.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1558CAF5-A6C1-D42F-A6FA-04E714D51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34282" y="-32677"/>
            <a:ext cx="1816031" cy="1816031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3684AFCD-BC5A-203A-EF97-88AE8B46A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464" y="3268853"/>
            <a:ext cx="897558" cy="1673824"/>
          </a:xfrm>
          <a:prstGeom prst="rect">
            <a:avLst/>
          </a:prstGeom>
        </p:spPr>
      </p:pic>
      <p:pic>
        <p:nvPicPr>
          <p:cNvPr id="11" name="Image 10" descr="Une image contenant habits, mode&#10;&#10;Description générée automatiquement">
            <a:extLst>
              <a:ext uri="{FF2B5EF4-FFF2-40B4-BE49-F238E27FC236}">
                <a16:creationId xmlns:a16="http://schemas.microsoft.com/office/drawing/2014/main" id="{11975BF5-A25E-89CB-A932-571E651D224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51102" y="4736200"/>
            <a:ext cx="13294204" cy="2222348"/>
          </a:xfrm>
          <a:prstGeom prst="rect">
            <a:avLst/>
          </a:prstGeom>
        </p:spPr>
      </p:pic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C427EC34-F060-1263-CD9F-D757F75E409A}"/>
              </a:ext>
            </a:extLst>
          </p:cNvPr>
          <p:cNvSpPr txBox="1">
            <a:spLocks/>
          </p:cNvSpPr>
          <p:nvPr/>
        </p:nvSpPr>
        <p:spPr>
          <a:xfrm>
            <a:off x="10234282" y="4076887"/>
            <a:ext cx="1114543" cy="5726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>
                <a:solidFill>
                  <a:srgbClr val="F6891F"/>
                </a:solidFill>
              </a:rPr>
              <a:t>Cont. </a:t>
            </a:r>
          </a:p>
        </p:txBody>
      </p:sp>
      <p:pic>
        <p:nvPicPr>
          <p:cNvPr id="13" name="Graphique 12" descr="Flèche : droite avec un remplissage uni">
            <a:extLst>
              <a:ext uri="{FF2B5EF4-FFF2-40B4-BE49-F238E27FC236}">
                <a16:creationId xmlns:a16="http://schemas.microsoft.com/office/drawing/2014/main" id="{BB05E5B1-7825-2405-8AB0-3320669330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1206585" y="3958628"/>
            <a:ext cx="777572" cy="777572"/>
          </a:xfrm>
          <a:prstGeom prst="rect">
            <a:avLst/>
          </a:prstGeom>
        </p:spPr>
      </p:pic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35407C9-E89E-0D48-BD80-DFE85810F5EF}"/>
              </a:ext>
            </a:extLst>
          </p:cNvPr>
          <p:cNvSpPr txBox="1">
            <a:spLocks/>
          </p:cNvSpPr>
          <p:nvPr/>
        </p:nvSpPr>
        <p:spPr>
          <a:xfrm>
            <a:off x="1141507" y="2498515"/>
            <a:ext cx="10635447" cy="6129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Debate the main question as a class.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8DEB4F02-ADC3-1339-A3A0-BB86731D6558}"/>
              </a:ext>
            </a:extLst>
          </p:cNvPr>
          <p:cNvSpPr txBox="1">
            <a:spLocks/>
          </p:cNvSpPr>
          <p:nvPr/>
        </p:nvSpPr>
        <p:spPr>
          <a:xfrm>
            <a:off x="1141504" y="3097960"/>
            <a:ext cx="10635447" cy="9136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Divide into small teams and write a bill that includes several clauses reflecting your beliefs. 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4A69FF3F-D0B4-EA5B-0CE0-49B00DD4358C}"/>
              </a:ext>
            </a:extLst>
          </p:cNvPr>
          <p:cNvSpPr txBox="1">
            <a:spLocks/>
          </p:cNvSpPr>
          <p:nvPr/>
        </p:nvSpPr>
        <p:spPr>
          <a:xfrm>
            <a:off x="1141505" y="4098309"/>
            <a:ext cx="9092778" cy="5262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Each team presents their bill.</a:t>
            </a:r>
          </a:p>
        </p:txBody>
      </p:sp>
    </p:spTree>
    <p:extLst>
      <p:ext uri="{BB962C8B-B14F-4D97-AF65-F5344CB8AC3E}">
        <p14:creationId xmlns:p14="http://schemas.microsoft.com/office/powerpoint/2010/main" val="9326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094" y="264076"/>
            <a:ext cx="10421938" cy="914400"/>
          </a:xfrm>
        </p:spPr>
        <p:txBody>
          <a:bodyPr/>
          <a:lstStyle/>
          <a:p>
            <a:r>
              <a:rPr lang="fr-CA"/>
              <a:t>Drafting the first bill</a:t>
            </a: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1141510" y="1571633"/>
            <a:ext cx="10635447" cy="16738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333F48"/>
                </a:solidFill>
              </a:rPr>
              <a:t>Procedure (cont.): </a:t>
            </a:r>
          </a:p>
          <a:p>
            <a:pPr lvl="1"/>
            <a:r>
              <a:rPr lang="en-CA" sz="3200"/>
              <a:t>Choose one of the bills for the class project.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1558CAF5-A6C1-D42F-A6FA-04E714D51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34282" y="-32677"/>
            <a:ext cx="1816031" cy="181603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9A2FFC51-7AD0-4B34-6B2E-82E28B523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6440" y="5208023"/>
            <a:ext cx="1209928" cy="1209928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627A1984-69D8-A38E-D805-B325FDCCF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34282" y="5208023"/>
            <a:ext cx="1209928" cy="1209928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3684AFCD-BC5A-203A-EF97-88AE8B46A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464" y="3268853"/>
            <a:ext cx="897558" cy="1673824"/>
          </a:xfrm>
          <a:prstGeom prst="rect">
            <a:avLst/>
          </a:prstGeom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9CCAB0DA-E5B6-A4A9-4AF3-4A893761DD3E}"/>
              </a:ext>
            </a:extLst>
          </p:cNvPr>
          <p:cNvSpPr txBox="1">
            <a:spLocks/>
          </p:cNvSpPr>
          <p:nvPr/>
        </p:nvSpPr>
        <p:spPr>
          <a:xfrm>
            <a:off x="1141508" y="2895837"/>
            <a:ext cx="10635447" cy="11022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Recommend changes to the clauses of the chosen bill. You can also add or remove clauses.</a:t>
            </a:r>
            <a:endParaRPr lang="fr-FR" sz="3200">
              <a:cs typeface="Arial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F32ACA-142E-ECAB-42AA-43C1E743D98E}"/>
              </a:ext>
            </a:extLst>
          </p:cNvPr>
          <p:cNvSpPr txBox="1">
            <a:spLocks/>
          </p:cNvSpPr>
          <p:nvPr/>
        </p:nvSpPr>
        <p:spPr>
          <a:xfrm>
            <a:off x="1141509" y="4105765"/>
            <a:ext cx="10635447" cy="11022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As a class, vote on the various clauses proposed to create the final bill.</a:t>
            </a:r>
            <a:endParaRPr lang="fr-FR" sz="3200"/>
          </a:p>
        </p:txBody>
      </p:sp>
    </p:spTree>
    <p:extLst>
      <p:ext uri="{BB962C8B-B14F-4D97-AF65-F5344CB8AC3E}">
        <p14:creationId xmlns:p14="http://schemas.microsoft.com/office/powerpoint/2010/main" val="14131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F6FBF65-D3C8-9341-B506-6DF8698F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4225" y="363156"/>
            <a:ext cx="5931883" cy="4572000"/>
          </a:xfrm>
        </p:spPr>
        <p:txBody>
          <a:bodyPr/>
          <a:lstStyle/>
          <a:p>
            <a:r>
              <a:rPr lang="en-CA">
                <a:solidFill>
                  <a:srgbClr val="F6891F"/>
                </a:solidFill>
              </a:rPr>
              <a:t>2. Should the law allow organ and tissue donations from a child?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8EC1CA-23EB-8DB0-59B3-5D2D414BB0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6750726" y="1287317"/>
            <a:ext cx="3785844" cy="378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37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744D0FD-3043-F752-585D-0803C707FC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9219577" y="2667736"/>
            <a:ext cx="2306597" cy="28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6" y="352443"/>
            <a:ext cx="10421938" cy="914400"/>
          </a:xfrm>
        </p:spPr>
        <p:txBody>
          <a:bodyPr/>
          <a:lstStyle/>
          <a:p>
            <a:r>
              <a:rPr lang="en-CA">
                <a:solidFill>
                  <a:schemeClr val="accent1"/>
                </a:solidFill>
              </a:rPr>
              <a:t>Which organs and tissues should the law allow a child to donate? </a:t>
            </a: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665826" y="1482106"/>
            <a:ext cx="11173248" cy="20335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333F48"/>
                </a:solidFill>
              </a:rPr>
              <a:t>Umbilical cord: </a:t>
            </a:r>
          </a:p>
          <a:p>
            <a:pPr lvl="1"/>
            <a:r>
              <a:rPr lang="en-CA"/>
              <a:t>The umbilical cord is always cut when a baby is born. Afterwards, the umbilical cord is no longer of any use to the baby.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8BD439-2275-3156-DAEC-E5800F403F20}"/>
              </a:ext>
            </a:extLst>
          </p:cNvPr>
          <p:cNvSpPr txBox="1">
            <a:spLocks/>
          </p:cNvSpPr>
          <p:nvPr/>
        </p:nvSpPr>
        <p:spPr>
          <a:xfrm>
            <a:off x="6704319" y="5560861"/>
            <a:ext cx="5294564" cy="9144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/>
              <a:t>Umbilical cord donations are permitted in Quebec.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8E233-5BF5-2494-A3C6-E04BB6308608}"/>
              </a:ext>
            </a:extLst>
          </p:cNvPr>
          <p:cNvSpPr txBox="1"/>
          <p:nvPr/>
        </p:nvSpPr>
        <p:spPr>
          <a:xfrm>
            <a:off x="2443163" y="370046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CA" sz="2400"/>
          </a:p>
        </p:txBody>
      </p:sp>
      <p:pic>
        <p:nvPicPr>
          <p:cNvPr id="12" name="Online Media 11" descr="Sign up to donate to the Public Cord Blood Bank">
            <a:hlinkClick r:id="" action="ppaction://media"/>
            <a:extLst>
              <a:ext uri="{FF2B5EF4-FFF2-40B4-BE49-F238E27FC236}">
                <a16:creationId xmlns:a16="http://schemas.microsoft.com/office/drawing/2014/main" id="{77A0AD3B-B80D-4069-AE5F-AF255A4FF7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025535" y="3228630"/>
            <a:ext cx="5118214" cy="28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6" y="352443"/>
            <a:ext cx="10421938" cy="914400"/>
          </a:xfrm>
        </p:spPr>
        <p:txBody>
          <a:bodyPr/>
          <a:lstStyle/>
          <a:p>
            <a:r>
              <a:rPr lang="en-CA">
                <a:solidFill>
                  <a:schemeClr val="accent1"/>
                </a:solidFill>
              </a:rPr>
              <a:t>Which organs and tissues should the law allow a child to donate? </a:t>
            </a:r>
            <a:endParaRPr lang="fr-CA">
              <a:solidFill>
                <a:schemeClr val="accent1"/>
              </a:solidFill>
            </a:endParaRP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665826" y="1643085"/>
            <a:ext cx="10743854" cy="23921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>
                <a:solidFill>
                  <a:srgbClr val="333F48"/>
                </a:solidFill>
              </a:rPr>
              <a:t>Bone marrow: </a:t>
            </a:r>
          </a:p>
          <a:p>
            <a:pPr lvl="6"/>
            <a:r>
              <a:rPr lang="en-CA">
                <a:solidFill>
                  <a:srgbClr val="F6891F"/>
                </a:solidFill>
              </a:rPr>
              <a:t>Surgical procedure</a:t>
            </a:r>
          </a:p>
          <a:p>
            <a:pPr lvl="1"/>
            <a:r>
              <a:rPr lang="en-CA"/>
              <a:t>A bone marrow donation involves extracting bone marrow from inside the donor's bone.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B853376-1091-84A7-2C47-4791326A9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6" y="3633853"/>
            <a:ext cx="4651566" cy="30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1D29A2-BD60-D6BF-6DD2-C1CCF49DA372}"/>
              </a:ext>
            </a:extLst>
          </p:cNvPr>
          <p:cNvSpPr txBox="1">
            <a:spLocks/>
          </p:cNvSpPr>
          <p:nvPr/>
        </p:nvSpPr>
        <p:spPr>
          <a:xfrm>
            <a:off x="10295137" y="6112659"/>
            <a:ext cx="1114543" cy="5726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fr-FR">
                <a:solidFill>
                  <a:srgbClr val="F6891F"/>
                </a:solidFill>
              </a:rPr>
              <a:t>Cont.</a:t>
            </a:r>
          </a:p>
        </p:txBody>
      </p:sp>
      <p:pic>
        <p:nvPicPr>
          <p:cNvPr id="6" name="Graphique 5" descr="Flèche : droite avec un remplissage uni">
            <a:extLst>
              <a:ext uri="{FF2B5EF4-FFF2-40B4-BE49-F238E27FC236}">
                <a16:creationId xmlns:a16="http://schemas.microsoft.com/office/drawing/2014/main" id="{04637E46-ECFC-D994-4063-D7E6A9587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267440" y="5994400"/>
            <a:ext cx="777572" cy="777572"/>
          </a:xfrm>
          <a:prstGeom prst="rect">
            <a:avLst/>
          </a:prstGeom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6AB7B173-BC52-49AC-C66B-34153D49AAB4}"/>
              </a:ext>
            </a:extLst>
          </p:cNvPr>
          <p:cNvSpPr txBox="1">
            <a:spLocks/>
          </p:cNvSpPr>
          <p:nvPr/>
        </p:nvSpPr>
        <p:spPr>
          <a:xfrm>
            <a:off x="5409750" y="4171610"/>
            <a:ext cx="6401474" cy="1175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/>
              <a:t>Complications during surgery are rare and don’t usually lead to serious consequences.</a:t>
            </a:r>
          </a:p>
        </p:txBody>
      </p:sp>
    </p:spTree>
    <p:extLst>
      <p:ext uri="{BB962C8B-B14F-4D97-AF65-F5344CB8AC3E}">
        <p14:creationId xmlns:p14="http://schemas.microsoft.com/office/powerpoint/2010/main" val="1520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6" y="352443"/>
            <a:ext cx="10421938" cy="914400"/>
          </a:xfrm>
        </p:spPr>
        <p:txBody>
          <a:bodyPr/>
          <a:lstStyle/>
          <a:p>
            <a:r>
              <a:rPr lang="en-CA">
                <a:solidFill>
                  <a:schemeClr val="accent1"/>
                </a:solidFill>
              </a:rPr>
              <a:t>Which organs and tissues should the law allow a child to donate? </a:t>
            </a:r>
            <a:endParaRPr lang="fr-CA">
              <a:solidFill>
                <a:schemeClr val="accent1"/>
              </a:solidFill>
            </a:endParaRP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665826" y="1643085"/>
            <a:ext cx="9629311" cy="2252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333F48"/>
                </a:solidFill>
              </a:rPr>
              <a:t>Bone marrow: </a:t>
            </a:r>
          </a:p>
          <a:p>
            <a:pPr lvl="6"/>
            <a:r>
              <a:rPr lang="en-CA" sz="3200">
                <a:solidFill>
                  <a:srgbClr val="F6891F"/>
                </a:solidFill>
              </a:rPr>
              <a:t>After the procedure</a:t>
            </a:r>
          </a:p>
          <a:p>
            <a:pPr lvl="1"/>
            <a:r>
              <a:rPr lang="en-CA" sz="3200"/>
              <a:t>The bone marrow regenerates on its own after the surgery.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22D103C-3283-8310-038B-775B83868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 rot="20429458">
            <a:off x="9336878" y="2458420"/>
            <a:ext cx="2769062" cy="281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B3D56CF0-6286-522A-C73F-19683F2AB113}"/>
              </a:ext>
            </a:extLst>
          </p:cNvPr>
          <p:cNvSpPr txBox="1">
            <a:spLocks/>
          </p:cNvSpPr>
          <p:nvPr/>
        </p:nvSpPr>
        <p:spPr>
          <a:xfrm>
            <a:off x="665825" y="3953134"/>
            <a:ext cx="9629311" cy="12617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The donor doesn’t have to take any medication.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F022D9-9B59-4063-9E22-CC975FBE6461}"/>
              </a:ext>
            </a:extLst>
          </p:cNvPr>
          <p:cNvSpPr txBox="1">
            <a:spLocks/>
          </p:cNvSpPr>
          <p:nvPr/>
        </p:nvSpPr>
        <p:spPr>
          <a:xfrm>
            <a:off x="665824" y="5158598"/>
            <a:ext cx="9629311" cy="9951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A donor child can return to school the next day.</a:t>
            </a:r>
          </a:p>
        </p:txBody>
      </p:sp>
    </p:spTree>
    <p:extLst>
      <p:ext uri="{BB962C8B-B14F-4D97-AF65-F5344CB8AC3E}">
        <p14:creationId xmlns:p14="http://schemas.microsoft.com/office/powerpoint/2010/main" val="2770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6" y="352443"/>
            <a:ext cx="10421938" cy="914400"/>
          </a:xfrm>
        </p:spPr>
        <p:txBody>
          <a:bodyPr/>
          <a:lstStyle/>
          <a:p>
            <a:r>
              <a:rPr lang="en-CA">
                <a:solidFill>
                  <a:schemeClr val="accent1"/>
                </a:solidFill>
              </a:rPr>
              <a:t>Which organs and tissues should the law allow a child to donate? </a:t>
            </a:r>
            <a:endParaRPr lang="fr-CA">
              <a:solidFill>
                <a:schemeClr val="accent1"/>
              </a:solidFill>
            </a:endParaRP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665826" y="1500180"/>
            <a:ext cx="9629311" cy="37147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333F48"/>
                </a:solidFill>
              </a:rPr>
              <a:t>Kidney: </a:t>
            </a:r>
          </a:p>
          <a:p>
            <a:pPr lvl="1"/>
            <a:r>
              <a:rPr lang="en-CA" sz="3200"/>
              <a:t>Most people are born with two kidneys, but we only need one to survive. 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DEA26F5F-5FF3-6016-FBD3-33E1FBB99DB9}"/>
              </a:ext>
            </a:extLst>
          </p:cNvPr>
          <p:cNvSpPr txBox="1">
            <a:spLocks/>
          </p:cNvSpPr>
          <p:nvPr/>
        </p:nvSpPr>
        <p:spPr>
          <a:xfrm>
            <a:off x="10295137" y="6112659"/>
            <a:ext cx="1114543" cy="5726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fr-FR">
                <a:solidFill>
                  <a:srgbClr val="F6891F"/>
                </a:solidFill>
              </a:rPr>
              <a:t>Suite </a:t>
            </a:r>
          </a:p>
        </p:txBody>
      </p:sp>
      <p:pic>
        <p:nvPicPr>
          <p:cNvPr id="10" name="Graphique 9" descr="Flèche : droite avec un remplissage uni">
            <a:extLst>
              <a:ext uri="{FF2B5EF4-FFF2-40B4-BE49-F238E27FC236}">
                <a16:creationId xmlns:a16="http://schemas.microsoft.com/office/drawing/2014/main" id="{D2603D44-583B-5F4C-7B29-0BE43FE99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267440" y="5994400"/>
            <a:ext cx="777572" cy="777572"/>
          </a:xfrm>
          <a:prstGeom prst="rect">
            <a:avLst/>
          </a:prstGeom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32613584-0A11-B9D5-D6FC-622DE13B510C}"/>
              </a:ext>
            </a:extLst>
          </p:cNvPr>
          <p:cNvSpPr txBox="1">
            <a:spLocks/>
          </p:cNvSpPr>
          <p:nvPr/>
        </p:nvSpPr>
        <p:spPr>
          <a:xfrm>
            <a:off x="665825" y="3471262"/>
            <a:ext cx="9629311" cy="15451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F6891F"/>
                </a:solidFill>
              </a:rPr>
              <a:t>Surgical procedure</a:t>
            </a:r>
          </a:p>
          <a:p>
            <a:pPr lvl="1"/>
            <a:r>
              <a:rPr lang="en-CA" sz="3200"/>
              <a:t>Donating an organ such as a kidney requires surgery.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47498F90-0868-12C0-AC90-F20513C93480}"/>
              </a:ext>
            </a:extLst>
          </p:cNvPr>
          <p:cNvSpPr txBox="1">
            <a:spLocks/>
          </p:cNvSpPr>
          <p:nvPr/>
        </p:nvSpPr>
        <p:spPr>
          <a:xfrm>
            <a:off x="665826" y="5268436"/>
            <a:ext cx="9629311" cy="1219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Complications during surgery are rare, but they can be very serious.</a:t>
            </a:r>
          </a:p>
        </p:txBody>
      </p:sp>
      <p:pic>
        <p:nvPicPr>
          <p:cNvPr id="13" name="Image 12" descr="Une image contenant art&#10;&#10;Description générée automatiquement">
            <a:extLst>
              <a:ext uri="{FF2B5EF4-FFF2-40B4-BE49-F238E27FC236}">
                <a16:creationId xmlns:a16="http://schemas.microsoft.com/office/drawing/2014/main" id="{2DDB0CE8-0DE4-3A96-8CD8-38B9CB86A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189" y="1676917"/>
            <a:ext cx="2248527" cy="34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6" y="352443"/>
            <a:ext cx="10421938" cy="914400"/>
          </a:xfrm>
        </p:spPr>
        <p:txBody>
          <a:bodyPr/>
          <a:lstStyle/>
          <a:p>
            <a:r>
              <a:rPr lang="en-CA">
                <a:solidFill>
                  <a:schemeClr val="accent1"/>
                </a:solidFill>
              </a:rPr>
              <a:t>Which organs and tissues should the law allow a child to donate? </a:t>
            </a:r>
            <a:endParaRPr lang="fr-CA">
              <a:solidFill>
                <a:schemeClr val="accent1"/>
              </a:solidFill>
            </a:endParaRP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665826" y="1697950"/>
            <a:ext cx="7665374" cy="27826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333F48"/>
                </a:solidFill>
              </a:rPr>
              <a:t>Kidney: </a:t>
            </a:r>
          </a:p>
          <a:p>
            <a:pPr lvl="6"/>
            <a:r>
              <a:rPr lang="en-CA" sz="3200">
                <a:solidFill>
                  <a:srgbClr val="F6891F"/>
                </a:solidFill>
              </a:rPr>
              <a:t>After the procedure</a:t>
            </a:r>
          </a:p>
          <a:p>
            <a:pPr lvl="1"/>
            <a:r>
              <a:rPr lang="en-CA" sz="3200"/>
              <a:t>The donor will have to live with only one kidney instead of two. Kidneys do not regenerate.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èle 3D 2" descr="Rein humain et système urinaire stylisés">
                <a:extLst>
                  <a:ext uri="{FF2B5EF4-FFF2-40B4-BE49-F238E27FC236}">
                    <a16:creationId xmlns:a16="http://schemas.microsoft.com/office/drawing/2014/main" id="{92097A99-76F1-CD62-B660-8487318137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6332864"/>
                  </p:ext>
                </p:extLst>
              </p:nvPr>
            </p:nvGraphicFramePr>
            <p:xfrm>
              <a:off x="8716050" y="1128536"/>
              <a:ext cx="2597991" cy="537679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597991" cy="5376797"/>
                    </a:xfrm>
                    <a:prstGeom prst="rect">
                      <a:avLst/>
                    </a:prstGeom>
                  </am3d:spPr>
                  <am3d:camera>
                    <am3d:pos x="0" y="0" z="528839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03824" d="1000000"/>
                    <am3d:preTrans dx="0" dy="94767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98627" ay="-64795" az="-946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61000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èle 3D 2" descr="Rein humain et système urinaire stylisés">
                <a:extLst>
                  <a:ext uri="{FF2B5EF4-FFF2-40B4-BE49-F238E27FC236}">
                    <a16:creationId xmlns:a16="http://schemas.microsoft.com/office/drawing/2014/main" id="{92097A99-76F1-CD62-B660-8487318137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16050" y="1128536"/>
                <a:ext cx="2597991" cy="53767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04B49B-CBAC-1D80-93ED-176E8C8D1A3B}"/>
              </a:ext>
            </a:extLst>
          </p:cNvPr>
          <p:cNvSpPr txBox="1">
            <a:spLocks/>
          </p:cNvSpPr>
          <p:nvPr/>
        </p:nvSpPr>
        <p:spPr>
          <a:xfrm>
            <a:off x="9065924" y="6285378"/>
            <a:ext cx="2021840" cy="5726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fr-FR">
                <a:solidFill>
                  <a:srgbClr val="F6891F"/>
                </a:solidFill>
              </a:rPr>
              <a:t>3D model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5A05FA-32C9-5504-2196-704DB35D396A}"/>
              </a:ext>
            </a:extLst>
          </p:cNvPr>
          <p:cNvSpPr txBox="1"/>
          <p:nvPr/>
        </p:nvSpPr>
        <p:spPr>
          <a:xfrm>
            <a:off x="665826" y="5186626"/>
            <a:ext cx="701877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0040" lvl="1" indent="-320040">
              <a:lnSpc>
                <a:spcPct val="90000"/>
              </a:lnSpc>
              <a:spcBef>
                <a:spcPts val="1000"/>
              </a:spcBef>
              <a:buSzPct val="7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CA" sz="3600">
                <a:solidFill>
                  <a:srgbClr val="F6891F"/>
                </a:solidFill>
              </a:rPr>
              <a:t>Complete Questionnaire #2.</a:t>
            </a:r>
          </a:p>
        </p:txBody>
      </p:sp>
    </p:spTree>
    <p:extLst>
      <p:ext uri="{BB962C8B-B14F-4D97-AF65-F5344CB8AC3E}">
        <p14:creationId xmlns:p14="http://schemas.microsoft.com/office/powerpoint/2010/main" val="36848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094" y="264076"/>
            <a:ext cx="10421938" cy="914400"/>
          </a:xfrm>
        </p:spPr>
        <p:txBody>
          <a:bodyPr/>
          <a:lstStyle/>
          <a:p>
            <a:r>
              <a:rPr lang="en-CA"/>
              <a:t> Drafting the second bill</a:t>
            </a: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1141510" y="1359913"/>
            <a:ext cx="10635447" cy="12010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333F48"/>
                </a:solidFill>
              </a:rPr>
              <a:t>Procedure: </a:t>
            </a:r>
          </a:p>
          <a:p>
            <a:pPr lvl="1"/>
            <a:r>
              <a:rPr lang="en-CA" sz="3200"/>
              <a:t>Complete Questionnaire #2 individually.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1558CAF5-A6C1-D42F-A6FA-04E714D51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34282" y="-32677"/>
            <a:ext cx="1816031" cy="1816031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3684AFCD-BC5A-203A-EF97-88AE8B46A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464" y="3268853"/>
            <a:ext cx="897558" cy="1673824"/>
          </a:xfrm>
          <a:prstGeom prst="rect">
            <a:avLst/>
          </a:prstGeom>
        </p:spPr>
      </p:pic>
      <p:pic>
        <p:nvPicPr>
          <p:cNvPr id="11" name="Image 10" descr="Une image contenant habits, mode&#10;&#10;Description générée automatiquement">
            <a:extLst>
              <a:ext uri="{FF2B5EF4-FFF2-40B4-BE49-F238E27FC236}">
                <a16:creationId xmlns:a16="http://schemas.microsoft.com/office/drawing/2014/main" id="{11975BF5-A25E-89CB-A932-571E651D224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51102" y="4736200"/>
            <a:ext cx="13294204" cy="2222348"/>
          </a:xfrm>
          <a:prstGeom prst="rect">
            <a:avLst/>
          </a:prstGeom>
        </p:spPr>
      </p:pic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C427EC34-F060-1263-CD9F-D757F75E409A}"/>
              </a:ext>
            </a:extLst>
          </p:cNvPr>
          <p:cNvSpPr txBox="1">
            <a:spLocks/>
          </p:cNvSpPr>
          <p:nvPr/>
        </p:nvSpPr>
        <p:spPr>
          <a:xfrm>
            <a:off x="10234282" y="4076887"/>
            <a:ext cx="1114543" cy="5726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fr-FR">
                <a:solidFill>
                  <a:srgbClr val="F6891F"/>
                </a:solidFill>
              </a:rPr>
              <a:t>Cont. </a:t>
            </a:r>
          </a:p>
        </p:txBody>
      </p:sp>
      <p:pic>
        <p:nvPicPr>
          <p:cNvPr id="13" name="Graphique 12" descr="Flèche : droite avec un remplissage uni">
            <a:extLst>
              <a:ext uri="{FF2B5EF4-FFF2-40B4-BE49-F238E27FC236}">
                <a16:creationId xmlns:a16="http://schemas.microsoft.com/office/drawing/2014/main" id="{BB05E5B1-7825-2405-8AB0-3320669330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1206585" y="3958628"/>
            <a:ext cx="777572" cy="777572"/>
          </a:xfrm>
          <a:prstGeom prst="rect">
            <a:avLst/>
          </a:prstGeom>
        </p:spPr>
      </p:pic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35407C9-E89E-0D48-BD80-DFE85810F5EF}"/>
              </a:ext>
            </a:extLst>
          </p:cNvPr>
          <p:cNvSpPr txBox="1">
            <a:spLocks/>
          </p:cNvSpPr>
          <p:nvPr/>
        </p:nvSpPr>
        <p:spPr>
          <a:xfrm>
            <a:off x="1141507" y="2498515"/>
            <a:ext cx="10635447" cy="6129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Debate the main question as a class</a:t>
            </a:r>
            <a:r>
              <a:rPr lang="fr-FR" sz="3200"/>
              <a:t>.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8DEB4F02-ADC3-1339-A3A0-BB86731D6558}"/>
              </a:ext>
            </a:extLst>
          </p:cNvPr>
          <p:cNvSpPr txBox="1">
            <a:spLocks/>
          </p:cNvSpPr>
          <p:nvPr/>
        </p:nvSpPr>
        <p:spPr>
          <a:xfrm>
            <a:off x="1141504" y="3097960"/>
            <a:ext cx="10635447" cy="9136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Divide into small teams and write a bill that includes several clauses reflecting your beliefs</a:t>
            </a:r>
            <a:r>
              <a:rPr lang="fr-FR" sz="3200"/>
              <a:t>.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4A69FF3F-D0B4-EA5B-0CE0-49B00DD4358C}"/>
              </a:ext>
            </a:extLst>
          </p:cNvPr>
          <p:cNvSpPr txBox="1">
            <a:spLocks/>
          </p:cNvSpPr>
          <p:nvPr/>
        </p:nvSpPr>
        <p:spPr>
          <a:xfrm>
            <a:off x="1141505" y="4098309"/>
            <a:ext cx="9092778" cy="5262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Each team presents their bill.</a:t>
            </a:r>
          </a:p>
        </p:txBody>
      </p:sp>
    </p:spTree>
    <p:extLst>
      <p:ext uri="{BB962C8B-B14F-4D97-AF65-F5344CB8AC3E}">
        <p14:creationId xmlns:p14="http://schemas.microsoft.com/office/powerpoint/2010/main" val="31529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3E3D27-0BA8-F641-B446-49C7BE20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48" y="670242"/>
            <a:ext cx="10421938" cy="914400"/>
          </a:xfrm>
        </p:spPr>
        <p:txBody>
          <a:bodyPr/>
          <a:lstStyle/>
          <a:p>
            <a:r>
              <a:rPr lang="en-CA"/>
              <a:t>What is a saviour baby?</a:t>
            </a:r>
          </a:p>
        </p:txBody>
      </p:sp>
      <p:pic>
        <p:nvPicPr>
          <p:cNvPr id="26" name="Espace réservé pour une image  25" descr="Une image contenant texte, jouet, poupée, graphiques vectoriels&#10;&#10;Description générée automatiquement">
            <a:extLst>
              <a:ext uri="{FF2B5EF4-FFF2-40B4-BE49-F238E27FC236}">
                <a16:creationId xmlns:a16="http://schemas.microsoft.com/office/drawing/2014/main" id="{105ED68D-A004-4441-8CB1-893CAF948D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37" r="12178" b="9363"/>
          <a:stretch/>
        </p:blipFill>
        <p:spPr>
          <a:xfrm>
            <a:off x="7305040" y="3259646"/>
            <a:ext cx="4886961" cy="3598353"/>
          </a:xfr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07DCB83-17AA-EB45-99CF-B940A9AF2E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013" y="1615758"/>
            <a:ext cx="6925627" cy="914400"/>
          </a:xfrm>
        </p:spPr>
        <p:txBody>
          <a:bodyPr/>
          <a:lstStyle/>
          <a:p>
            <a:r>
              <a:rPr lang="en-CA"/>
              <a:t>A saviour baby is a child conceived to cure a person who has an illness.   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9E6AD5F3-CC1C-411A-D6E6-4A94387F9E15}"/>
              </a:ext>
            </a:extLst>
          </p:cNvPr>
          <p:cNvSpPr txBox="1">
            <a:spLocks/>
          </p:cNvSpPr>
          <p:nvPr/>
        </p:nvSpPr>
        <p:spPr>
          <a:xfrm>
            <a:off x="735013" y="2743200"/>
            <a:ext cx="10350373" cy="1584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="1">
                <a:solidFill>
                  <a:srgbClr val="F6891F"/>
                </a:solidFill>
              </a:rPr>
              <a:t>Background</a:t>
            </a:r>
            <a:r>
              <a:rPr lang="en-CA" b="1">
                <a:solidFill>
                  <a:srgbClr val="000000"/>
                </a:solidFill>
              </a:rPr>
              <a:t>: </a:t>
            </a:r>
            <a:r>
              <a:rPr lang="en-CA">
                <a:solidFill>
                  <a:srgbClr val="000000"/>
                </a:solidFill>
              </a:rPr>
              <a:t>Imagine that you have an illness, and the only cure is a stem cell donation from another person.</a:t>
            </a:r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72A3FCE0-58E1-ECC4-C988-26AE92977295}"/>
              </a:ext>
            </a:extLst>
          </p:cNvPr>
          <p:cNvSpPr txBox="1">
            <a:spLocks/>
          </p:cNvSpPr>
          <p:nvPr/>
        </p:nvSpPr>
        <p:spPr>
          <a:xfrm>
            <a:off x="735013" y="4540885"/>
            <a:ext cx="6925627" cy="13715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000000"/>
                </a:solidFill>
              </a:rPr>
              <a:t>In this activity, you will draft a </a:t>
            </a:r>
            <a:r>
              <a:rPr lang="en-CA" b="1">
                <a:solidFill>
                  <a:srgbClr val="F6891F"/>
                </a:solidFill>
              </a:rPr>
              <a:t>bill </a:t>
            </a:r>
            <a:r>
              <a:rPr lang="en-CA">
                <a:solidFill>
                  <a:srgbClr val="000000"/>
                </a:solidFill>
              </a:rPr>
              <a:t>to regulate the creation of saviour babies.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80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094" y="264076"/>
            <a:ext cx="10421938" cy="914400"/>
          </a:xfrm>
        </p:spPr>
        <p:txBody>
          <a:bodyPr/>
          <a:lstStyle/>
          <a:p>
            <a:r>
              <a:rPr lang="fr-CA"/>
              <a:t>Drafting the second bill</a:t>
            </a: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1141510" y="1571633"/>
            <a:ext cx="10635447" cy="16738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333F48"/>
                </a:solidFill>
              </a:rPr>
              <a:t>Procedure (cont.): </a:t>
            </a:r>
          </a:p>
          <a:p>
            <a:pPr lvl="1"/>
            <a:r>
              <a:rPr lang="en-CA" sz="3200"/>
              <a:t>Choose one of the bills for the class project.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1558CAF5-A6C1-D42F-A6FA-04E714D51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34282" y="-32677"/>
            <a:ext cx="1816031" cy="181603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9A2FFC51-7AD0-4B34-6B2E-82E28B523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6440" y="5286367"/>
            <a:ext cx="1209928" cy="1209928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627A1984-69D8-A38E-D805-B325FDCCF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34282" y="5286367"/>
            <a:ext cx="1209928" cy="1209928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3684AFCD-BC5A-203A-EF97-88AE8B46A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464" y="3268853"/>
            <a:ext cx="897558" cy="1673824"/>
          </a:xfrm>
          <a:prstGeom prst="rect">
            <a:avLst/>
          </a:prstGeom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9CCAB0DA-E5B6-A4A9-4AF3-4A893761DD3E}"/>
              </a:ext>
            </a:extLst>
          </p:cNvPr>
          <p:cNvSpPr txBox="1">
            <a:spLocks/>
          </p:cNvSpPr>
          <p:nvPr/>
        </p:nvSpPr>
        <p:spPr>
          <a:xfrm>
            <a:off x="1141508" y="3003506"/>
            <a:ext cx="10635447" cy="11022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Recommend changes to the clauses of the chosen bill. You can also add or remove clauses.</a:t>
            </a:r>
            <a:endParaRPr lang="fr-FR" sz="320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F32ACA-142E-ECAB-42AA-43C1E743D98E}"/>
              </a:ext>
            </a:extLst>
          </p:cNvPr>
          <p:cNvSpPr txBox="1">
            <a:spLocks/>
          </p:cNvSpPr>
          <p:nvPr/>
        </p:nvSpPr>
        <p:spPr>
          <a:xfrm>
            <a:off x="1141509" y="4105765"/>
            <a:ext cx="10635447" cy="11022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3200"/>
              <a:t>As a class, vote on the various clauses proposed to create the final bill</a:t>
            </a:r>
            <a:r>
              <a:rPr lang="fr-FR" sz="3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838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6" y="352443"/>
            <a:ext cx="10421938" cy="914400"/>
          </a:xfrm>
        </p:spPr>
        <p:txBody>
          <a:bodyPr/>
          <a:lstStyle/>
          <a:p>
            <a:r>
              <a:rPr lang="en-CA">
                <a:solidFill>
                  <a:schemeClr val="accent1"/>
                </a:solidFill>
              </a:rPr>
              <a:t>To learn more . . . </a:t>
            </a:r>
          </a:p>
        </p:txBody>
      </p:sp>
      <p:pic>
        <p:nvPicPr>
          <p:cNvPr id="4" name="Image 3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4F5C4624-D04C-83E3-1BE2-EE4154FA2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238" y="14377"/>
            <a:ext cx="2458528" cy="3429000"/>
          </a:xfrm>
          <a:prstGeom prst="rect">
            <a:avLst/>
          </a:prstGeom>
        </p:spPr>
      </p:pic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2101457" y="1568084"/>
            <a:ext cx="8982445" cy="63116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en-CA" sz="3200">
                <a:solidFill>
                  <a:srgbClr val="333F48"/>
                </a:solidFill>
              </a:rPr>
              <a:t>At the end of your </a:t>
            </a:r>
            <a:r>
              <a:rPr lang="en-CA" sz="3200">
                <a:solidFill>
                  <a:srgbClr val="F6891F"/>
                </a:solidFill>
              </a:rPr>
              <a:t>Student Workbook</a:t>
            </a:r>
            <a:r>
              <a:rPr lang="en-CA" sz="3200">
                <a:solidFill>
                  <a:srgbClr val="333F48"/>
                </a:solidFill>
              </a:rPr>
              <a:t>, you can learn more about the following topics: </a:t>
            </a:r>
          </a:p>
          <a:p>
            <a:pPr lvl="1"/>
            <a:r>
              <a:rPr lang="en-CA" sz="3200"/>
              <a:t>the right to integrity,</a:t>
            </a:r>
            <a:endParaRPr lang="en-CA" sz="3200">
              <a:cs typeface="Arial"/>
            </a:endParaRPr>
          </a:p>
          <a:p>
            <a:pPr lvl="1"/>
            <a:r>
              <a:rPr lang="en-CA" sz="3200"/>
              <a:t>free and informed consent,</a:t>
            </a:r>
            <a:endParaRPr lang="en-CA" sz="3200">
              <a:cs typeface="Arial" panose="020B0604020202020204"/>
            </a:endParaRPr>
          </a:p>
          <a:p>
            <a:pPr lvl="1"/>
            <a:r>
              <a:rPr lang="en-CA" sz="3200"/>
              <a:t>consent to treatment beginning at age 14,</a:t>
            </a:r>
            <a:endParaRPr lang="en-CA" sz="3200">
              <a:cs typeface="Arial"/>
            </a:endParaRPr>
          </a:p>
          <a:p>
            <a:pPr lvl="1"/>
            <a:r>
              <a:rPr lang="en-CA" sz="3200"/>
              <a:t>treatment necessary (or not necessary) to a person’s state of health, and</a:t>
            </a:r>
            <a:endParaRPr lang="en-CA" sz="3200">
              <a:cs typeface="Arial"/>
            </a:endParaRPr>
          </a:p>
          <a:p>
            <a:pPr lvl="1"/>
            <a:r>
              <a:rPr lang="en-CA" sz="3200"/>
              <a:t>the rules about organ and tissue donations.</a:t>
            </a:r>
            <a:endParaRPr lang="en-CA" sz="3200">
              <a:cs typeface="Arial"/>
            </a:endParaRPr>
          </a:p>
        </p:txBody>
      </p:sp>
      <p:pic>
        <p:nvPicPr>
          <p:cNvPr id="8" name="Image 7" descr="Une image contenant habits, dessin humoristique&#10;&#10;Description générée automatiquement">
            <a:extLst>
              <a:ext uri="{FF2B5EF4-FFF2-40B4-BE49-F238E27FC236}">
                <a16:creationId xmlns:a16="http://schemas.microsoft.com/office/drawing/2014/main" id="{D87C5DCD-6F66-7566-9F4A-0CD58756C22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86028" y="2782943"/>
            <a:ext cx="3098800" cy="45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2">
            <a:extLst>
              <a:ext uri="{FF2B5EF4-FFF2-40B4-BE49-F238E27FC236}">
                <a16:creationId xmlns:a16="http://schemas.microsoft.com/office/drawing/2014/main" id="{557E45DE-39E5-15C6-254D-D3E509570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9" b="1969"/>
          <a:stretch/>
        </p:blipFill>
        <p:spPr>
          <a:xfrm>
            <a:off x="8580682" y="3119119"/>
            <a:ext cx="3611318" cy="3738881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6" y="468821"/>
            <a:ext cx="10421938" cy="914400"/>
          </a:xfrm>
        </p:spPr>
        <p:txBody>
          <a:bodyPr/>
          <a:lstStyle/>
          <a:p>
            <a:r>
              <a:rPr lang="fr-CA">
                <a:solidFill>
                  <a:schemeClr val="accent1"/>
                </a:solidFill>
              </a:rPr>
              <a:t>Conclusion</a:t>
            </a: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B69B550A-384E-D112-82E7-8580FEC3B2DB}"/>
              </a:ext>
            </a:extLst>
          </p:cNvPr>
          <p:cNvSpPr txBox="1">
            <a:spLocks/>
          </p:cNvSpPr>
          <p:nvPr/>
        </p:nvSpPr>
        <p:spPr>
          <a:xfrm>
            <a:off x="665827" y="1037781"/>
            <a:ext cx="8341014" cy="31450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6391275" algn="r"/>
              </a:tabLst>
            </a:pPr>
            <a:r>
              <a:rPr lang="en-CA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Neutraface Slab Text"/>
              </a:rPr>
              <a:t>Bioethics </a:t>
            </a:r>
            <a:r>
              <a:rPr lang="en-CA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Neutraface Slab Text"/>
              </a:rPr>
              <a:t>is a complex field that raises ethical questions concerning life, health and technology.</a:t>
            </a:r>
            <a:endParaRPr lang="en-CA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Neutraface Slab Text"/>
            </a:endParaRPr>
          </a:p>
          <a:p>
            <a:pPr>
              <a:lnSpc>
                <a:spcPct val="100000"/>
              </a:lnSpc>
              <a:tabLst>
                <a:tab pos="6391275" algn="r"/>
              </a:tabLst>
            </a:pPr>
            <a:endParaRPr lang="en-CA" sz="200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Neutraface Slab Text"/>
            </a:endParaRPr>
          </a:p>
          <a:p>
            <a:pPr>
              <a:tabLst>
                <a:tab pos="6391275" algn="r"/>
              </a:tabLst>
            </a:pPr>
            <a:r>
              <a:rPr lang="en-CA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In this activity, you learned about issues surrounding the conception of saviour babies. Other sensitive topics will probably come up at some point in the future, such as the right to </a:t>
            </a:r>
            <a:r>
              <a:rPr lang="en-CA" b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abortion</a:t>
            </a:r>
            <a:r>
              <a:rPr lang="en-CA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, the </a:t>
            </a:r>
            <a:r>
              <a:rPr lang="en-CA" b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moral status of a fetus</a:t>
            </a:r>
            <a:r>
              <a:rPr lang="en-CA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CA" b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surrogacy</a:t>
            </a:r>
            <a:r>
              <a:rPr lang="en-CA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and </a:t>
            </a:r>
            <a:r>
              <a:rPr lang="en-CA" b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human cloning</a:t>
            </a:r>
            <a:r>
              <a:rPr lang="en-CA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as a source of organs.</a:t>
            </a:r>
          </a:p>
          <a:p>
            <a:pPr>
              <a:tabLst>
                <a:tab pos="6391275" algn="r"/>
              </a:tabLst>
            </a:pPr>
            <a:endParaRPr lang="en-CA" sz="200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tabLst>
                <a:tab pos="6391275" algn="r"/>
              </a:tabLst>
            </a:pPr>
            <a:r>
              <a:rPr lang="en-CA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We encourage you to find out more about these subjects so you can express your opinion and take part in these important social discussions.</a:t>
            </a:r>
            <a:endParaRPr lang="en-CA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9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1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3E3D27-0BA8-F641-B446-49C7BE20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48" y="670242"/>
            <a:ext cx="10421938" cy="914400"/>
          </a:xfrm>
        </p:spPr>
        <p:txBody>
          <a:bodyPr/>
          <a:lstStyle/>
          <a:p>
            <a:r>
              <a:rPr lang="en-CA"/>
              <a:t>What is a saviour baby?  </a:t>
            </a: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C280217E-BA72-6222-FFF9-6AC81F5D4426}"/>
              </a:ext>
            </a:extLst>
          </p:cNvPr>
          <p:cNvSpPr txBox="1">
            <a:spLocks/>
          </p:cNvSpPr>
          <p:nvPr/>
        </p:nvSpPr>
        <p:spPr>
          <a:xfrm>
            <a:off x="3462716" y="2056046"/>
            <a:ext cx="7276790" cy="24542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buNone/>
            </a:pPr>
            <a:endParaRPr lang="en-CA"/>
          </a:p>
          <a:p>
            <a:pPr marL="0" lvl="4" indent="0">
              <a:buNone/>
            </a:pPr>
            <a:r>
              <a:rPr lang="en-CA" sz="4000"/>
              <a:t>Have you ever heard of </a:t>
            </a:r>
            <a:r>
              <a:rPr lang="en-CA" sz="4000">
                <a:solidFill>
                  <a:srgbClr val="F6891F"/>
                </a:solidFill>
              </a:rPr>
              <a:t>saviour babies</a:t>
            </a:r>
            <a:r>
              <a:rPr lang="en-CA" sz="4000"/>
              <a:t>?</a:t>
            </a:r>
          </a:p>
          <a:p>
            <a:pPr marL="0" lvl="4" indent="0">
              <a:buNone/>
            </a:pPr>
            <a:r>
              <a:rPr lang="en-CA" sz="4000"/>
              <a:t>What </a:t>
            </a:r>
            <a:r>
              <a:rPr lang="en-CA" sz="4000">
                <a:solidFill>
                  <a:srgbClr val="F6891F"/>
                </a:solidFill>
              </a:rPr>
              <a:t>first thoughts </a:t>
            </a:r>
            <a:r>
              <a:rPr lang="en-CA" sz="4000"/>
              <a:t>come to mind?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6E1421D-AEEA-CF28-B2DD-5C78DFD8B2C8}"/>
              </a:ext>
            </a:extLst>
          </p:cNvPr>
          <p:cNvGrpSpPr/>
          <p:nvPr/>
        </p:nvGrpSpPr>
        <p:grpSpPr>
          <a:xfrm>
            <a:off x="572899" y="1339198"/>
            <a:ext cx="2790739" cy="1921683"/>
            <a:chOff x="8680004" y="1396758"/>
            <a:chExt cx="2790739" cy="19216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9F6EBB-9610-9071-5836-A9D29FDECFE5}"/>
                </a:ext>
              </a:extLst>
            </p:cNvPr>
            <p:cNvSpPr/>
            <p:nvPr/>
          </p:nvSpPr>
          <p:spPr>
            <a:xfrm rot="21278282">
              <a:off x="8680004" y="1995002"/>
              <a:ext cx="10492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8000" b="1" cap="none" spc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6891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312400-CB6E-28C7-696B-115AC21053B2}"/>
                </a:ext>
              </a:extLst>
            </p:cNvPr>
            <p:cNvSpPr/>
            <p:nvPr/>
          </p:nvSpPr>
          <p:spPr>
            <a:xfrm rot="290668">
              <a:off x="9193698" y="1396758"/>
              <a:ext cx="104926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6600" b="1" cap="none" spc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94C20E-46AC-69A5-D037-96452B7619B2}"/>
                </a:ext>
              </a:extLst>
            </p:cNvPr>
            <p:cNvSpPr/>
            <p:nvPr/>
          </p:nvSpPr>
          <p:spPr>
            <a:xfrm rot="21223100">
              <a:off x="9788804" y="2467862"/>
              <a:ext cx="811194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4800" b="1" cap="none" spc="0">
                  <a:ln w="6600">
                    <a:solidFill>
                      <a:srgbClr val="F6891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F6891F"/>
                    </a:outerShdw>
                  </a:effectLst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6D38AA-BA43-A46B-8CDE-54ADA415D215}"/>
                </a:ext>
              </a:extLst>
            </p:cNvPr>
            <p:cNvSpPr/>
            <p:nvPr/>
          </p:nvSpPr>
          <p:spPr>
            <a:xfrm rot="455451">
              <a:off x="10421483" y="1446389"/>
              <a:ext cx="1049260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9600" b="1" cap="none" spc="0">
                  <a:ln w="6600">
                    <a:solidFill>
                      <a:srgbClr val="F6891F"/>
                    </a:solidFill>
                    <a:prstDash val="solid"/>
                  </a:ln>
                  <a:solidFill>
                    <a:srgbClr val="333F48"/>
                  </a:solidFill>
                  <a:effectLst>
                    <a:outerShdw dist="38100" dir="2700000" algn="tl" rotWithShape="0">
                      <a:srgbClr val="333F48"/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50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31" y="815867"/>
            <a:ext cx="10421938" cy="914400"/>
          </a:xfrm>
        </p:spPr>
        <p:txBody>
          <a:bodyPr/>
          <a:lstStyle/>
          <a:p>
            <a:r>
              <a:rPr lang="en-CA"/>
              <a:t>Stem cells</a:t>
            </a:r>
          </a:p>
        </p:txBody>
      </p:sp>
      <p:pic>
        <p:nvPicPr>
          <p:cNvPr id="2059" name="Picture 11">
            <a:extLst>
              <a:ext uri="{FF2B5EF4-FFF2-40B4-BE49-F238E27FC236}">
                <a16:creationId xmlns:a16="http://schemas.microsoft.com/office/drawing/2014/main" id="{21BDD524-1833-9E44-A173-06844D819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160364" y="1584087"/>
            <a:ext cx="4491294" cy="36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F2136FE-CD0E-3676-DB55-C1F39A25C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031" y="2167044"/>
            <a:ext cx="6267937" cy="1264920"/>
          </a:xfrm>
        </p:spPr>
        <p:txBody>
          <a:bodyPr/>
          <a:lstStyle/>
          <a:p>
            <a:r>
              <a:rPr lang="en-CA" sz="3200"/>
              <a:t>Stem cells are parent cells that </a:t>
            </a:r>
            <a:r>
              <a:rPr lang="en-CA" sz="3200">
                <a:solidFill>
                  <a:srgbClr val="F6891F"/>
                </a:solidFill>
              </a:rPr>
              <a:t>give rise to all other cells </a:t>
            </a:r>
            <a:r>
              <a:rPr lang="en-CA" sz="3200"/>
              <a:t>in the human body.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289F78-E507-0636-7E8E-55E861251AE6}"/>
              </a:ext>
            </a:extLst>
          </p:cNvPr>
          <p:cNvSpPr txBox="1"/>
          <p:nvPr/>
        </p:nvSpPr>
        <p:spPr>
          <a:xfrm>
            <a:off x="890306" y="3940184"/>
            <a:ext cx="66194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/>
              <a:t>For example, some stem cells lead to the production of red and white blood cells. </a:t>
            </a:r>
          </a:p>
        </p:txBody>
      </p:sp>
    </p:spTree>
    <p:extLst>
      <p:ext uri="{BB962C8B-B14F-4D97-AF65-F5344CB8AC3E}">
        <p14:creationId xmlns:p14="http://schemas.microsoft.com/office/powerpoint/2010/main" val="27611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559" y="496014"/>
            <a:ext cx="9081929" cy="914400"/>
          </a:xfrm>
        </p:spPr>
        <p:txBody>
          <a:bodyPr/>
          <a:lstStyle/>
          <a:p>
            <a:r>
              <a:rPr lang="en-CA"/>
              <a:t>Where are stem cells found?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F2136FE-CD0E-3676-DB55-C1F39A25C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33031" y="1702524"/>
            <a:ext cx="7862730" cy="345295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CA" sz="3200"/>
              <a:t>They are found in </a:t>
            </a:r>
            <a:r>
              <a:rPr lang="en-CA" sz="3200" b="1">
                <a:solidFill>
                  <a:srgbClr val="C00000"/>
                </a:solidFill>
              </a:rPr>
              <a:t>bone marrow</a:t>
            </a:r>
            <a:r>
              <a:rPr lang="en-CA" sz="3200"/>
              <a:t>, which is a soft, jelly-like tissue that fills the inside of your bones. </a:t>
            </a:r>
            <a:endParaRPr lang="en-CA">
              <a:cs typeface="Arial"/>
            </a:endParaRP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C272ABD9-004E-3C19-9325-E37D34285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 rot="17599373">
            <a:off x="-255314" y="1444862"/>
            <a:ext cx="4206330" cy="42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3C45A05-B321-D8E1-C596-3EDF7604CC89}"/>
              </a:ext>
            </a:extLst>
          </p:cNvPr>
          <p:cNvCxnSpPr>
            <a:cxnSpLocks/>
          </p:cNvCxnSpPr>
          <p:nvPr/>
        </p:nvCxnSpPr>
        <p:spPr>
          <a:xfrm flipH="1">
            <a:off x="2225040" y="2079523"/>
            <a:ext cx="1707991" cy="501117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25.png">
            <a:extLst>
              <a:ext uri="{FF2B5EF4-FFF2-40B4-BE49-F238E27FC236}">
                <a16:creationId xmlns:a16="http://schemas.microsoft.com/office/drawing/2014/main" id="{B3D3BD85-EF76-6914-1459-67DC766D7A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85643" y="3675868"/>
            <a:ext cx="1949382" cy="23730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E9A68C-FCD1-CA5C-343E-634A6A4159F3}"/>
              </a:ext>
            </a:extLst>
          </p:cNvPr>
          <p:cNvSpPr txBox="1"/>
          <p:nvPr/>
        </p:nvSpPr>
        <p:spPr>
          <a:xfrm>
            <a:off x="4392514" y="3597907"/>
            <a:ext cx="5295971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sz="3200"/>
              <a:t>Stem cells are also found in the </a:t>
            </a:r>
            <a:r>
              <a:rPr lang="en-CA" sz="3200" b="1">
                <a:solidFill>
                  <a:srgbClr val="C00000"/>
                </a:solidFill>
              </a:rPr>
              <a:t>umbilical cord </a:t>
            </a:r>
            <a:r>
              <a:rPr lang="en-CA" sz="3200"/>
              <a:t>of newborn babies.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26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5DFB938-2839-5A45-A454-BF0CD6F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31" y="528320"/>
            <a:ext cx="10811100" cy="914400"/>
          </a:xfrm>
        </p:spPr>
        <p:txBody>
          <a:bodyPr/>
          <a:lstStyle/>
          <a:p>
            <a:r>
              <a:rPr lang="en-CA"/>
              <a:t>Is a stem cell transplant a simple procedure?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F2136FE-CD0E-3676-DB55-C1F39A25C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7117" y="2019757"/>
            <a:ext cx="9533895" cy="119770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CA" sz="3200" b="1">
                <a:solidFill>
                  <a:srgbClr val="F6891F"/>
                </a:solidFill>
              </a:rPr>
              <a:t>No!</a:t>
            </a:r>
            <a:r>
              <a:rPr lang="en-CA" sz="3200"/>
              <a:t> For a stem cell transplant to work, the donor’s cells must match the cells of the person who has an illness.</a:t>
            </a:r>
          </a:p>
          <a:p>
            <a:pPr marL="0" lvl="1" indent="0">
              <a:buNone/>
            </a:pPr>
            <a:endParaRPr lang="en-CA"/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F71908AD-0030-4328-29CD-9872D6C1771E}"/>
              </a:ext>
            </a:extLst>
          </p:cNvPr>
          <p:cNvSpPr txBox="1">
            <a:spLocks/>
          </p:cNvSpPr>
          <p:nvPr/>
        </p:nvSpPr>
        <p:spPr>
          <a:xfrm>
            <a:off x="1277113" y="3217466"/>
            <a:ext cx="10224008" cy="18930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200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Police système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lphaUcPeriod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fr-CA"/>
          </a:p>
        </p:txBody>
      </p:sp>
      <p:pic>
        <p:nvPicPr>
          <p:cNvPr id="4" name="Graphique 3" descr="Ampoule et engrenage avec un remplissage uni">
            <a:extLst>
              <a:ext uri="{FF2B5EF4-FFF2-40B4-BE49-F238E27FC236}">
                <a16:creationId xmlns:a16="http://schemas.microsoft.com/office/drawing/2014/main" id="{765F3D84-E9A7-ADBF-30D0-C56518799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5215" y="3898467"/>
            <a:ext cx="1828801" cy="1828801"/>
          </a:xfrm>
          <a:prstGeom prst="rect">
            <a:avLst/>
          </a:prstGeom>
        </p:spPr>
      </p:pic>
      <p:pic>
        <p:nvPicPr>
          <p:cNvPr id="6" name="Graphique 5" descr="Microscope avec un remplissage uni">
            <a:extLst>
              <a:ext uri="{FF2B5EF4-FFF2-40B4-BE49-F238E27FC236}">
                <a16:creationId xmlns:a16="http://schemas.microsoft.com/office/drawing/2014/main" id="{54A8EEA1-BEA3-F6B5-DDDA-F9B25D2EA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7775" y="994966"/>
            <a:ext cx="2670254" cy="26702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8F9DECD-413E-7B10-C378-8A5207D1F575}"/>
              </a:ext>
            </a:extLst>
          </p:cNvPr>
          <p:cNvSpPr txBox="1"/>
          <p:nvPr/>
        </p:nvSpPr>
        <p:spPr>
          <a:xfrm>
            <a:off x="2468880" y="3923972"/>
            <a:ext cx="90322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CA" sz="3200" b="1">
                <a:solidFill>
                  <a:srgbClr val="F6891F"/>
                </a:solidFill>
              </a:rPr>
              <a:t>Possible solution</a:t>
            </a:r>
            <a:r>
              <a:rPr lang="en-CA" sz="3200"/>
              <a:t>: Use science to create a saviour baby that would have matching stem cells and no serious illnesses.</a:t>
            </a:r>
          </a:p>
        </p:txBody>
      </p:sp>
    </p:spTree>
    <p:extLst>
      <p:ext uri="{BB962C8B-B14F-4D97-AF65-F5344CB8AC3E}">
        <p14:creationId xmlns:p14="http://schemas.microsoft.com/office/powerpoint/2010/main" val="145327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F6FBF65-D3C8-9341-B506-6DF8698F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055" y="2125122"/>
            <a:ext cx="5669280" cy="2606040"/>
          </a:xfrm>
        </p:spPr>
        <p:txBody>
          <a:bodyPr/>
          <a:lstStyle/>
          <a:p>
            <a:r>
              <a:rPr lang="en-CA"/>
              <a:t>How is a saviour baby created?</a:t>
            </a:r>
          </a:p>
        </p:txBody>
      </p:sp>
      <p:pic>
        <p:nvPicPr>
          <p:cNvPr id="6" name="Espace réservé pour une image  5" descr="Bébé à quatre pattes avec un remplissage uni">
            <a:extLst>
              <a:ext uri="{FF2B5EF4-FFF2-40B4-BE49-F238E27FC236}">
                <a16:creationId xmlns:a16="http://schemas.microsoft.com/office/drawing/2014/main" id="{06A10ABF-5CE4-5A69-DAB8-C2BB91480DE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" r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554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3E3D27-0BA8-F641-B446-49C7BE20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48" y="670242"/>
            <a:ext cx="10421938" cy="914400"/>
          </a:xfrm>
        </p:spPr>
        <p:txBody>
          <a:bodyPr/>
          <a:lstStyle/>
          <a:p>
            <a:r>
              <a:rPr lang="en-CA"/>
              <a:t>Step 1: Several eggs are fertilized in a lab.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2C7627E-32B3-E577-03ED-ECD9AF1EE503}"/>
              </a:ext>
            </a:extLst>
          </p:cNvPr>
          <p:cNvSpPr txBox="1"/>
          <p:nvPr/>
        </p:nvSpPr>
        <p:spPr>
          <a:xfrm>
            <a:off x="649071" y="2513184"/>
            <a:ext cx="687386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/>
              <a:t>What is </a:t>
            </a:r>
            <a:r>
              <a:rPr lang="en-CA" sz="3200" b="1">
                <a:solidFill>
                  <a:srgbClr val="F6891F"/>
                </a:solidFill>
              </a:rPr>
              <a:t>fertilization</a:t>
            </a:r>
            <a:r>
              <a:rPr lang="en-CA" sz="3200"/>
              <a:t>?</a:t>
            </a:r>
          </a:p>
          <a:p>
            <a:endParaRPr lang="en-CA" sz="2800"/>
          </a:p>
          <a:p>
            <a:r>
              <a:rPr lang="en-CA" sz="3200"/>
              <a:t>An </a:t>
            </a:r>
            <a:r>
              <a:rPr lang="en-CA" sz="3200">
                <a:solidFill>
                  <a:srgbClr val="F6891F"/>
                </a:solidFill>
              </a:rPr>
              <a:t>embryo</a:t>
            </a:r>
            <a:r>
              <a:rPr lang="en-CA" sz="3200"/>
              <a:t> is created by fertilization, which is the union of an egg and a sperm cell.</a:t>
            </a:r>
          </a:p>
        </p:txBody>
      </p:sp>
      <p:pic>
        <p:nvPicPr>
          <p:cNvPr id="4" name="Image 3" descr="Une image contenant symbole, clipart, logo, Graphique&#10;&#10;Description générée automatiquement">
            <a:extLst>
              <a:ext uri="{FF2B5EF4-FFF2-40B4-BE49-F238E27FC236}">
                <a16:creationId xmlns:a16="http://schemas.microsoft.com/office/drawing/2014/main" id="{D51ACF93-0A3D-A26D-F389-221ECB2A9D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9428" y="1717855"/>
            <a:ext cx="4583205" cy="46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éducaloi - Atelier 2021">
  <a:themeElements>
    <a:clrScheme name="éducaloi">
      <a:dk1>
        <a:srgbClr val="212121"/>
      </a:dk1>
      <a:lt1>
        <a:srgbClr val="FFFFFF"/>
      </a:lt1>
      <a:dk2>
        <a:srgbClr val="000000"/>
      </a:dk2>
      <a:lt2>
        <a:srgbClr val="EAEAEA"/>
      </a:lt2>
      <a:accent1>
        <a:srgbClr val="F6891F"/>
      </a:accent1>
      <a:accent2>
        <a:srgbClr val="333F48"/>
      </a:accent2>
      <a:accent3>
        <a:srgbClr val="C1C6C8"/>
      </a:accent3>
      <a:accent4>
        <a:srgbClr val="919191"/>
      </a:accent4>
      <a:accent5>
        <a:srgbClr val="C0C0C0"/>
      </a:accent5>
      <a:accent6>
        <a:srgbClr val="EAEAEA"/>
      </a:accent6>
      <a:hlink>
        <a:srgbClr val="212121"/>
      </a:hlink>
      <a:folHlink>
        <a:srgbClr val="7979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éducaloi - Atelier 2021 - Anglais">
  <a:themeElements>
    <a:clrScheme name="éducaloi">
      <a:dk1>
        <a:srgbClr val="212121"/>
      </a:dk1>
      <a:lt1>
        <a:srgbClr val="FFFFFF"/>
      </a:lt1>
      <a:dk2>
        <a:srgbClr val="000000"/>
      </a:dk2>
      <a:lt2>
        <a:srgbClr val="EAEAEA"/>
      </a:lt2>
      <a:accent1>
        <a:srgbClr val="F6891F"/>
      </a:accent1>
      <a:accent2>
        <a:srgbClr val="333F48"/>
      </a:accent2>
      <a:accent3>
        <a:srgbClr val="C1C6C8"/>
      </a:accent3>
      <a:accent4>
        <a:srgbClr val="919191"/>
      </a:accent4>
      <a:accent5>
        <a:srgbClr val="C0C0C0"/>
      </a:accent5>
      <a:accent6>
        <a:srgbClr val="EAEAEA"/>
      </a:accent6>
      <a:hlink>
        <a:srgbClr val="212121"/>
      </a:hlink>
      <a:folHlink>
        <a:srgbClr val="7979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538F08812F84B874514F73EB122CE" ma:contentTypeVersion="17" ma:contentTypeDescription="Crée un document." ma:contentTypeScope="" ma:versionID="8f905a0430a8856b5ab62c3de3a43c88">
  <xsd:schema xmlns:xsd="http://www.w3.org/2001/XMLSchema" xmlns:xs="http://www.w3.org/2001/XMLSchema" xmlns:p="http://schemas.microsoft.com/office/2006/metadata/properties" xmlns:ns2="8ee12ee5-159c-4bfa-a4d1-c6eb204610cd" xmlns:ns3="0b1dad71-e2b4-4bb3-a4a5-5785788cbbb7" targetNamespace="http://schemas.microsoft.com/office/2006/metadata/properties" ma:root="true" ma:fieldsID="60ff81a131188f5f8d1d12143bdc1ef3" ns2:_="" ns3:_="">
    <xsd:import namespace="8ee12ee5-159c-4bfa-a4d1-c6eb204610cd"/>
    <xsd:import namespace="0b1dad71-e2b4-4bb3-a4a5-5785788cbbb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e12ee5-159c-4bfa-a4d1-c6eb204610c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dexed="true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dafb937-854e-411a-a98d-3f548e7b41d5}" ma:internalName="TaxCatchAll" ma:showField="CatchAllData" ma:web="8ee12ee5-159c-4bfa-a4d1-c6eb204610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dad71-e2b4-4bb3-a4a5-5785788cbb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299ed9a0-a2e4-4baf-bc0e-5da7c71c47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ee12ee5-159c-4bfa-a4d1-c6eb204610cd">EDUC-718269152-2043951</_dlc_DocId>
    <_dlc_DocIdUrl xmlns="8ee12ee5-159c-4bfa-a4d1-c6eb204610cd">
      <Url>https://educaloi.sharepoint.com/ms/_layouts/15/DocIdRedir.aspx?ID=EDUC-718269152-2043951</Url>
      <Description>EDUC-718269152-2043951</Description>
    </_dlc_DocIdUrl>
    <SharedWithUsers xmlns="8ee12ee5-159c-4bfa-a4d1-c6eb204610cd">
      <UserInfo>
        <DisplayName/>
        <AccountId xsi:nil="true"/>
        <AccountType/>
      </UserInfo>
    </SharedWithUsers>
    <_dlc_DocIdPersistId xmlns="8ee12ee5-159c-4bfa-a4d1-c6eb204610cd">false</_dlc_DocIdPersistId>
    <lcf76f155ced4ddcb4097134ff3c332f xmlns="0b1dad71-e2b4-4bb3-a4a5-5785788cbbb7">
      <Terms xmlns="http://schemas.microsoft.com/office/infopath/2007/PartnerControls"/>
    </lcf76f155ced4ddcb4097134ff3c332f>
    <TaxCatchAll xmlns="8ee12ee5-159c-4bfa-a4d1-c6eb204610cd" xsi:nil="true"/>
  </documentManagement>
</p:properties>
</file>

<file path=customXml/itemProps1.xml><?xml version="1.0" encoding="utf-8"?>
<ds:datastoreItem xmlns:ds="http://schemas.openxmlformats.org/officeDocument/2006/customXml" ds:itemID="{7CD90B93-9FC9-4801-B18B-422DE607BB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8F3EDA-43D3-4EE0-9C76-DD9EEB67239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B6BCEDD-C3EA-4BFC-9FD0-9C47889E4CC6}">
  <ds:schemaRefs>
    <ds:schemaRef ds:uri="0b1dad71-e2b4-4bb3-a4a5-5785788cbbb7"/>
    <ds:schemaRef ds:uri="8ee12ee5-159c-4bfa-a4d1-c6eb204610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CDCC5A95-6AA8-4BED-9482-7FA8D6AE3717}">
  <ds:schemaRefs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0b1dad71-e2b4-4bb3-a4a5-5785788cbbb7"/>
    <ds:schemaRef ds:uri="http://www.w3.org/XML/1998/namespace"/>
    <ds:schemaRef ds:uri="http://schemas.microsoft.com/office/2006/metadata/properties"/>
    <ds:schemaRef ds:uri="8ee12ee5-159c-4bfa-a4d1-c6eb204610cd"/>
    <ds:schemaRef ds:uri="http://schemas.microsoft.com/office/2006/documentManagement/typ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3502</Words>
  <Application>Microsoft Office PowerPoint</Application>
  <PresentationFormat>Grand écran</PresentationFormat>
  <Paragraphs>426</Paragraphs>
  <Slides>34</Slides>
  <Notes>34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Arial</vt:lpstr>
      <vt:lpstr>Calibri</vt:lpstr>
      <vt:lpstr>Helvetica Light</vt:lpstr>
      <vt:lpstr>Police système</vt:lpstr>
      <vt:lpstr>Wingdings</vt:lpstr>
      <vt:lpstr>éducaloi - Atelier 2021</vt:lpstr>
      <vt:lpstr>éducaloi - Atelier 2021 - Anglais</vt:lpstr>
      <vt:lpstr>Bioethics:    Saviour Babies</vt:lpstr>
      <vt:lpstr>Introduction to bioethics</vt:lpstr>
      <vt:lpstr>What is a saviour baby?</vt:lpstr>
      <vt:lpstr>What is a saviour baby?  </vt:lpstr>
      <vt:lpstr>Stem cells</vt:lpstr>
      <vt:lpstr>Where are stem cells found?</vt:lpstr>
      <vt:lpstr>Is a stem cell transplant a simple procedure?</vt:lpstr>
      <vt:lpstr>Présentation PowerPoint</vt:lpstr>
      <vt:lpstr>Step 1: Several eggs are fertilized in a lab.</vt:lpstr>
      <vt:lpstr>Step 2: Scientists select the best embryo.</vt:lpstr>
      <vt:lpstr>Step 3: The selected embryo is placed in the mother’s uterus. </vt:lpstr>
      <vt:lpstr>Ethical concerns about prenatal screening</vt:lpstr>
      <vt:lpstr>Présentation PowerPoint</vt:lpstr>
      <vt:lpstr>In Quebec</vt:lpstr>
      <vt:lpstr>Elsewhere in the world</vt:lpstr>
      <vt:lpstr>Présentation PowerPoint</vt:lpstr>
      <vt:lpstr>Background information</vt:lpstr>
      <vt:lpstr>Background information</vt:lpstr>
      <vt:lpstr>Making your decisions</vt:lpstr>
      <vt:lpstr>Présentation PowerPoint</vt:lpstr>
      <vt:lpstr>Drafting the first bill</vt:lpstr>
      <vt:lpstr>Drafting the first bill</vt:lpstr>
      <vt:lpstr>Présentation PowerPoint</vt:lpstr>
      <vt:lpstr>Which organs and tissues should the law allow a child to donate? </vt:lpstr>
      <vt:lpstr>Which organs and tissues should the law allow a child to donate? </vt:lpstr>
      <vt:lpstr>Which organs and tissues should the law allow a child to donate? </vt:lpstr>
      <vt:lpstr>Which organs and tissues should the law allow a child to donate? </vt:lpstr>
      <vt:lpstr>Which organs and tissues should the law allow a child to donate? </vt:lpstr>
      <vt:lpstr> Drafting the second bill</vt:lpstr>
      <vt:lpstr>Drafting the second bill</vt:lpstr>
      <vt:lpstr>To learn more . . . </vt:lpstr>
      <vt:lpstr>Conclusion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Sophie Le Bigot</dc:creator>
  <cp:keywords/>
  <dc:description/>
  <cp:lastModifiedBy>Clément Lemaitre-Provost</cp:lastModifiedBy>
  <cp:revision>23</cp:revision>
  <cp:lastPrinted>2024-06-14T22:44:04Z</cp:lastPrinted>
  <dcterms:created xsi:type="dcterms:W3CDTF">2021-02-22T16:21:34Z</dcterms:created>
  <dcterms:modified xsi:type="dcterms:W3CDTF">2024-08-13T17:16:32Z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0x01010081A538F08812F84B874514F73EB122CE</vt:lpwstr>
  </property>
  <property fmtid="{D5CDD505-2E9C-101B-9397-08002B2CF9AE}" pid="3" name="_dlc_DocIdItemGuid">
    <vt:lpwstr>31fc0473-a32b-4e0a-92ff-c1aa82a2b833</vt:lpwstr>
  </property>
  <property fmtid="{D5CDD505-2E9C-101B-9397-08002B2CF9AE}" pid="4" name="Order">
    <vt:r8>203843000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MediaServiceImageTags">
    <vt:lpwstr/>
  </property>
</Properties>
</file>