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4.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6.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687" r:id="rId6"/>
  </p:sldMasterIdLst>
  <p:notesMasterIdLst>
    <p:notesMasterId r:id="rId33"/>
  </p:notesMasterIdLst>
  <p:sldIdLst>
    <p:sldId id="261" r:id="rId7"/>
    <p:sldId id="333" r:id="rId8"/>
    <p:sldId id="334" r:id="rId9"/>
    <p:sldId id="335" r:id="rId10"/>
    <p:sldId id="362" r:id="rId11"/>
    <p:sldId id="336" r:id="rId12"/>
    <p:sldId id="354" r:id="rId13"/>
    <p:sldId id="355" r:id="rId14"/>
    <p:sldId id="356" r:id="rId15"/>
    <p:sldId id="340" r:id="rId16"/>
    <p:sldId id="341" r:id="rId17"/>
    <p:sldId id="347" r:id="rId18"/>
    <p:sldId id="348" r:id="rId19"/>
    <p:sldId id="349" r:id="rId20"/>
    <p:sldId id="350" r:id="rId21"/>
    <p:sldId id="351" r:id="rId22"/>
    <p:sldId id="352" r:id="rId23"/>
    <p:sldId id="358" r:id="rId24"/>
    <p:sldId id="353" r:id="rId25"/>
    <p:sldId id="359" r:id="rId26"/>
    <p:sldId id="360" r:id="rId27"/>
    <p:sldId id="363" r:id="rId28"/>
    <p:sldId id="361" r:id="rId29"/>
    <p:sldId id="357" r:id="rId30"/>
    <p:sldId id="364" r:id="rId31"/>
    <p:sldId id="365"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1"/>
    <p:restoredTop sz="84575" autoAdjust="0"/>
  </p:normalViewPr>
  <p:slideViewPr>
    <p:cSldViewPr snapToGrid="0" snapToObjects="1" showGuides="1">
      <p:cViewPr varScale="1">
        <p:scale>
          <a:sx n="96" d="100"/>
          <a:sy n="96" d="100"/>
        </p:scale>
        <p:origin x="318" y="9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Bélanger-Baillargeon" userId="61e8c17a-4f44-4a20-848f-58a57c92f1ad" providerId="ADAL" clId="{E5F12DC0-39E9-46BF-8AF2-4B2FEF0E1AB0}"/>
    <pc:docChg chg="undo custSel addSld delSld modSld">
      <pc:chgData name="Kim Bélanger-Baillargeon" userId="61e8c17a-4f44-4a20-848f-58a57c92f1ad" providerId="ADAL" clId="{E5F12DC0-39E9-46BF-8AF2-4B2FEF0E1AB0}" dt="2022-12-21T20:25:30.701" v="481"/>
      <pc:docMkLst>
        <pc:docMk/>
      </pc:docMkLst>
      <pc:sldChg chg="del">
        <pc:chgData name="Kim Bélanger-Baillargeon" userId="61e8c17a-4f44-4a20-848f-58a57c92f1ad" providerId="ADAL" clId="{E5F12DC0-39E9-46BF-8AF2-4B2FEF0E1AB0}" dt="2022-12-21T19:40:24.280" v="164" actId="2696"/>
        <pc:sldMkLst>
          <pc:docMk/>
          <pc:sldMk cId="1581538156" sldId="258"/>
        </pc:sldMkLst>
      </pc:sldChg>
      <pc:sldChg chg="addSp delSp modSp mod modNotesTx">
        <pc:chgData name="Kim Bélanger-Baillargeon" userId="61e8c17a-4f44-4a20-848f-58a57c92f1ad" providerId="ADAL" clId="{E5F12DC0-39E9-46BF-8AF2-4B2FEF0E1AB0}" dt="2022-12-21T19:40:13.136" v="163"/>
        <pc:sldMkLst>
          <pc:docMk/>
          <pc:sldMk cId="387620748" sldId="261"/>
        </pc:sldMkLst>
        <pc:spChg chg="mod">
          <ac:chgData name="Kim Bélanger-Baillargeon" userId="61e8c17a-4f44-4a20-848f-58a57c92f1ad" providerId="ADAL" clId="{E5F12DC0-39E9-46BF-8AF2-4B2FEF0E1AB0}" dt="2022-12-21T19:38:25.903" v="157" actId="20577"/>
          <ac:spMkLst>
            <pc:docMk/>
            <pc:sldMk cId="387620748" sldId="261"/>
            <ac:spMk id="3" creationId="{D5092838-4393-0744-83F8-A0F8497A27E1}"/>
          </ac:spMkLst>
        </pc:spChg>
        <pc:spChg chg="del">
          <ac:chgData name="Kim Bélanger-Baillargeon" userId="61e8c17a-4f44-4a20-848f-58a57c92f1ad" providerId="ADAL" clId="{E5F12DC0-39E9-46BF-8AF2-4B2FEF0E1AB0}" dt="2022-12-21T19:38:55.239" v="159" actId="478"/>
          <ac:spMkLst>
            <pc:docMk/>
            <pc:sldMk cId="387620748" sldId="261"/>
            <ac:spMk id="4" creationId="{DD2B239E-1FDD-274F-8094-A964DF8F1BEC}"/>
          </ac:spMkLst>
        </pc:spChg>
        <pc:spChg chg="mod">
          <ac:chgData name="Kim Bélanger-Baillargeon" userId="61e8c17a-4f44-4a20-848f-58a57c92f1ad" providerId="ADAL" clId="{E5F12DC0-39E9-46BF-8AF2-4B2FEF0E1AB0}" dt="2022-12-21T19:37:15.702" v="23" actId="20577"/>
          <ac:spMkLst>
            <pc:docMk/>
            <pc:sldMk cId="387620748" sldId="261"/>
            <ac:spMk id="8" creationId="{EB706226-4730-FA4D-ABEC-69D1B174C6AA}"/>
          </ac:spMkLst>
        </pc:spChg>
        <pc:picChg chg="add mod">
          <ac:chgData name="Kim Bélanger-Baillargeon" userId="61e8c17a-4f44-4a20-848f-58a57c92f1ad" providerId="ADAL" clId="{E5F12DC0-39E9-46BF-8AF2-4B2FEF0E1AB0}" dt="2022-12-21T19:39:01.529" v="162" actId="1076"/>
          <ac:picMkLst>
            <pc:docMk/>
            <pc:sldMk cId="387620748" sldId="261"/>
            <ac:picMk id="2" creationId="{DCFA15CF-593B-CE0F-AC2D-6977CB4E9240}"/>
          </ac:picMkLst>
        </pc:picChg>
      </pc:sldChg>
      <pc:sldChg chg="del">
        <pc:chgData name="Kim Bélanger-Baillargeon" userId="61e8c17a-4f44-4a20-848f-58a57c92f1ad" providerId="ADAL" clId="{E5F12DC0-39E9-46BF-8AF2-4B2FEF0E1AB0}" dt="2022-12-21T19:40:24.280" v="164" actId="2696"/>
        <pc:sldMkLst>
          <pc:docMk/>
          <pc:sldMk cId="2826379576" sldId="263"/>
        </pc:sldMkLst>
      </pc:sldChg>
      <pc:sldChg chg="del">
        <pc:chgData name="Kim Bélanger-Baillargeon" userId="61e8c17a-4f44-4a20-848f-58a57c92f1ad" providerId="ADAL" clId="{E5F12DC0-39E9-46BF-8AF2-4B2FEF0E1AB0}" dt="2022-12-21T19:40:24.280" v="164" actId="2696"/>
        <pc:sldMkLst>
          <pc:docMk/>
          <pc:sldMk cId="3697603542" sldId="266"/>
        </pc:sldMkLst>
      </pc:sldChg>
      <pc:sldChg chg="del">
        <pc:chgData name="Kim Bélanger-Baillargeon" userId="61e8c17a-4f44-4a20-848f-58a57c92f1ad" providerId="ADAL" clId="{E5F12DC0-39E9-46BF-8AF2-4B2FEF0E1AB0}" dt="2022-12-21T19:40:24.280" v="164" actId="2696"/>
        <pc:sldMkLst>
          <pc:docMk/>
          <pc:sldMk cId="2761164563" sldId="267"/>
        </pc:sldMkLst>
      </pc:sldChg>
      <pc:sldChg chg="del">
        <pc:chgData name="Kim Bélanger-Baillargeon" userId="61e8c17a-4f44-4a20-848f-58a57c92f1ad" providerId="ADAL" clId="{E5F12DC0-39E9-46BF-8AF2-4B2FEF0E1AB0}" dt="2022-12-21T19:40:24.280" v="164" actId="2696"/>
        <pc:sldMkLst>
          <pc:docMk/>
          <pc:sldMk cId="2710397120" sldId="268"/>
        </pc:sldMkLst>
      </pc:sldChg>
      <pc:sldChg chg="del">
        <pc:chgData name="Kim Bélanger-Baillargeon" userId="61e8c17a-4f44-4a20-848f-58a57c92f1ad" providerId="ADAL" clId="{E5F12DC0-39E9-46BF-8AF2-4B2FEF0E1AB0}" dt="2022-12-21T19:40:24.280" v="164" actId="2696"/>
        <pc:sldMkLst>
          <pc:docMk/>
          <pc:sldMk cId="2421384270" sldId="269"/>
        </pc:sldMkLst>
      </pc:sldChg>
      <pc:sldChg chg="del">
        <pc:chgData name="Kim Bélanger-Baillargeon" userId="61e8c17a-4f44-4a20-848f-58a57c92f1ad" providerId="ADAL" clId="{E5F12DC0-39E9-46BF-8AF2-4B2FEF0E1AB0}" dt="2022-12-21T19:40:24.280" v="164" actId="2696"/>
        <pc:sldMkLst>
          <pc:docMk/>
          <pc:sldMk cId="3633348750" sldId="270"/>
        </pc:sldMkLst>
      </pc:sldChg>
      <pc:sldChg chg="del">
        <pc:chgData name="Kim Bélanger-Baillargeon" userId="61e8c17a-4f44-4a20-848f-58a57c92f1ad" providerId="ADAL" clId="{E5F12DC0-39E9-46BF-8AF2-4B2FEF0E1AB0}" dt="2022-12-21T19:40:24.280" v="164" actId="2696"/>
        <pc:sldMkLst>
          <pc:docMk/>
          <pc:sldMk cId="1521540336" sldId="271"/>
        </pc:sldMkLst>
      </pc:sldChg>
      <pc:sldChg chg="del">
        <pc:chgData name="Kim Bélanger-Baillargeon" userId="61e8c17a-4f44-4a20-848f-58a57c92f1ad" providerId="ADAL" clId="{E5F12DC0-39E9-46BF-8AF2-4B2FEF0E1AB0}" dt="2022-12-21T19:40:24.280" v="164" actId="2696"/>
        <pc:sldMkLst>
          <pc:docMk/>
          <pc:sldMk cId="2236163849" sldId="272"/>
        </pc:sldMkLst>
      </pc:sldChg>
      <pc:sldChg chg="del">
        <pc:chgData name="Kim Bélanger-Baillargeon" userId="61e8c17a-4f44-4a20-848f-58a57c92f1ad" providerId="ADAL" clId="{E5F12DC0-39E9-46BF-8AF2-4B2FEF0E1AB0}" dt="2022-12-21T19:40:24.280" v="164" actId="2696"/>
        <pc:sldMkLst>
          <pc:docMk/>
          <pc:sldMk cId="1237255691" sldId="273"/>
        </pc:sldMkLst>
      </pc:sldChg>
      <pc:sldChg chg="del">
        <pc:chgData name="Kim Bélanger-Baillargeon" userId="61e8c17a-4f44-4a20-848f-58a57c92f1ad" providerId="ADAL" clId="{E5F12DC0-39E9-46BF-8AF2-4B2FEF0E1AB0}" dt="2022-12-21T19:40:24.280" v="164" actId="2696"/>
        <pc:sldMkLst>
          <pc:docMk/>
          <pc:sldMk cId="1481830264" sldId="274"/>
        </pc:sldMkLst>
      </pc:sldChg>
      <pc:sldChg chg="del">
        <pc:chgData name="Kim Bélanger-Baillargeon" userId="61e8c17a-4f44-4a20-848f-58a57c92f1ad" providerId="ADAL" clId="{E5F12DC0-39E9-46BF-8AF2-4B2FEF0E1AB0}" dt="2022-12-21T19:40:24.280" v="164" actId="2696"/>
        <pc:sldMkLst>
          <pc:docMk/>
          <pc:sldMk cId="3037727270" sldId="275"/>
        </pc:sldMkLst>
      </pc:sldChg>
      <pc:sldChg chg="del">
        <pc:chgData name="Kim Bélanger-Baillargeon" userId="61e8c17a-4f44-4a20-848f-58a57c92f1ad" providerId="ADAL" clId="{E5F12DC0-39E9-46BF-8AF2-4B2FEF0E1AB0}" dt="2022-12-21T19:40:24.280" v="164" actId="2696"/>
        <pc:sldMkLst>
          <pc:docMk/>
          <pc:sldMk cId="1664878773" sldId="276"/>
        </pc:sldMkLst>
      </pc:sldChg>
      <pc:sldChg chg="del">
        <pc:chgData name="Kim Bélanger-Baillargeon" userId="61e8c17a-4f44-4a20-848f-58a57c92f1ad" providerId="ADAL" clId="{E5F12DC0-39E9-46BF-8AF2-4B2FEF0E1AB0}" dt="2022-12-21T19:40:24.280" v="164" actId="2696"/>
        <pc:sldMkLst>
          <pc:docMk/>
          <pc:sldMk cId="2193327019" sldId="277"/>
        </pc:sldMkLst>
      </pc:sldChg>
      <pc:sldChg chg="del">
        <pc:chgData name="Kim Bélanger-Baillargeon" userId="61e8c17a-4f44-4a20-848f-58a57c92f1ad" providerId="ADAL" clId="{E5F12DC0-39E9-46BF-8AF2-4B2FEF0E1AB0}" dt="2022-12-21T19:40:24.280" v="164" actId="2696"/>
        <pc:sldMkLst>
          <pc:docMk/>
          <pc:sldMk cId="3905683981" sldId="278"/>
        </pc:sldMkLst>
      </pc:sldChg>
      <pc:sldChg chg="del">
        <pc:chgData name="Kim Bélanger-Baillargeon" userId="61e8c17a-4f44-4a20-848f-58a57c92f1ad" providerId="ADAL" clId="{E5F12DC0-39E9-46BF-8AF2-4B2FEF0E1AB0}" dt="2022-12-21T19:40:24.280" v="164" actId="2696"/>
        <pc:sldMkLst>
          <pc:docMk/>
          <pc:sldMk cId="4150871822" sldId="280"/>
        </pc:sldMkLst>
      </pc:sldChg>
      <pc:sldChg chg="del">
        <pc:chgData name="Kim Bélanger-Baillargeon" userId="61e8c17a-4f44-4a20-848f-58a57c92f1ad" providerId="ADAL" clId="{E5F12DC0-39E9-46BF-8AF2-4B2FEF0E1AB0}" dt="2022-12-21T19:40:24.280" v="164" actId="2696"/>
        <pc:sldMkLst>
          <pc:docMk/>
          <pc:sldMk cId="779627954" sldId="281"/>
        </pc:sldMkLst>
      </pc:sldChg>
      <pc:sldChg chg="del">
        <pc:chgData name="Kim Bélanger-Baillargeon" userId="61e8c17a-4f44-4a20-848f-58a57c92f1ad" providerId="ADAL" clId="{E5F12DC0-39E9-46BF-8AF2-4B2FEF0E1AB0}" dt="2022-12-21T19:40:24.280" v="164" actId="2696"/>
        <pc:sldMkLst>
          <pc:docMk/>
          <pc:sldMk cId="1461120729" sldId="314"/>
        </pc:sldMkLst>
      </pc:sldChg>
      <pc:sldChg chg="del">
        <pc:chgData name="Kim Bélanger-Baillargeon" userId="61e8c17a-4f44-4a20-848f-58a57c92f1ad" providerId="ADAL" clId="{E5F12DC0-39E9-46BF-8AF2-4B2FEF0E1AB0}" dt="2022-12-21T19:40:24.280" v="164" actId="2696"/>
        <pc:sldMkLst>
          <pc:docMk/>
          <pc:sldMk cId="3544659978" sldId="315"/>
        </pc:sldMkLst>
      </pc:sldChg>
      <pc:sldChg chg="del">
        <pc:chgData name="Kim Bélanger-Baillargeon" userId="61e8c17a-4f44-4a20-848f-58a57c92f1ad" providerId="ADAL" clId="{E5F12DC0-39E9-46BF-8AF2-4B2FEF0E1AB0}" dt="2022-12-21T19:40:24.280" v="164" actId="2696"/>
        <pc:sldMkLst>
          <pc:docMk/>
          <pc:sldMk cId="4206589456" sldId="316"/>
        </pc:sldMkLst>
      </pc:sldChg>
      <pc:sldChg chg="del">
        <pc:chgData name="Kim Bélanger-Baillargeon" userId="61e8c17a-4f44-4a20-848f-58a57c92f1ad" providerId="ADAL" clId="{E5F12DC0-39E9-46BF-8AF2-4B2FEF0E1AB0}" dt="2022-12-21T19:40:24.280" v="164" actId="2696"/>
        <pc:sldMkLst>
          <pc:docMk/>
          <pc:sldMk cId="1286252925" sldId="317"/>
        </pc:sldMkLst>
      </pc:sldChg>
      <pc:sldChg chg="del">
        <pc:chgData name="Kim Bélanger-Baillargeon" userId="61e8c17a-4f44-4a20-848f-58a57c92f1ad" providerId="ADAL" clId="{E5F12DC0-39E9-46BF-8AF2-4B2FEF0E1AB0}" dt="2022-12-21T19:40:24.280" v="164" actId="2696"/>
        <pc:sldMkLst>
          <pc:docMk/>
          <pc:sldMk cId="4029774393" sldId="318"/>
        </pc:sldMkLst>
      </pc:sldChg>
      <pc:sldChg chg="del">
        <pc:chgData name="Kim Bélanger-Baillargeon" userId="61e8c17a-4f44-4a20-848f-58a57c92f1ad" providerId="ADAL" clId="{E5F12DC0-39E9-46BF-8AF2-4B2FEF0E1AB0}" dt="2022-12-21T19:40:24.280" v="164" actId="2696"/>
        <pc:sldMkLst>
          <pc:docMk/>
          <pc:sldMk cId="3081994381" sldId="319"/>
        </pc:sldMkLst>
      </pc:sldChg>
      <pc:sldChg chg="del">
        <pc:chgData name="Kim Bélanger-Baillargeon" userId="61e8c17a-4f44-4a20-848f-58a57c92f1ad" providerId="ADAL" clId="{E5F12DC0-39E9-46BF-8AF2-4B2FEF0E1AB0}" dt="2022-12-21T19:40:24.280" v="164" actId="2696"/>
        <pc:sldMkLst>
          <pc:docMk/>
          <pc:sldMk cId="836512014" sldId="333"/>
        </pc:sldMkLst>
      </pc:sldChg>
      <pc:sldChg chg="addSp delSp modSp new mod">
        <pc:chgData name="Kim Bélanger-Baillargeon" userId="61e8c17a-4f44-4a20-848f-58a57c92f1ad" providerId="ADAL" clId="{E5F12DC0-39E9-46BF-8AF2-4B2FEF0E1AB0}" dt="2022-12-21T19:42:11.052" v="193" actId="1076"/>
        <pc:sldMkLst>
          <pc:docMk/>
          <pc:sldMk cId="3290634262" sldId="333"/>
        </pc:sldMkLst>
        <pc:spChg chg="mod">
          <ac:chgData name="Kim Bélanger-Baillargeon" userId="61e8c17a-4f44-4a20-848f-58a57c92f1ad" providerId="ADAL" clId="{E5F12DC0-39E9-46BF-8AF2-4B2FEF0E1AB0}" dt="2022-12-21T19:41:43.082" v="191" actId="20577"/>
          <ac:spMkLst>
            <pc:docMk/>
            <pc:sldMk cId="3290634262" sldId="333"/>
            <ac:spMk id="2" creationId="{5B1AC869-8DD0-6800-9C95-A0FC08FF15D2}"/>
          </ac:spMkLst>
        </pc:spChg>
        <pc:spChg chg="del">
          <ac:chgData name="Kim Bélanger-Baillargeon" userId="61e8c17a-4f44-4a20-848f-58a57c92f1ad" providerId="ADAL" clId="{E5F12DC0-39E9-46BF-8AF2-4B2FEF0E1AB0}" dt="2022-12-21T19:42:08.040" v="192" actId="931"/>
          <ac:spMkLst>
            <pc:docMk/>
            <pc:sldMk cId="3290634262" sldId="333"/>
            <ac:spMk id="3" creationId="{50E0C1C9-1642-67DA-8BAA-5F75BC77FC6B}"/>
          </ac:spMkLst>
        </pc:spChg>
        <pc:picChg chg="add mod">
          <ac:chgData name="Kim Bélanger-Baillargeon" userId="61e8c17a-4f44-4a20-848f-58a57c92f1ad" providerId="ADAL" clId="{E5F12DC0-39E9-46BF-8AF2-4B2FEF0E1AB0}" dt="2022-12-21T19:42:11.052" v="193" actId="1076"/>
          <ac:picMkLst>
            <pc:docMk/>
            <pc:sldMk cId="3290634262" sldId="333"/>
            <ac:picMk id="5" creationId="{522B3402-DBC8-6404-8796-A2454023DB80}"/>
          </ac:picMkLst>
        </pc:picChg>
      </pc:sldChg>
      <pc:sldChg chg="addSp delSp modSp new mod modNotesTx">
        <pc:chgData name="Kim Bélanger-Baillargeon" userId="61e8c17a-4f44-4a20-848f-58a57c92f1ad" providerId="ADAL" clId="{E5F12DC0-39E9-46BF-8AF2-4B2FEF0E1AB0}" dt="2022-12-21T19:43:27.854" v="214" actId="20577"/>
        <pc:sldMkLst>
          <pc:docMk/>
          <pc:sldMk cId="282459654" sldId="334"/>
        </pc:sldMkLst>
        <pc:spChg chg="del">
          <ac:chgData name="Kim Bélanger-Baillargeon" userId="61e8c17a-4f44-4a20-848f-58a57c92f1ad" providerId="ADAL" clId="{E5F12DC0-39E9-46BF-8AF2-4B2FEF0E1AB0}" dt="2022-12-21T19:42:35.056" v="195" actId="478"/>
          <ac:spMkLst>
            <pc:docMk/>
            <pc:sldMk cId="282459654" sldId="334"/>
            <ac:spMk id="2" creationId="{6C2BE9D1-B0A4-BB4F-0D48-0C2843F3D2FB}"/>
          </ac:spMkLst>
        </pc:spChg>
        <pc:spChg chg="del">
          <ac:chgData name="Kim Bélanger-Baillargeon" userId="61e8c17a-4f44-4a20-848f-58a57c92f1ad" providerId="ADAL" clId="{E5F12DC0-39E9-46BF-8AF2-4B2FEF0E1AB0}" dt="2022-12-21T19:42:35.056" v="195" actId="478"/>
          <ac:spMkLst>
            <pc:docMk/>
            <pc:sldMk cId="282459654" sldId="334"/>
            <ac:spMk id="3" creationId="{EF4C55A6-B4B8-9201-DB7A-3EF13DA5791E}"/>
          </ac:spMkLst>
        </pc:spChg>
        <pc:spChg chg="add mod">
          <ac:chgData name="Kim Bélanger-Baillargeon" userId="61e8c17a-4f44-4a20-848f-58a57c92f1ad" providerId="ADAL" clId="{E5F12DC0-39E9-46BF-8AF2-4B2FEF0E1AB0}" dt="2022-12-21T19:42:38.507" v="197" actId="1076"/>
          <ac:spMkLst>
            <pc:docMk/>
            <pc:sldMk cId="282459654" sldId="334"/>
            <ac:spMk id="4" creationId="{86D633C6-8B86-5805-AE77-5DA72D6B897D}"/>
          </ac:spMkLst>
        </pc:spChg>
        <pc:spChg chg="add mod">
          <ac:chgData name="Kim Bélanger-Baillargeon" userId="61e8c17a-4f44-4a20-848f-58a57c92f1ad" providerId="ADAL" clId="{E5F12DC0-39E9-46BF-8AF2-4B2FEF0E1AB0}" dt="2022-12-21T19:42:38.507" v="197" actId="1076"/>
          <ac:spMkLst>
            <pc:docMk/>
            <pc:sldMk cId="282459654" sldId="334"/>
            <ac:spMk id="7" creationId="{BDEF5CDE-2A9B-BB59-4178-7E7CF3DCE917}"/>
          </ac:spMkLst>
        </pc:spChg>
        <pc:spChg chg="add mod">
          <ac:chgData name="Kim Bélanger-Baillargeon" userId="61e8c17a-4f44-4a20-848f-58a57c92f1ad" providerId="ADAL" clId="{E5F12DC0-39E9-46BF-8AF2-4B2FEF0E1AB0}" dt="2022-12-21T19:42:54.236" v="199" actId="207"/>
          <ac:spMkLst>
            <pc:docMk/>
            <pc:sldMk cId="282459654" sldId="334"/>
            <ac:spMk id="8" creationId="{B85E75D0-99DE-88AC-CF6D-7B76D2E0A8CA}"/>
          </ac:spMkLst>
        </pc:spChg>
        <pc:graphicFrameChg chg="add mod modGraphic">
          <ac:chgData name="Kim Bélanger-Baillargeon" userId="61e8c17a-4f44-4a20-848f-58a57c92f1ad" providerId="ADAL" clId="{E5F12DC0-39E9-46BF-8AF2-4B2FEF0E1AB0}" dt="2022-12-21T19:43:09.562" v="201" actId="14100"/>
          <ac:graphicFrameMkLst>
            <pc:docMk/>
            <pc:sldMk cId="282459654" sldId="334"/>
            <ac:graphicFrameMk id="5" creationId="{63BBCD08-CB92-3942-9056-32DDD04AB06E}"/>
          </ac:graphicFrameMkLst>
        </pc:graphicFrameChg>
        <pc:graphicFrameChg chg="add mod modGraphic">
          <ac:chgData name="Kim Bélanger-Baillargeon" userId="61e8c17a-4f44-4a20-848f-58a57c92f1ad" providerId="ADAL" clId="{E5F12DC0-39E9-46BF-8AF2-4B2FEF0E1AB0}" dt="2022-12-21T19:43:16.286" v="202" actId="1076"/>
          <ac:graphicFrameMkLst>
            <pc:docMk/>
            <pc:sldMk cId="282459654" sldId="334"/>
            <ac:graphicFrameMk id="6" creationId="{5FA05D1F-6AB0-1EAC-BFA5-8909E1C65DA7}"/>
          </ac:graphicFrameMkLst>
        </pc:graphicFrameChg>
      </pc:sldChg>
      <pc:sldChg chg="addSp delSp modSp new mod modNotesTx">
        <pc:chgData name="Kim Bélanger-Baillargeon" userId="61e8c17a-4f44-4a20-848f-58a57c92f1ad" providerId="ADAL" clId="{E5F12DC0-39E9-46BF-8AF2-4B2FEF0E1AB0}" dt="2022-12-21T19:51:30.270" v="240" actId="207"/>
        <pc:sldMkLst>
          <pc:docMk/>
          <pc:sldMk cId="1741153560" sldId="335"/>
        </pc:sldMkLst>
        <pc:spChg chg="del">
          <ac:chgData name="Kim Bélanger-Baillargeon" userId="61e8c17a-4f44-4a20-848f-58a57c92f1ad" providerId="ADAL" clId="{E5F12DC0-39E9-46BF-8AF2-4B2FEF0E1AB0}" dt="2022-12-21T19:44:32.530" v="216" actId="478"/>
          <ac:spMkLst>
            <pc:docMk/>
            <pc:sldMk cId="1741153560" sldId="335"/>
            <ac:spMk id="2" creationId="{8D35ECDC-9075-05D1-59AF-011E4102F4B3}"/>
          </ac:spMkLst>
        </pc:spChg>
        <pc:spChg chg="del">
          <ac:chgData name="Kim Bélanger-Baillargeon" userId="61e8c17a-4f44-4a20-848f-58a57c92f1ad" providerId="ADAL" clId="{E5F12DC0-39E9-46BF-8AF2-4B2FEF0E1AB0}" dt="2022-12-21T19:44:32.530" v="216" actId="478"/>
          <ac:spMkLst>
            <pc:docMk/>
            <pc:sldMk cId="1741153560" sldId="335"/>
            <ac:spMk id="3" creationId="{7F408883-5B39-D89A-8D05-A443543BFC0F}"/>
          </ac:spMkLst>
        </pc:spChg>
        <pc:spChg chg="add mod">
          <ac:chgData name="Kim Bélanger-Baillargeon" userId="61e8c17a-4f44-4a20-848f-58a57c92f1ad" providerId="ADAL" clId="{E5F12DC0-39E9-46BF-8AF2-4B2FEF0E1AB0}" dt="2022-12-21T19:46:38.239" v="232" actId="207"/>
          <ac:spMkLst>
            <pc:docMk/>
            <pc:sldMk cId="1741153560" sldId="335"/>
            <ac:spMk id="4" creationId="{845ED5CD-9707-F089-CB6F-3E510C3D96D0}"/>
          </ac:spMkLst>
        </pc:spChg>
        <pc:spChg chg="add mod">
          <ac:chgData name="Kim Bélanger-Baillargeon" userId="61e8c17a-4f44-4a20-848f-58a57c92f1ad" providerId="ADAL" clId="{E5F12DC0-39E9-46BF-8AF2-4B2FEF0E1AB0}" dt="2022-12-21T19:46:18.068" v="230" actId="207"/>
          <ac:spMkLst>
            <pc:docMk/>
            <pc:sldMk cId="1741153560" sldId="335"/>
            <ac:spMk id="6" creationId="{2FC011CA-222D-6A42-87F8-BBE0D26832E4}"/>
          </ac:spMkLst>
        </pc:spChg>
        <pc:spChg chg="add mod">
          <ac:chgData name="Kim Bélanger-Baillargeon" userId="61e8c17a-4f44-4a20-848f-58a57c92f1ad" providerId="ADAL" clId="{E5F12DC0-39E9-46BF-8AF2-4B2FEF0E1AB0}" dt="2022-12-21T19:44:47.265" v="219" actId="207"/>
          <ac:spMkLst>
            <pc:docMk/>
            <pc:sldMk cId="1741153560" sldId="335"/>
            <ac:spMk id="7" creationId="{CF36B677-7F16-030A-66F5-DDC0E8DD97D4}"/>
          </ac:spMkLst>
        </pc:spChg>
        <pc:spChg chg="add mod">
          <ac:chgData name="Kim Bélanger-Baillargeon" userId="61e8c17a-4f44-4a20-848f-58a57c92f1ad" providerId="ADAL" clId="{E5F12DC0-39E9-46BF-8AF2-4B2FEF0E1AB0}" dt="2022-12-21T19:51:30.270" v="240" actId="207"/>
          <ac:spMkLst>
            <pc:docMk/>
            <pc:sldMk cId="1741153560" sldId="335"/>
            <ac:spMk id="11" creationId="{15795EA9-330B-0CB0-4439-BB5447776DC9}"/>
          </ac:spMkLst>
        </pc:spChg>
        <pc:spChg chg="add mod">
          <ac:chgData name="Kim Bélanger-Baillargeon" userId="61e8c17a-4f44-4a20-848f-58a57c92f1ad" providerId="ADAL" clId="{E5F12DC0-39E9-46BF-8AF2-4B2FEF0E1AB0}" dt="2022-12-21T19:45:52.349" v="226" actId="207"/>
          <ac:spMkLst>
            <pc:docMk/>
            <pc:sldMk cId="1741153560" sldId="335"/>
            <ac:spMk id="12" creationId="{F2C9181C-3774-93E0-7798-B9DAAAC4A396}"/>
          </ac:spMkLst>
        </pc:spChg>
        <pc:spChg chg="add mod">
          <ac:chgData name="Kim Bélanger-Baillargeon" userId="61e8c17a-4f44-4a20-848f-58a57c92f1ad" providerId="ADAL" clId="{E5F12DC0-39E9-46BF-8AF2-4B2FEF0E1AB0}" dt="2022-12-21T19:45:56.384" v="227" actId="207"/>
          <ac:spMkLst>
            <pc:docMk/>
            <pc:sldMk cId="1741153560" sldId="335"/>
            <ac:spMk id="13" creationId="{5CFEC21F-F89D-E55F-E779-4167D17CC504}"/>
          </ac:spMkLst>
        </pc:spChg>
        <pc:spChg chg="add mod">
          <ac:chgData name="Kim Bélanger-Baillargeon" userId="61e8c17a-4f44-4a20-848f-58a57c92f1ad" providerId="ADAL" clId="{E5F12DC0-39E9-46BF-8AF2-4B2FEF0E1AB0}" dt="2022-12-21T19:45:23.831" v="224" actId="207"/>
          <ac:spMkLst>
            <pc:docMk/>
            <pc:sldMk cId="1741153560" sldId="335"/>
            <ac:spMk id="14" creationId="{0AB20F3B-0E94-CECF-C6F7-B226C6628C74}"/>
          </ac:spMkLst>
        </pc:spChg>
        <pc:spChg chg="add mod">
          <ac:chgData name="Kim Bélanger-Baillargeon" userId="61e8c17a-4f44-4a20-848f-58a57c92f1ad" providerId="ADAL" clId="{E5F12DC0-39E9-46BF-8AF2-4B2FEF0E1AB0}" dt="2022-12-21T19:46:03.525" v="228" actId="207"/>
          <ac:spMkLst>
            <pc:docMk/>
            <pc:sldMk cId="1741153560" sldId="335"/>
            <ac:spMk id="20" creationId="{1910E231-E670-2D75-C88E-DF1DC9AC331A}"/>
          </ac:spMkLst>
        </pc:spChg>
        <pc:spChg chg="add mod">
          <ac:chgData name="Kim Bélanger-Baillargeon" userId="61e8c17a-4f44-4a20-848f-58a57c92f1ad" providerId="ADAL" clId="{E5F12DC0-39E9-46BF-8AF2-4B2FEF0E1AB0}" dt="2022-12-21T19:45:02.366" v="221" actId="207"/>
          <ac:spMkLst>
            <pc:docMk/>
            <pc:sldMk cId="1741153560" sldId="335"/>
            <ac:spMk id="21" creationId="{4EF63442-E6B9-76A4-D38E-C6ED948AB3FF}"/>
          </ac:spMkLst>
        </pc:spChg>
        <pc:graphicFrameChg chg="add mod modGraphic">
          <ac:chgData name="Kim Bélanger-Baillargeon" userId="61e8c17a-4f44-4a20-848f-58a57c92f1ad" providerId="ADAL" clId="{E5F12DC0-39E9-46BF-8AF2-4B2FEF0E1AB0}" dt="2022-12-21T19:47:11.093" v="235" actId="1076"/>
          <ac:graphicFrameMkLst>
            <pc:docMk/>
            <pc:sldMk cId="1741153560" sldId="335"/>
            <ac:graphicFrameMk id="5" creationId="{2A010880-CD62-53EE-1B1D-CD5C7B67D403}"/>
          </ac:graphicFrameMkLst>
        </pc:graphicFrameChg>
        <pc:cxnChg chg="add mod">
          <ac:chgData name="Kim Bélanger-Baillargeon" userId="61e8c17a-4f44-4a20-848f-58a57c92f1ad" providerId="ADAL" clId="{E5F12DC0-39E9-46BF-8AF2-4B2FEF0E1AB0}" dt="2022-12-21T19:44:33.028" v="217"/>
          <ac:cxnSpMkLst>
            <pc:docMk/>
            <pc:sldMk cId="1741153560" sldId="335"/>
            <ac:cxnSpMk id="8" creationId="{EE157365-FA62-7EFB-2F3D-9B4947F6CCC6}"/>
          </ac:cxnSpMkLst>
        </pc:cxnChg>
        <pc:cxnChg chg="add mod">
          <ac:chgData name="Kim Bélanger-Baillargeon" userId="61e8c17a-4f44-4a20-848f-58a57c92f1ad" providerId="ADAL" clId="{E5F12DC0-39E9-46BF-8AF2-4B2FEF0E1AB0}" dt="2022-12-21T19:44:33.028" v="217"/>
          <ac:cxnSpMkLst>
            <pc:docMk/>
            <pc:sldMk cId="1741153560" sldId="335"/>
            <ac:cxnSpMk id="9" creationId="{D33EA410-F882-F75F-67A8-C9220622FAC0}"/>
          </ac:cxnSpMkLst>
        </pc:cxnChg>
        <pc:cxnChg chg="add mod">
          <ac:chgData name="Kim Bélanger-Baillargeon" userId="61e8c17a-4f44-4a20-848f-58a57c92f1ad" providerId="ADAL" clId="{E5F12DC0-39E9-46BF-8AF2-4B2FEF0E1AB0}" dt="2022-12-21T19:44:33.028" v="217"/>
          <ac:cxnSpMkLst>
            <pc:docMk/>
            <pc:sldMk cId="1741153560" sldId="335"/>
            <ac:cxnSpMk id="10" creationId="{53E67368-E824-C3A9-4FA0-2EA051D06717}"/>
          </ac:cxnSpMkLst>
        </pc:cxnChg>
        <pc:cxnChg chg="add mod">
          <ac:chgData name="Kim Bélanger-Baillargeon" userId="61e8c17a-4f44-4a20-848f-58a57c92f1ad" providerId="ADAL" clId="{E5F12DC0-39E9-46BF-8AF2-4B2FEF0E1AB0}" dt="2022-12-21T19:44:33.028" v="217"/>
          <ac:cxnSpMkLst>
            <pc:docMk/>
            <pc:sldMk cId="1741153560" sldId="335"/>
            <ac:cxnSpMk id="15" creationId="{55514A1E-8257-1EE0-FBDF-590BE9028A63}"/>
          </ac:cxnSpMkLst>
        </pc:cxnChg>
        <pc:cxnChg chg="add mod">
          <ac:chgData name="Kim Bélanger-Baillargeon" userId="61e8c17a-4f44-4a20-848f-58a57c92f1ad" providerId="ADAL" clId="{E5F12DC0-39E9-46BF-8AF2-4B2FEF0E1AB0}" dt="2022-12-21T19:44:33.028" v="217"/>
          <ac:cxnSpMkLst>
            <pc:docMk/>
            <pc:sldMk cId="1741153560" sldId="335"/>
            <ac:cxnSpMk id="16" creationId="{CAF43D27-5A7C-EFA3-09FC-04A4057E9CCD}"/>
          </ac:cxnSpMkLst>
        </pc:cxnChg>
        <pc:cxnChg chg="add mod">
          <ac:chgData name="Kim Bélanger-Baillargeon" userId="61e8c17a-4f44-4a20-848f-58a57c92f1ad" providerId="ADAL" clId="{E5F12DC0-39E9-46BF-8AF2-4B2FEF0E1AB0}" dt="2022-12-21T19:44:33.028" v="217"/>
          <ac:cxnSpMkLst>
            <pc:docMk/>
            <pc:sldMk cId="1741153560" sldId="335"/>
            <ac:cxnSpMk id="17" creationId="{A76750B8-749B-84B7-5893-B64157F70FCA}"/>
          </ac:cxnSpMkLst>
        </pc:cxnChg>
        <pc:cxnChg chg="add mod">
          <ac:chgData name="Kim Bélanger-Baillargeon" userId="61e8c17a-4f44-4a20-848f-58a57c92f1ad" providerId="ADAL" clId="{E5F12DC0-39E9-46BF-8AF2-4B2FEF0E1AB0}" dt="2022-12-21T19:44:33.028" v="217"/>
          <ac:cxnSpMkLst>
            <pc:docMk/>
            <pc:sldMk cId="1741153560" sldId="335"/>
            <ac:cxnSpMk id="18" creationId="{5211AC7C-78EE-4CDF-9585-0F0F4DF7DD3E}"/>
          </ac:cxnSpMkLst>
        </pc:cxnChg>
        <pc:cxnChg chg="add mod">
          <ac:chgData name="Kim Bélanger-Baillargeon" userId="61e8c17a-4f44-4a20-848f-58a57c92f1ad" providerId="ADAL" clId="{E5F12DC0-39E9-46BF-8AF2-4B2FEF0E1AB0}" dt="2022-12-21T19:44:33.028" v="217"/>
          <ac:cxnSpMkLst>
            <pc:docMk/>
            <pc:sldMk cId="1741153560" sldId="335"/>
            <ac:cxnSpMk id="19" creationId="{99170675-9D67-1AF9-371A-9B53BDD250C2}"/>
          </ac:cxnSpMkLst>
        </pc:cxnChg>
      </pc:sldChg>
      <pc:sldChg chg="addSp modSp new mod modAnim modNotesTx">
        <pc:chgData name="Kim Bélanger-Baillargeon" userId="61e8c17a-4f44-4a20-848f-58a57c92f1ad" providerId="ADAL" clId="{E5F12DC0-39E9-46BF-8AF2-4B2FEF0E1AB0}" dt="2022-12-21T19:53:11.896" v="253"/>
        <pc:sldMkLst>
          <pc:docMk/>
          <pc:sldMk cId="3906802882" sldId="336"/>
        </pc:sldMkLst>
        <pc:spChg chg="mod">
          <ac:chgData name="Kim Bélanger-Baillargeon" userId="61e8c17a-4f44-4a20-848f-58a57c92f1ad" providerId="ADAL" clId="{E5F12DC0-39E9-46BF-8AF2-4B2FEF0E1AB0}" dt="2022-12-21T19:53:04.835" v="251" actId="1076"/>
          <ac:spMkLst>
            <pc:docMk/>
            <pc:sldMk cId="3906802882" sldId="336"/>
            <ac:spMk id="2" creationId="{4F2C3A9D-319B-3BCB-F456-14614E0F45EB}"/>
          </ac:spMkLst>
        </pc:spChg>
        <pc:spChg chg="mod">
          <ac:chgData name="Kim Bélanger-Baillargeon" userId="61e8c17a-4f44-4a20-848f-58a57c92f1ad" providerId="ADAL" clId="{E5F12DC0-39E9-46BF-8AF2-4B2FEF0E1AB0}" dt="2022-12-21T19:53:07.926" v="252" actId="1076"/>
          <ac:spMkLst>
            <pc:docMk/>
            <pc:sldMk cId="3906802882" sldId="336"/>
            <ac:spMk id="3" creationId="{7A16E2ED-B507-4ADD-F14D-6E20ACDC8900}"/>
          </ac:spMkLst>
        </pc:spChg>
        <pc:spChg chg="mod">
          <ac:chgData name="Kim Bélanger-Baillargeon" userId="61e8c17a-4f44-4a20-848f-58a57c92f1ad" providerId="ADAL" clId="{E5F12DC0-39E9-46BF-8AF2-4B2FEF0E1AB0}" dt="2022-12-21T19:52:53.399" v="248"/>
          <ac:spMkLst>
            <pc:docMk/>
            <pc:sldMk cId="3906802882" sldId="336"/>
            <ac:spMk id="5" creationId="{08A317C5-192D-F609-FEA6-1AE7A392BE3B}"/>
          </ac:spMkLst>
        </pc:spChg>
        <pc:spChg chg="mod">
          <ac:chgData name="Kim Bélanger-Baillargeon" userId="61e8c17a-4f44-4a20-848f-58a57c92f1ad" providerId="ADAL" clId="{E5F12DC0-39E9-46BF-8AF2-4B2FEF0E1AB0}" dt="2022-12-21T19:52:53.399" v="248"/>
          <ac:spMkLst>
            <pc:docMk/>
            <pc:sldMk cId="3906802882" sldId="336"/>
            <ac:spMk id="6" creationId="{EC2B1E73-4604-B1B1-0518-7ACC77296EAD}"/>
          </ac:spMkLst>
        </pc:spChg>
        <pc:spChg chg="mod">
          <ac:chgData name="Kim Bélanger-Baillargeon" userId="61e8c17a-4f44-4a20-848f-58a57c92f1ad" providerId="ADAL" clId="{E5F12DC0-39E9-46BF-8AF2-4B2FEF0E1AB0}" dt="2022-12-21T19:52:53.399" v="248"/>
          <ac:spMkLst>
            <pc:docMk/>
            <pc:sldMk cId="3906802882" sldId="336"/>
            <ac:spMk id="7" creationId="{9B199B02-7B78-89B0-99B3-1DC585FE766E}"/>
          </ac:spMkLst>
        </pc:spChg>
        <pc:spChg chg="mod">
          <ac:chgData name="Kim Bélanger-Baillargeon" userId="61e8c17a-4f44-4a20-848f-58a57c92f1ad" providerId="ADAL" clId="{E5F12DC0-39E9-46BF-8AF2-4B2FEF0E1AB0}" dt="2022-12-21T19:52:53.399" v="248"/>
          <ac:spMkLst>
            <pc:docMk/>
            <pc:sldMk cId="3906802882" sldId="336"/>
            <ac:spMk id="8" creationId="{F0F8D4B2-5A98-E17D-AC3E-DB4C9E847E85}"/>
          </ac:spMkLst>
        </pc:spChg>
        <pc:spChg chg="mod">
          <ac:chgData name="Kim Bélanger-Baillargeon" userId="61e8c17a-4f44-4a20-848f-58a57c92f1ad" providerId="ADAL" clId="{E5F12DC0-39E9-46BF-8AF2-4B2FEF0E1AB0}" dt="2022-12-21T19:52:53.399" v="248"/>
          <ac:spMkLst>
            <pc:docMk/>
            <pc:sldMk cId="3906802882" sldId="336"/>
            <ac:spMk id="9" creationId="{620C82D8-334D-3835-7FD8-5564B75EE2E9}"/>
          </ac:spMkLst>
        </pc:spChg>
        <pc:spChg chg="mod">
          <ac:chgData name="Kim Bélanger-Baillargeon" userId="61e8c17a-4f44-4a20-848f-58a57c92f1ad" providerId="ADAL" clId="{E5F12DC0-39E9-46BF-8AF2-4B2FEF0E1AB0}" dt="2022-12-21T19:52:53.399" v="248"/>
          <ac:spMkLst>
            <pc:docMk/>
            <pc:sldMk cId="3906802882" sldId="336"/>
            <ac:spMk id="10" creationId="{ECB04D19-07B7-5FBF-8624-744D2AEE03D9}"/>
          </ac:spMkLst>
        </pc:spChg>
        <pc:spChg chg="mod">
          <ac:chgData name="Kim Bélanger-Baillargeon" userId="61e8c17a-4f44-4a20-848f-58a57c92f1ad" providerId="ADAL" clId="{E5F12DC0-39E9-46BF-8AF2-4B2FEF0E1AB0}" dt="2022-12-21T19:52:53.399" v="248"/>
          <ac:spMkLst>
            <pc:docMk/>
            <pc:sldMk cId="3906802882" sldId="336"/>
            <ac:spMk id="11" creationId="{BA7B61A5-7F32-DE7C-97E2-11A8A1D25D44}"/>
          </ac:spMkLst>
        </pc:spChg>
        <pc:spChg chg="mod">
          <ac:chgData name="Kim Bélanger-Baillargeon" userId="61e8c17a-4f44-4a20-848f-58a57c92f1ad" providerId="ADAL" clId="{E5F12DC0-39E9-46BF-8AF2-4B2FEF0E1AB0}" dt="2022-12-21T19:52:53.399" v="248"/>
          <ac:spMkLst>
            <pc:docMk/>
            <pc:sldMk cId="3906802882" sldId="336"/>
            <ac:spMk id="13" creationId="{13795FEC-A8F8-908E-E76C-BF60F0419D6B}"/>
          </ac:spMkLst>
        </pc:spChg>
        <pc:spChg chg="mod">
          <ac:chgData name="Kim Bélanger-Baillargeon" userId="61e8c17a-4f44-4a20-848f-58a57c92f1ad" providerId="ADAL" clId="{E5F12DC0-39E9-46BF-8AF2-4B2FEF0E1AB0}" dt="2022-12-21T19:52:53.399" v="248"/>
          <ac:spMkLst>
            <pc:docMk/>
            <pc:sldMk cId="3906802882" sldId="336"/>
            <ac:spMk id="14" creationId="{2B17ABA0-A7D0-BACF-11A6-32881AD96F04}"/>
          </ac:spMkLst>
        </pc:spChg>
        <pc:spChg chg="mod">
          <ac:chgData name="Kim Bélanger-Baillargeon" userId="61e8c17a-4f44-4a20-848f-58a57c92f1ad" providerId="ADAL" clId="{E5F12DC0-39E9-46BF-8AF2-4B2FEF0E1AB0}" dt="2022-12-21T19:52:53.399" v="248"/>
          <ac:spMkLst>
            <pc:docMk/>
            <pc:sldMk cId="3906802882" sldId="336"/>
            <ac:spMk id="15" creationId="{C8E4822C-5604-12C0-64B8-D2C6A62DB1E8}"/>
          </ac:spMkLst>
        </pc:spChg>
        <pc:spChg chg="mod">
          <ac:chgData name="Kim Bélanger-Baillargeon" userId="61e8c17a-4f44-4a20-848f-58a57c92f1ad" providerId="ADAL" clId="{E5F12DC0-39E9-46BF-8AF2-4B2FEF0E1AB0}" dt="2022-12-21T19:52:53.399" v="248"/>
          <ac:spMkLst>
            <pc:docMk/>
            <pc:sldMk cId="3906802882" sldId="336"/>
            <ac:spMk id="17" creationId="{8EA8E6A4-DFF7-0A44-BE90-BDBD8B4E762D}"/>
          </ac:spMkLst>
        </pc:spChg>
        <pc:spChg chg="mod">
          <ac:chgData name="Kim Bélanger-Baillargeon" userId="61e8c17a-4f44-4a20-848f-58a57c92f1ad" providerId="ADAL" clId="{E5F12DC0-39E9-46BF-8AF2-4B2FEF0E1AB0}" dt="2022-12-21T19:52:53.399" v="248"/>
          <ac:spMkLst>
            <pc:docMk/>
            <pc:sldMk cId="3906802882" sldId="336"/>
            <ac:spMk id="18" creationId="{60A9A817-93B7-6CE4-FDCA-7E2E4ABAEC02}"/>
          </ac:spMkLst>
        </pc:spChg>
        <pc:spChg chg="mod">
          <ac:chgData name="Kim Bélanger-Baillargeon" userId="61e8c17a-4f44-4a20-848f-58a57c92f1ad" providerId="ADAL" clId="{E5F12DC0-39E9-46BF-8AF2-4B2FEF0E1AB0}" dt="2022-12-21T19:52:53.399" v="248"/>
          <ac:spMkLst>
            <pc:docMk/>
            <pc:sldMk cId="3906802882" sldId="336"/>
            <ac:spMk id="19" creationId="{2D403E30-7793-906F-D796-0F039D4BCBC4}"/>
          </ac:spMkLst>
        </pc:spChg>
        <pc:spChg chg="mod">
          <ac:chgData name="Kim Bélanger-Baillargeon" userId="61e8c17a-4f44-4a20-848f-58a57c92f1ad" providerId="ADAL" clId="{E5F12DC0-39E9-46BF-8AF2-4B2FEF0E1AB0}" dt="2022-12-21T19:52:53.399" v="248"/>
          <ac:spMkLst>
            <pc:docMk/>
            <pc:sldMk cId="3906802882" sldId="336"/>
            <ac:spMk id="20" creationId="{AEF32A6C-8676-B16A-5D36-44A706AC01E8}"/>
          </ac:spMkLst>
        </pc:spChg>
        <pc:spChg chg="mod">
          <ac:chgData name="Kim Bélanger-Baillargeon" userId="61e8c17a-4f44-4a20-848f-58a57c92f1ad" providerId="ADAL" clId="{E5F12DC0-39E9-46BF-8AF2-4B2FEF0E1AB0}" dt="2022-12-21T19:52:53.399" v="248"/>
          <ac:spMkLst>
            <pc:docMk/>
            <pc:sldMk cId="3906802882" sldId="336"/>
            <ac:spMk id="21" creationId="{6CCFC549-0D4F-BA99-743A-839E223FDD50}"/>
          </ac:spMkLst>
        </pc:spChg>
        <pc:spChg chg="mod">
          <ac:chgData name="Kim Bélanger-Baillargeon" userId="61e8c17a-4f44-4a20-848f-58a57c92f1ad" providerId="ADAL" clId="{E5F12DC0-39E9-46BF-8AF2-4B2FEF0E1AB0}" dt="2022-12-21T19:52:53.399" v="248"/>
          <ac:spMkLst>
            <pc:docMk/>
            <pc:sldMk cId="3906802882" sldId="336"/>
            <ac:spMk id="23" creationId="{220736C4-9669-0832-2CE8-E11E4008B290}"/>
          </ac:spMkLst>
        </pc:spChg>
        <pc:spChg chg="mod">
          <ac:chgData name="Kim Bélanger-Baillargeon" userId="61e8c17a-4f44-4a20-848f-58a57c92f1ad" providerId="ADAL" clId="{E5F12DC0-39E9-46BF-8AF2-4B2FEF0E1AB0}" dt="2022-12-21T19:52:53.399" v="248"/>
          <ac:spMkLst>
            <pc:docMk/>
            <pc:sldMk cId="3906802882" sldId="336"/>
            <ac:spMk id="25" creationId="{4118C7FA-1BF5-734B-D825-992293D30E7C}"/>
          </ac:spMkLst>
        </pc:spChg>
        <pc:spChg chg="mod">
          <ac:chgData name="Kim Bélanger-Baillargeon" userId="61e8c17a-4f44-4a20-848f-58a57c92f1ad" providerId="ADAL" clId="{E5F12DC0-39E9-46BF-8AF2-4B2FEF0E1AB0}" dt="2022-12-21T19:52:53.399" v="248"/>
          <ac:spMkLst>
            <pc:docMk/>
            <pc:sldMk cId="3906802882" sldId="336"/>
            <ac:spMk id="26" creationId="{343755EA-08D3-0A3B-FFA9-2F5A80AD94B5}"/>
          </ac:spMkLst>
        </pc:spChg>
        <pc:spChg chg="mod">
          <ac:chgData name="Kim Bélanger-Baillargeon" userId="61e8c17a-4f44-4a20-848f-58a57c92f1ad" providerId="ADAL" clId="{E5F12DC0-39E9-46BF-8AF2-4B2FEF0E1AB0}" dt="2022-12-21T19:52:53.399" v="248"/>
          <ac:spMkLst>
            <pc:docMk/>
            <pc:sldMk cId="3906802882" sldId="336"/>
            <ac:spMk id="27" creationId="{05B82834-94BB-577E-19BE-BA4B067BEA1D}"/>
          </ac:spMkLst>
        </pc:spChg>
        <pc:spChg chg="mod">
          <ac:chgData name="Kim Bélanger-Baillargeon" userId="61e8c17a-4f44-4a20-848f-58a57c92f1ad" providerId="ADAL" clId="{E5F12DC0-39E9-46BF-8AF2-4B2FEF0E1AB0}" dt="2022-12-21T19:52:53.399" v="248"/>
          <ac:spMkLst>
            <pc:docMk/>
            <pc:sldMk cId="3906802882" sldId="336"/>
            <ac:spMk id="28" creationId="{BCEAF847-1B07-9B24-9B63-62AA0E99DF35}"/>
          </ac:spMkLst>
        </pc:spChg>
        <pc:spChg chg="mod">
          <ac:chgData name="Kim Bélanger-Baillargeon" userId="61e8c17a-4f44-4a20-848f-58a57c92f1ad" providerId="ADAL" clId="{E5F12DC0-39E9-46BF-8AF2-4B2FEF0E1AB0}" dt="2022-12-21T19:52:53.399" v="248"/>
          <ac:spMkLst>
            <pc:docMk/>
            <pc:sldMk cId="3906802882" sldId="336"/>
            <ac:spMk id="29" creationId="{BA0C014C-CF5F-1133-42C7-641761E0E54E}"/>
          </ac:spMkLst>
        </pc:spChg>
        <pc:spChg chg="mod">
          <ac:chgData name="Kim Bélanger-Baillargeon" userId="61e8c17a-4f44-4a20-848f-58a57c92f1ad" providerId="ADAL" clId="{E5F12DC0-39E9-46BF-8AF2-4B2FEF0E1AB0}" dt="2022-12-21T19:52:53.399" v="248"/>
          <ac:spMkLst>
            <pc:docMk/>
            <pc:sldMk cId="3906802882" sldId="336"/>
            <ac:spMk id="30" creationId="{3D0BCB84-444C-6922-F416-CEDB90256586}"/>
          </ac:spMkLst>
        </pc:spChg>
        <pc:grpChg chg="add mod">
          <ac:chgData name="Kim Bélanger-Baillargeon" userId="61e8c17a-4f44-4a20-848f-58a57c92f1ad" providerId="ADAL" clId="{E5F12DC0-39E9-46BF-8AF2-4B2FEF0E1AB0}" dt="2022-12-21T19:53:04.835" v="251" actId="1076"/>
          <ac:grpSpMkLst>
            <pc:docMk/>
            <pc:sldMk cId="3906802882" sldId="336"/>
            <ac:grpSpMk id="4" creationId="{F77BFA6F-AF90-CC1C-E2D2-A89A1C7AD543}"/>
          </ac:grpSpMkLst>
        </pc:grpChg>
        <pc:grpChg chg="add mod">
          <ac:chgData name="Kim Bélanger-Baillargeon" userId="61e8c17a-4f44-4a20-848f-58a57c92f1ad" providerId="ADAL" clId="{E5F12DC0-39E9-46BF-8AF2-4B2FEF0E1AB0}" dt="2022-12-21T19:53:04.835" v="251" actId="1076"/>
          <ac:grpSpMkLst>
            <pc:docMk/>
            <pc:sldMk cId="3906802882" sldId="336"/>
            <ac:grpSpMk id="12" creationId="{FA5664A6-BD1A-A4AE-3B37-9D74F6D063D7}"/>
          </ac:grpSpMkLst>
        </pc:grpChg>
        <pc:grpChg chg="add mod">
          <ac:chgData name="Kim Bélanger-Baillargeon" userId="61e8c17a-4f44-4a20-848f-58a57c92f1ad" providerId="ADAL" clId="{E5F12DC0-39E9-46BF-8AF2-4B2FEF0E1AB0}" dt="2022-12-21T19:53:04.835" v="251" actId="1076"/>
          <ac:grpSpMkLst>
            <pc:docMk/>
            <pc:sldMk cId="3906802882" sldId="336"/>
            <ac:grpSpMk id="22" creationId="{754D97D3-91A6-3B4C-EFEF-95EB861E8FE8}"/>
          </ac:grpSpMkLst>
        </pc:grpChg>
        <pc:grpChg chg="mod">
          <ac:chgData name="Kim Bélanger-Baillargeon" userId="61e8c17a-4f44-4a20-848f-58a57c92f1ad" providerId="ADAL" clId="{E5F12DC0-39E9-46BF-8AF2-4B2FEF0E1AB0}" dt="2022-12-21T19:52:53.399" v="248"/>
          <ac:grpSpMkLst>
            <pc:docMk/>
            <pc:sldMk cId="3906802882" sldId="336"/>
            <ac:grpSpMk id="24" creationId="{EC5B4111-EDC5-7AB2-43DE-FD15B24E6DEC}"/>
          </ac:grpSpMkLst>
        </pc:grpChg>
        <pc:cxnChg chg="mod">
          <ac:chgData name="Kim Bélanger-Baillargeon" userId="61e8c17a-4f44-4a20-848f-58a57c92f1ad" providerId="ADAL" clId="{E5F12DC0-39E9-46BF-8AF2-4B2FEF0E1AB0}" dt="2022-12-21T19:52:53.399" v="248"/>
          <ac:cxnSpMkLst>
            <pc:docMk/>
            <pc:sldMk cId="3906802882" sldId="336"/>
            <ac:cxnSpMk id="16" creationId="{7D7E2FE1-7216-1BE2-346B-20885C209467}"/>
          </ac:cxnSpMkLst>
        </pc:cxnChg>
      </pc:sldChg>
      <pc:sldChg chg="addSp delSp modSp new mod modAnim modNotesTx">
        <pc:chgData name="Kim Bélanger-Baillargeon" userId="61e8c17a-4f44-4a20-848f-58a57c92f1ad" providerId="ADAL" clId="{E5F12DC0-39E9-46BF-8AF2-4B2FEF0E1AB0}" dt="2022-12-21T19:53:43.751" v="262"/>
        <pc:sldMkLst>
          <pc:docMk/>
          <pc:sldMk cId="1994655022" sldId="337"/>
        </pc:sldMkLst>
        <pc:spChg chg="del">
          <ac:chgData name="Kim Bélanger-Baillargeon" userId="61e8c17a-4f44-4a20-848f-58a57c92f1ad" providerId="ADAL" clId="{E5F12DC0-39E9-46BF-8AF2-4B2FEF0E1AB0}" dt="2022-12-21T19:53:34.705" v="259" actId="478"/>
          <ac:spMkLst>
            <pc:docMk/>
            <pc:sldMk cId="1994655022" sldId="337"/>
            <ac:spMk id="2" creationId="{668AA5A6-F41E-2618-A992-EA1B80826B1A}"/>
          </ac:spMkLst>
        </pc:spChg>
        <pc:spChg chg="mod">
          <ac:chgData name="Kim Bélanger-Baillargeon" userId="61e8c17a-4f44-4a20-848f-58a57c92f1ad" providerId="ADAL" clId="{E5F12DC0-39E9-46BF-8AF2-4B2FEF0E1AB0}" dt="2022-12-21T19:53:25.696" v="258"/>
          <ac:spMkLst>
            <pc:docMk/>
            <pc:sldMk cId="1994655022" sldId="337"/>
            <ac:spMk id="3" creationId="{7C670A11-F9D5-72BE-91AA-456087D39CB6}"/>
          </ac:spMkLst>
        </pc:spChg>
        <pc:spChg chg="mod">
          <ac:chgData name="Kim Bélanger-Baillargeon" userId="61e8c17a-4f44-4a20-848f-58a57c92f1ad" providerId="ADAL" clId="{E5F12DC0-39E9-46BF-8AF2-4B2FEF0E1AB0}" dt="2022-12-21T19:53:35.098" v="260"/>
          <ac:spMkLst>
            <pc:docMk/>
            <pc:sldMk cId="1994655022" sldId="337"/>
            <ac:spMk id="5" creationId="{16C86C03-503D-B9BD-A3CB-4F8EB9EFDEBC}"/>
          </ac:spMkLst>
        </pc:spChg>
        <pc:spChg chg="mod">
          <ac:chgData name="Kim Bélanger-Baillargeon" userId="61e8c17a-4f44-4a20-848f-58a57c92f1ad" providerId="ADAL" clId="{E5F12DC0-39E9-46BF-8AF2-4B2FEF0E1AB0}" dt="2022-12-21T19:53:35.098" v="260"/>
          <ac:spMkLst>
            <pc:docMk/>
            <pc:sldMk cId="1994655022" sldId="337"/>
            <ac:spMk id="6" creationId="{9E03CEB6-A659-06AE-81BC-6D83EDB53A32}"/>
          </ac:spMkLst>
        </pc:spChg>
        <pc:spChg chg="mod">
          <ac:chgData name="Kim Bélanger-Baillargeon" userId="61e8c17a-4f44-4a20-848f-58a57c92f1ad" providerId="ADAL" clId="{E5F12DC0-39E9-46BF-8AF2-4B2FEF0E1AB0}" dt="2022-12-21T19:53:35.098" v="260"/>
          <ac:spMkLst>
            <pc:docMk/>
            <pc:sldMk cId="1994655022" sldId="337"/>
            <ac:spMk id="7" creationId="{C00CD19B-BD00-B76B-A5D4-7C82EFBDAF9F}"/>
          </ac:spMkLst>
        </pc:spChg>
        <pc:spChg chg="mod">
          <ac:chgData name="Kim Bélanger-Baillargeon" userId="61e8c17a-4f44-4a20-848f-58a57c92f1ad" providerId="ADAL" clId="{E5F12DC0-39E9-46BF-8AF2-4B2FEF0E1AB0}" dt="2022-12-21T19:53:35.098" v="260"/>
          <ac:spMkLst>
            <pc:docMk/>
            <pc:sldMk cId="1994655022" sldId="337"/>
            <ac:spMk id="8" creationId="{40D16628-91FF-8071-A8DF-14BF1D262B0B}"/>
          </ac:spMkLst>
        </pc:spChg>
        <pc:spChg chg="mod">
          <ac:chgData name="Kim Bélanger-Baillargeon" userId="61e8c17a-4f44-4a20-848f-58a57c92f1ad" providerId="ADAL" clId="{E5F12DC0-39E9-46BF-8AF2-4B2FEF0E1AB0}" dt="2022-12-21T19:53:35.098" v="260"/>
          <ac:spMkLst>
            <pc:docMk/>
            <pc:sldMk cId="1994655022" sldId="337"/>
            <ac:spMk id="9" creationId="{CFB45660-C172-BC12-FA7A-945BE8E30E0C}"/>
          </ac:spMkLst>
        </pc:spChg>
        <pc:spChg chg="mod">
          <ac:chgData name="Kim Bélanger-Baillargeon" userId="61e8c17a-4f44-4a20-848f-58a57c92f1ad" providerId="ADAL" clId="{E5F12DC0-39E9-46BF-8AF2-4B2FEF0E1AB0}" dt="2022-12-21T19:53:35.098" v="260"/>
          <ac:spMkLst>
            <pc:docMk/>
            <pc:sldMk cId="1994655022" sldId="337"/>
            <ac:spMk id="10" creationId="{AC480C94-F500-2A36-E89F-62B7E9F5D440}"/>
          </ac:spMkLst>
        </pc:spChg>
        <pc:spChg chg="mod">
          <ac:chgData name="Kim Bélanger-Baillargeon" userId="61e8c17a-4f44-4a20-848f-58a57c92f1ad" providerId="ADAL" clId="{E5F12DC0-39E9-46BF-8AF2-4B2FEF0E1AB0}" dt="2022-12-21T19:53:35.098" v="260"/>
          <ac:spMkLst>
            <pc:docMk/>
            <pc:sldMk cId="1994655022" sldId="337"/>
            <ac:spMk id="11" creationId="{2953A2D8-4C83-2F58-0F30-9A4B82B974B3}"/>
          </ac:spMkLst>
        </pc:spChg>
        <pc:spChg chg="add mod">
          <ac:chgData name="Kim Bélanger-Baillargeon" userId="61e8c17a-4f44-4a20-848f-58a57c92f1ad" providerId="ADAL" clId="{E5F12DC0-39E9-46BF-8AF2-4B2FEF0E1AB0}" dt="2022-12-21T19:53:37.620" v="261" actId="1076"/>
          <ac:spMkLst>
            <pc:docMk/>
            <pc:sldMk cId="1994655022" sldId="337"/>
            <ac:spMk id="12" creationId="{990C6460-EF31-D9CE-4223-6EC377F48165}"/>
          </ac:spMkLst>
        </pc:spChg>
        <pc:grpChg chg="add mod">
          <ac:chgData name="Kim Bélanger-Baillargeon" userId="61e8c17a-4f44-4a20-848f-58a57c92f1ad" providerId="ADAL" clId="{E5F12DC0-39E9-46BF-8AF2-4B2FEF0E1AB0}" dt="2022-12-21T19:53:37.620" v="261" actId="1076"/>
          <ac:grpSpMkLst>
            <pc:docMk/>
            <pc:sldMk cId="1994655022" sldId="337"/>
            <ac:grpSpMk id="4" creationId="{EBE11AD2-8BF8-8038-58FA-05ADB30FCF5F}"/>
          </ac:grpSpMkLst>
        </pc:grpChg>
        <pc:picChg chg="add mod">
          <ac:chgData name="Kim Bélanger-Baillargeon" userId="61e8c17a-4f44-4a20-848f-58a57c92f1ad" providerId="ADAL" clId="{E5F12DC0-39E9-46BF-8AF2-4B2FEF0E1AB0}" dt="2022-12-21T19:53:37.620" v="261" actId="1076"/>
          <ac:picMkLst>
            <pc:docMk/>
            <pc:sldMk cId="1994655022" sldId="337"/>
            <ac:picMk id="13" creationId="{E5A3746E-AFED-B77A-B4AE-CDB10502093F}"/>
          </ac:picMkLst>
        </pc:picChg>
        <pc:picChg chg="add mod">
          <ac:chgData name="Kim Bélanger-Baillargeon" userId="61e8c17a-4f44-4a20-848f-58a57c92f1ad" providerId="ADAL" clId="{E5F12DC0-39E9-46BF-8AF2-4B2FEF0E1AB0}" dt="2022-12-21T19:53:37.620" v="261" actId="1076"/>
          <ac:picMkLst>
            <pc:docMk/>
            <pc:sldMk cId="1994655022" sldId="337"/>
            <ac:picMk id="14" creationId="{4E891720-A71C-6639-22CF-D7D7E015493F}"/>
          </ac:picMkLst>
        </pc:picChg>
      </pc:sldChg>
      <pc:sldChg chg="addSp delSp modSp new mod modAnim modNotesTx">
        <pc:chgData name="Kim Bélanger-Baillargeon" userId="61e8c17a-4f44-4a20-848f-58a57c92f1ad" providerId="ADAL" clId="{E5F12DC0-39E9-46BF-8AF2-4B2FEF0E1AB0}" dt="2022-12-21T20:01:15.121" v="268"/>
        <pc:sldMkLst>
          <pc:docMk/>
          <pc:sldMk cId="2808049101" sldId="338"/>
        </pc:sldMkLst>
        <pc:spChg chg="del">
          <ac:chgData name="Kim Bélanger-Baillargeon" userId="61e8c17a-4f44-4a20-848f-58a57c92f1ad" providerId="ADAL" clId="{E5F12DC0-39E9-46BF-8AF2-4B2FEF0E1AB0}" dt="2022-12-21T20:01:08.949" v="266" actId="478"/>
          <ac:spMkLst>
            <pc:docMk/>
            <pc:sldMk cId="2808049101" sldId="338"/>
            <ac:spMk id="2" creationId="{D91911C1-E51E-D664-7C0C-3511E287AC56}"/>
          </ac:spMkLst>
        </pc:spChg>
        <pc:spChg chg="mod">
          <ac:chgData name="Kim Bélanger-Baillargeon" userId="61e8c17a-4f44-4a20-848f-58a57c92f1ad" providerId="ADAL" clId="{E5F12DC0-39E9-46BF-8AF2-4B2FEF0E1AB0}" dt="2022-12-21T20:01:00.627" v="265" actId="207"/>
          <ac:spMkLst>
            <pc:docMk/>
            <pc:sldMk cId="2808049101" sldId="338"/>
            <ac:spMk id="3" creationId="{F810D296-CB4F-85C1-575A-3400A9551233}"/>
          </ac:spMkLst>
        </pc:spChg>
        <pc:spChg chg="add mod">
          <ac:chgData name="Kim Bélanger-Baillargeon" userId="61e8c17a-4f44-4a20-848f-58a57c92f1ad" providerId="ADAL" clId="{E5F12DC0-39E9-46BF-8AF2-4B2FEF0E1AB0}" dt="2022-12-21T20:01:09.365" v="267"/>
          <ac:spMkLst>
            <pc:docMk/>
            <pc:sldMk cId="2808049101" sldId="338"/>
            <ac:spMk id="4" creationId="{EF8DE02F-2E1B-DE44-3545-78B88A8EEA78}"/>
          </ac:spMkLst>
        </pc:spChg>
        <pc:spChg chg="mod">
          <ac:chgData name="Kim Bélanger-Baillargeon" userId="61e8c17a-4f44-4a20-848f-58a57c92f1ad" providerId="ADAL" clId="{E5F12DC0-39E9-46BF-8AF2-4B2FEF0E1AB0}" dt="2022-12-21T20:01:09.365" v="267"/>
          <ac:spMkLst>
            <pc:docMk/>
            <pc:sldMk cId="2808049101" sldId="338"/>
            <ac:spMk id="6" creationId="{AE2BEA16-3ACB-815F-5C69-C1A9F432574B}"/>
          </ac:spMkLst>
        </pc:spChg>
        <pc:spChg chg="mod">
          <ac:chgData name="Kim Bélanger-Baillargeon" userId="61e8c17a-4f44-4a20-848f-58a57c92f1ad" providerId="ADAL" clId="{E5F12DC0-39E9-46BF-8AF2-4B2FEF0E1AB0}" dt="2022-12-21T20:01:09.365" v="267"/>
          <ac:spMkLst>
            <pc:docMk/>
            <pc:sldMk cId="2808049101" sldId="338"/>
            <ac:spMk id="7" creationId="{337F9DA7-F562-4883-95CD-CEBB0EAF6121}"/>
          </ac:spMkLst>
        </pc:spChg>
        <pc:spChg chg="mod">
          <ac:chgData name="Kim Bélanger-Baillargeon" userId="61e8c17a-4f44-4a20-848f-58a57c92f1ad" providerId="ADAL" clId="{E5F12DC0-39E9-46BF-8AF2-4B2FEF0E1AB0}" dt="2022-12-21T20:01:09.365" v="267"/>
          <ac:spMkLst>
            <pc:docMk/>
            <pc:sldMk cId="2808049101" sldId="338"/>
            <ac:spMk id="8" creationId="{99136657-5847-4C2D-7320-FE9AABDC9178}"/>
          </ac:spMkLst>
        </pc:spChg>
        <pc:spChg chg="mod">
          <ac:chgData name="Kim Bélanger-Baillargeon" userId="61e8c17a-4f44-4a20-848f-58a57c92f1ad" providerId="ADAL" clId="{E5F12DC0-39E9-46BF-8AF2-4B2FEF0E1AB0}" dt="2022-12-21T20:01:09.365" v="267"/>
          <ac:spMkLst>
            <pc:docMk/>
            <pc:sldMk cId="2808049101" sldId="338"/>
            <ac:spMk id="10" creationId="{88A591BB-79C9-D0CF-B970-0B9BC66B22C7}"/>
          </ac:spMkLst>
        </pc:spChg>
        <pc:spChg chg="mod">
          <ac:chgData name="Kim Bélanger-Baillargeon" userId="61e8c17a-4f44-4a20-848f-58a57c92f1ad" providerId="ADAL" clId="{E5F12DC0-39E9-46BF-8AF2-4B2FEF0E1AB0}" dt="2022-12-21T20:01:09.365" v="267"/>
          <ac:spMkLst>
            <pc:docMk/>
            <pc:sldMk cId="2808049101" sldId="338"/>
            <ac:spMk id="11" creationId="{933BDB85-13FD-7A2E-0756-84836C1DA295}"/>
          </ac:spMkLst>
        </pc:spChg>
        <pc:spChg chg="mod">
          <ac:chgData name="Kim Bélanger-Baillargeon" userId="61e8c17a-4f44-4a20-848f-58a57c92f1ad" providerId="ADAL" clId="{E5F12DC0-39E9-46BF-8AF2-4B2FEF0E1AB0}" dt="2022-12-21T20:01:09.365" v="267"/>
          <ac:spMkLst>
            <pc:docMk/>
            <pc:sldMk cId="2808049101" sldId="338"/>
            <ac:spMk id="12" creationId="{752C56D3-ECC9-475D-F66C-17EFAEC3323A}"/>
          </ac:spMkLst>
        </pc:spChg>
        <pc:spChg chg="mod">
          <ac:chgData name="Kim Bélanger-Baillargeon" userId="61e8c17a-4f44-4a20-848f-58a57c92f1ad" providerId="ADAL" clId="{E5F12DC0-39E9-46BF-8AF2-4B2FEF0E1AB0}" dt="2022-12-21T20:01:09.365" v="267"/>
          <ac:spMkLst>
            <pc:docMk/>
            <pc:sldMk cId="2808049101" sldId="338"/>
            <ac:spMk id="13" creationId="{AF3450F5-AE0F-60F4-2E65-BC38A651DC0F}"/>
          </ac:spMkLst>
        </pc:spChg>
        <pc:spChg chg="mod">
          <ac:chgData name="Kim Bélanger-Baillargeon" userId="61e8c17a-4f44-4a20-848f-58a57c92f1ad" providerId="ADAL" clId="{E5F12DC0-39E9-46BF-8AF2-4B2FEF0E1AB0}" dt="2022-12-21T20:01:09.365" v="267"/>
          <ac:spMkLst>
            <pc:docMk/>
            <pc:sldMk cId="2808049101" sldId="338"/>
            <ac:spMk id="14" creationId="{7257FB9B-B9C5-0E77-C968-DA5D1D7F2021}"/>
          </ac:spMkLst>
        </pc:spChg>
        <pc:grpChg chg="add mod">
          <ac:chgData name="Kim Bélanger-Baillargeon" userId="61e8c17a-4f44-4a20-848f-58a57c92f1ad" providerId="ADAL" clId="{E5F12DC0-39E9-46BF-8AF2-4B2FEF0E1AB0}" dt="2022-12-21T20:01:09.365" v="267"/>
          <ac:grpSpMkLst>
            <pc:docMk/>
            <pc:sldMk cId="2808049101" sldId="338"/>
            <ac:grpSpMk id="5" creationId="{E1DA93D0-F87F-0D6C-2DFC-831E1FB12911}"/>
          </ac:grpSpMkLst>
        </pc:grpChg>
        <pc:picChg chg="add mod">
          <ac:chgData name="Kim Bélanger-Baillargeon" userId="61e8c17a-4f44-4a20-848f-58a57c92f1ad" providerId="ADAL" clId="{E5F12DC0-39E9-46BF-8AF2-4B2FEF0E1AB0}" dt="2022-12-21T20:01:09.365" v="267"/>
          <ac:picMkLst>
            <pc:docMk/>
            <pc:sldMk cId="2808049101" sldId="338"/>
            <ac:picMk id="15" creationId="{FF3C1A56-2620-C856-63A5-BCD003A7B722}"/>
          </ac:picMkLst>
        </pc:picChg>
        <pc:picChg chg="add mod">
          <ac:chgData name="Kim Bélanger-Baillargeon" userId="61e8c17a-4f44-4a20-848f-58a57c92f1ad" providerId="ADAL" clId="{E5F12DC0-39E9-46BF-8AF2-4B2FEF0E1AB0}" dt="2022-12-21T20:01:09.365" v="267"/>
          <ac:picMkLst>
            <pc:docMk/>
            <pc:sldMk cId="2808049101" sldId="338"/>
            <ac:picMk id="16" creationId="{9EF68EE6-F445-C98F-8831-ECF8A79F2C79}"/>
          </ac:picMkLst>
        </pc:picChg>
        <pc:cxnChg chg="mod">
          <ac:chgData name="Kim Bélanger-Baillargeon" userId="61e8c17a-4f44-4a20-848f-58a57c92f1ad" providerId="ADAL" clId="{E5F12DC0-39E9-46BF-8AF2-4B2FEF0E1AB0}" dt="2022-12-21T20:01:09.365" v="267"/>
          <ac:cxnSpMkLst>
            <pc:docMk/>
            <pc:sldMk cId="2808049101" sldId="338"/>
            <ac:cxnSpMk id="9" creationId="{DA889ACD-DF98-928C-14A2-4C6C1C23DE05}"/>
          </ac:cxnSpMkLst>
        </pc:cxnChg>
      </pc:sldChg>
      <pc:sldChg chg="addSp delSp modSp new mod modAnim modNotesTx">
        <pc:chgData name="Kim Bélanger-Baillargeon" userId="61e8c17a-4f44-4a20-848f-58a57c92f1ad" providerId="ADAL" clId="{E5F12DC0-39E9-46BF-8AF2-4B2FEF0E1AB0}" dt="2022-12-21T20:01:52.719" v="275"/>
        <pc:sldMkLst>
          <pc:docMk/>
          <pc:sldMk cId="1181719335" sldId="339"/>
        </pc:sldMkLst>
        <pc:spChg chg="del">
          <ac:chgData name="Kim Bélanger-Baillargeon" userId="61e8c17a-4f44-4a20-848f-58a57c92f1ad" providerId="ADAL" clId="{E5F12DC0-39E9-46BF-8AF2-4B2FEF0E1AB0}" dt="2022-12-21T20:01:48.827" v="274" actId="478"/>
          <ac:spMkLst>
            <pc:docMk/>
            <pc:sldMk cId="1181719335" sldId="339"/>
            <ac:spMk id="2" creationId="{8CB8D4EF-B378-52BE-2798-1118BBAC8013}"/>
          </ac:spMkLst>
        </pc:spChg>
        <pc:spChg chg="mod">
          <ac:chgData name="Kim Bélanger-Baillargeon" userId="61e8c17a-4f44-4a20-848f-58a57c92f1ad" providerId="ADAL" clId="{E5F12DC0-39E9-46BF-8AF2-4B2FEF0E1AB0}" dt="2022-12-21T20:01:34.462" v="272" actId="1076"/>
          <ac:spMkLst>
            <pc:docMk/>
            <pc:sldMk cId="1181719335" sldId="339"/>
            <ac:spMk id="3" creationId="{031C7110-F85A-6D1C-BAE3-4093059F742A}"/>
          </ac:spMkLst>
        </pc:spChg>
        <pc:spChg chg="add mod">
          <ac:chgData name="Kim Bélanger-Baillargeon" userId="61e8c17a-4f44-4a20-848f-58a57c92f1ad" providerId="ADAL" clId="{E5F12DC0-39E9-46BF-8AF2-4B2FEF0E1AB0}" dt="2022-12-21T20:01:43.939" v="273"/>
          <ac:spMkLst>
            <pc:docMk/>
            <pc:sldMk cId="1181719335" sldId="339"/>
            <ac:spMk id="4" creationId="{427553CD-CF10-A046-A53C-5DD5CC0741D8}"/>
          </ac:spMkLst>
        </pc:spChg>
        <pc:spChg chg="mod">
          <ac:chgData name="Kim Bélanger-Baillargeon" userId="61e8c17a-4f44-4a20-848f-58a57c92f1ad" providerId="ADAL" clId="{E5F12DC0-39E9-46BF-8AF2-4B2FEF0E1AB0}" dt="2022-12-21T20:01:43.939" v="273"/>
          <ac:spMkLst>
            <pc:docMk/>
            <pc:sldMk cId="1181719335" sldId="339"/>
            <ac:spMk id="6" creationId="{3327CDF3-FAB0-688B-356D-053A5FD6AF90}"/>
          </ac:spMkLst>
        </pc:spChg>
        <pc:spChg chg="mod">
          <ac:chgData name="Kim Bélanger-Baillargeon" userId="61e8c17a-4f44-4a20-848f-58a57c92f1ad" providerId="ADAL" clId="{E5F12DC0-39E9-46BF-8AF2-4B2FEF0E1AB0}" dt="2022-12-21T20:01:43.939" v="273"/>
          <ac:spMkLst>
            <pc:docMk/>
            <pc:sldMk cId="1181719335" sldId="339"/>
            <ac:spMk id="8" creationId="{7B74CF8F-96CF-78F8-D7CE-6BF8C751ADAC}"/>
          </ac:spMkLst>
        </pc:spChg>
        <pc:spChg chg="mod">
          <ac:chgData name="Kim Bélanger-Baillargeon" userId="61e8c17a-4f44-4a20-848f-58a57c92f1ad" providerId="ADAL" clId="{E5F12DC0-39E9-46BF-8AF2-4B2FEF0E1AB0}" dt="2022-12-21T20:01:43.939" v="273"/>
          <ac:spMkLst>
            <pc:docMk/>
            <pc:sldMk cId="1181719335" sldId="339"/>
            <ac:spMk id="9" creationId="{44DA2D30-AB4F-F907-1054-BD346949642E}"/>
          </ac:spMkLst>
        </pc:spChg>
        <pc:spChg chg="mod">
          <ac:chgData name="Kim Bélanger-Baillargeon" userId="61e8c17a-4f44-4a20-848f-58a57c92f1ad" providerId="ADAL" clId="{E5F12DC0-39E9-46BF-8AF2-4B2FEF0E1AB0}" dt="2022-12-21T20:01:43.939" v="273"/>
          <ac:spMkLst>
            <pc:docMk/>
            <pc:sldMk cId="1181719335" sldId="339"/>
            <ac:spMk id="10" creationId="{4BAC142B-CA48-7B2E-1FC8-3CA02C862106}"/>
          </ac:spMkLst>
        </pc:spChg>
        <pc:spChg chg="mod">
          <ac:chgData name="Kim Bélanger-Baillargeon" userId="61e8c17a-4f44-4a20-848f-58a57c92f1ad" providerId="ADAL" clId="{E5F12DC0-39E9-46BF-8AF2-4B2FEF0E1AB0}" dt="2022-12-21T20:01:43.939" v="273"/>
          <ac:spMkLst>
            <pc:docMk/>
            <pc:sldMk cId="1181719335" sldId="339"/>
            <ac:spMk id="11" creationId="{6B481B97-1616-445A-7B7D-DA36D1CC8A82}"/>
          </ac:spMkLst>
        </pc:spChg>
        <pc:spChg chg="mod">
          <ac:chgData name="Kim Bélanger-Baillargeon" userId="61e8c17a-4f44-4a20-848f-58a57c92f1ad" providerId="ADAL" clId="{E5F12DC0-39E9-46BF-8AF2-4B2FEF0E1AB0}" dt="2022-12-21T20:01:43.939" v="273"/>
          <ac:spMkLst>
            <pc:docMk/>
            <pc:sldMk cId="1181719335" sldId="339"/>
            <ac:spMk id="12" creationId="{9D19CA46-716B-644A-AB7A-58B9774B3215}"/>
          </ac:spMkLst>
        </pc:spChg>
        <pc:spChg chg="mod">
          <ac:chgData name="Kim Bélanger-Baillargeon" userId="61e8c17a-4f44-4a20-848f-58a57c92f1ad" providerId="ADAL" clId="{E5F12DC0-39E9-46BF-8AF2-4B2FEF0E1AB0}" dt="2022-12-21T20:01:43.939" v="273"/>
          <ac:spMkLst>
            <pc:docMk/>
            <pc:sldMk cId="1181719335" sldId="339"/>
            <ac:spMk id="13" creationId="{B7BDF53B-2991-CE6E-11A7-648F5371B42A}"/>
          </ac:spMkLst>
        </pc:spChg>
        <pc:spChg chg="add mod">
          <ac:chgData name="Kim Bélanger-Baillargeon" userId="61e8c17a-4f44-4a20-848f-58a57c92f1ad" providerId="ADAL" clId="{E5F12DC0-39E9-46BF-8AF2-4B2FEF0E1AB0}" dt="2022-12-21T20:01:43.939" v="273"/>
          <ac:spMkLst>
            <pc:docMk/>
            <pc:sldMk cId="1181719335" sldId="339"/>
            <ac:spMk id="16" creationId="{FAF0BBDA-45FB-9F97-6C36-9A1150D3F5E2}"/>
          </ac:spMkLst>
        </pc:spChg>
        <pc:grpChg chg="add mod">
          <ac:chgData name="Kim Bélanger-Baillargeon" userId="61e8c17a-4f44-4a20-848f-58a57c92f1ad" providerId="ADAL" clId="{E5F12DC0-39E9-46BF-8AF2-4B2FEF0E1AB0}" dt="2022-12-21T20:01:43.939" v="273"/>
          <ac:grpSpMkLst>
            <pc:docMk/>
            <pc:sldMk cId="1181719335" sldId="339"/>
            <ac:grpSpMk id="5" creationId="{61121052-76AB-F4E1-2A46-8E782016929D}"/>
          </ac:grpSpMkLst>
        </pc:grpChg>
        <pc:grpChg chg="mod">
          <ac:chgData name="Kim Bélanger-Baillargeon" userId="61e8c17a-4f44-4a20-848f-58a57c92f1ad" providerId="ADAL" clId="{E5F12DC0-39E9-46BF-8AF2-4B2FEF0E1AB0}" dt="2022-12-21T20:01:43.939" v="273"/>
          <ac:grpSpMkLst>
            <pc:docMk/>
            <pc:sldMk cId="1181719335" sldId="339"/>
            <ac:grpSpMk id="7" creationId="{9791043B-7A0C-1917-E568-3EE6213563D5}"/>
          </ac:grpSpMkLst>
        </pc:grpChg>
        <pc:picChg chg="add mod">
          <ac:chgData name="Kim Bélanger-Baillargeon" userId="61e8c17a-4f44-4a20-848f-58a57c92f1ad" providerId="ADAL" clId="{E5F12DC0-39E9-46BF-8AF2-4B2FEF0E1AB0}" dt="2022-12-21T20:01:43.939" v="273"/>
          <ac:picMkLst>
            <pc:docMk/>
            <pc:sldMk cId="1181719335" sldId="339"/>
            <ac:picMk id="14" creationId="{4BAF7CA3-C645-FB19-A3AE-74562B8F8925}"/>
          </ac:picMkLst>
        </pc:picChg>
        <pc:picChg chg="add mod">
          <ac:chgData name="Kim Bélanger-Baillargeon" userId="61e8c17a-4f44-4a20-848f-58a57c92f1ad" providerId="ADAL" clId="{E5F12DC0-39E9-46BF-8AF2-4B2FEF0E1AB0}" dt="2022-12-21T20:01:43.939" v="273"/>
          <ac:picMkLst>
            <pc:docMk/>
            <pc:sldMk cId="1181719335" sldId="339"/>
            <ac:picMk id="15" creationId="{D3B8E78F-D6E3-39DC-532A-2EE86BD78842}"/>
          </ac:picMkLst>
        </pc:picChg>
      </pc:sldChg>
      <pc:sldChg chg="addSp modSp new mod modNotesTx">
        <pc:chgData name="Kim Bélanger-Baillargeon" userId="61e8c17a-4f44-4a20-848f-58a57c92f1ad" providerId="ADAL" clId="{E5F12DC0-39E9-46BF-8AF2-4B2FEF0E1AB0}" dt="2022-12-21T20:02:45.515" v="286"/>
        <pc:sldMkLst>
          <pc:docMk/>
          <pc:sldMk cId="3094020700" sldId="340"/>
        </pc:sldMkLst>
        <pc:spChg chg="mod">
          <ac:chgData name="Kim Bélanger-Baillargeon" userId="61e8c17a-4f44-4a20-848f-58a57c92f1ad" providerId="ADAL" clId="{E5F12DC0-39E9-46BF-8AF2-4B2FEF0E1AB0}" dt="2022-12-21T20:02:35.056" v="283" actId="1076"/>
          <ac:spMkLst>
            <pc:docMk/>
            <pc:sldMk cId="3094020700" sldId="340"/>
            <ac:spMk id="2" creationId="{76EF0FE0-3F4D-4044-FDF4-9DB6A1F519CF}"/>
          </ac:spMkLst>
        </pc:spChg>
        <pc:spChg chg="mod">
          <ac:chgData name="Kim Bélanger-Baillargeon" userId="61e8c17a-4f44-4a20-848f-58a57c92f1ad" providerId="ADAL" clId="{E5F12DC0-39E9-46BF-8AF2-4B2FEF0E1AB0}" dt="2022-12-21T20:02:22.147" v="280" actId="14100"/>
          <ac:spMkLst>
            <pc:docMk/>
            <pc:sldMk cId="3094020700" sldId="340"/>
            <ac:spMk id="3" creationId="{A8B766A6-1B11-CE26-E056-13DDDE4CCB47}"/>
          </ac:spMkLst>
        </pc:spChg>
        <pc:picChg chg="add mod">
          <ac:chgData name="Kim Bélanger-Baillargeon" userId="61e8c17a-4f44-4a20-848f-58a57c92f1ad" providerId="ADAL" clId="{E5F12DC0-39E9-46BF-8AF2-4B2FEF0E1AB0}" dt="2022-12-21T20:02:41.335" v="285" actId="1076"/>
          <ac:picMkLst>
            <pc:docMk/>
            <pc:sldMk cId="3094020700" sldId="340"/>
            <ac:picMk id="4" creationId="{73F13D19-DFEF-EC17-E1F6-056C05B68A37}"/>
          </ac:picMkLst>
        </pc:picChg>
      </pc:sldChg>
      <pc:sldChg chg="modSp new mod modNotesTx">
        <pc:chgData name="Kim Bélanger-Baillargeon" userId="61e8c17a-4f44-4a20-848f-58a57c92f1ad" providerId="ADAL" clId="{E5F12DC0-39E9-46BF-8AF2-4B2FEF0E1AB0}" dt="2022-12-21T20:03:22.108" v="292"/>
        <pc:sldMkLst>
          <pc:docMk/>
          <pc:sldMk cId="4146628511" sldId="341"/>
        </pc:sldMkLst>
        <pc:spChg chg="mod">
          <ac:chgData name="Kim Bélanger-Baillargeon" userId="61e8c17a-4f44-4a20-848f-58a57c92f1ad" providerId="ADAL" clId="{E5F12DC0-39E9-46BF-8AF2-4B2FEF0E1AB0}" dt="2022-12-21T20:03:17.691" v="291" actId="1076"/>
          <ac:spMkLst>
            <pc:docMk/>
            <pc:sldMk cId="4146628511" sldId="341"/>
            <ac:spMk id="2" creationId="{24784565-BB16-EA6A-22AA-A02D17BB6ABB}"/>
          </ac:spMkLst>
        </pc:spChg>
        <pc:spChg chg="mod">
          <ac:chgData name="Kim Bélanger-Baillargeon" userId="61e8c17a-4f44-4a20-848f-58a57c92f1ad" providerId="ADAL" clId="{E5F12DC0-39E9-46BF-8AF2-4B2FEF0E1AB0}" dt="2022-12-21T20:03:07.497" v="289" actId="207"/>
          <ac:spMkLst>
            <pc:docMk/>
            <pc:sldMk cId="4146628511" sldId="341"/>
            <ac:spMk id="3" creationId="{F71F3D17-5D4A-00C1-0082-C3DB34C4FB5E}"/>
          </ac:spMkLst>
        </pc:spChg>
      </pc:sldChg>
      <pc:sldChg chg="addSp delSp modSp new mod modNotesTx">
        <pc:chgData name="Kim Bélanger-Baillargeon" userId="61e8c17a-4f44-4a20-848f-58a57c92f1ad" providerId="ADAL" clId="{E5F12DC0-39E9-46BF-8AF2-4B2FEF0E1AB0}" dt="2022-12-21T20:07:35.045" v="345"/>
        <pc:sldMkLst>
          <pc:docMk/>
          <pc:sldMk cId="2850525755" sldId="342"/>
        </pc:sldMkLst>
        <pc:spChg chg="mod">
          <ac:chgData name="Kim Bélanger-Baillargeon" userId="61e8c17a-4f44-4a20-848f-58a57c92f1ad" providerId="ADAL" clId="{E5F12DC0-39E9-46BF-8AF2-4B2FEF0E1AB0}" dt="2022-12-21T20:07:11.672" v="344" actId="1076"/>
          <ac:spMkLst>
            <pc:docMk/>
            <pc:sldMk cId="2850525755" sldId="342"/>
            <ac:spMk id="2" creationId="{1B6948A6-4DA6-2934-E074-054B51560168}"/>
          </ac:spMkLst>
        </pc:spChg>
        <pc:spChg chg="del">
          <ac:chgData name="Kim Bélanger-Baillargeon" userId="61e8c17a-4f44-4a20-848f-58a57c92f1ad" providerId="ADAL" clId="{E5F12DC0-39E9-46BF-8AF2-4B2FEF0E1AB0}" dt="2022-12-21T20:07:08.360" v="343" actId="931"/>
          <ac:spMkLst>
            <pc:docMk/>
            <pc:sldMk cId="2850525755" sldId="342"/>
            <ac:spMk id="3" creationId="{7B3437F7-CEC4-3A55-5D77-E638D887591B}"/>
          </ac:spMkLst>
        </pc:spChg>
        <pc:picChg chg="add mod">
          <ac:chgData name="Kim Bélanger-Baillargeon" userId="61e8c17a-4f44-4a20-848f-58a57c92f1ad" providerId="ADAL" clId="{E5F12DC0-39E9-46BF-8AF2-4B2FEF0E1AB0}" dt="2022-12-21T20:07:08.360" v="343" actId="931"/>
          <ac:picMkLst>
            <pc:docMk/>
            <pc:sldMk cId="2850525755" sldId="342"/>
            <ac:picMk id="5" creationId="{26DBA2C4-2CB7-97BF-C51A-15A2D8CA0A8E}"/>
          </ac:picMkLst>
        </pc:picChg>
      </pc:sldChg>
      <pc:sldChg chg="addSp delSp modSp new mod modAnim modNotesTx">
        <pc:chgData name="Kim Bélanger-Baillargeon" userId="61e8c17a-4f44-4a20-848f-58a57c92f1ad" providerId="ADAL" clId="{E5F12DC0-39E9-46BF-8AF2-4B2FEF0E1AB0}" dt="2022-12-21T20:13:18.350" v="358" actId="1076"/>
        <pc:sldMkLst>
          <pc:docMk/>
          <pc:sldMk cId="1418024642" sldId="343"/>
        </pc:sldMkLst>
        <pc:spChg chg="del">
          <ac:chgData name="Kim Bélanger-Baillargeon" userId="61e8c17a-4f44-4a20-848f-58a57c92f1ad" providerId="ADAL" clId="{E5F12DC0-39E9-46BF-8AF2-4B2FEF0E1AB0}" dt="2022-12-21T20:08:08.603" v="348" actId="478"/>
          <ac:spMkLst>
            <pc:docMk/>
            <pc:sldMk cId="1418024642" sldId="343"/>
            <ac:spMk id="2" creationId="{BE5B6698-4DCD-CC81-5A47-C4E0460E62A8}"/>
          </ac:spMkLst>
        </pc:spChg>
        <pc:spChg chg="mod">
          <ac:chgData name="Kim Bélanger-Baillargeon" userId="61e8c17a-4f44-4a20-848f-58a57c92f1ad" providerId="ADAL" clId="{E5F12DC0-39E9-46BF-8AF2-4B2FEF0E1AB0}" dt="2022-12-21T20:13:18.350" v="358" actId="1076"/>
          <ac:spMkLst>
            <pc:docMk/>
            <pc:sldMk cId="1418024642" sldId="343"/>
            <ac:spMk id="3" creationId="{6F7B8088-AC82-47D7-0900-CE47C2299767}"/>
          </ac:spMkLst>
        </pc:spChg>
        <pc:spChg chg="mod">
          <ac:chgData name="Kim Bélanger-Baillargeon" userId="61e8c17a-4f44-4a20-848f-58a57c92f1ad" providerId="ADAL" clId="{E5F12DC0-39E9-46BF-8AF2-4B2FEF0E1AB0}" dt="2022-12-21T20:08:09.047" v="349"/>
          <ac:spMkLst>
            <pc:docMk/>
            <pc:sldMk cId="1418024642" sldId="343"/>
            <ac:spMk id="12" creationId="{918F6BC5-1CF0-3805-78E9-5EDB4B010160}"/>
          </ac:spMkLst>
        </pc:spChg>
        <pc:spChg chg="mod">
          <ac:chgData name="Kim Bélanger-Baillargeon" userId="61e8c17a-4f44-4a20-848f-58a57c92f1ad" providerId="ADAL" clId="{E5F12DC0-39E9-46BF-8AF2-4B2FEF0E1AB0}" dt="2022-12-21T20:08:09.047" v="349"/>
          <ac:spMkLst>
            <pc:docMk/>
            <pc:sldMk cId="1418024642" sldId="343"/>
            <ac:spMk id="14" creationId="{075BB7BF-7203-5E68-AFC8-1370602F6D4F}"/>
          </ac:spMkLst>
        </pc:spChg>
        <pc:spChg chg="mod">
          <ac:chgData name="Kim Bélanger-Baillargeon" userId="61e8c17a-4f44-4a20-848f-58a57c92f1ad" providerId="ADAL" clId="{E5F12DC0-39E9-46BF-8AF2-4B2FEF0E1AB0}" dt="2022-12-21T20:08:09.047" v="349"/>
          <ac:spMkLst>
            <pc:docMk/>
            <pc:sldMk cId="1418024642" sldId="343"/>
            <ac:spMk id="15" creationId="{7A11B819-867C-7CB7-BB7C-270E24C6F9BD}"/>
          </ac:spMkLst>
        </pc:spChg>
        <pc:spChg chg="mod">
          <ac:chgData name="Kim Bélanger-Baillargeon" userId="61e8c17a-4f44-4a20-848f-58a57c92f1ad" providerId="ADAL" clId="{E5F12DC0-39E9-46BF-8AF2-4B2FEF0E1AB0}" dt="2022-12-21T20:08:09.047" v="349"/>
          <ac:spMkLst>
            <pc:docMk/>
            <pc:sldMk cId="1418024642" sldId="343"/>
            <ac:spMk id="16" creationId="{ADEFCE49-8E25-2E2A-2E70-13837674928A}"/>
          </ac:spMkLst>
        </pc:spChg>
        <pc:spChg chg="mod">
          <ac:chgData name="Kim Bélanger-Baillargeon" userId="61e8c17a-4f44-4a20-848f-58a57c92f1ad" providerId="ADAL" clId="{E5F12DC0-39E9-46BF-8AF2-4B2FEF0E1AB0}" dt="2022-12-21T20:08:09.047" v="349"/>
          <ac:spMkLst>
            <pc:docMk/>
            <pc:sldMk cId="1418024642" sldId="343"/>
            <ac:spMk id="17" creationId="{68CFA978-137E-F00E-3A5D-2635C9D0794A}"/>
          </ac:spMkLst>
        </pc:spChg>
        <pc:spChg chg="mod">
          <ac:chgData name="Kim Bélanger-Baillargeon" userId="61e8c17a-4f44-4a20-848f-58a57c92f1ad" providerId="ADAL" clId="{E5F12DC0-39E9-46BF-8AF2-4B2FEF0E1AB0}" dt="2022-12-21T20:08:09.047" v="349"/>
          <ac:spMkLst>
            <pc:docMk/>
            <pc:sldMk cId="1418024642" sldId="343"/>
            <ac:spMk id="18" creationId="{068E30B1-5883-3E24-C30C-79B24E84AF78}"/>
          </ac:spMkLst>
        </pc:spChg>
        <pc:spChg chg="mod">
          <ac:chgData name="Kim Bélanger-Baillargeon" userId="61e8c17a-4f44-4a20-848f-58a57c92f1ad" providerId="ADAL" clId="{E5F12DC0-39E9-46BF-8AF2-4B2FEF0E1AB0}" dt="2022-12-21T20:08:09.047" v="349"/>
          <ac:spMkLst>
            <pc:docMk/>
            <pc:sldMk cId="1418024642" sldId="343"/>
            <ac:spMk id="19" creationId="{88EA2570-E72E-1284-6FB4-4CAF545466D4}"/>
          </ac:spMkLst>
        </pc:spChg>
        <pc:spChg chg="mod">
          <ac:chgData name="Kim Bélanger-Baillargeon" userId="61e8c17a-4f44-4a20-848f-58a57c92f1ad" providerId="ADAL" clId="{E5F12DC0-39E9-46BF-8AF2-4B2FEF0E1AB0}" dt="2022-12-21T20:08:09.047" v="349"/>
          <ac:spMkLst>
            <pc:docMk/>
            <pc:sldMk cId="1418024642" sldId="343"/>
            <ac:spMk id="25" creationId="{891F3D93-1F88-F265-B6BE-4C57F298527A}"/>
          </ac:spMkLst>
        </pc:spChg>
        <pc:spChg chg="mod">
          <ac:chgData name="Kim Bélanger-Baillargeon" userId="61e8c17a-4f44-4a20-848f-58a57c92f1ad" providerId="ADAL" clId="{E5F12DC0-39E9-46BF-8AF2-4B2FEF0E1AB0}" dt="2022-12-21T20:08:09.047" v="349"/>
          <ac:spMkLst>
            <pc:docMk/>
            <pc:sldMk cId="1418024642" sldId="343"/>
            <ac:spMk id="26" creationId="{05E09190-EAB7-084E-E77F-1F62733533F8}"/>
          </ac:spMkLst>
        </pc:spChg>
        <pc:spChg chg="mod">
          <ac:chgData name="Kim Bélanger-Baillargeon" userId="61e8c17a-4f44-4a20-848f-58a57c92f1ad" providerId="ADAL" clId="{E5F12DC0-39E9-46BF-8AF2-4B2FEF0E1AB0}" dt="2022-12-21T20:08:09.047" v="349"/>
          <ac:spMkLst>
            <pc:docMk/>
            <pc:sldMk cId="1418024642" sldId="343"/>
            <ac:spMk id="27" creationId="{8A374CCE-96D7-1C01-CA10-F146368C9CFB}"/>
          </ac:spMkLst>
        </pc:spChg>
        <pc:spChg chg="mod">
          <ac:chgData name="Kim Bélanger-Baillargeon" userId="61e8c17a-4f44-4a20-848f-58a57c92f1ad" providerId="ADAL" clId="{E5F12DC0-39E9-46BF-8AF2-4B2FEF0E1AB0}" dt="2022-12-21T20:08:09.047" v="349"/>
          <ac:spMkLst>
            <pc:docMk/>
            <pc:sldMk cId="1418024642" sldId="343"/>
            <ac:spMk id="28" creationId="{3A81CC9B-06E0-4F27-8074-3C30C847A9E1}"/>
          </ac:spMkLst>
        </pc:spChg>
        <pc:spChg chg="mod">
          <ac:chgData name="Kim Bélanger-Baillargeon" userId="61e8c17a-4f44-4a20-848f-58a57c92f1ad" providerId="ADAL" clId="{E5F12DC0-39E9-46BF-8AF2-4B2FEF0E1AB0}" dt="2022-12-21T20:08:09.047" v="349"/>
          <ac:spMkLst>
            <pc:docMk/>
            <pc:sldMk cId="1418024642" sldId="343"/>
            <ac:spMk id="29" creationId="{8CD8D9D6-A267-87B3-2B5A-0B80E002AB8A}"/>
          </ac:spMkLst>
        </pc:spChg>
        <pc:spChg chg="mod">
          <ac:chgData name="Kim Bélanger-Baillargeon" userId="61e8c17a-4f44-4a20-848f-58a57c92f1ad" providerId="ADAL" clId="{E5F12DC0-39E9-46BF-8AF2-4B2FEF0E1AB0}" dt="2022-12-21T20:08:09.047" v="349"/>
          <ac:spMkLst>
            <pc:docMk/>
            <pc:sldMk cId="1418024642" sldId="343"/>
            <ac:spMk id="30" creationId="{0D14B92A-CA12-B0EE-68F7-D224549AC2CD}"/>
          </ac:spMkLst>
        </pc:spChg>
        <pc:spChg chg="mod">
          <ac:chgData name="Kim Bélanger-Baillargeon" userId="61e8c17a-4f44-4a20-848f-58a57c92f1ad" providerId="ADAL" clId="{E5F12DC0-39E9-46BF-8AF2-4B2FEF0E1AB0}" dt="2022-12-21T20:08:09.047" v="349"/>
          <ac:spMkLst>
            <pc:docMk/>
            <pc:sldMk cId="1418024642" sldId="343"/>
            <ac:spMk id="31" creationId="{36FD8C29-DDD9-7AA9-3BE2-783E728A482A}"/>
          </ac:spMkLst>
        </pc:spChg>
        <pc:spChg chg="mod">
          <ac:chgData name="Kim Bélanger-Baillargeon" userId="61e8c17a-4f44-4a20-848f-58a57c92f1ad" providerId="ADAL" clId="{E5F12DC0-39E9-46BF-8AF2-4B2FEF0E1AB0}" dt="2022-12-21T20:08:09.047" v="349"/>
          <ac:spMkLst>
            <pc:docMk/>
            <pc:sldMk cId="1418024642" sldId="343"/>
            <ac:spMk id="32" creationId="{6336C727-9646-F56A-BA76-436F2840F82D}"/>
          </ac:spMkLst>
        </pc:spChg>
        <pc:spChg chg="mod">
          <ac:chgData name="Kim Bélanger-Baillargeon" userId="61e8c17a-4f44-4a20-848f-58a57c92f1ad" providerId="ADAL" clId="{E5F12DC0-39E9-46BF-8AF2-4B2FEF0E1AB0}" dt="2022-12-21T20:08:09.047" v="349"/>
          <ac:spMkLst>
            <pc:docMk/>
            <pc:sldMk cId="1418024642" sldId="343"/>
            <ac:spMk id="34" creationId="{114C9099-116E-DE0D-9011-FB6216AADEB6}"/>
          </ac:spMkLst>
        </pc:spChg>
        <pc:spChg chg="mod">
          <ac:chgData name="Kim Bélanger-Baillargeon" userId="61e8c17a-4f44-4a20-848f-58a57c92f1ad" providerId="ADAL" clId="{E5F12DC0-39E9-46BF-8AF2-4B2FEF0E1AB0}" dt="2022-12-21T20:08:09.047" v="349"/>
          <ac:spMkLst>
            <pc:docMk/>
            <pc:sldMk cId="1418024642" sldId="343"/>
            <ac:spMk id="35" creationId="{DD082479-2171-DEC7-1E96-DE3565D054AF}"/>
          </ac:spMkLst>
        </pc:spChg>
        <pc:spChg chg="mod">
          <ac:chgData name="Kim Bélanger-Baillargeon" userId="61e8c17a-4f44-4a20-848f-58a57c92f1ad" providerId="ADAL" clId="{E5F12DC0-39E9-46BF-8AF2-4B2FEF0E1AB0}" dt="2022-12-21T20:08:09.047" v="349"/>
          <ac:spMkLst>
            <pc:docMk/>
            <pc:sldMk cId="1418024642" sldId="343"/>
            <ac:spMk id="36" creationId="{BAFD80FD-9825-5E72-78EC-D4D89FCE25D3}"/>
          </ac:spMkLst>
        </pc:spChg>
        <pc:spChg chg="mod">
          <ac:chgData name="Kim Bélanger-Baillargeon" userId="61e8c17a-4f44-4a20-848f-58a57c92f1ad" providerId="ADAL" clId="{E5F12DC0-39E9-46BF-8AF2-4B2FEF0E1AB0}" dt="2022-12-21T20:08:09.047" v="349"/>
          <ac:spMkLst>
            <pc:docMk/>
            <pc:sldMk cId="1418024642" sldId="343"/>
            <ac:spMk id="37" creationId="{76CC9E23-14B7-2F48-2619-094A99F740EB}"/>
          </ac:spMkLst>
        </pc:spChg>
        <pc:spChg chg="mod">
          <ac:chgData name="Kim Bélanger-Baillargeon" userId="61e8c17a-4f44-4a20-848f-58a57c92f1ad" providerId="ADAL" clId="{E5F12DC0-39E9-46BF-8AF2-4B2FEF0E1AB0}" dt="2022-12-21T20:08:09.047" v="349"/>
          <ac:spMkLst>
            <pc:docMk/>
            <pc:sldMk cId="1418024642" sldId="343"/>
            <ac:spMk id="38" creationId="{0A6EC264-24DA-68AC-4ABB-DA383963E27B}"/>
          </ac:spMkLst>
        </pc:spChg>
        <pc:spChg chg="mod">
          <ac:chgData name="Kim Bélanger-Baillargeon" userId="61e8c17a-4f44-4a20-848f-58a57c92f1ad" providerId="ADAL" clId="{E5F12DC0-39E9-46BF-8AF2-4B2FEF0E1AB0}" dt="2022-12-21T20:08:09.047" v="349"/>
          <ac:spMkLst>
            <pc:docMk/>
            <pc:sldMk cId="1418024642" sldId="343"/>
            <ac:spMk id="39" creationId="{D05FC57E-D936-46ED-1B14-4E0741735BEA}"/>
          </ac:spMkLst>
        </pc:spChg>
        <pc:spChg chg="mod">
          <ac:chgData name="Kim Bélanger-Baillargeon" userId="61e8c17a-4f44-4a20-848f-58a57c92f1ad" providerId="ADAL" clId="{E5F12DC0-39E9-46BF-8AF2-4B2FEF0E1AB0}" dt="2022-12-21T20:08:09.047" v="349"/>
          <ac:spMkLst>
            <pc:docMk/>
            <pc:sldMk cId="1418024642" sldId="343"/>
            <ac:spMk id="40" creationId="{DA9BE25E-D6AB-8B49-C816-F152A60716FF}"/>
          </ac:spMkLst>
        </pc:spChg>
        <pc:spChg chg="mod">
          <ac:chgData name="Kim Bélanger-Baillargeon" userId="61e8c17a-4f44-4a20-848f-58a57c92f1ad" providerId="ADAL" clId="{E5F12DC0-39E9-46BF-8AF2-4B2FEF0E1AB0}" dt="2022-12-21T20:08:09.047" v="349"/>
          <ac:spMkLst>
            <pc:docMk/>
            <pc:sldMk cId="1418024642" sldId="343"/>
            <ac:spMk id="41" creationId="{3A3C94BC-DB8E-E3A8-84D0-29D3830C0794}"/>
          </ac:spMkLst>
        </pc:spChg>
        <pc:spChg chg="mod">
          <ac:chgData name="Kim Bélanger-Baillargeon" userId="61e8c17a-4f44-4a20-848f-58a57c92f1ad" providerId="ADAL" clId="{E5F12DC0-39E9-46BF-8AF2-4B2FEF0E1AB0}" dt="2022-12-21T20:08:09.047" v="349"/>
          <ac:spMkLst>
            <pc:docMk/>
            <pc:sldMk cId="1418024642" sldId="343"/>
            <ac:spMk id="42" creationId="{F68508F2-9263-4102-E884-0270F0507BC4}"/>
          </ac:spMkLst>
        </pc:spChg>
        <pc:spChg chg="mod">
          <ac:chgData name="Kim Bélanger-Baillargeon" userId="61e8c17a-4f44-4a20-848f-58a57c92f1ad" providerId="ADAL" clId="{E5F12DC0-39E9-46BF-8AF2-4B2FEF0E1AB0}" dt="2022-12-21T20:08:09.047" v="349"/>
          <ac:spMkLst>
            <pc:docMk/>
            <pc:sldMk cId="1418024642" sldId="343"/>
            <ac:spMk id="43" creationId="{C99B8961-069E-EBDB-C790-B183AFF53F88}"/>
          </ac:spMkLst>
        </pc:spChg>
        <pc:spChg chg="mod">
          <ac:chgData name="Kim Bélanger-Baillargeon" userId="61e8c17a-4f44-4a20-848f-58a57c92f1ad" providerId="ADAL" clId="{E5F12DC0-39E9-46BF-8AF2-4B2FEF0E1AB0}" dt="2022-12-21T20:08:09.047" v="349"/>
          <ac:spMkLst>
            <pc:docMk/>
            <pc:sldMk cId="1418024642" sldId="343"/>
            <ac:spMk id="44" creationId="{7A223E92-0D96-5F12-AD08-AB78BACE0BDF}"/>
          </ac:spMkLst>
        </pc:spChg>
        <pc:spChg chg="mod">
          <ac:chgData name="Kim Bélanger-Baillargeon" userId="61e8c17a-4f44-4a20-848f-58a57c92f1ad" providerId="ADAL" clId="{E5F12DC0-39E9-46BF-8AF2-4B2FEF0E1AB0}" dt="2022-12-21T20:08:09.047" v="349"/>
          <ac:spMkLst>
            <pc:docMk/>
            <pc:sldMk cId="1418024642" sldId="343"/>
            <ac:spMk id="45" creationId="{3304B799-A4E7-7A62-976C-2891281C6105}"/>
          </ac:spMkLst>
        </pc:spChg>
        <pc:spChg chg="mod">
          <ac:chgData name="Kim Bélanger-Baillargeon" userId="61e8c17a-4f44-4a20-848f-58a57c92f1ad" providerId="ADAL" clId="{E5F12DC0-39E9-46BF-8AF2-4B2FEF0E1AB0}" dt="2022-12-21T20:08:09.047" v="349"/>
          <ac:spMkLst>
            <pc:docMk/>
            <pc:sldMk cId="1418024642" sldId="343"/>
            <ac:spMk id="49" creationId="{3E67D2D3-EE05-F7A1-28CF-83320828C030}"/>
          </ac:spMkLst>
        </pc:spChg>
        <pc:spChg chg="mod">
          <ac:chgData name="Kim Bélanger-Baillargeon" userId="61e8c17a-4f44-4a20-848f-58a57c92f1ad" providerId="ADAL" clId="{E5F12DC0-39E9-46BF-8AF2-4B2FEF0E1AB0}" dt="2022-12-21T20:08:09.047" v="349"/>
          <ac:spMkLst>
            <pc:docMk/>
            <pc:sldMk cId="1418024642" sldId="343"/>
            <ac:spMk id="50" creationId="{40DF198A-5D3F-60B9-B41D-643D8C890339}"/>
          </ac:spMkLst>
        </pc:spChg>
        <pc:spChg chg="mod">
          <ac:chgData name="Kim Bélanger-Baillargeon" userId="61e8c17a-4f44-4a20-848f-58a57c92f1ad" providerId="ADAL" clId="{E5F12DC0-39E9-46BF-8AF2-4B2FEF0E1AB0}" dt="2022-12-21T20:08:09.047" v="349"/>
          <ac:spMkLst>
            <pc:docMk/>
            <pc:sldMk cId="1418024642" sldId="343"/>
            <ac:spMk id="51" creationId="{C099213C-A1CB-5D25-AF50-FAE1B92D0F72}"/>
          </ac:spMkLst>
        </pc:spChg>
        <pc:spChg chg="mod">
          <ac:chgData name="Kim Bélanger-Baillargeon" userId="61e8c17a-4f44-4a20-848f-58a57c92f1ad" providerId="ADAL" clId="{E5F12DC0-39E9-46BF-8AF2-4B2FEF0E1AB0}" dt="2022-12-21T20:08:09.047" v="349"/>
          <ac:spMkLst>
            <pc:docMk/>
            <pc:sldMk cId="1418024642" sldId="343"/>
            <ac:spMk id="52" creationId="{584BC674-2838-C330-0BE3-E57B015230FF}"/>
          </ac:spMkLst>
        </pc:spChg>
        <pc:spChg chg="mod">
          <ac:chgData name="Kim Bélanger-Baillargeon" userId="61e8c17a-4f44-4a20-848f-58a57c92f1ad" providerId="ADAL" clId="{E5F12DC0-39E9-46BF-8AF2-4B2FEF0E1AB0}" dt="2022-12-21T20:08:09.047" v="349"/>
          <ac:spMkLst>
            <pc:docMk/>
            <pc:sldMk cId="1418024642" sldId="343"/>
            <ac:spMk id="53" creationId="{1D921922-7F54-5E3B-DE34-272BCCAE6DF2}"/>
          </ac:spMkLst>
        </pc:spChg>
        <pc:spChg chg="mod">
          <ac:chgData name="Kim Bélanger-Baillargeon" userId="61e8c17a-4f44-4a20-848f-58a57c92f1ad" providerId="ADAL" clId="{E5F12DC0-39E9-46BF-8AF2-4B2FEF0E1AB0}" dt="2022-12-21T20:08:09.047" v="349"/>
          <ac:spMkLst>
            <pc:docMk/>
            <pc:sldMk cId="1418024642" sldId="343"/>
            <ac:spMk id="59" creationId="{D9AEE2DB-E648-E242-2E33-D1466F1D1418}"/>
          </ac:spMkLst>
        </pc:spChg>
        <pc:spChg chg="mod">
          <ac:chgData name="Kim Bélanger-Baillargeon" userId="61e8c17a-4f44-4a20-848f-58a57c92f1ad" providerId="ADAL" clId="{E5F12DC0-39E9-46BF-8AF2-4B2FEF0E1AB0}" dt="2022-12-21T20:08:09.047" v="349"/>
          <ac:spMkLst>
            <pc:docMk/>
            <pc:sldMk cId="1418024642" sldId="343"/>
            <ac:spMk id="60" creationId="{DE6E41BB-03AE-0348-3E3D-246227C9AE8F}"/>
          </ac:spMkLst>
        </pc:spChg>
        <pc:spChg chg="mod">
          <ac:chgData name="Kim Bélanger-Baillargeon" userId="61e8c17a-4f44-4a20-848f-58a57c92f1ad" providerId="ADAL" clId="{E5F12DC0-39E9-46BF-8AF2-4B2FEF0E1AB0}" dt="2022-12-21T20:08:09.047" v="349"/>
          <ac:spMkLst>
            <pc:docMk/>
            <pc:sldMk cId="1418024642" sldId="343"/>
            <ac:spMk id="61" creationId="{105514F9-1440-D67E-ECD8-CD4606A0266B}"/>
          </ac:spMkLst>
        </pc:spChg>
        <pc:spChg chg="mod">
          <ac:chgData name="Kim Bélanger-Baillargeon" userId="61e8c17a-4f44-4a20-848f-58a57c92f1ad" providerId="ADAL" clId="{E5F12DC0-39E9-46BF-8AF2-4B2FEF0E1AB0}" dt="2022-12-21T20:08:09.047" v="349"/>
          <ac:spMkLst>
            <pc:docMk/>
            <pc:sldMk cId="1418024642" sldId="343"/>
            <ac:spMk id="62" creationId="{16402536-E11B-156A-9B52-2B49D386B99F}"/>
          </ac:spMkLst>
        </pc:spChg>
        <pc:spChg chg="mod">
          <ac:chgData name="Kim Bélanger-Baillargeon" userId="61e8c17a-4f44-4a20-848f-58a57c92f1ad" providerId="ADAL" clId="{E5F12DC0-39E9-46BF-8AF2-4B2FEF0E1AB0}" dt="2022-12-21T20:08:09.047" v="349"/>
          <ac:spMkLst>
            <pc:docMk/>
            <pc:sldMk cId="1418024642" sldId="343"/>
            <ac:spMk id="63" creationId="{6BFB9E3C-990A-3C45-9E84-EA5D2A7AF141}"/>
          </ac:spMkLst>
        </pc:spChg>
        <pc:spChg chg="mod">
          <ac:chgData name="Kim Bélanger-Baillargeon" userId="61e8c17a-4f44-4a20-848f-58a57c92f1ad" providerId="ADAL" clId="{E5F12DC0-39E9-46BF-8AF2-4B2FEF0E1AB0}" dt="2022-12-21T20:08:09.047" v="349"/>
          <ac:spMkLst>
            <pc:docMk/>
            <pc:sldMk cId="1418024642" sldId="343"/>
            <ac:spMk id="72" creationId="{C6504F55-F3F1-6F6A-FC45-598D42BE97C2}"/>
          </ac:spMkLst>
        </pc:spChg>
        <pc:spChg chg="mod">
          <ac:chgData name="Kim Bélanger-Baillargeon" userId="61e8c17a-4f44-4a20-848f-58a57c92f1ad" providerId="ADAL" clId="{E5F12DC0-39E9-46BF-8AF2-4B2FEF0E1AB0}" dt="2022-12-21T20:08:09.047" v="349"/>
          <ac:spMkLst>
            <pc:docMk/>
            <pc:sldMk cId="1418024642" sldId="343"/>
            <ac:spMk id="74" creationId="{6CD64E4D-3E82-1792-2682-E2EE6F1631DE}"/>
          </ac:spMkLst>
        </pc:spChg>
        <pc:spChg chg="mod">
          <ac:chgData name="Kim Bélanger-Baillargeon" userId="61e8c17a-4f44-4a20-848f-58a57c92f1ad" providerId="ADAL" clId="{E5F12DC0-39E9-46BF-8AF2-4B2FEF0E1AB0}" dt="2022-12-21T20:08:09.047" v="349"/>
          <ac:spMkLst>
            <pc:docMk/>
            <pc:sldMk cId="1418024642" sldId="343"/>
            <ac:spMk id="75" creationId="{81DB86BB-5A57-10CD-4280-9336EB7A64F7}"/>
          </ac:spMkLst>
        </pc:spChg>
        <pc:spChg chg="mod">
          <ac:chgData name="Kim Bélanger-Baillargeon" userId="61e8c17a-4f44-4a20-848f-58a57c92f1ad" providerId="ADAL" clId="{E5F12DC0-39E9-46BF-8AF2-4B2FEF0E1AB0}" dt="2022-12-21T20:08:09.047" v="349"/>
          <ac:spMkLst>
            <pc:docMk/>
            <pc:sldMk cId="1418024642" sldId="343"/>
            <ac:spMk id="76" creationId="{B17AC8EB-5085-3348-9208-296AFCA1FF1D}"/>
          </ac:spMkLst>
        </pc:spChg>
        <pc:spChg chg="mod">
          <ac:chgData name="Kim Bélanger-Baillargeon" userId="61e8c17a-4f44-4a20-848f-58a57c92f1ad" providerId="ADAL" clId="{E5F12DC0-39E9-46BF-8AF2-4B2FEF0E1AB0}" dt="2022-12-21T20:08:09.047" v="349"/>
          <ac:spMkLst>
            <pc:docMk/>
            <pc:sldMk cId="1418024642" sldId="343"/>
            <ac:spMk id="77" creationId="{7124B139-3F3D-AF11-49CC-111A0974827E}"/>
          </ac:spMkLst>
        </pc:spChg>
        <pc:spChg chg="mod">
          <ac:chgData name="Kim Bélanger-Baillargeon" userId="61e8c17a-4f44-4a20-848f-58a57c92f1ad" providerId="ADAL" clId="{E5F12DC0-39E9-46BF-8AF2-4B2FEF0E1AB0}" dt="2022-12-21T20:08:09.047" v="349"/>
          <ac:spMkLst>
            <pc:docMk/>
            <pc:sldMk cId="1418024642" sldId="343"/>
            <ac:spMk id="78" creationId="{2A828F59-7C83-EB6A-D27A-3FB550C6BC66}"/>
          </ac:spMkLst>
        </pc:spChg>
        <pc:spChg chg="mod">
          <ac:chgData name="Kim Bélanger-Baillargeon" userId="61e8c17a-4f44-4a20-848f-58a57c92f1ad" providerId="ADAL" clId="{E5F12DC0-39E9-46BF-8AF2-4B2FEF0E1AB0}" dt="2022-12-21T20:08:09.047" v="349"/>
          <ac:spMkLst>
            <pc:docMk/>
            <pc:sldMk cId="1418024642" sldId="343"/>
            <ac:spMk id="79" creationId="{0125B026-F61A-AA9F-48CC-C87205D9B7EA}"/>
          </ac:spMkLst>
        </pc:spChg>
        <pc:spChg chg="mod">
          <ac:chgData name="Kim Bélanger-Baillargeon" userId="61e8c17a-4f44-4a20-848f-58a57c92f1ad" providerId="ADAL" clId="{E5F12DC0-39E9-46BF-8AF2-4B2FEF0E1AB0}" dt="2022-12-21T20:08:09.047" v="349"/>
          <ac:spMkLst>
            <pc:docMk/>
            <pc:sldMk cId="1418024642" sldId="343"/>
            <ac:spMk id="85" creationId="{B72237BC-5DF3-AF90-93B5-BF4D29A4A852}"/>
          </ac:spMkLst>
        </pc:spChg>
        <pc:spChg chg="mod">
          <ac:chgData name="Kim Bélanger-Baillargeon" userId="61e8c17a-4f44-4a20-848f-58a57c92f1ad" providerId="ADAL" clId="{E5F12DC0-39E9-46BF-8AF2-4B2FEF0E1AB0}" dt="2022-12-21T20:08:09.047" v="349"/>
          <ac:spMkLst>
            <pc:docMk/>
            <pc:sldMk cId="1418024642" sldId="343"/>
            <ac:spMk id="86" creationId="{56573683-486E-E101-A19C-9CCD801F8121}"/>
          </ac:spMkLst>
        </pc:spChg>
        <pc:spChg chg="mod">
          <ac:chgData name="Kim Bélanger-Baillargeon" userId="61e8c17a-4f44-4a20-848f-58a57c92f1ad" providerId="ADAL" clId="{E5F12DC0-39E9-46BF-8AF2-4B2FEF0E1AB0}" dt="2022-12-21T20:08:09.047" v="349"/>
          <ac:spMkLst>
            <pc:docMk/>
            <pc:sldMk cId="1418024642" sldId="343"/>
            <ac:spMk id="87" creationId="{BC5AC09D-6F8F-F8F9-8180-2672ED4B4D1A}"/>
          </ac:spMkLst>
        </pc:spChg>
        <pc:spChg chg="mod">
          <ac:chgData name="Kim Bélanger-Baillargeon" userId="61e8c17a-4f44-4a20-848f-58a57c92f1ad" providerId="ADAL" clId="{E5F12DC0-39E9-46BF-8AF2-4B2FEF0E1AB0}" dt="2022-12-21T20:08:09.047" v="349"/>
          <ac:spMkLst>
            <pc:docMk/>
            <pc:sldMk cId="1418024642" sldId="343"/>
            <ac:spMk id="88" creationId="{9B85A51F-B2D0-E13B-384F-684A28256806}"/>
          </ac:spMkLst>
        </pc:spChg>
        <pc:spChg chg="mod">
          <ac:chgData name="Kim Bélanger-Baillargeon" userId="61e8c17a-4f44-4a20-848f-58a57c92f1ad" providerId="ADAL" clId="{E5F12DC0-39E9-46BF-8AF2-4B2FEF0E1AB0}" dt="2022-12-21T20:08:09.047" v="349"/>
          <ac:spMkLst>
            <pc:docMk/>
            <pc:sldMk cId="1418024642" sldId="343"/>
            <ac:spMk id="89" creationId="{5B2F36CA-FA3B-08D5-23C7-3732204D7E3A}"/>
          </ac:spMkLst>
        </pc:spChg>
        <pc:spChg chg="mod">
          <ac:chgData name="Kim Bélanger-Baillargeon" userId="61e8c17a-4f44-4a20-848f-58a57c92f1ad" providerId="ADAL" clId="{E5F12DC0-39E9-46BF-8AF2-4B2FEF0E1AB0}" dt="2022-12-21T20:08:09.047" v="349"/>
          <ac:spMkLst>
            <pc:docMk/>
            <pc:sldMk cId="1418024642" sldId="343"/>
            <ac:spMk id="90" creationId="{D1586867-77F2-DEC7-A4CE-93B65F8E12DB}"/>
          </ac:spMkLst>
        </pc:spChg>
        <pc:spChg chg="mod">
          <ac:chgData name="Kim Bélanger-Baillargeon" userId="61e8c17a-4f44-4a20-848f-58a57c92f1ad" providerId="ADAL" clId="{E5F12DC0-39E9-46BF-8AF2-4B2FEF0E1AB0}" dt="2022-12-21T20:08:09.047" v="349"/>
          <ac:spMkLst>
            <pc:docMk/>
            <pc:sldMk cId="1418024642" sldId="343"/>
            <ac:spMk id="91" creationId="{6E0B41F1-5CA0-02D7-72DE-1F6F81CDAF7E}"/>
          </ac:spMkLst>
        </pc:spChg>
        <pc:spChg chg="mod">
          <ac:chgData name="Kim Bélanger-Baillargeon" userId="61e8c17a-4f44-4a20-848f-58a57c92f1ad" providerId="ADAL" clId="{E5F12DC0-39E9-46BF-8AF2-4B2FEF0E1AB0}" dt="2022-12-21T20:08:09.047" v="349"/>
          <ac:spMkLst>
            <pc:docMk/>
            <pc:sldMk cId="1418024642" sldId="343"/>
            <ac:spMk id="92" creationId="{0B70717A-E35D-38FC-5936-22BD8C58AA24}"/>
          </ac:spMkLst>
        </pc:spChg>
        <pc:spChg chg="mod">
          <ac:chgData name="Kim Bélanger-Baillargeon" userId="61e8c17a-4f44-4a20-848f-58a57c92f1ad" providerId="ADAL" clId="{E5F12DC0-39E9-46BF-8AF2-4B2FEF0E1AB0}" dt="2022-12-21T20:08:09.047" v="349"/>
          <ac:spMkLst>
            <pc:docMk/>
            <pc:sldMk cId="1418024642" sldId="343"/>
            <ac:spMk id="94" creationId="{AB6F2334-78CE-D099-7619-CDF94503A933}"/>
          </ac:spMkLst>
        </pc:spChg>
        <pc:spChg chg="mod">
          <ac:chgData name="Kim Bélanger-Baillargeon" userId="61e8c17a-4f44-4a20-848f-58a57c92f1ad" providerId="ADAL" clId="{E5F12DC0-39E9-46BF-8AF2-4B2FEF0E1AB0}" dt="2022-12-21T20:08:09.047" v="349"/>
          <ac:spMkLst>
            <pc:docMk/>
            <pc:sldMk cId="1418024642" sldId="343"/>
            <ac:spMk id="95" creationId="{9A58C0B9-C416-18F8-24DB-7D583B620A69}"/>
          </ac:spMkLst>
        </pc:spChg>
        <pc:spChg chg="mod">
          <ac:chgData name="Kim Bélanger-Baillargeon" userId="61e8c17a-4f44-4a20-848f-58a57c92f1ad" providerId="ADAL" clId="{E5F12DC0-39E9-46BF-8AF2-4B2FEF0E1AB0}" dt="2022-12-21T20:08:09.047" v="349"/>
          <ac:spMkLst>
            <pc:docMk/>
            <pc:sldMk cId="1418024642" sldId="343"/>
            <ac:spMk id="96" creationId="{3E725317-F481-3250-7761-1BC30FB2FBED}"/>
          </ac:spMkLst>
        </pc:spChg>
        <pc:spChg chg="mod">
          <ac:chgData name="Kim Bélanger-Baillargeon" userId="61e8c17a-4f44-4a20-848f-58a57c92f1ad" providerId="ADAL" clId="{E5F12DC0-39E9-46BF-8AF2-4B2FEF0E1AB0}" dt="2022-12-21T20:08:09.047" v="349"/>
          <ac:spMkLst>
            <pc:docMk/>
            <pc:sldMk cId="1418024642" sldId="343"/>
            <ac:spMk id="97" creationId="{D2105130-5359-53CF-E2DC-EF6899276DF5}"/>
          </ac:spMkLst>
        </pc:spChg>
        <pc:spChg chg="mod">
          <ac:chgData name="Kim Bélanger-Baillargeon" userId="61e8c17a-4f44-4a20-848f-58a57c92f1ad" providerId="ADAL" clId="{E5F12DC0-39E9-46BF-8AF2-4B2FEF0E1AB0}" dt="2022-12-21T20:08:09.047" v="349"/>
          <ac:spMkLst>
            <pc:docMk/>
            <pc:sldMk cId="1418024642" sldId="343"/>
            <ac:spMk id="98" creationId="{78EC516E-3884-4A3D-1235-7C2CFD9867C0}"/>
          </ac:spMkLst>
        </pc:spChg>
        <pc:spChg chg="mod">
          <ac:chgData name="Kim Bélanger-Baillargeon" userId="61e8c17a-4f44-4a20-848f-58a57c92f1ad" providerId="ADAL" clId="{E5F12DC0-39E9-46BF-8AF2-4B2FEF0E1AB0}" dt="2022-12-21T20:08:09.047" v="349"/>
          <ac:spMkLst>
            <pc:docMk/>
            <pc:sldMk cId="1418024642" sldId="343"/>
            <ac:spMk id="99" creationId="{2D5EA8B4-973A-2215-D659-ABE13DD9B206}"/>
          </ac:spMkLst>
        </pc:spChg>
        <pc:spChg chg="mod">
          <ac:chgData name="Kim Bélanger-Baillargeon" userId="61e8c17a-4f44-4a20-848f-58a57c92f1ad" providerId="ADAL" clId="{E5F12DC0-39E9-46BF-8AF2-4B2FEF0E1AB0}" dt="2022-12-21T20:08:09.047" v="349"/>
          <ac:spMkLst>
            <pc:docMk/>
            <pc:sldMk cId="1418024642" sldId="343"/>
            <ac:spMk id="100" creationId="{C2AF9CD6-B576-C74C-82C5-2B3AE980BAFA}"/>
          </ac:spMkLst>
        </pc:spChg>
        <pc:spChg chg="mod">
          <ac:chgData name="Kim Bélanger-Baillargeon" userId="61e8c17a-4f44-4a20-848f-58a57c92f1ad" providerId="ADAL" clId="{E5F12DC0-39E9-46BF-8AF2-4B2FEF0E1AB0}" dt="2022-12-21T20:08:09.047" v="349"/>
          <ac:spMkLst>
            <pc:docMk/>
            <pc:sldMk cId="1418024642" sldId="343"/>
            <ac:spMk id="101" creationId="{50C961C5-6C78-F8A3-C08F-FE9A62D9ED3B}"/>
          </ac:spMkLst>
        </pc:spChg>
        <pc:spChg chg="mod">
          <ac:chgData name="Kim Bélanger-Baillargeon" userId="61e8c17a-4f44-4a20-848f-58a57c92f1ad" providerId="ADAL" clId="{E5F12DC0-39E9-46BF-8AF2-4B2FEF0E1AB0}" dt="2022-12-21T20:08:09.047" v="349"/>
          <ac:spMkLst>
            <pc:docMk/>
            <pc:sldMk cId="1418024642" sldId="343"/>
            <ac:spMk id="102" creationId="{9C733AB0-7C01-DB7F-FE6E-4F18DE648425}"/>
          </ac:spMkLst>
        </pc:spChg>
        <pc:spChg chg="mod">
          <ac:chgData name="Kim Bélanger-Baillargeon" userId="61e8c17a-4f44-4a20-848f-58a57c92f1ad" providerId="ADAL" clId="{E5F12DC0-39E9-46BF-8AF2-4B2FEF0E1AB0}" dt="2022-12-21T20:08:09.047" v="349"/>
          <ac:spMkLst>
            <pc:docMk/>
            <pc:sldMk cId="1418024642" sldId="343"/>
            <ac:spMk id="103" creationId="{E76D25E0-850B-ACA3-FC84-CA91C2A8E7C8}"/>
          </ac:spMkLst>
        </pc:spChg>
        <pc:spChg chg="mod">
          <ac:chgData name="Kim Bélanger-Baillargeon" userId="61e8c17a-4f44-4a20-848f-58a57c92f1ad" providerId="ADAL" clId="{E5F12DC0-39E9-46BF-8AF2-4B2FEF0E1AB0}" dt="2022-12-21T20:08:09.047" v="349"/>
          <ac:spMkLst>
            <pc:docMk/>
            <pc:sldMk cId="1418024642" sldId="343"/>
            <ac:spMk id="104" creationId="{3513BD0C-FCE8-50A0-4688-3A381C636971}"/>
          </ac:spMkLst>
        </pc:spChg>
        <pc:spChg chg="mod">
          <ac:chgData name="Kim Bélanger-Baillargeon" userId="61e8c17a-4f44-4a20-848f-58a57c92f1ad" providerId="ADAL" clId="{E5F12DC0-39E9-46BF-8AF2-4B2FEF0E1AB0}" dt="2022-12-21T20:08:09.047" v="349"/>
          <ac:spMkLst>
            <pc:docMk/>
            <pc:sldMk cId="1418024642" sldId="343"/>
            <ac:spMk id="105" creationId="{60A81CA0-9034-DC58-7894-17719445346B}"/>
          </ac:spMkLst>
        </pc:spChg>
        <pc:spChg chg="mod">
          <ac:chgData name="Kim Bélanger-Baillargeon" userId="61e8c17a-4f44-4a20-848f-58a57c92f1ad" providerId="ADAL" clId="{E5F12DC0-39E9-46BF-8AF2-4B2FEF0E1AB0}" dt="2022-12-21T20:08:09.047" v="349"/>
          <ac:spMkLst>
            <pc:docMk/>
            <pc:sldMk cId="1418024642" sldId="343"/>
            <ac:spMk id="109" creationId="{9F3C80F9-79D7-71E2-7AFC-91B7BACA88C6}"/>
          </ac:spMkLst>
        </pc:spChg>
        <pc:spChg chg="mod">
          <ac:chgData name="Kim Bélanger-Baillargeon" userId="61e8c17a-4f44-4a20-848f-58a57c92f1ad" providerId="ADAL" clId="{E5F12DC0-39E9-46BF-8AF2-4B2FEF0E1AB0}" dt="2022-12-21T20:08:09.047" v="349"/>
          <ac:spMkLst>
            <pc:docMk/>
            <pc:sldMk cId="1418024642" sldId="343"/>
            <ac:spMk id="110" creationId="{09C70A17-5AD0-76F9-83C3-8487B9887143}"/>
          </ac:spMkLst>
        </pc:spChg>
        <pc:spChg chg="mod">
          <ac:chgData name="Kim Bélanger-Baillargeon" userId="61e8c17a-4f44-4a20-848f-58a57c92f1ad" providerId="ADAL" clId="{E5F12DC0-39E9-46BF-8AF2-4B2FEF0E1AB0}" dt="2022-12-21T20:08:09.047" v="349"/>
          <ac:spMkLst>
            <pc:docMk/>
            <pc:sldMk cId="1418024642" sldId="343"/>
            <ac:spMk id="111" creationId="{D38167A1-6919-B672-A595-FAA3F1E62DA4}"/>
          </ac:spMkLst>
        </pc:spChg>
        <pc:spChg chg="mod">
          <ac:chgData name="Kim Bélanger-Baillargeon" userId="61e8c17a-4f44-4a20-848f-58a57c92f1ad" providerId="ADAL" clId="{E5F12DC0-39E9-46BF-8AF2-4B2FEF0E1AB0}" dt="2022-12-21T20:08:09.047" v="349"/>
          <ac:spMkLst>
            <pc:docMk/>
            <pc:sldMk cId="1418024642" sldId="343"/>
            <ac:spMk id="112" creationId="{E839D0E9-CA1E-7F28-5642-1DB20E726ED7}"/>
          </ac:spMkLst>
        </pc:spChg>
        <pc:spChg chg="mod">
          <ac:chgData name="Kim Bélanger-Baillargeon" userId="61e8c17a-4f44-4a20-848f-58a57c92f1ad" providerId="ADAL" clId="{E5F12DC0-39E9-46BF-8AF2-4B2FEF0E1AB0}" dt="2022-12-21T20:08:09.047" v="349"/>
          <ac:spMkLst>
            <pc:docMk/>
            <pc:sldMk cId="1418024642" sldId="343"/>
            <ac:spMk id="113" creationId="{3FAA26D0-A1E4-DB4C-7B5D-E434FB4D5A9D}"/>
          </ac:spMkLst>
        </pc:spChg>
        <pc:spChg chg="mod">
          <ac:chgData name="Kim Bélanger-Baillargeon" userId="61e8c17a-4f44-4a20-848f-58a57c92f1ad" providerId="ADAL" clId="{E5F12DC0-39E9-46BF-8AF2-4B2FEF0E1AB0}" dt="2022-12-21T20:08:09.047" v="349"/>
          <ac:spMkLst>
            <pc:docMk/>
            <pc:sldMk cId="1418024642" sldId="343"/>
            <ac:spMk id="119" creationId="{33E98642-C036-0CAB-CF61-ABC677954418}"/>
          </ac:spMkLst>
        </pc:spChg>
        <pc:spChg chg="mod">
          <ac:chgData name="Kim Bélanger-Baillargeon" userId="61e8c17a-4f44-4a20-848f-58a57c92f1ad" providerId="ADAL" clId="{E5F12DC0-39E9-46BF-8AF2-4B2FEF0E1AB0}" dt="2022-12-21T20:08:09.047" v="349"/>
          <ac:spMkLst>
            <pc:docMk/>
            <pc:sldMk cId="1418024642" sldId="343"/>
            <ac:spMk id="120" creationId="{91AD7AB7-39CE-86D0-008C-6FB70F526802}"/>
          </ac:spMkLst>
        </pc:spChg>
        <pc:spChg chg="mod">
          <ac:chgData name="Kim Bélanger-Baillargeon" userId="61e8c17a-4f44-4a20-848f-58a57c92f1ad" providerId="ADAL" clId="{E5F12DC0-39E9-46BF-8AF2-4B2FEF0E1AB0}" dt="2022-12-21T20:08:09.047" v="349"/>
          <ac:spMkLst>
            <pc:docMk/>
            <pc:sldMk cId="1418024642" sldId="343"/>
            <ac:spMk id="121" creationId="{530AADA9-E4A2-4A6B-B24E-B579018354B6}"/>
          </ac:spMkLst>
        </pc:spChg>
        <pc:spChg chg="mod">
          <ac:chgData name="Kim Bélanger-Baillargeon" userId="61e8c17a-4f44-4a20-848f-58a57c92f1ad" providerId="ADAL" clId="{E5F12DC0-39E9-46BF-8AF2-4B2FEF0E1AB0}" dt="2022-12-21T20:08:09.047" v="349"/>
          <ac:spMkLst>
            <pc:docMk/>
            <pc:sldMk cId="1418024642" sldId="343"/>
            <ac:spMk id="122" creationId="{C0E07B25-97B8-5BC1-ADDF-87193C231850}"/>
          </ac:spMkLst>
        </pc:spChg>
        <pc:spChg chg="mod">
          <ac:chgData name="Kim Bélanger-Baillargeon" userId="61e8c17a-4f44-4a20-848f-58a57c92f1ad" providerId="ADAL" clId="{E5F12DC0-39E9-46BF-8AF2-4B2FEF0E1AB0}" dt="2022-12-21T20:08:09.047" v="349"/>
          <ac:spMkLst>
            <pc:docMk/>
            <pc:sldMk cId="1418024642" sldId="343"/>
            <ac:spMk id="123" creationId="{F6565EC6-CE9E-58AD-B35B-D9FED37C0AB1}"/>
          </ac:spMkLst>
        </pc:spChg>
        <pc:spChg chg="add mod">
          <ac:chgData name="Kim Bélanger-Baillargeon" userId="61e8c17a-4f44-4a20-848f-58a57c92f1ad" providerId="ADAL" clId="{E5F12DC0-39E9-46BF-8AF2-4B2FEF0E1AB0}" dt="2022-12-21T20:08:09.047" v="349"/>
          <ac:spMkLst>
            <pc:docMk/>
            <pc:sldMk cId="1418024642" sldId="343"/>
            <ac:spMk id="124" creationId="{8B51E952-2261-A5C4-9DFB-580312D2ACEB}"/>
          </ac:spMkLst>
        </pc:spChg>
        <pc:spChg chg="add mod">
          <ac:chgData name="Kim Bélanger-Baillargeon" userId="61e8c17a-4f44-4a20-848f-58a57c92f1ad" providerId="ADAL" clId="{E5F12DC0-39E9-46BF-8AF2-4B2FEF0E1AB0}" dt="2022-12-21T20:08:09.047" v="349"/>
          <ac:spMkLst>
            <pc:docMk/>
            <pc:sldMk cId="1418024642" sldId="343"/>
            <ac:spMk id="125" creationId="{49A3CCF1-513A-FDAE-1CEF-CFA107910270}"/>
          </ac:spMkLst>
        </pc:spChg>
        <pc:spChg chg="mod">
          <ac:chgData name="Kim Bélanger-Baillargeon" userId="61e8c17a-4f44-4a20-848f-58a57c92f1ad" providerId="ADAL" clId="{E5F12DC0-39E9-46BF-8AF2-4B2FEF0E1AB0}" dt="2022-12-21T20:08:09.047" v="349"/>
          <ac:spMkLst>
            <pc:docMk/>
            <pc:sldMk cId="1418024642" sldId="343"/>
            <ac:spMk id="129" creationId="{DD6D31FA-8B16-4884-F0DC-0B28CB246348}"/>
          </ac:spMkLst>
        </pc:spChg>
        <pc:spChg chg="mod">
          <ac:chgData name="Kim Bélanger-Baillargeon" userId="61e8c17a-4f44-4a20-848f-58a57c92f1ad" providerId="ADAL" clId="{E5F12DC0-39E9-46BF-8AF2-4B2FEF0E1AB0}" dt="2022-12-21T20:08:09.047" v="349"/>
          <ac:spMkLst>
            <pc:docMk/>
            <pc:sldMk cId="1418024642" sldId="343"/>
            <ac:spMk id="130" creationId="{649C9420-7CC2-032C-267D-24841B978730}"/>
          </ac:spMkLst>
        </pc:spChg>
        <pc:spChg chg="mod">
          <ac:chgData name="Kim Bélanger-Baillargeon" userId="61e8c17a-4f44-4a20-848f-58a57c92f1ad" providerId="ADAL" clId="{E5F12DC0-39E9-46BF-8AF2-4B2FEF0E1AB0}" dt="2022-12-21T20:08:09.047" v="349"/>
          <ac:spMkLst>
            <pc:docMk/>
            <pc:sldMk cId="1418024642" sldId="343"/>
            <ac:spMk id="131" creationId="{D9162FE6-9612-01E0-2B84-2F8894A70E5E}"/>
          </ac:spMkLst>
        </pc:spChg>
        <pc:spChg chg="mod">
          <ac:chgData name="Kim Bélanger-Baillargeon" userId="61e8c17a-4f44-4a20-848f-58a57c92f1ad" providerId="ADAL" clId="{E5F12DC0-39E9-46BF-8AF2-4B2FEF0E1AB0}" dt="2022-12-21T20:08:09.047" v="349"/>
          <ac:spMkLst>
            <pc:docMk/>
            <pc:sldMk cId="1418024642" sldId="343"/>
            <ac:spMk id="132" creationId="{DB622EEB-7CB0-DDF4-DBED-1294BCEC16C9}"/>
          </ac:spMkLst>
        </pc:spChg>
        <pc:spChg chg="mod">
          <ac:chgData name="Kim Bélanger-Baillargeon" userId="61e8c17a-4f44-4a20-848f-58a57c92f1ad" providerId="ADAL" clId="{E5F12DC0-39E9-46BF-8AF2-4B2FEF0E1AB0}" dt="2022-12-21T20:08:09.047" v="349"/>
          <ac:spMkLst>
            <pc:docMk/>
            <pc:sldMk cId="1418024642" sldId="343"/>
            <ac:spMk id="133" creationId="{8B1DA257-4BFB-6736-2507-A3C59B454F53}"/>
          </ac:spMkLst>
        </pc:spChg>
        <pc:spChg chg="mod">
          <ac:chgData name="Kim Bélanger-Baillargeon" userId="61e8c17a-4f44-4a20-848f-58a57c92f1ad" providerId="ADAL" clId="{E5F12DC0-39E9-46BF-8AF2-4B2FEF0E1AB0}" dt="2022-12-21T20:08:09.047" v="349"/>
          <ac:spMkLst>
            <pc:docMk/>
            <pc:sldMk cId="1418024642" sldId="343"/>
            <ac:spMk id="134" creationId="{03357A2B-DD86-0679-37AB-B8FC009A0D27}"/>
          </ac:spMkLst>
        </pc:spChg>
        <pc:spChg chg="add mod">
          <ac:chgData name="Kim Bélanger-Baillargeon" userId="61e8c17a-4f44-4a20-848f-58a57c92f1ad" providerId="ADAL" clId="{E5F12DC0-39E9-46BF-8AF2-4B2FEF0E1AB0}" dt="2022-12-21T20:08:09.047" v="349"/>
          <ac:spMkLst>
            <pc:docMk/>
            <pc:sldMk cId="1418024642" sldId="343"/>
            <ac:spMk id="136" creationId="{258D911F-A122-8036-31CB-3C68485BDCBC}"/>
          </ac:spMkLst>
        </pc:spChg>
        <pc:grpChg chg="add mod">
          <ac:chgData name="Kim Bélanger-Baillargeon" userId="61e8c17a-4f44-4a20-848f-58a57c92f1ad" providerId="ADAL" clId="{E5F12DC0-39E9-46BF-8AF2-4B2FEF0E1AB0}" dt="2022-12-21T20:08:09.047" v="349"/>
          <ac:grpSpMkLst>
            <pc:docMk/>
            <pc:sldMk cId="1418024642" sldId="343"/>
            <ac:grpSpMk id="4" creationId="{AAEC61A2-FD33-5062-BD6E-43F3B6BE73DD}"/>
          </ac:grpSpMkLst>
        </pc:grpChg>
        <pc:grpChg chg="mod">
          <ac:chgData name="Kim Bélanger-Baillargeon" userId="61e8c17a-4f44-4a20-848f-58a57c92f1ad" providerId="ADAL" clId="{E5F12DC0-39E9-46BF-8AF2-4B2FEF0E1AB0}" dt="2022-12-21T20:08:09.047" v="349"/>
          <ac:grpSpMkLst>
            <pc:docMk/>
            <pc:sldMk cId="1418024642" sldId="343"/>
            <ac:grpSpMk id="5" creationId="{C23E0AE4-1080-6CC0-A07A-ABC083464EF0}"/>
          </ac:grpSpMkLst>
        </pc:grpChg>
        <pc:grpChg chg="mod">
          <ac:chgData name="Kim Bélanger-Baillargeon" userId="61e8c17a-4f44-4a20-848f-58a57c92f1ad" providerId="ADAL" clId="{E5F12DC0-39E9-46BF-8AF2-4B2FEF0E1AB0}" dt="2022-12-21T20:08:09.047" v="349"/>
          <ac:grpSpMkLst>
            <pc:docMk/>
            <pc:sldMk cId="1418024642" sldId="343"/>
            <ac:grpSpMk id="6" creationId="{519DFACE-EC07-D4EB-5C55-F211FDDF0232}"/>
          </ac:grpSpMkLst>
        </pc:grpChg>
        <pc:grpChg chg="mod">
          <ac:chgData name="Kim Bélanger-Baillargeon" userId="61e8c17a-4f44-4a20-848f-58a57c92f1ad" providerId="ADAL" clId="{E5F12DC0-39E9-46BF-8AF2-4B2FEF0E1AB0}" dt="2022-12-21T20:08:09.047" v="349"/>
          <ac:grpSpMkLst>
            <pc:docMk/>
            <pc:sldMk cId="1418024642" sldId="343"/>
            <ac:grpSpMk id="7" creationId="{2E70ADD2-0F67-10D1-F1E6-CED9243418F6}"/>
          </ac:grpSpMkLst>
        </pc:grpChg>
        <pc:grpChg chg="mod">
          <ac:chgData name="Kim Bélanger-Baillargeon" userId="61e8c17a-4f44-4a20-848f-58a57c92f1ad" providerId="ADAL" clId="{E5F12DC0-39E9-46BF-8AF2-4B2FEF0E1AB0}" dt="2022-12-21T20:08:09.047" v="349"/>
          <ac:grpSpMkLst>
            <pc:docMk/>
            <pc:sldMk cId="1418024642" sldId="343"/>
            <ac:grpSpMk id="8" creationId="{353E4444-F54E-15D1-7C9B-C3FAC1691BED}"/>
          </ac:grpSpMkLst>
        </pc:grpChg>
        <pc:grpChg chg="mod">
          <ac:chgData name="Kim Bélanger-Baillargeon" userId="61e8c17a-4f44-4a20-848f-58a57c92f1ad" providerId="ADAL" clId="{E5F12DC0-39E9-46BF-8AF2-4B2FEF0E1AB0}" dt="2022-12-21T20:08:09.047" v="349"/>
          <ac:grpSpMkLst>
            <pc:docMk/>
            <pc:sldMk cId="1418024642" sldId="343"/>
            <ac:grpSpMk id="9" creationId="{D3CF0C20-DC9C-C66F-AE7E-C7969C0B97F5}"/>
          </ac:grpSpMkLst>
        </pc:grpChg>
        <pc:grpChg chg="mod">
          <ac:chgData name="Kim Bélanger-Baillargeon" userId="61e8c17a-4f44-4a20-848f-58a57c92f1ad" providerId="ADAL" clId="{E5F12DC0-39E9-46BF-8AF2-4B2FEF0E1AB0}" dt="2022-12-21T20:08:09.047" v="349"/>
          <ac:grpSpMkLst>
            <pc:docMk/>
            <pc:sldMk cId="1418024642" sldId="343"/>
            <ac:grpSpMk id="10" creationId="{376709F8-7251-CD2B-E485-AD350BAA55D2}"/>
          </ac:grpSpMkLst>
        </pc:grpChg>
        <pc:grpChg chg="mod">
          <ac:chgData name="Kim Bélanger-Baillargeon" userId="61e8c17a-4f44-4a20-848f-58a57c92f1ad" providerId="ADAL" clId="{E5F12DC0-39E9-46BF-8AF2-4B2FEF0E1AB0}" dt="2022-12-21T20:08:09.047" v="349"/>
          <ac:grpSpMkLst>
            <pc:docMk/>
            <pc:sldMk cId="1418024642" sldId="343"/>
            <ac:grpSpMk id="11" creationId="{EFF09A39-2E1E-FFCC-4FA5-D2472458B34B}"/>
          </ac:grpSpMkLst>
        </pc:grpChg>
        <pc:grpChg chg="mod">
          <ac:chgData name="Kim Bélanger-Baillargeon" userId="61e8c17a-4f44-4a20-848f-58a57c92f1ad" providerId="ADAL" clId="{E5F12DC0-39E9-46BF-8AF2-4B2FEF0E1AB0}" dt="2022-12-21T20:08:09.047" v="349"/>
          <ac:grpSpMkLst>
            <pc:docMk/>
            <pc:sldMk cId="1418024642" sldId="343"/>
            <ac:grpSpMk id="13" creationId="{89483897-6C73-5E62-F0D5-89FB5CF5BF46}"/>
          </ac:grpSpMkLst>
        </pc:grpChg>
        <pc:grpChg chg="mod">
          <ac:chgData name="Kim Bélanger-Baillargeon" userId="61e8c17a-4f44-4a20-848f-58a57c92f1ad" providerId="ADAL" clId="{E5F12DC0-39E9-46BF-8AF2-4B2FEF0E1AB0}" dt="2022-12-21T20:08:09.047" v="349"/>
          <ac:grpSpMkLst>
            <pc:docMk/>
            <pc:sldMk cId="1418024642" sldId="343"/>
            <ac:grpSpMk id="20" creationId="{CE4984A8-6335-F733-D264-4EE6A84AECCC}"/>
          </ac:grpSpMkLst>
        </pc:grpChg>
        <pc:grpChg chg="mod">
          <ac:chgData name="Kim Bélanger-Baillargeon" userId="61e8c17a-4f44-4a20-848f-58a57c92f1ad" providerId="ADAL" clId="{E5F12DC0-39E9-46BF-8AF2-4B2FEF0E1AB0}" dt="2022-12-21T20:08:09.047" v="349"/>
          <ac:grpSpMkLst>
            <pc:docMk/>
            <pc:sldMk cId="1418024642" sldId="343"/>
            <ac:grpSpMk id="21" creationId="{AB9229F2-C133-1CA2-2A18-01FED31859DA}"/>
          </ac:grpSpMkLst>
        </pc:grpChg>
        <pc:grpChg chg="mod">
          <ac:chgData name="Kim Bélanger-Baillargeon" userId="61e8c17a-4f44-4a20-848f-58a57c92f1ad" providerId="ADAL" clId="{E5F12DC0-39E9-46BF-8AF2-4B2FEF0E1AB0}" dt="2022-12-21T20:08:09.047" v="349"/>
          <ac:grpSpMkLst>
            <pc:docMk/>
            <pc:sldMk cId="1418024642" sldId="343"/>
            <ac:grpSpMk id="24" creationId="{BCDB8752-2FBD-9DA0-EC91-8A0DF1480B9A}"/>
          </ac:grpSpMkLst>
        </pc:grpChg>
        <pc:grpChg chg="mod">
          <ac:chgData name="Kim Bélanger-Baillargeon" userId="61e8c17a-4f44-4a20-848f-58a57c92f1ad" providerId="ADAL" clId="{E5F12DC0-39E9-46BF-8AF2-4B2FEF0E1AB0}" dt="2022-12-21T20:08:09.047" v="349"/>
          <ac:grpSpMkLst>
            <pc:docMk/>
            <pc:sldMk cId="1418024642" sldId="343"/>
            <ac:grpSpMk id="48" creationId="{47AC18EE-5654-8B2F-3C09-35D54F153ECB}"/>
          </ac:grpSpMkLst>
        </pc:grpChg>
        <pc:grpChg chg="mod">
          <ac:chgData name="Kim Bélanger-Baillargeon" userId="61e8c17a-4f44-4a20-848f-58a57c92f1ad" providerId="ADAL" clId="{E5F12DC0-39E9-46BF-8AF2-4B2FEF0E1AB0}" dt="2022-12-21T20:08:09.047" v="349"/>
          <ac:grpSpMkLst>
            <pc:docMk/>
            <pc:sldMk cId="1418024642" sldId="343"/>
            <ac:grpSpMk id="54" creationId="{75FB11D1-14C3-A90D-EDEE-6FCB3B2E57C7}"/>
          </ac:grpSpMkLst>
        </pc:grpChg>
        <pc:grpChg chg="mod">
          <ac:chgData name="Kim Bélanger-Baillargeon" userId="61e8c17a-4f44-4a20-848f-58a57c92f1ad" providerId="ADAL" clId="{E5F12DC0-39E9-46BF-8AF2-4B2FEF0E1AB0}" dt="2022-12-21T20:08:09.047" v="349"/>
          <ac:grpSpMkLst>
            <pc:docMk/>
            <pc:sldMk cId="1418024642" sldId="343"/>
            <ac:grpSpMk id="55" creationId="{34770327-90BF-9786-1E7C-2711B48D08DF}"/>
          </ac:grpSpMkLst>
        </pc:grpChg>
        <pc:grpChg chg="mod">
          <ac:chgData name="Kim Bélanger-Baillargeon" userId="61e8c17a-4f44-4a20-848f-58a57c92f1ad" providerId="ADAL" clId="{E5F12DC0-39E9-46BF-8AF2-4B2FEF0E1AB0}" dt="2022-12-21T20:08:09.047" v="349"/>
          <ac:grpSpMkLst>
            <pc:docMk/>
            <pc:sldMk cId="1418024642" sldId="343"/>
            <ac:grpSpMk id="58" creationId="{EC125522-2EDB-C004-0E9B-7E21769AF671}"/>
          </ac:grpSpMkLst>
        </pc:grpChg>
        <pc:grpChg chg="add mod">
          <ac:chgData name="Kim Bélanger-Baillargeon" userId="61e8c17a-4f44-4a20-848f-58a57c92f1ad" providerId="ADAL" clId="{E5F12DC0-39E9-46BF-8AF2-4B2FEF0E1AB0}" dt="2022-12-21T20:08:09.047" v="349"/>
          <ac:grpSpMkLst>
            <pc:docMk/>
            <pc:sldMk cId="1418024642" sldId="343"/>
            <ac:grpSpMk id="64" creationId="{D34F2394-458A-1BF1-0621-282C12D3E358}"/>
          </ac:grpSpMkLst>
        </pc:grpChg>
        <pc:grpChg chg="mod">
          <ac:chgData name="Kim Bélanger-Baillargeon" userId="61e8c17a-4f44-4a20-848f-58a57c92f1ad" providerId="ADAL" clId="{E5F12DC0-39E9-46BF-8AF2-4B2FEF0E1AB0}" dt="2022-12-21T20:08:09.047" v="349"/>
          <ac:grpSpMkLst>
            <pc:docMk/>
            <pc:sldMk cId="1418024642" sldId="343"/>
            <ac:grpSpMk id="65" creationId="{6AEFE542-77EE-4798-140E-BECE54ACB073}"/>
          </ac:grpSpMkLst>
        </pc:grpChg>
        <pc:grpChg chg="mod">
          <ac:chgData name="Kim Bélanger-Baillargeon" userId="61e8c17a-4f44-4a20-848f-58a57c92f1ad" providerId="ADAL" clId="{E5F12DC0-39E9-46BF-8AF2-4B2FEF0E1AB0}" dt="2022-12-21T20:08:09.047" v="349"/>
          <ac:grpSpMkLst>
            <pc:docMk/>
            <pc:sldMk cId="1418024642" sldId="343"/>
            <ac:grpSpMk id="66" creationId="{4CBA5209-4D59-BE70-85F0-7A3583AB1981}"/>
          </ac:grpSpMkLst>
        </pc:grpChg>
        <pc:grpChg chg="mod">
          <ac:chgData name="Kim Bélanger-Baillargeon" userId="61e8c17a-4f44-4a20-848f-58a57c92f1ad" providerId="ADAL" clId="{E5F12DC0-39E9-46BF-8AF2-4B2FEF0E1AB0}" dt="2022-12-21T20:08:09.047" v="349"/>
          <ac:grpSpMkLst>
            <pc:docMk/>
            <pc:sldMk cId="1418024642" sldId="343"/>
            <ac:grpSpMk id="67" creationId="{BAAB96FA-2CB7-4504-2729-CD7400F71FBA}"/>
          </ac:grpSpMkLst>
        </pc:grpChg>
        <pc:grpChg chg="mod">
          <ac:chgData name="Kim Bélanger-Baillargeon" userId="61e8c17a-4f44-4a20-848f-58a57c92f1ad" providerId="ADAL" clId="{E5F12DC0-39E9-46BF-8AF2-4B2FEF0E1AB0}" dt="2022-12-21T20:08:09.047" v="349"/>
          <ac:grpSpMkLst>
            <pc:docMk/>
            <pc:sldMk cId="1418024642" sldId="343"/>
            <ac:grpSpMk id="68" creationId="{20E66150-2254-C1EC-9CA4-0C58B3B8739A}"/>
          </ac:grpSpMkLst>
        </pc:grpChg>
        <pc:grpChg chg="mod">
          <ac:chgData name="Kim Bélanger-Baillargeon" userId="61e8c17a-4f44-4a20-848f-58a57c92f1ad" providerId="ADAL" clId="{E5F12DC0-39E9-46BF-8AF2-4B2FEF0E1AB0}" dt="2022-12-21T20:08:09.047" v="349"/>
          <ac:grpSpMkLst>
            <pc:docMk/>
            <pc:sldMk cId="1418024642" sldId="343"/>
            <ac:grpSpMk id="69" creationId="{92A85B21-E5A6-A7E2-9097-9D6E8A6E41DF}"/>
          </ac:grpSpMkLst>
        </pc:grpChg>
        <pc:grpChg chg="mod">
          <ac:chgData name="Kim Bélanger-Baillargeon" userId="61e8c17a-4f44-4a20-848f-58a57c92f1ad" providerId="ADAL" clId="{E5F12DC0-39E9-46BF-8AF2-4B2FEF0E1AB0}" dt="2022-12-21T20:08:09.047" v="349"/>
          <ac:grpSpMkLst>
            <pc:docMk/>
            <pc:sldMk cId="1418024642" sldId="343"/>
            <ac:grpSpMk id="70" creationId="{19B5CB14-1F6C-7C5A-4009-61D6A3D4F9FC}"/>
          </ac:grpSpMkLst>
        </pc:grpChg>
        <pc:grpChg chg="mod">
          <ac:chgData name="Kim Bélanger-Baillargeon" userId="61e8c17a-4f44-4a20-848f-58a57c92f1ad" providerId="ADAL" clId="{E5F12DC0-39E9-46BF-8AF2-4B2FEF0E1AB0}" dt="2022-12-21T20:08:09.047" v="349"/>
          <ac:grpSpMkLst>
            <pc:docMk/>
            <pc:sldMk cId="1418024642" sldId="343"/>
            <ac:grpSpMk id="71" creationId="{5CE954A9-92A8-95DC-BB5A-EAEE879CD2B4}"/>
          </ac:grpSpMkLst>
        </pc:grpChg>
        <pc:grpChg chg="mod">
          <ac:chgData name="Kim Bélanger-Baillargeon" userId="61e8c17a-4f44-4a20-848f-58a57c92f1ad" providerId="ADAL" clId="{E5F12DC0-39E9-46BF-8AF2-4B2FEF0E1AB0}" dt="2022-12-21T20:08:09.047" v="349"/>
          <ac:grpSpMkLst>
            <pc:docMk/>
            <pc:sldMk cId="1418024642" sldId="343"/>
            <ac:grpSpMk id="73" creationId="{CE41D9A5-C106-E3DB-DF61-14C2B7F27BF6}"/>
          </ac:grpSpMkLst>
        </pc:grpChg>
        <pc:grpChg chg="mod">
          <ac:chgData name="Kim Bélanger-Baillargeon" userId="61e8c17a-4f44-4a20-848f-58a57c92f1ad" providerId="ADAL" clId="{E5F12DC0-39E9-46BF-8AF2-4B2FEF0E1AB0}" dt="2022-12-21T20:08:09.047" v="349"/>
          <ac:grpSpMkLst>
            <pc:docMk/>
            <pc:sldMk cId="1418024642" sldId="343"/>
            <ac:grpSpMk id="80" creationId="{9859209C-9C57-074A-0367-CB1EB0652740}"/>
          </ac:grpSpMkLst>
        </pc:grpChg>
        <pc:grpChg chg="mod">
          <ac:chgData name="Kim Bélanger-Baillargeon" userId="61e8c17a-4f44-4a20-848f-58a57c92f1ad" providerId="ADAL" clId="{E5F12DC0-39E9-46BF-8AF2-4B2FEF0E1AB0}" dt="2022-12-21T20:08:09.047" v="349"/>
          <ac:grpSpMkLst>
            <pc:docMk/>
            <pc:sldMk cId="1418024642" sldId="343"/>
            <ac:grpSpMk id="81" creationId="{3347F63B-98EF-7314-35CE-8566D4F3F709}"/>
          </ac:grpSpMkLst>
        </pc:grpChg>
        <pc:grpChg chg="mod">
          <ac:chgData name="Kim Bélanger-Baillargeon" userId="61e8c17a-4f44-4a20-848f-58a57c92f1ad" providerId="ADAL" clId="{E5F12DC0-39E9-46BF-8AF2-4B2FEF0E1AB0}" dt="2022-12-21T20:08:09.047" v="349"/>
          <ac:grpSpMkLst>
            <pc:docMk/>
            <pc:sldMk cId="1418024642" sldId="343"/>
            <ac:grpSpMk id="84" creationId="{0195FCFF-B2D1-F527-E87A-E4E15BB54896}"/>
          </ac:grpSpMkLst>
        </pc:grpChg>
        <pc:grpChg chg="mod">
          <ac:chgData name="Kim Bélanger-Baillargeon" userId="61e8c17a-4f44-4a20-848f-58a57c92f1ad" providerId="ADAL" clId="{E5F12DC0-39E9-46BF-8AF2-4B2FEF0E1AB0}" dt="2022-12-21T20:08:09.047" v="349"/>
          <ac:grpSpMkLst>
            <pc:docMk/>
            <pc:sldMk cId="1418024642" sldId="343"/>
            <ac:grpSpMk id="108" creationId="{36F787FA-46C5-0880-AECF-B5E95A9A7458}"/>
          </ac:grpSpMkLst>
        </pc:grpChg>
        <pc:grpChg chg="mod">
          <ac:chgData name="Kim Bélanger-Baillargeon" userId="61e8c17a-4f44-4a20-848f-58a57c92f1ad" providerId="ADAL" clId="{E5F12DC0-39E9-46BF-8AF2-4B2FEF0E1AB0}" dt="2022-12-21T20:08:09.047" v="349"/>
          <ac:grpSpMkLst>
            <pc:docMk/>
            <pc:sldMk cId="1418024642" sldId="343"/>
            <ac:grpSpMk id="114" creationId="{9DBA27FD-EFB8-D58C-13FD-D4FEB62C2339}"/>
          </ac:grpSpMkLst>
        </pc:grpChg>
        <pc:grpChg chg="mod">
          <ac:chgData name="Kim Bélanger-Baillargeon" userId="61e8c17a-4f44-4a20-848f-58a57c92f1ad" providerId="ADAL" clId="{E5F12DC0-39E9-46BF-8AF2-4B2FEF0E1AB0}" dt="2022-12-21T20:08:09.047" v="349"/>
          <ac:grpSpMkLst>
            <pc:docMk/>
            <pc:sldMk cId="1418024642" sldId="343"/>
            <ac:grpSpMk id="115" creationId="{CBD26B19-1CA0-4820-8D61-0046F334C6EF}"/>
          </ac:grpSpMkLst>
        </pc:grpChg>
        <pc:grpChg chg="mod">
          <ac:chgData name="Kim Bélanger-Baillargeon" userId="61e8c17a-4f44-4a20-848f-58a57c92f1ad" providerId="ADAL" clId="{E5F12DC0-39E9-46BF-8AF2-4B2FEF0E1AB0}" dt="2022-12-21T20:08:09.047" v="349"/>
          <ac:grpSpMkLst>
            <pc:docMk/>
            <pc:sldMk cId="1418024642" sldId="343"/>
            <ac:grpSpMk id="118" creationId="{98659AE8-C7FB-DBBC-12CB-2AF413842F37}"/>
          </ac:grpSpMkLst>
        </pc:grpChg>
        <pc:grpChg chg="add mod">
          <ac:chgData name="Kim Bélanger-Baillargeon" userId="61e8c17a-4f44-4a20-848f-58a57c92f1ad" providerId="ADAL" clId="{E5F12DC0-39E9-46BF-8AF2-4B2FEF0E1AB0}" dt="2022-12-21T20:08:09.047" v="349"/>
          <ac:grpSpMkLst>
            <pc:docMk/>
            <pc:sldMk cId="1418024642" sldId="343"/>
            <ac:grpSpMk id="128" creationId="{1F208662-9EF3-F029-1457-AB1297DF28E5}"/>
          </ac:grpSpMkLst>
        </pc:grpChg>
        <pc:picChg chg="mod">
          <ac:chgData name="Kim Bélanger-Baillargeon" userId="61e8c17a-4f44-4a20-848f-58a57c92f1ad" providerId="ADAL" clId="{E5F12DC0-39E9-46BF-8AF2-4B2FEF0E1AB0}" dt="2022-12-21T20:08:09.047" v="349"/>
          <ac:picMkLst>
            <pc:docMk/>
            <pc:sldMk cId="1418024642" sldId="343"/>
            <ac:picMk id="22" creationId="{6C9D4B76-2800-AACC-BDA6-42BDEB912AB4}"/>
          </ac:picMkLst>
        </pc:picChg>
        <pc:picChg chg="mod">
          <ac:chgData name="Kim Bélanger-Baillargeon" userId="61e8c17a-4f44-4a20-848f-58a57c92f1ad" providerId="ADAL" clId="{E5F12DC0-39E9-46BF-8AF2-4B2FEF0E1AB0}" dt="2022-12-21T20:08:09.047" v="349"/>
          <ac:picMkLst>
            <pc:docMk/>
            <pc:sldMk cId="1418024642" sldId="343"/>
            <ac:picMk id="23" creationId="{685FB3FD-C7C4-95DB-A8B2-7B08628C025B}"/>
          </ac:picMkLst>
        </pc:picChg>
        <pc:picChg chg="mod">
          <ac:chgData name="Kim Bélanger-Baillargeon" userId="61e8c17a-4f44-4a20-848f-58a57c92f1ad" providerId="ADAL" clId="{E5F12DC0-39E9-46BF-8AF2-4B2FEF0E1AB0}" dt="2022-12-21T20:08:09.047" v="349"/>
          <ac:picMkLst>
            <pc:docMk/>
            <pc:sldMk cId="1418024642" sldId="343"/>
            <ac:picMk id="46" creationId="{C53E16E9-5386-819F-9A19-3B95531113E8}"/>
          </ac:picMkLst>
        </pc:picChg>
        <pc:picChg chg="mod">
          <ac:chgData name="Kim Bélanger-Baillargeon" userId="61e8c17a-4f44-4a20-848f-58a57c92f1ad" providerId="ADAL" clId="{E5F12DC0-39E9-46BF-8AF2-4B2FEF0E1AB0}" dt="2022-12-21T20:08:09.047" v="349"/>
          <ac:picMkLst>
            <pc:docMk/>
            <pc:sldMk cId="1418024642" sldId="343"/>
            <ac:picMk id="47" creationId="{6EBA56AB-3927-FD6C-9A69-1E9DC9522F28}"/>
          </ac:picMkLst>
        </pc:picChg>
        <pc:picChg chg="mod">
          <ac:chgData name="Kim Bélanger-Baillargeon" userId="61e8c17a-4f44-4a20-848f-58a57c92f1ad" providerId="ADAL" clId="{E5F12DC0-39E9-46BF-8AF2-4B2FEF0E1AB0}" dt="2022-12-21T20:08:09.047" v="349"/>
          <ac:picMkLst>
            <pc:docMk/>
            <pc:sldMk cId="1418024642" sldId="343"/>
            <ac:picMk id="56" creationId="{E754193C-BD0C-6605-2D33-FE06D86CD7D9}"/>
          </ac:picMkLst>
        </pc:picChg>
        <pc:picChg chg="mod">
          <ac:chgData name="Kim Bélanger-Baillargeon" userId="61e8c17a-4f44-4a20-848f-58a57c92f1ad" providerId="ADAL" clId="{E5F12DC0-39E9-46BF-8AF2-4B2FEF0E1AB0}" dt="2022-12-21T20:08:09.047" v="349"/>
          <ac:picMkLst>
            <pc:docMk/>
            <pc:sldMk cId="1418024642" sldId="343"/>
            <ac:picMk id="57" creationId="{7223DA67-7934-7FEF-8C64-A75A1F2324E4}"/>
          </ac:picMkLst>
        </pc:picChg>
        <pc:picChg chg="mod">
          <ac:chgData name="Kim Bélanger-Baillargeon" userId="61e8c17a-4f44-4a20-848f-58a57c92f1ad" providerId="ADAL" clId="{E5F12DC0-39E9-46BF-8AF2-4B2FEF0E1AB0}" dt="2022-12-21T20:08:09.047" v="349"/>
          <ac:picMkLst>
            <pc:docMk/>
            <pc:sldMk cId="1418024642" sldId="343"/>
            <ac:picMk id="82" creationId="{A7C2D0FB-E46A-4D1E-B0BB-CAF5588FC140}"/>
          </ac:picMkLst>
        </pc:picChg>
        <pc:picChg chg="mod">
          <ac:chgData name="Kim Bélanger-Baillargeon" userId="61e8c17a-4f44-4a20-848f-58a57c92f1ad" providerId="ADAL" clId="{E5F12DC0-39E9-46BF-8AF2-4B2FEF0E1AB0}" dt="2022-12-21T20:08:09.047" v="349"/>
          <ac:picMkLst>
            <pc:docMk/>
            <pc:sldMk cId="1418024642" sldId="343"/>
            <ac:picMk id="83" creationId="{A9A73C23-43C9-C6FA-B4A9-3F42AEC9177B}"/>
          </ac:picMkLst>
        </pc:picChg>
        <pc:picChg chg="mod">
          <ac:chgData name="Kim Bélanger-Baillargeon" userId="61e8c17a-4f44-4a20-848f-58a57c92f1ad" providerId="ADAL" clId="{E5F12DC0-39E9-46BF-8AF2-4B2FEF0E1AB0}" dt="2022-12-21T20:08:09.047" v="349"/>
          <ac:picMkLst>
            <pc:docMk/>
            <pc:sldMk cId="1418024642" sldId="343"/>
            <ac:picMk id="106" creationId="{327F4868-ACD1-C0F4-D2C8-49113F48C7EE}"/>
          </ac:picMkLst>
        </pc:picChg>
        <pc:picChg chg="mod">
          <ac:chgData name="Kim Bélanger-Baillargeon" userId="61e8c17a-4f44-4a20-848f-58a57c92f1ad" providerId="ADAL" clId="{E5F12DC0-39E9-46BF-8AF2-4B2FEF0E1AB0}" dt="2022-12-21T20:08:09.047" v="349"/>
          <ac:picMkLst>
            <pc:docMk/>
            <pc:sldMk cId="1418024642" sldId="343"/>
            <ac:picMk id="107" creationId="{32902731-C53C-CF3A-3828-A12CB8501A5C}"/>
          </ac:picMkLst>
        </pc:picChg>
        <pc:picChg chg="mod">
          <ac:chgData name="Kim Bélanger-Baillargeon" userId="61e8c17a-4f44-4a20-848f-58a57c92f1ad" providerId="ADAL" clId="{E5F12DC0-39E9-46BF-8AF2-4B2FEF0E1AB0}" dt="2022-12-21T20:08:09.047" v="349"/>
          <ac:picMkLst>
            <pc:docMk/>
            <pc:sldMk cId="1418024642" sldId="343"/>
            <ac:picMk id="116" creationId="{EDDC0EA5-C31A-E420-CBCB-3416C59218C7}"/>
          </ac:picMkLst>
        </pc:picChg>
        <pc:picChg chg="mod">
          <ac:chgData name="Kim Bélanger-Baillargeon" userId="61e8c17a-4f44-4a20-848f-58a57c92f1ad" providerId="ADAL" clId="{E5F12DC0-39E9-46BF-8AF2-4B2FEF0E1AB0}" dt="2022-12-21T20:08:09.047" v="349"/>
          <ac:picMkLst>
            <pc:docMk/>
            <pc:sldMk cId="1418024642" sldId="343"/>
            <ac:picMk id="117" creationId="{E154BA31-DAEC-D156-454E-717CCF0C130A}"/>
          </ac:picMkLst>
        </pc:picChg>
        <pc:picChg chg="add mod">
          <ac:chgData name="Kim Bélanger-Baillargeon" userId="61e8c17a-4f44-4a20-848f-58a57c92f1ad" providerId="ADAL" clId="{E5F12DC0-39E9-46BF-8AF2-4B2FEF0E1AB0}" dt="2022-12-21T20:13:11.266" v="356" actId="1076"/>
          <ac:picMkLst>
            <pc:docMk/>
            <pc:sldMk cId="1418024642" sldId="343"/>
            <ac:picMk id="137" creationId="{35819C28-0C45-3CE2-93F1-52B945ED6377}"/>
          </ac:picMkLst>
        </pc:picChg>
        <pc:cxnChg chg="mod">
          <ac:chgData name="Kim Bélanger-Baillargeon" userId="61e8c17a-4f44-4a20-848f-58a57c92f1ad" providerId="ADAL" clId="{E5F12DC0-39E9-46BF-8AF2-4B2FEF0E1AB0}" dt="2022-12-21T20:08:09.047" v="349"/>
          <ac:cxnSpMkLst>
            <pc:docMk/>
            <pc:sldMk cId="1418024642" sldId="343"/>
            <ac:cxnSpMk id="33" creationId="{08DB1D02-56AE-C66A-F902-523CAFACBF92}"/>
          </ac:cxnSpMkLst>
        </pc:cxnChg>
        <pc:cxnChg chg="mod">
          <ac:chgData name="Kim Bélanger-Baillargeon" userId="61e8c17a-4f44-4a20-848f-58a57c92f1ad" providerId="ADAL" clId="{E5F12DC0-39E9-46BF-8AF2-4B2FEF0E1AB0}" dt="2022-12-21T20:08:09.047" v="349"/>
          <ac:cxnSpMkLst>
            <pc:docMk/>
            <pc:sldMk cId="1418024642" sldId="343"/>
            <ac:cxnSpMk id="93" creationId="{2DBA8E50-82B5-D585-8D96-4D39AC132FCC}"/>
          </ac:cxnSpMkLst>
        </pc:cxnChg>
        <pc:cxnChg chg="add mod">
          <ac:chgData name="Kim Bélanger-Baillargeon" userId="61e8c17a-4f44-4a20-848f-58a57c92f1ad" providerId="ADAL" clId="{E5F12DC0-39E9-46BF-8AF2-4B2FEF0E1AB0}" dt="2022-12-21T20:08:09.047" v="349"/>
          <ac:cxnSpMkLst>
            <pc:docMk/>
            <pc:sldMk cId="1418024642" sldId="343"/>
            <ac:cxnSpMk id="126" creationId="{DC32ECD3-A172-5462-8475-2E1FCADB5420}"/>
          </ac:cxnSpMkLst>
        </pc:cxnChg>
        <pc:cxnChg chg="add mod">
          <ac:chgData name="Kim Bélanger-Baillargeon" userId="61e8c17a-4f44-4a20-848f-58a57c92f1ad" providerId="ADAL" clId="{E5F12DC0-39E9-46BF-8AF2-4B2FEF0E1AB0}" dt="2022-12-21T20:08:09.047" v="349"/>
          <ac:cxnSpMkLst>
            <pc:docMk/>
            <pc:sldMk cId="1418024642" sldId="343"/>
            <ac:cxnSpMk id="127" creationId="{AD50F7DE-9738-75E7-5089-706C416D2925}"/>
          </ac:cxnSpMkLst>
        </pc:cxnChg>
        <pc:cxnChg chg="add mod">
          <ac:chgData name="Kim Bélanger-Baillargeon" userId="61e8c17a-4f44-4a20-848f-58a57c92f1ad" providerId="ADAL" clId="{E5F12DC0-39E9-46BF-8AF2-4B2FEF0E1AB0}" dt="2022-12-21T20:08:09.047" v="349"/>
          <ac:cxnSpMkLst>
            <pc:docMk/>
            <pc:sldMk cId="1418024642" sldId="343"/>
            <ac:cxnSpMk id="135" creationId="{F412BD93-C1B0-65CA-1C53-CDD1AB7D9FCA}"/>
          </ac:cxnSpMkLst>
        </pc:cxnChg>
      </pc:sldChg>
      <pc:sldChg chg="addSp delSp modSp new mod modAnim modNotesTx">
        <pc:chgData name="Kim Bélanger-Baillargeon" userId="61e8c17a-4f44-4a20-848f-58a57c92f1ad" providerId="ADAL" clId="{E5F12DC0-39E9-46BF-8AF2-4B2FEF0E1AB0}" dt="2022-12-21T20:13:39.889" v="362"/>
        <pc:sldMkLst>
          <pc:docMk/>
          <pc:sldMk cId="2691096807" sldId="344"/>
        </pc:sldMkLst>
        <pc:spChg chg="del">
          <ac:chgData name="Kim Bélanger-Baillargeon" userId="61e8c17a-4f44-4a20-848f-58a57c92f1ad" providerId="ADAL" clId="{E5F12DC0-39E9-46BF-8AF2-4B2FEF0E1AB0}" dt="2022-12-21T20:13:01.374" v="353" actId="478"/>
          <ac:spMkLst>
            <pc:docMk/>
            <pc:sldMk cId="2691096807" sldId="344"/>
            <ac:spMk id="2" creationId="{69E6E823-5A60-3EC6-416F-4234466E3B9E}"/>
          </ac:spMkLst>
        </pc:spChg>
        <pc:spChg chg="del">
          <ac:chgData name="Kim Bélanger-Baillargeon" userId="61e8c17a-4f44-4a20-848f-58a57c92f1ad" providerId="ADAL" clId="{E5F12DC0-39E9-46BF-8AF2-4B2FEF0E1AB0}" dt="2022-12-21T20:13:02.678" v="354" actId="478"/>
          <ac:spMkLst>
            <pc:docMk/>
            <pc:sldMk cId="2691096807" sldId="344"/>
            <ac:spMk id="3" creationId="{3B655B20-C1CB-5BD4-8364-20709F85E4E4}"/>
          </ac:spMkLst>
        </pc:spChg>
        <pc:spChg chg="del">
          <ac:chgData name="Kim Bélanger-Baillargeon" userId="61e8c17a-4f44-4a20-848f-58a57c92f1ad" providerId="ADAL" clId="{E5F12DC0-39E9-46BF-8AF2-4B2FEF0E1AB0}" dt="2022-12-21T20:13:00.198" v="352" actId="478"/>
          <ac:spMkLst>
            <pc:docMk/>
            <pc:sldMk cId="2691096807" sldId="344"/>
            <ac:spMk id="4" creationId="{C71832A9-656F-9A4C-BD0B-AFA67C12D535}"/>
          </ac:spMkLst>
        </pc:spChg>
        <pc:spChg chg="add mod">
          <ac:chgData name="Kim Bélanger-Baillargeon" userId="61e8c17a-4f44-4a20-848f-58a57c92f1ad" providerId="ADAL" clId="{E5F12DC0-39E9-46BF-8AF2-4B2FEF0E1AB0}" dt="2022-12-21T20:13:34.633" v="361"/>
          <ac:spMkLst>
            <pc:docMk/>
            <pc:sldMk cId="2691096807" sldId="344"/>
            <ac:spMk id="6" creationId="{7EF10B9B-B125-CEAD-AA96-8523202B02DD}"/>
          </ac:spMkLst>
        </pc:spChg>
        <pc:spChg chg="add mod">
          <ac:chgData name="Kim Bélanger-Baillargeon" userId="61e8c17a-4f44-4a20-848f-58a57c92f1ad" providerId="ADAL" clId="{E5F12DC0-39E9-46BF-8AF2-4B2FEF0E1AB0}" dt="2022-12-21T20:13:34.633" v="361"/>
          <ac:spMkLst>
            <pc:docMk/>
            <pc:sldMk cId="2691096807" sldId="344"/>
            <ac:spMk id="10" creationId="{36FA0DE9-376A-7D85-D650-52F93DDDAE09}"/>
          </ac:spMkLst>
        </pc:spChg>
        <pc:spChg chg="add mod">
          <ac:chgData name="Kim Bélanger-Baillargeon" userId="61e8c17a-4f44-4a20-848f-58a57c92f1ad" providerId="ADAL" clId="{E5F12DC0-39E9-46BF-8AF2-4B2FEF0E1AB0}" dt="2022-12-21T20:13:34.633" v="361"/>
          <ac:spMkLst>
            <pc:docMk/>
            <pc:sldMk cId="2691096807" sldId="344"/>
            <ac:spMk id="11" creationId="{6EFD10A0-DC30-C18F-FE73-E0EC980D2B7B}"/>
          </ac:spMkLst>
        </pc:spChg>
        <pc:spChg chg="add mod">
          <ac:chgData name="Kim Bélanger-Baillargeon" userId="61e8c17a-4f44-4a20-848f-58a57c92f1ad" providerId="ADAL" clId="{E5F12DC0-39E9-46BF-8AF2-4B2FEF0E1AB0}" dt="2022-12-21T20:13:34.633" v="361"/>
          <ac:spMkLst>
            <pc:docMk/>
            <pc:sldMk cId="2691096807" sldId="344"/>
            <ac:spMk id="12" creationId="{76FACF90-7346-AAE8-9667-B7CE357032C8}"/>
          </ac:spMkLst>
        </pc:spChg>
        <pc:spChg chg="mod">
          <ac:chgData name="Kim Bélanger-Baillargeon" userId="61e8c17a-4f44-4a20-848f-58a57c92f1ad" providerId="ADAL" clId="{E5F12DC0-39E9-46BF-8AF2-4B2FEF0E1AB0}" dt="2022-12-21T20:13:34.633" v="361"/>
          <ac:spMkLst>
            <pc:docMk/>
            <pc:sldMk cId="2691096807" sldId="344"/>
            <ac:spMk id="14" creationId="{DF0BB34B-27B0-8382-CB01-7A14A2B55D90}"/>
          </ac:spMkLst>
        </pc:spChg>
        <pc:spChg chg="mod">
          <ac:chgData name="Kim Bélanger-Baillargeon" userId="61e8c17a-4f44-4a20-848f-58a57c92f1ad" providerId="ADAL" clId="{E5F12DC0-39E9-46BF-8AF2-4B2FEF0E1AB0}" dt="2022-12-21T20:13:34.633" v="361"/>
          <ac:spMkLst>
            <pc:docMk/>
            <pc:sldMk cId="2691096807" sldId="344"/>
            <ac:spMk id="15" creationId="{50476860-F354-43CF-4111-CFCB2204FE25}"/>
          </ac:spMkLst>
        </pc:spChg>
        <pc:spChg chg="add mod">
          <ac:chgData name="Kim Bélanger-Baillargeon" userId="61e8c17a-4f44-4a20-848f-58a57c92f1ad" providerId="ADAL" clId="{E5F12DC0-39E9-46BF-8AF2-4B2FEF0E1AB0}" dt="2022-12-21T20:13:34.633" v="361"/>
          <ac:spMkLst>
            <pc:docMk/>
            <pc:sldMk cId="2691096807" sldId="344"/>
            <ac:spMk id="18" creationId="{0EDCB865-1197-40EF-CEBE-38C5A1090F22}"/>
          </ac:spMkLst>
        </pc:spChg>
        <pc:spChg chg="add mod">
          <ac:chgData name="Kim Bélanger-Baillargeon" userId="61e8c17a-4f44-4a20-848f-58a57c92f1ad" providerId="ADAL" clId="{E5F12DC0-39E9-46BF-8AF2-4B2FEF0E1AB0}" dt="2022-12-21T20:13:34.633" v="361"/>
          <ac:spMkLst>
            <pc:docMk/>
            <pc:sldMk cId="2691096807" sldId="344"/>
            <ac:spMk id="19" creationId="{7D82DC64-BD03-9CDF-F607-55A7C445C9CF}"/>
          </ac:spMkLst>
        </pc:spChg>
        <pc:spChg chg="add mod">
          <ac:chgData name="Kim Bélanger-Baillargeon" userId="61e8c17a-4f44-4a20-848f-58a57c92f1ad" providerId="ADAL" clId="{E5F12DC0-39E9-46BF-8AF2-4B2FEF0E1AB0}" dt="2022-12-21T20:13:34.633" v="361"/>
          <ac:spMkLst>
            <pc:docMk/>
            <pc:sldMk cId="2691096807" sldId="344"/>
            <ac:spMk id="20" creationId="{0B425571-D233-63E7-FF1D-C616DE3A25CD}"/>
          </ac:spMkLst>
        </pc:spChg>
        <pc:spChg chg="mod">
          <ac:chgData name="Kim Bélanger-Baillargeon" userId="61e8c17a-4f44-4a20-848f-58a57c92f1ad" providerId="ADAL" clId="{E5F12DC0-39E9-46BF-8AF2-4B2FEF0E1AB0}" dt="2022-12-21T20:13:34.633" v="361"/>
          <ac:spMkLst>
            <pc:docMk/>
            <pc:sldMk cId="2691096807" sldId="344"/>
            <ac:spMk id="24" creationId="{4011E864-072C-8B51-5990-42A51FC8EE31}"/>
          </ac:spMkLst>
        </pc:spChg>
        <pc:spChg chg="mod">
          <ac:chgData name="Kim Bélanger-Baillargeon" userId="61e8c17a-4f44-4a20-848f-58a57c92f1ad" providerId="ADAL" clId="{E5F12DC0-39E9-46BF-8AF2-4B2FEF0E1AB0}" dt="2022-12-21T20:13:34.633" v="361"/>
          <ac:spMkLst>
            <pc:docMk/>
            <pc:sldMk cId="2691096807" sldId="344"/>
            <ac:spMk id="25" creationId="{5E6C35D4-DFC2-F9DC-663F-82155BCA7A41}"/>
          </ac:spMkLst>
        </pc:spChg>
        <pc:spChg chg="mod">
          <ac:chgData name="Kim Bélanger-Baillargeon" userId="61e8c17a-4f44-4a20-848f-58a57c92f1ad" providerId="ADAL" clId="{E5F12DC0-39E9-46BF-8AF2-4B2FEF0E1AB0}" dt="2022-12-21T20:13:34.633" v="361"/>
          <ac:spMkLst>
            <pc:docMk/>
            <pc:sldMk cId="2691096807" sldId="344"/>
            <ac:spMk id="26" creationId="{3AEA7C17-ECBD-D21A-B86B-63DC3610EA66}"/>
          </ac:spMkLst>
        </pc:spChg>
        <pc:spChg chg="mod">
          <ac:chgData name="Kim Bélanger-Baillargeon" userId="61e8c17a-4f44-4a20-848f-58a57c92f1ad" providerId="ADAL" clId="{E5F12DC0-39E9-46BF-8AF2-4B2FEF0E1AB0}" dt="2022-12-21T20:13:34.633" v="361"/>
          <ac:spMkLst>
            <pc:docMk/>
            <pc:sldMk cId="2691096807" sldId="344"/>
            <ac:spMk id="27" creationId="{F733142C-B057-B429-A6C4-EC69CB43E695}"/>
          </ac:spMkLst>
        </pc:spChg>
        <pc:spChg chg="mod">
          <ac:chgData name="Kim Bélanger-Baillargeon" userId="61e8c17a-4f44-4a20-848f-58a57c92f1ad" providerId="ADAL" clId="{E5F12DC0-39E9-46BF-8AF2-4B2FEF0E1AB0}" dt="2022-12-21T20:13:34.633" v="361"/>
          <ac:spMkLst>
            <pc:docMk/>
            <pc:sldMk cId="2691096807" sldId="344"/>
            <ac:spMk id="28" creationId="{2A32623B-7E3F-F429-25BE-5E9FAA73E1C1}"/>
          </ac:spMkLst>
        </pc:spChg>
        <pc:spChg chg="mod">
          <ac:chgData name="Kim Bélanger-Baillargeon" userId="61e8c17a-4f44-4a20-848f-58a57c92f1ad" providerId="ADAL" clId="{E5F12DC0-39E9-46BF-8AF2-4B2FEF0E1AB0}" dt="2022-12-21T20:13:34.633" v="361"/>
          <ac:spMkLst>
            <pc:docMk/>
            <pc:sldMk cId="2691096807" sldId="344"/>
            <ac:spMk id="29" creationId="{C785E714-A6D0-8710-9EE0-4BA00C8E3019}"/>
          </ac:spMkLst>
        </pc:spChg>
        <pc:spChg chg="mod">
          <ac:chgData name="Kim Bélanger-Baillargeon" userId="61e8c17a-4f44-4a20-848f-58a57c92f1ad" providerId="ADAL" clId="{E5F12DC0-39E9-46BF-8AF2-4B2FEF0E1AB0}" dt="2022-12-21T20:13:34.633" v="361"/>
          <ac:spMkLst>
            <pc:docMk/>
            <pc:sldMk cId="2691096807" sldId="344"/>
            <ac:spMk id="30" creationId="{D795755D-A317-177A-C02A-58CE964BDE1C}"/>
          </ac:spMkLst>
        </pc:spChg>
        <pc:spChg chg="mod">
          <ac:chgData name="Kim Bélanger-Baillargeon" userId="61e8c17a-4f44-4a20-848f-58a57c92f1ad" providerId="ADAL" clId="{E5F12DC0-39E9-46BF-8AF2-4B2FEF0E1AB0}" dt="2022-12-21T20:13:34.633" v="361"/>
          <ac:spMkLst>
            <pc:docMk/>
            <pc:sldMk cId="2691096807" sldId="344"/>
            <ac:spMk id="32" creationId="{D50CD26B-A7DA-CC85-2385-E6477AACD480}"/>
          </ac:spMkLst>
        </pc:spChg>
        <pc:spChg chg="mod">
          <ac:chgData name="Kim Bélanger-Baillargeon" userId="61e8c17a-4f44-4a20-848f-58a57c92f1ad" providerId="ADAL" clId="{E5F12DC0-39E9-46BF-8AF2-4B2FEF0E1AB0}" dt="2022-12-21T20:13:34.633" v="361"/>
          <ac:spMkLst>
            <pc:docMk/>
            <pc:sldMk cId="2691096807" sldId="344"/>
            <ac:spMk id="33" creationId="{A382BA6B-4109-5CA3-BC56-D7466EEC1754}"/>
          </ac:spMkLst>
        </pc:spChg>
        <pc:spChg chg="mod">
          <ac:chgData name="Kim Bélanger-Baillargeon" userId="61e8c17a-4f44-4a20-848f-58a57c92f1ad" providerId="ADAL" clId="{E5F12DC0-39E9-46BF-8AF2-4B2FEF0E1AB0}" dt="2022-12-21T20:13:34.633" v="361"/>
          <ac:spMkLst>
            <pc:docMk/>
            <pc:sldMk cId="2691096807" sldId="344"/>
            <ac:spMk id="34" creationId="{737B2607-18D6-9A04-E851-013DD8459C03}"/>
          </ac:spMkLst>
        </pc:spChg>
        <pc:spChg chg="mod">
          <ac:chgData name="Kim Bélanger-Baillargeon" userId="61e8c17a-4f44-4a20-848f-58a57c92f1ad" providerId="ADAL" clId="{E5F12DC0-39E9-46BF-8AF2-4B2FEF0E1AB0}" dt="2022-12-21T20:13:34.633" v="361"/>
          <ac:spMkLst>
            <pc:docMk/>
            <pc:sldMk cId="2691096807" sldId="344"/>
            <ac:spMk id="35" creationId="{D0E20A22-8DA8-441C-82B0-28A7568E0FBB}"/>
          </ac:spMkLst>
        </pc:spChg>
        <pc:spChg chg="mod">
          <ac:chgData name="Kim Bélanger-Baillargeon" userId="61e8c17a-4f44-4a20-848f-58a57c92f1ad" providerId="ADAL" clId="{E5F12DC0-39E9-46BF-8AF2-4B2FEF0E1AB0}" dt="2022-12-21T20:13:34.633" v="361"/>
          <ac:spMkLst>
            <pc:docMk/>
            <pc:sldMk cId="2691096807" sldId="344"/>
            <ac:spMk id="36" creationId="{FFF7AFA8-D3CB-3474-4BF4-48FC5D85F993}"/>
          </ac:spMkLst>
        </pc:spChg>
        <pc:spChg chg="mod">
          <ac:chgData name="Kim Bélanger-Baillargeon" userId="61e8c17a-4f44-4a20-848f-58a57c92f1ad" providerId="ADAL" clId="{E5F12DC0-39E9-46BF-8AF2-4B2FEF0E1AB0}" dt="2022-12-21T20:13:34.633" v="361"/>
          <ac:spMkLst>
            <pc:docMk/>
            <pc:sldMk cId="2691096807" sldId="344"/>
            <ac:spMk id="37" creationId="{F8C54FD1-7247-054B-02D3-DAAC4E3FF41D}"/>
          </ac:spMkLst>
        </pc:spChg>
        <pc:spChg chg="mod">
          <ac:chgData name="Kim Bélanger-Baillargeon" userId="61e8c17a-4f44-4a20-848f-58a57c92f1ad" providerId="ADAL" clId="{E5F12DC0-39E9-46BF-8AF2-4B2FEF0E1AB0}" dt="2022-12-21T20:13:34.633" v="361"/>
          <ac:spMkLst>
            <pc:docMk/>
            <pc:sldMk cId="2691096807" sldId="344"/>
            <ac:spMk id="38" creationId="{594B31DB-3ECD-BA9F-79C9-7387013B7B0C}"/>
          </ac:spMkLst>
        </pc:spChg>
        <pc:grpChg chg="add mod">
          <ac:chgData name="Kim Bélanger-Baillargeon" userId="61e8c17a-4f44-4a20-848f-58a57c92f1ad" providerId="ADAL" clId="{E5F12DC0-39E9-46BF-8AF2-4B2FEF0E1AB0}" dt="2022-12-21T20:13:34.633" v="361"/>
          <ac:grpSpMkLst>
            <pc:docMk/>
            <pc:sldMk cId="2691096807" sldId="344"/>
            <ac:grpSpMk id="13" creationId="{EBF95DED-123A-E2D3-BAA7-6D720AC215D0}"/>
          </ac:grpSpMkLst>
        </pc:grpChg>
        <pc:grpChg chg="add mod">
          <ac:chgData name="Kim Bélanger-Baillargeon" userId="61e8c17a-4f44-4a20-848f-58a57c92f1ad" providerId="ADAL" clId="{E5F12DC0-39E9-46BF-8AF2-4B2FEF0E1AB0}" dt="2022-12-21T20:13:34.633" v="361"/>
          <ac:grpSpMkLst>
            <pc:docMk/>
            <pc:sldMk cId="2691096807" sldId="344"/>
            <ac:grpSpMk id="23" creationId="{6C3C8A15-0D34-A611-FF29-EB5F21EBFB43}"/>
          </ac:grpSpMkLst>
        </pc:grpChg>
        <pc:grpChg chg="add mod">
          <ac:chgData name="Kim Bélanger-Baillargeon" userId="61e8c17a-4f44-4a20-848f-58a57c92f1ad" providerId="ADAL" clId="{E5F12DC0-39E9-46BF-8AF2-4B2FEF0E1AB0}" dt="2022-12-21T20:13:34.633" v="361"/>
          <ac:grpSpMkLst>
            <pc:docMk/>
            <pc:sldMk cId="2691096807" sldId="344"/>
            <ac:grpSpMk id="31" creationId="{E94B04A1-44A8-05C3-CF03-80486FBFA01E}"/>
          </ac:grpSpMkLst>
        </pc:grpChg>
        <pc:picChg chg="add mod">
          <ac:chgData name="Kim Bélanger-Baillargeon" userId="61e8c17a-4f44-4a20-848f-58a57c92f1ad" providerId="ADAL" clId="{E5F12DC0-39E9-46BF-8AF2-4B2FEF0E1AB0}" dt="2022-12-21T20:13:24.878" v="360" actId="1076"/>
          <ac:picMkLst>
            <pc:docMk/>
            <pc:sldMk cId="2691096807" sldId="344"/>
            <ac:picMk id="5" creationId="{7615D2F8-D037-61CC-D4E9-F04E5E180627}"/>
          </ac:picMkLst>
        </pc:picChg>
        <pc:picChg chg="add mod">
          <ac:chgData name="Kim Bélanger-Baillargeon" userId="61e8c17a-4f44-4a20-848f-58a57c92f1ad" providerId="ADAL" clId="{E5F12DC0-39E9-46BF-8AF2-4B2FEF0E1AB0}" dt="2022-12-21T20:13:34.633" v="361"/>
          <ac:picMkLst>
            <pc:docMk/>
            <pc:sldMk cId="2691096807" sldId="344"/>
            <ac:picMk id="21" creationId="{3F8BA7BE-86B2-40B3-FFFC-2919F13B1328}"/>
          </ac:picMkLst>
        </pc:picChg>
        <pc:picChg chg="add mod">
          <ac:chgData name="Kim Bélanger-Baillargeon" userId="61e8c17a-4f44-4a20-848f-58a57c92f1ad" providerId="ADAL" clId="{E5F12DC0-39E9-46BF-8AF2-4B2FEF0E1AB0}" dt="2022-12-21T20:13:34.633" v="361"/>
          <ac:picMkLst>
            <pc:docMk/>
            <pc:sldMk cId="2691096807" sldId="344"/>
            <ac:picMk id="22" creationId="{A5D6F695-D509-5ADD-63DB-C20F357D9DC9}"/>
          </ac:picMkLst>
        </pc:picChg>
        <pc:cxnChg chg="add mod">
          <ac:chgData name="Kim Bélanger-Baillargeon" userId="61e8c17a-4f44-4a20-848f-58a57c92f1ad" providerId="ADAL" clId="{E5F12DC0-39E9-46BF-8AF2-4B2FEF0E1AB0}" dt="2022-12-21T20:13:34.633" v="361"/>
          <ac:cxnSpMkLst>
            <pc:docMk/>
            <pc:sldMk cId="2691096807" sldId="344"/>
            <ac:cxnSpMk id="7" creationId="{E2D6445F-B6EA-586B-18CE-6017EA41E6E0}"/>
          </ac:cxnSpMkLst>
        </pc:cxnChg>
        <pc:cxnChg chg="add mod">
          <ac:chgData name="Kim Bélanger-Baillargeon" userId="61e8c17a-4f44-4a20-848f-58a57c92f1ad" providerId="ADAL" clId="{E5F12DC0-39E9-46BF-8AF2-4B2FEF0E1AB0}" dt="2022-12-21T20:13:34.633" v="361"/>
          <ac:cxnSpMkLst>
            <pc:docMk/>
            <pc:sldMk cId="2691096807" sldId="344"/>
            <ac:cxnSpMk id="8" creationId="{FFFEE352-7945-DD14-7138-4EB54DC8E900}"/>
          </ac:cxnSpMkLst>
        </pc:cxnChg>
        <pc:cxnChg chg="add mod">
          <ac:chgData name="Kim Bélanger-Baillargeon" userId="61e8c17a-4f44-4a20-848f-58a57c92f1ad" providerId="ADAL" clId="{E5F12DC0-39E9-46BF-8AF2-4B2FEF0E1AB0}" dt="2022-12-21T20:13:34.633" v="361"/>
          <ac:cxnSpMkLst>
            <pc:docMk/>
            <pc:sldMk cId="2691096807" sldId="344"/>
            <ac:cxnSpMk id="9" creationId="{EA890D83-9670-6118-F98F-FD293EC0F556}"/>
          </ac:cxnSpMkLst>
        </pc:cxnChg>
        <pc:cxnChg chg="mod">
          <ac:chgData name="Kim Bélanger-Baillargeon" userId="61e8c17a-4f44-4a20-848f-58a57c92f1ad" providerId="ADAL" clId="{E5F12DC0-39E9-46BF-8AF2-4B2FEF0E1AB0}" dt="2022-12-21T20:13:34.633" v="361"/>
          <ac:cxnSpMkLst>
            <pc:docMk/>
            <pc:sldMk cId="2691096807" sldId="344"/>
            <ac:cxnSpMk id="16" creationId="{200FAC76-8C5F-7386-612C-501E8E4724D2}"/>
          </ac:cxnSpMkLst>
        </pc:cxnChg>
        <pc:cxnChg chg="mod">
          <ac:chgData name="Kim Bélanger-Baillargeon" userId="61e8c17a-4f44-4a20-848f-58a57c92f1ad" providerId="ADAL" clId="{E5F12DC0-39E9-46BF-8AF2-4B2FEF0E1AB0}" dt="2022-12-21T20:13:34.633" v="361"/>
          <ac:cxnSpMkLst>
            <pc:docMk/>
            <pc:sldMk cId="2691096807" sldId="344"/>
            <ac:cxnSpMk id="17" creationId="{B3774349-CF72-F959-072F-EAF00BA14E9B}"/>
          </ac:cxnSpMkLst>
        </pc:cxnChg>
      </pc:sldChg>
      <pc:sldChg chg="addSp delSp modSp new mod modAnim modNotesTx">
        <pc:chgData name="Kim Bélanger-Baillargeon" userId="61e8c17a-4f44-4a20-848f-58a57c92f1ad" providerId="ADAL" clId="{E5F12DC0-39E9-46BF-8AF2-4B2FEF0E1AB0}" dt="2022-12-21T20:15:55.688" v="369"/>
        <pc:sldMkLst>
          <pc:docMk/>
          <pc:sldMk cId="3008282702" sldId="345"/>
        </pc:sldMkLst>
        <pc:spChg chg="del">
          <ac:chgData name="Kim Bélanger-Baillargeon" userId="61e8c17a-4f44-4a20-848f-58a57c92f1ad" providerId="ADAL" clId="{E5F12DC0-39E9-46BF-8AF2-4B2FEF0E1AB0}" dt="2022-12-21T20:15:43.726" v="365" actId="478"/>
          <ac:spMkLst>
            <pc:docMk/>
            <pc:sldMk cId="3008282702" sldId="345"/>
            <ac:spMk id="2" creationId="{D224E2F9-CB57-96A9-FE26-D9A435863DC1}"/>
          </ac:spMkLst>
        </pc:spChg>
        <pc:spChg chg="del">
          <ac:chgData name="Kim Bélanger-Baillargeon" userId="61e8c17a-4f44-4a20-848f-58a57c92f1ad" providerId="ADAL" clId="{E5F12DC0-39E9-46BF-8AF2-4B2FEF0E1AB0}" dt="2022-12-21T20:15:42.451" v="364" actId="478"/>
          <ac:spMkLst>
            <pc:docMk/>
            <pc:sldMk cId="3008282702" sldId="345"/>
            <ac:spMk id="3" creationId="{A415099E-095C-01D6-59CC-F7EF38D194D6}"/>
          </ac:spMkLst>
        </pc:spChg>
        <pc:spChg chg="add mod">
          <ac:chgData name="Kim Bélanger-Baillargeon" userId="61e8c17a-4f44-4a20-848f-58a57c92f1ad" providerId="ADAL" clId="{E5F12DC0-39E9-46BF-8AF2-4B2FEF0E1AB0}" dt="2022-12-21T20:15:49.875" v="367" actId="14100"/>
          <ac:spMkLst>
            <pc:docMk/>
            <pc:sldMk cId="3008282702" sldId="345"/>
            <ac:spMk id="4" creationId="{4917CC36-BD15-56FC-17A4-243AF8EB64FC}"/>
          </ac:spMkLst>
        </pc:spChg>
        <pc:spChg chg="add mod">
          <ac:chgData name="Kim Bélanger-Baillargeon" userId="61e8c17a-4f44-4a20-848f-58a57c92f1ad" providerId="ADAL" clId="{E5F12DC0-39E9-46BF-8AF2-4B2FEF0E1AB0}" dt="2022-12-21T20:15:49.875" v="367" actId="14100"/>
          <ac:spMkLst>
            <pc:docMk/>
            <pc:sldMk cId="3008282702" sldId="345"/>
            <ac:spMk id="8" creationId="{B55F0855-009A-C81F-CEB6-6DFAF93E0466}"/>
          </ac:spMkLst>
        </pc:spChg>
        <pc:spChg chg="add mod">
          <ac:chgData name="Kim Bélanger-Baillargeon" userId="61e8c17a-4f44-4a20-848f-58a57c92f1ad" providerId="ADAL" clId="{E5F12DC0-39E9-46BF-8AF2-4B2FEF0E1AB0}" dt="2022-12-21T20:15:49.875" v="367" actId="14100"/>
          <ac:spMkLst>
            <pc:docMk/>
            <pc:sldMk cId="3008282702" sldId="345"/>
            <ac:spMk id="9" creationId="{99FE0333-7FF8-0B2A-EACD-2266BBDAC303}"/>
          </ac:spMkLst>
        </pc:spChg>
        <pc:spChg chg="add mod">
          <ac:chgData name="Kim Bélanger-Baillargeon" userId="61e8c17a-4f44-4a20-848f-58a57c92f1ad" providerId="ADAL" clId="{E5F12DC0-39E9-46BF-8AF2-4B2FEF0E1AB0}" dt="2022-12-21T20:15:49.875" v="367" actId="14100"/>
          <ac:spMkLst>
            <pc:docMk/>
            <pc:sldMk cId="3008282702" sldId="345"/>
            <ac:spMk id="10" creationId="{913900D9-4636-69AE-B6F7-FF3934675EA1}"/>
          </ac:spMkLst>
        </pc:spChg>
        <pc:spChg chg="add mod">
          <ac:chgData name="Kim Bélanger-Baillargeon" userId="61e8c17a-4f44-4a20-848f-58a57c92f1ad" providerId="ADAL" clId="{E5F12DC0-39E9-46BF-8AF2-4B2FEF0E1AB0}" dt="2022-12-21T20:15:49.875" v="367" actId="14100"/>
          <ac:spMkLst>
            <pc:docMk/>
            <pc:sldMk cId="3008282702" sldId="345"/>
            <ac:spMk id="11" creationId="{C78F0966-B73C-AE59-E625-681AEEEE3D51}"/>
          </ac:spMkLst>
        </pc:spChg>
        <pc:spChg chg="add mod">
          <ac:chgData name="Kim Bélanger-Baillargeon" userId="61e8c17a-4f44-4a20-848f-58a57c92f1ad" providerId="ADAL" clId="{E5F12DC0-39E9-46BF-8AF2-4B2FEF0E1AB0}" dt="2022-12-21T20:15:49.875" v="367" actId="14100"/>
          <ac:spMkLst>
            <pc:docMk/>
            <pc:sldMk cId="3008282702" sldId="345"/>
            <ac:spMk id="12" creationId="{9D7F6089-0F25-8104-82D9-A9C6F4256725}"/>
          </ac:spMkLst>
        </pc:spChg>
        <pc:spChg chg="add mod">
          <ac:chgData name="Kim Bélanger-Baillargeon" userId="61e8c17a-4f44-4a20-848f-58a57c92f1ad" providerId="ADAL" clId="{E5F12DC0-39E9-46BF-8AF2-4B2FEF0E1AB0}" dt="2022-12-21T20:15:49.875" v="367" actId="14100"/>
          <ac:spMkLst>
            <pc:docMk/>
            <pc:sldMk cId="3008282702" sldId="345"/>
            <ac:spMk id="13" creationId="{AD2DD145-41F9-4EF1-96EA-0027F14D2856}"/>
          </ac:spMkLst>
        </pc:spChg>
        <pc:spChg chg="add mod">
          <ac:chgData name="Kim Bélanger-Baillargeon" userId="61e8c17a-4f44-4a20-848f-58a57c92f1ad" providerId="ADAL" clId="{E5F12DC0-39E9-46BF-8AF2-4B2FEF0E1AB0}" dt="2022-12-21T20:15:49.875" v="367" actId="14100"/>
          <ac:spMkLst>
            <pc:docMk/>
            <pc:sldMk cId="3008282702" sldId="345"/>
            <ac:spMk id="14" creationId="{796136B6-B2BF-FAA0-A8AA-F56F08355885}"/>
          </ac:spMkLst>
        </pc:spChg>
        <pc:spChg chg="add mod">
          <ac:chgData name="Kim Bélanger-Baillargeon" userId="61e8c17a-4f44-4a20-848f-58a57c92f1ad" providerId="ADAL" clId="{E5F12DC0-39E9-46BF-8AF2-4B2FEF0E1AB0}" dt="2022-12-21T20:15:49.875" v="367" actId="14100"/>
          <ac:spMkLst>
            <pc:docMk/>
            <pc:sldMk cId="3008282702" sldId="345"/>
            <ac:spMk id="15" creationId="{EAEBFE1D-0DF4-C4F6-309F-A6357A4490B2}"/>
          </ac:spMkLst>
        </pc:spChg>
        <pc:spChg chg="add mod">
          <ac:chgData name="Kim Bélanger-Baillargeon" userId="61e8c17a-4f44-4a20-848f-58a57c92f1ad" providerId="ADAL" clId="{E5F12DC0-39E9-46BF-8AF2-4B2FEF0E1AB0}" dt="2022-12-21T20:15:49.875" v="367" actId="14100"/>
          <ac:spMkLst>
            <pc:docMk/>
            <pc:sldMk cId="3008282702" sldId="345"/>
            <ac:spMk id="16" creationId="{4A2B5E95-4563-39A7-1627-AB1F7C748541}"/>
          </ac:spMkLst>
        </pc:spChg>
        <pc:spChg chg="add mod">
          <ac:chgData name="Kim Bélanger-Baillargeon" userId="61e8c17a-4f44-4a20-848f-58a57c92f1ad" providerId="ADAL" clId="{E5F12DC0-39E9-46BF-8AF2-4B2FEF0E1AB0}" dt="2022-12-21T20:15:49.875" v="367" actId="14100"/>
          <ac:spMkLst>
            <pc:docMk/>
            <pc:sldMk cId="3008282702" sldId="345"/>
            <ac:spMk id="17" creationId="{75172D3C-9DDE-5CA1-7D7E-4CBA397C8AE1}"/>
          </ac:spMkLst>
        </pc:spChg>
        <pc:spChg chg="add mod">
          <ac:chgData name="Kim Bélanger-Baillargeon" userId="61e8c17a-4f44-4a20-848f-58a57c92f1ad" providerId="ADAL" clId="{E5F12DC0-39E9-46BF-8AF2-4B2FEF0E1AB0}" dt="2022-12-21T20:15:49.875" v="367" actId="14100"/>
          <ac:spMkLst>
            <pc:docMk/>
            <pc:sldMk cId="3008282702" sldId="345"/>
            <ac:spMk id="18" creationId="{4661636C-5D43-5C27-8A91-D14EE8DC925C}"/>
          </ac:spMkLst>
        </pc:spChg>
        <pc:spChg chg="mod">
          <ac:chgData name="Kim Bélanger-Baillargeon" userId="61e8c17a-4f44-4a20-848f-58a57c92f1ad" providerId="ADAL" clId="{E5F12DC0-39E9-46BF-8AF2-4B2FEF0E1AB0}" dt="2022-12-21T20:15:48.857" v="366"/>
          <ac:spMkLst>
            <pc:docMk/>
            <pc:sldMk cId="3008282702" sldId="345"/>
            <ac:spMk id="20" creationId="{35450B60-A3FD-6DBB-F34C-1D793A33E7D5}"/>
          </ac:spMkLst>
        </pc:spChg>
        <pc:spChg chg="mod">
          <ac:chgData name="Kim Bélanger-Baillargeon" userId="61e8c17a-4f44-4a20-848f-58a57c92f1ad" providerId="ADAL" clId="{E5F12DC0-39E9-46BF-8AF2-4B2FEF0E1AB0}" dt="2022-12-21T20:15:48.857" v="366"/>
          <ac:spMkLst>
            <pc:docMk/>
            <pc:sldMk cId="3008282702" sldId="345"/>
            <ac:spMk id="21" creationId="{E5DB98A7-947E-19D9-2D29-D3F15AA8D01B}"/>
          </ac:spMkLst>
        </pc:spChg>
        <pc:spChg chg="mod">
          <ac:chgData name="Kim Bélanger-Baillargeon" userId="61e8c17a-4f44-4a20-848f-58a57c92f1ad" providerId="ADAL" clId="{E5F12DC0-39E9-46BF-8AF2-4B2FEF0E1AB0}" dt="2022-12-21T20:15:48.857" v="366"/>
          <ac:spMkLst>
            <pc:docMk/>
            <pc:sldMk cId="3008282702" sldId="345"/>
            <ac:spMk id="25" creationId="{FC03D76C-AA31-9E96-E67C-693A1FE3B4E4}"/>
          </ac:spMkLst>
        </pc:spChg>
        <pc:spChg chg="mod">
          <ac:chgData name="Kim Bélanger-Baillargeon" userId="61e8c17a-4f44-4a20-848f-58a57c92f1ad" providerId="ADAL" clId="{E5F12DC0-39E9-46BF-8AF2-4B2FEF0E1AB0}" dt="2022-12-21T20:15:48.857" v="366"/>
          <ac:spMkLst>
            <pc:docMk/>
            <pc:sldMk cId="3008282702" sldId="345"/>
            <ac:spMk id="26" creationId="{C7946B87-1557-6813-CE16-506A29051E15}"/>
          </ac:spMkLst>
        </pc:spChg>
        <pc:spChg chg="mod">
          <ac:chgData name="Kim Bélanger-Baillargeon" userId="61e8c17a-4f44-4a20-848f-58a57c92f1ad" providerId="ADAL" clId="{E5F12DC0-39E9-46BF-8AF2-4B2FEF0E1AB0}" dt="2022-12-21T20:15:48.857" v="366"/>
          <ac:spMkLst>
            <pc:docMk/>
            <pc:sldMk cId="3008282702" sldId="345"/>
            <ac:spMk id="27" creationId="{1C62545D-174F-7DC3-7414-40F1131BABCD}"/>
          </ac:spMkLst>
        </pc:spChg>
        <pc:spChg chg="mod">
          <ac:chgData name="Kim Bélanger-Baillargeon" userId="61e8c17a-4f44-4a20-848f-58a57c92f1ad" providerId="ADAL" clId="{E5F12DC0-39E9-46BF-8AF2-4B2FEF0E1AB0}" dt="2022-12-21T20:15:48.857" v="366"/>
          <ac:spMkLst>
            <pc:docMk/>
            <pc:sldMk cId="3008282702" sldId="345"/>
            <ac:spMk id="29" creationId="{98FD306D-6F63-8107-FD56-C8C6A095CDC9}"/>
          </ac:spMkLst>
        </pc:spChg>
        <pc:spChg chg="mod">
          <ac:chgData name="Kim Bélanger-Baillargeon" userId="61e8c17a-4f44-4a20-848f-58a57c92f1ad" providerId="ADAL" clId="{E5F12DC0-39E9-46BF-8AF2-4B2FEF0E1AB0}" dt="2022-12-21T20:15:48.857" v="366"/>
          <ac:spMkLst>
            <pc:docMk/>
            <pc:sldMk cId="3008282702" sldId="345"/>
            <ac:spMk id="30" creationId="{B39379D7-634B-3126-1471-B8212D4B5E1A}"/>
          </ac:spMkLst>
        </pc:spChg>
        <pc:spChg chg="mod">
          <ac:chgData name="Kim Bélanger-Baillargeon" userId="61e8c17a-4f44-4a20-848f-58a57c92f1ad" providerId="ADAL" clId="{E5F12DC0-39E9-46BF-8AF2-4B2FEF0E1AB0}" dt="2022-12-21T20:15:48.857" v="366"/>
          <ac:spMkLst>
            <pc:docMk/>
            <pc:sldMk cId="3008282702" sldId="345"/>
            <ac:spMk id="31" creationId="{9FCF9BF3-A16B-FBD9-A1FE-6077C884D121}"/>
          </ac:spMkLst>
        </pc:spChg>
        <pc:spChg chg="mod">
          <ac:chgData name="Kim Bélanger-Baillargeon" userId="61e8c17a-4f44-4a20-848f-58a57c92f1ad" providerId="ADAL" clId="{E5F12DC0-39E9-46BF-8AF2-4B2FEF0E1AB0}" dt="2022-12-21T20:15:48.857" v="366"/>
          <ac:spMkLst>
            <pc:docMk/>
            <pc:sldMk cId="3008282702" sldId="345"/>
            <ac:spMk id="32" creationId="{650104FB-D319-E40A-8AAA-4F21D1137AB0}"/>
          </ac:spMkLst>
        </pc:spChg>
        <pc:spChg chg="mod">
          <ac:chgData name="Kim Bélanger-Baillargeon" userId="61e8c17a-4f44-4a20-848f-58a57c92f1ad" providerId="ADAL" clId="{E5F12DC0-39E9-46BF-8AF2-4B2FEF0E1AB0}" dt="2022-12-21T20:15:48.857" v="366"/>
          <ac:spMkLst>
            <pc:docMk/>
            <pc:sldMk cId="3008282702" sldId="345"/>
            <ac:spMk id="33" creationId="{DEEE48D2-F224-3052-6E4C-2B0C79EC7010}"/>
          </ac:spMkLst>
        </pc:spChg>
        <pc:spChg chg="mod">
          <ac:chgData name="Kim Bélanger-Baillargeon" userId="61e8c17a-4f44-4a20-848f-58a57c92f1ad" providerId="ADAL" clId="{E5F12DC0-39E9-46BF-8AF2-4B2FEF0E1AB0}" dt="2022-12-21T20:15:48.857" v="366"/>
          <ac:spMkLst>
            <pc:docMk/>
            <pc:sldMk cId="3008282702" sldId="345"/>
            <ac:spMk id="35" creationId="{8CEFC7DB-0056-46B6-547F-8BC595CBD8F6}"/>
          </ac:spMkLst>
        </pc:spChg>
        <pc:spChg chg="mod">
          <ac:chgData name="Kim Bélanger-Baillargeon" userId="61e8c17a-4f44-4a20-848f-58a57c92f1ad" providerId="ADAL" clId="{E5F12DC0-39E9-46BF-8AF2-4B2FEF0E1AB0}" dt="2022-12-21T20:15:48.857" v="366"/>
          <ac:spMkLst>
            <pc:docMk/>
            <pc:sldMk cId="3008282702" sldId="345"/>
            <ac:spMk id="36" creationId="{6DED936B-4A35-093E-6C82-4FB76321D112}"/>
          </ac:spMkLst>
        </pc:spChg>
        <pc:spChg chg="mod">
          <ac:chgData name="Kim Bélanger-Baillargeon" userId="61e8c17a-4f44-4a20-848f-58a57c92f1ad" providerId="ADAL" clId="{E5F12DC0-39E9-46BF-8AF2-4B2FEF0E1AB0}" dt="2022-12-21T20:15:48.857" v="366"/>
          <ac:spMkLst>
            <pc:docMk/>
            <pc:sldMk cId="3008282702" sldId="345"/>
            <ac:spMk id="37" creationId="{5BEF9104-F07E-DEDF-7E4D-BB25FDB37935}"/>
          </ac:spMkLst>
        </pc:spChg>
        <pc:spChg chg="mod">
          <ac:chgData name="Kim Bélanger-Baillargeon" userId="61e8c17a-4f44-4a20-848f-58a57c92f1ad" providerId="ADAL" clId="{E5F12DC0-39E9-46BF-8AF2-4B2FEF0E1AB0}" dt="2022-12-21T20:15:48.857" v="366"/>
          <ac:spMkLst>
            <pc:docMk/>
            <pc:sldMk cId="3008282702" sldId="345"/>
            <ac:spMk id="39" creationId="{624C14C1-0C12-FDE2-154D-1829A1595056}"/>
          </ac:spMkLst>
        </pc:spChg>
        <pc:spChg chg="mod">
          <ac:chgData name="Kim Bélanger-Baillargeon" userId="61e8c17a-4f44-4a20-848f-58a57c92f1ad" providerId="ADAL" clId="{E5F12DC0-39E9-46BF-8AF2-4B2FEF0E1AB0}" dt="2022-12-21T20:15:48.857" v="366"/>
          <ac:spMkLst>
            <pc:docMk/>
            <pc:sldMk cId="3008282702" sldId="345"/>
            <ac:spMk id="40" creationId="{1C8D4950-A1C7-BC8D-8CF2-A7222FE09AED}"/>
          </ac:spMkLst>
        </pc:spChg>
        <pc:spChg chg="mod">
          <ac:chgData name="Kim Bélanger-Baillargeon" userId="61e8c17a-4f44-4a20-848f-58a57c92f1ad" providerId="ADAL" clId="{E5F12DC0-39E9-46BF-8AF2-4B2FEF0E1AB0}" dt="2022-12-21T20:15:48.857" v="366"/>
          <ac:spMkLst>
            <pc:docMk/>
            <pc:sldMk cId="3008282702" sldId="345"/>
            <ac:spMk id="41" creationId="{B2E9223A-53DB-EE43-8EA4-3A72C97BE673}"/>
          </ac:spMkLst>
        </pc:spChg>
        <pc:spChg chg="mod">
          <ac:chgData name="Kim Bélanger-Baillargeon" userId="61e8c17a-4f44-4a20-848f-58a57c92f1ad" providerId="ADAL" clId="{E5F12DC0-39E9-46BF-8AF2-4B2FEF0E1AB0}" dt="2022-12-21T20:15:48.857" v="366"/>
          <ac:spMkLst>
            <pc:docMk/>
            <pc:sldMk cId="3008282702" sldId="345"/>
            <ac:spMk id="42" creationId="{85E10597-E8C8-8407-FFD9-6DA74DB49CC6}"/>
          </ac:spMkLst>
        </pc:spChg>
        <pc:spChg chg="mod">
          <ac:chgData name="Kim Bélanger-Baillargeon" userId="61e8c17a-4f44-4a20-848f-58a57c92f1ad" providerId="ADAL" clId="{E5F12DC0-39E9-46BF-8AF2-4B2FEF0E1AB0}" dt="2022-12-21T20:15:48.857" v="366"/>
          <ac:spMkLst>
            <pc:docMk/>
            <pc:sldMk cId="3008282702" sldId="345"/>
            <ac:spMk id="43" creationId="{0C58FCBC-0011-3BD2-0790-7F4B1E971E05}"/>
          </ac:spMkLst>
        </pc:spChg>
        <pc:grpChg chg="add mod">
          <ac:chgData name="Kim Bélanger-Baillargeon" userId="61e8c17a-4f44-4a20-848f-58a57c92f1ad" providerId="ADAL" clId="{E5F12DC0-39E9-46BF-8AF2-4B2FEF0E1AB0}" dt="2022-12-21T20:15:49.875" v="367" actId="14100"/>
          <ac:grpSpMkLst>
            <pc:docMk/>
            <pc:sldMk cId="3008282702" sldId="345"/>
            <ac:grpSpMk id="19" creationId="{A9C238CD-1E2F-F34A-8D26-3CD3920EBE14}"/>
          </ac:grpSpMkLst>
        </pc:grpChg>
        <pc:grpChg chg="add mod">
          <ac:chgData name="Kim Bélanger-Baillargeon" userId="61e8c17a-4f44-4a20-848f-58a57c92f1ad" providerId="ADAL" clId="{E5F12DC0-39E9-46BF-8AF2-4B2FEF0E1AB0}" dt="2022-12-21T20:15:49.875" v="367" actId="14100"/>
          <ac:grpSpMkLst>
            <pc:docMk/>
            <pc:sldMk cId="3008282702" sldId="345"/>
            <ac:grpSpMk id="24" creationId="{75BD193D-970F-60B9-649A-EB08665BD884}"/>
          </ac:grpSpMkLst>
        </pc:grpChg>
        <pc:grpChg chg="add mod">
          <ac:chgData name="Kim Bélanger-Baillargeon" userId="61e8c17a-4f44-4a20-848f-58a57c92f1ad" providerId="ADAL" clId="{E5F12DC0-39E9-46BF-8AF2-4B2FEF0E1AB0}" dt="2022-12-21T20:15:49.875" v="367" actId="14100"/>
          <ac:grpSpMkLst>
            <pc:docMk/>
            <pc:sldMk cId="3008282702" sldId="345"/>
            <ac:grpSpMk id="34" creationId="{5D384760-4105-1BCB-E72E-7AF6C04FBB31}"/>
          </ac:grpSpMkLst>
        </pc:grpChg>
        <pc:picChg chg="add mod">
          <ac:chgData name="Kim Bélanger-Baillargeon" userId="61e8c17a-4f44-4a20-848f-58a57c92f1ad" providerId="ADAL" clId="{E5F12DC0-39E9-46BF-8AF2-4B2FEF0E1AB0}" dt="2022-12-21T20:15:49.875" v="367" actId="14100"/>
          <ac:picMkLst>
            <pc:docMk/>
            <pc:sldMk cId="3008282702" sldId="345"/>
            <ac:picMk id="44" creationId="{890166EA-F57E-5720-813D-9864431B0B54}"/>
          </ac:picMkLst>
        </pc:picChg>
        <pc:picChg chg="add del mod">
          <ac:chgData name="Kim Bélanger-Baillargeon" userId="61e8c17a-4f44-4a20-848f-58a57c92f1ad" providerId="ADAL" clId="{E5F12DC0-39E9-46BF-8AF2-4B2FEF0E1AB0}" dt="2022-12-21T20:15:52.021" v="368" actId="478"/>
          <ac:picMkLst>
            <pc:docMk/>
            <pc:sldMk cId="3008282702" sldId="345"/>
            <ac:picMk id="45" creationId="{0A0A5B51-6BCB-035E-43FD-5E8938113126}"/>
          </ac:picMkLst>
        </pc:picChg>
        <pc:cxnChg chg="add mod">
          <ac:chgData name="Kim Bélanger-Baillargeon" userId="61e8c17a-4f44-4a20-848f-58a57c92f1ad" providerId="ADAL" clId="{E5F12DC0-39E9-46BF-8AF2-4B2FEF0E1AB0}" dt="2022-12-21T20:15:49.875" v="367" actId="14100"/>
          <ac:cxnSpMkLst>
            <pc:docMk/>
            <pc:sldMk cId="3008282702" sldId="345"/>
            <ac:cxnSpMk id="5" creationId="{D9179943-6AAB-2F35-512B-CB7CCB75AD23}"/>
          </ac:cxnSpMkLst>
        </pc:cxnChg>
        <pc:cxnChg chg="add mod">
          <ac:chgData name="Kim Bélanger-Baillargeon" userId="61e8c17a-4f44-4a20-848f-58a57c92f1ad" providerId="ADAL" clId="{E5F12DC0-39E9-46BF-8AF2-4B2FEF0E1AB0}" dt="2022-12-21T20:15:49.875" v="367" actId="14100"/>
          <ac:cxnSpMkLst>
            <pc:docMk/>
            <pc:sldMk cId="3008282702" sldId="345"/>
            <ac:cxnSpMk id="6" creationId="{D37B3F12-C3D3-81A9-F98B-4FA7A810B39A}"/>
          </ac:cxnSpMkLst>
        </pc:cxnChg>
        <pc:cxnChg chg="add mod">
          <ac:chgData name="Kim Bélanger-Baillargeon" userId="61e8c17a-4f44-4a20-848f-58a57c92f1ad" providerId="ADAL" clId="{E5F12DC0-39E9-46BF-8AF2-4B2FEF0E1AB0}" dt="2022-12-21T20:15:49.875" v="367" actId="14100"/>
          <ac:cxnSpMkLst>
            <pc:docMk/>
            <pc:sldMk cId="3008282702" sldId="345"/>
            <ac:cxnSpMk id="7" creationId="{E893F257-F295-867A-2D7A-EA8D853A9364}"/>
          </ac:cxnSpMkLst>
        </pc:cxnChg>
        <pc:cxnChg chg="mod">
          <ac:chgData name="Kim Bélanger-Baillargeon" userId="61e8c17a-4f44-4a20-848f-58a57c92f1ad" providerId="ADAL" clId="{E5F12DC0-39E9-46BF-8AF2-4B2FEF0E1AB0}" dt="2022-12-21T20:15:48.857" v="366"/>
          <ac:cxnSpMkLst>
            <pc:docMk/>
            <pc:sldMk cId="3008282702" sldId="345"/>
            <ac:cxnSpMk id="22" creationId="{24DB0D29-8296-F669-062B-58DF77918109}"/>
          </ac:cxnSpMkLst>
        </pc:cxnChg>
        <pc:cxnChg chg="mod">
          <ac:chgData name="Kim Bélanger-Baillargeon" userId="61e8c17a-4f44-4a20-848f-58a57c92f1ad" providerId="ADAL" clId="{E5F12DC0-39E9-46BF-8AF2-4B2FEF0E1AB0}" dt="2022-12-21T20:15:48.857" v="366"/>
          <ac:cxnSpMkLst>
            <pc:docMk/>
            <pc:sldMk cId="3008282702" sldId="345"/>
            <ac:cxnSpMk id="23" creationId="{A746A685-A0FC-0797-4260-2D2D63D9D3EF}"/>
          </ac:cxnSpMkLst>
        </pc:cxnChg>
        <pc:cxnChg chg="mod">
          <ac:chgData name="Kim Bélanger-Baillargeon" userId="61e8c17a-4f44-4a20-848f-58a57c92f1ad" providerId="ADAL" clId="{E5F12DC0-39E9-46BF-8AF2-4B2FEF0E1AB0}" dt="2022-12-21T20:15:48.857" v="366"/>
          <ac:cxnSpMkLst>
            <pc:docMk/>
            <pc:sldMk cId="3008282702" sldId="345"/>
            <ac:cxnSpMk id="28" creationId="{A2350DA7-90AF-0984-AC1E-89175791738D}"/>
          </ac:cxnSpMkLst>
        </pc:cxnChg>
        <pc:cxnChg chg="mod">
          <ac:chgData name="Kim Bélanger-Baillargeon" userId="61e8c17a-4f44-4a20-848f-58a57c92f1ad" providerId="ADAL" clId="{E5F12DC0-39E9-46BF-8AF2-4B2FEF0E1AB0}" dt="2022-12-21T20:15:48.857" v="366"/>
          <ac:cxnSpMkLst>
            <pc:docMk/>
            <pc:sldMk cId="3008282702" sldId="345"/>
            <ac:cxnSpMk id="38" creationId="{79ED8055-4926-12D4-113B-5A63B25955CD}"/>
          </ac:cxnSpMkLst>
        </pc:cxnChg>
      </pc:sldChg>
      <pc:sldChg chg="addSp delSp modSp new mod modAnim modNotesTx">
        <pc:chgData name="Kim Bélanger-Baillargeon" userId="61e8c17a-4f44-4a20-848f-58a57c92f1ad" providerId="ADAL" clId="{E5F12DC0-39E9-46BF-8AF2-4B2FEF0E1AB0}" dt="2022-12-21T20:16:20.932" v="374"/>
        <pc:sldMkLst>
          <pc:docMk/>
          <pc:sldMk cId="1214235196" sldId="346"/>
        </pc:sldMkLst>
        <pc:spChg chg="del">
          <ac:chgData name="Kim Bélanger-Baillargeon" userId="61e8c17a-4f44-4a20-848f-58a57c92f1ad" providerId="ADAL" clId="{E5F12DC0-39E9-46BF-8AF2-4B2FEF0E1AB0}" dt="2022-12-21T20:16:08.284" v="371" actId="478"/>
          <ac:spMkLst>
            <pc:docMk/>
            <pc:sldMk cId="1214235196" sldId="346"/>
            <ac:spMk id="2" creationId="{39C42D53-22BB-C2AB-3134-AF844DABF13A}"/>
          </ac:spMkLst>
        </pc:spChg>
        <pc:spChg chg="del">
          <ac:chgData name="Kim Bélanger-Baillargeon" userId="61e8c17a-4f44-4a20-848f-58a57c92f1ad" providerId="ADAL" clId="{E5F12DC0-39E9-46BF-8AF2-4B2FEF0E1AB0}" dt="2022-12-21T20:16:08.284" v="371" actId="478"/>
          <ac:spMkLst>
            <pc:docMk/>
            <pc:sldMk cId="1214235196" sldId="346"/>
            <ac:spMk id="3" creationId="{7F2F9C8E-FEC9-357F-FE65-4D5FA95DEA85}"/>
          </ac:spMkLst>
        </pc:spChg>
        <pc:spChg chg="add mod">
          <ac:chgData name="Kim Bélanger-Baillargeon" userId="61e8c17a-4f44-4a20-848f-58a57c92f1ad" providerId="ADAL" clId="{E5F12DC0-39E9-46BF-8AF2-4B2FEF0E1AB0}" dt="2022-12-21T20:16:13.832" v="372"/>
          <ac:spMkLst>
            <pc:docMk/>
            <pc:sldMk cId="1214235196" sldId="346"/>
            <ac:spMk id="4" creationId="{2C320C5A-9F32-3FA1-B557-1A6D2E5F1384}"/>
          </ac:spMkLst>
        </pc:spChg>
        <pc:spChg chg="add mod">
          <ac:chgData name="Kim Bélanger-Baillargeon" userId="61e8c17a-4f44-4a20-848f-58a57c92f1ad" providerId="ADAL" clId="{E5F12DC0-39E9-46BF-8AF2-4B2FEF0E1AB0}" dt="2022-12-21T20:16:13.832" v="372"/>
          <ac:spMkLst>
            <pc:docMk/>
            <pc:sldMk cId="1214235196" sldId="346"/>
            <ac:spMk id="8" creationId="{212765A3-F3EB-3262-30DF-153BAD117132}"/>
          </ac:spMkLst>
        </pc:spChg>
        <pc:spChg chg="add mod">
          <ac:chgData name="Kim Bélanger-Baillargeon" userId="61e8c17a-4f44-4a20-848f-58a57c92f1ad" providerId="ADAL" clId="{E5F12DC0-39E9-46BF-8AF2-4B2FEF0E1AB0}" dt="2022-12-21T20:16:13.832" v="372"/>
          <ac:spMkLst>
            <pc:docMk/>
            <pc:sldMk cId="1214235196" sldId="346"/>
            <ac:spMk id="9" creationId="{94F3D261-E720-9A7D-90A7-6C376ABF55C0}"/>
          </ac:spMkLst>
        </pc:spChg>
        <pc:spChg chg="add mod">
          <ac:chgData name="Kim Bélanger-Baillargeon" userId="61e8c17a-4f44-4a20-848f-58a57c92f1ad" providerId="ADAL" clId="{E5F12DC0-39E9-46BF-8AF2-4B2FEF0E1AB0}" dt="2022-12-21T20:16:13.832" v="372"/>
          <ac:spMkLst>
            <pc:docMk/>
            <pc:sldMk cId="1214235196" sldId="346"/>
            <ac:spMk id="10" creationId="{FF23B9A4-E7CF-CA3D-62EC-A465DCA17BF8}"/>
          </ac:spMkLst>
        </pc:spChg>
        <pc:spChg chg="mod">
          <ac:chgData name="Kim Bélanger-Baillargeon" userId="61e8c17a-4f44-4a20-848f-58a57c92f1ad" providerId="ADAL" clId="{E5F12DC0-39E9-46BF-8AF2-4B2FEF0E1AB0}" dt="2022-12-21T20:16:13.832" v="372"/>
          <ac:spMkLst>
            <pc:docMk/>
            <pc:sldMk cId="1214235196" sldId="346"/>
            <ac:spMk id="12" creationId="{89270AF1-509B-4D36-E759-483184C98B30}"/>
          </ac:spMkLst>
        </pc:spChg>
        <pc:spChg chg="mod">
          <ac:chgData name="Kim Bélanger-Baillargeon" userId="61e8c17a-4f44-4a20-848f-58a57c92f1ad" providerId="ADAL" clId="{E5F12DC0-39E9-46BF-8AF2-4B2FEF0E1AB0}" dt="2022-12-21T20:16:13.832" v="372"/>
          <ac:spMkLst>
            <pc:docMk/>
            <pc:sldMk cId="1214235196" sldId="346"/>
            <ac:spMk id="13" creationId="{85AAC5F7-0403-3571-6CF2-A2F6A56D6457}"/>
          </ac:spMkLst>
        </pc:spChg>
        <pc:spChg chg="mod">
          <ac:chgData name="Kim Bélanger-Baillargeon" userId="61e8c17a-4f44-4a20-848f-58a57c92f1ad" providerId="ADAL" clId="{E5F12DC0-39E9-46BF-8AF2-4B2FEF0E1AB0}" dt="2022-12-21T20:16:13.832" v="372"/>
          <ac:spMkLst>
            <pc:docMk/>
            <pc:sldMk cId="1214235196" sldId="346"/>
            <ac:spMk id="17" creationId="{E4FB687D-187D-FF45-8DF6-28EBB3835B1F}"/>
          </ac:spMkLst>
        </pc:spChg>
        <pc:spChg chg="mod">
          <ac:chgData name="Kim Bélanger-Baillargeon" userId="61e8c17a-4f44-4a20-848f-58a57c92f1ad" providerId="ADAL" clId="{E5F12DC0-39E9-46BF-8AF2-4B2FEF0E1AB0}" dt="2022-12-21T20:16:13.832" v="372"/>
          <ac:spMkLst>
            <pc:docMk/>
            <pc:sldMk cId="1214235196" sldId="346"/>
            <ac:spMk id="19" creationId="{92B77DAF-4740-D50A-1308-C13EE9D69CC2}"/>
          </ac:spMkLst>
        </pc:spChg>
        <pc:spChg chg="mod">
          <ac:chgData name="Kim Bélanger-Baillargeon" userId="61e8c17a-4f44-4a20-848f-58a57c92f1ad" providerId="ADAL" clId="{E5F12DC0-39E9-46BF-8AF2-4B2FEF0E1AB0}" dt="2022-12-21T20:16:13.832" v="372"/>
          <ac:spMkLst>
            <pc:docMk/>
            <pc:sldMk cId="1214235196" sldId="346"/>
            <ac:spMk id="20" creationId="{D4C9B6BE-7B98-5F10-A98F-FD9C79B23DC5}"/>
          </ac:spMkLst>
        </pc:spChg>
        <pc:spChg chg="mod">
          <ac:chgData name="Kim Bélanger-Baillargeon" userId="61e8c17a-4f44-4a20-848f-58a57c92f1ad" providerId="ADAL" clId="{E5F12DC0-39E9-46BF-8AF2-4B2FEF0E1AB0}" dt="2022-12-21T20:16:13.832" v="372"/>
          <ac:spMkLst>
            <pc:docMk/>
            <pc:sldMk cId="1214235196" sldId="346"/>
            <ac:spMk id="21" creationId="{EC6ADEF7-FE2C-8C8B-C128-D7EB863C20EE}"/>
          </ac:spMkLst>
        </pc:spChg>
        <pc:spChg chg="mod">
          <ac:chgData name="Kim Bélanger-Baillargeon" userId="61e8c17a-4f44-4a20-848f-58a57c92f1ad" providerId="ADAL" clId="{E5F12DC0-39E9-46BF-8AF2-4B2FEF0E1AB0}" dt="2022-12-21T20:16:13.832" v="372"/>
          <ac:spMkLst>
            <pc:docMk/>
            <pc:sldMk cId="1214235196" sldId="346"/>
            <ac:spMk id="22" creationId="{2DE3F3E5-6E13-FEB5-D600-E7DB6EBFB1DF}"/>
          </ac:spMkLst>
        </pc:spChg>
        <pc:spChg chg="mod">
          <ac:chgData name="Kim Bélanger-Baillargeon" userId="61e8c17a-4f44-4a20-848f-58a57c92f1ad" providerId="ADAL" clId="{E5F12DC0-39E9-46BF-8AF2-4B2FEF0E1AB0}" dt="2022-12-21T20:16:13.832" v="372"/>
          <ac:spMkLst>
            <pc:docMk/>
            <pc:sldMk cId="1214235196" sldId="346"/>
            <ac:spMk id="23" creationId="{17B1508B-06BD-8C1B-9376-C2768464DC69}"/>
          </ac:spMkLst>
        </pc:spChg>
        <pc:spChg chg="mod">
          <ac:chgData name="Kim Bélanger-Baillargeon" userId="61e8c17a-4f44-4a20-848f-58a57c92f1ad" providerId="ADAL" clId="{E5F12DC0-39E9-46BF-8AF2-4B2FEF0E1AB0}" dt="2022-12-21T20:16:13.832" v="372"/>
          <ac:spMkLst>
            <pc:docMk/>
            <pc:sldMk cId="1214235196" sldId="346"/>
            <ac:spMk id="24" creationId="{3D8004FA-AC6B-5FC9-6244-FCE7BF557A88}"/>
          </ac:spMkLst>
        </pc:spChg>
        <pc:grpChg chg="add mod">
          <ac:chgData name="Kim Bélanger-Baillargeon" userId="61e8c17a-4f44-4a20-848f-58a57c92f1ad" providerId="ADAL" clId="{E5F12DC0-39E9-46BF-8AF2-4B2FEF0E1AB0}" dt="2022-12-21T20:16:13.832" v="372"/>
          <ac:grpSpMkLst>
            <pc:docMk/>
            <pc:sldMk cId="1214235196" sldId="346"/>
            <ac:grpSpMk id="11" creationId="{482A1204-A4D5-5A5D-F97D-C45CA8A6B752}"/>
          </ac:grpSpMkLst>
        </pc:grpChg>
        <pc:grpChg chg="add mod">
          <ac:chgData name="Kim Bélanger-Baillargeon" userId="61e8c17a-4f44-4a20-848f-58a57c92f1ad" providerId="ADAL" clId="{E5F12DC0-39E9-46BF-8AF2-4B2FEF0E1AB0}" dt="2022-12-21T20:16:13.832" v="372"/>
          <ac:grpSpMkLst>
            <pc:docMk/>
            <pc:sldMk cId="1214235196" sldId="346"/>
            <ac:grpSpMk id="16" creationId="{0A916D60-F693-65E2-BD89-967370A33C72}"/>
          </ac:grpSpMkLst>
        </pc:grpChg>
        <pc:grpChg chg="mod">
          <ac:chgData name="Kim Bélanger-Baillargeon" userId="61e8c17a-4f44-4a20-848f-58a57c92f1ad" providerId="ADAL" clId="{E5F12DC0-39E9-46BF-8AF2-4B2FEF0E1AB0}" dt="2022-12-21T20:16:13.832" v="372"/>
          <ac:grpSpMkLst>
            <pc:docMk/>
            <pc:sldMk cId="1214235196" sldId="346"/>
            <ac:grpSpMk id="18" creationId="{9D65B672-BC8C-2CA8-046F-7A7615D588A2}"/>
          </ac:grpSpMkLst>
        </pc:grpChg>
        <pc:picChg chg="add mod">
          <ac:chgData name="Kim Bélanger-Baillargeon" userId="61e8c17a-4f44-4a20-848f-58a57c92f1ad" providerId="ADAL" clId="{E5F12DC0-39E9-46BF-8AF2-4B2FEF0E1AB0}" dt="2022-12-21T20:16:13.832" v="372"/>
          <ac:picMkLst>
            <pc:docMk/>
            <pc:sldMk cId="1214235196" sldId="346"/>
            <ac:picMk id="25" creationId="{F791D436-9DCE-55B7-FAB5-E7EEB2E1853D}"/>
          </ac:picMkLst>
        </pc:picChg>
        <pc:picChg chg="add del mod">
          <ac:chgData name="Kim Bélanger-Baillargeon" userId="61e8c17a-4f44-4a20-848f-58a57c92f1ad" providerId="ADAL" clId="{E5F12DC0-39E9-46BF-8AF2-4B2FEF0E1AB0}" dt="2022-12-21T20:16:16.628" v="373" actId="478"/>
          <ac:picMkLst>
            <pc:docMk/>
            <pc:sldMk cId="1214235196" sldId="346"/>
            <ac:picMk id="26" creationId="{C0438935-DFFE-BEB5-8D3C-E16FDB85CEC7}"/>
          </ac:picMkLst>
        </pc:picChg>
        <pc:cxnChg chg="add mod">
          <ac:chgData name="Kim Bélanger-Baillargeon" userId="61e8c17a-4f44-4a20-848f-58a57c92f1ad" providerId="ADAL" clId="{E5F12DC0-39E9-46BF-8AF2-4B2FEF0E1AB0}" dt="2022-12-21T20:16:13.832" v="372"/>
          <ac:cxnSpMkLst>
            <pc:docMk/>
            <pc:sldMk cId="1214235196" sldId="346"/>
            <ac:cxnSpMk id="5" creationId="{7B854918-262E-D61B-EC62-EAF96DB9A211}"/>
          </ac:cxnSpMkLst>
        </pc:cxnChg>
        <pc:cxnChg chg="add mod">
          <ac:chgData name="Kim Bélanger-Baillargeon" userId="61e8c17a-4f44-4a20-848f-58a57c92f1ad" providerId="ADAL" clId="{E5F12DC0-39E9-46BF-8AF2-4B2FEF0E1AB0}" dt="2022-12-21T20:16:13.832" v="372"/>
          <ac:cxnSpMkLst>
            <pc:docMk/>
            <pc:sldMk cId="1214235196" sldId="346"/>
            <ac:cxnSpMk id="6" creationId="{1DB57EB8-782F-721A-53DF-C86B2B181501}"/>
          </ac:cxnSpMkLst>
        </pc:cxnChg>
        <pc:cxnChg chg="add mod">
          <ac:chgData name="Kim Bélanger-Baillargeon" userId="61e8c17a-4f44-4a20-848f-58a57c92f1ad" providerId="ADAL" clId="{E5F12DC0-39E9-46BF-8AF2-4B2FEF0E1AB0}" dt="2022-12-21T20:16:13.832" v="372"/>
          <ac:cxnSpMkLst>
            <pc:docMk/>
            <pc:sldMk cId="1214235196" sldId="346"/>
            <ac:cxnSpMk id="7" creationId="{F42F302C-6155-ED26-DAA8-36A70BDE9F9A}"/>
          </ac:cxnSpMkLst>
        </pc:cxnChg>
        <pc:cxnChg chg="mod">
          <ac:chgData name="Kim Bélanger-Baillargeon" userId="61e8c17a-4f44-4a20-848f-58a57c92f1ad" providerId="ADAL" clId="{E5F12DC0-39E9-46BF-8AF2-4B2FEF0E1AB0}" dt="2022-12-21T20:16:13.832" v="372"/>
          <ac:cxnSpMkLst>
            <pc:docMk/>
            <pc:sldMk cId="1214235196" sldId="346"/>
            <ac:cxnSpMk id="14" creationId="{9F74917F-FDB4-7C0F-6061-6F32D8601CB3}"/>
          </ac:cxnSpMkLst>
        </pc:cxnChg>
        <pc:cxnChg chg="mod">
          <ac:chgData name="Kim Bélanger-Baillargeon" userId="61e8c17a-4f44-4a20-848f-58a57c92f1ad" providerId="ADAL" clId="{E5F12DC0-39E9-46BF-8AF2-4B2FEF0E1AB0}" dt="2022-12-21T20:16:13.832" v="372"/>
          <ac:cxnSpMkLst>
            <pc:docMk/>
            <pc:sldMk cId="1214235196" sldId="346"/>
            <ac:cxnSpMk id="15" creationId="{A437EDB6-D267-2499-73DB-AA78528DDAE2}"/>
          </ac:cxnSpMkLst>
        </pc:cxnChg>
      </pc:sldChg>
      <pc:sldChg chg="addSp delSp modSp new mod modAnim modNotesTx">
        <pc:chgData name="Kim Bélanger-Baillargeon" userId="61e8c17a-4f44-4a20-848f-58a57c92f1ad" providerId="ADAL" clId="{E5F12DC0-39E9-46BF-8AF2-4B2FEF0E1AB0}" dt="2022-12-21T20:17:34.679" v="379"/>
        <pc:sldMkLst>
          <pc:docMk/>
          <pc:sldMk cId="557626206" sldId="347"/>
        </pc:sldMkLst>
        <pc:spChg chg="del">
          <ac:chgData name="Kim Bélanger-Baillargeon" userId="61e8c17a-4f44-4a20-848f-58a57c92f1ad" providerId="ADAL" clId="{E5F12DC0-39E9-46BF-8AF2-4B2FEF0E1AB0}" dt="2022-12-21T20:17:19.597" v="376" actId="478"/>
          <ac:spMkLst>
            <pc:docMk/>
            <pc:sldMk cId="557626206" sldId="347"/>
            <ac:spMk id="2" creationId="{BBA34CD4-FEA7-5DF2-9DB3-4569B6C463E7}"/>
          </ac:spMkLst>
        </pc:spChg>
        <pc:spChg chg="del">
          <ac:chgData name="Kim Bélanger-Baillargeon" userId="61e8c17a-4f44-4a20-848f-58a57c92f1ad" providerId="ADAL" clId="{E5F12DC0-39E9-46BF-8AF2-4B2FEF0E1AB0}" dt="2022-12-21T20:17:19.597" v="376" actId="478"/>
          <ac:spMkLst>
            <pc:docMk/>
            <pc:sldMk cId="557626206" sldId="347"/>
            <ac:spMk id="3" creationId="{65CA687A-7635-2691-6222-C200B63A62AA}"/>
          </ac:spMkLst>
        </pc:spChg>
        <pc:spChg chg="add mod">
          <ac:chgData name="Kim Bélanger-Baillargeon" userId="61e8c17a-4f44-4a20-848f-58a57c92f1ad" providerId="ADAL" clId="{E5F12DC0-39E9-46BF-8AF2-4B2FEF0E1AB0}" dt="2022-12-21T20:17:28.937" v="377"/>
          <ac:spMkLst>
            <pc:docMk/>
            <pc:sldMk cId="557626206" sldId="347"/>
            <ac:spMk id="4" creationId="{A3BC4582-A2A8-9101-5C45-49F0D7B6BBAF}"/>
          </ac:spMkLst>
        </pc:spChg>
        <pc:spChg chg="add mod">
          <ac:chgData name="Kim Bélanger-Baillargeon" userId="61e8c17a-4f44-4a20-848f-58a57c92f1ad" providerId="ADAL" clId="{E5F12DC0-39E9-46BF-8AF2-4B2FEF0E1AB0}" dt="2022-12-21T20:17:28.937" v="377"/>
          <ac:spMkLst>
            <pc:docMk/>
            <pc:sldMk cId="557626206" sldId="347"/>
            <ac:spMk id="5" creationId="{C3309012-FF4D-5E82-D94E-4CD348A3B2DD}"/>
          </ac:spMkLst>
        </pc:spChg>
        <pc:spChg chg="mod">
          <ac:chgData name="Kim Bélanger-Baillargeon" userId="61e8c17a-4f44-4a20-848f-58a57c92f1ad" providerId="ADAL" clId="{E5F12DC0-39E9-46BF-8AF2-4B2FEF0E1AB0}" dt="2022-12-21T20:17:28.937" v="377"/>
          <ac:spMkLst>
            <pc:docMk/>
            <pc:sldMk cId="557626206" sldId="347"/>
            <ac:spMk id="7" creationId="{32421C81-E13F-B466-802D-703DD2D84C06}"/>
          </ac:spMkLst>
        </pc:spChg>
        <pc:spChg chg="mod">
          <ac:chgData name="Kim Bélanger-Baillargeon" userId="61e8c17a-4f44-4a20-848f-58a57c92f1ad" providerId="ADAL" clId="{E5F12DC0-39E9-46BF-8AF2-4B2FEF0E1AB0}" dt="2022-12-21T20:17:28.937" v="377"/>
          <ac:spMkLst>
            <pc:docMk/>
            <pc:sldMk cId="557626206" sldId="347"/>
            <ac:spMk id="8" creationId="{AE31AB3F-032B-35BA-F692-69791B504D54}"/>
          </ac:spMkLst>
        </pc:spChg>
        <pc:spChg chg="mod">
          <ac:chgData name="Kim Bélanger-Baillargeon" userId="61e8c17a-4f44-4a20-848f-58a57c92f1ad" providerId="ADAL" clId="{E5F12DC0-39E9-46BF-8AF2-4B2FEF0E1AB0}" dt="2022-12-21T20:17:28.937" v="377"/>
          <ac:spMkLst>
            <pc:docMk/>
            <pc:sldMk cId="557626206" sldId="347"/>
            <ac:spMk id="9" creationId="{AA754BE0-C605-5BD9-6219-A9F0E4FFF31B}"/>
          </ac:spMkLst>
        </pc:spChg>
        <pc:spChg chg="add mod">
          <ac:chgData name="Kim Bélanger-Baillargeon" userId="61e8c17a-4f44-4a20-848f-58a57c92f1ad" providerId="ADAL" clId="{E5F12DC0-39E9-46BF-8AF2-4B2FEF0E1AB0}" dt="2022-12-21T20:17:28.937" v="377"/>
          <ac:spMkLst>
            <pc:docMk/>
            <pc:sldMk cId="557626206" sldId="347"/>
            <ac:spMk id="10" creationId="{691CD1F5-412E-45DB-9773-77F7266C6775}"/>
          </ac:spMkLst>
        </pc:spChg>
        <pc:spChg chg="add mod">
          <ac:chgData name="Kim Bélanger-Baillargeon" userId="61e8c17a-4f44-4a20-848f-58a57c92f1ad" providerId="ADAL" clId="{E5F12DC0-39E9-46BF-8AF2-4B2FEF0E1AB0}" dt="2022-12-21T20:17:28.937" v="377"/>
          <ac:spMkLst>
            <pc:docMk/>
            <pc:sldMk cId="557626206" sldId="347"/>
            <ac:spMk id="11" creationId="{85FBA4A1-3376-23EC-FAF9-4F1EBFD6268E}"/>
          </ac:spMkLst>
        </pc:spChg>
        <pc:spChg chg="mod">
          <ac:chgData name="Kim Bélanger-Baillargeon" userId="61e8c17a-4f44-4a20-848f-58a57c92f1ad" providerId="ADAL" clId="{E5F12DC0-39E9-46BF-8AF2-4B2FEF0E1AB0}" dt="2022-12-21T20:17:28.937" v="377"/>
          <ac:spMkLst>
            <pc:docMk/>
            <pc:sldMk cId="557626206" sldId="347"/>
            <ac:spMk id="45" creationId="{54832DA9-D533-F418-9AC0-07F15310C258}"/>
          </ac:spMkLst>
        </pc:spChg>
        <pc:spChg chg="mod">
          <ac:chgData name="Kim Bélanger-Baillargeon" userId="61e8c17a-4f44-4a20-848f-58a57c92f1ad" providerId="ADAL" clId="{E5F12DC0-39E9-46BF-8AF2-4B2FEF0E1AB0}" dt="2022-12-21T20:17:28.937" v="377"/>
          <ac:spMkLst>
            <pc:docMk/>
            <pc:sldMk cId="557626206" sldId="347"/>
            <ac:spMk id="46" creationId="{3C2E2E1D-CE21-7E6D-735C-A51843E85009}"/>
          </ac:spMkLst>
        </pc:spChg>
        <pc:spChg chg="mod">
          <ac:chgData name="Kim Bélanger-Baillargeon" userId="61e8c17a-4f44-4a20-848f-58a57c92f1ad" providerId="ADAL" clId="{E5F12DC0-39E9-46BF-8AF2-4B2FEF0E1AB0}" dt="2022-12-21T20:17:28.937" v="377"/>
          <ac:spMkLst>
            <pc:docMk/>
            <pc:sldMk cId="557626206" sldId="347"/>
            <ac:spMk id="47" creationId="{6B94269A-3045-3885-F5B8-0A5F82912FE3}"/>
          </ac:spMkLst>
        </pc:spChg>
        <pc:spChg chg="mod">
          <ac:chgData name="Kim Bélanger-Baillargeon" userId="61e8c17a-4f44-4a20-848f-58a57c92f1ad" providerId="ADAL" clId="{E5F12DC0-39E9-46BF-8AF2-4B2FEF0E1AB0}" dt="2022-12-21T20:17:28.937" v="377"/>
          <ac:spMkLst>
            <pc:docMk/>
            <pc:sldMk cId="557626206" sldId="347"/>
            <ac:spMk id="48" creationId="{4555880B-12BD-C9DA-24F3-AB4481C29EDC}"/>
          </ac:spMkLst>
        </pc:spChg>
        <pc:spChg chg="mod">
          <ac:chgData name="Kim Bélanger-Baillargeon" userId="61e8c17a-4f44-4a20-848f-58a57c92f1ad" providerId="ADAL" clId="{E5F12DC0-39E9-46BF-8AF2-4B2FEF0E1AB0}" dt="2022-12-21T20:17:28.937" v="377"/>
          <ac:spMkLst>
            <pc:docMk/>
            <pc:sldMk cId="557626206" sldId="347"/>
            <ac:spMk id="49" creationId="{C6165521-07BF-8B94-C56E-63C5267316DE}"/>
          </ac:spMkLst>
        </pc:spChg>
        <pc:spChg chg="mod">
          <ac:chgData name="Kim Bélanger-Baillargeon" userId="61e8c17a-4f44-4a20-848f-58a57c92f1ad" providerId="ADAL" clId="{E5F12DC0-39E9-46BF-8AF2-4B2FEF0E1AB0}" dt="2022-12-21T20:17:28.937" v="377"/>
          <ac:spMkLst>
            <pc:docMk/>
            <pc:sldMk cId="557626206" sldId="347"/>
            <ac:spMk id="50" creationId="{BA0F4F97-0B71-8FDC-6C53-BC359CA88425}"/>
          </ac:spMkLst>
        </pc:spChg>
        <pc:spChg chg="mod">
          <ac:chgData name="Kim Bélanger-Baillargeon" userId="61e8c17a-4f44-4a20-848f-58a57c92f1ad" providerId="ADAL" clId="{E5F12DC0-39E9-46BF-8AF2-4B2FEF0E1AB0}" dt="2022-12-21T20:17:28.937" v="377"/>
          <ac:spMkLst>
            <pc:docMk/>
            <pc:sldMk cId="557626206" sldId="347"/>
            <ac:spMk id="51" creationId="{53D90F81-5F48-6F9B-581E-291253ACD7FF}"/>
          </ac:spMkLst>
        </pc:spChg>
        <pc:spChg chg="mod">
          <ac:chgData name="Kim Bélanger-Baillargeon" userId="61e8c17a-4f44-4a20-848f-58a57c92f1ad" providerId="ADAL" clId="{E5F12DC0-39E9-46BF-8AF2-4B2FEF0E1AB0}" dt="2022-12-21T20:17:28.937" v="377"/>
          <ac:spMkLst>
            <pc:docMk/>
            <pc:sldMk cId="557626206" sldId="347"/>
            <ac:spMk id="52" creationId="{20908D99-B548-11BD-8769-42614899A224}"/>
          </ac:spMkLst>
        </pc:spChg>
        <pc:spChg chg="mod">
          <ac:chgData name="Kim Bélanger-Baillargeon" userId="61e8c17a-4f44-4a20-848f-58a57c92f1ad" providerId="ADAL" clId="{E5F12DC0-39E9-46BF-8AF2-4B2FEF0E1AB0}" dt="2022-12-21T20:17:28.937" v="377"/>
          <ac:spMkLst>
            <pc:docMk/>
            <pc:sldMk cId="557626206" sldId="347"/>
            <ac:spMk id="53" creationId="{E7D0A747-8D7E-8CE4-D99C-293FC6894C49}"/>
          </ac:spMkLst>
        </pc:spChg>
        <pc:spChg chg="mod">
          <ac:chgData name="Kim Bélanger-Baillargeon" userId="61e8c17a-4f44-4a20-848f-58a57c92f1ad" providerId="ADAL" clId="{E5F12DC0-39E9-46BF-8AF2-4B2FEF0E1AB0}" dt="2022-12-21T20:17:28.937" v="377"/>
          <ac:spMkLst>
            <pc:docMk/>
            <pc:sldMk cId="557626206" sldId="347"/>
            <ac:spMk id="54" creationId="{CDDAF27F-2B14-46FB-F9A3-34E323AF024A}"/>
          </ac:spMkLst>
        </pc:spChg>
        <pc:spChg chg="mod">
          <ac:chgData name="Kim Bélanger-Baillargeon" userId="61e8c17a-4f44-4a20-848f-58a57c92f1ad" providerId="ADAL" clId="{E5F12DC0-39E9-46BF-8AF2-4B2FEF0E1AB0}" dt="2022-12-21T20:17:28.937" v="377"/>
          <ac:spMkLst>
            <pc:docMk/>
            <pc:sldMk cId="557626206" sldId="347"/>
            <ac:spMk id="55" creationId="{B549F4A6-02AC-AE86-9C3D-855B9675732D}"/>
          </ac:spMkLst>
        </pc:spChg>
        <pc:spChg chg="mod">
          <ac:chgData name="Kim Bélanger-Baillargeon" userId="61e8c17a-4f44-4a20-848f-58a57c92f1ad" providerId="ADAL" clId="{E5F12DC0-39E9-46BF-8AF2-4B2FEF0E1AB0}" dt="2022-12-21T20:17:28.937" v="377"/>
          <ac:spMkLst>
            <pc:docMk/>
            <pc:sldMk cId="557626206" sldId="347"/>
            <ac:spMk id="56" creationId="{06FAD97B-C53F-ADD3-2C1B-52004C1CB248}"/>
          </ac:spMkLst>
        </pc:spChg>
        <pc:spChg chg="mod">
          <ac:chgData name="Kim Bélanger-Baillargeon" userId="61e8c17a-4f44-4a20-848f-58a57c92f1ad" providerId="ADAL" clId="{E5F12DC0-39E9-46BF-8AF2-4B2FEF0E1AB0}" dt="2022-12-21T20:17:28.937" v="377"/>
          <ac:spMkLst>
            <pc:docMk/>
            <pc:sldMk cId="557626206" sldId="347"/>
            <ac:spMk id="57" creationId="{0F916032-A848-BA1A-6FB5-7F53AC591D39}"/>
          </ac:spMkLst>
        </pc:spChg>
        <pc:spChg chg="mod">
          <ac:chgData name="Kim Bélanger-Baillargeon" userId="61e8c17a-4f44-4a20-848f-58a57c92f1ad" providerId="ADAL" clId="{E5F12DC0-39E9-46BF-8AF2-4B2FEF0E1AB0}" dt="2022-12-21T20:17:28.937" v="377"/>
          <ac:spMkLst>
            <pc:docMk/>
            <pc:sldMk cId="557626206" sldId="347"/>
            <ac:spMk id="58" creationId="{0F29D077-AFE1-BF99-2232-8BA09B3A14AE}"/>
          </ac:spMkLst>
        </pc:spChg>
        <pc:spChg chg="mod">
          <ac:chgData name="Kim Bélanger-Baillargeon" userId="61e8c17a-4f44-4a20-848f-58a57c92f1ad" providerId="ADAL" clId="{E5F12DC0-39E9-46BF-8AF2-4B2FEF0E1AB0}" dt="2022-12-21T20:17:28.937" v="377"/>
          <ac:spMkLst>
            <pc:docMk/>
            <pc:sldMk cId="557626206" sldId="347"/>
            <ac:spMk id="59" creationId="{B9C33305-20CA-F6C7-A928-8C51F4C520B1}"/>
          </ac:spMkLst>
        </pc:spChg>
        <pc:spChg chg="mod">
          <ac:chgData name="Kim Bélanger-Baillargeon" userId="61e8c17a-4f44-4a20-848f-58a57c92f1ad" providerId="ADAL" clId="{E5F12DC0-39E9-46BF-8AF2-4B2FEF0E1AB0}" dt="2022-12-21T20:17:28.937" v="377"/>
          <ac:spMkLst>
            <pc:docMk/>
            <pc:sldMk cId="557626206" sldId="347"/>
            <ac:spMk id="60" creationId="{485D5FE3-EFBB-BE41-0083-6656ED421022}"/>
          </ac:spMkLst>
        </pc:spChg>
        <pc:spChg chg="mod">
          <ac:chgData name="Kim Bélanger-Baillargeon" userId="61e8c17a-4f44-4a20-848f-58a57c92f1ad" providerId="ADAL" clId="{E5F12DC0-39E9-46BF-8AF2-4B2FEF0E1AB0}" dt="2022-12-21T20:17:28.937" v="377"/>
          <ac:spMkLst>
            <pc:docMk/>
            <pc:sldMk cId="557626206" sldId="347"/>
            <ac:spMk id="61" creationId="{CB6DED8C-1AFE-7EC6-1615-820E461B96DA}"/>
          </ac:spMkLst>
        </pc:spChg>
        <pc:spChg chg="mod">
          <ac:chgData name="Kim Bélanger-Baillargeon" userId="61e8c17a-4f44-4a20-848f-58a57c92f1ad" providerId="ADAL" clId="{E5F12DC0-39E9-46BF-8AF2-4B2FEF0E1AB0}" dt="2022-12-21T20:17:28.937" v="377"/>
          <ac:spMkLst>
            <pc:docMk/>
            <pc:sldMk cId="557626206" sldId="347"/>
            <ac:spMk id="62" creationId="{F0B75787-2BF9-013F-CB08-4D40DB18A65C}"/>
          </ac:spMkLst>
        </pc:spChg>
        <pc:spChg chg="mod">
          <ac:chgData name="Kim Bélanger-Baillargeon" userId="61e8c17a-4f44-4a20-848f-58a57c92f1ad" providerId="ADAL" clId="{E5F12DC0-39E9-46BF-8AF2-4B2FEF0E1AB0}" dt="2022-12-21T20:17:28.937" v="377"/>
          <ac:spMkLst>
            <pc:docMk/>
            <pc:sldMk cId="557626206" sldId="347"/>
            <ac:spMk id="63" creationId="{8D700EB6-D4A5-CECC-1F0E-D1AB62841CEC}"/>
          </ac:spMkLst>
        </pc:spChg>
        <pc:spChg chg="mod">
          <ac:chgData name="Kim Bélanger-Baillargeon" userId="61e8c17a-4f44-4a20-848f-58a57c92f1ad" providerId="ADAL" clId="{E5F12DC0-39E9-46BF-8AF2-4B2FEF0E1AB0}" dt="2022-12-21T20:17:28.937" v="377"/>
          <ac:spMkLst>
            <pc:docMk/>
            <pc:sldMk cId="557626206" sldId="347"/>
            <ac:spMk id="64" creationId="{160B9EED-57A2-7B6B-CA94-FCC9574D678E}"/>
          </ac:spMkLst>
        </pc:spChg>
        <pc:spChg chg="mod">
          <ac:chgData name="Kim Bélanger-Baillargeon" userId="61e8c17a-4f44-4a20-848f-58a57c92f1ad" providerId="ADAL" clId="{E5F12DC0-39E9-46BF-8AF2-4B2FEF0E1AB0}" dt="2022-12-21T20:17:28.937" v="377"/>
          <ac:spMkLst>
            <pc:docMk/>
            <pc:sldMk cId="557626206" sldId="347"/>
            <ac:spMk id="65" creationId="{D5ACA420-1E61-6EBE-6BD9-90F7FE1A978A}"/>
          </ac:spMkLst>
        </pc:spChg>
        <pc:spChg chg="mod">
          <ac:chgData name="Kim Bélanger-Baillargeon" userId="61e8c17a-4f44-4a20-848f-58a57c92f1ad" providerId="ADAL" clId="{E5F12DC0-39E9-46BF-8AF2-4B2FEF0E1AB0}" dt="2022-12-21T20:17:28.937" v="377"/>
          <ac:spMkLst>
            <pc:docMk/>
            <pc:sldMk cId="557626206" sldId="347"/>
            <ac:spMk id="66" creationId="{2DA47FE3-B543-DE33-0436-E866A7B6DF22}"/>
          </ac:spMkLst>
        </pc:spChg>
        <pc:spChg chg="mod">
          <ac:chgData name="Kim Bélanger-Baillargeon" userId="61e8c17a-4f44-4a20-848f-58a57c92f1ad" providerId="ADAL" clId="{E5F12DC0-39E9-46BF-8AF2-4B2FEF0E1AB0}" dt="2022-12-21T20:17:28.937" v="377"/>
          <ac:spMkLst>
            <pc:docMk/>
            <pc:sldMk cId="557626206" sldId="347"/>
            <ac:spMk id="67" creationId="{DBB4D3D6-7B4B-9F14-7E97-35F7305B3D2A}"/>
          </ac:spMkLst>
        </pc:spChg>
        <pc:spChg chg="mod">
          <ac:chgData name="Kim Bélanger-Baillargeon" userId="61e8c17a-4f44-4a20-848f-58a57c92f1ad" providerId="ADAL" clId="{E5F12DC0-39E9-46BF-8AF2-4B2FEF0E1AB0}" dt="2022-12-21T20:17:28.937" v="377"/>
          <ac:spMkLst>
            <pc:docMk/>
            <pc:sldMk cId="557626206" sldId="347"/>
            <ac:spMk id="68" creationId="{F39FFDF9-5AC4-9A7F-A417-5CE290C418E0}"/>
          </ac:spMkLst>
        </pc:spChg>
        <pc:spChg chg="mod">
          <ac:chgData name="Kim Bélanger-Baillargeon" userId="61e8c17a-4f44-4a20-848f-58a57c92f1ad" providerId="ADAL" clId="{E5F12DC0-39E9-46BF-8AF2-4B2FEF0E1AB0}" dt="2022-12-21T20:17:28.937" v="377"/>
          <ac:spMkLst>
            <pc:docMk/>
            <pc:sldMk cId="557626206" sldId="347"/>
            <ac:spMk id="69" creationId="{7FD17027-CCD1-E6CF-4EAA-F5E2074A8945}"/>
          </ac:spMkLst>
        </pc:spChg>
        <pc:spChg chg="mod">
          <ac:chgData name="Kim Bélanger-Baillargeon" userId="61e8c17a-4f44-4a20-848f-58a57c92f1ad" providerId="ADAL" clId="{E5F12DC0-39E9-46BF-8AF2-4B2FEF0E1AB0}" dt="2022-12-21T20:17:28.937" v="377"/>
          <ac:spMkLst>
            <pc:docMk/>
            <pc:sldMk cId="557626206" sldId="347"/>
            <ac:spMk id="70" creationId="{8BB75A9B-E154-9496-082C-E6D5EF7DF640}"/>
          </ac:spMkLst>
        </pc:spChg>
        <pc:spChg chg="mod">
          <ac:chgData name="Kim Bélanger-Baillargeon" userId="61e8c17a-4f44-4a20-848f-58a57c92f1ad" providerId="ADAL" clId="{E5F12DC0-39E9-46BF-8AF2-4B2FEF0E1AB0}" dt="2022-12-21T20:17:28.937" v="377"/>
          <ac:spMkLst>
            <pc:docMk/>
            <pc:sldMk cId="557626206" sldId="347"/>
            <ac:spMk id="71" creationId="{129B455A-9AC4-6ADB-E894-485D4BD5D0C7}"/>
          </ac:spMkLst>
        </pc:spChg>
        <pc:spChg chg="mod">
          <ac:chgData name="Kim Bélanger-Baillargeon" userId="61e8c17a-4f44-4a20-848f-58a57c92f1ad" providerId="ADAL" clId="{E5F12DC0-39E9-46BF-8AF2-4B2FEF0E1AB0}" dt="2022-12-21T20:17:28.937" v="377"/>
          <ac:spMkLst>
            <pc:docMk/>
            <pc:sldMk cId="557626206" sldId="347"/>
            <ac:spMk id="72" creationId="{5C5389E9-02CD-4DE5-8764-8C17852C4337}"/>
          </ac:spMkLst>
        </pc:spChg>
        <pc:spChg chg="mod">
          <ac:chgData name="Kim Bélanger-Baillargeon" userId="61e8c17a-4f44-4a20-848f-58a57c92f1ad" providerId="ADAL" clId="{E5F12DC0-39E9-46BF-8AF2-4B2FEF0E1AB0}" dt="2022-12-21T20:17:28.937" v="377"/>
          <ac:spMkLst>
            <pc:docMk/>
            <pc:sldMk cId="557626206" sldId="347"/>
            <ac:spMk id="73" creationId="{9090C954-79B3-01E8-8361-33A3763FD91D}"/>
          </ac:spMkLst>
        </pc:spChg>
        <pc:spChg chg="mod">
          <ac:chgData name="Kim Bélanger-Baillargeon" userId="61e8c17a-4f44-4a20-848f-58a57c92f1ad" providerId="ADAL" clId="{E5F12DC0-39E9-46BF-8AF2-4B2FEF0E1AB0}" dt="2022-12-21T20:17:28.937" v="377"/>
          <ac:spMkLst>
            <pc:docMk/>
            <pc:sldMk cId="557626206" sldId="347"/>
            <ac:spMk id="74" creationId="{E12ECA24-0FC6-2571-0C51-9B010F7CFFDA}"/>
          </ac:spMkLst>
        </pc:spChg>
        <pc:spChg chg="mod">
          <ac:chgData name="Kim Bélanger-Baillargeon" userId="61e8c17a-4f44-4a20-848f-58a57c92f1ad" providerId="ADAL" clId="{E5F12DC0-39E9-46BF-8AF2-4B2FEF0E1AB0}" dt="2022-12-21T20:17:28.937" v="377"/>
          <ac:spMkLst>
            <pc:docMk/>
            <pc:sldMk cId="557626206" sldId="347"/>
            <ac:spMk id="75" creationId="{1F39CCBC-7968-57D1-2FE4-E4D8CCEC6D6F}"/>
          </ac:spMkLst>
        </pc:spChg>
        <pc:spChg chg="mod">
          <ac:chgData name="Kim Bélanger-Baillargeon" userId="61e8c17a-4f44-4a20-848f-58a57c92f1ad" providerId="ADAL" clId="{E5F12DC0-39E9-46BF-8AF2-4B2FEF0E1AB0}" dt="2022-12-21T20:17:28.937" v="377"/>
          <ac:spMkLst>
            <pc:docMk/>
            <pc:sldMk cId="557626206" sldId="347"/>
            <ac:spMk id="76" creationId="{5233A751-4831-6141-E084-430A5C4315EF}"/>
          </ac:spMkLst>
        </pc:spChg>
        <pc:spChg chg="mod">
          <ac:chgData name="Kim Bélanger-Baillargeon" userId="61e8c17a-4f44-4a20-848f-58a57c92f1ad" providerId="ADAL" clId="{E5F12DC0-39E9-46BF-8AF2-4B2FEF0E1AB0}" dt="2022-12-21T20:17:28.937" v="377"/>
          <ac:spMkLst>
            <pc:docMk/>
            <pc:sldMk cId="557626206" sldId="347"/>
            <ac:spMk id="77" creationId="{C4EBCBC7-BA6C-E7D2-E9AB-8FC7BF73634F}"/>
          </ac:spMkLst>
        </pc:spChg>
        <pc:spChg chg="mod">
          <ac:chgData name="Kim Bélanger-Baillargeon" userId="61e8c17a-4f44-4a20-848f-58a57c92f1ad" providerId="ADAL" clId="{E5F12DC0-39E9-46BF-8AF2-4B2FEF0E1AB0}" dt="2022-12-21T20:17:28.937" v="377"/>
          <ac:spMkLst>
            <pc:docMk/>
            <pc:sldMk cId="557626206" sldId="347"/>
            <ac:spMk id="78" creationId="{92196E93-1F35-0230-ECEA-55803E8ACB3B}"/>
          </ac:spMkLst>
        </pc:spChg>
        <pc:spChg chg="mod">
          <ac:chgData name="Kim Bélanger-Baillargeon" userId="61e8c17a-4f44-4a20-848f-58a57c92f1ad" providerId="ADAL" clId="{E5F12DC0-39E9-46BF-8AF2-4B2FEF0E1AB0}" dt="2022-12-21T20:17:28.937" v="377"/>
          <ac:spMkLst>
            <pc:docMk/>
            <pc:sldMk cId="557626206" sldId="347"/>
            <ac:spMk id="79" creationId="{A1FEA68F-111D-5B30-284D-370722624514}"/>
          </ac:spMkLst>
        </pc:spChg>
        <pc:spChg chg="mod">
          <ac:chgData name="Kim Bélanger-Baillargeon" userId="61e8c17a-4f44-4a20-848f-58a57c92f1ad" providerId="ADAL" clId="{E5F12DC0-39E9-46BF-8AF2-4B2FEF0E1AB0}" dt="2022-12-21T20:17:28.937" v="377"/>
          <ac:spMkLst>
            <pc:docMk/>
            <pc:sldMk cId="557626206" sldId="347"/>
            <ac:spMk id="80" creationId="{E53E64CC-A699-E7ED-CBA0-029C0EC1D83F}"/>
          </ac:spMkLst>
        </pc:spChg>
        <pc:spChg chg="mod">
          <ac:chgData name="Kim Bélanger-Baillargeon" userId="61e8c17a-4f44-4a20-848f-58a57c92f1ad" providerId="ADAL" clId="{E5F12DC0-39E9-46BF-8AF2-4B2FEF0E1AB0}" dt="2022-12-21T20:17:28.937" v="377"/>
          <ac:spMkLst>
            <pc:docMk/>
            <pc:sldMk cId="557626206" sldId="347"/>
            <ac:spMk id="81" creationId="{A806F50B-646B-D6B5-D79A-5FB91B424B51}"/>
          </ac:spMkLst>
        </pc:spChg>
        <pc:spChg chg="mod">
          <ac:chgData name="Kim Bélanger-Baillargeon" userId="61e8c17a-4f44-4a20-848f-58a57c92f1ad" providerId="ADAL" clId="{E5F12DC0-39E9-46BF-8AF2-4B2FEF0E1AB0}" dt="2022-12-21T20:17:28.937" v="377"/>
          <ac:spMkLst>
            <pc:docMk/>
            <pc:sldMk cId="557626206" sldId="347"/>
            <ac:spMk id="82" creationId="{5E379651-145E-340B-83D2-D890A766753A}"/>
          </ac:spMkLst>
        </pc:spChg>
        <pc:spChg chg="mod">
          <ac:chgData name="Kim Bélanger-Baillargeon" userId="61e8c17a-4f44-4a20-848f-58a57c92f1ad" providerId="ADAL" clId="{E5F12DC0-39E9-46BF-8AF2-4B2FEF0E1AB0}" dt="2022-12-21T20:17:28.937" v="377"/>
          <ac:spMkLst>
            <pc:docMk/>
            <pc:sldMk cId="557626206" sldId="347"/>
            <ac:spMk id="83" creationId="{6EAFBA3C-EECF-C374-D194-142745D30783}"/>
          </ac:spMkLst>
        </pc:spChg>
        <pc:spChg chg="mod">
          <ac:chgData name="Kim Bélanger-Baillargeon" userId="61e8c17a-4f44-4a20-848f-58a57c92f1ad" providerId="ADAL" clId="{E5F12DC0-39E9-46BF-8AF2-4B2FEF0E1AB0}" dt="2022-12-21T20:17:28.937" v="377"/>
          <ac:spMkLst>
            <pc:docMk/>
            <pc:sldMk cId="557626206" sldId="347"/>
            <ac:spMk id="84" creationId="{97CC145D-F7B7-E3CF-E9B9-AE88BCAD512E}"/>
          </ac:spMkLst>
        </pc:spChg>
        <pc:spChg chg="mod">
          <ac:chgData name="Kim Bélanger-Baillargeon" userId="61e8c17a-4f44-4a20-848f-58a57c92f1ad" providerId="ADAL" clId="{E5F12DC0-39E9-46BF-8AF2-4B2FEF0E1AB0}" dt="2022-12-21T20:17:28.937" v="377"/>
          <ac:spMkLst>
            <pc:docMk/>
            <pc:sldMk cId="557626206" sldId="347"/>
            <ac:spMk id="85" creationId="{7F42823E-D10A-5A67-3B6E-5FFA87C34799}"/>
          </ac:spMkLst>
        </pc:spChg>
        <pc:spChg chg="mod">
          <ac:chgData name="Kim Bélanger-Baillargeon" userId="61e8c17a-4f44-4a20-848f-58a57c92f1ad" providerId="ADAL" clId="{E5F12DC0-39E9-46BF-8AF2-4B2FEF0E1AB0}" dt="2022-12-21T20:17:28.937" v="377"/>
          <ac:spMkLst>
            <pc:docMk/>
            <pc:sldMk cId="557626206" sldId="347"/>
            <ac:spMk id="86" creationId="{3920D689-AA37-4550-60AD-8958CE1D6AA8}"/>
          </ac:spMkLst>
        </pc:spChg>
        <pc:spChg chg="mod">
          <ac:chgData name="Kim Bélanger-Baillargeon" userId="61e8c17a-4f44-4a20-848f-58a57c92f1ad" providerId="ADAL" clId="{E5F12DC0-39E9-46BF-8AF2-4B2FEF0E1AB0}" dt="2022-12-21T20:17:28.937" v="377"/>
          <ac:spMkLst>
            <pc:docMk/>
            <pc:sldMk cId="557626206" sldId="347"/>
            <ac:spMk id="87" creationId="{3301625C-704A-31EF-186F-8A1CF4A4B708}"/>
          </ac:spMkLst>
        </pc:spChg>
        <pc:spChg chg="mod">
          <ac:chgData name="Kim Bélanger-Baillargeon" userId="61e8c17a-4f44-4a20-848f-58a57c92f1ad" providerId="ADAL" clId="{E5F12DC0-39E9-46BF-8AF2-4B2FEF0E1AB0}" dt="2022-12-21T20:17:28.937" v="377"/>
          <ac:spMkLst>
            <pc:docMk/>
            <pc:sldMk cId="557626206" sldId="347"/>
            <ac:spMk id="88" creationId="{8F3395EC-F102-D864-5945-004113B40FBD}"/>
          </ac:spMkLst>
        </pc:spChg>
        <pc:spChg chg="mod">
          <ac:chgData name="Kim Bélanger-Baillargeon" userId="61e8c17a-4f44-4a20-848f-58a57c92f1ad" providerId="ADAL" clId="{E5F12DC0-39E9-46BF-8AF2-4B2FEF0E1AB0}" dt="2022-12-21T20:17:28.937" v="377"/>
          <ac:spMkLst>
            <pc:docMk/>
            <pc:sldMk cId="557626206" sldId="347"/>
            <ac:spMk id="89" creationId="{B047D147-C068-6213-606A-CF8FA12AB50C}"/>
          </ac:spMkLst>
        </pc:spChg>
        <pc:spChg chg="mod">
          <ac:chgData name="Kim Bélanger-Baillargeon" userId="61e8c17a-4f44-4a20-848f-58a57c92f1ad" providerId="ADAL" clId="{E5F12DC0-39E9-46BF-8AF2-4B2FEF0E1AB0}" dt="2022-12-21T20:17:28.937" v="377"/>
          <ac:spMkLst>
            <pc:docMk/>
            <pc:sldMk cId="557626206" sldId="347"/>
            <ac:spMk id="90" creationId="{0A019C41-9474-C609-2D60-8120B0261948}"/>
          </ac:spMkLst>
        </pc:spChg>
        <pc:spChg chg="mod">
          <ac:chgData name="Kim Bélanger-Baillargeon" userId="61e8c17a-4f44-4a20-848f-58a57c92f1ad" providerId="ADAL" clId="{E5F12DC0-39E9-46BF-8AF2-4B2FEF0E1AB0}" dt="2022-12-21T20:17:28.937" v="377"/>
          <ac:spMkLst>
            <pc:docMk/>
            <pc:sldMk cId="557626206" sldId="347"/>
            <ac:spMk id="91" creationId="{479BEBE8-5E0A-B748-A317-78A3B096FB4C}"/>
          </ac:spMkLst>
        </pc:spChg>
        <pc:spChg chg="mod">
          <ac:chgData name="Kim Bélanger-Baillargeon" userId="61e8c17a-4f44-4a20-848f-58a57c92f1ad" providerId="ADAL" clId="{E5F12DC0-39E9-46BF-8AF2-4B2FEF0E1AB0}" dt="2022-12-21T20:17:28.937" v="377"/>
          <ac:spMkLst>
            <pc:docMk/>
            <pc:sldMk cId="557626206" sldId="347"/>
            <ac:spMk id="92" creationId="{86E4DF19-75DB-D94B-E621-6E352B927774}"/>
          </ac:spMkLst>
        </pc:spChg>
        <pc:spChg chg="mod">
          <ac:chgData name="Kim Bélanger-Baillargeon" userId="61e8c17a-4f44-4a20-848f-58a57c92f1ad" providerId="ADAL" clId="{E5F12DC0-39E9-46BF-8AF2-4B2FEF0E1AB0}" dt="2022-12-21T20:17:28.937" v="377"/>
          <ac:spMkLst>
            <pc:docMk/>
            <pc:sldMk cId="557626206" sldId="347"/>
            <ac:spMk id="93" creationId="{EB390B96-80E2-E3BB-AE40-B98BD99F4183}"/>
          </ac:spMkLst>
        </pc:spChg>
        <pc:spChg chg="mod">
          <ac:chgData name="Kim Bélanger-Baillargeon" userId="61e8c17a-4f44-4a20-848f-58a57c92f1ad" providerId="ADAL" clId="{E5F12DC0-39E9-46BF-8AF2-4B2FEF0E1AB0}" dt="2022-12-21T20:17:28.937" v="377"/>
          <ac:spMkLst>
            <pc:docMk/>
            <pc:sldMk cId="557626206" sldId="347"/>
            <ac:spMk id="94" creationId="{2CBD37C8-E367-DBA0-7DA7-E33F729EA2C2}"/>
          </ac:spMkLst>
        </pc:spChg>
        <pc:spChg chg="mod">
          <ac:chgData name="Kim Bélanger-Baillargeon" userId="61e8c17a-4f44-4a20-848f-58a57c92f1ad" providerId="ADAL" clId="{E5F12DC0-39E9-46BF-8AF2-4B2FEF0E1AB0}" dt="2022-12-21T20:17:28.937" v="377"/>
          <ac:spMkLst>
            <pc:docMk/>
            <pc:sldMk cId="557626206" sldId="347"/>
            <ac:spMk id="95" creationId="{81A27362-D81E-29EF-DC12-5CB2FA37F1D3}"/>
          </ac:spMkLst>
        </pc:spChg>
        <pc:spChg chg="mod">
          <ac:chgData name="Kim Bélanger-Baillargeon" userId="61e8c17a-4f44-4a20-848f-58a57c92f1ad" providerId="ADAL" clId="{E5F12DC0-39E9-46BF-8AF2-4B2FEF0E1AB0}" dt="2022-12-21T20:17:28.937" v="377"/>
          <ac:spMkLst>
            <pc:docMk/>
            <pc:sldMk cId="557626206" sldId="347"/>
            <ac:spMk id="96" creationId="{9CC864EC-0E30-6990-411B-6B561E2B7B32}"/>
          </ac:spMkLst>
        </pc:spChg>
        <pc:spChg chg="mod">
          <ac:chgData name="Kim Bélanger-Baillargeon" userId="61e8c17a-4f44-4a20-848f-58a57c92f1ad" providerId="ADAL" clId="{E5F12DC0-39E9-46BF-8AF2-4B2FEF0E1AB0}" dt="2022-12-21T20:17:28.937" v="377"/>
          <ac:spMkLst>
            <pc:docMk/>
            <pc:sldMk cId="557626206" sldId="347"/>
            <ac:spMk id="97" creationId="{61B5A722-303A-126A-2EAB-E2724460F0D0}"/>
          </ac:spMkLst>
        </pc:spChg>
        <pc:spChg chg="mod">
          <ac:chgData name="Kim Bélanger-Baillargeon" userId="61e8c17a-4f44-4a20-848f-58a57c92f1ad" providerId="ADAL" clId="{E5F12DC0-39E9-46BF-8AF2-4B2FEF0E1AB0}" dt="2022-12-21T20:17:28.937" v="377"/>
          <ac:spMkLst>
            <pc:docMk/>
            <pc:sldMk cId="557626206" sldId="347"/>
            <ac:spMk id="98" creationId="{BC6BCFEA-6B4F-B742-CB90-615720730D41}"/>
          </ac:spMkLst>
        </pc:spChg>
        <pc:spChg chg="mod">
          <ac:chgData name="Kim Bélanger-Baillargeon" userId="61e8c17a-4f44-4a20-848f-58a57c92f1ad" providerId="ADAL" clId="{E5F12DC0-39E9-46BF-8AF2-4B2FEF0E1AB0}" dt="2022-12-21T20:17:28.937" v="377"/>
          <ac:spMkLst>
            <pc:docMk/>
            <pc:sldMk cId="557626206" sldId="347"/>
            <ac:spMk id="99" creationId="{BAED9366-2F5E-E2D0-B9E0-F42EE64CEE9E}"/>
          </ac:spMkLst>
        </pc:spChg>
        <pc:spChg chg="mod">
          <ac:chgData name="Kim Bélanger-Baillargeon" userId="61e8c17a-4f44-4a20-848f-58a57c92f1ad" providerId="ADAL" clId="{E5F12DC0-39E9-46BF-8AF2-4B2FEF0E1AB0}" dt="2022-12-21T20:17:28.937" v="377"/>
          <ac:spMkLst>
            <pc:docMk/>
            <pc:sldMk cId="557626206" sldId="347"/>
            <ac:spMk id="100" creationId="{47DDEB26-543E-FEA9-1ED7-C6C97B859A61}"/>
          </ac:spMkLst>
        </pc:spChg>
        <pc:spChg chg="mod">
          <ac:chgData name="Kim Bélanger-Baillargeon" userId="61e8c17a-4f44-4a20-848f-58a57c92f1ad" providerId="ADAL" clId="{E5F12DC0-39E9-46BF-8AF2-4B2FEF0E1AB0}" dt="2022-12-21T20:17:28.937" v="377"/>
          <ac:spMkLst>
            <pc:docMk/>
            <pc:sldMk cId="557626206" sldId="347"/>
            <ac:spMk id="101" creationId="{301EE003-B025-EFAA-09F7-602C92DB82C7}"/>
          </ac:spMkLst>
        </pc:spChg>
        <pc:spChg chg="mod">
          <ac:chgData name="Kim Bélanger-Baillargeon" userId="61e8c17a-4f44-4a20-848f-58a57c92f1ad" providerId="ADAL" clId="{E5F12DC0-39E9-46BF-8AF2-4B2FEF0E1AB0}" dt="2022-12-21T20:17:28.937" v="377"/>
          <ac:spMkLst>
            <pc:docMk/>
            <pc:sldMk cId="557626206" sldId="347"/>
            <ac:spMk id="102" creationId="{5BDC91FD-50CF-C0FB-990D-C68E1704BBB9}"/>
          </ac:spMkLst>
        </pc:spChg>
        <pc:spChg chg="mod">
          <ac:chgData name="Kim Bélanger-Baillargeon" userId="61e8c17a-4f44-4a20-848f-58a57c92f1ad" providerId="ADAL" clId="{E5F12DC0-39E9-46BF-8AF2-4B2FEF0E1AB0}" dt="2022-12-21T20:17:28.937" v="377"/>
          <ac:spMkLst>
            <pc:docMk/>
            <pc:sldMk cId="557626206" sldId="347"/>
            <ac:spMk id="103" creationId="{B3964401-3549-CCE1-B13B-01C4C652B360}"/>
          </ac:spMkLst>
        </pc:spChg>
        <pc:spChg chg="mod">
          <ac:chgData name="Kim Bélanger-Baillargeon" userId="61e8c17a-4f44-4a20-848f-58a57c92f1ad" providerId="ADAL" clId="{E5F12DC0-39E9-46BF-8AF2-4B2FEF0E1AB0}" dt="2022-12-21T20:17:28.937" v="377"/>
          <ac:spMkLst>
            <pc:docMk/>
            <pc:sldMk cId="557626206" sldId="347"/>
            <ac:spMk id="104" creationId="{D3F08E39-B279-E2E1-F3CD-D4FB64CFBE31}"/>
          </ac:spMkLst>
        </pc:spChg>
        <pc:spChg chg="mod">
          <ac:chgData name="Kim Bélanger-Baillargeon" userId="61e8c17a-4f44-4a20-848f-58a57c92f1ad" providerId="ADAL" clId="{E5F12DC0-39E9-46BF-8AF2-4B2FEF0E1AB0}" dt="2022-12-21T20:17:28.937" v="377"/>
          <ac:spMkLst>
            <pc:docMk/>
            <pc:sldMk cId="557626206" sldId="347"/>
            <ac:spMk id="105" creationId="{143862FD-E08E-9B02-390E-8DDEA6DB010E}"/>
          </ac:spMkLst>
        </pc:spChg>
        <pc:spChg chg="mod">
          <ac:chgData name="Kim Bélanger-Baillargeon" userId="61e8c17a-4f44-4a20-848f-58a57c92f1ad" providerId="ADAL" clId="{E5F12DC0-39E9-46BF-8AF2-4B2FEF0E1AB0}" dt="2022-12-21T20:17:28.937" v="377"/>
          <ac:spMkLst>
            <pc:docMk/>
            <pc:sldMk cId="557626206" sldId="347"/>
            <ac:spMk id="106" creationId="{D14A4E86-1FEC-1AB8-A91C-9DA40DF87D8E}"/>
          </ac:spMkLst>
        </pc:spChg>
        <pc:spChg chg="mod">
          <ac:chgData name="Kim Bélanger-Baillargeon" userId="61e8c17a-4f44-4a20-848f-58a57c92f1ad" providerId="ADAL" clId="{E5F12DC0-39E9-46BF-8AF2-4B2FEF0E1AB0}" dt="2022-12-21T20:17:28.937" v="377"/>
          <ac:spMkLst>
            <pc:docMk/>
            <pc:sldMk cId="557626206" sldId="347"/>
            <ac:spMk id="107" creationId="{E4D5171D-BF75-2B5A-3F51-71A9AAA3B1B2}"/>
          </ac:spMkLst>
        </pc:spChg>
        <pc:spChg chg="mod">
          <ac:chgData name="Kim Bélanger-Baillargeon" userId="61e8c17a-4f44-4a20-848f-58a57c92f1ad" providerId="ADAL" clId="{E5F12DC0-39E9-46BF-8AF2-4B2FEF0E1AB0}" dt="2022-12-21T20:17:28.937" v="377"/>
          <ac:spMkLst>
            <pc:docMk/>
            <pc:sldMk cId="557626206" sldId="347"/>
            <ac:spMk id="108" creationId="{4B29EF8C-870B-23A2-B18C-B6334F1B5879}"/>
          </ac:spMkLst>
        </pc:spChg>
        <pc:spChg chg="mod">
          <ac:chgData name="Kim Bélanger-Baillargeon" userId="61e8c17a-4f44-4a20-848f-58a57c92f1ad" providerId="ADAL" clId="{E5F12DC0-39E9-46BF-8AF2-4B2FEF0E1AB0}" dt="2022-12-21T20:17:28.937" v="377"/>
          <ac:spMkLst>
            <pc:docMk/>
            <pc:sldMk cId="557626206" sldId="347"/>
            <ac:spMk id="109" creationId="{08A44A25-D8D9-395B-AB5E-CC9477A7C3CF}"/>
          </ac:spMkLst>
        </pc:spChg>
        <pc:spChg chg="mod">
          <ac:chgData name="Kim Bélanger-Baillargeon" userId="61e8c17a-4f44-4a20-848f-58a57c92f1ad" providerId="ADAL" clId="{E5F12DC0-39E9-46BF-8AF2-4B2FEF0E1AB0}" dt="2022-12-21T20:17:28.937" v="377"/>
          <ac:spMkLst>
            <pc:docMk/>
            <pc:sldMk cId="557626206" sldId="347"/>
            <ac:spMk id="110" creationId="{3F5E14C4-026B-A94B-1C12-C17B57ADF917}"/>
          </ac:spMkLst>
        </pc:spChg>
        <pc:spChg chg="mod">
          <ac:chgData name="Kim Bélanger-Baillargeon" userId="61e8c17a-4f44-4a20-848f-58a57c92f1ad" providerId="ADAL" clId="{E5F12DC0-39E9-46BF-8AF2-4B2FEF0E1AB0}" dt="2022-12-21T20:17:28.937" v="377"/>
          <ac:spMkLst>
            <pc:docMk/>
            <pc:sldMk cId="557626206" sldId="347"/>
            <ac:spMk id="111" creationId="{1DE6319E-73FC-DAE0-8E77-1AD993379213}"/>
          </ac:spMkLst>
        </pc:spChg>
        <pc:spChg chg="mod">
          <ac:chgData name="Kim Bélanger-Baillargeon" userId="61e8c17a-4f44-4a20-848f-58a57c92f1ad" providerId="ADAL" clId="{E5F12DC0-39E9-46BF-8AF2-4B2FEF0E1AB0}" dt="2022-12-21T20:17:28.937" v="377"/>
          <ac:spMkLst>
            <pc:docMk/>
            <pc:sldMk cId="557626206" sldId="347"/>
            <ac:spMk id="112" creationId="{EDFD4968-B675-39F8-BE86-EA3BFCCB150E}"/>
          </ac:spMkLst>
        </pc:spChg>
        <pc:spChg chg="mod">
          <ac:chgData name="Kim Bélanger-Baillargeon" userId="61e8c17a-4f44-4a20-848f-58a57c92f1ad" providerId="ADAL" clId="{E5F12DC0-39E9-46BF-8AF2-4B2FEF0E1AB0}" dt="2022-12-21T20:17:28.937" v="377"/>
          <ac:spMkLst>
            <pc:docMk/>
            <pc:sldMk cId="557626206" sldId="347"/>
            <ac:spMk id="113" creationId="{AF927AE9-0590-BE10-2A3F-314AA319BB00}"/>
          </ac:spMkLst>
        </pc:spChg>
        <pc:spChg chg="mod">
          <ac:chgData name="Kim Bélanger-Baillargeon" userId="61e8c17a-4f44-4a20-848f-58a57c92f1ad" providerId="ADAL" clId="{E5F12DC0-39E9-46BF-8AF2-4B2FEF0E1AB0}" dt="2022-12-21T20:17:28.937" v="377"/>
          <ac:spMkLst>
            <pc:docMk/>
            <pc:sldMk cId="557626206" sldId="347"/>
            <ac:spMk id="114" creationId="{A57A2975-7EF5-B82B-43C3-EC07CE2AEE2F}"/>
          </ac:spMkLst>
        </pc:spChg>
        <pc:spChg chg="mod">
          <ac:chgData name="Kim Bélanger-Baillargeon" userId="61e8c17a-4f44-4a20-848f-58a57c92f1ad" providerId="ADAL" clId="{E5F12DC0-39E9-46BF-8AF2-4B2FEF0E1AB0}" dt="2022-12-21T20:17:28.937" v="377"/>
          <ac:spMkLst>
            <pc:docMk/>
            <pc:sldMk cId="557626206" sldId="347"/>
            <ac:spMk id="115" creationId="{2ADC7805-BE4B-33D5-DAF7-95182B685BD7}"/>
          </ac:spMkLst>
        </pc:spChg>
        <pc:spChg chg="mod">
          <ac:chgData name="Kim Bélanger-Baillargeon" userId="61e8c17a-4f44-4a20-848f-58a57c92f1ad" providerId="ADAL" clId="{E5F12DC0-39E9-46BF-8AF2-4B2FEF0E1AB0}" dt="2022-12-21T20:17:28.937" v="377"/>
          <ac:spMkLst>
            <pc:docMk/>
            <pc:sldMk cId="557626206" sldId="347"/>
            <ac:spMk id="116" creationId="{F1DC9F4F-6964-288E-D2F6-E3DAD7753FCB}"/>
          </ac:spMkLst>
        </pc:spChg>
        <pc:spChg chg="mod">
          <ac:chgData name="Kim Bélanger-Baillargeon" userId="61e8c17a-4f44-4a20-848f-58a57c92f1ad" providerId="ADAL" clId="{E5F12DC0-39E9-46BF-8AF2-4B2FEF0E1AB0}" dt="2022-12-21T20:17:28.937" v="377"/>
          <ac:spMkLst>
            <pc:docMk/>
            <pc:sldMk cId="557626206" sldId="347"/>
            <ac:spMk id="117" creationId="{54357181-A0F5-BBA2-9B35-8C733E4ED055}"/>
          </ac:spMkLst>
        </pc:spChg>
        <pc:spChg chg="mod">
          <ac:chgData name="Kim Bélanger-Baillargeon" userId="61e8c17a-4f44-4a20-848f-58a57c92f1ad" providerId="ADAL" clId="{E5F12DC0-39E9-46BF-8AF2-4B2FEF0E1AB0}" dt="2022-12-21T20:17:28.937" v="377"/>
          <ac:spMkLst>
            <pc:docMk/>
            <pc:sldMk cId="557626206" sldId="347"/>
            <ac:spMk id="118" creationId="{3547456B-BE84-FC8B-D748-E365A3E5D89C}"/>
          </ac:spMkLst>
        </pc:spChg>
        <pc:spChg chg="mod">
          <ac:chgData name="Kim Bélanger-Baillargeon" userId="61e8c17a-4f44-4a20-848f-58a57c92f1ad" providerId="ADAL" clId="{E5F12DC0-39E9-46BF-8AF2-4B2FEF0E1AB0}" dt="2022-12-21T20:17:28.937" v="377"/>
          <ac:spMkLst>
            <pc:docMk/>
            <pc:sldMk cId="557626206" sldId="347"/>
            <ac:spMk id="119" creationId="{E5621C92-3275-758B-FD64-CE579C3C42FB}"/>
          </ac:spMkLst>
        </pc:spChg>
        <pc:spChg chg="mod">
          <ac:chgData name="Kim Bélanger-Baillargeon" userId="61e8c17a-4f44-4a20-848f-58a57c92f1ad" providerId="ADAL" clId="{E5F12DC0-39E9-46BF-8AF2-4B2FEF0E1AB0}" dt="2022-12-21T20:17:28.937" v="377"/>
          <ac:spMkLst>
            <pc:docMk/>
            <pc:sldMk cId="557626206" sldId="347"/>
            <ac:spMk id="120" creationId="{FD055C62-B41F-ED70-3CDC-A3AF6B5757EF}"/>
          </ac:spMkLst>
        </pc:spChg>
        <pc:spChg chg="mod">
          <ac:chgData name="Kim Bélanger-Baillargeon" userId="61e8c17a-4f44-4a20-848f-58a57c92f1ad" providerId="ADAL" clId="{E5F12DC0-39E9-46BF-8AF2-4B2FEF0E1AB0}" dt="2022-12-21T20:17:28.937" v="377"/>
          <ac:spMkLst>
            <pc:docMk/>
            <pc:sldMk cId="557626206" sldId="347"/>
            <ac:spMk id="121" creationId="{D6A64319-C402-59DD-7AB6-AFADBC6066CE}"/>
          </ac:spMkLst>
        </pc:spChg>
        <pc:spChg chg="mod">
          <ac:chgData name="Kim Bélanger-Baillargeon" userId="61e8c17a-4f44-4a20-848f-58a57c92f1ad" providerId="ADAL" clId="{E5F12DC0-39E9-46BF-8AF2-4B2FEF0E1AB0}" dt="2022-12-21T20:17:28.937" v="377"/>
          <ac:spMkLst>
            <pc:docMk/>
            <pc:sldMk cId="557626206" sldId="347"/>
            <ac:spMk id="122" creationId="{C5E5A87F-61D3-23F6-D3A4-EC3B558C7932}"/>
          </ac:spMkLst>
        </pc:spChg>
        <pc:spChg chg="mod">
          <ac:chgData name="Kim Bélanger-Baillargeon" userId="61e8c17a-4f44-4a20-848f-58a57c92f1ad" providerId="ADAL" clId="{E5F12DC0-39E9-46BF-8AF2-4B2FEF0E1AB0}" dt="2022-12-21T20:17:28.937" v="377"/>
          <ac:spMkLst>
            <pc:docMk/>
            <pc:sldMk cId="557626206" sldId="347"/>
            <ac:spMk id="123" creationId="{938E8676-0EC9-6031-86D0-C39F16A11BE3}"/>
          </ac:spMkLst>
        </pc:spChg>
        <pc:spChg chg="mod">
          <ac:chgData name="Kim Bélanger-Baillargeon" userId="61e8c17a-4f44-4a20-848f-58a57c92f1ad" providerId="ADAL" clId="{E5F12DC0-39E9-46BF-8AF2-4B2FEF0E1AB0}" dt="2022-12-21T20:17:28.937" v="377"/>
          <ac:spMkLst>
            <pc:docMk/>
            <pc:sldMk cId="557626206" sldId="347"/>
            <ac:spMk id="124" creationId="{9E55EDE4-7944-DD71-3201-286737F1A1BD}"/>
          </ac:spMkLst>
        </pc:spChg>
        <pc:spChg chg="mod">
          <ac:chgData name="Kim Bélanger-Baillargeon" userId="61e8c17a-4f44-4a20-848f-58a57c92f1ad" providerId="ADAL" clId="{E5F12DC0-39E9-46BF-8AF2-4B2FEF0E1AB0}" dt="2022-12-21T20:17:28.937" v="377"/>
          <ac:spMkLst>
            <pc:docMk/>
            <pc:sldMk cId="557626206" sldId="347"/>
            <ac:spMk id="125" creationId="{12D33CED-A57A-135C-375B-464CDF2A6840}"/>
          </ac:spMkLst>
        </pc:spChg>
        <pc:spChg chg="mod">
          <ac:chgData name="Kim Bélanger-Baillargeon" userId="61e8c17a-4f44-4a20-848f-58a57c92f1ad" providerId="ADAL" clId="{E5F12DC0-39E9-46BF-8AF2-4B2FEF0E1AB0}" dt="2022-12-21T20:17:28.937" v="377"/>
          <ac:spMkLst>
            <pc:docMk/>
            <pc:sldMk cId="557626206" sldId="347"/>
            <ac:spMk id="126" creationId="{AB9743CE-B3A1-1D9D-02A9-676A20C888B6}"/>
          </ac:spMkLst>
        </pc:spChg>
        <pc:spChg chg="mod">
          <ac:chgData name="Kim Bélanger-Baillargeon" userId="61e8c17a-4f44-4a20-848f-58a57c92f1ad" providerId="ADAL" clId="{E5F12DC0-39E9-46BF-8AF2-4B2FEF0E1AB0}" dt="2022-12-21T20:17:28.937" v="377"/>
          <ac:spMkLst>
            <pc:docMk/>
            <pc:sldMk cId="557626206" sldId="347"/>
            <ac:spMk id="127" creationId="{A2A8E39D-7796-22C4-86AF-7B656126CC90}"/>
          </ac:spMkLst>
        </pc:spChg>
        <pc:spChg chg="mod">
          <ac:chgData name="Kim Bélanger-Baillargeon" userId="61e8c17a-4f44-4a20-848f-58a57c92f1ad" providerId="ADAL" clId="{E5F12DC0-39E9-46BF-8AF2-4B2FEF0E1AB0}" dt="2022-12-21T20:17:28.937" v="377"/>
          <ac:spMkLst>
            <pc:docMk/>
            <pc:sldMk cId="557626206" sldId="347"/>
            <ac:spMk id="128" creationId="{83429E3E-5CB7-1E83-2E6F-A1A1974E6859}"/>
          </ac:spMkLst>
        </pc:spChg>
        <pc:spChg chg="mod">
          <ac:chgData name="Kim Bélanger-Baillargeon" userId="61e8c17a-4f44-4a20-848f-58a57c92f1ad" providerId="ADAL" clId="{E5F12DC0-39E9-46BF-8AF2-4B2FEF0E1AB0}" dt="2022-12-21T20:17:28.937" v="377"/>
          <ac:spMkLst>
            <pc:docMk/>
            <pc:sldMk cId="557626206" sldId="347"/>
            <ac:spMk id="129" creationId="{67C7C54A-81C8-F9FC-11F6-0DB5AC79970E}"/>
          </ac:spMkLst>
        </pc:spChg>
        <pc:spChg chg="mod">
          <ac:chgData name="Kim Bélanger-Baillargeon" userId="61e8c17a-4f44-4a20-848f-58a57c92f1ad" providerId="ADAL" clId="{E5F12DC0-39E9-46BF-8AF2-4B2FEF0E1AB0}" dt="2022-12-21T20:17:28.937" v="377"/>
          <ac:spMkLst>
            <pc:docMk/>
            <pc:sldMk cId="557626206" sldId="347"/>
            <ac:spMk id="130" creationId="{CA32A893-B2B6-CF23-8A21-7EAB623F139F}"/>
          </ac:spMkLst>
        </pc:spChg>
        <pc:spChg chg="mod">
          <ac:chgData name="Kim Bélanger-Baillargeon" userId="61e8c17a-4f44-4a20-848f-58a57c92f1ad" providerId="ADAL" clId="{E5F12DC0-39E9-46BF-8AF2-4B2FEF0E1AB0}" dt="2022-12-21T20:17:28.937" v="377"/>
          <ac:spMkLst>
            <pc:docMk/>
            <pc:sldMk cId="557626206" sldId="347"/>
            <ac:spMk id="131" creationId="{82E8D945-0597-91EF-A633-A15DBAE52416}"/>
          </ac:spMkLst>
        </pc:spChg>
        <pc:spChg chg="add mod">
          <ac:chgData name="Kim Bélanger-Baillargeon" userId="61e8c17a-4f44-4a20-848f-58a57c92f1ad" providerId="ADAL" clId="{E5F12DC0-39E9-46BF-8AF2-4B2FEF0E1AB0}" dt="2022-12-21T20:17:28.937" v="377"/>
          <ac:spMkLst>
            <pc:docMk/>
            <pc:sldMk cId="557626206" sldId="347"/>
            <ac:spMk id="132" creationId="{18C6CBBE-B97D-C6F0-B817-5E35FDD6EE4B}"/>
          </ac:spMkLst>
        </pc:spChg>
        <pc:spChg chg="add mod">
          <ac:chgData name="Kim Bélanger-Baillargeon" userId="61e8c17a-4f44-4a20-848f-58a57c92f1ad" providerId="ADAL" clId="{E5F12DC0-39E9-46BF-8AF2-4B2FEF0E1AB0}" dt="2022-12-21T20:17:28.937" v="377"/>
          <ac:spMkLst>
            <pc:docMk/>
            <pc:sldMk cId="557626206" sldId="347"/>
            <ac:spMk id="133" creationId="{5B632BBA-16C1-1FD4-1D07-1D430AF4F32B}"/>
          </ac:spMkLst>
        </pc:spChg>
        <pc:spChg chg="add mod">
          <ac:chgData name="Kim Bélanger-Baillargeon" userId="61e8c17a-4f44-4a20-848f-58a57c92f1ad" providerId="ADAL" clId="{E5F12DC0-39E9-46BF-8AF2-4B2FEF0E1AB0}" dt="2022-12-21T20:17:28.937" v="377"/>
          <ac:spMkLst>
            <pc:docMk/>
            <pc:sldMk cId="557626206" sldId="347"/>
            <ac:spMk id="134" creationId="{4800DC11-07B2-DE1C-9711-6AE670864C2B}"/>
          </ac:spMkLst>
        </pc:spChg>
        <pc:grpChg chg="add mod">
          <ac:chgData name="Kim Bélanger-Baillargeon" userId="61e8c17a-4f44-4a20-848f-58a57c92f1ad" providerId="ADAL" clId="{E5F12DC0-39E9-46BF-8AF2-4B2FEF0E1AB0}" dt="2022-12-21T20:17:28.937" v="377"/>
          <ac:grpSpMkLst>
            <pc:docMk/>
            <pc:sldMk cId="557626206" sldId="347"/>
            <ac:grpSpMk id="6" creationId="{18739BEE-C819-9CAB-3226-A14481F1F19F}"/>
          </ac:grpSpMkLst>
        </pc:grpChg>
        <pc:grpChg chg="add mod">
          <ac:chgData name="Kim Bélanger-Baillargeon" userId="61e8c17a-4f44-4a20-848f-58a57c92f1ad" providerId="ADAL" clId="{E5F12DC0-39E9-46BF-8AF2-4B2FEF0E1AB0}" dt="2022-12-21T20:17:28.937" v="377"/>
          <ac:grpSpMkLst>
            <pc:docMk/>
            <pc:sldMk cId="557626206" sldId="347"/>
            <ac:grpSpMk id="14" creationId="{8F600152-0D7D-AB69-7F3D-407A4AC29CF1}"/>
          </ac:grpSpMkLst>
        </pc:grpChg>
        <pc:grpChg chg="mod">
          <ac:chgData name="Kim Bélanger-Baillargeon" userId="61e8c17a-4f44-4a20-848f-58a57c92f1ad" providerId="ADAL" clId="{E5F12DC0-39E9-46BF-8AF2-4B2FEF0E1AB0}" dt="2022-12-21T20:17:28.937" v="377"/>
          <ac:grpSpMkLst>
            <pc:docMk/>
            <pc:sldMk cId="557626206" sldId="347"/>
            <ac:grpSpMk id="15" creationId="{411CDDF4-5436-318B-95FB-3C6868B081DD}"/>
          </ac:grpSpMkLst>
        </pc:grpChg>
        <pc:grpChg chg="mod">
          <ac:chgData name="Kim Bélanger-Baillargeon" userId="61e8c17a-4f44-4a20-848f-58a57c92f1ad" providerId="ADAL" clId="{E5F12DC0-39E9-46BF-8AF2-4B2FEF0E1AB0}" dt="2022-12-21T20:17:28.937" v="377"/>
          <ac:grpSpMkLst>
            <pc:docMk/>
            <pc:sldMk cId="557626206" sldId="347"/>
            <ac:grpSpMk id="16" creationId="{95A7C6CF-E192-BAB7-A2E1-A583927FDA7B}"/>
          </ac:grpSpMkLst>
        </pc:grpChg>
        <pc:grpChg chg="mod">
          <ac:chgData name="Kim Bélanger-Baillargeon" userId="61e8c17a-4f44-4a20-848f-58a57c92f1ad" providerId="ADAL" clId="{E5F12DC0-39E9-46BF-8AF2-4B2FEF0E1AB0}" dt="2022-12-21T20:17:28.937" v="377"/>
          <ac:grpSpMkLst>
            <pc:docMk/>
            <pc:sldMk cId="557626206" sldId="347"/>
            <ac:grpSpMk id="17" creationId="{3A8858E5-FD35-AA62-2959-F9EAD2CB2E2F}"/>
          </ac:grpSpMkLst>
        </pc:grpChg>
        <pc:grpChg chg="mod">
          <ac:chgData name="Kim Bélanger-Baillargeon" userId="61e8c17a-4f44-4a20-848f-58a57c92f1ad" providerId="ADAL" clId="{E5F12DC0-39E9-46BF-8AF2-4B2FEF0E1AB0}" dt="2022-12-21T20:17:28.937" v="377"/>
          <ac:grpSpMkLst>
            <pc:docMk/>
            <pc:sldMk cId="557626206" sldId="347"/>
            <ac:grpSpMk id="18" creationId="{DD31D2E6-B390-4068-9529-73C0ACC8B848}"/>
          </ac:grpSpMkLst>
        </pc:grpChg>
        <pc:grpChg chg="mod">
          <ac:chgData name="Kim Bélanger-Baillargeon" userId="61e8c17a-4f44-4a20-848f-58a57c92f1ad" providerId="ADAL" clId="{E5F12DC0-39E9-46BF-8AF2-4B2FEF0E1AB0}" dt="2022-12-21T20:17:28.937" v="377"/>
          <ac:grpSpMkLst>
            <pc:docMk/>
            <pc:sldMk cId="557626206" sldId="347"/>
            <ac:grpSpMk id="19" creationId="{B1E6E0D4-42A9-88D1-2707-6CA123EBF412}"/>
          </ac:grpSpMkLst>
        </pc:grpChg>
        <pc:grpChg chg="mod">
          <ac:chgData name="Kim Bélanger-Baillargeon" userId="61e8c17a-4f44-4a20-848f-58a57c92f1ad" providerId="ADAL" clId="{E5F12DC0-39E9-46BF-8AF2-4B2FEF0E1AB0}" dt="2022-12-21T20:17:28.937" v="377"/>
          <ac:grpSpMkLst>
            <pc:docMk/>
            <pc:sldMk cId="557626206" sldId="347"/>
            <ac:grpSpMk id="20" creationId="{644551D6-CBE0-53D1-38A6-C62EAC15797D}"/>
          </ac:grpSpMkLst>
        </pc:grpChg>
        <pc:grpChg chg="mod">
          <ac:chgData name="Kim Bélanger-Baillargeon" userId="61e8c17a-4f44-4a20-848f-58a57c92f1ad" providerId="ADAL" clId="{E5F12DC0-39E9-46BF-8AF2-4B2FEF0E1AB0}" dt="2022-12-21T20:17:28.937" v="377"/>
          <ac:grpSpMkLst>
            <pc:docMk/>
            <pc:sldMk cId="557626206" sldId="347"/>
            <ac:grpSpMk id="21" creationId="{EAD7AF05-039D-30D5-FF06-F3BAEDCB9A1F}"/>
          </ac:grpSpMkLst>
        </pc:grpChg>
        <pc:grpChg chg="mod">
          <ac:chgData name="Kim Bélanger-Baillargeon" userId="61e8c17a-4f44-4a20-848f-58a57c92f1ad" providerId="ADAL" clId="{E5F12DC0-39E9-46BF-8AF2-4B2FEF0E1AB0}" dt="2022-12-21T20:17:28.937" v="377"/>
          <ac:grpSpMkLst>
            <pc:docMk/>
            <pc:sldMk cId="557626206" sldId="347"/>
            <ac:grpSpMk id="22" creationId="{6EC63247-3ADE-9365-A228-8166C92015BD}"/>
          </ac:grpSpMkLst>
        </pc:grpChg>
        <pc:grpChg chg="mod">
          <ac:chgData name="Kim Bélanger-Baillargeon" userId="61e8c17a-4f44-4a20-848f-58a57c92f1ad" providerId="ADAL" clId="{E5F12DC0-39E9-46BF-8AF2-4B2FEF0E1AB0}" dt="2022-12-21T20:17:28.937" v="377"/>
          <ac:grpSpMkLst>
            <pc:docMk/>
            <pc:sldMk cId="557626206" sldId="347"/>
            <ac:grpSpMk id="23" creationId="{E3C5AC1A-5B75-6754-A53B-57B1F6FF45A3}"/>
          </ac:grpSpMkLst>
        </pc:grpChg>
        <pc:grpChg chg="mod">
          <ac:chgData name="Kim Bélanger-Baillargeon" userId="61e8c17a-4f44-4a20-848f-58a57c92f1ad" providerId="ADAL" clId="{E5F12DC0-39E9-46BF-8AF2-4B2FEF0E1AB0}" dt="2022-12-21T20:17:28.937" v="377"/>
          <ac:grpSpMkLst>
            <pc:docMk/>
            <pc:sldMk cId="557626206" sldId="347"/>
            <ac:grpSpMk id="24" creationId="{E056BC14-4D24-0140-806B-E20CAC8E4F34}"/>
          </ac:grpSpMkLst>
        </pc:grpChg>
        <pc:grpChg chg="mod">
          <ac:chgData name="Kim Bélanger-Baillargeon" userId="61e8c17a-4f44-4a20-848f-58a57c92f1ad" providerId="ADAL" clId="{E5F12DC0-39E9-46BF-8AF2-4B2FEF0E1AB0}" dt="2022-12-21T20:17:28.937" v="377"/>
          <ac:grpSpMkLst>
            <pc:docMk/>
            <pc:sldMk cId="557626206" sldId="347"/>
            <ac:grpSpMk id="25" creationId="{7AD000F5-DDE0-11BA-78D9-300D53EF312C}"/>
          </ac:grpSpMkLst>
        </pc:grpChg>
        <pc:grpChg chg="mod">
          <ac:chgData name="Kim Bélanger-Baillargeon" userId="61e8c17a-4f44-4a20-848f-58a57c92f1ad" providerId="ADAL" clId="{E5F12DC0-39E9-46BF-8AF2-4B2FEF0E1AB0}" dt="2022-12-21T20:17:28.937" v="377"/>
          <ac:grpSpMkLst>
            <pc:docMk/>
            <pc:sldMk cId="557626206" sldId="347"/>
            <ac:grpSpMk id="26" creationId="{CFB3829C-A5A5-8CBD-301C-41D6830AB73D}"/>
          </ac:grpSpMkLst>
        </pc:grpChg>
        <pc:grpChg chg="mod">
          <ac:chgData name="Kim Bélanger-Baillargeon" userId="61e8c17a-4f44-4a20-848f-58a57c92f1ad" providerId="ADAL" clId="{E5F12DC0-39E9-46BF-8AF2-4B2FEF0E1AB0}" dt="2022-12-21T20:17:28.937" v="377"/>
          <ac:grpSpMkLst>
            <pc:docMk/>
            <pc:sldMk cId="557626206" sldId="347"/>
            <ac:grpSpMk id="27" creationId="{CF180B0C-7664-34AF-A681-BB5BEB8105B0}"/>
          </ac:grpSpMkLst>
        </pc:grpChg>
        <pc:grpChg chg="mod">
          <ac:chgData name="Kim Bélanger-Baillargeon" userId="61e8c17a-4f44-4a20-848f-58a57c92f1ad" providerId="ADAL" clId="{E5F12DC0-39E9-46BF-8AF2-4B2FEF0E1AB0}" dt="2022-12-21T20:17:28.937" v="377"/>
          <ac:grpSpMkLst>
            <pc:docMk/>
            <pc:sldMk cId="557626206" sldId="347"/>
            <ac:grpSpMk id="28" creationId="{1B0FFA84-6B13-865B-0312-94CF994B17F2}"/>
          </ac:grpSpMkLst>
        </pc:grpChg>
        <pc:grpChg chg="mod">
          <ac:chgData name="Kim Bélanger-Baillargeon" userId="61e8c17a-4f44-4a20-848f-58a57c92f1ad" providerId="ADAL" clId="{E5F12DC0-39E9-46BF-8AF2-4B2FEF0E1AB0}" dt="2022-12-21T20:17:28.937" v="377"/>
          <ac:grpSpMkLst>
            <pc:docMk/>
            <pc:sldMk cId="557626206" sldId="347"/>
            <ac:grpSpMk id="29" creationId="{29138F01-C494-E8EE-3616-BC5563D6C36E}"/>
          </ac:grpSpMkLst>
        </pc:grpChg>
        <pc:grpChg chg="mod">
          <ac:chgData name="Kim Bélanger-Baillargeon" userId="61e8c17a-4f44-4a20-848f-58a57c92f1ad" providerId="ADAL" clId="{E5F12DC0-39E9-46BF-8AF2-4B2FEF0E1AB0}" dt="2022-12-21T20:17:28.937" v="377"/>
          <ac:grpSpMkLst>
            <pc:docMk/>
            <pc:sldMk cId="557626206" sldId="347"/>
            <ac:grpSpMk id="30" creationId="{C06CBF7A-FB17-5C9D-383C-0651971551AB}"/>
          </ac:grpSpMkLst>
        </pc:grpChg>
        <pc:grpChg chg="mod">
          <ac:chgData name="Kim Bélanger-Baillargeon" userId="61e8c17a-4f44-4a20-848f-58a57c92f1ad" providerId="ADAL" clId="{E5F12DC0-39E9-46BF-8AF2-4B2FEF0E1AB0}" dt="2022-12-21T20:17:28.937" v="377"/>
          <ac:grpSpMkLst>
            <pc:docMk/>
            <pc:sldMk cId="557626206" sldId="347"/>
            <ac:grpSpMk id="31" creationId="{AFCB3201-4E8D-0216-1D28-9B7904C1D80E}"/>
          </ac:grpSpMkLst>
        </pc:grpChg>
        <pc:grpChg chg="mod">
          <ac:chgData name="Kim Bélanger-Baillargeon" userId="61e8c17a-4f44-4a20-848f-58a57c92f1ad" providerId="ADAL" clId="{E5F12DC0-39E9-46BF-8AF2-4B2FEF0E1AB0}" dt="2022-12-21T20:17:28.937" v="377"/>
          <ac:grpSpMkLst>
            <pc:docMk/>
            <pc:sldMk cId="557626206" sldId="347"/>
            <ac:grpSpMk id="32" creationId="{12D5CE75-CAE7-AF98-60C4-C35C4CAD48E2}"/>
          </ac:grpSpMkLst>
        </pc:grpChg>
        <pc:grpChg chg="mod">
          <ac:chgData name="Kim Bélanger-Baillargeon" userId="61e8c17a-4f44-4a20-848f-58a57c92f1ad" providerId="ADAL" clId="{E5F12DC0-39E9-46BF-8AF2-4B2FEF0E1AB0}" dt="2022-12-21T20:17:28.937" v="377"/>
          <ac:grpSpMkLst>
            <pc:docMk/>
            <pc:sldMk cId="557626206" sldId="347"/>
            <ac:grpSpMk id="33" creationId="{32CF7C34-A4B0-BD77-6269-58206A7E0682}"/>
          </ac:grpSpMkLst>
        </pc:grpChg>
        <pc:grpChg chg="mod">
          <ac:chgData name="Kim Bélanger-Baillargeon" userId="61e8c17a-4f44-4a20-848f-58a57c92f1ad" providerId="ADAL" clId="{E5F12DC0-39E9-46BF-8AF2-4B2FEF0E1AB0}" dt="2022-12-21T20:17:28.937" v="377"/>
          <ac:grpSpMkLst>
            <pc:docMk/>
            <pc:sldMk cId="557626206" sldId="347"/>
            <ac:grpSpMk id="34" creationId="{9C71C650-052B-E052-1C4E-12F59B27D4E8}"/>
          </ac:grpSpMkLst>
        </pc:grpChg>
        <pc:grpChg chg="mod">
          <ac:chgData name="Kim Bélanger-Baillargeon" userId="61e8c17a-4f44-4a20-848f-58a57c92f1ad" providerId="ADAL" clId="{E5F12DC0-39E9-46BF-8AF2-4B2FEF0E1AB0}" dt="2022-12-21T20:17:28.937" v="377"/>
          <ac:grpSpMkLst>
            <pc:docMk/>
            <pc:sldMk cId="557626206" sldId="347"/>
            <ac:grpSpMk id="35" creationId="{03469ED3-9062-8FFE-FA3C-DF241A99E546}"/>
          </ac:grpSpMkLst>
        </pc:grpChg>
        <pc:grpChg chg="mod">
          <ac:chgData name="Kim Bélanger-Baillargeon" userId="61e8c17a-4f44-4a20-848f-58a57c92f1ad" providerId="ADAL" clId="{E5F12DC0-39E9-46BF-8AF2-4B2FEF0E1AB0}" dt="2022-12-21T20:17:28.937" v="377"/>
          <ac:grpSpMkLst>
            <pc:docMk/>
            <pc:sldMk cId="557626206" sldId="347"/>
            <ac:grpSpMk id="36" creationId="{5ABBC165-B586-E91A-BE6B-BE9BC9E0F08C}"/>
          </ac:grpSpMkLst>
        </pc:grpChg>
        <pc:grpChg chg="mod">
          <ac:chgData name="Kim Bélanger-Baillargeon" userId="61e8c17a-4f44-4a20-848f-58a57c92f1ad" providerId="ADAL" clId="{E5F12DC0-39E9-46BF-8AF2-4B2FEF0E1AB0}" dt="2022-12-21T20:17:28.937" v="377"/>
          <ac:grpSpMkLst>
            <pc:docMk/>
            <pc:sldMk cId="557626206" sldId="347"/>
            <ac:grpSpMk id="37" creationId="{1A4D3333-1559-F83C-DB9F-1969B7C349E5}"/>
          </ac:grpSpMkLst>
        </pc:grpChg>
        <pc:grpChg chg="mod">
          <ac:chgData name="Kim Bélanger-Baillargeon" userId="61e8c17a-4f44-4a20-848f-58a57c92f1ad" providerId="ADAL" clId="{E5F12DC0-39E9-46BF-8AF2-4B2FEF0E1AB0}" dt="2022-12-21T20:17:28.937" v="377"/>
          <ac:grpSpMkLst>
            <pc:docMk/>
            <pc:sldMk cId="557626206" sldId="347"/>
            <ac:grpSpMk id="38" creationId="{94A04193-8F94-DACA-936F-27204B8C0B25}"/>
          </ac:grpSpMkLst>
        </pc:grpChg>
        <pc:grpChg chg="mod">
          <ac:chgData name="Kim Bélanger-Baillargeon" userId="61e8c17a-4f44-4a20-848f-58a57c92f1ad" providerId="ADAL" clId="{E5F12DC0-39E9-46BF-8AF2-4B2FEF0E1AB0}" dt="2022-12-21T20:17:28.937" v="377"/>
          <ac:grpSpMkLst>
            <pc:docMk/>
            <pc:sldMk cId="557626206" sldId="347"/>
            <ac:grpSpMk id="39" creationId="{E4F03E52-6887-9AA1-9703-0BD3B05C9AF3}"/>
          </ac:grpSpMkLst>
        </pc:grpChg>
        <pc:grpChg chg="mod">
          <ac:chgData name="Kim Bélanger-Baillargeon" userId="61e8c17a-4f44-4a20-848f-58a57c92f1ad" providerId="ADAL" clId="{E5F12DC0-39E9-46BF-8AF2-4B2FEF0E1AB0}" dt="2022-12-21T20:17:28.937" v="377"/>
          <ac:grpSpMkLst>
            <pc:docMk/>
            <pc:sldMk cId="557626206" sldId="347"/>
            <ac:grpSpMk id="40" creationId="{73A3D102-5BD7-D7F8-6554-4E10EEE3CF8E}"/>
          </ac:grpSpMkLst>
        </pc:grpChg>
        <pc:grpChg chg="mod">
          <ac:chgData name="Kim Bélanger-Baillargeon" userId="61e8c17a-4f44-4a20-848f-58a57c92f1ad" providerId="ADAL" clId="{E5F12DC0-39E9-46BF-8AF2-4B2FEF0E1AB0}" dt="2022-12-21T20:17:28.937" v="377"/>
          <ac:grpSpMkLst>
            <pc:docMk/>
            <pc:sldMk cId="557626206" sldId="347"/>
            <ac:grpSpMk id="41" creationId="{FEBB8E3F-9EC4-82B0-6ED2-162755C05BB4}"/>
          </ac:grpSpMkLst>
        </pc:grpChg>
        <pc:grpChg chg="mod">
          <ac:chgData name="Kim Bélanger-Baillargeon" userId="61e8c17a-4f44-4a20-848f-58a57c92f1ad" providerId="ADAL" clId="{E5F12DC0-39E9-46BF-8AF2-4B2FEF0E1AB0}" dt="2022-12-21T20:17:28.937" v="377"/>
          <ac:grpSpMkLst>
            <pc:docMk/>
            <pc:sldMk cId="557626206" sldId="347"/>
            <ac:grpSpMk id="42" creationId="{CE494E39-37E2-0F18-546E-23F87C0638DE}"/>
          </ac:grpSpMkLst>
        </pc:grpChg>
        <pc:grpChg chg="mod">
          <ac:chgData name="Kim Bélanger-Baillargeon" userId="61e8c17a-4f44-4a20-848f-58a57c92f1ad" providerId="ADAL" clId="{E5F12DC0-39E9-46BF-8AF2-4B2FEF0E1AB0}" dt="2022-12-21T20:17:28.937" v="377"/>
          <ac:grpSpMkLst>
            <pc:docMk/>
            <pc:sldMk cId="557626206" sldId="347"/>
            <ac:grpSpMk id="43" creationId="{C9A43B98-C582-F772-ECFE-C67836578EE0}"/>
          </ac:grpSpMkLst>
        </pc:grpChg>
        <pc:grpChg chg="mod">
          <ac:chgData name="Kim Bélanger-Baillargeon" userId="61e8c17a-4f44-4a20-848f-58a57c92f1ad" providerId="ADAL" clId="{E5F12DC0-39E9-46BF-8AF2-4B2FEF0E1AB0}" dt="2022-12-21T20:17:28.937" v="377"/>
          <ac:grpSpMkLst>
            <pc:docMk/>
            <pc:sldMk cId="557626206" sldId="347"/>
            <ac:grpSpMk id="44" creationId="{DE6C9F77-3C57-43B4-440B-F400273F8387}"/>
          </ac:grpSpMkLst>
        </pc:grpChg>
        <pc:picChg chg="add mod">
          <ac:chgData name="Kim Bélanger-Baillargeon" userId="61e8c17a-4f44-4a20-848f-58a57c92f1ad" providerId="ADAL" clId="{E5F12DC0-39E9-46BF-8AF2-4B2FEF0E1AB0}" dt="2022-12-21T20:17:28.937" v="377"/>
          <ac:picMkLst>
            <pc:docMk/>
            <pc:sldMk cId="557626206" sldId="347"/>
            <ac:picMk id="12" creationId="{19F60033-2643-6254-10A7-D7CE5C7582A0}"/>
          </ac:picMkLst>
        </pc:picChg>
        <pc:picChg chg="add mod">
          <ac:chgData name="Kim Bélanger-Baillargeon" userId="61e8c17a-4f44-4a20-848f-58a57c92f1ad" providerId="ADAL" clId="{E5F12DC0-39E9-46BF-8AF2-4B2FEF0E1AB0}" dt="2022-12-21T20:17:28.937" v="377"/>
          <ac:picMkLst>
            <pc:docMk/>
            <pc:sldMk cId="557626206" sldId="347"/>
            <ac:picMk id="13" creationId="{BCD92625-CCED-AEE4-BC8D-CEA3A33C49B9}"/>
          </ac:picMkLst>
        </pc:picChg>
        <pc:picChg chg="add mod">
          <ac:chgData name="Kim Bélanger-Baillargeon" userId="61e8c17a-4f44-4a20-848f-58a57c92f1ad" providerId="ADAL" clId="{E5F12DC0-39E9-46BF-8AF2-4B2FEF0E1AB0}" dt="2022-12-21T20:17:28.937" v="377"/>
          <ac:picMkLst>
            <pc:docMk/>
            <pc:sldMk cId="557626206" sldId="347"/>
            <ac:picMk id="135" creationId="{21D0C7E7-18E6-31CD-A523-1499495175AD}"/>
          </ac:picMkLst>
        </pc:picChg>
        <pc:picChg chg="add del mod">
          <ac:chgData name="Kim Bélanger-Baillargeon" userId="61e8c17a-4f44-4a20-848f-58a57c92f1ad" providerId="ADAL" clId="{E5F12DC0-39E9-46BF-8AF2-4B2FEF0E1AB0}" dt="2022-12-21T20:17:30.883" v="378" actId="478"/>
          <ac:picMkLst>
            <pc:docMk/>
            <pc:sldMk cId="557626206" sldId="347"/>
            <ac:picMk id="136" creationId="{24A5F8FD-A428-0680-B838-87D8D29AC169}"/>
          </ac:picMkLst>
        </pc:picChg>
      </pc:sldChg>
      <pc:sldChg chg="addSp delSp modSp new mod modNotesTx">
        <pc:chgData name="Kim Bélanger-Baillargeon" userId="61e8c17a-4f44-4a20-848f-58a57c92f1ad" providerId="ADAL" clId="{E5F12DC0-39E9-46BF-8AF2-4B2FEF0E1AB0}" dt="2022-12-21T20:20:15.255" v="387" actId="20577"/>
        <pc:sldMkLst>
          <pc:docMk/>
          <pc:sldMk cId="4250187360" sldId="348"/>
        </pc:sldMkLst>
        <pc:spChg chg="del">
          <ac:chgData name="Kim Bélanger-Baillargeon" userId="61e8c17a-4f44-4a20-848f-58a57c92f1ad" providerId="ADAL" clId="{E5F12DC0-39E9-46BF-8AF2-4B2FEF0E1AB0}" dt="2022-12-21T20:19:56.778" v="381" actId="478"/>
          <ac:spMkLst>
            <pc:docMk/>
            <pc:sldMk cId="4250187360" sldId="348"/>
            <ac:spMk id="2" creationId="{E177BE12-9882-91B8-B09C-238724EE0F72}"/>
          </ac:spMkLst>
        </pc:spChg>
        <pc:spChg chg="del">
          <ac:chgData name="Kim Bélanger-Baillargeon" userId="61e8c17a-4f44-4a20-848f-58a57c92f1ad" providerId="ADAL" clId="{E5F12DC0-39E9-46BF-8AF2-4B2FEF0E1AB0}" dt="2022-12-21T20:19:56.778" v="381" actId="478"/>
          <ac:spMkLst>
            <pc:docMk/>
            <pc:sldMk cId="4250187360" sldId="348"/>
            <ac:spMk id="3" creationId="{E2D033A0-CF24-D3C7-281A-FB57002B2868}"/>
          </ac:spMkLst>
        </pc:spChg>
        <pc:spChg chg="add mod">
          <ac:chgData name="Kim Bélanger-Baillargeon" userId="61e8c17a-4f44-4a20-848f-58a57c92f1ad" providerId="ADAL" clId="{E5F12DC0-39E9-46BF-8AF2-4B2FEF0E1AB0}" dt="2022-12-21T20:20:03.235" v="382"/>
          <ac:spMkLst>
            <pc:docMk/>
            <pc:sldMk cId="4250187360" sldId="348"/>
            <ac:spMk id="4" creationId="{4A0EF488-AE41-AFAC-11EA-DA1B90EDFE26}"/>
          </ac:spMkLst>
        </pc:spChg>
        <pc:spChg chg="add mod">
          <ac:chgData name="Kim Bélanger-Baillargeon" userId="61e8c17a-4f44-4a20-848f-58a57c92f1ad" providerId="ADAL" clId="{E5F12DC0-39E9-46BF-8AF2-4B2FEF0E1AB0}" dt="2022-12-21T20:20:03.235" v="382"/>
          <ac:spMkLst>
            <pc:docMk/>
            <pc:sldMk cId="4250187360" sldId="348"/>
            <ac:spMk id="5" creationId="{E6B46DA8-0BCD-AF74-EF10-6EB15B6A095F}"/>
          </ac:spMkLst>
        </pc:spChg>
        <pc:spChg chg="add mod">
          <ac:chgData name="Kim Bélanger-Baillargeon" userId="61e8c17a-4f44-4a20-848f-58a57c92f1ad" providerId="ADAL" clId="{E5F12DC0-39E9-46BF-8AF2-4B2FEF0E1AB0}" dt="2022-12-21T20:20:03.235" v="382"/>
          <ac:spMkLst>
            <pc:docMk/>
            <pc:sldMk cId="4250187360" sldId="348"/>
            <ac:spMk id="6" creationId="{65DE82D0-AEE3-B78A-A062-486E927B2C3D}"/>
          </ac:spMkLst>
        </pc:spChg>
        <pc:spChg chg="add mod">
          <ac:chgData name="Kim Bélanger-Baillargeon" userId="61e8c17a-4f44-4a20-848f-58a57c92f1ad" providerId="ADAL" clId="{E5F12DC0-39E9-46BF-8AF2-4B2FEF0E1AB0}" dt="2022-12-21T20:20:03.235" v="382"/>
          <ac:spMkLst>
            <pc:docMk/>
            <pc:sldMk cId="4250187360" sldId="348"/>
            <ac:spMk id="7" creationId="{2AB9523C-CDB9-1171-EA7E-A17818E2E787}"/>
          </ac:spMkLst>
        </pc:spChg>
        <pc:spChg chg="mod">
          <ac:chgData name="Kim Bélanger-Baillargeon" userId="61e8c17a-4f44-4a20-848f-58a57c92f1ad" providerId="ADAL" clId="{E5F12DC0-39E9-46BF-8AF2-4B2FEF0E1AB0}" dt="2022-12-21T20:20:03.235" v="382"/>
          <ac:spMkLst>
            <pc:docMk/>
            <pc:sldMk cId="4250187360" sldId="348"/>
            <ac:spMk id="9" creationId="{58ED99A3-4F73-8467-9B3B-FCEFDCFB96FA}"/>
          </ac:spMkLst>
        </pc:spChg>
        <pc:spChg chg="mod">
          <ac:chgData name="Kim Bélanger-Baillargeon" userId="61e8c17a-4f44-4a20-848f-58a57c92f1ad" providerId="ADAL" clId="{E5F12DC0-39E9-46BF-8AF2-4B2FEF0E1AB0}" dt="2022-12-21T20:20:03.235" v="382"/>
          <ac:spMkLst>
            <pc:docMk/>
            <pc:sldMk cId="4250187360" sldId="348"/>
            <ac:spMk id="10" creationId="{EA8FC990-BEB9-89DB-B9F2-ED2135DCF69C}"/>
          </ac:spMkLst>
        </pc:spChg>
        <pc:spChg chg="mod">
          <ac:chgData name="Kim Bélanger-Baillargeon" userId="61e8c17a-4f44-4a20-848f-58a57c92f1ad" providerId="ADAL" clId="{E5F12DC0-39E9-46BF-8AF2-4B2FEF0E1AB0}" dt="2022-12-21T20:20:03.235" v="382"/>
          <ac:spMkLst>
            <pc:docMk/>
            <pc:sldMk cId="4250187360" sldId="348"/>
            <ac:spMk id="25" creationId="{EBBA0ADE-28BF-3736-3446-134E1C773395}"/>
          </ac:spMkLst>
        </pc:spChg>
        <pc:spChg chg="mod">
          <ac:chgData name="Kim Bélanger-Baillargeon" userId="61e8c17a-4f44-4a20-848f-58a57c92f1ad" providerId="ADAL" clId="{E5F12DC0-39E9-46BF-8AF2-4B2FEF0E1AB0}" dt="2022-12-21T20:20:03.235" v="382"/>
          <ac:spMkLst>
            <pc:docMk/>
            <pc:sldMk cId="4250187360" sldId="348"/>
            <ac:spMk id="26" creationId="{BCA67B3A-337C-0920-FFA7-5861A56F38E7}"/>
          </ac:spMkLst>
        </pc:spChg>
        <pc:spChg chg="mod">
          <ac:chgData name="Kim Bélanger-Baillargeon" userId="61e8c17a-4f44-4a20-848f-58a57c92f1ad" providerId="ADAL" clId="{E5F12DC0-39E9-46BF-8AF2-4B2FEF0E1AB0}" dt="2022-12-21T20:20:03.235" v="382"/>
          <ac:spMkLst>
            <pc:docMk/>
            <pc:sldMk cId="4250187360" sldId="348"/>
            <ac:spMk id="27" creationId="{4FD365DB-5870-257A-6F96-46F03D9FA7DA}"/>
          </ac:spMkLst>
        </pc:spChg>
        <pc:spChg chg="mod">
          <ac:chgData name="Kim Bélanger-Baillargeon" userId="61e8c17a-4f44-4a20-848f-58a57c92f1ad" providerId="ADAL" clId="{E5F12DC0-39E9-46BF-8AF2-4B2FEF0E1AB0}" dt="2022-12-21T20:20:03.235" v="382"/>
          <ac:spMkLst>
            <pc:docMk/>
            <pc:sldMk cId="4250187360" sldId="348"/>
            <ac:spMk id="28" creationId="{5491445A-94AA-D342-74FD-31EB0E6BB5D2}"/>
          </ac:spMkLst>
        </pc:spChg>
        <pc:spChg chg="mod">
          <ac:chgData name="Kim Bélanger-Baillargeon" userId="61e8c17a-4f44-4a20-848f-58a57c92f1ad" providerId="ADAL" clId="{E5F12DC0-39E9-46BF-8AF2-4B2FEF0E1AB0}" dt="2022-12-21T20:20:03.235" v="382"/>
          <ac:spMkLst>
            <pc:docMk/>
            <pc:sldMk cId="4250187360" sldId="348"/>
            <ac:spMk id="29" creationId="{27AE9AB4-BA41-1E5A-DE23-5638EF393B0D}"/>
          </ac:spMkLst>
        </pc:spChg>
        <pc:spChg chg="mod">
          <ac:chgData name="Kim Bélanger-Baillargeon" userId="61e8c17a-4f44-4a20-848f-58a57c92f1ad" providerId="ADAL" clId="{E5F12DC0-39E9-46BF-8AF2-4B2FEF0E1AB0}" dt="2022-12-21T20:20:03.235" v="382"/>
          <ac:spMkLst>
            <pc:docMk/>
            <pc:sldMk cId="4250187360" sldId="348"/>
            <ac:spMk id="30" creationId="{FCFF8386-419C-BD1A-1047-42A387100757}"/>
          </ac:spMkLst>
        </pc:spChg>
        <pc:spChg chg="mod">
          <ac:chgData name="Kim Bélanger-Baillargeon" userId="61e8c17a-4f44-4a20-848f-58a57c92f1ad" providerId="ADAL" clId="{E5F12DC0-39E9-46BF-8AF2-4B2FEF0E1AB0}" dt="2022-12-21T20:20:03.235" v="382"/>
          <ac:spMkLst>
            <pc:docMk/>
            <pc:sldMk cId="4250187360" sldId="348"/>
            <ac:spMk id="31" creationId="{56DF1A86-D9E5-9A42-4242-564ECFDCC242}"/>
          </ac:spMkLst>
        </pc:spChg>
        <pc:spChg chg="mod">
          <ac:chgData name="Kim Bélanger-Baillargeon" userId="61e8c17a-4f44-4a20-848f-58a57c92f1ad" providerId="ADAL" clId="{E5F12DC0-39E9-46BF-8AF2-4B2FEF0E1AB0}" dt="2022-12-21T20:20:03.235" v="382"/>
          <ac:spMkLst>
            <pc:docMk/>
            <pc:sldMk cId="4250187360" sldId="348"/>
            <ac:spMk id="32" creationId="{96C04A40-FE82-FE84-137F-D9ABEA02A6C8}"/>
          </ac:spMkLst>
        </pc:spChg>
        <pc:spChg chg="mod">
          <ac:chgData name="Kim Bélanger-Baillargeon" userId="61e8c17a-4f44-4a20-848f-58a57c92f1ad" providerId="ADAL" clId="{E5F12DC0-39E9-46BF-8AF2-4B2FEF0E1AB0}" dt="2022-12-21T20:20:03.235" v="382"/>
          <ac:spMkLst>
            <pc:docMk/>
            <pc:sldMk cId="4250187360" sldId="348"/>
            <ac:spMk id="33" creationId="{4ADDC972-CFB7-6087-9EA1-DE4E988EEF5E}"/>
          </ac:spMkLst>
        </pc:spChg>
        <pc:spChg chg="mod">
          <ac:chgData name="Kim Bélanger-Baillargeon" userId="61e8c17a-4f44-4a20-848f-58a57c92f1ad" providerId="ADAL" clId="{E5F12DC0-39E9-46BF-8AF2-4B2FEF0E1AB0}" dt="2022-12-21T20:20:03.235" v="382"/>
          <ac:spMkLst>
            <pc:docMk/>
            <pc:sldMk cId="4250187360" sldId="348"/>
            <ac:spMk id="34" creationId="{16C95664-9846-9399-37D4-95983F73E2A2}"/>
          </ac:spMkLst>
        </pc:spChg>
        <pc:spChg chg="mod">
          <ac:chgData name="Kim Bélanger-Baillargeon" userId="61e8c17a-4f44-4a20-848f-58a57c92f1ad" providerId="ADAL" clId="{E5F12DC0-39E9-46BF-8AF2-4B2FEF0E1AB0}" dt="2022-12-21T20:20:03.235" v="382"/>
          <ac:spMkLst>
            <pc:docMk/>
            <pc:sldMk cId="4250187360" sldId="348"/>
            <ac:spMk id="35" creationId="{D0C09B91-C851-8D7A-DAE2-0C39B5E5B6D8}"/>
          </ac:spMkLst>
        </pc:spChg>
        <pc:spChg chg="mod">
          <ac:chgData name="Kim Bélanger-Baillargeon" userId="61e8c17a-4f44-4a20-848f-58a57c92f1ad" providerId="ADAL" clId="{E5F12DC0-39E9-46BF-8AF2-4B2FEF0E1AB0}" dt="2022-12-21T20:20:03.235" v="382"/>
          <ac:spMkLst>
            <pc:docMk/>
            <pc:sldMk cId="4250187360" sldId="348"/>
            <ac:spMk id="36" creationId="{825F0C1E-5391-4AC3-6ED5-42B7DDB7D869}"/>
          </ac:spMkLst>
        </pc:spChg>
        <pc:spChg chg="mod">
          <ac:chgData name="Kim Bélanger-Baillargeon" userId="61e8c17a-4f44-4a20-848f-58a57c92f1ad" providerId="ADAL" clId="{E5F12DC0-39E9-46BF-8AF2-4B2FEF0E1AB0}" dt="2022-12-21T20:20:03.235" v="382"/>
          <ac:spMkLst>
            <pc:docMk/>
            <pc:sldMk cId="4250187360" sldId="348"/>
            <ac:spMk id="37" creationId="{CE4EE8B6-8CF1-3228-AFC4-77186FD8F07E}"/>
          </ac:spMkLst>
        </pc:spChg>
        <pc:spChg chg="mod">
          <ac:chgData name="Kim Bélanger-Baillargeon" userId="61e8c17a-4f44-4a20-848f-58a57c92f1ad" providerId="ADAL" clId="{E5F12DC0-39E9-46BF-8AF2-4B2FEF0E1AB0}" dt="2022-12-21T20:20:03.235" v="382"/>
          <ac:spMkLst>
            <pc:docMk/>
            <pc:sldMk cId="4250187360" sldId="348"/>
            <ac:spMk id="38" creationId="{E964522E-5E79-8003-A1EA-4E1C50144B42}"/>
          </ac:spMkLst>
        </pc:spChg>
        <pc:spChg chg="mod">
          <ac:chgData name="Kim Bélanger-Baillargeon" userId="61e8c17a-4f44-4a20-848f-58a57c92f1ad" providerId="ADAL" clId="{E5F12DC0-39E9-46BF-8AF2-4B2FEF0E1AB0}" dt="2022-12-21T20:20:03.235" v="382"/>
          <ac:spMkLst>
            <pc:docMk/>
            <pc:sldMk cId="4250187360" sldId="348"/>
            <ac:spMk id="39" creationId="{1DADEFBC-5881-8D54-3622-ECF8AD751821}"/>
          </ac:spMkLst>
        </pc:spChg>
        <pc:spChg chg="mod">
          <ac:chgData name="Kim Bélanger-Baillargeon" userId="61e8c17a-4f44-4a20-848f-58a57c92f1ad" providerId="ADAL" clId="{E5F12DC0-39E9-46BF-8AF2-4B2FEF0E1AB0}" dt="2022-12-21T20:20:03.235" v="382"/>
          <ac:spMkLst>
            <pc:docMk/>
            <pc:sldMk cId="4250187360" sldId="348"/>
            <ac:spMk id="40" creationId="{740F799F-7AE7-7354-5B3D-85EE763A3DD8}"/>
          </ac:spMkLst>
        </pc:spChg>
        <pc:spChg chg="mod">
          <ac:chgData name="Kim Bélanger-Baillargeon" userId="61e8c17a-4f44-4a20-848f-58a57c92f1ad" providerId="ADAL" clId="{E5F12DC0-39E9-46BF-8AF2-4B2FEF0E1AB0}" dt="2022-12-21T20:20:03.235" v="382"/>
          <ac:spMkLst>
            <pc:docMk/>
            <pc:sldMk cId="4250187360" sldId="348"/>
            <ac:spMk id="41" creationId="{2B72B64C-3DAB-7EDC-C056-67B9422569AC}"/>
          </ac:spMkLst>
        </pc:spChg>
        <pc:spChg chg="mod">
          <ac:chgData name="Kim Bélanger-Baillargeon" userId="61e8c17a-4f44-4a20-848f-58a57c92f1ad" providerId="ADAL" clId="{E5F12DC0-39E9-46BF-8AF2-4B2FEF0E1AB0}" dt="2022-12-21T20:20:03.235" v="382"/>
          <ac:spMkLst>
            <pc:docMk/>
            <pc:sldMk cId="4250187360" sldId="348"/>
            <ac:spMk id="42" creationId="{E79B2DC8-BF42-B647-AA6C-9EAA8C302A62}"/>
          </ac:spMkLst>
        </pc:spChg>
        <pc:spChg chg="mod">
          <ac:chgData name="Kim Bélanger-Baillargeon" userId="61e8c17a-4f44-4a20-848f-58a57c92f1ad" providerId="ADAL" clId="{E5F12DC0-39E9-46BF-8AF2-4B2FEF0E1AB0}" dt="2022-12-21T20:20:03.235" v="382"/>
          <ac:spMkLst>
            <pc:docMk/>
            <pc:sldMk cId="4250187360" sldId="348"/>
            <ac:spMk id="43" creationId="{1130F07C-6D91-8262-B2E5-C85B1F4DF60A}"/>
          </ac:spMkLst>
        </pc:spChg>
        <pc:spChg chg="mod">
          <ac:chgData name="Kim Bélanger-Baillargeon" userId="61e8c17a-4f44-4a20-848f-58a57c92f1ad" providerId="ADAL" clId="{E5F12DC0-39E9-46BF-8AF2-4B2FEF0E1AB0}" dt="2022-12-21T20:20:03.235" v="382"/>
          <ac:spMkLst>
            <pc:docMk/>
            <pc:sldMk cId="4250187360" sldId="348"/>
            <ac:spMk id="44" creationId="{02076951-7549-75E7-4783-8F149ECE7786}"/>
          </ac:spMkLst>
        </pc:spChg>
        <pc:spChg chg="mod">
          <ac:chgData name="Kim Bélanger-Baillargeon" userId="61e8c17a-4f44-4a20-848f-58a57c92f1ad" providerId="ADAL" clId="{E5F12DC0-39E9-46BF-8AF2-4B2FEF0E1AB0}" dt="2022-12-21T20:20:03.235" v="382"/>
          <ac:spMkLst>
            <pc:docMk/>
            <pc:sldMk cId="4250187360" sldId="348"/>
            <ac:spMk id="45" creationId="{1AE83C15-26A4-67FD-E126-D700AD0D40FC}"/>
          </ac:spMkLst>
        </pc:spChg>
        <pc:spChg chg="mod">
          <ac:chgData name="Kim Bélanger-Baillargeon" userId="61e8c17a-4f44-4a20-848f-58a57c92f1ad" providerId="ADAL" clId="{E5F12DC0-39E9-46BF-8AF2-4B2FEF0E1AB0}" dt="2022-12-21T20:20:03.235" v="382"/>
          <ac:spMkLst>
            <pc:docMk/>
            <pc:sldMk cId="4250187360" sldId="348"/>
            <ac:spMk id="46" creationId="{260C9D07-087D-8145-570E-EEC99736DC35}"/>
          </ac:spMkLst>
        </pc:spChg>
        <pc:spChg chg="mod">
          <ac:chgData name="Kim Bélanger-Baillargeon" userId="61e8c17a-4f44-4a20-848f-58a57c92f1ad" providerId="ADAL" clId="{E5F12DC0-39E9-46BF-8AF2-4B2FEF0E1AB0}" dt="2022-12-21T20:20:03.235" v="382"/>
          <ac:spMkLst>
            <pc:docMk/>
            <pc:sldMk cId="4250187360" sldId="348"/>
            <ac:spMk id="47" creationId="{9EA06535-81FF-B483-D7CF-D4E88F2AAA72}"/>
          </ac:spMkLst>
        </pc:spChg>
        <pc:spChg chg="mod">
          <ac:chgData name="Kim Bélanger-Baillargeon" userId="61e8c17a-4f44-4a20-848f-58a57c92f1ad" providerId="ADAL" clId="{E5F12DC0-39E9-46BF-8AF2-4B2FEF0E1AB0}" dt="2022-12-21T20:20:03.235" v="382"/>
          <ac:spMkLst>
            <pc:docMk/>
            <pc:sldMk cId="4250187360" sldId="348"/>
            <ac:spMk id="48" creationId="{1E335DBC-B3FC-2E34-55CF-CD8FA960BC42}"/>
          </ac:spMkLst>
        </pc:spChg>
        <pc:spChg chg="mod">
          <ac:chgData name="Kim Bélanger-Baillargeon" userId="61e8c17a-4f44-4a20-848f-58a57c92f1ad" providerId="ADAL" clId="{E5F12DC0-39E9-46BF-8AF2-4B2FEF0E1AB0}" dt="2022-12-21T20:20:03.235" v="382"/>
          <ac:spMkLst>
            <pc:docMk/>
            <pc:sldMk cId="4250187360" sldId="348"/>
            <ac:spMk id="49" creationId="{4DDE6EA1-8B2F-3DED-CE7E-BEE427B3D9D4}"/>
          </ac:spMkLst>
        </pc:spChg>
        <pc:spChg chg="mod">
          <ac:chgData name="Kim Bélanger-Baillargeon" userId="61e8c17a-4f44-4a20-848f-58a57c92f1ad" providerId="ADAL" clId="{E5F12DC0-39E9-46BF-8AF2-4B2FEF0E1AB0}" dt="2022-12-21T20:20:03.235" v="382"/>
          <ac:spMkLst>
            <pc:docMk/>
            <pc:sldMk cId="4250187360" sldId="348"/>
            <ac:spMk id="50" creationId="{066ED074-70F9-DC59-F0F4-27A5F4064E9D}"/>
          </ac:spMkLst>
        </pc:spChg>
        <pc:spChg chg="mod">
          <ac:chgData name="Kim Bélanger-Baillargeon" userId="61e8c17a-4f44-4a20-848f-58a57c92f1ad" providerId="ADAL" clId="{E5F12DC0-39E9-46BF-8AF2-4B2FEF0E1AB0}" dt="2022-12-21T20:20:03.235" v="382"/>
          <ac:spMkLst>
            <pc:docMk/>
            <pc:sldMk cId="4250187360" sldId="348"/>
            <ac:spMk id="56" creationId="{4C3CE70A-73EE-DB57-F277-16E894D9962C}"/>
          </ac:spMkLst>
        </pc:spChg>
        <pc:spChg chg="mod">
          <ac:chgData name="Kim Bélanger-Baillargeon" userId="61e8c17a-4f44-4a20-848f-58a57c92f1ad" providerId="ADAL" clId="{E5F12DC0-39E9-46BF-8AF2-4B2FEF0E1AB0}" dt="2022-12-21T20:20:03.235" v="382"/>
          <ac:spMkLst>
            <pc:docMk/>
            <pc:sldMk cId="4250187360" sldId="348"/>
            <ac:spMk id="57" creationId="{4F1D44E1-9CA2-93F0-0D70-7C7FF367A56E}"/>
          </ac:spMkLst>
        </pc:spChg>
        <pc:spChg chg="mod">
          <ac:chgData name="Kim Bélanger-Baillargeon" userId="61e8c17a-4f44-4a20-848f-58a57c92f1ad" providerId="ADAL" clId="{E5F12DC0-39E9-46BF-8AF2-4B2FEF0E1AB0}" dt="2022-12-21T20:20:03.235" v="382"/>
          <ac:spMkLst>
            <pc:docMk/>
            <pc:sldMk cId="4250187360" sldId="348"/>
            <ac:spMk id="58" creationId="{33FE279E-CDF4-EB20-3604-9EE55C553FED}"/>
          </ac:spMkLst>
        </pc:spChg>
        <pc:spChg chg="mod">
          <ac:chgData name="Kim Bélanger-Baillargeon" userId="61e8c17a-4f44-4a20-848f-58a57c92f1ad" providerId="ADAL" clId="{E5F12DC0-39E9-46BF-8AF2-4B2FEF0E1AB0}" dt="2022-12-21T20:20:03.235" v="382"/>
          <ac:spMkLst>
            <pc:docMk/>
            <pc:sldMk cId="4250187360" sldId="348"/>
            <ac:spMk id="59" creationId="{B3C98108-A996-80B3-1D69-B7EABBA9E9E5}"/>
          </ac:spMkLst>
        </pc:spChg>
        <pc:spChg chg="mod">
          <ac:chgData name="Kim Bélanger-Baillargeon" userId="61e8c17a-4f44-4a20-848f-58a57c92f1ad" providerId="ADAL" clId="{E5F12DC0-39E9-46BF-8AF2-4B2FEF0E1AB0}" dt="2022-12-21T20:20:03.235" v="382"/>
          <ac:spMkLst>
            <pc:docMk/>
            <pc:sldMk cId="4250187360" sldId="348"/>
            <ac:spMk id="60" creationId="{566BB301-C63C-E6C7-D76C-78E59A9430E4}"/>
          </ac:spMkLst>
        </pc:spChg>
        <pc:spChg chg="mod">
          <ac:chgData name="Kim Bélanger-Baillargeon" userId="61e8c17a-4f44-4a20-848f-58a57c92f1ad" providerId="ADAL" clId="{E5F12DC0-39E9-46BF-8AF2-4B2FEF0E1AB0}" dt="2022-12-21T20:20:03.235" v="382"/>
          <ac:spMkLst>
            <pc:docMk/>
            <pc:sldMk cId="4250187360" sldId="348"/>
            <ac:spMk id="61" creationId="{618E0E63-DE1B-B199-D1DD-033EEF8E9510}"/>
          </ac:spMkLst>
        </pc:spChg>
        <pc:spChg chg="mod">
          <ac:chgData name="Kim Bélanger-Baillargeon" userId="61e8c17a-4f44-4a20-848f-58a57c92f1ad" providerId="ADAL" clId="{E5F12DC0-39E9-46BF-8AF2-4B2FEF0E1AB0}" dt="2022-12-21T20:20:03.235" v="382"/>
          <ac:spMkLst>
            <pc:docMk/>
            <pc:sldMk cId="4250187360" sldId="348"/>
            <ac:spMk id="62" creationId="{B4552452-E357-51F7-60A2-9AC661333756}"/>
          </ac:spMkLst>
        </pc:spChg>
        <pc:spChg chg="mod">
          <ac:chgData name="Kim Bélanger-Baillargeon" userId="61e8c17a-4f44-4a20-848f-58a57c92f1ad" providerId="ADAL" clId="{E5F12DC0-39E9-46BF-8AF2-4B2FEF0E1AB0}" dt="2022-12-21T20:20:03.235" v="382"/>
          <ac:spMkLst>
            <pc:docMk/>
            <pc:sldMk cId="4250187360" sldId="348"/>
            <ac:spMk id="63" creationId="{2AC382BE-1A38-B898-6E77-DE7AC84D38CC}"/>
          </ac:spMkLst>
        </pc:spChg>
        <pc:spChg chg="add mod">
          <ac:chgData name="Kim Bélanger-Baillargeon" userId="61e8c17a-4f44-4a20-848f-58a57c92f1ad" providerId="ADAL" clId="{E5F12DC0-39E9-46BF-8AF2-4B2FEF0E1AB0}" dt="2022-12-21T20:20:03.235" v="382"/>
          <ac:spMkLst>
            <pc:docMk/>
            <pc:sldMk cId="4250187360" sldId="348"/>
            <ac:spMk id="64" creationId="{896BD81D-5BAA-A34E-B2B7-494938627DF6}"/>
          </ac:spMkLst>
        </pc:spChg>
        <pc:spChg chg="add mod">
          <ac:chgData name="Kim Bélanger-Baillargeon" userId="61e8c17a-4f44-4a20-848f-58a57c92f1ad" providerId="ADAL" clId="{E5F12DC0-39E9-46BF-8AF2-4B2FEF0E1AB0}" dt="2022-12-21T20:20:03.235" v="382"/>
          <ac:spMkLst>
            <pc:docMk/>
            <pc:sldMk cId="4250187360" sldId="348"/>
            <ac:spMk id="65" creationId="{23AA3F59-C467-F167-D91B-C3026672B300}"/>
          </ac:spMkLst>
        </pc:spChg>
        <pc:spChg chg="mod">
          <ac:chgData name="Kim Bélanger-Baillargeon" userId="61e8c17a-4f44-4a20-848f-58a57c92f1ad" providerId="ADAL" clId="{E5F12DC0-39E9-46BF-8AF2-4B2FEF0E1AB0}" dt="2022-12-21T20:20:03.235" v="382"/>
          <ac:spMkLst>
            <pc:docMk/>
            <pc:sldMk cId="4250187360" sldId="348"/>
            <ac:spMk id="75" creationId="{B7DE2F26-B751-3053-7D9F-1C038327215B}"/>
          </ac:spMkLst>
        </pc:spChg>
        <pc:spChg chg="mod">
          <ac:chgData name="Kim Bélanger-Baillargeon" userId="61e8c17a-4f44-4a20-848f-58a57c92f1ad" providerId="ADAL" clId="{E5F12DC0-39E9-46BF-8AF2-4B2FEF0E1AB0}" dt="2022-12-21T20:20:03.235" v="382"/>
          <ac:spMkLst>
            <pc:docMk/>
            <pc:sldMk cId="4250187360" sldId="348"/>
            <ac:spMk id="76" creationId="{C0E3AB93-682F-6A6E-8D8B-9BF0C33E3A6C}"/>
          </ac:spMkLst>
        </pc:spChg>
        <pc:spChg chg="mod">
          <ac:chgData name="Kim Bélanger-Baillargeon" userId="61e8c17a-4f44-4a20-848f-58a57c92f1ad" providerId="ADAL" clId="{E5F12DC0-39E9-46BF-8AF2-4B2FEF0E1AB0}" dt="2022-12-21T20:20:03.235" v="382"/>
          <ac:spMkLst>
            <pc:docMk/>
            <pc:sldMk cId="4250187360" sldId="348"/>
            <ac:spMk id="77" creationId="{6EF16F3A-5629-E1A5-A766-66F7406448AA}"/>
          </ac:spMkLst>
        </pc:spChg>
        <pc:spChg chg="mod">
          <ac:chgData name="Kim Bélanger-Baillargeon" userId="61e8c17a-4f44-4a20-848f-58a57c92f1ad" providerId="ADAL" clId="{E5F12DC0-39E9-46BF-8AF2-4B2FEF0E1AB0}" dt="2022-12-21T20:20:03.235" v="382"/>
          <ac:spMkLst>
            <pc:docMk/>
            <pc:sldMk cId="4250187360" sldId="348"/>
            <ac:spMk id="78" creationId="{994D6121-65FC-3B67-D623-94FCFC54CDB5}"/>
          </ac:spMkLst>
        </pc:spChg>
        <pc:spChg chg="mod">
          <ac:chgData name="Kim Bélanger-Baillargeon" userId="61e8c17a-4f44-4a20-848f-58a57c92f1ad" providerId="ADAL" clId="{E5F12DC0-39E9-46BF-8AF2-4B2FEF0E1AB0}" dt="2022-12-21T20:20:03.235" v="382"/>
          <ac:spMkLst>
            <pc:docMk/>
            <pc:sldMk cId="4250187360" sldId="348"/>
            <ac:spMk id="79" creationId="{062CD6D6-1327-959D-3029-943D1894E9F8}"/>
          </ac:spMkLst>
        </pc:spChg>
        <pc:spChg chg="mod">
          <ac:chgData name="Kim Bélanger-Baillargeon" userId="61e8c17a-4f44-4a20-848f-58a57c92f1ad" providerId="ADAL" clId="{E5F12DC0-39E9-46BF-8AF2-4B2FEF0E1AB0}" dt="2022-12-21T20:20:03.235" v="382"/>
          <ac:spMkLst>
            <pc:docMk/>
            <pc:sldMk cId="4250187360" sldId="348"/>
            <ac:spMk id="80" creationId="{62F159E8-115C-8342-73B3-E701425EF165}"/>
          </ac:spMkLst>
        </pc:spChg>
        <pc:spChg chg="mod">
          <ac:chgData name="Kim Bélanger-Baillargeon" userId="61e8c17a-4f44-4a20-848f-58a57c92f1ad" providerId="ADAL" clId="{E5F12DC0-39E9-46BF-8AF2-4B2FEF0E1AB0}" dt="2022-12-21T20:20:03.235" v="382"/>
          <ac:spMkLst>
            <pc:docMk/>
            <pc:sldMk cId="4250187360" sldId="348"/>
            <ac:spMk id="81" creationId="{644C4910-5E2C-8A3F-8105-6F93011B7AE3}"/>
          </ac:spMkLst>
        </pc:spChg>
        <pc:spChg chg="mod">
          <ac:chgData name="Kim Bélanger-Baillargeon" userId="61e8c17a-4f44-4a20-848f-58a57c92f1ad" providerId="ADAL" clId="{E5F12DC0-39E9-46BF-8AF2-4B2FEF0E1AB0}" dt="2022-12-21T20:20:03.235" v="382"/>
          <ac:spMkLst>
            <pc:docMk/>
            <pc:sldMk cId="4250187360" sldId="348"/>
            <ac:spMk id="82" creationId="{FC2EB195-8019-624E-4FBE-338F00928F9D}"/>
          </ac:spMkLst>
        </pc:spChg>
        <pc:spChg chg="mod">
          <ac:chgData name="Kim Bélanger-Baillargeon" userId="61e8c17a-4f44-4a20-848f-58a57c92f1ad" providerId="ADAL" clId="{E5F12DC0-39E9-46BF-8AF2-4B2FEF0E1AB0}" dt="2022-12-21T20:20:03.235" v="382"/>
          <ac:spMkLst>
            <pc:docMk/>
            <pc:sldMk cId="4250187360" sldId="348"/>
            <ac:spMk id="83" creationId="{30AA27F7-6424-9912-69FB-8EFD43132BF4}"/>
          </ac:spMkLst>
        </pc:spChg>
        <pc:spChg chg="mod">
          <ac:chgData name="Kim Bélanger-Baillargeon" userId="61e8c17a-4f44-4a20-848f-58a57c92f1ad" providerId="ADAL" clId="{E5F12DC0-39E9-46BF-8AF2-4B2FEF0E1AB0}" dt="2022-12-21T20:20:03.235" v="382"/>
          <ac:spMkLst>
            <pc:docMk/>
            <pc:sldMk cId="4250187360" sldId="348"/>
            <ac:spMk id="84" creationId="{802543FB-2360-04E1-AE8F-430B04382BDD}"/>
          </ac:spMkLst>
        </pc:spChg>
        <pc:spChg chg="mod">
          <ac:chgData name="Kim Bélanger-Baillargeon" userId="61e8c17a-4f44-4a20-848f-58a57c92f1ad" providerId="ADAL" clId="{E5F12DC0-39E9-46BF-8AF2-4B2FEF0E1AB0}" dt="2022-12-21T20:20:03.235" v="382"/>
          <ac:spMkLst>
            <pc:docMk/>
            <pc:sldMk cId="4250187360" sldId="348"/>
            <ac:spMk id="85" creationId="{605A67D0-5663-1C92-2932-8F6C48C49E93}"/>
          </ac:spMkLst>
        </pc:spChg>
        <pc:spChg chg="mod">
          <ac:chgData name="Kim Bélanger-Baillargeon" userId="61e8c17a-4f44-4a20-848f-58a57c92f1ad" providerId="ADAL" clId="{E5F12DC0-39E9-46BF-8AF2-4B2FEF0E1AB0}" dt="2022-12-21T20:20:03.235" v="382"/>
          <ac:spMkLst>
            <pc:docMk/>
            <pc:sldMk cId="4250187360" sldId="348"/>
            <ac:spMk id="86" creationId="{BA6108E4-E90A-08FF-250B-15F3BD930908}"/>
          </ac:spMkLst>
        </pc:spChg>
        <pc:spChg chg="mod">
          <ac:chgData name="Kim Bélanger-Baillargeon" userId="61e8c17a-4f44-4a20-848f-58a57c92f1ad" providerId="ADAL" clId="{E5F12DC0-39E9-46BF-8AF2-4B2FEF0E1AB0}" dt="2022-12-21T20:20:03.235" v="382"/>
          <ac:spMkLst>
            <pc:docMk/>
            <pc:sldMk cId="4250187360" sldId="348"/>
            <ac:spMk id="87" creationId="{3787450A-A227-7FA4-1A8F-C9673EDC57B4}"/>
          </ac:spMkLst>
        </pc:spChg>
        <pc:spChg chg="mod">
          <ac:chgData name="Kim Bélanger-Baillargeon" userId="61e8c17a-4f44-4a20-848f-58a57c92f1ad" providerId="ADAL" clId="{E5F12DC0-39E9-46BF-8AF2-4B2FEF0E1AB0}" dt="2022-12-21T20:20:03.235" v="382"/>
          <ac:spMkLst>
            <pc:docMk/>
            <pc:sldMk cId="4250187360" sldId="348"/>
            <ac:spMk id="88" creationId="{C1431998-6073-DEB2-814F-617F1C1630E7}"/>
          </ac:spMkLst>
        </pc:spChg>
        <pc:spChg chg="mod">
          <ac:chgData name="Kim Bélanger-Baillargeon" userId="61e8c17a-4f44-4a20-848f-58a57c92f1ad" providerId="ADAL" clId="{E5F12DC0-39E9-46BF-8AF2-4B2FEF0E1AB0}" dt="2022-12-21T20:20:03.235" v="382"/>
          <ac:spMkLst>
            <pc:docMk/>
            <pc:sldMk cId="4250187360" sldId="348"/>
            <ac:spMk id="89" creationId="{3667890D-C985-3DEF-06FD-3252485B29FE}"/>
          </ac:spMkLst>
        </pc:spChg>
        <pc:spChg chg="mod">
          <ac:chgData name="Kim Bélanger-Baillargeon" userId="61e8c17a-4f44-4a20-848f-58a57c92f1ad" providerId="ADAL" clId="{E5F12DC0-39E9-46BF-8AF2-4B2FEF0E1AB0}" dt="2022-12-21T20:20:03.235" v="382"/>
          <ac:spMkLst>
            <pc:docMk/>
            <pc:sldMk cId="4250187360" sldId="348"/>
            <ac:spMk id="90" creationId="{1EE114AC-0DFF-2BF1-CEC4-08FB802A09B6}"/>
          </ac:spMkLst>
        </pc:spChg>
        <pc:spChg chg="add mod">
          <ac:chgData name="Kim Bélanger-Baillargeon" userId="61e8c17a-4f44-4a20-848f-58a57c92f1ad" providerId="ADAL" clId="{E5F12DC0-39E9-46BF-8AF2-4B2FEF0E1AB0}" dt="2022-12-21T20:20:03.235" v="382"/>
          <ac:spMkLst>
            <pc:docMk/>
            <pc:sldMk cId="4250187360" sldId="348"/>
            <ac:spMk id="91" creationId="{9B322EB7-BF32-1FEA-6513-8BA4D3319FD6}"/>
          </ac:spMkLst>
        </pc:spChg>
        <pc:grpChg chg="add mod">
          <ac:chgData name="Kim Bélanger-Baillargeon" userId="61e8c17a-4f44-4a20-848f-58a57c92f1ad" providerId="ADAL" clId="{E5F12DC0-39E9-46BF-8AF2-4B2FEF0E1AB0}" dt="2022-12-21T20:20:03.235" v="382"/>
          <ac:grpSpMkLst>
            <pc:docMk/>
            <pc:sldMk cId="4250187360" sldId="348"/>
            <ac:grpSpMk id="8" creationId="{CF291B56-D747-9314-F9C5-9BE83750DEC3}"/>
          </ac:grpSpMkLst>
        </pc:grpChg>
        <pc:grpChg chg="mod">
          <ac:chgData name="Kim Bélanger-Baillargeon" userId="61e8c17a-4f44-4a20-848f-58a57c92f1ad" providerId="ADAL" clId="{E5F12DC0-39E9-46BF-8AF2-4B2FEF0E1AB0}" dt="2022-12-21T20:20:03.235" v="382"/>
          <ac:grpSpMkLst>
            <pc:docMk/>
            <pc:sldMk cId="4250187360" sldId="348"/>
            <ac:grpSpMk id="11" creationId="{17C42AAD-854C-CDD5-BA53-DB194D92994F}"/>
          </ac:grpSpMkLst>
        </pc:grpChg>
        <pc:grpChg chg="mod">
          <ac:chgData name="Kim Bélanger-Baillargeon" userId="61e8c17a-4f44-4a20-848f-58a57c92f1ad" providerId="ADAL" clId="{E5F12DC0-39E9-46BF-8AF2-4B2FEF0E1AB0}" dt="2022-12-21T20:20:03.235" v="382"/>
          <ac:grpSpMkLst>
            <pc:docMk/>
            <pc:sldMk cId="4250187360" sldId="348"/>
            <ac:grpSpMk id="12" creationId="{671CD684-2A39-3C22-5CEC-6BF0B213C630}"/>
          </ac:grpSpMkLst>
        </pc:grpChg>
        <pc:grpChg chg="mod">
          <ac:chgData name="Kim Bélanger-Baillargeon" userId="61e8c17a-4f44-4a20-848f-58a57c92f1ad" providerId="ADAL" clId="{E5F12DC0-39E9-46BF-8AF2-4B2FEF0E1AB0}" dt="2022-12-21T20:20:03.235" v="382"/>
          <ac:grpSpMkLst>
            <pc:docMk/>
            <pc:sldMk cId="4250187360" sldId="348"/>
            <ac:grpSpMk id="13" creationId="{24CD02B3-FF6A-01C6-246C-96DAD9A70269}"/>
          </ac:grpSpMkLst>
        </pc:grpChg>
        <pc:grpChg chg="mod">
          <ac:chgData name="Kim Bélanger-Baillargeon" userId="61e8c17a-4f44-4a20-848f-58a57c92f1ad" providerId="ADAL" clId="{E5F12DC0-39E9-46BF-8AF2-4B2FEF0E1AB0}" dt="2022-12-21T20:20:03.235" v="382"/>
          <ac:grpSpMkLst>
            <pc:docMk/>
            <pc:sldMk cId="4250187360" sldId="348"/>
            <ac:grpSpMk id="14" creationId="{8BE5D655-FBDC-6D45-8337-E0C269580347}"/>
          </ac:grpSpMkLst>
        </pc:grpChg>
        <pc:grpChg chg="mod">
          <ac:chgData name="Kim Bélanger-Baillargeon" userId="61e8c17a-4f44-4a20-848f-58a57c92f1ad" providerId="ADAL" clId="{E5F12DC0-39E9-46BF-8AF2-4B2FEF0E1AB0}" dt="2022-12-21T20:20:03.235" v="382"/>
          <ac:grpSpMkLst>
            <pc:docMk/>
            <pc:sldMk cId="4250187360" sldId="348"/>
            <ac:grpSpMk id="15" creationId="{FB3332F9-C667-4476-B727-2006C2D2F9C1}"/>
          </ac:grpSpMkLst>
        </pc:grpChg>
        <pc:grpChg chg="mod">
          <ac:chgData name="Kim Bélanger-Baillargeon" userId="61e8c17a-4f44-4a20-848f-58a57c92f1ad" providerId="ADAL" clId="{E5F12DC0-39E9-46BF-8AF2-4B2FEF0E1AB0}" dt="2022-12-21T20:20:03.235" v="382"/>
          <ac:grpSpMkLst>
            <pc:docMk/>
            <pc:sldMk cId="4250187360" sldId="348"/>
            <ac:grpSpMk id="16" creationId="{2CD5EEE3-3C9D-C0F5-1A3A-24CA7E5FFF77}"/>
          </ac:grpSpMkLst>
        </pc:grpChg>
        <pc:grpChg chg="mod">
          <ac:chgData name="Kim Bélanger-Baillargeon" userId="61e8c17a-4f44-4a20-848f-58a57c92f1ad" providerId="ADAL" clId="{E5F12DC0-39E9-46BF-8AF2-4B2FEF0E1AB0}" dt="2022-12-21T20:20:03.235" v="382"/>
          <ac:grpSpMkLst>
            <pc:docMk/>
            <pc:sldMk cId="4250187360" sldId="348"/>
            <ac:grpSpMk id="17" creationId="{1B438753-BF28-0C1F-7764-05C08862BAFC}"/>
          </ac:grpSpMkLst>
        </pc:grpChg>
        <pc:grpChg chg="mod">
          <ac:chgData name="Kim Bélanger-Baillargeon" userId="61e8c17a-4f44-4a20-848f-58a57c92f1ad" providerId="ADAL" clId="{E5F12DC0-39E9-46BF-8AF2-4B2FEF0E1AB0}" dt="2022-12-21T20:20:03.235" v="382"/>
          <ac:grpSpMkLst>
            <pc:docMk/>
            <pc:sldMk cId="4250187360" sldId="348"/>
            <ac:grpSpMk id="18" creationId="{FA36F500-14E6-A7CB-8CBA-B18DE60D8FF2}"/>
          </ac:grpSpMkLst>
        </pc:grpChg>
        <pc:grpChg chg="mod">
          <ac:chgData name="Kim Bélanger-Baillargeon" userId="61e8c17a-4f44-4a20-848f-58a57c92f1ad" providerId="ADAL" clId="{E5F12DC0-39E9-46BF-8AF2-4B2FEF0E1AB0}" dt="2022-12-21T20:20:03.235" v="382"/>
          <ac:grpSpMkLst>
            <pc:docMk/>
            <pc:sldMk cId="4250187360" sldId="348"/>
            <ac:grpSpMk id="19" creationId="{EC08FA8A-53DF-7B4B-18CA-2E78441BA894}"/>
          </ac:grpSpMkLst>
        </pc:grpChg>
        <pc:grpChg chg="mod">
          <ac:chgData name="Kim Bélanger-Baillargeon" userId="61e8c17a-4f44-4a20-848f-58a57c92f1ad" providerId="ADAL" clId="{E5F12DC0-39E9-46BF-8AF2-4B2FEF0E1AB0}" dt="2022-12-21T20:20:03.235" v="382"/>
          <ac:grpSpMkLst>
            <pc:docMk/>
            <pc:sldMk cId="4250187360" sldId="348"/>
            <ac:grpSpMk id="20" creationId="{39A87E9A-68B7-5A8B-AC51-FAF388632E39}"/>
          </ac:grpSpMkLst>
        </pc:grpChg>
        <pc:grpChg chg="mod">
          <ac:chgData name="Kim Bélanger-Baillargeon" userId="61e8c17a-4f44-4a20-848f-58a57c92f1ad" providerId="ADAL" clId="{E5F12DC0-39E9-46BF-8AF2-4B2FEF0E1AB0}" dt="2022-12-21T20:20:03.235" v="382"/>
          <ac:grpSpMkLst>
            <pc:docMk/>
            <pc:sldMk cId="4250187360" sldId="348"/>
            <ac:grpSpMk id="21" creationId="{59EF5EF3-7CCD-D5EF-7D27-E2EA073121E6}"/>
          </ac:grpSpMkLst>
        </pc:grpChg>
        <pc:grpChg chg="mod">
          <ac:chgData name="Kim Bélanger-Baillargeon" userId="61e8c17a-4f44-4a20-848f-58a57c92f1ad" providerId="ADAL" clId="{E5F12DC0-39E9-46BF-8AF2-4B2FEF0E1AB0}" dt="2022-12-21T20:20:03.235" v="382"/>
          <ac:grpSpMkLst>
            <pc:docMk/>
            <pc:sldMk cId="4250187360" sldId="348"/>
            <ac:grpSpMk id="22" creationId="{819B5C32-263C-61DA-256C-94D58BEFB93E}"/>
          </ac:grpSpMkLst>
        </pc:grpChg>
        <pc:grpChg chg="mod">
          <ac:chgData name="Kim Bélanger-Baillargeon" userId="61e8c17a-4f44-4a20-848f-58a57c92f1ad" providerId="ADAL" clId="{E5F12DC0-39E9-46BF-8AF2-4B2FEF0E1AB0}" dt="2022-12-21T20:20:03.235" v="382"/>
          <ac:grpSpMkLst>
            <pc:docMk/>
            <pc:sldMk cId="4250187360" sldId="348"/>
            <ac:grpSpMk id="23" creationId="{2D37020B-06D0-F063-3D8F-35EDBD766462}"/>
          </ac:grpSpMkLst>
        </pc:grpChg>
        <pc:grpChg chg="mod">
          <ac:chgData name="Kim Bélanger-Baillargeon" userId="61e8c17a-4f44-4a20-848f-58a57c92f1ad" providerId="ADAL" clId="{E5F12DC0-39E9-46BF-8AF2-4B2FEF0E1AB0}" dt="2022-12-21T20:20:03.235" v="382"/>
          <ac:grpSpMkLst>
            <pc:docMk/>
            <pc:sldMk cId="4250187360" sldId="348"/>
            <ac:grpSpMk id="24" creationId="{BC8BF1F0-9CEC-A0F3-8DDB-F805DEC662E8}"/>
          </ac:grpSpMkLst>
        </pc:grpChg>
        <pc:grpChg chg="add mod">
          <ac:chgData name="Kim Bélanger-Baillargeon" userId="61e8c17a-4f44-4a20-848f-58a57c92f1ad" providerId="ADAL" clId="{E5F12DC0-39E9-46BF-8AF2-4B2FEF0E1AB0}" dt="2022-12-21T20:20:03.235" v="382"/>
          <ac:grpSpMkLst>
            <pc:docMk/>
            <pc:sldMk cId="4250187360" sldId="348"/>
            <ac:grpSpMk id="51" creationId="{A6B3ED03-081F-F82B-3E6A-A3BE1F03C4F4}"/>
          </ac:grpSpMkLst>
        </pc:grpChg>
        <pc:grpChg chg="mod">
          <ac:chgData name="Kim Bélanger-Baillargeon" userId="61e8c17a-4f44-4a20-848f-58a57c92f1ad" providerId="ADAL" clId="{E5F12DC0-39E9-46BF-8AF2-4B2FEF0E1AB0}" dt="2022-12-21T20:20:03.235" v="382"/>
          <ac:grpSpMkLst>
            <pc:docMk/>
            <pc:sldMk cId="4250187360" sldId="348"/>
            <ac:grpSpMk id="52" creationId="{DEE67757-0BE9-3B12-4744-1CC4FB0632DB}"/>
          </ac:grpSpMkLst>
        </pc:grpChg>
        <pc:grpChg chg="mod">
          <ac:chgData name="Kim Bélanger-Baillargeon" userId="61e8c17a-4f44-4a20-848f-58a57c92f1ad" providerId="ADAL" clId="{E5F12DC0-39E9-46BF-8AF2-4B2FEF0E1AB0}" dt="2022-12-21T20:20:03.235" v="382"/>
          <ac:grpSpMkLst>
            <pc:docMk/>
            <pc:sldMk cId="4250187360" sldId="348"/>
            <ac:grpSpMk id="53" creationId="{59AAFBAF-C0B8-E30D-AF59-03AEFC180A81}"/>
          </ac:grpSpMkLst>
        </pc:grpChg>
        <pc:grpChg chg="mod">
          <ac:chgData name="Kim Bélanger-Baillargeon" userId="61e8c17a-4f44-4a20-848f-58a57c92f1ad" providerId="ADAL" clId="{E5F12DC0-39E9-46BF-8AF2-4B2FEF0E1AB0}" dt="2022-12-21T20:20:03.235" v="382"/>
          <ac:grpSpMkLst>
            <pc:docMk/>
            <pc:sldMk cId="4250187360" sldId="348"/>
            <ac:grpSpMk id="54" creationId="{4E46495D-CD7B-3C42-AE57-C573BB2C2F5B}"/>
          </ac:grpSpMkLst>
        </pc:grpChg>
        <pc:grpChg chg="mod">
          <ac:chgData name="Kim Bélanger-Baillargeon" userId="61e8c17a-4f44-4a20-848f-58a57c92f1ad" providerId="ADAL" clId="{E5F12DC0-39E9-46BF-8AF2-4B2FEF0E1AB0}" dt="2022-12-21T20:20:03.235" v="382"/>
          <ac:grpSpMkLst>
            <pc:docMk/>
            <pc:sldMk cId="4250187360" sldId="348"/>
            <ac:grpSpMk id="55" creationId="{358C5CAC-AB0D-107A-DC34-E80B3C7F2302}"/>
          </ac:grpSpMkLst>
        </pc:grpChg>
        <pc:grpChg chg="add mod">
          <ac:chgData name="Kim Bélanger-Baillargeon" userId="61e8c17a-4f44-4a20-848f-58a57c92f1ad" providerId="ADAL" clId="{E5F12DC0-39E9-46BF-8AF2-4B2FEF0E1AB0}" dt="2022-12-21T20:20:03.235" v="382"/>
          <ac:grpSpMkLst>
            <pc:docMk/>
            <pc:sldMk cId="4250187360" sldId="348"/>
            <ac:grpSpMk id="66" creationId="{249A54D4-773C-D89B-BE0F-04666D35A212}"/>
          </ac:grpSpMkLst>
        </pc:grpChg>
        <pc:grpChg chg="mod">
          <ac:chgData name="Kim Bélanger-Baillargeon" userId="61e8c17a-4f44-4a20-848f-58a57c92f1ad" providerId="ADAL" clId="{E5F12DC0-39E9-46BF-8AF2-4B2FEF0E1AB0}" dt="2022-12-21T20:20:03.235" v="382"/>
          <ac:grpSpMkLst>
            <pc:docMk/>
            <pc:sldMk cId="4250187360" sldId="348"/>
            <ac:grpSpMk id="67" creationId="{EC0B829F-5BFD-A014-C26B-20420DD7731F}"/>
          </ac:grpSpMkLst>
        </pc:grpChg>
        <pc:grpChg chg="mod">
          <ac:chgData name="Kim Bélanger-Baillargeon" userId="61e8c17a-4f44-4a20-848f-58a57c92f1ad" providerId="ADAL" clId="{E5F12DC0-39E9-46BF-8AF2-4B2FEF0E1AB0}" dt="2022-12-21T20:20:03.235" v="382"/>
          <ac:grpSpMkLst>
            <pc:docMk/>
            <pc:sldMk cId="4250187360" sldId="348"/>
            <ac:grpSpMk id="68" creationId="{F49084F3-ECC2-71A0-38D8-414D3C0E0BFC}"/>
          </ac:grpSpMkLst>
        </pc:grpChg>
        <pc:grpChg chg="mod">
          <ac:chgData name="Kim Bélanger-Baillargeon" userId="61e8c17a-4f44-4a20-848f-58a57c92f1ad" providerId="ADAL" clId="{E5F12DC0-39E9-46BF-8AF2-4B2FEF0E1AB0}" dt="2022-12-21T20:20:03.235" v="382"/>
          <ac:grpSpMkLst>
            <pc:docMk/>
            <pc:sldMk cId="4250187360" sldId="348"/>
            <ac:grpSpMk id="69" creationId="{378501A3-3E4A-062A-94ED-1165DFF96B76}"/>
          </ac:grpSpMkLst>
        </pc:grpChg>
        <pc:grpChg chg="mod">
          <ac:chgData name="Kim Bélanger-Baillargeon" userId="61e8c17a-4f44-4a20-848f-58a57c92f1ad" providerId="ADAL" clId="{E5F12DC0-39E9-46BF-8AF2-4B2FEF0E1AB0}" dt="2022-12-21T20:20:03.235" v="382"/>
          <ac:grpSpMkLst>
            <pc:docMk/>
            <pc:sldMk cId="4250187360" sldId="348"/>
            <ac:grpSpMk id="70" creationId="{05A05725-83AC-F947-B1E1-B540AEA934BA}"/>
          </ac:grpSpMkLst>
        </pc:grpChg>
        <pc:grpChg chg="mod">
          <ac:chgData name="Kim Bélanger-Baillargeon" userId="61e8c17a-4f44-4a20-848f-58a57c92f1ad" providerId="ADAL" clId="{E5F12DC0-39E9-46BF-8AF2-4B2FEF0E1AB0}" dt="2022-12-21T20:20:03.235" v="382"/>
          <ac:grpSpMkLst>
            <pc:docMk/>
            <pc:sldMk cId="4250187360" sldId="348"/>
            <ac:grpSpMk id="71" creationId="{13D1FFDC-F628-1D90-3CCA-E5425204AF06}"/>
          </ac:grpSpMkLst>
        </pc:grpChg>
        <pc:grpChg chg="mod">
          <ac:chgData name="Kim Bélanger-Baillargeon" userId="61e8c17a-4f44-4a20-848f-58a57c92f1ad" providerId="ADAL" clId="{E5F12DC0-39E9-46BF-8AF2-4B2FEF0E1AB0}" dt="2022-12-21T20:20:03.235" v="382"/>
          <ac:grpSpMkLst>
            <pc:docMk/>
            <pc:sldMk cId="4250187360" sldId="348"/>
            <ac:grpSpMk id="72" creationId="{4645F73E-04D9-2804-2E63-D6F7406ADFF0}"/>
          </ac:grpSpMkLst>
        </pc:grpChg>
        <pc:grpChg chg="mod">
          <ac:chgData name="Kim Bélanger-Baillargeon" userId="61e8c17a-4f44-4a20-848f-58a57c92f1ad" providerId="ADAL" clId="{E5F12DC0-39E9-46BF-8AF2-4B2FEF0E1AB0}" dt="2022-12-21T20:20:03.235" v="382"/>
          <ac:grpSpMkLst>
            <pc:docMk/>
            <pc:sldMk cId="4250187360" sldId="348"/>
            <ac:grpSpMk id="73" creationId="{3B87D99E-3E7A-821D-87F7-F5032D0BEDFC}"/>
          </ac:grpSpMkLst>
        </pc:grpChg>
        <pc:grpChg chg="mod">
          <ac:chgData name="Kim Bélanger-Baillargeon" userId="61e8c17a-4f44-4a20-848f-58a57c92f1ad" providerId="ADAL" clId="{E5F12DC0-39E9-46BF-8AF2-4B2FEF0E1AB0}" dt="2022-12-21T20:20:03.235" v="382"/>
          <ac:grpSpMkLst>
            <pc:docMk/>
            <pc:sldMk cId="4250187360" sldId="348"/>
            <ac:grpSpMk id="74" creationId="{BCD086A8-74E9-05DC-5FA3-73F005263B3F}"/>
          </ac:grpSpMkLst>
        </pc:grpChg>
        <pc:picChg chg="add mod">
          <ac:chgData name="Kim Bélanger-Baillargeon" userId="61e8c17a-4f44-4a20-848f-58a57c92f1ad" providerId="ADAL" clId="{E5F12DC0-39E9-46BF-8AF2-4B2FEF0E1AB0}" dt="2022-12-21T20:20:03.235" v="382"/>
          <ac:picMkLst>
            <pc:docMk/>
            <pc:sldMk cId="4250187360" sldId="348"/>
            <ac:picMk id="92" creationId="{F65B74B1-9673-15B2-EDAF-D1A8C3783F7E}"/>
          </ac:picMkLst>
        </pc:picChg>
        <pc:picChg chg="add del mod">
          <ac:chgData name="Kim Bélanger-Baillargeon" userId="61e8c17a-4f44-4a20-848f-58a57c92f1ad" providerId="ADAL" clId="{E5F12DC0-39E9-46BF-8AF2-4B2FEF0E1AB0}" dt="2022-12-21T20:20:05.370" v="383" actId="478"/>
          <ac:picMkLst>
            <pc:docMk/>
            <pc:sldMk cId="4250187360" sldId="348"/>
            <ac:picMk id="93" creationId="{DBD7ECD9-DFC8-2CEA-3046-365A7EFD207F}"/>
          </ac:picMkLst>
        </pc:picChg>
      </pc:sldChg>
      <pc:sldChg chg="addSp delSp modSp new mod modNotesTx">
        <pc:chgData name="Kim Bélanger-Baillargeon" userId="61e8c17a-4f44-4a20-848f-58a57c92f1ad" providerId="ADAL" clId="{E5F12DC0-39E9-46BF-8AF2-4B2FEF0E1AB0}" dt="2022-12-21T20:20:39.918" v="392"/>
        <pc:sldMkLst>
          <pc:docMk/>
          <pc:sldMk cId="3852010129" sldId="349"/>
        </pc:sldMkLst>
        <pc:spChg chg="del">
          <ac:chgData name="Kim Bélanger-Baillargeon" userId="61e8c17a-4f44-4a20-848f-58a57c92f1ad" providerId="ADAL" clId="{E5F12DC0-39E9-46BF-8AF2-4B2FEF0E1AB0}" dt="2022-12-21T20:20:31.027" v="389" actId="478"/>
          <ac:spMkLst>
            <pc:docMk/>
            <pc:sldMk cId="3852010129" sldId="349"/>
            <ac:spMk id="2" creationId="{04C95BE3-1DD4-D200-0C3F-73D754FB8263}"/>
          </ac:spMkLst>
        </pc:spChg>
        <pc:spChg chg="del">
          <ac:chgData name="Kim Bélanger-Baillargeon" userId="61e8c17a-4f44-4a20-848f-58a57c92f1ad" providerId="ADAL" clId="{E5F12DC0-39E9-46BF-8AF2-4B2FEF0E1AB0}" dt="2022-12-21T20:20:31.027" v="389" actId="478"/>
          <ac:spMkLst>
            <pc:docMk/>
            <pc:sldMk cId="3852010129" sldId="349"/>
            <ac:spMk id="3" creationId="{63EACCB4-4641-2662-74CC-69EAFAA1F108}"/>
          </ac:spMkLst>
        </pc:spChg>
        <pc:spChg chg="add mod">
          <ac:chgData name="Kim Bélanger-Baillargeon" userId="61e8c17a-4f44-4a20-848f-58a57c92f1ad" providerId="ADAL" clId="{E5F12DC0-39E9-46BF-8AF2-4B2FEF0E1AB0}" dt="2022-12-21T20:20:33.900" v="390"/>
          <ac:spMkLst>
            <pc:docMk/>
            <pc:sldMk cId="3852010129" sldId="349"/>
            <ac:spMk id="4" creationId="{A710F2D4-762B-A5F6-F9B7-A280CAE257F9}"/>
          </ac:spMkLst>
        </pc:spChg>
        <pc:spChg chg="add mod">
          <ac:chgData name="Kim Bélanger-Baillargeon" userId="61e8c17a-4f44-4a20-848f-58a57c92f1ad" providerId="ADAL" clId="{E5F12DC0-39E9-46BF-8AF2-4B2FEF0E1AB0}" dt="2022-12-21T20:20:33.900" v="390"/>
          <ac:spMkLst>
            <pc:docMk/>
            <pc:sldMk cId="3852010129" sldId="349"/>
            <ac:spMk id="5" creationId="{8B05F31E-8A7B-2890-EF50-4BD2A17E16CB}"/>
          </ac:spMkLst>
        </pc:spChg>
        <pc:spChg chg="add mod">
          <ac:chgData name="Kim Bélanger-Baillargeon" userId="61e8c17a-4f44-4a20-848f-58a57c92f1ad" providerId="ADAL" clId="{E5F12DC0-39E9-46BF-8AF2-4B2FEF0E1AB0}" dt="2022-12-21T20:20:33.900" v="390"/>
          <ac:spMkLst>
            <pc:docMk/>
            <pc:sldMk cId="3852010129" sldId="349"/>
            <ac:spMk id="6" creationId="{FFCC44B0-3486-ADB0-E1F4-373E529DAFA2}"/>
          </ac:spMkLst>
        </pc:spChg>
        <pc:spChg chg="mod">
          <ac:chgData name="Kim Bélanger-Baillargeon" userId="61e8c17a-4f44-4a20-848f-58a57c92f1ad" providerId="ADAL" clId="{E5F12DC0-39E9-46BF-8AF2-4B2FEF0E1AB0}" dt="2022-12-21T20:20:33.900" v="390"/>
          <ac:spMkLst>
            <pc:docMk/>
            <pc:sldMk cId="3852010129" sldId="349"/>
            <ac:spMk id="18" creationId="{05A087CC-2418-B6F8-3E31-9B63153E5BDE}"/>
          </ac:spMkLst>
        </pc:spChg>
        <pc:spChg chg="mod">
          <ac:chgData name="Kim Bélanger-Baillargeon" userId="61e8c17a-4f44-4a20-848f-58a57c92f1ad" providerId="ADAL" clId="{E5F12DC0-39E9-46BF-8AF2-4B2FEF0E1AB0}" dt="2022-12-21T20:20:33.900" v="390"/>
          <ac:spMkLst>
            <pc:docMk/>
            <pc:sldMk cId="3852010129" sldId="349"/>
            <ac:spMk id="19" creationId="{8FAA4A18-D6B7-BF6E-1324-B185626B325A}"/>
          </ac:spMkLst>
        </pc:spChg>
        <pc:spChg chg="mod">
          <ac:chgData name="Kim Bélanger-Baillargeon" userId="61e8c17a-4f44-4a20-848f-58a57c92f1ad" providerId="ADAL" clId="{E5F12DC0-39E9-46BF-8AF2-4B2FEF0E1AB0}" dt="2022-12-21T20:20:33.900" v="390"/>
          <ac:spMkLst>
            <pc:docMk/>
            <pc:sldMk cId="3852010129" sldId="349"/>
            <ac:spMk id="20" creationId="{B9A59D42-CDEA-C18F-8FD7-B9D6EABD8296}"/>
          </ac:spMkLst>
        </pc:spChg>
        <pc:spChg chg="mod">
          <ac:chgData name="Kim Bélanger-Baillargeon" userId="61e8c17a-4f44-4a20-848f-58a57c92f1ad" providerId="ADAL" clId="{E5F12DC0-39E9-46BF-8AF2-4B2FEF0E1AB0}" dt="2022-12-21T20:20:33.900" v="390"/>
          <ac:spMkLst>
            <pc:docMk/>
            <pc:sldMk cId="3852010129" sldId="349"/>
            <ac:spMk id="21" creationId="{3CA97A06-926E-DD3D-9B9B-1BCED6E22D3B}"/>
          </ac:spMkLst>
        </pc:spChg>
        <pc:spChg chg="mod">
          <ac:chgData name="Kim Bélanger-Baillargeon" userId="61e8c17a-4f44-4a20-848f-58a57c92f1ad" providerId="ADAL" clId="{E5F12DC0-39E9-46BF-8AF2-4B2FEF0E1AB0}" dt="2022-12-21T20:20:33.900" v="390"/>
          <ac:spMkLst>
            <pc:docMk/>
            <pc:sldMk cId="3852010129" sldId="349"/>
            <ac:spMk id="22" creationId="{B4F885AB-91B0-0BCE-FC71-B1895ECA883D}"/>
          </ac:spMkLst>
        </pc:spChg>
        <pc:spChg chg="mod">
          <ac:chgData name="Kim Bélanger-Baillargeon" userId="61e8c17a-4f44-4a20-848f-58a57c92f1ad" providerId="ADAL" clId="{E5F12DC0-39E9-46BF-8AF2-4B2FEF0E1AB0}" dt="2022-12-21T20:20:33.900" v="390"/>
          <ac:spMkLst>
            <pc:docMk/>
            <pc:sldMk cId="3852010129" sldId="349"/>
            <ac:spMk id="23" creationId="{E0F8FA17-8015-7065-CE55-6B5A9F551E77}"/>
          </ac:spMkLst>
        </pc:spChg>
        <pc:spChg chg="mod">
          <ac:chgData name="Kim Bélanger-Baillargeon" userId="61e8c17a-4f44-4a20-848f-58a57c92f1ad" providerId="ADAL" clId="{E5F12DC0-39E9-46BF-8AF2-4B2FEF0E1AB0}" dt="2022-12-21T20:20:33.900" v="390"/>
          <ac:spMkLst>
            <pc:docMk/>
            <pc:sldMk cId="3852010129" sldId="349"/>
            <ac:spMk id="24" creationId="{E33CBAFA-413A-AD3A-6952-E0CCB22A3ED9}"/>
          </ac:spMkLst>
        </pc:spChg>
        <pc:spChg chg="mod">
          <ac:chgData name="Kim Bélanger-Baillargeon" userId="61e8c17a-4f44-4a20-848f-58a57c92f1ad" providerId="ADAL" clId="{E5F12DC0-39E9-46BF-8AF2-4B2FEF0E1AB0}" dt="2022-12-21T20:20:33.900" v="390"/>
          <ac:spMkLst>
            <pc:docMk/>
            <pc:sldMk cId="3852010129" sldId="349"/>
            <ac:spMk id="25" creationId="{0E545B86-DCB7-B6C7-65FE-43579C5B1B8D}"/>
          </ac:spMkLst>
        </pc:spChg>
        <pc:spChg chg="mod">
          <ac:chgData name="Kim Bélanger-Baillargeon" userId="61e8c17a-4f44-4a20-848f-58a57c92f1ad" providerId="ADAL" clId="{E5F12DC0-39E9-46BF-8AF2-4B2FEF0E1AB0}" dt="2022-12-21T20:20:33.900" v="390"/>
          <ac:spMkLst>
            <pc:docMk/>
            <pc:sldMk cId="3852010129" sldId="349"/>
            <ac:spMk id="26" creationId="{902EC742-6CF4-5F79-6892-53E9F35E30A5}"/>
          </ac:spMkLst>
        </pc:spChg>
        <pc:spChg chg="mod">
          <ac:chgData name="Kim Bélanger-Baillargeon" userId="61e8c17a-4f44-4a20-848f-58a57c92f1ad" providerId="ADAL" clId="{E5F12DC0-39E9-46BF-8AF2-4B2FEF0E1AB0}" dt="2022-12-21T20:20:33.900" v="390"/>
          <ac:spMkLst>
            <pc:docMk/>
            <pc:sldMk cId="3852010129" sldId="349"/>
            <ac:spMk id="27" creationId="{ED5B4222-7190-AE6E-31C3-11A5EEB27E79}"/>
          </ac:spMkLst>
        </pc:spChg>
        <pc:spChg chg="mod">
          <ac:chgData name="Kim Bélanger-Baillargeon" userId="61e8c17a-4f44-4a20-848f-58a57c92f1ad" providerId="ADAL" clId="{E5F12DC0-39E9-46BF-8AF2-4B2FEF0E1AB0}" dt="2022-12-21T20:20:33.900" v="390"/>
          <ac:spMkLst>
            <pc:docMk/>
            <pc:sldMk cId="3852010129" sldId="349"/>
            <ac:spMk id="28" creationId="{06FA459E-DEDE-6E75-819A-BE1FC819CD0D}"/>
          </ac:spMkLst>
        </pc:spChg>
        <pc:spChg chg="mod">
          <ac:chgData name="Kim Bélanger-Baillargeon" userId="61e8c17a-4f44-4a20-848f-58a57c92f1ad" providerId="ADAL" clId="{E5F12DC0-39E9-46BF-8AF2-4B2FEF0E1AB0}" dt="2022-12-21T20:20:33.900" v="390"/>
          <ac:spMkLst>
            <pc:docMk/>
            <pc:sldMk cId="3852010129" sldId="349"/>
            <ac:spMk id="29" creationId="{88AB04D2-5737-98BE-3298-F480A9593E89}"/>
          </ac:spMkLst>
        </pc:spChg>
        <pc:spChg chg="mod">
          <ac:chgData name="Kim Bélanger-Baillargeon" userId="61e8c17a-4f44-4a20-848f-58a57c92f1ad" providerId="ADAL" clId="{E5F12DC0-39E9-46BF-8AF2-4B2FEF0E1AB0}" dt="2022-12-21T20:20:33.900" v="390"/>
          <ac:spMkLst>
            <pc:docMk/>
            <pc:sldMk cId="3852010129" sldId="349"/>
            <ac:spMk id="30" creationId="{2A51ABFF-7BE8-9988-ED16-7F21DCF1137B}"/>
          </ac:spMkLst>
        </pc:spChg>
        <pc:spChg chg="mod">
          <ac:chgData name="Kim Bélanger-Baillargeon" userId="61e8c17a-4f44-4a20-848f-58a57c92f1ad" providerId="ADAL" clId="{E5F12DC0-39E9-46BF-8AF2-4B2FEF0E1AB0}" dt="2022-12-21T20:20:33.900" v="390"/>
          <ac:spMkLst>
            <pc:docMk/>
            <pc:sldMk cId="3852010129" sldId="349"/>
            <ac:spMk id="31" creationId="{8E37843E-73B8-73D4-B632-BEBF620CEC5C}"/>
          </ac:spMkLst>
        </pc:spChg>
        <pc:spChg chg="mod">
          <ac:chgData name="Kim Bélanger-Baillargeon" userId="61e8c17a-4f44-4a20-848f-58a57c92f1ad" providerId="ADAL" clId="{E5F12DC0-39E9-46BF-8AF2-4B2FEF0E1AB0}" dt="2022-12-21T20:20:33.900" v="390"/>
          <ac:spMkLst>
            <pc:docMk/>
            <pc:sldMk cId="3852010129" sldId="349"/>
            <ac:spMk id="32" creationId="{4EE01C5A-DC9E-57DA-4993-35E96BDF3E7C}"/>
          </ac:spMkLst>
        </pc:spChg>
        <pc:spChg chg="mod">
          <ac:chgData name="Kim Bélanger-Baillargeon" userId="61e8c17a-4f44-4a20-848f-58a57c92f1ad" providerId="ADAL" clId="{E5F12DC0-39E9-46BF-8AF2-4B2FEF0E1AB0}" dt="2022-12-21T20:20:33.900" v="390"/>
          <ac:spMkLst>
            <pc:docMk/>
            <pc:sldMk cId="3852010129" sldId="349"/>
            <ac:spMk id="33" creationId="{7B250548-735B-EB4D-76C3-A8C17079D2D1}"/>
          </ac:spMkLst>
        </pc:spChg>
        <pc:spChg chg="mod">
          <ac:chgData name="Kim Bélanger-Baillargeon" userId="61e8c17a-4f44-4a20-848f-58a57c92f1ad" providerId="ADAL" clId="{E5F12DC0-39E9-46BF-8AF2-4B2FEF0E1AB0}" dt="2022-12-21T20:20:33.900" v="390"/>
          <ac:spMkLst>
            <pc:docMk/>
            <pc:sldMk cId="3852010129" sldId="349"/>
            <ac:spMk id="34" creationId="{46F14D34-6982-9911-BFEE-D63E79DD7541}"/>
          </ac:spMkLst>
        </pc:spChg>
        <pc:spChg chg="mod">
          <ac:chgData name="Kim Bélanger-Baillargeon" userId="61e8c17a-4f44-4a20-848f-58a57c92f1ad" providerId="ADAL" clId="{E5F12DC0-39E9-46BF-8AF2-4B2FEF0E1AB0}" dt="2022-12-21T20:20:33.900" v="390"/>
          <ac:spMkLst>
            <pc:docMk/>
            <pc:sldMk cId="3852010129" sldId="349"/>
            <ac:spMk id="35" creationId="{E274F1D9-553A-8A00-003B-3F394FEB6010}"/>
          </ac:spMkLst>
        </pc:spChg>
        <pc:spChg chg="mod">
          <ac:chgData name="Kim Bélanger-Baillargeon" userId="61e8c17a-4f44-4a20-848f-58a57c92f1ad" providerId="ADAL" clId="{E5F12DC0-39E9-46BF-8AF2-4B2FEF0E1AB0}" dt="2022-12-21T20:20:33.900" v="390"/>
          <ac:spMkLst>
            <pc:docMk/>
            <pc:sldMk cId="3852010129" sldId="349"/>
            <ac:spMk id="36" creationId="{6C16F43B-F47F-4296-CE37-6D0B8D2AA420}"/>
          </ac:spMkLst>
        </pc:spChg>
        <pc:spChg chg="mod">
          <ac:chgData name="Kim Bélanger-Baillargeon" userId="61e8c17a-4f44-4a20-848f-58a57c92f1ad" providerId="ADAL" clId="{E5F12DC0-39E9-46BF-8AF2-4B2FEF0E1AB0}" dt="2022-12-21T20:20:33.900" v="390"/>
          <ac:spMkLst>
            <pc:docMk/>
            <pc:sldMk cId="3852010129" sldId="349"/>
            <ac:spMk id="37" creationId="{31304358-D1DC-BBAC-C61F-185D54B4E3C4}"/>
          </ac:spMkLst>
        </pc:spChg>
        <pc:spChg chg="add mod">
          <ac:chgData name="Kim Bélanger-Baillargeon" userId="61e8c17a-4f44-4a20-848f-58a57c92f1ad" providerId="ADAL" clId="{E5F12DC0-39E9-46BF-8AF2-4B2FEF0E1AB0}" dt="2022-12-21T20:20:33.900" v="390"/>
          <ac:spMkLst>
            <pc:docMk/>
            <pc:sldMk cId="3852010129" sldId="349"/>
            <ac:spMk id="38" creationId="{9D5D35A8-7070-D3C3-751D-8DC76B54C3CE}"/>
          </ac:spMkLst>
        </pc:spChg>
        <pc:spChg chg="add mod">
          <ac:chgData name="Kim Bélanger-Baillargeon" userId="61e8c17a-4f44-4a20-848f-58a57c92f1ad" providerId="ADAL" clId="{E5F12DC0-39E9-46BF-8AF2-4B2FEF0E1AB0}" dt="2022-12-21T20:20:33.900" v="390"/>
          <ac:spMkLst>
            <pc:docMk/>
            <pc:sldMk cId="3852010129" sldId="349"/>
            <ac:spMk id="39" creationId="{810E778A-E644-B5C7-782E-C0B24C3CB370}"/>
          </ac:spMkLst>
        </pc:spChg>
        <pc:spChg chg="mod">
          <ac:chgData name="Kim Bélanger-Baillargeon" userId="61e8c17a-4f44-4a20-848f-58a57c92f1ad" providerId="ADAL" clId="{E5F12DC0-39E9-46BF-8AF2-4B2FEF0E1AB0}" dt="2022-12-21T20:20:33.900" v="390"/>
          <ac:spMkLst>
            <pc:docMk/>
            <pc:sldMk cId="3852010129" sldId="349"/>
            <ac:spMk id="49" creationId="{099823E3-E6D0-B6FF-97B6-6AF837BA8AFD}"/>
          </ac:spMkLst>
        </pc:spChg>
        <pc:spChg chg="mod">
          <ac:chgData name="Kim Bélanger-Baillargeon" userId="61e8c17a-4f44-4a20-848f-58a57c92f1ad" providerId="ADAL" clId="{E5F12DC0-39E9-46BF-8AF2-4B2FEF0E1AB0}" dt="2022-12-21T20:20:33.900" v="390"/>
          <ac:spMkLst>
            <pc:docMk/>
            <pc:sldMk cId="3852010129" sldId="349"/>
            <ac:spMk id="50" creationId="{47CEA1CA-8509-A2B3-CDBC-5B6EBEA9B8C7}"/>
          </ac:spMkLst>
        </pc:spChg>
        <pc:spChg chg="mod">
          <ac:chgData name="Kim Bélanger-Baillargeon" userId="61e8c17a-4f44-4a20-848f-58a57c92f1ad" providerId="ADAL" clId="{E5F12DC0-39E9-46BF-8AF2-4B2FEF0E1AB0}" dt="2022-12-21T20:20:33.900" v="390"/>
          <ac:spMkLst>
            <pc:docMk/>
            <pc:sldMk cId="3852010129" sldId="349"/>
            <ac:spMk id="51" creationId="{06FDCFFA-8111-7C92-5FFA-6A75E5D22D8B}"/>
          </ac:spMkLst>
        </pc:spChg>
        <pc:spChg chg="mod">
          <ac:chgData name="Kim Bélanger-Baillargeon" userId="61e8c17a-4f44-4a20-848f-58a57c92f1ad" providerId="ADAL" clId="{E5F12DC0-39E9-46BF-8AF2-4B2FEF0E1AB0}" dt="2022-12-21T20:20:33.900" v="390"/>
          <ac:spMkLst>
            <pc:docMk/>
            <pc:sldMk cId="3852010129" sldId="349"/>
            <ac:spMk id="52" creationId="{FDE66DFD-1364-A2F0-2DAB-468878E4E601}"/>
          </ac:spMkLst>
        </pc:spChg>
        <pc:spChg chg="mod">
          <ac:chgData name="Kim Bélanger-Baillargeon" userId="61e8c17a-4f44-4a20-848f-58a57c92f1ad" providerId="ADAL" clId="{E5F12DC0-39E9-46BF-8AF2-4B2FEF0E1AB0}" dt="2022-12-21T20:20:33.900" v="390"/>
          <ac:spMkLst>
            <pc:docMk/>
            <pc:sldMk cId="3852010129" sldId="349"/>
            <ac:spMk id="53" creationId="{9E53139A-0027-AB0B-ACBD-DA5323D4275A}"/>
          </ac:spMkLst>
        </pc:spChg>
        <pc:spChg chg="mod">
          <ac:chgData name="Kim Bélanger-Baillargeon" userId="61e8c17a-4f44-4a20-848f-58a57c92f1ad" providerId="ADAL" clId="{E5F12DC0-39E9-46BF-8AF2-4B2FEF0E1AB0}" dt="2022-12-21T20:20:33.900" v="390"/>
          <ac:spMkLst>
            <pc:docMk/>
            <pc:sldMk cId="3852010129" sldId="349"/>
            <ac:spMk id="54" creationId="{D7269176-F6E3-CFBC-C2F8-DD02046F36AE}"/>
          </ac:spMkLst>
        </pc:spChg>
        <pc:spChg chg="mod">
          <ac:chgData name="Kim Bélanger-Baillargeon" userId="61e8c17a-4f44-4a20-848f-58a57c92f1ad" providerId="ADAL" clId="{E5F12DC0-39E9-46BF-8AF2-4B2FEF0E1AB0}" dt="2022-12-21T20:20:33.900" v="390"/>
          <ac:spMkLst>
            <pc:docMk/>
            <pc:sldMk cId="3852010129" sldId="349"/>
            <ac:spMk id="55" creationId="{C4842E35-46F7-F5A4-AACD-4D8896D77361}"/>
          </ac:spMkLst>
        </pc:spChg>
        <pc:spChg chg="mod">
          <ac:chgData name="Kim Bélanger-Baillargeon" userId="61e8c17a-4f44-4a20-848f-58a57c92f1ad" providerId="ADAL" clId="{E5F12DC0-39E9-46BF-8AF2-4B2FEF0E1AB0}" dt="2022-12-21T20:20:33.900" v="390"/>
          <ac:spMkLst>
            <pc:docMk/>
            <pc:sldMk cId="3852010129" sldId="349"/>
            <ac:spMk id="56" creationId="{1CA49D4D-986F-F5BE-EEB5-9B4DDB481AD9}"/>
          </ac:spMkLst>
        </pc:spChg>
        <pc:spChg chg="mod">
          <ac:chgData name="Kim Bélanger-Baillargeon" userId="61e8c17a-4f44-4a20-848f-58a57c92f1ad" providerId="ADAL" clId="{E5F12DC0-39E9-46BF-8AF2-4B2FEF0E1AB0}" dt="2022-12-21T20:20:33.900" v="390"/>
          <ac:spMkLst>
            <pc:docMk/>
            <pc:sldMk cId="3852010129" sldId="349"/>
            <ac:spMk id="57" creationId="{48D5C6B4-BE7B-3A3D-CB6B-352C69BBBC96}"/>
          </ac:spMkLst>
        </pc:spChg>
        <pc:spChg chg="mod">
          <ac:chgData name="Kim Bélanger-Baillargeon" userId="61e8c17a-4f44-4a20-848f-58a57c92f1ad" providerId="ADAL" clId="{E5F12DC0-39E9-46BF-8AF2-4B2FEF0E1AB0}" dt="2022-12-21T20:20:33.900" v="390"/>
          <ac:spMkLst>
            <pc:docMk/>
            <pc:sldMk cId="3852010129" sldId="349"/>
            <ac:spMk id="58" creationId="{00DBF4A2-D00F-7978-D114-D210B20511C8}"/>
          </ac:spMkLst>
        </pc:spChg>
        <pc:spChg chg="mod">
          <ac:chgData name="Kim Bélanger-Baillargeon" userId="61e8c17a-4f44-4a20-848f-58a57c92f1ad" providerId="ADAL" clId="{E5F12DC0-39E9-46BF-8AF2-4B2FEF0E1AB0}" dt="2022-12-21T20:20:33.900" v="390"/>
          <ac:spMkLst>
            <pc:docMk/>
            <pc:sldMk cId="3852010129" sldId="349"/>
            <ac:spMk id="59" creationId="{6A6CC420-D06C-EC0C-D80A-057E73300192}"/>
          </ac:spMkLst>
        </pc:spChg>
        <pc:spChg chg="mod">
          <ac:chgData name="Kim Bélanger-Baillargeon" userId="61e8c17a-4f44-4a20-848f-58a57c92f1ad" providerId="ADAL" clId="{E5F12DC0-39E9-46BF-8AF2-4B2FEF0E1AB0}" dt="2022-12-21T20:20:33.900" v="390"/>
          <ac:spMkLst>
            <pc:docMk/>
            <pc:sldMk cId="3852010129" sldId="349"/>
            <ac:spMk id="60" creationId="{775B4838-1300-9D41-CF3D-48817D0C9F76}"/>
          </ac:spMkLst>
        </pc:spChg>
        <pc:spChg chg="mod">
          <ac:chgData name="Kim Bélanger-Baillargeon" userId="61e8c17a-4f44-4a20-848f-58a57c92f1ad" providerId="ADAL" clId="{E5F12DC0-39E9-46BF-8AF2-4B2FEF0E1AB0}" dt="2022-12-21T20:20:33.900" v="390"/>
          <ac:spMkLst>
            <pc:docMk/>
            <pc:sldMk cId="3852010129" sldId="349"/>
            <ac:spMk id="61" creationId="{3A4A2529-DB18-2EDA-8603-9005BA890F9E}"/>
          </ac:spMkLst>
        </pc:spChg>
        <pc:spChg chg="mod">
          <ac:chgData name="Kim Bélanger-Baillargeon" userId="61e8c17a-4f44-4a20-848f-58a57c92f1ad" providerId="ADAL" clId="{E5F12DC0-39E9-46BF-8AF2-4B2FEF0E1AB0}" dt="2022-12-21T20:20:33.900" v="390"/>
          <ac:spMkLst>
            <pc:docMk/>
            <pc:sldMk cId="3852010129" sldId="349"/>
            <ac:spMk id="62" creationId="{2ACB37C4-F0A7-C25F-8A20-8EC954B942B5}"/>
          </ac:spMkLst>
        </pc:spChg>
        <pc:spChg chg="mod">
          <ac:chgData name="Kim Bélanger-Baillargeon" userId="61e8c17a-4f44-4a20-848f-58a57c92f1ad" providerId="ADAL" clId="{E5F12DC0-39E9-46BF-8AF2-4B2FEF0E1AB0}" dt="2022-12-21T20:20:33.900" v="390"/>
          <ac:spMkLst>
            <pc:docMk/>
            <pc:sldMk cId="3852010129" sldId="349"/>
            <ac:spMk id="63" creationId="{4AC86842-56DD-410D-EBD4-B357E82653C3}"/>
          </ac:spMkLst>
        </pc:spChg>
        <pc:spChg chg="mod">
          <ac:chgData name="Kim Bélanger-Baillargeon" userId="61e8c17a-4f44-4a20-848f-58a57c92f1ad" providerId="ADAL" clId="{E5F12DC0-39E9-46BF-8AF2-4B2FEF0E1AB0}" dt="2022-12-21T20:20:33.900" v="390"/>
          <ac:spMkLst>
            <pc:docMk/>
            <pc:sldMk cId="3852010129" sldId="349"/>
            <ac:spMk id="64" creationId="{41ADE38C-A735-4FF8-E5AA-57EAE81AFE4D}"/>
          </ac:spMkLst>
        </pc:spChg>
        <pc:spChg chg="add mod">
          <ac:chgData name="Kim Bélanger-Baillargeon" userId="61e8c17a-4f44-4a20-848f-58a57c92f1ad" providerId="ADAL" clId="{E5F12DC0-39E9-46BF-8AF2-4B2FEF0E1AB0}" dt="2022-12-21T20:20:33.900" v="390"/>
          <ac:spMkLst>
            <pc:docMk/>
            <pc:sldMk cId="3852010129" sldId="349"/>
            <ac:spMk id="65" creationId="{CF5D94C2-8FCD-D609-0841-54EA4A893BA9}"/>
          </ac:spMkLst>
        </pc:spChg>
        <pc:spChg chg="add mod">
          <ac:chgData name="Kim Bélanger-Baillargeon" userId="61e8c17a-4f44-4a20-848f-58a57c92f1ad" providerId="ADAL" clId="{E5F12DC0-39E9-46BF-8AF2-4B2FEF0E1AB0}" dt="2022-12-21T20:20:33.900" v="390"/>
          <ac:spMkLst>
            <pc:docMk/>
            <pc:sldMk cId="3852010129" sldId="349"/>
            <ac:spMk id="66" creationId="{241BFC96-ADFA-525F-4C91-0E357D9B4129}"/>
          </ac:spMkLst>
        </pc:spChg>
        <pc:spChg chg="mod">
          <ac:chgData name="Kim Bélanger-Baillargeon" userId="61e8c17a-4f44-4a20-848f-58a57c92f1ad" providerId="ADAL" clId="{E5F12DC0-39E9-46BF-8AF2-4B2FEF0E1AB0}" dt="2022-12-21T20:20:33.900" v="390"/>
          <ac:spMkLst>
            <pc:docMk/>
            <pc:sldMk cId="3852010129" sldId="349"/>
            <ac:spMk id="72" creationId="{92F3880B-CBC8-0476-E34B-2005181475A7}"/>
          </ac:spMkLst>
        </pc:spChg>
        <pc:spChg chg="mod">
          <ac:chgData name="Kim Bélanger-Baillargeon" userId="61e8c17a-4f44-4a20-848f-58a57c92f1ad" providerId="ADAL" clId="{E5F12DC0-39E9-46BF-8AF2-4B2FEF0E1AB0}" dt="2022-12-21T20:20:33.900" v="390"/>
          <ac:spMkLst>
            <pc:docMk/>
            <pc:sldMk cId="3852010129" sldId="349"/>
            <ac:spMk id="73" creationId="{7BFEC834-F835-BBF8-A123-9ED7C9E36ABB}"/>
          </ac:spMkLst>
        </pc:spChg>
        <pc:spChg chg="mod">
          <ac:chgData name="Kim Bélanger-Baillargeon" userId="61e8c17a-4f44-4a20-848f-58a57c92f1ad" providerId="ADAL" clId="{E5F12DC0-39E9-46BF-8AF2-4B2FEF0E1AB0}" dt="2022-12-21T20:20:33.900" v="390"/>
          <ac:spMkLst>
            <pc:docMk/>
            <pc:sldMk cId="3852010129" sldId="349"/>
            <ac:spMk id="74" creationId="{088FD2E1-5A5F-D099-3E65-3A2AE58EF5D1}"/>
          </ac:spMkLst>
        </pc:spChg>
        <pc:spChg chg="mod">
          <ac:chgData name="Kim Bélanger-Baillargeon" userId="61e8c17a-4f44-4a20-848f-58a57c92f1ad" providerId="ADAL" clId="{E5F12DC0-39E9-46BF-8AF2-4B2FEF0E1AB0}" dt="2022-12-21T20:20:33.900" v="390"/>
          <ac:spMkLst>
            <pc:docMk/>
            <pc:sldMk cId="3852010129" sldId="349"/>
            <ac:spMk id="75" creationId="{12F2FC85-9EF1-8779-1682-8BD92D5D2A04}"/>
          </ac:spMkLst>
        </pc:spChg>
        <pc:spChg chg="mod">
          <ac:chgData name="Kim Bélanger-Baillargeon" userId="61e8c17a-4f44-4a20-848f-58a57c92f1ad" providerId="ADAL" clId="{E5F12DC0-39E9-46BF-8AF2-4B2FEF0E1AB0}" dt="2022-12-21T20:20:33.900" v="390"/>
          <ac:spMkLst>
            <pc:docMk/>
            <pc:sldMk cId="3852010129" sldId="349"/>
            <ac:spMk id="80" creationId="{1B38B3F8-E53B-B6C7-9517-1C07BA1A29BE}"/>
          </ac:spMkLst>
        </pc:spChg>
        <pc:spChg chg="mod">
          <ac:chgData name="Kim Bélanger-Baillargeon" userId="61e8c17a-4f44-4a20-848f-58a57c92f1ad" providerId="ADAL" clId="{E5F12DC0-39E9-46BF-8AF2-4B2FEF0E1AB0}" dt="2022-12-21T20:20:33.900" v="390"/>
          <ac:spMkLst>
            <pc:docMk/>
            <pc:sldMk cId="3852010129" sldId="349"/>
            <ac:spMk id="81" creationId="{2D434BB0-99EC-9030-9FA8-431A2C81A411}"/>
          </ac:spMkLst>
        </pc:spChg>
        <pc:spChg chg="mod">
          <ac:chgData name="Kim Bélanger-Baillargeon" userId="61e8c17a-4f44-4a20-848f-58a57c92f1ad" providerId="ADAL" clId="{E5F12DC0-39E9-46BF-8AF2-4B2FEF0E1AB0}" dt="2022-12-21T20:20:33.900" v="390"/>
          <ac:spMkLst>
            <pc:docMk/>
            <pc:sldMk cId="3852010129" sldId="349"/>
            <ac:spMk id="82" creationId="{964EC513-475C-FCFA-60F6-52FC541B1239}"/>
          </ac:spMkLst>
        </pc:spChg>
        <pc:spChg chg="mod">
          <ac:chgData name="Kim Bélanger-Baillargeon" userId="61e8c17a-4f44-4a20-848f-58a57c92f1ad" providerId="ADAL" clId="{E5F12DC0-39E9-46BF-8AF2-4B2FEF0E1AB0}" dt="2022-12-21T20:20:33.900" v="390"/>
          <ac:spMkLst>
            <pc:docMk/>
            <pc:sldMk cId="3852010129" sldId="349"/>
            <ac:spMk id="83" creationId="{1B334FA3-A1D3-9387-5059-20CB4FF46D3D}"/>
          </ac:spMkLst>
        </pc:spChg>
        <pc:spChg chg="mod">
          <ac:chgData name="Kim Bélanger-Baillargeon" userId="61e8c17a-4f44-4a20-848f-58a57c92f1ad" providerId="ADAL" clId="{E5F12DC0-39E9-46BF-8AF2-4B2FEF0E1AB0}" dt="2022-12-21T20:20:33.900" v="390"/>
          <ac:spMkLst>
            <pc:docMk/>
            <pc:sldMk cId="3852010129" sldId="349"/>
            <ac:spMk id="84" creationId="{D1985208-59E0-C0DF-6EE0-55263C290D6D}"/>
          </ac:spMkLst>
        </pc:spChg>
        <pc:spChg chg="mod">
          <ac:chgData name="Kim Bélanger-Baillargeon" userId="61e8c17a-4f44-4a20-848f-58a57c92f1ad" providerId="ADAL" clId="{E5F12DC0-39E9-46BF-8AF2-4B2FEF0E1AB0}" dt="2022-12-21T20:20:33.900" v="390"/>
          <ac:spMkLst>
            <pc:docMk/>
            <pc:sldMk cId="3852010129" sldId="349"/>
            <ac:spMk id="85" creationId="{B959F605-D81C-913B-F740-978F470B0F62}"/>
          </ac:spMkLst>
        </pc:spChg>
        <pc:spChg chg="mod">
          <ac:chgData name="Kim Bélanger-Baillargeon" userId="61e8c17a-4f44-4a20-848f-58a57c92f1ad" providerId="ADAL" clId="{E5F12DC0-39E9-46BF-8AF2-4B2FEF0E1AB0}" dt="2022-12-21T20:20:33.900" v="390"/>
          <ac:spMkLst>
            <pc:docMk/>
            <pc:sldMk cId="3852010129" sldId="349"/>
            <ac:spMk id="86" creationId="{BE57CB3E-00BF-E494-CDC4-6C2025A6E9D1}"/>
          </ac:spMkLst>
        </pc:spChg>
        <pc:spChg chg="mod">
          <ac:chgData name="Kim Bélanger-Baillargeon" userId="61e8c17a-4f44-4a20-848f-58a57c92f1ad" providerId="ADAL" clId="{E5F12DC0-39E9-46BF-8AF2-4B2FEF0E1AB0}" dt="2022-12-21T20:20:33.900" v="390"/>
          <ac:spMkLst>
            <pc:docMk/>
            <pc:sldMk cId="3852010129" sldId="349"/>
            <ac:spMk id="87" creationId="{CD7ACD8E-EC6D-EE56-93EA-D2D2750B4F7B}"/>
          </ac:spMkLst>
        </pc:spChg>
        <pc:spChg chg="mod">
          <ac:chgData name="Kim Bélanger-Baillargeon" userId="61e8c17a-4f44-4a20-848f-58a57c92f1ad" providerId="ADAL" clId="{E5F12DC0-39E9-46BF-8AF2-4B2FEF0E1AB0}" dt="2022-12-21T20:20:33.900" v="390"/>
          <ac:spMkLst>
            <pc:docMk/>
            <pc:sldMk cId="3852010129" sldId="349"/>
            <ac:spMk id="88" creationId="{4B1DF272-9FCB-4665-3E66-65EA5CC72EF4}"/>
          </ac:spMkLst>
        </pc:spChg>
        <pc:spChg chg="mod">
          <ac:chgData name="Kim Bélanger-Baillargeon" userId="61e8c17a-4f44-4a20-848f-58a57c92f1ad" providerId="ADAL" clId="{E5F12DC0-39E9-46BF-8AF2-4B2FEF0E1AB0}" dt="2022-12-21T20:20:33.900" v="390"/>
          <ac:spMkLst>
            <pc:docMk/>
            <pc:sldMk cId="3852010129" sldId="349"/>
            <ac:spMk id="89" creationId="{697903D0-2C6C-04CF-3FA8-C292B30EB440}"/>
          </ac:spMkLst>
        </pc:spChg>
        <pc:spChg chg="add mod">
          <ac:chgData name="Kim Bélanger-Baillargeon" userId="61e8c17a-4f44-4a20-848f-58a57c92f1ad" providerId="ADAL" clId="{E5F12DC0-39E9-46BF-8AF2-4B2FEF0E1AB0}" dt="2022-12-21T20:20:33.900" v="390"/>
          <ac:spMkLst>
            <pc:docMk/>
            <pc:sldMk cId="3852010129" sldId="349"/>
            <ac:spMk id="90" creationId="{860D4A46-CE69-6ADE-1E5C-65F3FAC3F045}"/>
          </ac:spMkLst>
        </pc:spChg>
        <pc:spChg chg="add mod">
          <ac:chgData name="Kim Bélanger-Baillargeon" userId="61e8c17a-4f44-4a20-848f-58a57c92f1ad" providerId="ADAL" clId="{E5F12DC0-39E9-46BF-8AF2-4B2FEF0E1AB0}" dt="2022-12-21T20:20:33.900" v="390"/>
          <ac:spMkLst>
            <pc:docMk/>
            <pc:sldMk cId="3852010129" sldId="349"/>
            <ac:spMk id="91" creationId="{87D16777-EF77-D54B-C20C-FFA6B7056B5C}"/>
          </ac:spMkLst>
        </pc:spChg>
        <pc:grpChg chg="add mod">
          <ac:chgData name="Kim Bélanger-Baillargeon" userId="61e8c17a-4f44-4a20-848f-58a57c92f1ad" providerId="ADAL" clId="{E5F12DC0-39E9-46BF-8AF2-4B2FEF0E1AB0}" dt="2022-12-21T20:20:33.900" v="390"/>
          <ac:grpSpMkLst>
            <pc:docMk/>
            <pc:sldMk cId="3852010129" sldId="349"/>
            <ac:grpSpMk id="7" creationId="{0DB51751-1BCF-8FC8-EE0D-9C8AA0BE5B33}"/>
          </ac:grpSpMkLst>
        </pc:grpChg>
        <pc:grpChg chg="mod">
          <ac:chgData name="Kim Bélanger-Baillargeon" userId="61e8c17a-4f44-4a20-848f-58a57c92f1ad" providerId="ADAL" clId="{E5F12DC0-39E9-46BF-8AF2-4B2FEF0E1AB0}" dt="2022-12-21T20:20:33.900" v="390"/>
          <ac:grpSpMkLst>
            <pc:docMk/>
            <pc:sldMk cId="3852010129" sldId="349"/>
            <ac:grpSpMk id="8" creationId="{48794CF4-CD3A-4860-64B8-73A2C56BEAC4}"/>
          </ac:grpSpMkLst>
        </pc:grpChg>
        <pc:grpChg chg="mod">
          <ac:chgData name="Kim Bélanger-Baillargeon" userId="61e8c17a-4f44-4a20-848f-58a57c92f1ad" providerId="ADAL" clId="{E5F12DC0-39E9-46BF-8AF2-4B2FEF0E1AB0}" dt="2022-12-21T20:20:33.900" v="390"/>
          <ac:grpSpMkLst>
            <pc:docMk/>
            <pc:sldMk cId="3852010129" sldId="349"/>
            <ac:grpSpMk id="9" creationId="{7B61F478-243E-9220-6E52-DCC72B6BECAE}"/>
          </ac:grpSpMkLst>
        </pc:grpChg>
        <pc:grpChg chg="mod">
          <ac:chgData name="Kim Bélanger-Baillargeon" userId="61e8c17a-4f44-4a20-848f-58a57c92f1ad" providerId="ADAL" clId="{E5F12DC0-39E9-46BF-8AF2-4B2FEF0E1AB0}" dt="2022-12-21T20:20:33.900" v="390"/>
          <ac:grpSpMkLst>
            <pc:docMk/>
            <pc:sldMk cId="3852010129" sldId="349"/>
            <ac:grpSpMk id="10" creationId="{EDF0BA5D-8F76-67B6-9943-003D5753FF4A}"/>
          </ac:grpSpMkLst>
        </pc:grpChg>
        <pc:grpChg chg="mod">
          <ac:chgData name="Kim Bélanger-Baillargeon" userId="61e8c17a-4f44-4a20-848f-58a57c92f1ad" providerId="ADAL" clId="{E5F12DC0-39E9-46BF-8AF2-4B2FEF0E1AB0}" dt="2022-12-21T20:20:33.900" v="390"/>
          <ac:grpSpMkLst>
            <pc:docMk/>
            <pc:sldMk cId="3852010129" sldId="349"/>
            <ac:grpSpMk id="11" creationId="{6F966CC4-9977-A9B1-EAC5-961FCD39E3A2}"/>
          </ac:grpSpMkLst>
        </pc:grpChg>
        <pc:grpChg chg="mod">
          <ac:chgData name="Kim Bélanger-Baillargeon" userId="61e8c17a-4f44-4a20-848f-58a57c92f1ad" providerId="ADAL" clId="{E5F12DC0-39E9-46BF-8AF2-4B2FEF0E1AB0}" dt="2022-12-21T20:20:33.900" v="390"/>
          <ac:grpSpMkLst>
            <pc:docMk/>
            <pc:sldMk cId="3852010129" sldId="349"/>
            <ac:grpSpMk id="12" creationId="{9E1C2568-A823-58D4-2563-B13CB8FF0E1E}"/>
          </ac:grpSpMkLst>
        </pc:grpChg>
        <pc:grpChg chg="mod">
          <ac:chgData name="Kim Bélanger-Baillargeon" userId="61e8c17a-4f44-4a20-848f-58a57c92f1ad" providerId="ADAL" clId="{E5F12DC0-39E9-46BF-8AF2-4B2FEF0E1AB0}" dt="2022-12-21T20:20:33.900" v="390"/>
          <ac:grpSpMkLst>
            <pc:docMk/>
            <pc:sldMk cId="3852010129" sldId="349"/>
            <ac:grpSpMk id="13" creationId="{568AD32B-098C-6EAE-9559-8E3DF45E4FC0}"/>
          </ac:grpSpMkLst>
        </pc:grpChg>
        <pc:grpChg chg="mod">
          <ac:chgData name="Kim Bélanger-Baillargeon" userId="61e8c17a-4f44-4a20-848f-58a57c92f1ad" providerId="ADAL" clId="{E5F12DC0-39E9-46BF-8AF2-4B2FEF0E1AB0}" dt="2022-12-21T20:20:33.900" v="390"/>
          <ac:grpSpMkLst>
            <pc:docMk/>
            <pc:sldMk cId="3852010129" sldId="349"/>
            <ac:grpSpMk id="14" creationId="{E5E7BA64-E3EA-75AD-8E0C-713AEFA1CE2D}"/>
          </ac:grpSpMkLst>
        </pc:grpChg>
        <pc:grpChg chg="mod">
          <ac:chgData name="Kim Bélanger-Baillargeon" userId="61e8c17a-4f44-4a20-848f-58a57c92f1ad" providerId="ADAL" clId="{E5F12DC0-39E9-46BF-8AF2-4B2FEF0E1AB0}" dt="2022-12-21T20:20:33.900" v="390"/>
          <ac:grpSpMkLst>
            <pc:docMk/>
            <pc:sldMk cId="3852010129" sldId="349"/>
            <ac:grpSpMk id="15" creationId="{5D365616-CCBA-1E4D-4F68-DF29D3AB0B43}"/>
          </ac:grpSpMkLst>
        </pc:grpChg>
        <pc:grpChg chg="mod">
          <ac:chgData name="Kim Bélanger-Baillargeon" userId="61e8c17a-4f44-4a20-848f-58a57c92f1ad" providerId="ADAL" clId="{E5F12DC0-39E9-46BF-8AF2-4B2FEF0E1AB0}" dt="2022-12-21T20:20:33.900" v="390"/>
          <ac:grpSpMkLst>
            <pc:docMk/>
            <pc:sldMk cId="3852010129" sldId="349"/>
            <ac:grpSpMk id="16" creationId="{E797D0F3-3F48-A8AD-B9CC-814EA0D5F84B}"/>
          </ac:grpSpMkLst>
        </pc:grpChg>
        <pc:grpChg chg="mod">
          <ac:chgData name="Kim Bélanger-Baillargeon" userId="61e8c17a-4f44-4a20-848f-58a57c92f1ad" providerId="ADAL" clId="{E5F12DC0-39E9-46BF-8AF2-4B2FEF0E1AB0}" dt="2022-12-21T20:20:33.900" v="390"/>
          <ac:grpSpMkLst>
            <pc:docMk/>
            <pc:sldMk cId="3852010129" sldId="349"/>
            <ac:grpSpMk id="17" creationId="{2F276913-B432-7494-7A0B-000692858B93}"/>
          </ac:grpSpMkLst>
        </pc:grpChg>
        <pc:grpChg chg="add mod">
          <ac:chgData name="Kim Bélanger-Baillargeon" userId="61e8c17a-4f44-4a20-848f-58a57c92f1ad" providerId="ADAL" clId="{E5F12DC0-39E9-46BF-8AF2-4B2FEF0E1AB0}" dt="2022-12-21T20:20:33.900" v="390"/>
          <ac:grpSpMkLst>
            <pc:docMk/>
            <pc:sldMk cId="3852010129" sldId="349"/>
            <ac:grpSpMk id="40" creationId="{6211A607-682B-46B5-ECA0-F7B82553FE7A}"/>
          </ac:grpSpMkLst>
        </pc:grpChg>
        <pc:grpChg chg="mod">
          <ac:chgData name="Kim Bélanger-Baillargeon" userId="61e8c17a-4f44-4a20-848f-58a57c92f1ad" providerId="ADAL" clId="{E5F12DC0-39E9-46BF-8AF2-4B2FEF0E1AB0}" dt="2022-12-21T20:20:33.900" v="390"/>
          <ac:grpSpMkLst>
            <pc:docMk/>
            <pc:sldMk cId="3852010129" sldId="349"/>
            <ac:grpSpMk id="41" creationId="{4617E3AA-CDE3-9FE5-1DFB-937B0F2C888E}"/>
          </ac:grpSpMkLst>
        </pc:grpChg>
        <pc:grpChg chg="mod">
          <ac:chgData name="Kim Bélanger-Baillargeon" userId="61e8c17a-4f44-4a20-848f-58a57c92f1ad" providerId="ADAL" clId="{E5F12DC0-39E9-46BF-8AF2-4B2FEF0E1AB0}" dt="2022-12-21T20:20:33.900" v="390"/>
          <ac:grpSpMkLst>
            <pc:docMk/>
            <pc:sldMk cId="3852010129" sldId="349"/>
            <ac:grpSpMk id="42" creationId="{DD1F462E-22B9-E925-E2AF-3A1E7F073093}"/>
          </ac:grpSpMkLst>
        </pc:grpChg>
        <pc:grpChg chg="mod">
          <ac:chgData name="Kim Bélanger-Baillargeon" userId="61e8c17a-4f44-4a20-848f-58a57c92f1ad" providerId="ADAL" clId="{E5F12DC0-39E9-46BF-8AF2-4B2FEF0E1AB0}" dt="2022-12-21T20:20:33.900" v="390"/>
          <ac:grpSpMkLst>
            <pc:docMk/>
            <pc:sldMk cId="3852010129" sldId="349"/>
            <ac:grpSpMk id="43" creationId="{AE6E96BE-3AF4-D83D-FCBC-4ED5EB39DB2C}"/>
          </ac:grpSpMkLst>
        </pc:grpChg>
        <pc:grpChg chg="mod">
          <ac:chgData name="Kim Bélanger-Baillargeon" userId="61e8c17a-4f44-4a20-848f-58a57c92f1ad" providerId="ADAL" clId="{E5F12DC0-39E9-46BF-8AF2-4B2FEF0E1AB0}" dt="2022-12-21T20:20:33.900" v="390"/>
          <ac:grpSpMkLst>
            <pc:docMk/>
            <pc:sldMk cId="3852010129" sldId="349"/>
            <ac:grpSpMk id="44" creationId="{F89A8E37-42A7-B7CF-B566-9C0286118D2B}"/>
          </ac:grpSpMkLst>
        </pc:grpChg>
        <pc:grpChg chg="mod">
          <ac:chgData name="Kim Bélanger-Baillargeon" userId="61e8c17a-4f44-4a20-848f-58a57c92f1ad" providerId="ADAL" clId="{E5F12DC0-39E9-46BF-8AF2-4B2FEF0E1AB0}" dt="2022-12-21T20:20:33.900" v="390"/>
          <ac:grpSpMkLst>
            <pc:docMk/>
            <pc:sldMk cId="3852010129" sldId="349"/>
            <ac:grpSpMk id="45" creationId="{6956E3B6-3DD9-0E03-652B-E764FEA7F61A}"/>
          </ac:grpSpMkLst>
        </pc:grpChg>
        <pc:grpChg chg="mod">
          <ac:chgData name="Kim Bélanger-Baillargeon" userId="61e8c17a-4f44-4a20-848f-58a57c92f1ad" providerId="ADAL" clId="{E5F12DC0-39E9-46BF-8AF2-4B2FEF0E1AB0}" dt="2022-12-21T20:20:33.900" v="390"/>
          <ac:grpSpMkLst>
            <pc:docMk/>
            <pc:sldMk cId="3852010129" sldId="349"/>
            <ac:grpSpMk id="46" creationId="{D0343857-E3A2-325E-A34F-48C4D0C476C1}"/>
          </ac:grpSpMkLst>
        </pc:grpChg>
        <pc:grpChg chg="mod">
          <ac:chgData name="Kim Bélanger-Baillargeon" userId="61e8c17a-4f44-4a20-848f-58a57c92f1ad" providerId="ADAL" clId="{E5F12DC0-39E9-46BF-8AF2-4B2FEF0E1AB0}" dt="2022-12-21T20:20:33.900" v="390"/>
          <ac:grpSpMkLst>
            <pc:docMk/>
            <pc:sldMk cId="3852010129" sldId="349"/>
            <ac:grpSpMk id="47" creationId="{6497AC35-A52C-3BF9-3ECD-468534D64228}"/>
          </ac:grpSpMkLst>
        </pc:grpChg>
        <pc:grpChg chg="mod">
          <ac:chgData name="Kim Bélanger-Baillargeon" userId="61e8c17a-4f44-4a20-848f-58a57c92f1ad" providerId="ADAL" clId="{E5F12DC0-39E9-46BF-8AF2-4B2FEF0E1AB0}" dt="2022-12-21T20:20:33.900" v="390"/>
          <ac:grpSpMkLst>
            <pc:docMk/>
            <pc:sldMk cId="3852010129" sldId="349"/>
            <ac:grpSpMk id="48" creationId="{0C4C877D-927B-08DF-58E5-15BD13772ADB}"/>
          </ac:grpSpMkLst>
        </pc:grpChg>
        <pc:grpChg chg="add mod">
          <ac:chgData name="Kim Bélanger-Baillargeon" userId="61e8c17a-4f44-4a20-848f-58a57c92f1ad" providerId="ADAL" clId="{E5F12DC0-39E9-46BF-8AF2-4B2FEF0E1AB0}" dt="2022-12-21T20:20:33.900" v="390"/>
          <ac:grpSpMkLst>
            <pc:docMk/>
            <pc:sldMk cId="3852010129" sldId="349"/>
            <ac:grpSpMk id="67" creationId="{92233E0F-CFCF-E4AB-8459-7C7D7C93F63E}"/>
          </ac:grpSpMkLst>
        </pc:grpChg>
        <pc:grpChg chg="mod">
          <ac:chgData name="Kim Bélanger-Baillargeon" userId="61e8c17a-4f44-4a20-848f-58a57c92f1ad" providerId="ADAL" clId="{E5F12DC0-39E9-46BF-8AF2-4B2FEF0E1AB0}" dt="2022-12-21T20:20:33.900" v="390"/>
          <ac:grpSpMkLst>
            <pc:docMk/>
            <pc:sldMk cId="3852010129" sldId="349"/>
            <ac:grpSpMk id="68" creationId="{11D678B0-A7D6-0E23-B397-B609AA6906E9}"/>
          </ac:grpSpMkLst>
        </pc:grpChg>
        <pc:grpChg chg="mod">
          <ac:chgData name="Kim Bélanger-Baillargeon" userId="61e8c17a-4f44-4a20-848f-58a57c92f1ad" providerId="ADAL" clId="{E5F12DC0-39E9-46BF-8AF2-4B2FEF0E1AB0}" dt="2022-12-21T20:20:33.900" v="390"/>
          <ac:grpSpMkLst>
            <pc:docMk/>
            <pc:sldMk cId="3852010129" sldId="349"/>
            <ac:grpSpMk id="69" creationId="{D38B2531-84AA-1020-9BA5-5742E803BE88}"/>
          </ac:grpSpMkLst>
        </pc:grpChg>
        <pc:grpChg chg="mod">
          <ac:chgData name="Kim Bélanger-Baillargeon" userId="61e8c17a-4f44-4a20-848f-58a57c92f1ad" providerId="ADAL" clId="{E5F12DC0-39E9-46BF-8AF2-4B2FEF0E1AB0}" dt="2022-12-21T20:20:33.900" v="390"/>
          <ac:grpSpMkLst>
            <pc:docMk/>
            <pc:sldMk cId="3852010129" sldId="349"/>
            <ac:grpSpMk id="70" creationId="{CE1967C2-3917-CD01-196E-A1B140AA814A}"/>
          </ac:grpSpMkLst>
        </pc:grpChg>
        <pc:grpChg chg="mod">
          <ac:chgData name="Kim Bélanger-Baillargeon" userId="61e8c17a-4f44-4a20-848f-58a57c92f1ad" providerId="ADAL" clId="{E5F12DC0-39E9-46BF-8AF2-4B2FEF0E1AB0}" dt="2022-12-21T20:20:33.900" v="390"/>
          <ac:grpSpMkLst>
            <pc:docMk/>
            <pc:sldMk cId="3852010129" sldId="349"/>
            <ac:grpSpMk id="71" creationId="{CEB05CC1-16D2-CCA7-705B-CAED82D85507}"/>
          </ac:grpSpMkLst>
        </pc:grpChg>
        <pc:grpChg chg="mod">
          <ac:chgData name="Kim Bélanger-Baillargeon" userId="61e8c17a-4f44-4a20-848f-58a57c92f1ad" providerId="ADAL" clId="{E5F12DC0-39E9-46BF-8AF2-4B2FEF0E1AB0}" dt="2022-12-21T20:20:33.900" v="390"/>
          <ac:grpSpMkLst>
            <pc:docMk/>
            <pc:sldMk cId="3852010129" sldId="349"/>
            <ac:grpSpMk id="76" creationId="{9EAF36FD-F4B9-FFE0-78E7-FE356DBC9C7F}"/>
          </ac:grpSpMkLst>
        </pc:grpChg>
        <pc:grpChg chg="mod">
          <ac:chgData name="Kim Bélanger-Baillargeon" userId="61e8c17a-4f44-4a20-848f-58a57c92f1ad" providerId="ADAL" clId="{E5F12DC0-39E9-46BF-8AF2-4B2FEF0E1AB0}" dt="2022-12-21T20:20:33.900" v="390"/>
          <ac:grpSpMkLst>
            <pc:docMk/>
            <pc:sldMk cId="3852010129" sldId="349"/>
            <ac:grpSpMk id="77" creationId="{40DA2EDE-4951-C76C-188C-97D74E3CBD5D}"/>
          </ac:grpSpMkLst>
        </pc:grpChg>
        <pc:grpChg chg="mod">
          <ac:chgData name="Kim Bélanger-Baillargeon" userId="61e8c17a-4f44-4a20-848f-58a57c92f1ad" providerId="ADAL" clId="{E5F12DC0-39E9-46BF-8AF2-4B2FEF0E1AB0}" dt="2022-12-21T20:20:33.900" v="390"/>
          <ac:grpSpMkLst>
            <pc:docMk/>
            <pc:sldMk cId="3852010129" sldId="349"/>
            <ac:grpSpMk id="78" creationId="{BEEF2910-91D1-A96A-8F3F-2DC1CF791B6D}"/>
          </ac:grpSpMkLst>
        </pc:grpChg>
        <pc:grpChg chg="mod">
          <ac:chgData name="Kim Bélanger-Baillargeon" userId="61e8c17a-4f44-4a20-848f-58a57c92f1ad" providerId="ADAL" clId="{E5F12DC0-39E9-46BF-8AF2-4B2FEF0E1AB0}" dt="2022-12-21T20:20:33.900" v="390"/>
          <ac:grpSpMkLst>
            <pc:docMk/>
            <pc:sldMk cId="3852010129" sldId="349"/>
            <ac:grpSpMk id="79" creationId="{2B3B5E34-3B9B-13B9-C896-0D44F09FD6D8}"/>
          </ac:grpSpMkLst>
        </pc:grpChg>
        <pc:picChg chg="add mod">
          <ac:chgData name="Kim Bélanger-Baillargeon" userId="61e8c17a-4f44-4a20-848f-58a57c92f1ad" providerId="ADAL" clId="{E5F12DC0-39E9-46BF-8AF2-4B2FEF0E1AB0}" dt="2022-12-21T20:20:33.900" v="390"/>
          <ac:picMkLst>
            <pc:docMk/>
            <pc:sldMk cId="3852010129" sldId="349"/>
            <ac:picMk id="92" creationId="{62C4F9EA-7089-666C-B084-8EDCE2771D62}"/>
          </ac:picMkLst>
        </pc:picChg>
        <pc:picChg chg="add del mod">
          <ac:chgData name="Kim Bélanger-Baillargeon" userId="61e8c17a-4f44-4a20-848f-58a57c92f1ad" providerId="ADAL" clId="{E5F12DC0-39E9-46BF-8AF2-4B2FEF0E1AB0}" dt="2022-12-21T20:20:36.011" v="391" actId="478"/>
          <ac:picMkLst>
            <pc:docMk/>
            <pc:sldMk cId="3852010129" sldId="349"/>
            <ac:picMk id="93" creationId="{02533AA9-018D-8363-63E1-2630496483EB}"/>
          </ac:picMkLst>
        </pc:picChg>
      </pc:sldChg>
      <pc:sldChg chg="addSp delSp modSp new mod modNotesTx">
        <pc:chgData name="Kim Bélanger-Baillargeon" userId="61e8c17a-4f44-4a20-848f-58a57c92f1ad" providerId="ADAL" clId="{E5F12DC0-39E9-46BF-8AF2-4B2FEF0E1AB0}" dt="2022-12-21T20:22:05.326" v="398" actId="1076"/>
        <pc:sldMkLst>
          <pc:docMk/>
          <pc:sldMk cId="4138767689" sldId="350"/>
        </pc:sldMkLst>
        <pc:spChg chg="del">
          <ac:chgData name="Kim Bélanger-Baillargeon" userId="61e8c17a-4f44-4a20-848f-58a57c92f1ad" providerId="ADAL" clId="{E5F12DC0-39E9-46BF-8AF2-4B2FEF0E1AB0}" dt="2022-12-21T20:21:52.699" v="394" actId="478"/>
          <ac:spMkLst>
            <pc:docMk/>
            <pc:sldMk cId="4138767689" sldId="350"/>
            <ac:spMk id="2" creationId="{94737344-07B8-8060-E63A-5C6F8BA6CA2A}"/>
          </ac:spMkLst>
        </pc:spChg>
        <pc:spChg chg="del">
          <ac:chgData name="Kim Bélanger-Baillargeon" userId="61e8c17a-4f44-4a20-848f-58a57c92f1ad" providerId="ADAL" clId="{E5F12DC0-39E9-46BF-8AF2-4B2FEF0E1AB0}" dt="2022-12-21T20:21:52.699" v="394" actId="478"/>
          <ac:spMkLst>
            <pc:docMk/>
            <pc:sldMk cId="4138767689" sldId="350"/>
            <ac:spMk id="3" creationId="{D3B6A81F-692F-C242-50C7-4928B9D608E7}"/>
          </ac:spMkLst>
        </pc:spChg>
        <pc:spChg chg="add mod">
          <ac:chgData name="Kim Bélanger-Baillargeon" userId="61e8c17a-4f44-4a20-848f-58a57c92f1ad" providerId="ADAL" clId="{E5F12DC0-39E9-46BF-8AF2-4B2FEF0E1AB0}" dt="2022-12-21T20:21:54.180" v="395"/>
          <ac:spMkLst>
            <pc:docMk/>
            <pc:sldMk cId="4138767689" sldId="350"/>
            <ac:spMk id="4" creationId="{444E3193-E6B8-A360-E9FC-FB3EE8D1E897}"/>
          </ac:spMkLst>
        </pc:spChg>
        <pc:spChg chg="add mod">
          <ac:chgData name="Kim Bélanger-Baillargeon" userId="61e8c17a-4f44-4a20-848f-58a57c92f1ad" providerId="ADAL" clId="{E5F12DC0-39E9-46BF-8AF2-4B2FEF0E1AB0}" dt="2022-12-21T20:21:54.180" v="395"/>
          <ac:spMkLst>
            <pc:docMk/>
            <pc:sldMk cId="4138767689" sldId="350"/>
            <ac:spMk id="7" creationId="{2706CA97-4D4E-0528-45CF-A921ED338D59}"/>
          </ac:spMkLst>
        </pc:spChg>
        <pc:spChg chg="add mod">
          <ac:chgData name="Kim Bélanger-Baillargeon" userId="61e8c17a-4f44-4a20-848f-58a57c92f1ad" providerId="ADAL" clId="{E5F12DC0-39E9-46BF-8AF2-4B2FEF0E1AB0}" dt="2022-12-21T20:21:54.180" v="395"/>
          <ac:spMkLst>
            <pc:docMk/>
            <pc:sldMk cId="4138767689" sldId="350"/>
            <ac:spMk id="8" creationId="{2AF603A0-090E-42DD-71FD-03BC2EBEC1DF}"/>
          </ac:spMkLst>
        </pc:spChg>
        <pc:picChg chg="add mod">
          <ac:chgData name="Kim Bélanger-Baillargeon" userId="61e8c17a-4f44-4a20-848f-58a57c92f1ad" providerId="ADAL" clId="{E5F12DC0-39E9-46BF-8AF2-4B2FEF0E1AB0}" dt="2022-12-21T20:22:05.326" v="398" actId="1076"/>
          <ac:picMkLst>
            <pc:docMk/>
            <pc:sldMk cId="4138767689" sldId="350"/>
            <ac:picMk id="5" creationId="{CEE7A94A-1A11-B4A2-4ECD-24D5E72B96E6}"/>
          </ac:picMkLst>
        </pc:picChg>
        <pc:picChg chg="add del mod">
          <ac:chgData name="Kim Bélanger-Baillargeon" userId="61e8c17a-4f44-4a20-848f-58a57c92f1ad" providerId="ADAL" clId="{E5F12DC0-39E9-46BF-8AF2-4B2FEF0E1AB0}" dt="2022-12-21T20:21:56.219" v="396" actId="478"/>
          <ac:picMkLst>
            <pc:docMk/>
            <pc:sldMk cId="4138767689" sldId="350"/>
            <ac:picMk id="6" creationId="{3B6EC1BB-74FC-01B0-6613-1288E404D370}"/>
          </ac:picMkLst>
        </pc:picChg>
        <pc:picChg chg="add mod">
          <ac:chgData name="Kim Bélanger-Baillargeon" userId="61e8c17a-4f44-4a20-848f-58a57c92f1ad" providerId="ADAL" clId="{E5F12DC0-39E9-46BF-8AF2-4B2FEF0E1AB0}" dt="2022-12-21T20:21:54.180" v="395"/>
          <ac:picMkLst>
            <pc:docMk/>
            <pc:sldMk cId="4138767689" sldId="350"/>
            <ac:picMk id="9" creationId="{12B24775-94C9-53EC-1813-E1EE0B24CBB9}"/>
          </ac:picMkLst>
        </pc:picChg>
      </pc:sldChg>
      <pc:sldChg chg="addSp delSp modSp new mod">
        <pc:chgData name="Kim Bélanger-Baillargeon" userId="61e8c17a-4f44-4a20-848f-58a57c92f1ad" providerId="ADAL" clId="{E5F12DC0-39E9-46BF-8AF2-4B2FEF0E1AB0}" dt="2022-12-21T20:23:54.774" v="410" actId="1076"/>
        <pc:sldMkLst>
          <pc:docMk/>
          <pc:sldMk cId="1720940320" sldId="351"/>
        </pc:sldMkLst>
        <pc:spChg chg="mod">
          <ac:chgData name="Kim Bélanger-Baillargeon" userId="61e8c17a-4f44-4a20-848f-58a57c92f1ad" providerId="ADAL" clId="{E5F12DC0-39E9-46BF-8AF2-4B2FEF0E1AB0}" dt="2022-12-21T20:23:54.774" v="410" actId="1076"/>
          <ac:spMkLst>
            <pc:docMk/>
            <pc:sldMk cId="1720940320" sldId="351"/>
            <ac:spMk id="2" creationId="{CB558985-8497-BB51-E88B-9CBA9DE6DB0B}"/>
          </ac:spMkLst>
        </pc:spChg>
        <pc:spChg chg="del">
          <ac:chgData name="Kim Bélanger-Baillargeon" userId="61e8c17a-4f44-4a20-848f-58a57c92f1ad" providerId="ADAL" clId="{E5F12DC0-39E9-46BF-8AF2-4B2FEF0E1AB0}" dt="2022-12-21T20:23:44.915" v="406" actId="931"/>
          <ac:spMkLst>
            <pc:docMk/>
            <pc:sldMk cId="1720940320" sldId="351"/>
            <ac:spMk id="3" creationId="{E0480E9C-FA51-6C9B-FB8D-C0E8435856C2}"/>
          </ac:spMkLst>
        </pc:spChg>
        <pc:picChg chg="add mod">
          <ac:chgData name="Kim Bélanger-Baillargeon" userId="61e8c17a-4f44-4a20-848f-58a57c92f1ad" providerId="ADAL" clId="{E5F12DC0-39E9-46BF-8AF2-4B2FEF0E1AB0}" dt="2022-12-21T20:23:44.915" v="406" actId="931"/>
          <ac:picMkLst>
            <pc:docMk/>
            <pc:sldMk cId="1720940320" sldId="351"/>
            <ac:picMk id="5" creationId="{CB04A813-CC07-BC38-59CD-C6A2CB2D6D23}"/>
          </ac:picMkLst>
        </pc:picChg>
      </pc:sldChg>
      <pc:sldChg chg="delSp modSp new mod modNotesTx">
        <pc:chgData name="Kim Bélanger-Baillargeon" userId="61e8c17a-4f44-4a20-848f-58a57c92f1ad" providerId="ADAL" clId="{E5F12DC0-39E9-46BF-8AF2-4B2FEF0E1AB0}" dt="2022-12-21T20:24:56.566" v="430"/>
        <pc:sldMkLst>
          <pc:docMk/>
          <pc:sldMk cId="1651689813" sldId="352"/>
        </pc:sldMkLst>
        <pc:spChg chg="mod">
          <ac:chgData name="Kim Bélanger-Baillargeon" userId="61e8c17a-4f44-4a20-848f-58a57c92f1ad" providerId="ADAL" clId="{E5F12DC0-39E9-46BF-8AF2-4B2FEF0E1AB0}" dt="2022-12-21T20:24:37.232" v="425" actId="20577"/>
          <ac:spMkLst>
            <pc:docMk/>
            <pc:sldMk cId="1651689813" sldId="352"/>
            <ac:spMk id="2" creationId="{8517886D-7238-1E53-9DC0-0EE74BAB83B3}"/>
          </ac:spMkLst>
        </pc:spChg>
        <pc:spChg chg="del">
          <ac:chgData name="Kim Bélanger-Baillargeon" userId="61e8c17a-4f44-4a20-848f-58a57c92f1ad" providerId="ADAL" clId="{E5F12DC0-39E9-46BF-8AF2-4B2FEF0E1AB0}" dt="2022-12-21T20:24:39.668" v="426" actId="478"/>
          <ac:spMkLst>
            <pc:docMk/>
            <pc:sldMk cId="1651689813" sldId="352"/>
            <ac:spMk id="3" creationId="{8C4B3A69-44C4-0F42-755C-ADF3EDFD37B6}"/>
          </ac:spMkLst>
        </pc:spChg>
        <pc:spChg chg="mod">
          <ac:chgData name="Kim Bélanger-Baillargeon" userId="61e8c17a-4f44-4a20-848f-58a57c92f1ad" providerId="ADAL" clId="{E5F12DC0-39E9-46BF-8AF2-4B2FEF0E1AB0}" dt="2022-12-21T20:24:52.194" v="429" actId="1076"/>
          <ac:spMkLst>
            <pc:docMk/>
            <pc:sldMk cId="1651689813" sldId="352"/>
            <ac:spMk id="4" creationId="{88A0466F-0DA9-0F86-3256-AB85B8527FFA}"/>
          </ac:spMkLst>
        </pc:spChg>
      </pc:sldChg>
      <pc:sldChg chg="modSp add mod modNotesTx">
        <pc:chgData name="Kim Bélanger-Baillargeon" userId="61e8c17a-4f44-4a20-848f-58a57c92f1ad" providerId="ADAL" clId="{E5F12DC0-39E9-46BF-8AF2-4B2FEF0E1AB0}" dt="2022-12-21T20:25:30.701" v="481"/>
        <pc:sldMkLst>
          <pc:docMk/>
          <pc:sldMk cId="2485796071" sldId="353"/>
        </pc:sldMkLst>
        <pc:spChg chg="mod">
          <ac:chgData name="Kim Bélanger-Baillargeon" userId="61e8c17a-4f44-4a20-848f-58a57c92f1ad" providerId="ADAL" clId="{E5F12DC0-39E9-46BF-8AF2-4B2FEF0E1AB0}" dt="2022-12-21T20:25:25.654" v="480" actId="20577"/>
          <ac:spMkLst>
            <pc:docMk/>
            <pc:sldMk cId="2485796071" sldId="353"/>
            <ac:spMk id="4" creationId="{88A0466F-0DA9-0F86-3256-AB85B8527FFA}"/>
          </ac:spMkLst>
        </pc:spChg>
      </pc:sldChg>
    </pc:docChg>
  </pc:docChgLst>
  <pc:docChgLst>
    <pc:chgData name="Kim Bélanger-Baillargeon" userId="61e8c17a-4f44-4a20-848f-58a57c92f1ad" providerId="ADAL" clId="{2E3591B0-FBB8-4C4D-AE49-FE985A169428}"/>
    <pc:docChg chg="undo custSel addSld delSld modSld">
      <pc:chgData name="Kim Bélanger-Baillargeon" userId="61e8c17a-4f44-4a20-848f-58a57c92f1ad" providerId="ADAL" clId="{2E3591B0-FBB8-4C4D-AE49-FE985A169428}" dt="2023-01-06T21:17:28.141" v="98" actId="1076"/>
      <pc:docMkLst>
        <pc:docMk/>
      </pc:docMkLst>
      <pc:sldChg chg="modSp mod modNotesTx">
        <pc:chgData name="Kim Bélanger-Baillargeon" userId="61e8c17a-4f44-4a20-848f-58a57c92f1ad" providerId="ADAL" clId="{2E3591B0-FBB8-4C4D-AE49-FE985A169428}" dt="2023-01-06T21:07:08.272" v="47" actId="20577"/>
        <pc:sldMkLst>
          <pc:docMk/>
          <pc:sldMk cId="387620748" sldId="261"/>
        </pc:sldMkLst>
        <pc:spChg chg="mod">
          <ac:chgData name="Kim Bélanger-Baillargeon" userId="61e8c17a-4f44-4a20-848f-58a57c92f1ad" providerId="ADAL" clId="{2E3591B0-FBB8-4C4D-AE49-FE985A169428}" dt="2023-01-06T21:07:00.018" v="43" actId="1076"/>
          <ac:spMkLst>
            <pc:docMk/>
            <pc:sldMk cId="387620748" sldId="261"/>
            <ac:spMk id="3" creationId="{D5092838-4393-0744-83F8-A0F8497A27E1}"/>
          </ac:spMkLst>
        </pc:spChg>
        <pc:spChg chg="mod">
          <ac:chgData name="Kim Bélanger-Baillargeon" userId="61e8c17a-4f44-4a20-848f-58a57c92f1ad" providerId="ADAL" clId="{2E3591B0-FBB8-4C4D-AE49-FE985A169428}" dt="2023-01-06T21:06:15.201" v="20" actId="1076"/>
          <ac:spMkLst>
            <pc:docMk/>
            <pc:sldMk cId="387620748" sldId="261"/>
            <ac:spMk id="8" creationId="{EB706226-4730-FA4D-ABEC-69D1B174C6AA}"/>
          </ac:spMkLst>
        </pc:spChg>
      </pc:sldChg>
      <pc:sldChg chg="del">
        <pc:chgData name="Kim Bélanger-Baillargeon" userId="61e8c17a-4f44-4a20-848f-58a57c92f1ad" providerId="ADAL" clId="{2E3591B0-FBB8-4C4D-AE49-FE985A169428}" dt="2023-01-05T21:08:02.163" v="17" actId="2696"/>
        <pc:sldMkLst>
          <pc:docMk/>
          <pc:sldMk cId="103938082" sldId="326"/>
        </pc:sldMkLst>
      </pc:sldChg>
      <pc:sldChg chg="del">
        <pc:chgData name="Kim Bélanger-Baillargeon" userId="61e8c17a-4f44-4a20-848f-58a57c92f1ad" providerId="ADAL" clId="{2E3591B0-FBB8-4C4D-AE49-FE985A169428}" dt="2023-01-05T21:08:02.163" v="17" actId="2696"/>
        <pc:sldMkLst>
          <pc:docMk/>
          <pc:sldMk cId="2303950096" sldId="332"/>
        </pc:sldMkLst>
      </pc:sldChg>
      <pc:sldChg chg="modSp mod">
        <pc:chgData name="Kim Bélanger-Baillargeon" userId="61e8c17a-4f44-4a20-848f-58a57c92f1ad" providerId="ADAL" clId="{2E3591B0-FBB8-4C4D-AE49-FE985A169428}" dt="2023-01-06T21:09:00.087" v="49" actId="207"/>
        <pc:sldMkLst>
          <pc:docMk/>
          <pc:sldMk cId="3290634262" sldId="333"/>
        </pc:sldMkLst>
        <pc:spChg chg="mod">
          <ac:chgData name="Kim Bélanger-Baillargeon" userId="61e8c17a-4f44-4a20-848f-58a57c92f1ad" providerId="ADAL" clId="{2E3591B0-FBB8-4C4D-AE49-FE985A169428}" dt="2023-01-06T21:09:00.087" v="49" actId="207"/>
          <ac:spMkLst>
            <pc:docMk/>
            <pc:sldMk cId="3290634262" sldId="333"/>
            <ac:spMk id="2" creationId="{5B1AC869-8DD0-6800-9C95-A0FC08FF15D2}"/>
          </ac:spMkLst>
        </pc:spChg>
      </pc:sldChg>
      <pc:sldChg chg="addSp delSp modSp mod modNotesTx">
        <pc:chgData name="Kim Bélanger-Baillargeon" userId="61e8c17a-4f44-4a20-848f-58a57c92f1ad" providerId="ADAL" clId="{2E3591B0-FBB8-4C4D-AE49-FE985A169428}" dt="2023-01-05T21:03:49.780" v="2"/>
        <pc:sldMkLst>
          <pc:docMk/>
          <pc:sldMk cId="282459654" sldId="334"/>
        </pc:sldMkLst>
        <pc:spChg chg="add mod">
          <ac:chgData name="Kim Bélanger-Baillargeon" userId="61e8c17a-4f44-4a20-848f-58a57c92f1ad" providerId="ADAL" clId="{2E3591B0-FBB8-4C4D-AE49-FE985A169428}" dt="2023-01-05T21:03:43.340" v="1"/>
          <ac:spMkLst>
            <pc:docMk/>
            <pc:sldMk cId="282459654" sldId="334"/>
            <ac:spMk id="2" creationId="{BA5589A5-CE92-AB38-DE29-D13768334D8A}"/>
          </ac:spMkLst>
        </pc:spChg>
        <pc:spChg chg="del">
          <ac:chgData name="Kim Bélanger-Baillargeon" userId="61e8c17a-4f44-4a20-848f-58a57c92f1ad" providerId="ADAL" clId="{2E3591B0-FBB8-4C4D-AE49-FE985A169428}" dt="2023-01-05T21:03:42.593" v="0" actId="478"/>
          <ac:spMkLst>
            <pc:docMk/>
            <pc:sldMk cId="282459654" sldId="334"/>
            <ac:spMk id="4" creationId="{86D633C6-8B86-5805-AE77-5DA72D6B897D}"/>
          </ac:spMkLst>
        </pc:spChg>
        <pc:spChg chg="del">
          <ac:chgData name="Kim Bélanger-Baillargeon" userId="61e8c17a-4f44-4a20-848f-58a57c92f1ad" providerId="ADAL" clId="{2E3591B0-FBB8-4C4D-AE49-FE985A169428}" dt="2023-01-05T21:03:42.593" v="0" actId="478"/>
          <ac:spMkLst>
            <pc:docMk/>
            <pc:sldMk cId="282459654" sldId="334"/>
            <ac:spMk id="7" creationId="{BDEF5CDE-2A9B-BB59-4178-7E7CF3DCE917}"/>
          </ac:spMkLst>
        </pc:spChg>
        <pc:spChg chg="del">
          <ac:chgData name="Kim Bélanger-Baillargeon" userId="61e8c17a-4f44-4a20-848f-58a57c92f1ad" providerId="ADAL" clId="{2E3591B0-FBB8-4C4D-AE49-FE985A169428}" dt="2023-01-05T21:03:42.593" v="0" actId="478"/>
          <ac:spMkLst>
            <pc:docMk/>
            <pc:sldMk cId="282459654" sldId="334"/>
            <ac:spMk id="8" creationId="{B85E75D0-99DE-88AC-CF6D-7B76D2E0A8CA}"/>
          </ac:spMkLst>
        </pc:spChg>
        <pc:spChg chg="add mod">
          <ac:chgData name="Kim Bélanger-Baillargeon" userId="61e8c17a-4f44-4a20-848f-58a57c92f1ad" providerId="ADAL" clId="{2E3591B0-FBB8-4C4D-AE49-FE985A169428}" dt="2023-01-05T21:03:43.340" v="1"/>
          <ac:spMkLst>
            <pc:docMk/>
            <pc:sldMk cId="282459654" sldId="334"/>
            <ac:spMk id="10" creationId="{7785C474-CE7F-4BB2-DE1D-EC7498822DFE}"/>
          </ac:spMkLst>
        </pc:spChg>
        <pc:spChg chg="add mod">
          <ac:chgData name="Kim Bélanger-Baillargeon" userId="61e8c17a-4f44-4a20-848f-58a57c92f1ad" providerId="ADAL" clId="{2E3591B0-FBB8-4C4D-AE49-FE985A169428}" dt="2023-01-05T21:03:43.340" v="1"/>
          <ac:spMkLst>
            <pc:docMk/>
            <pc:sldMk cId="282459654" sldId="334"/>
            <ac:spMk id="11" creationId="{DB82716E-0D1C-595A-8ECB-7609D9B86909}"/>
          </ac:spMkLst>
        </pc:spChg>
        <pc:graphicFrameChg chg="add mod">
          <ac:chgData name="Kim Bélanger-Baillargeon" userId="61e8c17a-4f44-4a20-848f-58a57c92f1ad" providerId="ADAL" clId="{2E3591B0-FBB8-4C4D-AE49-FE985A169428}" dt="2023-01-05T21:03:43.340" v="1"/>
          <ac:graphicFrameMkLst>
            <pc:docMk/>
            <pc:sldMk cId="282459654" sldId="334"/>
            <ac:graphicFrameMk id="3" creationId="{FD735B39-00AB-5C6A-84BB-DB36FB775ED8}"/>
          </ac:graphicFrameMkLst>
        </pc:graphicFrameChg>
        <pc:graphicFrameChg chg="del">
          <ac:chgData name="Kim Bélanger-Baillargeon" userId="61e8c17a-4f44-4a20-848f-58a57c92f1ad" providerId="ADAL" clId="{2E3591B0-FBB8-4C4D-AE49-FE985A169428}" dt="2023-01-05T21:03:42.593" v="0" actId="478"/>
          <ac:graphicFrameMkLst>
            <pc:docMk/>
            <pc:sldMk cId="282459654" sldId="334"/>
            <ac:graphicFrameMk id="5" creationId="{63BBCD08-CB92-3942-9056-32DDD04AB06E}"/>
          </ac:graphicFrameMkLst>
        </pc:graphicFrameChg>
        <pc:graphicFrameChg chg="del">
          <ac:chgData name="Kim Bélanger-Baillargeon" userId="61e8c17a-4f44-4a20-848f-58a57c92f1ad" providerId="ADAL" clId="{2E3591B0-FBB8-4C4D-AE49-FE985A169428}" dt="2023-01-05T21:03:42.593" v="0" actId="478"/>
          <ac:graphicFrameMkLst>
            <pc:docMk/>
            <pc:sldMk cId="282459654" sldId="334"/>
            <ac:graphicFrameMk id="6" creationId="{5FA05D1F-6AB0-1EAC-BFA5-8909E1C65DA7}"/>
          </ac:graphicFrameMkLst>
        </pc:graphicFrameChg>
        <pc:graphicFrameChg chg="add mod">
          <ac:chgData name="Kim Bélanger-Baillargeon" userId="61e8c17a-4f44-4a20-848f-58a57c92f1ad" providerId="ADAL" clId="{2E3591B0-FBB8-4C4D-AE49-FE985A169428}" dt="2023-01-05T21:03:43.340" v="1"/>
          <ac:graphicFrameMkLst>
            <pc:docMk/>
            <pc:sldMk cId="282459654" sldId="334"/>
            <ac:graphicFrameMk id="9" creationId="{D9A9DEC2-F05F-0F80-137B-75D81A189F6B}"/>
          </ac:graphicFrameMkLst>
        </pc:graphicFrameChg>
      </pc:sldChg>
      <pc:sldChg chg="addSp delSp modSp mod modNotesTx">
        <pc:chgData name="Kim Bélanger-Baillargeon" userId="61e8c17a-4f44-4a20-848f-58a57c92f1ad" providerId="ADAL" clId="{2E3591B0-FBB8-4C4D-AE49-FE985A169428}" dt="2023-01-06T21:12:00.596" v="81"/>
        <pc:sldMkLst>
          <pc:docMk/>
          <pc:sldMk cId="1741153560" sldId="335"/>
        </pc:sldMkLst>
        <pc:spChg chg="add mod">
          <ac:chgData name="Kim Bélanger-Baillargeon" userId="61e8c17a-4f44-4a20-848f-58a57c92f1ad" providerId="ADAL" clId="{2E3591B0-FBB8-4C4D-AE49-FE985A169428}" dt="2023-01-06T21:11:41.709" v="78" actId="1076"/>
          <ac:spMkLst>
            <pc:docMk/>
            <pc:sldMk cId="1741153560" sldId="335"/>
            <ac:spMk id="2" creationId="{D9BBBC36-08A1-0FDF-86BA-730456CAA73D}"/>
          </ac:spMkLst>
        </pc:spChg>
        <pc:spChg chg="del">
          <ac:chgData name="Kim Bélanger-Baillargeon" userId="61e8c17a-4f44-4a20-848f-58a57c92f1ad" providerId="ADAL" clId="{2E3591B0-FBB8-4C4D-AE49-FE985A169428}" dt="2023-01-06T21:09:33.906" v="50" actId="478"/>
          <ac:spMkLst>
            <pc:docMk/>
            <pc:sldMk cId="1741153560" sldId="335"/>
            <ac:spMk id="4" creationId="{845ED5CD-9707-F089-CB6F-3E510C3D96D0}"/>
          </ac:spMkLst>
        </pc:spChg>
        <pc:spChg chg="del">
          <ac:chgData name="Kim Bélanger-Baillargeon" userId="61e8c17a-4f44-4a20-848f-58a57c92f1ad" providerId="ADAL" clId="{2E3591B0-FBB8-4C4D-AE49-FE985A169428}" dt="2023-01-06T21:09:33.906" v="50" actId="478"/>
          <ac:spMkLst>
            <pc:docMk/>
            <pc:sldMk cId="1741153560" sldId="335"/>
            <ac:spMk id="6" creationId="{2FC011CA-222D-6A42-87F8-BBE0D26832E4}"/>
          </ac:spMkLst>
        </pc:spChg>
        <pc:spChg chg="del">
          <ac:chgData name="Kim Bélanger-Baillargeon" userId="61e8c17a-4f44-4a20-848f-58a57c92f1ad" providerId="ADAL" clId="{2E3591B0-FBB8-4C4D-AE49-FE985A169428}" dt="2023-01-06T21:09:33.906" v="50" actId="478"/>
          <ac:spMkLst>
            <pc:docMk/>
            <pc:sldMk cId="1741153560" sldId="335"/>
            <ac:spMk id="7" creationId="{CF36B677-7F16-030A-66F5-DDC0E8DD97D4}"/>
          </ac:spMkLst>
        </pc:spChg>
        <pc:spChg chg="del">
          <ac:chgData name="Kim Bélanger-Baillargeon" userId="61e8c17a-4f44-4a20-848f-58a57c92f1ad" providerId="ADAL" clId="{2E3591B0-FBB8-4C4D-AE49-FE985A169428}" dt="2023-01-06T21:09:33.906" v="50" actId="478"/>
          <ac:spMkLst>
            <pc:docMk/>
            <pc:sldMk cId="1741153560" sldId="335"/>
            <ac:spMk id="11" creationId="{15795EA9-330B-0CB0-4439-BB5447776DC9}"/>
          </ac:spMkLst>
        </pc:spChg>
        <pc:spChg chg="del">
          <ac:chgData name="Kim Bélanger-Baillargeon" userId="61e8c17a-4f44-4a20-848f-58a57c92f1ad" providerId="ADAL" clId="{2E3591B0-FBB8-4C4D-AE49-FE985A169428}" dt="2023-01-06T21:09:33.906" v="50" actId="478"/>
          <ac:spMkLst>
            <pc:docMk/>
            <pc:sldMk cId="1741153560" sldId="335"/>
            <ac:spMk id="12" creationId="{F2C9181C-3774-93E0-7798-B9DAAAC4A396}"/>
          </ac:spMkLst>
        </pc:spChg>
        <pc:spChg chg="del">
          <ac:chgData name="Kim Bélanger-Baillargeon" userId="61e8c17a-4f44-4a20-848f-58a57c92f1ad" providerId="ADAL" clId="{2E3591B0-FBB8-4C4D-AE49-FE985A169428}" dt="2023-01-06T21:09:33.906" v="50" actId="478"/>
          <ac:spMkLst>
            <pc:docMk/>
            <pc:sldMk cId="1741153560" sldId="335"/>
            <ac:spMk id="13" creationId="{5CFEC21F-F89D-E55F-E779-4167D17CC504}"/>
          </ac:spMkLst>
        </pc:spChg>
        <pc:spChg chg="del">
          <ac:chgData name="Kim Bélanger-Baillargeon" userId="61e8c17a-4f44-4a20-848f-58a57c92f1ad" providerId="ADAL" clId="{2E3591B0-FBB8-4C4D-AE49-FE985A169428}" dt="2023-01-06T21:09:33.906" v="50" actId="478"/>
          <ac:spMkLst>
            <pc:docMk/>
            <pc:sldMk cId="1741153560" sldId="335"/>
            <ac:spMk id="14" creationId="{0AB20F3B-0E94-CECF-C6F7-B226C6628C74}"/>
          </ac:spMkLst>
        </pc:spChg>
        <pc:spChg chg="del">
          <ac:chgData name="Kim Bélanger-Baillargeon" userId="61e8c17a-4f44-4a20-848f-58a57c92f1ad" providerId="ADAL" clId="{2E3591B0-FBB8-4C4D-AE49-FE985A169428}" dt="2023-01-06T21:09:33.906" v="50" actId="478"/>
          <ac:spMkLst>
            <pc:docMk/>
            <pc:sldMk cId="1741153560" sldId="335"/>
            <ac:spMk id="20" creationId="{1910E231-E670-2D75-C88E-DF1DC9AC331A}"/>
          </ac:spMkLst>
        </pc:spChg>
        <pc:spChg chg="del">
          <ac:chgData name="Kim Bélanger-Baillargeon" userId="61e8c17a-4f44-4a20-848f-58a57c92f1ad" providerId="ADAL" clId="{2E3591B0-FBB8-4C4D-AE49-FE985A169428}" dt="2023-01-06T21:09:33.906" v="50" actId="478"/>
          <ac:spMkLst>
            <pc:docMk/>
            <pc:sldMk cId="1741153560" sldId="335"/>
            <ac:spMk id="21" creationId="{4EF63442-E6B9-76A4-D38E-C6ED948AB3FF}"/>
          </ac:spMkLst>
        </pc:spChg>
        <pc:spChg chg="add mod">
          <ac:chgData name="Kim Bélanger-Baillargeon" userId="61e8c17a-4f44-4a20-848f-58a57c92f1ad" providerId="ADAL" clId="{2E3591B0-FBB8-4C4D-AE49-FE985A169428}" dt="2023-01-06T21:11:28.738" v="75" actId="207"/>
          <ac:spMkLst>
            <pc:docMk/>
            <pc:sldMk cId="1741153560" sldId="335"/>
            <ac:spMk id="22" creationId="{45D657D9-DE16-3D93-8F6E-0A919046ED86}"/>
          </ac:spMkLst>
        </pc:spChg>
        <pc:spChg chg="add mod">
          <ac:chgData name="Kim Bélanger-Baillargeon" userId="61e8c17a-4f44-4a20-848f-58a57c92f1ad" providerId="ADAL" clId="{2E3591B0-FBB8-4C4D-AE49-FE985A169428}" dt="2023-01-06T21:09:36.104" v="51"/>
          <ac:spMkLst>
            <pc:docMk/>
            <pc:sldMk cId="1741153560" sldId="335"/>
            <ac:spMk id="23" creationId="{D5493C10-5577-4E74-0BC7-6E1AE73A0C21}"/>
          </ac:spMkLst>
        </pc:spChg>
        <pc:spChg chg="add mod">
          <ac:chgData name="Kim Bélanger-Baillargeon" userId="61e8c17a-4f44-4a20-848f-58a57c92f1ad" providerId="ADAL" clId="{2E3591B0-FBB8-4C4D-AE49-FE985A169428}" dt="2023-01-06T21:09:36.104" v="51"/>
          <ac:spMkLst>
            <pc:docMk/>
            <pc:sldMk cId="1741153560" sldId="335"/>
            <ac:spMk id="27" creationId="{25A34D3F-A801-6F50-D326-C1E7EAEABEE0}"/>
          </ac:spMkLst>
        </pc:spChg>
        <pc:spChg chg="add mod">
          <ac:chgData name="Kim Bélanger-Baillargeon" userId="61e8c17a-4f44-4a20-848f-58a57c92f1ad" providerId="ADAL" clId="{2E3591B0-FBB8-4C4D-AE49-FE985A169428}" dt="2023-01-06T21:11:16.473" v="73" actId="1076"/>
          <ac:spMkLst>
            <pc:docMk/>
            <pc:sldMk cId="1741153560" sldId="335"/>
            <ac:spMk id="28" creationId="{0456E251-390E-52FE-1BCB-6565AA1B3375}"/>
          </ac:spMkLst>
        </pc:spChg>
        <pc:spChg chg="add mod">
          <ac:chgData name="Kim Bélanger-Baillargeon" userId="61e8c17a-4f44-4a20-848f-58a57c92f1ad" providerId="ADAL" clId="{2E3591B0-FBB8-4C4D-AE49-FE985A169428}" dt="2023-01-06T21:10:59.849" v="70" actId="1076"/>
          <ac:spMkLst>
            <pc:docMk/>
            <pc:sldMk cId="1741153560" sldId="335"/>
            <ac:spMk id="29" creationId="{27044037-573C-9184-2A42-5299ADE7473A}"/>
          </ac:spMkLst>
        </pc:spChg>
        <pc:spChg chg="add mod">
          <ac:chgData name="Kim Bélanger-Baillargeon" userId="61e8c17a-4f44-4a20-848f-58a57c92f1ad" providerId="ADAL" clId="{2E3591B0-FBB8-4C4D-AE49-FE985A169428}" dt="2023-01-06T21:10:25.041" v="61" actId="1076"/>
          <ac:spMkLst>
            <pc:docMk/>
            <pc:sldMk cId="1741153560" sldId="335"/>
            <ac:spMk id="30" creationId="{C61147B3-F622-158B-7719-5A93A82B532B}"/>
          </ac:spMkLst>
        </pc:spChg>
        <pc:spChg chg="add mod">
          <ac:chgData name="Kim Bélanger-Baillargeon" userId="61e8c17a-4f44-4a20-848f-58a57c92f1ad" providerId="ADAL" clId="{2E3591B0-FBB8-4C4D-AE49-FE985A169428}" dt="2023-01-06T21:10:54.952" v="69" actId="1076"/>
          <ac:spMkLst>
            <pc:docMk/>
            <pc:sldMk cId="1741153560" sldId="335"/>
            <ac:spMk id="36" creationId="{1BFF167E-7F06-3486-09D3-E789B15C37C7}"/>
          </ac:spMkLst>
        </pc:spChg>
        <pc:spChg chg="add mod">
          <ac:chgData name="Kim Bélanger-Baillargeon" userId="61e8c17a-4f44-4a20-848f-58a57c92f1ad" providerId="ADAL" clId="{2E3591B0-FBB8-4C4D-AE49-FE985A169428}" dt="2023-01-06T21:10:09.046" v="54" actId="1076"/>
          <ac:spMkLst>
            <pc:docMk/>
            <pc:sldMk cId="1741153560" sldId="335"/>
            <ac:spMk id="37" creationId="{47113CF1-BA5C-5F5A-89A4-40151BC770E7}"/>
          </ac:spMkLst>
        </pc:spChg>
        <pc:graphicFrameChg chg="add mod modGraphic">
          <ac:chgData name="Kim Bélanger-Baillargeon" userId="61e8c17a-4f44-4a20-848f-58a57c92f1ad" providerId="ADAL" clId="{2E3591B0-FBB8-4C4D-AE49-FE985A169428}" dt="2023-01-06T21:11:54.040" v="80" actId="207"/>
          <ac:graphicFrameMkLst>
            <pc:docMk/>
            <pc:sldMk cId="1741153560" sldId="335"/>
            <ac:graphicFrameMk id="3" creationId="{CEC62D79-EA0E-D91D-74DE-56228F266C8D}"/>
          </ac:graphicFrameMkLst>
        </pc:graphicFrameChg>
        <pc:graphicFrameChg chg="del">
          <ac:chgData name="Kim Bélanger-Baillargeon" userId="61e8c17a-4f44-4a20-848f-58a57c92f1ad" providerId="ADAL" clId="{2E3591B0-FBB8-4C4D-AE49-FE985A169428}" dt="2023-01-06T21:09:33.906" v="50" actId="478"/>
          <ac:graphicFrameMkLst>
            <pc:docMk/>
            <pc:sldMk cId="1741153560" sldId="335"/>
            <ac:graphicFrameMk id="5" creationId="{2A010880-CD62-53EE-1B1D-CD5C7B67D403}"/>
          </ac:graphicFrameMkLst>
        </pc:graphicFrameChg>
        <pc:cxnChg chg="del">
          <ac:chgData name="Kim Bélanger-Baillargeon" userId="61e8c17a-4f44-4a20-848f-58a57c92f1ad" providerId="ADAL" clId="{2E3591B0-FBB8-4C4D-AE49-FE985A169428}" dt="2023-01-06T21:09:33.906" v="50" actId="478"/>
          <ac:cxnSpMkLst>
            <pc:docMk/>
            <pc:sldMk cId="1741153560" sldId="335"/>
            <ac:cxnSpMk id="8" creationId="{EE157365-FA62-7EFB-2F3D-9B4947F6CCC6}"/>
          </ac:cxnSpMkLst>
        </pc:cxnChg>
        <pc:cxnChg chg="del">
          <ac:chgData name="Kim Bélanger-Baillargeon" userId="61e8c17a-4f44-4a20-848f-58a57c92f1ad" providerId="ADAL" clId="{2E3591B0-FBB8-4C4D-AE49-FE985A169428}" dt="2023-01-06T21:09:33.906" v="50" actId="478"/>
          <ac:cxnSpMkLst>
            <pc:docMk/>
            <pc:sldMk cId="1741153560" sldId="335"/>
            <ac:cxnSpMk id="9" creationId="{D33EA410-F882-F75F-67A8-C9220622FAC0}"/>
          </ac:cxnSpMkLst>
        </pc:cxnChg>
        <pc:cxnChg chg="del">
          <ac:chgData name="Kim Bélanger-Baillargeon" userId="61e8c17a-4f44-4a20-848f-58a57c92f1ad" providerId="ADAL" clId="{2E3591B0-FBB8-4C4D-AE49-FE985A169428}" dt="2023-01-06T21:09:33.906" v="50" actId="478"/>
          <ac:cxnSpMkLst>
            <pc:docMk/>
            <pc:sldMk cId="1741153560" sldId="335"/>
            <ac:cxnSpMk id="10" creationId="{53E67368-E824-C3A9-4FA0-2EA051D06717}"/>
          </ac:cxnSpMkLst>
        </pc:cxnChg>
        <pc:cxnChg chg="del">
          <ac:chgData name="Kim Bélanger-Baillargeon" userId="61e8c17a-4f44-4a20-848f-58a57c92f1ad" providerId="ADAL" clId="{2E3591B0-FBB8-4C4D-AE49-FE985A169428}" dt="2023-01-06T21:09:33.906" v="50" actId="478"/>
          <ac:cxnSpMkLst>
            <pc:docMk/>
            <pc:sldMk cId="1741153560" sldId="335"/>
            <ac:cxnSpMk id="15" creationId="{55514A1E-8257-1EE0-FBDF-590BE9028A63}"/>
          </ac:cxnSpMkLst>
        </pc:cxnChg>
        <pc:cxnChg chg="del">
          <ac:chgData name="Kim Bélanger-Baillargeon" userId="61e8c17a-4f44-4a20-848f-58a57c92f1ad" providerId="ADAL" clId="{2E3591B0-FBB8-4C4D-AE49-FE985A169428}" dt="2023-01-06T21:09:33.906" v="50" actId="478"/>
          <ac:cxnSpMkLst>
            <pc:docMk/>
            <pc:sldMk cId="1741153560" sldId="335"/>
            <ac:cxnSpMk id="16" creationId="{CAF43D27-5A7C-EFA3-09FC-04A4057E9CCD}"/>
          </ac:cxnSpMkLst>
        </pc:cxnChg>
        <pc:cxnChg chg="del">
          <ac:chgData name="Kim Bélanger-Baillargeon" userId="61e8c17a-4f44-4a20-848f-58a57c92f1ad" providerId="ADAL" clId="{2E3591B0-FBB8-4C4D-AE49-FE985A169428}" dt="2023-01-06T21:09:33.906" v="50" actId="478"/>
          <ac:cxnSpMkLst>
            <pc:docMk/>
            <pc:sldMk cId="1741153560" sldId="335"/>
            <ac:cxnSpMk id="17" creationId="{A76750B8-749B-84B7-5893-B64157F70FCA}"/>
          </ac:cxnSpMkLst>
        </pc:cxnChg>
        <pc:cxnChg chg="del">
          <ac:chgData name="Kim Bélanger-Baillargeon" userId="61e8c17a-4f44-4a20-848f-58a57c92f1ad" providerId="ADAL" clId="{2E3591B0-FBB8-4C4D-AE49-FE985A169428}" dt="2023-01-06T21:09:33.906" v="50" actId="478"/>
          <ac:cxnSpMkLst>
            <pc:docMk/>
            <pc:sldMk cId="1741153560" sldId="335"/>
            <ac:cxnSpMk id="18" creationId="{5211AC7C-78EE-4CDF-9585-0F0F4DF7DD3E}"/>
          </ac:cxnSpMkLst>
        </pc:cxnChg>
        <pc:cxnChg chg="del">
          <ac:chgData name="Kim Bélanger-Baillargeon" userId="61e8c17a-4f44-4a20-848f-58a57c92f1ad" providerId="ADAL" clId="{2E3591B0-FBB8-4C4D-AE49-FE985A169428}" dt="2023-01-06T21:09:33.906" v="50" actId="478"/>
          <ac:cxnSpMkLst>
            <pc:docMk/>
            <pc:sldMk cId="1741153560" sldId="335"/>
            <ac:cxnSpMk id="19" creationId="{99170675-9D67-1AF9-371A-9B53BDD250C2}"/>
          </ac:cxnSpMkLst>
        </pc:cxnChg>
        <pc:cxnChg chg="add mod">
          <ac:chgData name="Kim Bélanger-Baillargeon" userId="61e8c17a-4f44-4a20-848f-58a57c92f1ad" providerId="ADAL" clId="{2E3591B0-FBB8-4C4D-AE49-FE985A169428}" dt="2023-01-06T21:11:03.459" v="71" actId="14100"/>
          <ac:cxnSpMkLst>
            <pc:docMk/>
            <pc:sldMk cId="1741153560" sldId="335"/>
            <ac:cxnSpMk id="24" creationId="{40697404-72BD-517B-2CE8-75B2652782E8}"/>
          </ac:cxnSpMkLst>
        </pc:cxnChg>
        <pc:cxnChg chg="add mod">
          <ac:chgData name="Kim Bélanger-Baillargeon" userId="61e8c17a-4f44-4a20-848f-58a57c92f1ad" providerId="ADAL" clId="{2E3591B0-FBB8-4C4D-AE49-FE985A169428}" dt="2023-01-06T21:10:51.973" v="68" actId="1076"/>
          <ac:cxnSpMkLst>
            <pc:docMk/>
            <pc:sldMk cId="1741153560" sldId="335"/>
            <ac:cxnSpMk id="25" creationId="{513207C8-C9F3-4564-E1A6-1375C9B6E9C0}"/>
          </ac:cxnSpMkLst>
        </pc:cxnChg>
        <pc:cxnChg chg="add mod">
          <ac:chgData name="Kim Bélanger-Baillargeon" userId="61e8c17a-4f44-4a20-848f-58a57c92f1ad" providerId="ADAL" clId="{2E3591B0-FBB8-4C4D-AE49-FE985A169428}" dt="2023-01-06T21:11:18.992" v="74" actId="1076"/>
          <ac:cxnSpMkLst>
            <pc:docMk/>
            <pc:sldMk cId="1741153560" sldId="335"/>
            <ac:cxnSpMk id="26" creationId="{F3666857-A6DF-5448-589B-0F031B2D92FC}"/>
          </ac:cxnSpMkLst>
        </pc:cxnChg>
        <pc:cxnChg chg="add del mod">
          <ac:chgData name="Kim Bélanger-Baillargeon" userId="61e8c17a-4f44-4a20-848f-58a57c92f1ad" providerId="ADAL" clId="{2E3591B0-FBB8-4C4D-AE49-FE985A169428}" dt="2023-01-06T21:10:18.323" v="59" actId="478"/>
          <ac:cxnSpMkLst>
            <pc:docMk/>
            <pc:sldMk cId="1741153560" sldId="335"/>
            <ac:cxnSpMk id="31" creationId="{7E470D88-4B0A-B48D-4C82-FF967E328B9F}"/>
          </ac:cxnSpMkLst>
        </pc:cxnChg>
        <pc:cxnChg chg="add del mod">
          <ac:chgData name="Kim Bélanger-Baillargeon" userId="61e8c17a-4f44-4a20-848f-58a57c92f1ad" providerId="ADAL" clId="{2E3591B0-FBB8-4C4D-AE49-FE985A169428}" dt="2023-01-06T21:10:15.229" v="57" actId="478"/>
          <ac:cxnSpMkLst>
            <pc:docMk/>
            <pc:sldMk cId="1741153560" sldId="335"/>
            <ac:cxnSpMk id="32" creationId="{79B0CBBA-140E-805D-FDB4-B70A7D406F7B}"/>
          </ac:cxnSpMkLst>
        </pc:cxnChg>
        <pc:cxnChg chg="add del mod">
          <ac:chgData name="Kim Bélanger-Baillargeon" userId="61e8c17a-4f44-4a20-848f-58a57c92f1ad" providerId="ADAL" clId="{2E3591B0-FBB8-4C4D-AE49-FE985A169428}" dt="2023-01-06T21:10:14.146" v="56" actId="478"/>
          <ac:cxnSpMkLst>
            <pc:docMk/>
            <pc:sldMk cId="1741153560" sldId="335"/>
            <ac:cxnSpMk id="33" creationId="{B2CC71B9-1896-90D4-0B6B-04FB809A518D}"/>
          </ac:cxnSpMkLst>
        </pc:cxnChg>
        <pc:cxnChg chg="add del mod">
          <ac:chgData name="Kim Bélanger-Baillargeon" userId="61e8c17a-4f44-4a20-848f-58a57c92f1ad" providerId="ADAL" clId="{2E3591B0-FBB8-4C4D-AE49-FE985A169428}" dt="2023-01-06T21:10:12.766" v="55" actId="478"/>
          <ac:cxnSpMkLst>
            <pc:docMk/>
            <pc:sldMk cId="1741153560" sldId="335"/>
            <ac:cxnSpMk id="34" creationId="{A650C15F-88E5-A14C-E986-1D4CB9A7DE91}"/>
          </ac:cxnSpMkLst>
        </pc:cxnChg>
        <pc:cxnChg chg="add del mod">
          <ac:chgData name="Kim Bélanger-Baillargeon" userId="61e8c17a-4f44-4a20-848f-58a57c92f1ad" providerId="ADAL" clId="{2E3591B0-FBB8-4C4D-AE49-FE985A169428}" dt="2023-01-06T21:10:17.083" v="58" actId="478"/>
          <ac:cxnSpMkLst>
            <pc:docMk/>
            <pc:sldMk cId="1741153560" sldId="335"/>
            <ac:cxnSpMk id="35" creationId="{8E20D6AD-1DD4-69E4-F535-3911B86610A9}"/>
          </ac:cxnSpMkLst>
        </pc:cxnChg>
      </pc:sldChg>
      <pc:sldChg chg="addSp delSp modSp mod delAnim modAnim modNotesTx">
        <pc:chgData name="Kim Bélanger-Baillargeon" userId="61e8c17a-4f44-4a20-848f-58a57c92f1ad" providerId="ADAL" clId="{2E3591B0-FBB8-4C4D-AE49-FE985A169428}" dt="2023-01-05T21:07:13.270" v="16"/>
        <pc:sldMkLst>
          <pc:docMk/>
          <pc:sldMk cId="3906802882" sldId="336"/>
        </pc:sldMkLst>
        <pc:spChg chg="del">
          <ac:chgData name="Kim Bélanger-Baillargeon" userId="61e8c17a-4f44-4a20-848f-58a57c92f1ad" providerId="ADAL" clId="{2E3591B0-FBB8-4C4D-AE49-FE985A169428}" dt="2023-01-05T21:04:19.786" v="3" actId="478"/>
          <ac:spMkLst>
            <pc:docMk/>
            <pc:sldMk cId="3906802882" sldId="336"/>
            <ac:spMk id="2" creationId="{4F2C3A9D-319B-3BCB-F456-14614E0F45EB}"/>
          </ac:spMkLst>
        </pc:spChg>
        <pc:spChg chg="del">
          <ac:chgData name="Kim Bélanger-Baillargeon" userId="61e8c17a-4f44-4a20-848f-58a57c92f1ad" providerId="ADAL" clId="{2E3591B0-FBB8-4C4D-AE49-FE985A169428}" dt="2023-01-05T21:04:19.786" v="3" actId="478"/>
          <ac:spMkLst>
            <pc:docMk/>
            <pc:sldMk cId="3906802882" sldId="336"/>
            <ac:spMk id="3" creationId="{7A16E2ED-B507-4ADD-F14D-6E20ACDC8900}"/>
          </ac:spMkLst>
        </pc:spChg>
        <pc:spChg chg="add del mod">
          <ac:chgData name="Kim Bélanger-Baillargeon" userId="61e8c17a-4f44-4a20-848f-58a57c92f1ad" providerId="ADAL" clId="{2E3591B0-FBB8-4C4D-AE49-FE985A169428}" dt="2023-01-05T21:04:22.452" v="5" actId="478"/>
          <ac:spMkLst>
            <pc:docMk/>
            <pc:sldMk cId="3906802882" sldId="336"/>
            <ac:spMk id="32" creationId="{FDBE7D14-ED98-9F14-1286-B417A1E82C0A}"/>
          </ac:spMkLst>
        </pc:spChg>
        <pc:spChg chg="add del mod">
          <ac:chgData name="Kim Bélanger-Baillargeon" userId="61e8c17a-4f44-4a20-848f-58a57c92f1ad" providerId="ADAL" clId="{2E3591B0-FBB8-4C4D-AE49-FE985A169428}" dt="2023-01-05T21:04:29.705" v="9" actId="478"/>
          <ac:spMkLst>
            <pc:docMk/>
            <pc:sldMk cId="3906802882" sldId="336"/>
            <ac:spMk id="34" creationId="{2D64BD21-B1AF-7D46-C2AF-713A060918E8}"/>
          </ac:spMkLst>
        </pc:spChg>
        <pc:spChg chg="add del mod">
          <ac:chgData name="Kim Bélanger-Baillargeon" userId="61e8c17a-4f44-4a20-848f-58a57c92f1ad" providerId="ADAL" clId="{2E3591B0-FBB8-4C4D-AE49-FE985A169428}" dt="2023-01-05T21:04:33.520" v="13" actId="20577"/>
          <ac:spMkLst>
            <pc:docMk/>
            <pc:sldMk cId="3906802882" sldId="336"/>
            <ac:spMk id="35" creationId="{177AA253-A8DA-C787-9EBE-6D67ED66210A}"/>
          </ac:spMkLst>
        </pc:spChg>
        <pc:spChg chg="add mod">
          <ac:chgData name="Kim Bélanger-Baillargeon" userId="61e8c17a-4f44-4a20-848f-58a57c92f1ad" providerId="ADAL" clId="{2E3591B0-FBB8-4C4D-AE49-FE985A169428}" dt="2023-01-05T21:04:20.167" v="4"/>
          <ac:spMkLst>
            <pc:docMk/>
            <pc:sldMk cId="3906802882" sldId="336"/>
            <ac:spMk id="36" creationId="{0E686FDB-765F-9253-7042-9DDDC97EECDC}"/>
          </ac:spMkLst>
        </pc:spChg>
        <pc:spChg chg="mod">
          <ac:chgData name="Kim Bélanger-Baillargeon" userId="61e8c17a-4f44-4a20-848f-58a57c92f1ad" providerId="ADAL" clId="{2E3591B0-FBB8-4C4D-AE49-FE985A169428}" dt="2023-01-05T21:04:20.167" v="4"/>
          <ac:spMkLst>
            <pc:docMk/>
            <pc:sldMk cId="3906802882" sldId="336"/>
            <ac:spMk id="38" creationId="{1D899486-FF9A-4605-EF26-F1C6610EF4B2}"/>
          </ac:spMkLst>
        </pc:spChg>
        <pc:spChg chg="mod">
          <ac:chgData name="Kim Bélanger-Baillargeon" userId="61e8c17a-4f44-4a20-848f-58a57c92f1ad" providerId="ADAL" clId="{2E3591B0-FBB8-4C4D-AE49-FE985A169428}" dt="2023-01-05T21:04:20.167" v="4"/>
          <ac:spMkLst>
            <pc:docMk/>
            <pc:sldMk cId="3906802882" sldId="336"/>
            <ac:spMk id="39" creationId="{2FF05D3E-9212-943D-B2F8-45CA0B2D787A}"/>
          </ac:spMkLst>
        </pc:spChg>
        <pc:spChg chg="mod">
          <ac:chgData name="Kim Bélanger-Baillargeon" userId="61e8c17a-4f44-4a20-848f-58a57c92f1ad" providerId="ADAL" clId="{2E3591B0-FBB8-4C4D-AE49-FE985A169428}" dt="2023-01-05T21:04:20.167" v="4"/>
          <ac:spMkLst>
            <pc:docMk/>
            <pc:sldMk cId="3906802882" sldId="336"/>
            <ac:spMk id="40" creationId="{925A5FE6-5B40-4FEE-80B7-C82D1E6F1D16}"/>
          </ac:spMkLst>
        </pc:spChg>
        <pc:spChg chg="mod">
          <ac:chgData name="Kim Bélanger-Baillargeon" userId="61e8c17a-4f44-4a20-848f-58a57c92f1ad" providerId="ADAL" clId="{2E3591B0-FBB8-4C4D-AE49-FE985A169428}" dt="2023-01-05T21:04:20.167" v="4"/>
          <ac:spMkLst>
            <pc:docMk/>
            <pc:sldMk cId="3906802882" sldId="336"/>
            <ac:spMk id="41" creationId="{25ABA485-F187-263B-AA2A-D0B6361929A3}"/>
          </ac:spMkLst>
        </pc:spChg>
        <pc:spChg chg="mod">
          <ac:chgData name="Kim Bélanger-Baillargeon" userId="61e8c17a-4f44-4a20-848f-58a57c92f1ad" providerId="ADAL" clId="{2E3591B0-FBB8-4C4D-AE49-FE985A169428}" dt="2023-01-05T21:04:20.167" v="4"/>
          <ac:spMkLst>
            <pc:docMk/>
            <pc:sldMk cId="3906802882" sldId="336"/>
            <ac:spMk id="42" creationId="{52D47BA1-EE98-F5AD-4987-2D98168FA3A1}"/>
          </ac:spMkLst>
        </pc:spChg>
        <pc:spChg chg="mod">
          <ac:chgData name="Kim Bélanger-Baillargeon" userId="61e8c17a-4f44-4a20-848f-58a57c92f1ad" providerId="ADAL" clId="{2E3591B0-FBB8-4C4D-AE49-FE985A169428}" dt="2023-01-05T21:04:20.167" v="4"/>
          <ac:spMkLst>
            <pc:docMk/>
            <pc:sldMk cId="3906802882" sldId="336"/>
            <ac:spMk id="43" creationId="{213D2153-4193-45BA-1185-7C35589AA78E}"/>
          </ac:spMkLst>
        </pc:spChg>
        <pc:spChg chg="mod">
          <ac:chgData name="Kim Bélanger-Baillargeon" userId="61e8c17a-4f44-4a20-848f-58a57c92f1ad" providerId="ADAL" clId="{2E3591B0-FBB8-4C4D-AE49-FE985A169428}" dt="2023-01-05T21:04:20.167" v="4"/>
          <ac:spMkLst>
            <pc:docMk/>
            <pc:sldMk cId="3906802882" sldId="336"/>
            <ac:spMk id="44" creationId="{51A177A9-D80E-5DCD-A3EB-4F19CA28DB06}"/>
          </ac:spMkLst>
        </pc:spChg>
        <pc:spChg chg="mod">
          <ac:chgData name="Kim Bélanger-Baillargeon" userId="61e8c17a-4f44-4a20-848f-58a57c92f1ad" providerId="ADAL" clId="{2E3591B0-FBB8-4C4D-AE49-FE985A169428}" dt="2023-01-05T21:04:20.167" v="4"/>
          <ac:spMkLst>
            <pc:docMk/>
            <pc:sldMk cId="3906802882" sldId="336"/>
            <ac:spMk id="46" creationId="{5E9F2B53-813F-0D91-DB98-F30D489B3DC6}"/>
          </ac:spMkLst>
        </pc:spChg>
        <pc:spChg chg="mod">
          <ac:chgData name="Kim Bélanger-Baillargeon" userId="61e8c17a-4f44-4a20-848f-58a57c92f1ad" providerId="ADAL" clId="{2E3591B0-FBB8-4C4D-AE49-FE985A169428}" dt="2023-01-05T21:04:20.167" v="4"/>
          <ac:spMkLst>
            <pc:docMk/>
            <pc:sldMk cId="3906802882" sldId="336"/>
            <ac:spMk id="47" creationId="{57C13305-BF85-24AF-3917-A8C4858C8C99}"/>
          </ac:spMkLst>
        </pc:spChg>
        <pc:spChg chg="mod">
          <ac:chgData name="Kim Bélanger-Baillargeon" userId="61e8c17a-4f44-4a20-848f-58a57c92f1ad" providerId="ADAL" clId="{2E3591B0-FBB8-4C4D-AE49-FE985A169428}" dt="2023-01-05T21:04:20.167" v="4"/>
          <ac:spMkLst>
            <pc:docMk/>
            <pc:sldMk cId="3906802882" sldId="336"/>
            <ac:spMk id="48" creationId="{0BFCA2F6-47AE-BAF9-00E4-4F24BB85D299}"/>
          </ac:spMkLst>
        </pc:spChg>
        <pc:spChg chg="mod">
          <ac:chgData name="Kim Bélanger-Baillargeon" userId="61e8c17a-4f44-4a20-848f-58a57c92f1ad" providerId="ADAL" clId="{2E3591B0-FBB8-4C4D-AE49-FE985A169428}" dt="2023-01-05T21:04:20.167" v="4"/>
          <ac:spMkLst>
            <pc:docMk/>
            <pc:sldMk cId="3906802882" sldId="336"/>
            <ac:spMk id="50" creationId="{94C669B9-7A50-1319-DEDF-AF393B099539}"/>
          </ac:spMkLst>
        </pc:spChg>
        <pc:spChg chg="mod">
          <ac:chgData name="Kim Bélanger-Baillargeon" userId="61e8c17a-4f44-4a20-848f-58a57c92f1ad" providerId="ADAL" clId="{2E3591B0-FBB8-4C4D-AE49-FE985A169428}" dt="2023-01-05T21:04:20.167" v="4"/>
          <ac:spMkLst>
            <pc:docMk/>
            <pc:sldMk cId="3906802882" sldId="336"/>
            <ac:spMk id="51" creationId="{9370A86A-67C7-99EC-332F-96DD63B87972}"/>
          </ac:spMkLst>
        </pc:spChg>
        <pc:spChg chg="mod">
          <ac:chgData name="Kim Bélanger-Baillargeon" userId="61e8c17a-4f44-4a20-848f-58a57c92f1ad" providerId="ADAL" clId="{2E3591B0-FBB8-4C4D-AE49-FE985A169428}" dt="2023-01-05T21:04:20.167" v="4"/>
          <ac:spMkLst>
            <pc:docMk/>
            <pc:sldMk cId="3906802882" sldId="336"/>
            <ac:spMk id="52" creationId="{3D953764-E7B3-0AB6-1373-D4CFDE974EB3}"/>
          </ac:spMkLst>
        </pc:spChg>
        <pc:spChg chg="mod">
          <ac:chgData name="Kim Bélanger-Baillargeon" userId="61e8c17a-4f44-4a20-848f-58a57c92f1ad" providerId="ADAL" clId="{2E3591B0-FBB8-4C4D-AE49-FE985A169428}" dt="2023-01-05T21:04:20.167" v="4"/>
          <ac:spMkLst>
            <pc:docMk/>
            <pc:sldMk cId="3906802882" sldId="336"/>
            <ac:spMk id="53" creationId="{72053799-D792-54EF-D0B2-881BEA8B2BD9}"/>
          </ac:spMkLst>
        </pc:spChg>
        <pc:spChg chg="mod">
          <ac:chgData name="Kim Bélanger-Baillargeon" userId="61e8c17a-4f44-4a20-848f-58a57c92f1ad" providerId="ADAL" clId="{2E3591B0-FBB8-4C4D-AE49-FE985A169428}" dt="2023-01-05T21:04:20.167" v="4"/>
          <ac:spMkLst>
            <pc:docMk/>
            <pc:sldMk cId="3906802882" sldId="336"/>
            <ac:spMk id="54" creationId="{07F7EA2B-08BD-B041-6FD1-FD865BF95D50}"/>
          </ac:spMkLst>
        </pc:spChg>
        <pc:spChg chg="mod">
          <ac:chgData name="Kim Bélanger-Baillargeon" userId="61e8c17a-4f44-4a20-848f-58a57c92f1ad" providerId="ADAL" clId="{2E3591B0-FBB8-4C4D-AE49-FE985A169428}" dt="2023-01-05T21:04:20.167" v="4"/>
          <ac:spMkLst>
            <pc:docMk/>
            <pc:sldMk cId="3906802882" sldId="336"/>
            <ac:spMk id="56" creationId="{8CB80425-C5F8-7523-0EF0-9261EE6528E6}"/>
          </ac:spMkLst>
        </pc:spChg>
        <pc:spChg chg="mod">
          <ac:chgData name="Kim Bélanger-Baillargeon" userId="61e8c17a-4f44-4a20-848f-58a57c92f1ad" providerId="ADAL" clId="{2E3591B0-FBB8-4C4D-AE49-FE985A169428}" dt="2023-01-05T21:04:20.167" v="4"/>
          <ac:spMkLst>
            <pc:docMk/>
            <pc:sldMk cId="3906802882" sldId="336"/>
            <ac:spMk id="58" creationId="{AE163C37-535D-1D75-4966-2DE43E83DC91}"/>
          </ac:spMkLst>
        </pc:spChg>
        <pc:spChg chg="mod">
          <ac:chgData name="Kim Bélanger-Baillargeon" userId="61e8c17a-4f44-4a20-848f-58a57c92f1ad" providerId="ADAL" clId="{2E3591B0-FBB8-4C4D-AE49-FE985A169428}" dt="2023-01-05T21:04:20.167" v="4"/>
          <ac:spMkLst>
            <pc:docMk/>
            <pc:sldMk cId="3906802882" sldId="336"/>
            <ac:spMk id="59" creationId="{735FD011-3B5B-DC1D-3961-2BA830406185}"/>
          </ac:spMkLst>
        </pc:spChg>
        <pc:spChg chg="mod">
          <ac:chgData name="Kim Bélanger-Baillargeon" userId="61e8c17a-4f44-4a20-848f-58a57c92f1ad" providerId="ADAL" clId="{2E3591B0-FBB8-4C4D-AE49-FE985A169428}" dt="2023-01-05T21:04:20.167" v="4"/>
          <ac:spMkLst>
            <pc:docMk/>
            <pc:sldMk cId="3906802882" sldId="336"/>
            <ac:spMk id="60" creationId="{E4472D15-3866-A337-F67A-DD9E56D970C5}"/>
          </ac:spMkLst>
        </pc:spChg>
        <pc:spChg chg="mod">
          <ac:chgData name="Kim Bélanger-Baillargeon" userId="61e8c17a-4f44-4a20-848f-58a57c92f1ad" providerId="ADAL" clId="{2E3591B0-FBB8-4C4D-AE49-FE985A169428}" dt="2023-01-05T21:04:20.167" v="4"/>
          <ac:spMkLst>
            <pc:docMk/>
            <pc:sldMk cId="3906802882" sldId="336"/>
            <ac:spMk id="61" creationId="{4903D491-9851-A136-843A-8B6F76174297}"/>
          </ac:spMkLst>
        </pc:spChg>
        <pc:spChg chg="mod">
          <ac:chgData name="Kim Bélanger-Baillargeon" userId="61e8c17a-4f44-4a20-848f-58a57c92f1ad" providerId="ADAL" clId="{2E3591B0-FBB8-4C4D-AE49-FE985A169428}" dt="2023-01-05T21:04:20.167" v="4"/>
          <ac:spMkLst>
            <pc:docMk/>
            <pc:sldMk cId="3906802882" sldId="336"/>
            <ac:spMk id="62" creationId="{817A14A5-AED5-EFD5-0908-1A02055A0158}"/>
          </ac:spMkLst>
        </pc:spChg>
        <pc:spChg chg="mod">
          <ac:chgData name="Kim Bélanger-Baillargeon" userId="61e8c17a-4f44-4a20-848f-58a57c92f1ad" providerId="ADAL" clId="{2E3591B0-FBB8-4C4D-AE49-FE985A169428}" dt="2023-01-05T21:04:20.167" v="4"/>
          <ac:spMkLst>
            <pc:docMk/>
            <pc:sldMk cId="3906802882" sldId="336"/>
            <ac:spMk id="63" creationId="{715D031D-F2F7-78A1-7891-865B2BB3CB6E}"/>
          </ac:spMkLst>
        </pc:spChg>
        <pc:grpChg chg="del">
          <ac:chgData name="Kim Bélanger-Baillargeon" userId="61e8c17a-4f44-4a20-848f-58a57c92f1ad" providerId="ADAL" clId="{2E3591B0-FBB8-4C4D-AE49-FE985A169428}" dt="2023-01-05T21:04:19.786" v="3" actId="478"/>
          <ac:grpSpMkLst>
            <pc:docMk/>
            <pc:sldMk cId="3906802882" sldId="336"/>
            <ac:grpSpMk id="4" creationId="{F77BFA6F-AF90-CC1C-E2D2-A89A1C7AD543}"/>
          </ac:grpSpMkLst>
        </pc:grpChg>
        <pc:grpChg chg="del">
          <ac:chgData name="Kim Bélanger-Baillargeon" userId="61e8c17a-4f44-4a20-848f-58a57c92f1ad" providerId="ADAL" clId="{2E3591B0-FBB8-4C4D-AE49-FE985A169428}" dt="2023-01-05T21:04:19.786" v="3" actId="478"/>
          <ac:grpSpMkLst>
            <pc:docMk/>
            <pc:sldMk cId="3906802882" sldId="336"/>
            <ac:grpSpMk id="12" creationId="{FA5664A6-BD1A-A4AE-3B37-9D74F6D063D7}"/>
          </ac:grpSpMkLst>
        </pc:grpChg>
        <pc:grpChg chg="del">
          <ac:chgData name="Kim Bélanger-Baillargeon" userId="61e8c17a-4f44-4a20-848f-58a57c92f1ad" providerId="ADAL" clId="{2E3591B0-FBB8-4C4D-AE49-FE985A169428}" dt="2023-01-05T21:04:19.786" v="3" actId="478"/>
          <ac:grpSpMkLst>
            <pc:docMk/>
            <pc:sldMk cId="3906802882" sldId="336"/>
            <ac:grpSpMk id="22" creationId="{754D97D3-91A6-3B4C-EFEF-95EB861E8FE8}"/>
          </ac:grpSpMkLst>
        </pc:grpChg>
        <pc:grpChg chg="add mod">
          <ac:chgData name="Kim Bélanger-Baillargeon" userId="61e8c17a-4f44-4a20-848f-58a57c92f1ad" providerId="ADAL" clId="{2E3591B0-FBB8-4C4D-AE49-FE985A169428}" dt="2023-01-05T21:04:20.167" v="4"/>
          <ac:grpSpMkLst>
            <pc:docMk/>
            <pc:sldMk cId="3906802882" sldId="336"/>
            <ac:grpSpMk id="37" creationId="{5017E658-FB1E-2AF9-9B98-17BD3A8E3D8C}"/>
          </ac:grpSpMkLst>
        </pc:grpChg>
        <pc:grpChg chg="add mod">
          <ac:chgData name="Kim Bélanger-Baillargeon" userId="61e8c17a-4f44-4a20-848f-58a57c92f1ad" providerId="ADAL" clId="{2E3591B0-FBB8-4C4D-AE49-FE985A169428}" dt="2023-01-05T21:04:20.167" v="4"/>
          <ac:grpSpMkLst>
            <pc:docMk/>
            <pc:sldMk cId="3906802882" sldId="336"/>
            <ac:grpSpMk id="45" creationId="{EFF31E52-5687-6999-15F5-B904B9E8ED59}"/>
          </ac:grpSpMkLst>
        </pc:grpChg>
        <pc:grpChg chg="add mod">
          <ac:chgData name="Kim Bélanger-Baillargeon" userId="61e8c17a-4f44-4a20-848f-58a57c92f1ad" providerId="ADAL" clId="{2E3591B0-FBB8-4C4D-AE49-FE985A169428}" dt="2023-01-05T21:04:20.167" v="4"/>
          <ac:grpSpMkLst>
            <pc:docMk/>
            <pc:sldMk cId="3906802882" sldId="336"/>
            <ac:grpSpMk id="55" creationId="{1C5EF3B6-A593-37B8-889D-9D6B6B015B9A}"/>
          </ac:grpSpMkLst>
        </pc:grpChg>
        <pc:grpChg chg="mod">
          <ac:chgData name="Kim Bélanger-Baillargeon" userId="61e8c17a-4f44-4a20-848f-58a57c92f1ad" providerId="ADAL" clId="{2E3591B0-FBB8-4C4D-AE49-FE985A169428}" dt="2023-01-05T21:04:20.167" v="4"/>
          <ac:grpSpMkLst>
            <pc:docMk/>
            <pc:sldMk cId="3906802882" sldId="336"/>
            <ac:grpSpMk id="57" creationId="{5A007312-A4ED-B62D-7B6B-D2764C278A81}"/>
          </ac:grpSpMkLst>
        </pc:grpChg>
        <pc:picChg chg="del">
          <ac:chgData name="Kim Bélanger-Baillargeon" userId="61e8c17a-4f44-4a20-848f-58a57c92f1ad" providerId="ADAL" clId="{2E3591B0-FBB8-4C4D-AE49-FE985A169428}" dt="2023-01-05T21:07:13.270" v="16"/>
          <ac:picMkLst>
            <pc:docMk/>
            <pc:sldMk cId="3906802882" sldId="336"/>
            <ac:picMk id="64" creationId="{ED587972-7E03-BB69-8F44-9CDB5A203833}"/>
          </ac:picMkLst>
        </pc:picChg>
        <pc:cxnChg chg="mod">
          <ac:chgData name="Kim Bélanger-Baillargeon" userId="61e8c17a-4f44-4a20-848f-58a57c92f1ad" providerId="ADAL" clId="{2E3591B0-FBB8-4C4D-AE49-FE985A169428}" dt="2023-01-05T21:04:20.167" v="4"/>
          <ac:cxnSpMkLst>
            <pc:docMk/>
            <pc:sldMk cId="3906802882" sldId="336"/>
            <ac:cxnSpMk id="49" creationId="{AF67B644-3838-23C7-18D0-0D12F458E199}"/>
          </ac:cxnSpMkLst>
        </pc:cxnChg>
      </pc:sldChg>
      <pc:sldChg chg="del">
        <pc:chgData name="Kim Bélanger-Baillargeon" userId="61e8c17a-4f44-4a20-848f-58a57c92f1ad" providerId="ADAL" clId="{2E3591B0-FBB8-4C4D-AE49-FE985A169428}" dt="2023-01-05T21:07:08.138" v="15" actId="2696"/>
        <pc:sldMkLst>
          <pc:docMk/>
          <pc:sldMk cId="1994655022" sldId="337"/>
        </pc:sldMkLst>
      </pc:sldChg>
      <pc:sldChg chg="del">
        <pc:chgData name="Kim Bélanger-Baillargeon" userId="61e8c17a-4f44-4a20-848f-58a57c92f1ad" providerId="ADAL" clId="{2E3591B0-FBB8-4C4D-AE49-FE985A169428}" dt="2023-01-05T21:07:08.138" v="15" actId="2696"/>
        <pc:sldMkLst>
          <pc:docMk/>
          <pc:sldMk cId="2808049101" sldId="338"/>
        </pc:sldMkLst>
      </pc:sldChg>
      <pc:sldChg chg="del">
        <pc:chgData name="Kim Bélanger-Baillargeon" userId="61e8c17a-4f44-4a20-848f-58a57c92f1ad" providerId="ADAL" clId="{2E3591B0-FBB8-4C4D-AE49-FE985A169428}" dt="2023-01-05T21:07:08.138" v="15" actId="2696"/>
        <pc:sldMkLst>
          <pc:docMk/>
          <pc:sldMk cId="1181719335" sldId="339"/>
        </pc:sldMkLst>
      </pc:sldChg>
      <pc:sldChg chg="del">
        <pc:chgData name="Kim Bélanger-Baillargeon" userId="61e8c17a-4f44-4a20-848f-58a57c92f1ad" providerId="ADAL" clId="{2E3591B0-FBB8-4C4D-AE49-FE985A169428}" dt="2023-01-05T21:08:02.163" v="17" actId="2696"/>
        <pc:sldMkLst>
          <pc:docMk/>
          <pc:sldMk cId="2850525755" sldId="342"/>
        </pc:sldMkLst>
      </pc:sldChg>
      <pc:sldChg chg="del">
        <pc:chgData name="Kim Bélanger-Baillargeon" userId="61e8c17a-4f44-4a20-848f-58a57c92f1ad" providerId="ADAL" clId="{2E3591B0-FBB8-4C4D-AE49-FE985A169428}" dt="2023-01-05T21:08:02.163" v="17" actId="2696"/>
        <pc:sldMkLst>
          <pc:docMk/>
          <pc:sldMk cId="1418024642" sldId="343"/>
        </pc:sldMkLst>
      </pc:sldChg>
      <pc:sldChg chg="del">
        <pc:chgData name="Kim Bélanger-Baillargeon" userId="61e8c17a-4f44-4a20-848f-58a57c92f1ad" providerId="ADAL" clId="{2E3591B0-FBB8-4C4D-AE49-FE985A169428}" dt="2023-01-05T21:08:02.163" v="17" actId="2696"/>
        <pc:sldMkLst>
          <pc:docMk/>
          <pc:sldMk cId="2691096807" sldId="344"/>
        </pc:sldMkLst>
      </pc:sldChg>
      <pc:sldChg chg="del">
        <pc:chgData name="Kim Bélanger-Baillargeon" userId="61e8c17a-4f44-4a20-848f-58a57c92f1ad" providerId="ADAL" clId="{2E3591B0-FBB8-4C4D-AE49-FE985A169428}" dt="2023-01-05T21:08:02.163" v="17" actId="2696"/>
        <pc:sldMkLst>
          <pc:docMk/>
          <pc:sldMk cId="3008282702" sldId="345"/>
        </pc:sldMkLst>
      </pc:sldChg>
      <pc:sldChg chg="del">
        <pc:chgData name="Kim Bélanger-Baillargeon" userId="61e8c17a-4f44-4a20-848f-58a57c92f1ad" providerId="ADAL" clId="{2E3591B0-FBB8-4C4D-AE49-FE985A169428}" dt="2023-01-05T21:08:02.163" v="17" actId="2696"/>
        <pc:sldMkLst>
          <pc:docMk/>
          <pc:sldMk cId="1214235196" sldId="346"/>
        </pc:sldMkLst>
      </pc:sldChg>
      <pc:sldChg chg="del">
        <pc:chgData name="Kim Bélanger-Baillargeon" userId="61e8c17a-4f44-4a20-848f-58a57c92f1ad" providerId="ADAL" clId="{2E3591B0-FBB8-4C4D-AE49-FE985A169428}" dt="2023-01-05T21:08:02.163" v="17" actId="2696"/>
        <pc:sldMkLst>
          <pc:docMk/>
          <pc:sldMk cId="557626206" sldId="347"/>
        </pc:sldMkLst>
      </pc:sldChg>
      <pc:sldChg chg="del">
        <pc:chgData name="Kim Bélanger-Baillargeon" userId="61e8c17a-4f44-4a20-848f-58a57c92f1ad" providerId="ADAL" clId="{2E3591B0-FBB8-4C4D-AE49-FE985A169428}" dt="2023-01-05T21:08:02.163" v="17" actId="2696"/>
        <pc:sldMkLst>
          <pc:docMk/>
          <pc:sldMk cId="4250187360" sldId="348"/>
        </pc:sldMkLst>
      </pc:sldChg>
      <pc:sldChg chg="del">
        <pc:chgData name="Kim Bélanger-Baillargeon" userId="61e8c17a-4f44-4a20-848f-58a57c92f1ad" providerId="ADAL" clId="{2E3591B0-FBB8-4C4D-AE49-FE985A169428}" dt="2023-01-05T21:08:02.163" v="17" actId="2696"/>
        <pc:sldMkLst>
          <pc:docMk/>
          <pc:sldMk cId="3852010129" sldId="349"/>
        </pc:sldMkLst>
      </pc:sldChg>
      <pc:sldChg chg="del">
        <pc:chgData name="Kim Bélanger-Baillargeon" userId="61e8c17a-4f44-4a20-848f-58a57c92f1ad" providerId="ADAL" clId="{2E3591B0-FBB8-4C4D-AE49-FE985A169428}" dt="2023-01-05T21:08:02.163" v="17" actId="2696"/>
        <pc:sldMkLst>
          <pc:docMk/>
          <pc:sldMk cId="4138767689" sldId="350"/>
        </pc:sldMkLst>
      </pc:sldChg>
      <pc:sldChg chg="del">
        <pc:chgData name="Kim Bélanger-Baillargeon" userId="61e8c17a-4f44-4a20-848f-58a57c92f1ad" providerId="ADAL" clId="{2E3591B0-FBB8-4C4D-AE49-FE985A169428}" dt="2023-01-05T21:08:02.163" v="17" actId="2696"/>
        <pc:sldMkLst>
          <pc:docMk/>
          <pc:sldMk cId="1720940320" sldId="351"/>
        </pc:sldMkLst>
      </pc:sldChg>
      <pc:sldChg chg="del">
        <pc:chgData name="Kim Bélanger-Baillargeon" userId="61e8c17a-4f44-4a20-848f-58a57c92f1ad" providerId="ADAL" clId="{2E3591B0-FBB8-4C4D-AE49-FE985A169428}" dt="2023-01-05T21:08:02.163" v="17" actId="2696"/>
        <pc:sldMkLst>
          <pc:docMk/>
          <pc:sldMk cId="1651689813" sldId="352"/>
        </pc:sldMkLst>
      </pc:sldChg>
      <pc:sldChg chg="del">
        <pc:chgData name="Kim Bélanger-Baillargeon" userId="61e8c17a-4f44-4a20-848f-58a57c92f1ad" providerId="ADAL" clId="{2E3591B0-FBB8-4C4D-AE49-FE985A169428}" dt="2023-01-05T21:08:02.163" v="17" actId="2696"/>
        <pc:sldMkLst>
          <pc:docMk/>
          <pc:sldMk cId="2485796071" sldId="353"/>
        </pc:sldMkLst>
      </pc:sldChg>
      <pc:sldChg chg="addSp delSp modSp new mod">
        <pc:chgData name="Kim Bélanger-Baillargeon" userId="61e8c17a-4f44-4a20-848f-58a57c92f1ad" providerId="ADAL" clId="{2E3591B0-FBB8-4C4D-AE49-FE985A169428}" dt="2023-01-06T21:16:38.085" v="86" actId="931"/>
        <pc:sldMkLst>
          <pc:docMk/>
          <pc:sldMk cId="2060003892" sldId="362"/>
        </pc:sldMkLst>
        <pc:spChg chg="mod">
          <ac:chgData name="Kim Bélanger-Baillargeon" userId="61e8c17a-4f44-4a20-848f-58a57c92f1ad" providerId="ADAL" clId="{2E3591B0-FBB8-4C4D-AE49-FE985A169428}" dt="2023-01-06T21:15:47.645" v="85" actId="404"/>
          <ac:spMkLst>
            <pc:docMk/>
            <pc:sldMk cId="2060003892" sldId="362"/>
            <ac:spMk id="2" creationId="{F37055CC-4316-1BDA-24F1-C170E516F8B9}"/>
          </ac:spMkLst>
        </pc:spChg>
        <pc:spChg chg="del">
          <ac:chgData name="Kim Bélanger-Baillargeon" userId="61e8c17a-4f44-4a20-848f-58a57c92f1ad" providerId="ADAL" clId="{2E3591B0-FBB8-4C4D-AE49-FE985A169428}" dt="2023-01-06T21:16:38.085" v="86" actId="931"/>
          <ac:spMkLst>
            <pc:docMk/>
            <pc:sldMk cId="2060003892" sldId="362"/>
            <ac:spMk id="3" creationId="{3370C0C9-F10B-9AC3-C6EA-167B44E3F764}"/>
          </ac:spMkLst>
        </pc:spChg>
        <pc:picChg chg="add mod">
          <ac:chgData name="Kim Bélanger-Baillargeon" userId="61e8c17a-4f44-4a20-848f-58a57c92f1ad" providerId="ADAL" clId="{2E3591B0-FBB8-4C4D-AE49-FE985A169428}" dt="2023-01-06T21:16:38.085" v="86" actId="931"/>
          <ac:picMkLst>
            <pc:docMk/>
            <pc:sldMk cId="2060003892" sldId="362"/>
            <ac:picMk id="5" creationId="{1CAC1785-2846-34FC-41A3-70EC21A61517}"/>
          </ac:picMkLst>
        </pc:picChg>
      </pc:sldChg>
      <pc:sldChg chg="addSp delSp modSp new mod">
        <pc:chgData name="Kim Bélanger-Baillargeon" userId="61e8c17a-4f44-4a20-848f-58a57c92f1ad" providerId="ADAL" clId="{2E3591B0-FBB8-4C4D-AE49-FE985A169428}" dt="2023-01-06T21:17:28.141" v="98" actId="1076"/>
        <pc:sldMkLst>
          <pc:docMk/>
          <pc:sldMk cId="513931361" sldId="363"/>
        </pc:sldMkLst>
        <pc:spChg chg="mod">
          <ac:chgData name="Kim Bélanger-Baillargeon" userId="61e8c17a-4f44-4a20-848f-58a57c92f1ad" providerId="ADAL" clId="{2E3591B0-FBB8-4C4D-AE49-FE985A169428}" dt="2023-01-06T21:17:28.141" v="98" actId="1076"/>
          <ac:spMkLst>
            <pc:docMk/>
            <pc:sldMk cId="513931361" sldId="363"/>
            <ac:spMk id="2" creationId="{7CA32E7E-3120-FCC3-B5FC-B96C36703764}"/>
          </ac:spMkLst>
        </pc:spChg>
        <pc:spChg chg="del">
          <ac:chgData name="Kim Bélanger-Baillargeon" userId="61e8c17a-4f44-4a20-848f-58a57c92f1ad" providerId="ADAL" clId="{2E3591B0-FBB8-4C4D-AE49-FE985A169428}" dt="2023-01-06T21:17:20.305" v="96" actId="931"/>
          <ac:spMkLst>
            <pc:docMk/>
            <pc:sldMk cId="513931361" sldId="363"/>
            <ac:spMk id="3" creationId="{AF19F02A-A905-401F-F7A8-3F4F5ADABD48}"/>
          </ac:spMkLst>
        </pc:spChg>
        <pc:picChg chg="add mod">
          <ac:chgData name="Kim Bélanger-Baillargeon" userId="61e8c17a-4f44-4a20-848f-58a57c92f1ad" providerId="ADAL" clId="{2E3591B0-FBB8-4C4D-AE49-FE985A169428}" dt="2023-01-06T21:17:20.305" v="96" actId="931"/>
          <ac:picMkLst>
            <pc:docMk/>
            <pc:sldMk cId="513931361" sldId="363"/>
            <ac:picMk id="5" creationId="{28661BF2-A5C4-7375-4BFE-46E78088F85B}"/>
          </ac:picMkLst>
        </pc:picChg>
      </pc:sldChg>
    </pc:docChg>
  </pc:docChgLst>
  <pc:docChgLst>
    <pc:chgData name="Thais Cattani Perroni" userId="cfd5eeab-e9e1-4b2a-b5a4-3d687f911c86" providerId="ADAL" clId="{BAB6A288-88D5-4111-9C00-B6BF59D082B5}"/>
    <pc:docChg chg="addSld delSld modSld addMainMaster">
      <pc:chgData name="Thais Cattani Perroni" userId="cfd5eeab-e9e1-4b2a-b5a4-3d687f911c86" providerId="ADAL" clId="{BAB6A288-88D5-4111-9C00-B6BF59D082B5}" dt="2023-08-17T18:39:41.725" v="4" actId="47"/>
      <pc:docMkLst>
        <pc:docMk/>
      </pc:docMkLst>
      <pc:sldChg chg="del">
        <pc:chgData name="Thais Cattani Perroni" userId="cfd5eeab-e9e1-4b2a-b5a4-3d687f911c86" providerId="ADAL" clId="{BAB6A288-88D5-4111-9C00-B6BF59D082B5}" dt="2023-08-17T18:39:41.725" v="4" actId="47"/>
        <pc:sldMkLst>
          <pc:docMk/>
          <pc:sldMk cId="2303950096" sldId="332"/>
        </pc:sldMkLst>
      </pc:sldChg>
      <pc:sldChg chg="add">
        <pc:chgData name="Thais Cattani Perroni" userId="cfd5eeab-e9e1-4b2a-b5a4-3d687f911c86" providerId="ADAL" clId="{BAB6A288-88D5-4111-9C00-B6BF59D082B5}" dt="2023-08-17T18:39:37.750" v="1"/>
        <pc:sldMkLst>
          <pc:docMk/>
          <pc:sldMk cId="1497452260" sldId="364"/>
        </pc:sldMkLst>
      </pc:sldChg>
      <pc:sldChg chg="add">
        <pc:chgData name="Thais Cattani Perroni" userId="cfd5eeab-e9e1-4b2a-b5a4-3d687f911c86" providerId="ADAL" clId="{BAB6A288-88D5-4111-9C00-B6BF59D082B5}" dt="2023-08-17T18:39:38.605" v="3"/>
        <pc:sldMkLst>
          <pc:docMk/>
          <pc:sldMk cId="336480826" sldId="365"/>
        </pc:sldMkLst>
      </pc:sldChg>
      <pc:sldMasterChg chg="add addSldLayout">
        <pc:chgData name="Thais Cattani Perroni" userId="cfd5eeab-e9e1-4b2a-b5a4-3d687f911c86" providerId="ADAL" clId="{BAB6A288-88D5-4111-9C00-B6BF59D082B5}" dt="2023-08-17T18:39:38.605" v="2" actId="27028"/>
        <pc:sldMasterMkLst>
          <pc:docMk/>
          <pc:sldMasterMk cId="3025158510" sldId="2147483687"/>
        </pc:sldMasterMkLst>
        <pc:sldLayoutChg chg="add">
          <pc:chgData name="Thais Cattani Perroni" userId="cfd5eeab-e9e1-4b2a-b5a4-3d687f911c86" providerId="ADAL" clId="{BAB6A288-88D5-4111-9C00-B6BF59D082B5}" dt="2023-08-17T18:39:38.605" v="2" actId="27028"/>
          <pc:sldLayoutMkLst>
            <pc:docMk/>
            <pc:sldMasterMk cId="3025158510" sldId="2147483687"/>
            <pc:sldLayoutMk cId="3705162789" sldId="2147483713"/>
          </pc:sldLayoutMkLst>
        </pc:sldLayoutChg>
      </pc:sldMasterChg>
      <pc:sldMasterChg chg="add addSldLayout">
        <pc:chgData name="Thais Cattani Perroni" userId="cfd5eeab-e9e1-4b2a-b5a4-3d687f911c86" providerId="ADAL" clId="{BAB6A288-88D5-4111-9C00-B6BF59D082B5}" dt="2023-08-17T18:39:37.750" v="0" actId="27028"/>
        <pc:sldMasterMkLst>
          <pc:docMk/>
          <pc:sldMasterMk cId="2268999798" sldId="2147483748"/>
        </pc:sldMasterMkLst>
        <pc:sldLayoutChg chg="add">
          <pc:chgData name="Thais Cattani Perroni" userId="cfd5eeab-e9e1-4b2a-b5a4-3d687f911c86" providerId="ADAL" clId="{BAB6A288-88D5-4111-9C00-B6BF59D082B5}" dt="2023-08-17T18:39:37.750" v="0" actId="27028"/>
          <pc:sldLayoutMkLst>
            <pc:docMk/>
            <pc:sldMasterMk cId="2268999798" sldId="2147483748"/>
            <pc:sldLayoutMk cId="1383557213" sldId="21474837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CC1FD-31B9-4A0A-AC93-2ECD0441065B}" type="datetimeFigureOut">
              <a:rPr lang="fr-CA" smtClean="0"/>
              <a:t>2023-08-17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DAF65-55F0-40E9-9B8D-80CC45CF0A02}" type="slidenum">
              <a:rPr lang="fr-CA" smtClean="0"/>
              <a:t>‹#›</a:t>
            </a:fld>
            <a:endParaRPr lang="fr-CA"/>
          </a:p>
        </p:txBody>
      </p:sp>
    </p:spTree>
    <p:extLst>
      <p:ext uri="{BB962C8B-B14F-4D97-AF65-F5344CB8AC3E}">
        <p14:creationId xmlns:p14="http://schemas.microsoft.com/office/powerpoint/2010/main" val="39516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18006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op.parl.ca/about/parliament/education/ourcountryourparliament/html_booklet/process-passing-bill-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49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3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26"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perspective.usherbrooke.ca/bilan/servlet/BMDictionnaire?iddictionnaire=1487"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dea.int/sites/default/files/publications/democratie-directe-un-apercu-du-manuel-d-international-idea_1.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cairn.info/la-republique-entre-democratie-sociale--9782130486985-page-144.htm?contenu=resum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0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aws-lois.justice.gc.ca/eng/const/page-15.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arousse.fr/encyclopedie/divers/si%C3%A8cle_des_Lumi%C3%A8res/13066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javascript:displayOtherLang(%22se:905%22);" TargetMode="External"/><Relationship Id="rId5" Type="http://schemas.openxmlformats.org/officeDocument/2006/relationships/hyperlink" Target="http://javascript:displayOtherLang(%22se:900%22);" TargetMode="External"/><Relationship Id="rId4" Type="http://schemas.openxmlformats.org/officeDocument/2006/relationships/hyperlink" Target="http://javascript:displayOtherLang(%22se:947%2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justice.gc.ca/eng/pr-rp/sjc-csj/pji-ilp/his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canadianencyclopedia.ca/en/article/guerre-de-sept-a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valon.law.yale.edu/18th_century/townsend_act_1767.as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arousse.fr/encyclopedie/personnage/Charles_de_Secondat_baron_de_La_Br%C3%A8de_et_de_Montesquieu/13381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29#:~:text=Le%20pouvoir%20l%C3%A9gislatif%20(synonyme%20%3A%20branche,pouvoir%20judiciaire%20(les%20tribunaux).&amp;text=G%C3%A9n%C3%A9ralement%2C%20les%20projets%20doivent%20%C3%AAtre,%C3%89tat)%20pour%20devenir%20des%20loi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3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53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ommons.wikimedia.org/w/index.php?curid=1579530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constitution.net/cons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mn-lt"/>
                <a:ea typeface="Times New Roman" panose="02020603050405020304" pitchFamily="18" charset="0"/>
                <a:cs typeface="Arial" panose="020B0604020202020204" pitchFamily="34" charset="0"/>
              </a:rPr>
              <a:t>INFORMATION FOR STUDENTS</a:t>
            </a:r>
          </a:p>
          <a:p>
            <a:endParaRPr lang="fr-CA" cap="small" dirty="0">
              <a:latin typeface="+mn-lt"/>
            </a:endParaRPr>
          </a:p>
          <a:p>
            <a:pPr marL="0" marR="0" lvl="0" indent="0" algn="l" defTabSz="960681" rtl="0" eaLnBrk="1" fontAlgn="auto" latinLnBrk="0" hangingPunct="1">
              <a:lnSpc>
                <a:spcPct val="100000"/>
              </a:lnSpc>
              <a:spcBef>
                <a:spcPts val="0"/>
              </a:spcBef>
              <a:spcAft>
                <a:spcPts val="0"/>
              </a:spcAft>
              <a:buClrTx/>
              <a:buSzTx/>
              <a:buFontTx/>
              <a:buNone/>
              <a:tabLst/>
              <a:defRPr/>
            </a:pPr>
            <a:r>
              <a:rPr lang="fr-CA" dirty="0">
                <a:latin typeface="Arial"/>
                <a:cs typeface="Arial"/>
              </a:rPr>
              <a:t>The </a:t>
            </a:r>
            <a:r>
              <a:rPr lang="fr-CA" dirty="0" err="1">
                <a:latin typeface="Arial"/>
                <a:cs typeface="Arial"/>
              </a:rPr>
              <a:t>symbols</a:t>
            </a:r>
            <a:r>
              <a:rPr lang="fr-CA" dirty="0">
                <a:latin typeface="Arial"/>
                <a:cs typeface="Arial"/>
              </a:rPr>
              <a:t> on </a:t>
            </a:r>
            <a:r>
              <a:rPr lang="fr-CA" dirty="0" err="1">
                <a:latin typeface="Arial"/>
                <a:cs typeface="Arial"/>
              </a:rPr>
              <a:t>this</a:t>
            </a:r>
            <a:r>
              <a:rPr lang="fr-CA" dirty="0">
                <a:latin typeface="Arial"/>
                <a:cs typeface="Arial"/>
              </a:rPr>
              <a:t> slide are </a:t>
            </a:r>
            <a:r>
              <a:rPr lang="fr-CA" dirty="0" err="1">
                <a:latin typeface="Arial"/>
                <a:cs typeface="Arial"/>
              </a:rPr>
              <a:t>used</a:t>
            </a:r>
            <a:r>
              <a:rPr lang="fr-CA" dirty="0">
                <a:latin typeface="Arial"/>
                <a:cs typeface="Arial"/>
              </a:rPr>
              <a:t> </a:t>
            </a:r>
            <a:r>
              <a:rPr lang="fr-CA" dirty="0" err="1">
                <a:latin typeface="Arial"/>
                <a:cs typeface="Arial"/>
              </a:rPr>
              <a:t>throughout</a:t>
            </a:r>
            <a:r>
              <a:rPr lang="fr-CA" dirty="0">
                <a:latin typeface="Arial"/>
                <a:cs typeface="Arial"/>
              </a:rPr>
              <a:t> </a:t>
            </a:r>
            <a:r>
              <a:rPr lang="fr-CA" dirty="0" err="1">
                <a:latin typeface="Arial"/>
                <a:cs typeface="Arial"/>
              </a:rPr>
              <a:t>this</a:t>
            </a:r>
            <a:r>
              <a:rPr lang="fr-CA" dirty="0">
                <a:latin typeface="Arial"/>
                <a:cs typeface="Arial"/>
              </a:rPr>
              <a:t> </a:t>
            </a:r>
            <a:r>
              <a:rPr lang="fr-CA" dirty="0" err="1">
                <a:latin typeface="Arial"/>
                <a:cs typeface="Arial"/>
              </a:rPr>
              <a:t>presentation</a:t>
            </a:r>
            <a:r>
              <a:rPr lang="fr-CA" dirty="0">
                <a:latin typeface="Arial"/>
                <a:cs typeface="Arial"/>
              </a:rPr>
              <a:t> to help </a:t>
            </a:r>
            <a:r>
              <a:rPr lang="fr-CA" dirty="0" err="1">
                <a:latin typeface="Arial"/>
                <a:cs typeface="Arial"/>
              </a:rPr>
              <a:t>students</a:t>
            </a:r>
            <a:r>
              <a:rPr lang="fr-CA" dirty="0">
                <a:latin typeface="Arial"/>
                <a:cs typeface="Arial"/>
              </a:rPr>
              <a:t> </a:t>
            </a:r>
            <a:r>
              <a:rPr lang="fr-CA" dirty="0" err="1">
                <a:latin typeface="Arial"/>
                <a:cs typeface="Arial"/>
              </a:rPr>
              <a:t>remember</a:t>
            </a:r>
            <a:r>
              <a:rPr lang="fr-CA" dirty="0">
                <a:latin typeface="Arial"/>
                <a:cs typeface="Arial"/>
              </a:rPr>
              <a:t> the </a:t>
            </a:r>
            <a:r>
              <a:rPr lang="fr-CA" dirty="0" err="1">
                <a:latin typeface="Arial"/>
                <a:cs typeface="Arial"/>
              </a:rPr>
              <a:t>various</a:t>
            </a:r>
            <a:r>
              <a:rPr lang="fr-CA" dirty="0">
                <a:latin typeface="Arial"/>
                <a:cs typeface="Arial"/>
              </a:rPr>
              <a:t> </a:t>
            </a:r>
            <a:r>
              <a:rPr lang="fr-CA" dirty="0" err="1">
                <a:latin typeface="Arial"/>
                <a:cs typeface="Arial"/>
              </a:rPr>
              <a:t>themes</a:t>
            </a:r>
            <a:r>
              <a:rPr lang="fr-CA" dirty="0">
                <a:latin typeface="Arial"/>
                <a:cs typeface="Arial"/>
              </a:rPr>
              <a:t>.</a:t>
            </a:r>
            <a:endParaRPr lang="fr-CA" dirty="0">
              <a:latin typeface="Arial" panose="020B0604020202020204" pitchFamily="34" charset="0"/>
              <a:cs typeface="Arial" panose="020B0604020202020204" pitchFamily="34" charset="0"/>
            </a:endParaRPr>
          </a:p>
          <a:p>
            <a:pPr defTabSz="960681">
              <a:defRPr/>
            </a:pPr>
            <a:endParaRPr lang="fr-CA" b="1" cap="small" dirty="0">
              <a:latin typeface="+mn-lt"/>
              <a:ea typeface="Calibri" panose="020F0502020204030204" pitchFamily="34" charset="0"/>
              <a:cs typeface="Arial" panose="020B0604020202020204" pitchFamily="34" charset="0"/>
            </a:endParaRPr>
          </a:p>
          <a:p>
            <a:pPr defTabSz="960681">
              <a:defRPr/>
            </a:pPr>
            <a:r>
              <a:rPr lang="fr-CA" dirty="0">
                <a:latin typeface="+mn-lt"/>
                <a:ea typeface="Calibri" panose="020F0502020204030204" pitchFamily="34" charset="0"/>
                <a:cs typeface="Arial"/>
              </a:rPr>
              <a:t>The American flag on the slide </a:t>
            </a:r>
            <a:r>
              <a:rPr lang="fr-CA" dirty="0" err="1">
                <a:latin typeface="+mn-lt"/>
                <a:ea typeface="Calibri" panose="020F0502020204030204" pitchFamily="34" charset="0"/>
                <a:cs typeface="Arial"/>
              </a:rPr>
              <a:t>is</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sometimes</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called</a:t>
            </a:r>
            <a:r>
              <a:rPr lang="fr-CA" dirty="0">
                <a:latin typeface="+mn-lt"/>
                <a:ea typeface="Calibri" panose="020F0502020204030204" pitchFamily="34" charset="0"/>
                <a:cs typeface="Arial"/>
              </a:rPr>
              <a:t> the ''Betsy Ross‘’ flag, in </a:t>
            </a:r>
            <a:r>
              <a:rPr lang="fr-CA" dirty="0" err="1">
                <a:latin typeface="+mn-lt"/>
                <a:ea typeface="Calibri" panose="020F0502020204030204" pitchFamily="34" charset="0"/>
                <a:cs typeface="Arial"/>
              </a:rPr>
              <a:t>honour</a:t>
            </a:r>
            <a:r>
              <a:rPr lang="fr-CA" dirty="0">
                <a:latin typeface="+mn-lt"/>
                <a:ea typeface="Calibri" panose="020F0502020204030204" pitchFamily="34" charset="0"/>
                <a:cs typeface="Arial"/>
              </a:rPr>
              <a:t> of the </a:t>
            </a:r>
            <a:r>
              <a:rPr lang="fr-CA" dirty="0" err="1">
                <a:latin typeface="+mn-lt"/>
                <a:ea typeface="Calibri" panose="020F0502020204030204" pitchFamily="34" charset="0"/>
                <a:cs typeface="Arial"/>
              </a:rPr>
              <a:t>woman</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who</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designed</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it</a:t>
            </a:r>
            <a:r>
              <a:rPr lang="fr-CA" dirty="0">
                <a:latin typeface="+mn-lt"/>
                <a:ea typeface="Calibri" panose="020F0502020204030204" pitchFamily="34" charset="0"/>
                <a:cs typeface="Arial"/>
              </a:rPr>
              <a:t>. This flag </a:t>
            </a:r>
            <a:r>
              <a:rPr lang="fr-CA" dirty="0" err="1">
                <a:latin typeface="+mn-lt"/>
                <a:ea typeface="Calibri" panose="020F0502020204030204" pitchFamily="34" charset="0"/>
                <a:cs typeface="Arial"/>
              </a:rPr>
              <a:t>was</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used</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between</a:t>
            </a:r>
            <a:r>
              <a:rPr lang="fr-CA" dirty="0">
                <a:latin typeface="+mn-lt"/>
                <a:ea typeface="Calibri" panose="020F0502020204030204" pitchFamily="34" charset="0"/>
                <a:cs typeface="Arial"/>
              </a:rPr>
              <a:t> 1777 and 1795. The 13 stars in a </a:t>
            </a:r>
            <a:r>
              <a:rPr lang="fr-CA" dirty="0" err="1">
                <a:latin typeface="+mn-lt"/>
                <a:ea typeface="Calibri" panose="020F0502020204030204" pitchFamily="34" charset="0"/>
                <a:cs typeface="Arial"/>
              </a:rPr>
              <a:t>circle</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represent</a:t>
            </a:r>
            <a:r>
              <a:rPr lang="fr-CA" dirty="0">
                <a:latin typeface="+mn-lt"/>
                <a:ea typeface="Calibri" panose="020F0502020204030204" pitchFamily="34" charset="0"/>
                <a:cs typeface="Arial"/>
              </a:rPr>
              <a:t> the 13 colonies </a:t>
            </a:r>
            <a:r>
              <a:rPr lang="fr-CA" dirty="0" err="1">
                <a:latin typeface="+mn-lt"/>
                <a:ea typeface="Calibri" panose="020F0502020204030204" pitchFamily="34" charset="0"/>
                <a:cs typeface="Arial"/>
              </a:rPr>
              <a:t>that</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revolted</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against</a:t>
            </a:r>
            <a:r>
              <a:rPr lang="fr-CA" dirty="0">
                <a:latin typeface="+mn-lt"/>
                <a:ea typeface="Calibri" panose="020F0502020204030204" pitchFamily="34" charset="0"/>
                <a:cs typeface="Arial"/>
              </a:rPr>
              <a:t> </a:t>
            </a:r>
            <a:r>
              <a:rPr lang="fr-CA" dirty="0" err="1">
                <a:latin typeface="+mn-lt"/>
                <a:ea typeface="Calibri" panose="020F0502020204030204" pitchFamily="34" charset="0"/>
                <a:cs typeface="Arial"/>
              </a:rPr>
              <a:t>England</a:t>
            </a:r>
            <a:r>
              <a:rPr lang="fr-CA" dirty="0">
                <a:latin typeface="+mn-lt"/>
                <a:ea typeface="Calibri" panose="020F0502020204030204" pitchFamily="34" charset="0"/>
                <a:cs typeface="Arial"/>
              </a:rPr>
              <a:t>. </a:t>
            </a: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panose="020B0604020202020204" pitchFamily="34" charset="0"/>
                <a:ea typeface="Calibri" panose="020F0502020204030204" pitchFamily="34" charset="0"/>
                <a:cs typeface="Arial" panose="020B0604020202020204" pitchFamily="34" charset="0"/>
              </a:rPr>
              <a:t>SOURCES:</a:t>
            </a:r>
          </a:p>
          <a:p>
            <a:pPr defTabSz="960681">
              <a:defRPr/>
            </a:pPr>
            <a:r>
              <a:rPr lang="fr-CA" sz="900" dirty="0">
                <a:latin typeface="Arial"/>
                <a:cs typeface="Arial"/>
              </a:rPr>
              <a:t>Image: The </a:t>
            </a:r>
            <a:r>
              <a:rPr lang="fr-CA" sz="900" dirty="0" err="1">
                <a:latin typeface="Arial"/>
                <a:cs typeface="Arial"/>
              </a:rPr>
              <a:t>Committee</a:t>
            </a:r>
            <a:r>
              <a:rPr lang="fr-CA" sz="900" dirty="0">
                <a:latin typeface="Arial"/>
                <a:cs typeface="Arial"/>
              </a:rPr>
              <a:t> of Five </a:t>
            </a:r>
            <a:r>
              <a:rPr lang="fr-CA" sz="900" dirty="0" err="1">
                <a:latin typeface="Arial"/>
                <a:cs typeface="Arial"/>
              </a:rPr>
              <a:t>presenting</a:t>
            </a:r>
            <a:r>
              <a:rPr lang="fr-CA" sz="900" dirty="0">
                <a:latin typeface="Arial"/>
                <a:cs typeface="Arial"/>
              </a:rPr>
              <a:t> </a:t>
            </a:r>
            <a:r>
              <a:rPr lang="fr-CA" sz="900" dirty="0" err="1">
                <a:latin typeface="Arial"/>
                <a:cs typeface="Arial"/>
              </a:rPr>
              <a:t>their</a:t>
            </a:r>
            <a:r>
              <a:rPr lang="fr-CA" sz="900" dirty="0">
                <a:latin typeface="Arial"/>
                <a:cs typeface="Arial"/>
              </a:rPr>
              <a:t> </a:t>
            </a:r>
            <a:r>
              <a:rPr lang="fr-CA" sz="900" dirty="0" err="1">
                <a:latin typeface="Arial"/>
                <a:cs typeface="Arial"/>
              </a:rPr>
              <a:t>Declaration</a:t>
            </a:r>
            <a:r>
              <a:rPr lang="fr-CA" sz="900" dirty="0">
                <a:latin typeface="Arial"/>
                <a:cs typeface="Arial"/>
              </a:rPr>
              <a:t> of Independence to the </a:t>
            </a:r>
            <a:r>
              <a:rPr lang="fr-CA" sz="900" dirty="0" err="1">
                <a:latin typeface="Arial"/>
                <a:cs typeface="Arial"/>
              </a:rPr>
              <a:t>Congress</a:t>
            </a:r>
            <a:r>
              <a:rPr lang="fr-CA" sz="900" dirty="0">
                <a:latin typeface="Arial"/>
                <a:cs typeface="Arial"/>
              </a:rPr>
              <a:t> on June 28, 1776. A painting of </a:t>
            </a:r>
            <a:r>
              <a:rPr lang="fr-CA" dirty="0"/>
              <a:t>John Trumbull, 1819. U.S. Capitol, public </a:t>
            </a:r>
            <a:r>
              <a:rPr lang="fr-CA" dirty="0" err="1"/>
              <a:t>domain</a:t>
            </a:r>
            <a:r>
              <a:rPr lang="fr-CA" dirty="0"/>
              <a:t>, </a:t>
            </a:r>
            <a:r>
              <a:rPr lang="fr-CA" dirty="0">
                <a:hlinkClick r:id="rId3"/>
              </a:rPr>
              <a:t>https://commons.wikimedia.org/w/index.php?curid=180069</a:t>
            </a:r>
            <a:r>
              <a:rPr lang="fr-CA" dirty="0"/>
              <a:t> </a:t>
            </a:r>
            <a:endParaRPr lang="fr-CA" sz="9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a:t>
            </a:fld>
            <a:endParaRPr lang="fr-CA"/>
          </a:p>
        </p:txBody>
      </p:sp>
    </p:spTree>
    <p:extLst>
      <p:ext uri="{BB962C8B-B14F-4D97-AF65-F5344CB8AC3E}">
        <p14:creationId xmlns:p14="http://schemas.microsoft.com/office/powerpoint/2010/main" val="358039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Arial"/>
                <a:ea typeface="Times New Roman" panose="02020603050405020304" pitchFamily="18" charset="0"/>
                <a:cs typeface="Arial"/>
              </a:rPr>
              <a:t>INFORMATION FOR STUDENTS </a:t>
            </a:r>
          </a:p>
          <a:p>
            <a:endParaRPr lang="fr-CA" b="1" cap="small" dirty="0">
              <a:latin typeface="Arial" panose="020B060402020202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government</a:t>
            </a:r>
            <a:r>
              <a:rPr lang="fr-CA" dirty="0">
                <a:latin typeface="Arial"/>
                <a:ea typeface="Calibri" panose="020F0502020204030204" pitchFamily="34" charset="0"/>
                <a:cs typeface="Arial"/>
              </a:rPr>
              <a:t> and the provincial </a:t>
            </a:r>
            <a:r>
              <a:rPr lang="fr-CA" dirty="0" err="1">
                <a:latin typeface="Arial"/>
                <a:ea typeface="Calibri" panose="020F0502020204030204" pitchFamily="34" charset="0"/>
                <a:cs typeface="Arial"/>
              </a:rPr>
              <a:t>governments</a:t>
            </a:r>
            <a:r>
              <a:rPr lang="fr-CA" dirty="0">
                <a:latin typeface="Arial"/>
                <a:ea typeface="Calibri" panose="020F0502020204030204" pitchFamily="34" charset="0"/>
                <a:cs typeface="Arial"/>
              </a:rPr>
              <a:t> in </a:t>
            </a:r>
            <a:r>
              <a:rPr lang="fr-CA" dirty="0" err="1">
                <a:latin typeface="Arial"/>
                <a:ea typeface="Calibri" panose="020F0502020204030204" pitchFamily="34" charset="0"/>
                <a:cs typeface="Arial"/>
              </a:rPr>
              <a:t>each</a:t>
            </a:r>
            <a:r>
              <a:rPr lang="fr-CA" dirty="0">
                <a:latin typeface="Arial"/>
                <a:ea typeface="Calibri" panose="020F0502020204030204" pitchFamily="34" charset="0"/>
                <a:cs typeface="Arial"/>
              </a:rPr>
              <a:t> province have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powers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legislative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executive</a:t>
            </a:r>
            <a:r>
              <a:rPr lang="fr-CA" dirty="0">
                <a:latin typeface="Arial"/>
                <a:ea typeface="Calibri" panose="020F0502020204030204" pitchFamily="34" charset="0"/>
                <a:cs typeface="Arial"/>
              </a:rPr>
              <a:t> and </a:t>
            </a:r>
            <a:r>
              <a:rPr lang="fr-CA" dirty="0" err="1">
                <a:latin typeface="Arial"/>
                <a:ea typeface="Calibri" panose="020F0502020204030204" pitchFamily="34" charset="0"/>
                <a:cs typeface="Arial"/>
              </a:rPr>
              <a:t>judicial</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powers</a:t>
            </a:r>
            <a:r>
              <a:rPr lang="fr-CA" dirty="0">
                <a:latin typeface="Arial"/>
                <a:ea typeface="Calibri" panose="020F0502020204030204" pitchFamily="34" charset="0"/>
                <a:cs typeface="Arial"/>
              </a:rPr>
              <a:t> are </a:t>
            </a:r>
            <a:r>
              <a:rPr lang="fr-CA" dirty="0" err="1">
                <a:latin typeface="Arial"/>
                <a:ea typeface="Calibri" panose="020F0502020204030204" pitchFamily="34" charset="0"/>
                <a:cs typeface="Arial"/>
              </a:rPr>
              <a:t>sometimes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called</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branches. </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But 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and provincial </a:t>
            </a:r>
            <a:r>
              <a:rPr lang="fr-CA" dirty="0" err="1">
                <a:latin typeface="Arial"/>
                <a:ea typeface="Calibri" panose="020F0502020204030204" pitchFamily="34" charset="0"/>
                <a:cs typeface="Arial"/>
              </a:rPr>
              <a:t>governments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don’t</a:t>
            </a:r>
            <a:r>
              <a:rPr lang="fr-CA" dirty="0">
                <a:latin typeface="Arial"/>
                <a:ea typeface="Calibri" panose="020F0502020204030204" pitchFamily="34" charset="0"/>
                <a:cs typeface="Arial"/>
              </a:rPr>
              <a:t> have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areas of </a:t>
            </a:r>
            <a:r>
              <a:rPr lang="fr-CA" dirty="0" err="1">
                <a:latin typeface="Arial"/>
                <a:ea typeface="Calibri" panose="020F0502020204030204" pitchFamily="34" charset="0"/>
                <a:cs typeface="Arial"/>
              </a:rPr>
              <a:t>responsibility</a:t>
            </a:r>
            <a:r>
              <a:rPr lang="fr-CA" dirty="0">
                <a:latin typeface="Arial"/>
                <a:ea typeface="Calibri" panose="020F0502020204030204" pitchFamily="34" charset="0"/>
                <a:cs typeface="Arial"/>
              </a:rPr>
              <a:t>.</a:t>
            </a:r>
          </a:p>
          <a:p>
            <a:pPr defTabSz="960681">
              <a:defRPr/>
            </a:pPr>
            <a:endParaRPr lang="fr-CA" dirty="0">
              <a:latin typeface="Arial"/>
              <a:ea typeface="Calibri" panose="020F0502020204030204" pitchFamily="34" charset="0"/>
              <a:cs typeface="Arial"/>
            </a:endParaRPr>
          </a:p>
          <a:p>
            <a:pPr defTabSz="960681">
              <a:defRPr/>
            </a:pPr>
            <a:r>
              <a:rPr lang="fr-CA" dirty="0">
                <a:latin typeface="Arial"/>
                <a:ea typeface="Calibri" panose="020F0502020204030204" pitchFamily="34" charset="0"/>
                <a:cs typeface="Arial"/>
              </a:rPr>
              <a:t>For </a:t>
            </a:r>
            <a:r>
              <a:rPr lang="fr-CA" dirty="0" err="1">
                <a:latin typeface="Arial"/>
                <a:ea typeface="Calibri" panose="020F0502020204030204" pitchFamily="34" charset="0"/>
                <a:cs typeface="Arial"/>
              </a:rPr>
              <a:t>example</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government</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responsible</a:t>
            </a:r>
            <a:r>
              <a:rPr lang="fr-CA" dirty="0">
                <a:latin typeface="Arial"/>
                <a:ea typeface="Calibri" panose="020F0502020204030204" pitchFamily="34" charset="0"/>
                <a:cs typeface="Arial"/>
              </a:rPr>
              <a:t> for </a:t>
            </a:r>
            <a:r>
              <a:rPr lang="fr-CA" dirty="0" err="1">
                <a:latin typeface="Arial"/>
                <a:ea typeface="Calibri" panose="020F0502020204030204" pitchFamily="34" charset="0"/>
                <a:cs typeface="Arial"/>
              </a:rPr>
              <a:t>these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things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among</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others</a:t>
            </a:r>
            <a:r>
              <a:rPr lang="fr-CA" dirty="0">
                <a:latin typeface="Arial"/>
                <a:ea typeface="Calibri" panose="020F0502020204030204" pitchFamily="34" charset="0"/>
                <a:cs typeface="Arial"/>
              </a:rPr>
              <a:t>:</a:t>
            </a:r>
          </a:p>
          <a:p>
            <a:pPr marL="179705" indent="-179705" defTabSz="960681">
              <a:buFont typeface="Arial" panose="020B0604020202020204" pitchFamily="34" charset="0"/>
              <a:buChar char="•"/>
              <a:defRPr/>
            </a:pPr>
            <a:r>
              <a:rPr lang="fr-CA" dirty="0">
                <a:latin typeface="Arial"/>
                <a:ea typeface="Calibri" panose="020F0502020204030204" pitchFamily="34" charset="0"/>
                <a:cs typeface="Arial"/>
              </a:rPr>
              <a:t>the </a:t>
            </a:r>
            <a:r>
              <a:rPr lang="fr-CA" dirty="0" err="1">
                <a:latin typeface="Arial"/>
                <a:ea typeface="Calibri" panose="020F0502020204030204" pitchFamily="34" charset="0"/>
                <a:cs typeface="Arial"/>
              </a:rPr>
              <a:t>army</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there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only</a:t>
            </a:r>
            <a:r>
              <a:rPr lang="fr-CA" dirty="0">
                <a:latin typeface="Arial"/>
                <a:ea typeface="Calibri" panose="020F0502020204030204" pitchFamily="34" charset="0"/>
                <a:cs typeface="Arial"/>
              </a:rPr>
              <a:t> one </a:t>
            </a:r>
            <a:r>
              <a:rPr lang="fr-CA" dirty="0" err="1">
                <a:latin typeface="Arial"/>
                <a:ea typeface="Calibri" panose="020F0502020204030204" pitchFamily="34" charset="0"/>
                <a:cs typeface="Arial"/>
              </a:rPr>
              <a:t>army</a:t>
            </a:r>
            <a:r>
              <a:rPr lang="fr-CA" dirty="0">
                <a:latin typeface="Arial"/>
                <a:ea typeface="Calibri" panose="020F0502020204030204" pitchFamily="34" charset="0"/>
                <a:cs typeface="Arial"/>
              </a:rPr>
              <a:t> for all of Canada)</a:t>
            </a: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banks</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money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used</a:t>
            </a:r>
            <a:r>
              <a:rPr lang="fr-CA" dirty="0">
                <a:latin typeface="Arial"/>
                <a:ea typeface="Calibri" panose="020F0502020204030204" pitchFamily="34" charset="0"/>
                <a:cs typeface="Arial"/>
              </a:rPr>
              <a:t> all </a:t>
            </a:r>
            <a:r>
              <a:rPr lang="fr-CA" dirty="0" err="1">
                <a:latin typeface="Arial"/>
                <a:ea typeface="Calibri" panose="020F0502020204030204" pitchFamily="34" charset="0"/>
                <a:cs typeface="Arial"/>
              </a:rPr>
              <a:t>across</a:t>
            </a:r>
            <a:r>
              <a:rPr lang="fr-CA" dirty="0">
                <a:latin typeface="Arial"/>
                <a:ea typeface="Calibri" panose="020F0502020204030204" pitchFamily="34" charset="0"/>
                <a:cs typeface="Arial"/>
              </a:rPr>
              <a:t> Canada)</a:t>
            </a:r>
          </a:p>
          <a:p>
            <a:pPr marL="180128" indent="-180128" defTabSz="960681">
              <a:buFont typeface="Arial" panose="020B0604020202020204" pitchFamily="34" charset="0"/>
              <a:buChar char="•"/>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For </a:t>
            </a:r>
            <a:r>
              <a:rPr lang="fr-CA" dirty="0" err="1">
                <a:latin typeface="Arial"/>
                <a:ea typeface="Calibri" panose="020F0502020204030204" pitchFamily="34" charset="0"/>
                <a:cs typeface="Arial"/>
              </a:rPr>
              <a:t>example</a:t>
            </a:r>
            <a:r>
              <a:rPr lang="fr-CA" dirty="0">
                <a:latin typeface="Arial"/>
                <a:ea typeface="Calibri" panose="020F0502020204030204" pitchFamily="34" charset="0"/>
                <a:cs typeface="Arial"/>
              </a:rPr>
              <a:t>, provinces are </a:t>
            </a:r>
            <a:r>
              <a:rPr lang="fr-CA" dirty="0" err="1">
                <a:latin typeface="Arial"/>
                <a:ea typeface="Calibri" panose="020F0502020204030204" pitchFamily="34" charset="0"/>
                <a:cs typeface="Arial"/>
              </a:rPr>
              <a:t>responsible</a:t>
            </a:r>
            <a:r>
              <a:rPr lang="fr-CA" dirty="0">
                <a:latin typeface="Arial"/>
                <a:ea typeface="Calibri" panose="020F0502020204030204" pitchFamily="34" charset="0"/>
                <a:cs typeface="Arial"/>
              </a:rPr>
              <a:t> for </a:t>
            </a:r>
            <a:r>
              <a:rPr lang="fr-CA" dirty="0" err="1">
                <a:latin typeface="Arial"/>
                <a:ea typeface="Calibri" panose="020F0502020204030204" pitchFamily="34" charset="0"/>
                <a:cs typeface="Arial"/>
              </a:rPr>
              <a:t>these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things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among</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others</a:t>
            </a:r>
            <a:r>
              <a:rPr lang="fr-CA" dirty="0">
                <a:latin typeface="Arial"/>
                <a:ea typeface="Calibri" panose="020F0502020204030204" pitchFamily="34" charset="0"/>
                <a:cs typeface="Arial"/>
              </a:rPr>
              <a:t>:</a:t>
            </a: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hospitals</a:t>
            </a:r>
            <a:endParaRPr lang="fr-CA" dirty="0">
              <a:latin typeface="Arial"/>
              <a:ea typeface="Calibri" panose="020F0502020204030204" pitchFamily="34" charset="0"/>
              <a:cs typeface="Arial"/>
            </a:endParaRP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schools</a:t>
            </a: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a:ea typeface="Calibri" panose="020F0502020204030204" pitchFamily="34" charset="0"/>
                <a:cs typeface="Arial"/>
              </a:rPr>
              <a:t>SOURCES :</a:t>
            </a:r>
          </a:p>
          <a:p>
            <a:pPr marL="171450" indent="-171450" defTabSz="960681">
              <a:buFont typeface="Arial" panose="020B0604020202020204" pitchFamily="34" charset="0"/>
              <a:buChar char="•"/>
              <a:defRPr/>
            </a:pPr>
            <a:r>
              <a:rPr lang="fr-CA" sz="900" i="1" dirty="0">
                <a:latin typeface="Arial"/>
                <a:cs typeface="Arial"/>
              </a:rPr>
              <a:t>Constitution </a:t>
            </a:r>
            <a:r>
              <a:rPr lang="fr-CA" sz="900" i="1" dirty="0" err="1">
                <a:latin typeface="Arial"/>
                <a:cs typeface="Arial"/>
              </a:rPr>
              <a:t>Act</a:t>
            </a:r>
            <a:r>
              <a:rPr lang="fr-CA" sz="900" i="1" dirty="0">
                <a:latin typeface="Arial"/>
                <a:cs typeface="Arial"/>
              </a:rPr>
              <a:t>, 1867, </a:t>
            </a:r>
            <a:r>
              <a:rPr lang="fr-CA" sz="900" dirty="0">
                <a:latin typeface="Arial"/>
                <a:cs typeface="Arial"/>
              </a:rPr>
              <a:t>30 &amp; 31 </a:t>
            </a:r>
            <a:r>
              <a:rPr lang="fr-CA" sz="900" dirty="0" err="1">
                <a:latin typeface="Arial"/>
                <a:cs typeface="Arial"/>
              </a:rPr>
              <a:t>Vict</a:t>
            </a:r>
            <a:r>
              <a:rPr lang="fr-CA" sz="900" dirty="0">
                <a:latin typeface="Arial"/>
                <a:cs typeface="Arial"/>
              </a:rPr>
              <a:t> c 3, (U.K.) </a:t>
            </a:r>
            <a:r>
              <a:rPr lang="fr-CA" sz="900" dirty="0" err="1">
                <a:latin typeface="Arial"/>
                <a:cs typeface="Arial"/>
              </a:rPr>
              <a:t>reproduced</a:t>
            </a:r>
            <a:r>
              <a:rPr lang="fr-CA" sz="900" dirty="0">
                <a:latin typeface="Arial"/>
                <a:cs typeface="Arial"/>
              </a:rPr>
              <a:t> in RSC 1985, Appendix II, n°5, arts 91 (7) (15), 92 (7) and 93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 FOR STUDENTS</a:t>
            </a: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1100" b="1" dirty="0" err="1">
                <a:latin typeface="Arial"/>
                <a:ea typeface="Calibri" panose="020F0502020204030204" pitchFamily="34" charset="0"/>
                <a:cs typeface="Arial"/>
              </a:rPr>
              <a:t>Legislative</a:t>
            </a:r>
            <a:r>
              <a:rPr lang="fr-CA" sz="1100" b="1" dirty="0">
                <a:latin typeface="Arial"/>
                <a:ea typeface="Calibri" panose="020F0502020204030204" pitchFamily="34" charset="0"/>
                <a:cs typeface="Arial"/>
              </a:rPr>
              <a:t> </a:t>
            </a:r>
            <a:r>
              <a:rPr lang="fr-CA" sz="1100" b="1" dirty="0" err="1">
                <a:latin typeface="Arial"/>
                <a:ea typeface="Calibri" panose="020F0502020204030204" pitchFamily="34" charset="0"/>
                <a:cs typeface="Arial"/>
              </a:rPr>
              <a:t>branch</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b="1" i="1" dirty="0" err="1">
                <a:latin typeface="Arial"/>
                <a:ea typeface="Calibri" panose="020F0502020204030204" pitchFamily="34" charset="0"/>
                <a:cs typeface="Arial"/>
              </a:rPr>
              <a:t>Creates</a:t>
            </a:r>
            <a:r>
              <a:rPr lang="fr-CA" sz="1100" b="1" i="1"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p>
          <a:p>
            <a:pPr marL="181610" indent="-181610">
              <a:buFont typeface="Wingdings" panose="05000000000000000000" pitchFamily="2" charset="2"/>
              <a:buChar char="q"/>
            </a:pPr>
            <a:r>
              <a:rPr lang="fr-CA" sz="1100" dirty="0">
                <a:latin typeface="Arial"/>
                <a:ea typeface="Calibri" panose="020F0502020204030204" pitchFamily="34" charset="0"/>
                <a:cs typeface="Arial"/>
              </a:rPr>
              <a:t>The power to </a:t>
            </a:r>
            <a:r>
              <a:rPr lang="fr-CA" sz="1100" dirty="0" err="1">
                <a:latin typeface="Arial"/>
                <a:ea typeface="Calibri" panose="020F0502020204030204" pitchFamily="34" charset="0"/>
                <a:cs typeface="Arial"/>
              </a:rPr>
              <a:t>legislate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exercised</a:t>
            </a:r>
            <a:r>
              <a:rPr lang="fr-CA" sz="1100" dirty="0">
                <a:latin typeface="Arial"/>
                <a:ea typeface="Calibri" panose="020F0502020204030204" pitchFamily="34" charset="0"/>
                <a:cs typeface="Arial"/>
              </a:rPr>
              <a:t> by </a:t>
            </a:r>
            <a:r>
              <a:rPr lang="fr-CA" sz="1100" b="1" dirty="0" err="1">
                <a:latin typeface="Arial"/>
                <a:ea typeface="Calibri" panose="020F0502020204030204" pitchFamily="34" charset="0"/>
                <a:cs typeface="Arial"/>
              </a:rPr>
              <a:t>elected</a:t>
            </a:r>
            <a:r>
              <a:rPr lang="fr-CA" sz="1100" b="1" dirty="0">
                <a:latin typeface="Arial"/>
                <a:ea typeface="Calibri" panose="020F0502020204030204" pitchFamily="34" charset="0"/>
                <a:cs typeface="Arial"/>
              </a:rPr>
              <a:t> </a:t>
            </a:r>
            <a:r>
              <a:rPr lang="fr-CA" sz="1100" b="1" dirty="0" err="1">
                <a:latin typeface="Arial"/>
                <a:ea typeface="Calibri" panose="020F0502020204030204" pitchFamily="34" charset="0"/>
                <a:cs typeface="Arial"/>
              </a:rPr>
              <a:t>representatives</a:t>
            </a:r>
            <a:r>
              <a:rPr lang="fr-CA" sz="1100" b="1" dirty="0">
                <a:latin typeface="Arial"/>
                <a:ea typeface="Calibri" panose="020F0502020204030204" pitchFamily="34" charset="0"/>
                <a:cs typeface="Arial"/>
              </a:rPr>
              <a:t> of all the parties</a:t>
            </a:r>
            <a:r>
              <a:rPr lang="fr-CA" sz="1100" dirty="0">
                <a:latin typeface="Arial"/>
                <a:ea typeface="Calibri" panose="020F0502020204030204" pitchFamily="34" charset="0"/>
                <a:cs typeface="Arial"/>
              </a:rPr>
              <a:t>. First,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are </a:t>
            </a:r>
            <a:r>
              <a:rPr lang="fr-CA" sz="1100" dirty="0" err="1">
                <a:latin typeface="Arial"/>
                <a:ea typeface="Calibri" panose="020F0502020204030204" pitchFamily="34" charset="0"/>
                <a:cs typeface="Arial"/>
              </a:rPr>
              <a:t>drafted</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Then</a:t>
            </a:r>
            <a:r>
              <a:rPr lang="fr-CA" sz="1100" dirty="0">
                <a:latin typeface="Arial"/>
                <a:ea typeface="Calibri" panose="020F0502020204030204" pitchFamily="34" charset="0"/>
                <a:cs typeface="Arial"/>
              </a:rPr>
              <a:t> the </a:t>
            </a:r>
            <a:r>
              <a:rPr lang="fr-CA" sz="1100" dirty="0" err="1">
                <a:latin typeface="Arial"/>
                <a:ea typeface="Calibri" panose="020F0502020204030204" pitchFamily="34" charset="0"/>
                <a:cs typeface="Arial"/>
              </a:rPr>
              <a:t>representatives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debate</a:t>
            </a:r>
            <a:r>
              <a:rPr lang="fr-CA" sz="1100" dirty="0">
                <a:latin typeface="Arial"/>
                <a:ea typeface="Calibri" panose="020F0502020204030204" pitchFamily="34" charset="0"/>
                <a:cs typeface="Arial"/>
              </a:rPr>
              <a:t> and vote on the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 draft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becomes</a:t>
            </a:r>
            <a:r>
              <a:rPr lang="fr-CA" sz="1100" dirty="0">
                <a:latin typeface="Arial"/>
                <a:ea typeface="Calibri" panose="020F0502020204030204" pitchFamily="34" charset="0"/>
                <a:cs typeface="Arial"/>
              </a:rPr>
              <a:t> an </a:t>
            </a:r>
            <a:r>
              <a:rPr lang="fr-CA" sz="1100" dirty="0" err="1">
                <a:latin typeface="Arial"/>
                <a:ea typeface="Calibri" panose="020F0502020204030204" pitchFamily="34" charset="0"/>
                <a:cs typeface="Arial"/>
              </a:rPr>
              <a:t>actual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if the </a:t>
            </a:r>
            <a:r>
              <a:rPr lang="fr-CA" sz="1100" b="1" dirty="0" err="1">
                <a:latin typeface="Arial"/>
                <a:ea typeface="Calibri" panose="020F0502020204030204" pitchFamily="34" charset="0"/>
                <a:cs typeface="Arial"/>
              </a:rPr>
              <a:t>majority</a:t>
            </a:r>
            <a:r>
              <a:rPr lang="fr-CA" sz="1100" b="1"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representatives</a:t>
            </a:r>
            <a:r>
              <a:rPr lang="fr-CA" sz="1100" dirty="0">
                <a:latin typeface="Arial"/>
                <a:ea typeface="Calibri" panose="020F0502020204030204" pitchFamily="34" charset="0"/>
                <a:cs typeface="Arial"/>
              </a:rPr>
              <a:t> vote in </a:t>
            </a:r>
            <a:r>
              <a:rPr lang="fr-CA" sz="1100" dirty="0" err="1">
                <a:latin typeface="Arial"/>
                <a:ea typeface="Calibri" panose="020F0502020204030204" pitchFamily="34" charset="0"/>
                <a:cs typeface="Arial"/>
              </a:rPr>
              <a:t>favour</a:t>
            </a:r>
            <a:r>
              <a:rPr lang="fr-CA" sz="1100" dirty="0">
                <a:latin typeface="Arial"/>
                <a:ea typeface="Calibri" panose="020F0502020204030204" pitchFamily="34" charset="0"/>
                <a:cs typeface="Arial"/>
              </a:rPr>
              <a:t> of </a:t>
            </a:r>
            <a:r>
              <a:rPr lang="fr-CA" sz="1100" dirty="0" err="1">
                <a:latin typeface="Arial"/>
                <a:ea typeface="Calibri" panose="020F0502020204030204" pitchFamily="34" charset="0"/>
                <a:cs typeface="Arial"/>
              </a:rPr>
              <a:t>it</a:t>
            </a:r>
            <a:r>
              <a:rPr lang="fr-CA" sz="1100" dirty="0">
                <a:latin typeface="Arial"/>
                <a:ea typeface="Calibri" panose="020F0502020204030204" pitchFamily="34" charset="0"/>
                <a:cs typeface="Arial"/>
              </a:rPr>
              <a:t>. </a:t>
            </a:r>
          </a:p>
          <a:p>
            <a:pPr marL="849630" lvl="1" indent="-363855">
              <a:buFont typeface="Wingdings" panose="05000000000000000000" pitchFamily="2" charset="2"/>
              <a:buChar char="v"/>
            </a:pPr>
            <a:r>
              <a:rPr lang="fr-CA" sz="1100" b="1" dirty="0">
                <a:latin typeface="Arial"/>
                <a:cs typeface="Arial"/>
              </a:rPr>
              <a:t>Canada (</a:t>
            </a:r>
            <a:r>
              <a:rPr lang="fr-CA" sz="1100" b="1" dirty="0" err="1">
                <a:latin typeface="Arial"/>
                <a:cs typeface="Arial"/>
              </a:rPr>
              <a:t>federal</a:t>
            </a:r>
            <a:r>
              <a:rPr lang="fr-CA" sz="1100" b="1" dirty="0">
                <a:latin typeface="Arial"/>
                <a:cs typeface="Arial"/>
              </a:rPr>
              <a:t>)</a:t>
            </a:r>
            <a:br>
              <a:rPr lang="fr-CA" sz="1100" b="1" dirty="0">
                <a:latin typeface="Arial" panose="020B0604020202020204" pitchFamily="34" charset="0"/>
                <a:cs typeface="Arial" panose="020B0604020202020204" pitchFamily="34" charset="0"/>
              </a:rPr>
            </a:br>
            <a:r>
              <a:rPr lang="fr-CA" sz="1100" dirty="0">
                <a:latin typeface="Arial"/>
                <a:cs typeface="Arial"/>
              </a:rPr>
              <a:t>Laws are </a:t>
            </a:r>
            <a:r>
              <a:rPr lang="fr-CA" sz="1100" dirty="0" err="1">
                <a:latin typeface="Arial"/>
                <a:cs typeface="Arial"/>
              </a:rPr>
              <a:t>voted</a:t>
            </a:r>
            <a:r>
              <a:rPr lang="fr-CA" sz="1100" dirty="0">
                <a:latin typeface="Arial"/>
                <a:cs typeface="Arial"/>
              </a:rPr>
              <a:t> on in the House of Commons and in the </a:t>
            </a:r>
            <a:r>
              <a:rPr lang="fr-CA" sz="1100" dirty="0" err="1">
                <a:latin typeface="Arial"/>
                <a:cs typeface="Arial"/>
              </a:rPr>
              <a:t>Senate</a:t>
            </a:r>
            <a:r>
              <a:rPr lang="fr-CA" sz="1100" dirty="0">
                <a:latin typeface="Arial"/>
                <a:cs typeface="Arial"/>
              </a:rPr>
              <a:t>, </a:t>
            </a:r>
            <a:r>
              <a:rPr lang="fr-CA" sz="1100" dirty="0" err="1">
                <a:latin typeface="Arial"/>
                <a:cs typeface="Arial"/>
              </a:rPr>
              <a:t>which</a:t>
            </a:r>
            <a:r>
              <a:rPr lang="fr-CA" sz="1100" dirty="0">
                <a:latin typeface="Arial"/>
                <a:cs typeface="Arial"/>
              </a:rPr>
              <a:t> are in Ottawa.   </a:t>
            </a:r>
          </a:p>
          <a:p>
            <a:pPr marL="849675" lvl="1" indent="-364147">
              <a:buFont typeface="Wingdings" panose="05000000000000000000" pitchFamily="2" charset="2"/>
              <a:buChar char="v"/>
            </a:pPr>
            <a:endParaRPr lang="fr-CA" sz="1100" dirty="0">
              <a:latin typeface="Arial" panose="020B0604020202020204" pitchFamily="34" charset="0"/>
              <a:cs typeface="Arial" panose="020B0604020202020204" pitchFamily="34" charset="0"/>
            </a:endParaRPr>
          </a:p>
          <a:p>
            <a:pPr marL="849630" lvl="1" indent="-363855">
              <a:buFont typeface="Wingdings" panose="05000000000000000000" pitchFamily="2" charset="2"/>
              <a:buChar char="v"/>
            </a:pPr>
            <a:r>
              <a:rPr lang="fr-CA" sz="1100" b="1" dirty="0" err="1">
                <a:latin typeface="Arial"/>
                <a:cs typeface="Arial"/>
              </a:rPr>
              <a:t>Quebec</a:t>
            </a:r>
            <a:r>
              <a:rPr lang="fr-CA" sz="1100" b="1" dirty="0">
                <a:latin typeface="Arial"/>
                <a:cs typeface="Arial"/>
              </a:rPr>
              <a:t> (province)</a:t>
            </a:r>
            <a:br>
              <a:rPr lang="fr-CA" sz="1100" b="1" dirty="0">
                <a:latin typeface="Arial" panose="020B0604020202020204" pitchFamily="34" charset="0"/>
                <a:cs typeface="Arial" panose="020B0604020202020204" pitchFamily="34" charset="0"/>
              </a:rPr>
            </a:br>
            <a:r>
              <a:rPr lang="fr-CA" sz="1100" dirty="0">
                <a:latin typeface="Arial"/>
                <a:cs typeface="Arial"/>
              </a:rPr>
              <a:t>Laws are </a:t>
            </a:r>
            <a:r>
              <a:rPr lang="fr-CA" sz="1100" dirty="0" err="1">
                <a:latin typeface="Arial"/>
                <a:cs typeface="Arial"/>
              </a:rPr>
              <a:t>voted</a:t>
            </a:r>
            <a:r>
              <a:rPr lang="fr-CA" sz="1100" dirty="0">
                <a:latin typeface="Arial"/>
                <a:cs typeface="Arial"/>
              </a:rPr>
              <a:t> on in the national </a:t>
            </a:r>
            <a:r>
              <a:rPr lang="fr-CA" sz="1100" dirty="0" err="1">
                <a:latin typeface="Arial"/>
                <a:cs typeface="Arial"/>
              </a:rPr>
              <a:t>assembly</a:t>
            </a:r>
            <a:r>
              <a:rPr lang="fr-CA" sz="1100" dirty="0">
                <a:latin typeface="Arial"/>
                <a:cs typeface="Arial"/>
              </a:rPr>
              <a:t> in </a:t>
            </a:r>
            <a:r>
              <a:rPr lang="fr-CA" sz="1100" dirty="0" err="1">
                <a:latin typeface="Arial"/>
                <a:cs typeface="Arial"/>
              </a:rPr>
              <a:t>Quebec</a:t>
            </a:r>
            <a:r>
              <a:rPr lang="fr-CA" sz="1100" dirty="0">
                <a:latin typeface="Arial"/>
                <a:cs typeface="Arial"/>
              </a:rPr>
              <a:t> City.  </a:t>
            </a:r>
          </a:p>
          <a:p>
            <a:pPr marL="485140"/>
            <a:r>
              <a:rPr lang="fr-CA" sz="1100" b="1" dirty="0">
                <a:latin typeface="Arial"/>
                <a:ea typeface="Calibri" panose="020F0502020204030204" pitchFamily="34" charset="0"/>
                <a:cs typeface="Arial"/>
              </a:rPr>
              <a:t> </a:t>
            </a:r>
            <a:endParaRPr lang="fr-CA" sz="1100" dirty="0">
              <a:latin typeface="Arial"/>
              <a:ea typeface="Calibri" panose="020F0502020204030204" pitchFamily="34" charset="0"/>
              <a:cs typeface="Arial"/>
            </a:endParaRPr>
          </a:p>
          <a:p>
            <a:r>
              <a:rPr lang="fr-CA" sz="1100" b="1" dirty="0">
                <a:latin typeface="Arial"/>
                <a:cs typeface="Arial"/>
              </a:rPr>
              <a:t>OPTIONAL INFORMATION</a:t>
            </a:r>
          </a:p>
          <a:p>
            <a:r>
              <a:rPr lang="fr-CA" sz="1100" dirty="0">
                <a:latin typeface="Arial"/>
                <a:cs typeface="Arial"/>
              </a:rPr>
              <a:t> </a:t>
            </a:r>
          </a:p>
          <a:p>
            <a:r>
              <a:rPr lang="fr-CA" sz="1100" b="1" dirty="0" err="1">
                <a:latin typeface="Arial"/>
                <a:cs typeface="Arial"/>
              </a:rPr>
              <a:t>Senate</a:t>
            </a:r>
            <a:endParaRPr lang="fr-CA" sz="1100" dirty="0">
              <a:latin typeface="Arial"/>
              <a:cs typeface="Arial"/>
            </a:endParaRPr>
          </a:p>
          <a:p>
            <a:pPr marL="181610" indent="-181610">
              <a:buFont typeface="Wingdings" panose="05000000000000000000" pitchFamily="2" charset="2"/>
              <a:buChar char="q"/>
            </a:pPr>
            <a:r>
              <a:rPr lang="en-CA" sz="1100" dirty="0">
                <a:latin typeface="Arial"/>
                <a:cs typeface="Arial"/>
              </a:rPr>
              <a:t>The Senate is a decision-making body that only exists at the federal level. </a:t>
            </a:r>
          </a:p>
          <a:p>
            <a:pPr marL="181610" indent="-181610">
              <a:buFont typeface="Wingdings" panose="05000000000000000000" pitchFamily="2" charset="2"/>
              <a:buChar char="q"/>
            </a:pPr>
            <a:r>
              <a:rPr lang="fr-CA" sz="1100" dirty="0" err="1">
                <a:latin typeface="Arial"/>
                <a:cs typeface="Arial"/>
              </a:rPr>
              <a:t>Senators</a:t>
            </a:r>
            <a:r>
              <a:rPr lang="fr-CA" sz="1100" dirty="0">
                <a:latin typeface="Arial"/>
                <a:cs typeface="Arial"/>
              </a:rPr>
              <a:t> are </a:t>
            </a:r>
            <a:r>
              <a:rPr lang="fr-CA" sz="1100" dirty="0" err="1">
                <a:latin typeface="Arial"/>
                <a:cs typeface="Arial"/>
              </a:rPr>
              <a:t>recommended</a:t>
            </a:r>
            <a:r>
              <a:rPr lang="fr-CA" sz="1100" dirty="0">
                <a:latin typeface="Arial"/>
                <a:cs typeface="Arial"/>
              </a:rPr>
              <a:t> for </a:t>
            </a:r>
            <a:r>
              <a:rPr lang="fr-CA" sz="1100" dirty="0" err="1">
                <a:latin typeface="Arial"/>
                <a:cs typeface="Arial"/>
              </a:rPr>
              <a:t>their</a:t>
            </a:r>
            <a:r>
              <a:rPr lang="fr-CA" sz="1100" dirty="0">
                <a:latin typeface="Arial"/>
                <a:cs typeface="Arial"/>
              </a:rPr>
              <a:t> positions by the Prime </a:t>
            </a:r>
            <a:r>
              <a:rPr lang="fr-CA" sz="1100" dirty="0" err="1">
                <a:latin typeface="Arial"/>
                <a:cs typeface="Arial"/>
              </a:rPr>
              <a:t>Minister</a:t>
            </a:r>
            <a:r>
              <a:rPr lang="fr-CA" sz="1100" dirty="0">
                <a:latin typeface="Arial"/>
                <a:cs typeface="Arial"/>
              </a:rPr>
              <a:t> but are </a:t>
            </a:r>
            <a:r>
              <a:rPr lang="fr-CA" sz="1100" dirty="0" err="1">
                <a:latin typeface="Arial"/>
                <a:cs typeface="Arial"/>
              </a:rPr>
              <a:t>formally</a:t>
            </a:r>
            <a:r>
              <a:rPr lang="fr-CA" sz="1100" dirty="0">
                <a:latin typeface="Arial"/>
                <a:cs typeface="Arial"/>
              </a:rPr>
              <a:t> </a:t>
            </a:r>
            <a:r>
              <a:rPr lang="fr-CA" sz="1100" dirty="0" err="1">
                <a:latin typeface="Arial"/>
                <a:cs typeface="Arial"/>
              </a:rPr>
              <a:t>named</a:t>
            </a:r>
            <a:r>
              <a:rPr lang="fr-CA" sz="1100" dirty="0">
                <a:latin typeface="Arial"/>
                <a:cs typeface="Arial"/>
              </a:rPr>
              <a:t> by the </a:t>
            </a:r>
            <a:r>
              <a:rPr lang="fr-CA" sz="1100" dirty="0" err="1">
                <a:latin typeface="Arial"/>
                <a:cs typeface="Arial"/>
              </a:rPr>
              <a:t>Governor</a:t>
            </a:r>
            <a:r>
              <a:rPr lang="fr-CA" sz="1100" dirty="0">
                <a:latin typeface="Arial"/>
                <a:cs typeface="Arial"/>
              </a:rPr>
              <a:t> General. </a:t>
            </a:r>
            <a:endParaRPr lang="fr-CA" sz="1100"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The main </a:t>
            </a:r>
            <a:r>
              <a:rPr lang="fr-CA" sz="1100" dirty="0" err="1">
                <a:latin typeface="Arial"/>
                <a:cs typeface="Arial"/>
              </a:rPr>
              <a:t>role</a:t>
            </a:r>
            <a:r>
              <a:rPr lang="fr-CA" sz="1100" dirty="0">
                <a:latin typeface="Arial"/>
                <a:cs typeface="Arial"/>
              </a:rPr>
              <a:t> of the </a:t>
            </a:r>
            <a:r>
              <a:rPr lang="fr-CA" sz="1100" dirty="0" err="1">
                <a:latin typeface="Arial"/>
                <a:cs typeface="Arial"/>
              </a:rPr>
              <a:t>Senate</a:t>
            </a:r>
            <a:r>
              <a:rPr lang="fr-CA" sz="1100" dirty="0">
                <a:latin typeface="Arial"/>
                <a:cs typeface="Arial"/>
              </a:rPr>
              <a:t> </a:t>
            </a:r>
            <a:r>
              <a:rPr lang="fr-CA" sz="1100" dirty="0" err="1">
                <a:latin typeface="Arial"/>
                <a:cs typeface="Arial"/>
              </a:rPr>
              <a:t>is</a:t>
            </a:r>
            <a:r>
              <a:rPr lang="fr-CA" sz="1100" dirty="0">
                <a:latin typeface="Arial"/>
                <a:cs typeface="Arial"/>
              </a:rPr>
              <a:t> to </a:t>
            </a:r>
            <a:r>
              <a:rPr lang="fr-CA" sz="1100" dirty="0" err="1">
                <a:latin typeface="Arial"/>
                <a:cs typeface="Arial"/>
              </a:rPr>
              <a:t>study</a:t>
            </a:r>
            <a:r>
              <a:rPr lang="fr-CA" sz="1100" dirty="0">
                <a:latin typeface="Arial"/>
                <a:cs typeface="Arial"/>
              </a:rPr>
              <a:t> and </a:t>
            </a:r>
            <a:r>
              <a:rPr lang="fr-CA" sz="1100" dirty="0" err="1">
                <a:latin typeface="Arial"/>
                <a:cs typeface="Arial"/>
              </a:rPr>
              <a:t>debate</a:t>
            </a:r>
            <a:r>
              <a:rPr lang="fr-CA" sz="1100" dirty="0">
                <a:latin typeface="Arial"/>
                <a:cs typeface="Arial"/>
              </a:rPr>
              <a:t> </a:t>
            </a:r>
            <a:r>
              <a:rPr lang="fr-CA" sz="1100" dirty="0" err="1">
                <a:latin typeface="Arial"/>
                <a:cs typeface="Arial"/>
              </a:rPr>
              <a:t>laws</a:t>
            </a:r>
            <a:r>
              <a:rPr lang="fr-CA" sz="1100" dirty="0">
                <a:latin typeface="Arial"/>
                <a:cs typeface="Arial"/>
              </a:rPr>
              <a:t> </a:t>
            </a:r>
            <a:r>
              <a:rPr lang="fr-CA" sz="1100" dirty="0" err="1">
                <a:latin typeface="Arial"/>
                <a:cs typeface="Arial"/>
              </a:rPr>
              <a:t>proposed</a:t>
            </a:r>
            <a:r>
              <a:rPr lang="fr-CA" sz="1100" dirty="0">
                <a:latin typeface="Arial"/>
                <a:cs typeface="Arial"/>
              </a:rPr>
              <a:t> by the House of Commons. A </a:t>
            </a:r>
            <a:r>
              <a:rPr lang="fr-CA" sz="1100" dirty="0" err="1">
                <a:latin typeface="Arial"/>
                <a:cs typeface="Arial"/>
              </a:rPr>
              <a:t>proposed</a:t>
            </a:r>
            <a:r>
              <a:rPr lang="fr-CA" sz="1100" dirty="0">
                <a:latin typeface="Arial"/>
                <a:cs typeface="Arial"/>
              </a:rPr>
              <a:t> </a:t>
            </a:r>
            <a:r>
              <a:rPr lang="fr-CA" sz="1100" dirty="0" err="1">
                <a:latin typeface="Arial"/>
                <a:cs typeface="Arial"/>
              </a:rPr>
              <a:t>law</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dirty="0" err="1">
                <a:latin typeface="Arial"/>
                <a:cs typeface="Arial"/>
              </a:rPr>
              <a:t>called</a:t>
            </a:r>
            <a:r>
              <a:rPr lang="fr-CA" sz="1100" dirty="0">
                <a:latin typeface="Arial"/>
                <a:cs typeface="Arial"/>
              </a:rPr>
              <a:t> a bill. To </a:t>
            </a:r>
            <a:r>
              <a:rPr lang="fr-CA" sz="1100" dirty="0" err="1">
                <a:latin typeface="Arial"/>
                <a:cs typeface="Arial"/>
              </a:rPr>
              <a:t>become</a:t>
            </a:r>
            <a:r>
              <a:rPr lang="fr-CA" sz="1100" dirty="0">
                <a:latin typeface="Arial"/>
                <a:cs typeface="Arial"/>
              </a:rPr>
              <a:t> a </a:t>
            </a:r>
            <a:r>
              <a:rPr lang="fr-CA" sz="1100" dirty="0" err="1">
                <a:latin typeface="Arial"/>
                <a:cs typeface="Arial"/>
              </a:rPr>
              <a:t>law</a:t>
            </a:r>
            <a:r>
              <a:rPr lang="fr-CA" sz="1100" dirty="0">
                <a:latin typeface="Arial"/>
                <a:cs typeface="Arial"/>
              </a:rPr>
              <a:t>, a bill must </a:t>
            </a:r>
            <a:r>
              <a:rPr lang="fr-CA" sz="1100" dirty="0" err="1">
                <a:latin typeface="Arial"/>
                <a:cs typeface="Arial"/>
              </a:rPr>
              <a:t>be</a:t>
            </a:r>
            <a:r>
              <a:rPr lang="fr-CA" sz="1100" dirty="0">
                <a:latin typeface="Arial"/>
                <a:cs typeface="Arial"/>
              </a:rPr>
              <a:t> </a:t>
            </a:r>
            <a:r>
              <a:rPr lang="fr-CA" sz="1100" dirty="0" err="1">
                <a:latin typeface="Arial"/>
                <a:cs typeface="Arial"/>
              </a:rPr>
              <a:t>adopted</a:t>
            </a:r>
            <a:r>
              <a:rPr lang="fr-CA" sz="1100" dirty="0">
                <a:latin typeface="Arial"/>
                <a:cs typeface="Arial"/>
              </a:rPr>
              <a:t> by </a:t>
            </a:r>
            <a:r>
              <a:rPr lang="fr-CA" sz="1100" dirty="0" err="1">
                <a:latin typeface="Arial"/>
                <a:cs typeface="Arial"/>
              </a:rPr>
              <a:t>both</a:t>
            </a:r>
            <a:r>
              <a:rPr lang="fr-CA" sz="1100" dirty="0">
                <a:latin typeface="Arial"/>
                <a:cs typeface="Arial"/>
              </a:rPr>
              <a:t> the House of Commons and the </a:t>
            </a:r>
            <a:r>
              <a:rPr lang="fr-CA" sz="1100" dirty="0" err="1">
                <a:latin typeface="Arial"/>
                <a:cs typeface="Arial"/>
              </a:rPr>
              <a:t>Senate</a:t>
            </a:r>
            <a:r>
              <a:rPr lang="fr-CA" sz="1100" dirty="0">
                <a:latin typeface="Arial"/>
                <a:cs typeface="Arial"/>
              </a:rPr>
              <a:t> and </a:t>
            </a:r>
            <a:r>
              <a:rPr lang="fr-CA" sz="1100" dirty="0" err="1">
                <a:latin typeface="Arial"/>
                <a:cs typeface="Arial"/>
              </a:rPr>
              <a:t>sanctioned</a:t>
            </a:r>
            <a:r>
              <a:rPr lang="fr-CA" sz="1100" dirty="0">
                <a:latin typeface="Arial"/>
                <a:cs typeface="Arial"/>
              </a:rPr>
              <a:t> (</a:t>
            </a:r>
            <a:r>
              <a:rPr lang="fr-CA" sz="1100" dirty="0" err="1">
                <a:latin typeface="Arial"/>
                <a:cs typeface="Arial"/>
              </a:rPr>
              <a:t>approved</a:t>
            </a:r>
            <a:r>
              <a:rPr lang="fr-CA" sz="1100" dirty="0">
                <a:latin typeface="Arial"/>
                <a:cs typeface="Arial"/>
              </a:rPr>
              <a:t>) by the </a:t>
            </a:r>
            <a:r>
              <a:rPr lang="fr-CA" sz="1100" dirty="0" err="1">
                <a:latin typeface="Arial"/>
                <a:cs typeface="Arial"/>
              </a:rPr>
              <a:t>Governor</a:t>
            </a:r>
            <a:r>
              <a:rPr lang="fr-CA" sz="1100" dirty="0">
                <a:latin typeface="Arial"/>
                <a:cs typeface="Arial"/>
              </a:rPr>
              <a:t> General. </a:t>
            </a:r>
          </a:p>
          <a:p>
            <a:pPr marL="181610" indent="-181610">
              <a:buFont typeface="Wingdings" panose="05000000000000000000" pitchFamily="2" charset="2"/>
              <a:buChar char="q"/>
            </a:pPr>
            <a:r>
              <a:rPr lang="fr-CA" sz="1100" dirty="0">
                <a:latin typeface="Arial"/>
                <a:cs typeface="Arial"/>
              </a:rPr>
              <a:t>In practice, </a:t>
            </a:r>
            <a:r>
              <a:rPr lang="fr-CA" sz="1100" dirty="0" err="1">
                <a:latin typeface="Arial"/>
                <a:cs typeface="Arial"/>
              </a:rPr>
              <a:t>it</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dirty="0" err="1">
                <a:latin typeface="Arial"/>
                <a:cs typeface="Arial"/>
              </a:rPr>
              <a:t>very</a:t>
            </a:r>
            <a:r>
              <a:rPr lang="fr-CA" sz="1100" dirty="0">
                <a:latin typeface="Arial"/>
                <a:cs typeface="Arial"/>
              </a:rPr>
              <a:t> rare for the </a:t>
            </a:r>
            <a:r>
              <a:rPr lang="fr-CA" sz="1100" dirty="0" err="1">
                <a:latin typeface="Arial"/>
                <a:cs typeface="Arial"/>
              </a:rPr>
              <a:t>Senate</a:t>
            </a:r>
            <a:r>
              <a:rPr lang="fr-CA" sz="1100" dirty="0">
                <a:latin typeface="Arial"/>
                <a:cs typeface="Arial"/>
              </a:rPr>
              <a:t> to refuse to </a:t>
            </a:r>
            <a:r>
              <a:rPr lang="fr-CA" sz="1100" dirty="0" err="1">
                <a:latin typeface="Arial"/>
                <a:cs typeface="Arial"/>
              </a:rPr>
              <a:t>adopt</a:t>
            </a:r>
            <a:r>
              <a:rPr lang="fr-CA" sz="1100" dirty="0">
                <a:latin typeface="Arial"/>
                <a:cs typeface="Arial"/>
              </a:rPr>
              <a:t> a bill.   </a:t>
            </a:r>
          </a:p>
          <a:p>
            <a:pPr marL="638810" lvl="1" indent="-181610">
              <a:buFont typeface="Wingdings" panose="05000000000000000000" pitchFamily="2" charset="2"/>
              <a:buChar char="ü"/>
            </a:pPr>
            <a:r>
              <a:rPr lang="fr-FR" sz="1100" dirty="0">
                <a:latin typeface="Arial"/>
                <a:cs typeface="Arial"/>
              </a:rPr>
              <a:t>One </a:t>
            </a:r>
            <a:r>
              <a:rPr lang="fr-FR" sz="1100" dirty="0" err="1">
                <a:latin typeface="Arial"/>
                <a:cs typeface="Arial"/>
              </a:rPr>
              <a:t>example</a:t>
            </a:r>
            <a:r>
              <a:rPr lang="fr-FR" sz="1100" dirty="0">
                <a:latin typeface="Arial"/>
                <a:cs typeface="Arial"/>
              </a:rPr>
              <a:t> of </a:t>
            </a:r>
            <a:r>
              <a:rPr lang="fr-FR" sz="1100" dirty="0" err="1">
                <a:latin typeface="Arial"/>
                <a:cs typeface="Arial"/>
              </a:rPr>
              <a:t>this</a:t>
            </a:r>
            <a:r>
              <a:rPr lang="fr-FR" sz="1100" dirty="0">
                <a:latin typeface="Arial"/>
                <a:cs typeface="Arial"/>
              </a:rPr>
              <a:t> </a:t>
            </a:r>
            <a:r>
              <a:rPr lang="fr-FR" sz="1100" dirty="0" err="1">
                <a:latin typeface="Arial"/>
                <a:cs typeface="Arial"/>
              </a:rPr>
              <a:t>occurred</a:t>
            </a:r>
            <a:r>
              <a:rPr lang="fr-FR" sz="1100" dirty="0">
                <a:latin typeface="Arial"/>
                <a:cs typeface="Arial"/>
              </a:rPr>
              <a:t> in 1991 </a:t>
            </a:r>
            <a:r>
              <a:rPr lang="fr-FR" sz="1100" dirty="0" err="1">
                <a:latin typeface="Arial"/>
                <a:cs typeface="Arial"/>
              </a:rPr>
              <a:t>when</a:t>
            </a:r>
            <a:r>
              <a:rPr lang="fr-FR" sz="1100" dirty="0">
                <a:latin typeface="Arial"/>
                <a:cs typeface="Arial"/>
              </a:rPr>
              <a:t> the </a:t>
            </a:r>
            <a:r>
              <a:rPr lang="fr-FR" sz="1100" dirty="0" err="1">
                <a:latin typeface="Arial"/>
                <a:cs typeface="Arial"/>
              </a:rPr>
              <a:t>Senate</a:t>
            </a:r>
            <a:r>
              <a:rPr lang="fr-FR" sz="1100" dirty="0">
                <a:latin typeface="Arial"/>
                <a:cs typeface="Arial"/>
              </a:rPr>
              <a:t> </a:t>
            </a:r>
            <a:r>
              <a:rPr lang="fr-FR" sz="1100" dirty="0" err="1">
                <a:latin typeface="Arial"/>
                <a:cs typeface="Arial"/>
              </a:rPr>
              <a:t>refused</a:t>
            </a:r>
            <a:r>
              <a:rPr lang="fr-FR" sz="1100" dirty="0">
                <a:latin typeface="Arial"/>
                <a:cs typeface="Arial"/>
              </a:rPr>
              <a:t> to </a:t>
            </a:r>
            <a:r>
              <a:rPr lang="fr-FR" sz="1100" dirty="0" err="1">
                <a:latin typeface="Arial"/>
                <a:cs typeface="Arial"/>
              </a:rPr>
              <a:t>adopt</a:t>
            </a:r>
            <a:r>
              <a:rPr lang="fr-FR" sz="1100" dirty="0">
                <a:latin typeface="Arial"/>
                <a:cs typeface="Arial"/>
              </a:rPr>
              <a:t> a bill </a:t>
            </a:r>
            <a:r>
              <a:rPr lang="fr-FR" sz="1100" dirty="0" err="1">
                <a:latin typeface="Arial"/>
                <a:cs typeface="Arial"/>
              </a:rPr>
              <a:t>dealing</a:t>
            </a:r>
            <a:r>
              <a:rPr lang="fr-FR" sz="1100" dirty="0">
                <a:latin typeface="Arial"/>
                <a:cs typeface="Arial"/>
              </a:rPr>
              <a:t> </a:t>
            </a:r>
            <a:r>
              <a:rPr lang="fr-FR" sz="1100" dirty="0" err="1">
                <a:latin typeface="Arial"/>
                <a:cs typeface="Arial"/>
              </a:rPr>
              <a:t>with</a:t>
            </a:r>
            <a:r>
              <a:rPr lang="fr-FR" sz="1100" dirty="0">
                <a:latin typeface="Arial"/>
                <a:cs typeface="Arial"/>
              </a:rPr>
              <a:t> abortion, Bill </a:t>
            </a:r>
            <a:r>
              <a:rPr lang="fr-FR" sz="1100" baseline="0" dirty="0">
                <a:latin typeface="Arial"/>
                <a:cs typeface="Arial"/>
              </a:rPr>
              <a:t>C-43, </a:t>
            </a:r>
            <a:r>
              <a:rPr lang="fr-FR" sz="1100" baseline="0" dirty="0" err="1">
                <a:latin typeface="Arial"/>
                <a:cs typeface="Arial"/>
              </a:rPr>
              <a:t>which</a:t>
            </a:r>
            <a:r>
              <a:rPr lang="fr-FR" sz="1100" baseline="0" dirty="0">
                <a:latin typeface="Arial"/>
                <a:cs typeface="Arial"/>
              </a:rPr>
              <a:t> </a:t>
            </a:r>
            <a:r>
              <a:rPr lang="fr-FR" sz="1100" baseline="0" dirty="0" err="1">
                <a:latin typeface="Arial"/>
                <a:cs typeface="Arial"/>
              </a:rPr>
              <a:t>arose</a:t>
            </a:r>
            <a:r>
              <a:rPr lang="fr-FR" sz="1100" baseline="0" dirty="0">
                <a:latin typeface="Arial"/>
                <a:cs typeface="Arial"/>
              </a:rPr>
              <a:t> out of the court case </a:t>
            </a:r>
            <a:r>
              <a:rPr lang="fr-FR" sz="1100" i="1" baseline="0" dirty="0">
                <a:latin typeface="Arial"/>
                <a:cs typeface="Arial"/>
              </a:rPr>
              <a:t>Daigle</a:t>
            </a:r>
            <a:r>
              <a:rPr lang="fr-FR" sz="1100" baseline="0" dirty="0">
                <a:latin typeface="Arial"/>
                <a:cs typeface="Arial"/>
              </a:rPr>
              <a:t> c. </a:t>
            </a:r>
            <a:r>
              <a:rPr lang="fr-FR" sz="1100" i="1" baseline="0" dirty="0">
                <a:latin typeface="Arial"/>
                <a:cs typeface="Arial"/>
              </a:rPr>
              <a:t>Tremblay</a:t>
            </a:r>
            <a:r>
              <a:rPr lang="fr-FR" sz="1100" baseline="0" dirty="0">
                <a:latin typeface="Arial"/>
                <a:cs typeface="Arial"/>
              </a:rPr>
              <a:t>.</a:t>
            </a:r>
            <a:r>
              <a:rPr lang="fr-FR" sz="1100" dirty="0">
                <a:latin typeface="Arial"/>
                <a:cs typeface="Arial"/>
              </a:rPr>
              <a:t> </a:t>
            </a:r>
            <a:endParaRPr lang="fr-CA" sz="1100" dirty="0">
              <a:latin typeface="Arial" panose="020B0604020202020204" pitchFamily="34" charset="0"/>
              <a:cs typeface="Arial" panose="020B0604020202020204" pitchFamily="34" charset="0"/>
            </a:endParaRPr>
          </a:p>
          <a:p>
            <a:r>
              <a:rPr lang="fr-CA" sz="1100" dirty="0">
                <a:latin typeface="Arial"/>
                <a:cs typeface="Arial"/>
              </a:rPr>
              <a:t> </a:t>
            </a:r>
          </a:p>
          <a:p>
            <a:r>
              <a:rPr lang="fr-CA" sz="1100" b="1" dirty="0">
                <a:latin typeface="Arial"/>
                <a:cs typeface="Arial"/>
              </a:rPr>
              <a:t>NOTE TO STUDENTS</a:t>
            </a:r>
          </a:p>
          <a:p>
            <a:r>
              <a:rPr lang="fr-CA" sz="1100" dirty="0">
                <a:latin typeface="Arial"/>
                <a:ea typeface="Calibri" panose="020F0502020204030204" pitchFamily="34" charset="0"/>
                <a:cs typeface="Arial"/>
              </a:rPr>
              <a:t>For more on the adoption of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you</a:t>
            </a:r>
            <a:r>
              <a:rPr lang="fr-CA" sz="1100" dirty="0">
                <a:latin typeface="Arial"/>
                <a:ea typeface="Calibri" panose="020F0502020204030204" pitchFamily="34" charset="0"/>
                <a:cs typeface="Arial"/>
              </a:rPr>
              <a:t> can </a:t>
            </a:r>
            <a:r>
              <a:rPr lang="fr-CA" sz="1100" dirty="0" err="1">
                <a:latin typeface="Arial"/>
                <a:ea typeface="Calibri" panose="020F0502020204030204" pitchFamily="34" charset="0"/>
                <a:cs typeface="Arial"/>
              </a:rPr>
              <a:t>read</a:t>
            </a:r>
            <a:r>
              <a:rPr lang="fr-CA" sz="1100" dirty="0">
                <a:latin typeface="Arial"/>
                <a:ea typeface="Calibri" panose="020F0502020204030204" pitchFamily="34" charset="0"/>
                <a:cs typeface="Arial"/>
              </a:rPr>
              <a:t> the article </a:t>
            </a:r>
            <a:r>
              <a:rPr lang="fr-CA" sz="1100" i="1" dirty="0">
                <a:latin typeface="Arial"/>
                <a:ea typeface="Calibri" panose="020F0502020204030204" pitchFamily="34" charset="0"/>
                <a:cs typeface="Arial"/>
              </a:rPr>
              <a:t>The Process of Passing a Bill </a:t>
            </a:r>
            <a:r>
              <a:rPr lang="fr-CA" sz="1100" dirty="0">
                <a:latin typeface="Arial"/>
                <a:ea typeface="Calibri" panose="020F0502020204030204" pitchFamily="34" charset="0"/>
                <a:cs typeface="Arial"/>
              </a:rPr>
              <a:t>on the </a:t>
            </a:r>
            <a:r>
              <a:rPr lang="fr-CA" sz="1100" dirty="0" err="1">
                <a:latin typeface="Arial"/>
                <a:ea typeface="Calibri" panose="020F0502020204030204" pitchFamily="34" charset="0"/>
                <a:cs typeface="Arial"/>
              </a:rPr>
              <a:t>website</a:t>
            </a:r>
            <a:r>
              <a:rPr lang="fr-CA" sz="1100" dirty="0">
                <a:latin typeface="Arial"/>
                <a:ea typeface="Calibri" panose="020F0502020204030204" pitchFamily="34" charset="0"/>
                <a:cs typeface="Arial"/>
              </a:rPr>
              <a:t> of the Canadian </a:t>
            </a:r>
            <a:r>
              <a:rPr lang="fr-CA" sz="1100" dirty="0" err="1">
                <a:latin typeface="Arial"/>
                <a:ea typeface="Calibri" panose="020F0502020204030204" pitchFamily="34" charset="0"/>
                <a:cs typeface="Arial"/>
              </a:rPr>
              <a:t>Parliament</a:t>
            </a:r>
            <a:r>
              <a:rPr lang="fr-CA" sz="1100" dirty="0">
                <a:latin typeface="Arial"/>
                <a:ea typeface="Calibri" panose="020F0502020204030204" pitchFamily="34" charset="0"/>
                <a:cs typeface="Arial"/>
              </a:rPr>
              <a:t>: </a:t>
            </a:r>
            <a:r>
              <a:rPr lang="fr-CA" dirty="0">
                <a:hlinkClick r:id="rId3"/>
              </a:rPr>
              <a:t>https://lop.parl.ca/about/parliament/education/ourcountryourparliament/html_booklet/process-passing-bill-e.html</a:t>
            </a:r>
            <a:r>
              <a:rPr lang="fr-CA" dirty="0"/>
              <a:t> (</a:t>
            </a:r>
            <a:r>
              <a:rPr lang="fr-CA" dirty="0" err="1"/>
              <a:t>January</a:t>
            </a:r>
            <a:r>
              <a:rPr lang="fr-CA" dirty="0"/>
              <a:t> 7, 2021)</a:t>
            </a:r>
            <a:endParaRPr lang="fr-CA" sz="1100" dirty="0">
              <a:latin typeface="Arial" panose="020B0604020202020204" pitchFamily="34" charset="0"/>
              <a:ea typeface="Calibri" panose="020F0502020204030204" pitchFamily="34" charset="0"/>
              <a:cs typeface="Arial"/>
            </a:endParaRPr>
          </a:p>
          <a:p>
            <a:endParaRPr lang="fr-FR" sz="800" b="1" dirty="0">
              <a:latin typeface="Arial" panose="020B0604020202020204" pitchFamily="34" charset="0"/>
              <a:ea typeface="Calibri" panose="020F0502020204030204" pitchFamily="34" charset="0"/>
              <a:cs typeface="Times New Roman" panose="02020603050405020304" pitchFamily="18" charset="0"/>
            </a:endParaRPr>
          </a:p>
          <a:p>
            <a:endParaRPr lang="fr-CA" sz="800" b="1" dirty="0">
              <a:latin typeface="Arial" panose="020B0604020202020204" pitchFamily="34" charset="0"/>
              <a:ea typeface="Calibri" panose="020F0502020204030204" pitchFamily="34" charset="0"/>
              <a:cs typeface="Times New Roman" panose="02020603050405020304" pitchFamily="18"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ea typeface="Calibri" panose="020F0502020204030204" pitchFamily="34" charset="0"/>
                <a:cs typeface="Arial"/>
              </a:rPr>
              <a:t>Constitution Act,1867</a:t>
            </a:r>
            <a:r>
              <a:rPr lang="fr-CA" sz="800" dirty="0">
                <a:latin typeface="Arial"/>
                <a:ea typeface="Calibri" panose="020F0502020204030204" pitchFamily="34" charset="0"/>
                <a:cs typeface="Arial"/>
              </a:rPr>
              <a:t>, arts. 17 and 21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37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49</a:t>
            </a:r>
          </a:p>
          <a:p>
            <a:pPr marL="181610" indent="-181610" defTabSz="971057">
              <a:buFont typeface="Arial" panose="020B0604020202020204" pitchFamily="34" charset="0"/>
              <a:buChar char="•"/>
              <a:defRPr/>
            </a:pPr>
            <a:r>
              <a:rPr lang="fr-CA" sz="800" i="1" dirty="0" err="1">
                <a:solidFill>
                  <a:prstClr val="black"/>
                </a:solidFill>
                <a:latin typeface="Arial"/>
                <a:ea typeface="Calibri" panose="020F0502020204030204" pitchFamily="34" charset="0"/>
                <a:cs typeface="Arial"/>
              </a:rPr>
              <a:t>Act</a:t>
            </a:r>
            <a:r>
              <a:rPr lang="fr-CA" sz="800" i="1" dirty="0">
                <a:solidFill>
                  <a:prstClr val="black"/>
                </a:solidFill>
                <a:latin typeface="Arial"/>
                <a:ea typeface="Calibri" panose="020F0502020204030204" pitchFamily="34" charset="0"/>
                <a:cs typeface="Arial"/>
              </a:rPr>
              <a:t> </a:t>
            </a:r>
            <a:r>
              <a:rPr lang="fr-CA" sz="800" i="1" dirty="0" err="1">
                <a:solidFill>
                  <a:prstClr val="black"/>
                </a:solidFill>
                <a:latin typeface="Arial"/>
                <a:ea typeface="Calibri" panose="020F0502020204030204" pitchFamily="34" charset="0"/>
                <a:cs typeface="Arial"/>
              </a:rPr>
              <a:t>respecting</a:t>
            </a:r>
            <a:r>
              <a:rPr lang="fr-CA" sz="800" i="1" dirty="0">
                <a:solidFill>
                  <a:prstClr val="black"/>
                </a:solidFill>
                <a:latin typeface="Arial"/>
                <a:ea typeface="Calibri" panose="020F0502020204030204" pitchFamily="34" charset="0"/>
                <a:cs typeface="Arial"/>
              </a:rPr>
              <a:t> the National </a:t>
            </a:r>
            <a:r>
              <a:rPr lang="fr-CA" sz="800" i="1" dirty="0" err="1">
                <a:solidFill>
                  <a:prstClr val="black"/>
                </a:solidFill>
                <a:latin typeface="Arial"/>
                <a:ea typeface="Calibri" panose="020F0502020204030204" pitchFamily="34" charset="0"/>
                <a:cs typeface="Arial"/>
              </a:rPr>
              <a:t>Assembly</a:t>
            </a:r>
            <a:r>
              <a:rPr lang="fr-CA" sz="800" dirty="0">
                <a:solidFill>
                  <a:prstClr val="black"/>
                </a:solidFill>
                <a:latin typeface="Arial"/>
                <a:ea typeface="Calibri" panose="020F0502020204030204" pitchFamily="34" charset="0"/>
                <a:cs typeface="Arial"/>
              </a:rPr>
              <a:t>, CQLR, A-23.1, </a:t>
            </a:r>
            <a:r>
              <a:rPr lang="fr-CA" sz="800" dirty="0" err="1">
                <a:solidFill>
                  <a:prstClr val="black"/>
                </a:solidFill>
                <a:latin typeface="Arial"/>
                <a:ea typeface="Calibri" panose="020F0502020204030204" pitchFamily="34" charset="0"/>
                <a:cs typeface="Arial"/>
              </a:rPr>
              <a:t>ss</a:t>
            </a:r>
            <a:r>
              <a:rPr lang="fr-CA" sz="800" dirty="0">
                <a:solidFill>
                  <a:prstClr val="black"/>
                </a:solidFill>
                <a:latin typeface="Arial"/>
                <a:ea typeface="Calibri" panose="020F0502020204030204" pitchFamily="34" charset="0"/>
                <a:cs typeface="Arial"/>
              </a:rPr>
              <a:t> 29-30</a:t>
            </a:r>
          </a:p>
          <a:p>
            <a:pPr marL="181610" indent="-181610" defTabSz="971057">
              <a:buFont typeface="Arial" panose="020B0604020202020204" pitchFamily="34" charset="0"/>
              <a:buChar char="•"/>
              <a:defRPr/>
            </a:pPr>
            <a:r>
              <a:rPr lang="fr-CA" sz="800" i="1" dirty="0">
                <a:solidFill>
                  <a:prstClr val="black"/>
                </a:solidFill>
                <a:latin typeface="Arial"/>
                <a:ea typeface="Calibri" panose="020F0502020204030204" pitchFamily="34" charset="0"/>
                <a:cs typeface="Arial"/>
              </a:rPr>
              <a:t>Règlement de l’Assemblée nationale</a:t>
            </a:r>
            <a:r>
              <a:rPr lang="fr-CA" sz="800" dirty="0">
                <a:solidFill>
                  <a:prstClr val="black"/>
                </a:solidFill>
                <a:latin typeface="Arial"/>
                <a:ea typeface="Calibri" panose="020F0502020204030204" pitchFamily="34" charset="0"/>
                <a:cs typeface="Arial"/>
              </a:rPr>
              <a:t>, s 219 al.1, p. 256-257 : http://www.assnat.qc.ca/fr/abc-assemblee/fondements-procedure-parlementaire/reglement-assemblee.html</a:t>
            </a:r>
            <a:endParaRPr lang="fr-CA" sz="800" i="1" dirty="0">
              <a:solidFill>
                <a:prstClr val="black"/>
              </a:solidFill>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II.84-II.88 and V-1.273 and </a:t>
            </a:r>
            <a:r>
              <a:rPr lang="fr-CA" sz="800" dirty="0" err="1">
                <a:latin typeface="Arial"/>
                <a:ea typeface="Calibri" panose="020F0502020204030204" pitchFamily="34" charset="0"/>
                <a:cs typeface="Arial"/>
              </a:rPr>
              <a:t>following</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législatif,</a:t>
            </a:r>
            <a:r>
              <a:rPr lang="fr-CA" sz="800" dirty="0">
                <a:latin typeface="Arial"/>
                <a:ea typeface="Calibri" panose="020F0502020204030204" pitchFamily="34" charset="0"/>
                <a:cs typeface="Arial"/>
              </a:rPr>
              <a:t> École de politique appliquée, Université de Sherbrooke, on line : </a:t>
            </a:r>
            <a:r>
              <a:rPr lang="fr-CA" dirty="0"/>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National </a:t>
            </a:r>
            <a:r>
              <a:rPr lang="fr-CA" sz="800" dirty="0" err="1">
                <a:latin typeface="Arial"/>
                <a:ea typeface="Calibri" panose="020F0502020204030204" pitchFamily="34" charset="0"/>
                <a:cs typeface="Arial"/>
              </a:rPr>
              <a:t>Assembly</a:t>
            </a:r>
            <a:r>
              <a:rPr lang="fr-CA" sz="800" i="1" dirty="0">
                <a:latin typeface="Arial"/>
                <a:ea typeface="Calibri" panose="020F0502020204030204" pitchFamily="34" charset="0"/>
                <a:cs typeface="Arial"/>
              </a:rPr>
              <a:t>, Bills,</a:t>
            </a:r>
            <a:r>
              <a:rPr lang="fr-CA" sz="800" dirty="0">
                <a:latin typeface="Arial"/>
                <a:ea typeface="Calibri" panose="020F0502020204030204" pitchFamily="34" charset="0"/>
                <a:cs typeface="Arial"/>
              </a:rPr>
              <a:t> </a:t>
            </a:r>
            <a:r>
              <a:rPr lang="fr-CA" sz="800" i="1" dirty="0">
                <a:latin typeface="Arial"/>
                <a:ea typeface="Calibri" panose="020F0502020204030204" pitchFamily="34" charset="0"/>
                <a:cs typeface="Arial"/>
              </a:rPr>
              <a:t>The ABC of the National </a:t>
            </a:r>
            <a:r>
              <a:rPr lang="fr-CA" sz="800" i="1" dirty="0" err="1">
                <a:latin typeface="Arial"/>
                <a:ea typeface="Calibri" panose="020F0502020204030204" pitchFamily="34" charset="0"/>
                <a:cs typeface="Arial"/>
              </a:rPr>
              <a:t>Assembly</a:t>
            </a:r>
            <a:r>
              <a:rPr lang="fr-CA" sz="800" dirty="0">
                <a:latin typeface="Arial"/>
                <a:ea typeface="Calibri" panose="020F0502020204030204" pitchFamily="34" charset="0"/>
                <a:cs typeface="Arial"/>
              </a:rPr>
              <a:t>, on line : www.assnat.qc.ca/en/abc-assemblee/projets-loi.html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Assemblée nationale du Québec</a:t>
            </a:r>
            <a:r>
              <a:rPr lang="fr-CA" sz="800" i="1" dirty="0">
                <a:latin typeface="Arial"/>
                <a:ea typeface="Calibri" panose="020F0502020204030204" pitchFamily="34" charset="0"/>
                <a:cs typeface="Arial"/>
              </a:rPr>
              <a:t>, Vote,</a:t>
            </a:r>
            <a:r>
              <a:rPr lang="fr-CA" sz="800" dirty="0">
                <a:latin typeface="Arial"/>
                <a:ea typeface="Calibri" panose="020F0502020204030204" pitchFamily="34" charset="0"/>
                <a:cs typeface="Arial"/>
              </a:rPr>
              <a:t> on line :</a:t>
            </a:r>
            <a:r>
              <a:rPr lang="fr-CA" sz="800" baseline="0" dirty="0">
                <a:latin typeface="Arial"/>
                <a:ea typeface="Calibri" panose="020F0502020204030204" pitchFamily="34" charset="0"/>
                <a:cs typeface="Arial"/>
              </a:rPr>
              <a:t> </a:t>
            </a:r>
            <a:r>
              <a:rPr lang="fr-CA" sz="800" dirty="0">
                <a:latin typeface="Arial"/>
                <a:ea typeface="Calibri" panose="020F0502020204030204" pitchFamily="34" charset="0"/>
                <a:cs typeface="Arial"/>
              </a:rPr>
              <a:t>http://www.assnat.qc.ca/fr/patrimoine/lexique/vote.html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The Process of Passing a Bill</a:t>
            </a:r>
            <a:r>
              <a:rPr lang="fr-CA" sz="800" dirty="0">
                <a:latin typeface="Arial"/>
                <a:ea typeface="Calibri" panose="020F0502020204030204" pitchFamily="34" charset="0"/>
                <a:cs typeface="Arial"/>
              </a:rPr>
              <a:t>, 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on line: http://lop.parl.gc.ca/About/Parliament/Education/OurCountryOurParliament/html_booklet/process-passing-bill-e.html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The </a:t>
            </a:r>
            <a:r>
              <a:rPr lang="fr-CA" sz="800" i="1" dirty="0" err="1">
                <a:latin typeface="Arial"/>
                <a:ea typeface="Calibri" panose="020F0502020204030204" pitchFamily="34" charset="0"/>
                <a:cs typeface="Arial"/>
              </a:rPr>
              <a:t>Senate</a:t>
            </a:r>
            <a:r>
              <a:rPr lang="fr-CA" sz="800" i="1" dirty="0">
                <a:latin typeface="Arial"/>
                <a:ea typeface="Calibri" panose="020F0502020204030204" pitchFamily="34" charset="0"/>
                <a:cs typeface="Arial"/>
              </a:rPr>
              <a:t>,</a:t>
            </a:r>
            <a:r>
              <a:rPr lang="fr-CA" sz="800" dirty="0">
                <a:latin typeface="Arial"/>
                <a:ea typeface="Calibri" panose="020F0502020204030204" pitchFamily="34" charset="0"/>
                <a:cs typeface="Arial"/>
              </a:rPr>
              <a:t> 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on line: http://lop.parl.gc.ca/About/Parliament/Education/OurCountryOurParliament/html_booklet/senate-e.html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r>
              <a:rPr lang="fr-CA" sz="800" dirty="0">
                <a:latin typeface="Arial"/>
                <a:ea typeface="Calibri" panose="020F0502020204030204" pitchFamily="34" charset="0"/>
                <a:cs typeface="Arial"/>
              </a:rPr>
              <a:t> </a:t>
            </a: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59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 FOR STUDENTS</a:t>
            </a:r>
          </a:p>
          <a:p>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The </a:t>
            </a:r>
            <a:r>
              <a:rPr lang="fr-CA" sz="1100" dirty="0" err="1">
                <a:latin typeface="Arial"/>
                <a:cs typeface="Arial"/>
              </a:rPr>
              <a:t>executive</a:t>
            </a:r>
            <a:r>
              <a:rPr lang="fr-CA" sz="1100" dirty="0">
                <a:latin typeface="Arial"/>
                <a:cs typeface="Arial"/>
              </a:rPr>
              <a:t> power </a:t>
            </a:r>
            <a:r>
              <a:rPr lang="fr-CA" sz="1100" b="1" i="1" dirty="0" err="1">
                <a:latin typeface="Arial"/>
                <a:cs typeface="Arial"/>
              </a:rPr>
              <a:t>implements</a:t>
            </a:r>
            <a:r>
              <a:rPr lang="fr-CA" sz="1100" b="1" i="1" dirty="0">
                <a:latin typeface="Arial"/>
                <a:cs typeface="Arial"/>
              </a:rPr>
              <a:t> </a:t>
            </a:r>
            <a:r>
              <a:rPr lang="fr-CA" sz="1100" dirty="0" err="1">
                <a:latin typeface="Arial"/>
                <a:cs typeface="Arial"/>
              </a:rPr>
              <a:t>laws</a:t>
            </a:r>
            <a:r>
              <a:rPr lang="fr-CA" sz="1100" dirty="0">
                <a:latin typeface="Arial"/>
                <a:cs typeface="Arial"/>
              </a:rPr>
              <a:t>. </a:t>
            </a:r>
          </a:p>
          <a:p>
            <a:pPr marL="182073" indent="-182073">
              <a:buFont typeface="Wingdings" panose="05000000000000000000" pitchFamily="2" charset="2"/>
              <a:buChar char="q"/>
            </a:pPr>
            <a:r>
              <a:rPr lang="fr-CA" sz="1100" dirty="0">
                <a:latin typeface="Arial"/>
                <a:cs typeface="Arial"/>
              </a:rPr>
              <a:t>The </a:t>
            </a:r>
            <a:r>
              <a:rPr lang="fr-CA" sz="1100" dirty="0" err="1">
                <a:latin typeface="Arial"/>
                <a:cs typeface="Arial"/>
              </a:rPr>
              <a:t>executive</a:t>
            </a:r>
            <a:r>
              <a:rPr lang="fr-CA" sz="1100" dirty="0">
                <a:latin typeface="Arial"/>
                <a:cs typeface="Arial"/>
              </a:rPr>
              <a:t> power </a:t>
            </a:r>
            <a:r>
              <a:rPr lang="fr-CA" sz="1100" dirty="0" err="1">
                <a:latin typeface="Arial"/>
                <a:cs typeface="Arial"/>
              </a:rPr>
              <a:t>is</a:t>
            </a:r>
            <a:r>
              <a:rPr lang="fr-CA" sz="1100" dirty="0">
                <a:latin typeface="Arial"/>
                <a:cs typeface="Arial"/>
              </a:rPr>
              <a:t> </a:t>
            </a:r>
            <a:r>
              <a:rPr lang="fr-CA" sz="1100" dirty="0" err="1">
                <a:latin typeface="Arial"/>
                <a:cs typeface="Arial"/>
              </a:rPr>
              <a:t>exercised</a:t>
            </a:r>
            <a:r>
              <a:rPr lang="fr-CA" sz="1100" dirty="0">
                <a:latin typeface="Arial"/>
                <a:cs typeface="Arial"/>
              </a:rPr>
              <a:t> by the </a:t>
            </a:r>
            <a:r>
              <a:rPr lang="fr-CA" sz="1100" b="1" dirty="0" err="1">
                <a:latin typeface="Arial"/>
                <a:cs typeface="Arial"/>
              </a:rPr>
              <a:t>government</a:t>
            </a:r>
            <a:r>
              <a:rPr lang="fr-CA" sz="1100" dirty="0">
                <a:latin typeface="Arial"/>
                <a:cs typeface="Arial"/>
              </a:rPr>
              <a:t>, </a:t>
            </a:r>
            <a:r>
              <a:rPr lang="fr-CA" sz="1100" dirty="0" err="1">
                <a:latin typeface="Arial"/>
                <a:cs typeface="Arial"/>
              </a:rPr>
              <a:t>that</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b="1" dirty="0">
                <a:latin typeface="Arial"/>
                <a:cs typeface="Arial"/>
              </a:rPr>
              <a:t>the </a:t>
            </a:r>
            <a:r>
              <a:rPr lang="fr-CA" sz="1100" b="1" dirty="0" err="1">
                <a:latin typeface="Arial"/>
                <a:cs typeface="Arial"/>
              </a:rPr>
              <a:t>political</a:t>
            </a:r>
            <a:r>
              <a:rPr lang="fr-CA" sz="1100" b="1" dirty="0">
                <a:latin typeface="Arial"/>
                <a:cs typeface="Arial"/>
              </a:rPr>
              <a:t> party </a:t>
            </a:r>
            <a:r>
              <a:rPr lang="fr-CA" sz="1100" b="1" dirty="0" err="1">
                <a:latin typeface="Arial"/>
                <a:cs typeface="Arial"/>
              </a:rPr>
              <a:t>that</a:t>
            </a:r>
            <a:r>
              <a:rPr lang="fr-CA" sz="1100" b="1" dirty="0">
                <a:latin typeface="Arial"/>
                <a:cs typeface="Arial"/>
              </a:rPr>
              <a:t> won the </a:t>
            </a:r>
            <a:r>
              <a:rPr lang="fr-CA" sz="1100" b="1" dirty="0" err="1">
                <a:latin typeface="Arial"/>
                <a:cs typeface="Arial"/>
              </a:rPr>
              <a:t>election</a:t>
            </a:r>
            <a:r>
              <a:rPr lang="fr-CA" sz="1100" b="1" dirty="0">
                <a:latin typeface="Arial"/>
                <a:cs typeface="Arial"/>
              </a:rPr>
              <a:t> </a:t>
            </a:r>
            <a:r>
              <a:rPr lang="fr-CA" sz="1100" dirty="0">
                <a:latin typeface="Arial"/>
                <a:cs typeface="Arial"/>
              </a:rPr>
              <a:t>by </a:t>
            </a:r>
            <a:r>
              <a:rPr lang="fr-CA" sz="1100" dirty="0" err="1">
                <a:latin typeface="Arial"/>
                <a:cs typeface="Arial"/>
              </a:rPr>
              <a:t>electing</a:t>
            </a:r>
            <a:r>
              <a:rPr lang="fr-CA" sz="1100" dirty="0">
                <a:latin typeface="Arial"/>
                <a:cs typeface="Arial"/>
              </a:rPr>
              <a:t> the </a:t>
            </a:r>
            <a:r>
              <a:rPr lang="fr-CA" sz="1100" dirty="0" err="1">
                <a:latin typeface="Arial"/>
                <a:cs typeface="Arial"/>
              </a:rPr>
              <a:t>most</a:t>
            </a:r>
            <a:r>
              <a:rPr lang="fr-CA" sz="1100" dirty="0">
                <a:latin typeface="Arial"/>
                <a:cs typeface="Arial"/>
              </a:rPr>
              <a:t> </a:t>
            </a:r>
            <a:r>
              <a:rPr lang="fr-CA" sz="1100" dirty="0" err="1">
                <a:latin typeface="Arial"/>
                <a:cs typeface="Arial"/>
              </a:rPr>
              <a:t>representatives</a:t>
            </a:r>
            <a:r>
              <a:rPr lang="fr-CA" sz="1100" dirty="0">
                <a:latin typeface="Arial"/>
                <a:cs typeface="Arial"/>
              </a:rPr>
              <a:t>. The </a:t>
            </a:r>
            <a:r>
              <a:rPr lang="fr-CA" sz="1100" dirty="0" err="1">
                <a:latin typeface="Arial"/>
                <a:cs typeface="Arial"/>
              </a:rPr>
              <a:t>government</a:t>
            </a:r>
            <a:r>
              <a:rPr lang="fr-CA" sz="1100" dirty="0">
                <a:latin typeface="Arial"/>
                <a:cs typeface="Arial"/>
              </a:rPr>
              <a:t>, </a:t>
            </a:r>
            <a:r>
              <a:rPr lang="fr-CA" sz="1100" dirty="0" err="1">
                <a:latin typeface="Arial"/>
                <a:cs typeface="Arial"/>
              </a:rPr>
              <a:t>either</a:t>
            </a:r>
            <a:r>
              <a:rPr lang="fr-CA" sz="1100" dirty="0">
                <a:latin typeface="Arial"/>
                <a:cs typeface="Arial"/>
              </a:rPr>
              <a:t> </a:t>
            </a:r>
            <a:r>
              <a:rPr lang="fr-CA" sz="1100" dirty="0" err="1">
                <a:latin typeface="Arial"/>
                <a:cs typeface="Arial"/>
              </a:rPr>
              <a:t>federal</a:t>
            </a:r>
            <a:r>
              <a:rPr lang="fr-CA" sz="1100" dirty="0">
                <a:latin typeface="Arial"/>
                <a:cs typeface="Arial"/>
              </a:rPr>
              <a:t> or provincial, </a:t>
            </a:r>
            <a:r>
              <a:rPr lang="fr-CA" sz="1100" dirty="0" err="1">
                <a:latin typeface="Arial"/>
                <a:cs typeface="Arial"/>
              </a:rPr>
              <a:t>is</a:t>
            </a:r>
            <a:r>
              <a:rPr lang="fr-CA" sz="1100" dirty="0">
                <a:latin typeface="Arial"/>
                <a:cs typeface="Arial"/>
              </a:rPr>
              <a:t> made up of the </a:t>
            </a:r>
            <a:r>
              <a:rPr lang="fr-CA" sz="1100" dirty="0" err="1">
                <a:latin typeface="Arial"/>
                <a:cs typeface="Arial"/>
              </a:rPr>
              <a:t>following</a:t>
            </a:r>
            <a:r>
              <a:rPr lang="fr-CA" sz="1100" dirty="0">
                <a:latin typeface="Arial"/>
                <a:cs typeface="Arial"/>
              </a:rPr>
              <a:t>: </a:t>
            </a:r>
          </a:p>
          <a:p>
            <a:pPr marL="242570"/>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the prime </a:t>
            </a:r>
            <a:r>
              <a:rPr lang="fr-CA" sz="1100" dirty="0" err="1">
                <a:latin typeface="Arial"/>
                <a:cs typeface="Arial"/>
              </a:rPr>
              <a:t>minister</a:t>
            </a:r>
            <a:r>
              <a:rPr lang="fr-CA" sz="1100" dirty="0">
                <a:latin typeface="Arial"/>
                <a:cs typeface="Arial"/>
              </a:rPr>
              <a:t> (</a:t>
            </a:r>
            <a:r>
              <a:rPr lang="fr-CA" sz="1100" dirty="0" err="1">
                <a:latin typeface="Arial"/>
                <a:cs typeface="Arial"/>
              </a:rPr>
              <a:t>federal</a:t>
            </a:r>
            <a:r>
              <a:rPr lang="fr-CA" sz="1100" dirty="0">
                <a:latin typeface="Arial"/>
                <a:cs typeface="Arial"/>
              </a:rPr>
              <a:t>) or a premier (provincial). This </a:t>
            </a:r>
            <a:r>
              <a:rPr lang="fr-CA" sz="1100" dirty="0" err="1">
                <a:latin typeface="Arial"/>
                <a:cs typeface="Arial"/>
              </a:rPr>
              <a:t>person</a:t>
            </a:r>
            <a:r>
              <a:rPr lang="fr-CA" sz="1100" dirty="0">
                <a:latin typeface="Arial"/>
                <a:cs typeface="Arial"/>
              </a:rPr>
              <a:t> </a:t>
            </a:r>
            <a:r>
              <a:rPr lang="fr-CA" sz="1100" dirty="0" err="1">
                <a:latin typeface="Arial"/>
                <a:cs typeface="Arial"/>
              </a:rPr>
              <a:t>is</a:t>
            </a:r>
            <a:r>
              <a:rPr lang="fr-CA" sz="1100" dirty="0">
                <a:latin typeface="Arial"/>
                <a:cs typeface="Arial"/>
              </a:rPr>
              <a:t> the </a:t>
            </a:r>
            <a:r>
              <a:rPr lang="fr-CA" sz="1100" dirty="0" err="1">
                <a:latin typeface="Arial"/>
                <a:cs typeface="Arial"/>
              </a:rPr>
              <a:t>head</a:t>
            </a:r>
            <a:r>
              <a:rPr lang="fr-CA" sz="1100" dirty="0">
                <a:latin typeface="Arial"/>
                <a:cs typeface="Arial"/>
              </a:rPr>
              <a:t> of the </a:t>
            </a:r>
            <a:r>
              <a:rPr lang="fr-CA" sz="1100" dirty="0" err="1">
                <a:latin typeface="Arial"/>
                <a:cs typeface="Arial"/>
              </a:rPr>
              <a:t>government</a:t>
            </a:r>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a cabinet (</a:t>
            </a:r>
            <a:r>
              <a:rPr lang="fr-CA" sz="1100" dirty="0" err="1">
                <a:latin typeface="Arial"/>
                <a:cs typeface="Arial"/>
              </a:rPr>
              <a:t>federal</a:t>
            </a:r>
            <a:r>
              <a:rPr lang="fr-CA" sz="1100" dirty="0">
                <a:latin typeface="Arial"/>
                <a:cs typeface="Arial"/>
              </a:rPr>
              <a:t> ) or a </a:t>
            </a:r>
            <a:r>
              <a:rPr lang="fr-CA" sz="1100" dirty="0" err="1">
                <a:latin typeface="Arial"/>
                <a:cs typeface="Arial"/>
              </a:rPr>
              <a:t>council</a:t>
            </a:r>
            <a:r>
              <a:rPr lang="fr-CA" sz="1100" dirty="0">
                <a:latin typeface="Arial"/>
                <a:cs typeface="Arial"/>
              </a:rPr>
              <a:t> of </a:t>
            </a:r>
            <a:r>
              <a:rPr lang="fr-CA" sz="1100" dirty="0" err="1">
                <a:latin typeface="Arial"/>
                <a:cs typeface="Arial"/>
              </a:rPr>
              <a:t>ministers</a:t>
            </a:r>
            <a:r>
              <a:rPr lang="fr-CA" sz="1100" dirty="0">
                <a:latin typeface="Arial"/>
                <a:cs typeface="Arial"/>
              </a:rPr>
              <a:t> (provincial). The </a:t>
            </a:r>
            <a:r>
              <a:rPr lang="fr-CA" sz="1100" dirty="0" err="1">
                <a:latin typeface="Arial"/>
                <a:cs typeface="Arial"/>
              </a:rPr>
              <a:t>members</a:t>
            </a:r>
            <a:r>
              <a:rPr lang="fr-CA" sz="1100" dirty="0">
                <a:latin typeface="Arial"/>
                <a:cs typeface="Arial"/>
              </a:rPr>
              <a:t> of cabinet or the </a:t>
            </a:r>
            <a:r>
              <a:rPr lang="fr-CA" sz="1100" dirty="0" err="1">
                <a:latin typeface="Arial"/>
                <a:cs typeface="Arial"/>
              </a:rPr>
              <a:t>council</a:t>
            </a:r>
            <a:r>
              <a:rPr lang="fr-CA" sz="1100" dirty="0">
                <a:latin typeface="Arial"/>
                <a:cs typeface="Arial"/>
              </a:rPr>
              <a:t> are </a:t>
            </a:r>
            <a:r>
              <a:rPr lang="fr-CA" sz="1100" dirty="0" err="1">
                <a:latin typeface="Arial"/>
                <a:cs typeface="Arial"/>
              </a:rPr>
              <a:t>selected</a:t>
            </a:r>
            <a:r>
              <a:rPr lang="fr-CA" sz="1100" dirty="0">
                <a:latin typeface="Arial"/>
                <a:cs typeface="Arial"/>
              </a:rPr>
              <a:t> by the prime </a:t>
            </a:r>
            <a:r>
              <a:rPr lang="fr-CA" sz="1100" dirty="0" err="1">
                <a:latin typeface="Arial"/>
                <a:cs typeface="Arial"/>
              </a:rPr>
              <a:t>minister</a:t>
            </a:r>
            <a:r>
              <a:rPr lang="fr-CA" sz="1100" dirty="0">
                <a:latin typeface="Arial"/>
                <a:cs typeface="Arial"/>
              </a:rPr>
              <a:t> (</a:t>
            </a:r>
            <a:r>
              <a:rPr lang="fr-CA" sz="1100" dirty="0" err="1">
                <a:latin typeface="Arial"/>
                <a:cs typeface="Arial"/>
              </a:rPr>
              <a:t>federal</a:t>
            </a:r>
            <a:r>
              <a:rPr lang="fr-CA" sz="1100" dirty="0">
                <a:latin typeface="Arial"/>
                <a:cs typeface="Arial"/>
              </a:rPr>
              <a:t>) or premier (provincial) </a:t>
            </a:r>
            <a:r>
              <a:rPr lang="fr-CA" sz="1100" dirty="0" err="1">
                <a:latin typeface="Arial"/>
                <a:cs typeface="Arial"/>
              </a:rPr>
              <a:t>from</a:t>
            </a:r>
            <a:r>
              <a:rPr lang="fr-CA" sz="1100" dirty="0">
                <a:latin typeface="Arial"/>
                <a:cs typeface="Arial"/>
              </a:rPr>
              <a:t> </a:t>
            </a:r>
            <a:r>
              <a:rPr lang="fr-CA" sz="1100" dirty="0" err="1">
                <a:latin typeface="Arial"/>
                <a:cs typeface="Arial"/>
              </a:rPr>
              <a:t>among</a:t>
            </a:r>
            <a:r>
              <a:rPr lang="fr-CA" sz="1100" dirty="0">
                <a:latin typeface="Arial"/>
                <a:cs typeface="Arial"/>
              </a:rPr>
              <a:t> the </a:t>
            </a:r>
            <a:r>
              <a:rPr lang="fr-CA" sz="1100" dirty="0" err="1">
                <a:latin typeface="Arial"/>
                <a:cs typeface="Arial"/>
              </a:rPr>
              <a:t>elected</a:t>
            </a:r>
            <a:r>
              <a:rPr lang="fr-CA" sz="1100" dirty="0">
                <a:latin typeface="Arial"/>
                <a:cs typeface="Arial"/>
              </a:rPr>
              <a:t> </a:t>
            </a:r>
            <a:r>
              <a:rPr lang="fr-CA" sz="1100" dirty="0" err="1">
                <a:latin typeface="Arial"/>
                <a:cs typeface="Arial"/>
              </a:rPr>
              <a:t>representatives</a:t>
            </a:r>
            <a:r>
              <a:rPr lang="fr-CA" sz="1100" dirty="0">
                <a:latin typeface="Arial"/>
                <a:cs typeface="Arial"/>
              </a:rPr>
              <a:t>.  </a:t>
            </a:r>
          </a:p>
          <a:p>
            <a:pPr marL="242570"/>
            <a:r>
              <a:rPr lang="fr-CA" sz="1100" dirty="0">
                <a:latin typeface="Arial"/>
                <a:cs typeface="Arial"/>
              </a:rPr>
              <a:t> </a:t>
            </a:r>
          </a:p>
          <a:p>
            <a:pPr marL="181610" indent="-181610">
              <a:buFont typeface="Wingdings" panose="05000000000000000000" pitchFamily="2" charset="2"/>
              <a:buChar char="q"/>
            </a:pPr>
            <a:r>
              <a:rPr lang="fr-CA" sz="1100" dirty="0">
                <a:latin typeface="Arial"/>
                <a:cs typeface="Arial"/>
              </a:rPr>
              <a:t>The </a:t>
            </a:r>
            <a:r>
              <a:rPr lang="fr-CA" sz="1100" dirty="0" err="1">
                <a:latin typeface="Arial"/>
                <a:cs typeface="Arial"/>
              </a:rPr>
              <a:t>government’s</a:t>
            </a:r>
            <a:r>
              <a:rPr lang="fr-CA" sz="1100" dirty="0">
                <a:latin typeface="Arial"/>
                <a:cs typeface="Arial"/>
              </a:rPr>
              <a:t> mission </a:t>
            </a:r>
            <a:r>
              <a:rPr lang="fr-CA" sz="1100" dirty="0" err="1">
                <a:latin typeface="Arial"/>
                <a:cs typeface="Arial"/>
              </a:rPr>
              <a:t>is</a:t>
            </a:r>
            <a:r>
              <a:rPr lang="fr-CA" sz="1100" dirty="0">
                <a:latin typeface="Arial"/>
                <a:cs typeface="Arial"/>
              </a:rPr>
              <a:t> to run public services (</a:t>
            </a:r>
            <a:r>
              <a:rPr lang="fr-CA" sz="1100" dirty="0" err="1">
                <a:latin typeface="Arial"/>
                <a:cs typeface="Arial"/>
              </a:rPr>
              <a:t>departments</a:t>
            </a:r>
            <a:r>
              <a:rPr lang="fr-CA" sz="1100" dirty="0">
                <a:latin typeface="Arial"/>
                <a:cs typeface="Arial"/>
              </a:rPr>
              <a:t>), police forces, the </a:t>
            </a:r>
            <a:r>
              <a:rPr lang="fr-CA" sz="1100" dirty="0" err="1">
                <a:latin typeface="Arial"/>
                <a:cs typeface="Arial"/>
              </a:rPr>
              <a:t>army</a:t>
            </a:r>
            <a:r>
              <a:rPr lang="fr-CA" sz="1100" dirty="0">
                <a:latin typeface="Arial"/>
                <a:cs typeface="Arial"/>
              </a:rPr>
              <a:t>, etc. </a:t>
            </a:r>
          </a:p>
          <a:p>
            <a:pPr marL="181610" indent="-181610">
              <a:buFont typeface="Wingdings" panose="05000000000000000000" pitchFamily="2" charset="2"/>
              <a:buChar char="q"/>
            </a:pP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a:ea typeface="Calibri" panose="020F0502020204030204" pitchFamily="34" charset="0"/>
                <a:cs typeface="Arial"/>
              </a:rPr>
              <a:t>OPTIONAL INFORMATION </a:t>
            </a:r>
            <a:endParaRPr lang="fr-CA" sz="1100" b="1"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err="1">
                <a:latin typeface="Arial"/>
                <a:cs typeface="Arial"/>
              </a:rPr>
              <a:t>Present</a:t>
            </a:r>
            <a:r>
              <a:rPr lang="fr-CA" sz="1100" dirty="0">
                <a:latin typeface="Arial"/>
                <a:cs typeface="Arial"/>
              </a:rPr>
              <a:t> the </a:t>
            </a:r>
            <a:r>
              <a:rPr lang="fr-CA" sz="1100" dirty="0" err="1">
                <a:latin typeface="Arial"/>
                <a:cs typeface="Arial"/>
              </a:rPr>
              <a:t>political</a:t>
            </a:r>
            <a:r>
              <a:rPr lang="fr-CA" sz="1100" dirty="0">
                <a:latin typeface="Arial"/>
                <a:cs typeface="Arial"/>
              </a:rPr>
              <a:t> parties in power and the prime </a:t>
            </a:r>
            <a:r>
              <a:rPr lang="fr-CA" sz="1100" dirty="0" err="1">
                <a:latin typeface="Arial"/>
                <a:cs typeface="Arial"/>
              </a:rPr>
              <a:t>minister</a:t>
            </a:r>
            <a:r>
              <a:rPr lang="fr-CA" sz="1100" dirty="0">
                <a:latin typeface="Arial"/>
                <a:cs typeface="Arial"/>
              </a:rPr>
              <a:t> of Canada and premier of </a:t>
            </a:r>
            <a:r>
              <a:rPr lang="fr-CA" sz="1100" dirty="0" err="1">
                <a:latin typeface="Arial"/>
                <a:cs typeface="Arial"/>
              </a:rPr>
              <a:t>Quebec</a:t>
            </a:r>
            <a:r>
              <a:rPr lang="fr-CA" sz="1100" dirty="0">
                <a:latin typeface="Arial"/>
                <a:cs typeface="Arial"/>
              </a:rPr>
              <a:t>. This </a:t>
            </a:r>
            <a:r>
              <a:rPr lang="fr-CA" sz="1100" dirty="0" err="1">
                <a:latin typeface="Arial"/>
                <a:cs typeface="Arial"/>
              </a:rPr>
              <a:t>is</a:t>
            </a:r>
            <a:r>
              <a:rPr lang="fr-CA" sz="1100" dirty="0">
                <a:latin typeface="Arial"/>
                <a:cs typeface="Arial"/>
              </a:rPr>
              <a:t> a chance to </a:t>
            </a:r>
            <a:r>
              <a:rPr lang="fr-CA" sz="1100" dirty="0" err="1">
                <a:latin typeface="Arial"/>
                <a:cs typeface="Arial"/>
              </a:rPr>
              <a:t>introduce</a:t>
            </a:r>
            <a:r>
              <a:rPr lang="fr-CA" sz="1100" dirty="0">
                <a:latin typeface="Arial"/>
                <a:cs typeface="Arial"/>
              </a:rPr>
              <a:t> </a:t>
            </a:r>
            <a:r>
              <a:rPr lang="fr-CA" sz="1100" dirty="0" err="1">
                <a:latin typeface="Arial"/>
                <a:cs typeface="Arial"/>
              </a:rPr>
              <a:t>some</a:t>
            </a:r>
            <a:r>
              <a:rPr lang="fr-CA" sz="1100" dirty="0">
                <a:latin typeface="Arial"/>
                <a:cs typeface="Arial"/>
              </a:rPr>
              <a:t> </a:t>
            </a:r>
            <a:r>
              <a:rPr lang="fr-CA" sz="1100" dirty="0" err="1">
                <a:latin typeface="Arial"/>
                <a:cs typeface="Arial"/>
              </a:rPr>
              <a:t>current</a:t>
            </a:r>
            <a:r>
              <a:rPr lang="fr-CA" sz="1100" dirty="0">
                <a:latin typeface="Arial"/>
                <a:cs typeface="Arial"/>
              </a:rPr>
              <a:t> </a:t>
            </a:r>
            <a:r>
              <a:rPr lang="fr-CA" sz="1100" dirty="0" err="1">
                <a:latin typeface="Arial"/>
                <a:cs typeface="Arial"/>
              </a:rPr>
              <a:t>affairs</a:t>
            </a:r>
            <a:r>
              <a:rPr lang="fr-CA" sz="1100" dirty="0">
                <a:latin typeface="Arial"/>
                <a:cs typeface="Arial"/>
              </a:rPr>
              <a:t>!</a:t>
            </a:r>
          </a:p>
          <a:p>
            <a:endParaRPr lang="fr-CA" sz="1100" dirty="0">
              <a:latin typeface="Arial" panose="020B0604020202020204" pitchFamily="34" charset="0"/>
              <a:cs typeface="Arial" panose="020B0604020202020204" pitchFamily="34" charset="0"/>
            </a:endParaRPr>
          </a:p>
          <a:p>
            <a:r>
              <a:rPr lang="fr-CA" sz="1100" i="1" dirty="0">
                <a:latin typeface="Arial"/>
                <a:ea typeface="Calibri" panose="020F0502020204030204" pitchFamily="34" charset="0"/>
                <a:cs typeface="Arial"/>
              </a:rPr>
              <a:t>To </a:t>
            </a:r>
            <a:r>
              <a:rPr lang="fr-CA" sz="1100" i="1" dirty="0" err="1">
                <a:latin typeface="Arial"/>
                <a:ea typeface="Calibri" panose="020F0502020204030204" pitchFamily="34" charset="0"/>
                <a:cs typeface="Arial"/>
              </a:rPr>
              <a:t>take</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it</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further</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you</a:t>
            </a:r>
            <a:r>
              <a:rPr lang="fr-CA" sz="1100" i="1" dirty="0">
                <a:latin typeface="Arial"/>
                <a:ea typeface="Calibri" panose="020F0502020204030204" pitchFamily="34" charset="0"/>
                <a:cs typeface="Arial"/>
              </a:rPr>
              <a:t> can talk </a:t>
            </a:r>
            <a:r>
              <a:rPr lang="fr-CA" sz="1100" i="1" dirty="0" err="1">
                <a:latin typeface="Arial"/>
                <a:ea typeface="Calibri" panose="020F0502020204030204" pitchFamily="34" charset="0"/>
                <a:cs typeface="Arial"/>
              </a:rPr>
              <a:t>with</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students</a:t>
            </a:r>
            <a:r>
              <a:rPr lang="fr-CA" sz="1100" i="1" dirty="0">
                <a:latin typeface="Arial"/>
                <a:ea typeface="Calibri" panose="020F0502020204030204" pitchFamily="34" charset="0"/>
                <a:cs typeface="Arial"/>
              </a:rPr>
              <a:t> about the </a:t>
            </a:r>
            <a:r>
              <a:rPr lang="fr-CA" sz="1100" i="1" dirty="0" err="1">
                <a:latin typeface="Arial"/>
                <a:ea typeface="Calibri" panose="020F0502020204030204" pitchFamily="34" charset="0"/>
                <a:cs typeface="Arial"/>
              </a:rPr>
              <a:t>Governor</a:t>
            </a:r>
            <a:r>
              <a:rPr lang="fr-CA" sz="1100" i="1" dirty="0">
                <a:latin typeface="Arial"/>
                <a:ea typeface="Calibri" panose="020F0502020204030204" pitchFamily="34" charset="0"/>
                <a:cs typeface="Arial"/>
              </a:rPr>
              <a:t> General and the lieutenant </a:t>
            </a:r>
            <a:r>
              <a:rPr lang="fr-CA" sz="1100" i="1" dirty="0" err="1">
                <a:latin typeface="Arial"/>
                <a:ea typeface="Calibri" panose="020F0502020204030204" pitchFamily="34" charset="0"/>
                <a:cs typeface="Arial"/>
              </a:rPr>
              <a:t>governor</a:t>
            </a:r>
            <a:r>
              <a:rPr lang="fr-CA" sz="1100" i="1" dirty="0">
                <a:latin typeface="Arial"/>
                <a:ea typeface="Calibri" panose="020F0502020204030204" pitchFamily="34" charset="0"/>
                <a:cs typeface="Arial"/>
              </a:rPr>
              <a:t>.  </a:t>
            </a:r>
            <a:endParaRPr lang="fr-CA" sz="1100" i="1" dirty="0">
              <a:latin typeface="Arial" panose="020B0604020202020204" pitchFamily="34" charset="0"/>
              <a:ea typeface="Calibri" panose="020F0502020204030204" pitchFamily="34" charset="0"/>
              <a:cs typeface="Arial" panose="020B0604020202020204" pitchFamily="34" charset="0"/>
            </a:endParaRPr>
          </a:p>
          <a:p>
            <a:endParaRPr lang="fr-CA" sz="1100" i="1" dirty="0">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100" b="1" dirty="0" err="1">
                <a:latin typeface="Arial"/>
                <a:ea typeface="Calibri" panose="020F0502020204030204" pitchFamily="34" charset="0"/>
                <a:cs typeface="Arial"/>
              </a:rPr>
              <a:t>Gouvernor</a:t>
            </a:r>
            <a:r>
              <a:rPr lang="fr-CA" sz="1100" b="1" dirty="0">
                <a:latin typeface="Arial"/>
                <a:ea typeface="Calibri" panose="020F0502020204030204" pitchFamily="34" charset="0"/>
                <a:cs typeface="Arial"/>
              </a:rPr>
              <a:t> General and lieutenant </a:t>
            </a:r>
            <a:r>
              <a:rPr lang="fr-CA" sz="1100" b="1" dirty="0" err="1">
                <a:latin typeface="Arial"/>
                <a:ea typeface="Calibri" panose="020F0502020204030204" pitchFamily="34" charset="0"/>
                <a:cs typeface="Arial"/>
              </a:rPr>
              <a:t>governor</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The </a:t>
            </a:r>
            <a:r>
              <a:rPr lang="fr-CA" sz="1100" dirty="0" err="1">
                <a:latin typeface="Arial"/>
                <a:ea typeface="Calibri" panose="020F0502020204030204" pitchFamily="34" charset="0"/>
                <a:cs typeface="Arial"/>
              </a:rPr>
              <a:t>head</a:t>
            </a:r>
            <a:r>
              <a:rPr lang="fr-CA" sz="1100" dirty="0">
                <a:latin typeface="Arial"/>
                <a:ea typeface="Calibri" panose="020F0502020204030204" pitchFamily="34" charset="0"/>
                <a:cs typeface="Arial"/>
              </a:rPr>
              <a:t> of state of Canada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the King of </a:t>
            </a:r>
            <a:r>
              <a:rPr lang="fr-CA" sz="1100" dirty="0" err="1">
                <a:latin typeface="Arial"/>
                <a:ea typeface="Calibri" panose="020F0502020204030204" pitchFamily="34" charset="0"/>
                <a:cs typeface="Arial"/>
              </a:rPr>
              <a:t>England</a:t>
            </a:r>
            <a:r>
              <a:rPr lang="fr-CA" sz="1100" dirty="0">
                <a:latin typeface="Arial"/>
                <a:ea typeface="Calibri" panose="020F0502020204030204" pitchFamily="34" charset="0"/>
                <a:cs typeface="Arial"/>
              </a:rPr>
              <a:t>. At the </a:t>
            </a:r>
            <a:r>
              <a:rPr lang="fr-CA" sz="1100" dirty="0" err="1">
                <a:latin typeface="Arial"/>
                <a:ea typeface="Calibri" panose="020F0502020204030204" pitchFamily="34" charset="0"/>
                <a:cs typeface="Arial"/>
              </a:rPr>
              <a:t>federal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level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he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represented</a:t>
            </a:r>
            <a:r>
              <a:rPr lang="fr-CA" sz="1100" dirty="0">
                <a:latin typeface="Arial"/>
                <a:ea typeface="Calibri" panose="020F0502020204030204" pitchFamily="34" charset="0"/>
                <a:cs typeface="Arial"/>
              </a:rPr>
              <a:t> by the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General, and in </a:t>
            </a:r>
            <a:r>
              <a:rPr lang="fr-CA" sz="1100" dirty="0" err="1">
                <a:latin typeface="Arial"/>
                <a:ea typeface="Calibri" panose="020F0502020204030204" pitchFamily="34" charset="0"/>
                <a:cs typeface="Arial"/>
              </a:rPr>
              <a:t>each</a:t>
            </a:r>
            <a:r>
              <a:rPr lang="fr-CA" sz="1100" dirty="0">
                <a:latin typeface="Arial"/>
                <a:ea typeface="Calibri" panose="020F0502020204030204" pitchFamily="34" charset="0"/>
                <a:cs typeface="Arial"/>
              </a:rPr>
              <a:t> province by a lieutenant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a:t>
            </a:r>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err="1">
                <a:latin typeface="Arial"/>
                <a:ea typeface="Calibri" panose="020F0502020204030204" pitchFamily="34" charset="0"/>
                <a:cs typeface="Arial"/>
              </a:rPr>
              <a:t>Given</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their</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symbolic</a:t>
            </a:r>
            <a:r>
              <a:rPr lang="fr-CA" sz="1100" dirty="0">
                <a:latin typeface="Arial"/>
                <a:ea typeface="Calibri" panose="020F0502020204030204" pitchFamily="34" charset="0"/>
                <a:cs typeface="Arial"/>
              </a:rPr>
              <a:t> and </a:t>
            </a:r>
            <a:r>
              <a:rPr lang="fr-CA" sz="1100" dirty="0" err="1">
                <a:latin typeface="Arial"/>
                <a:ea typeface="Calibri" panose="020F0502020204030204" pitchFamily="34" charset="0"/>
                <a:cs typeface="Arial"/>
              </a:rPr>
              <a:t>historic</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roles</a:t>
            </a:r>
            <a:r>
              <a:rPr lang="fr-CA" sz="1100" dirty="0">
                <a:latin typeface="Arial"/>
                <a:ea typeface="Calibri" panose="020F0502020204030204" pitchFamily="34" charset="0"/>
                <a:cs typeface="Arial"/>
              </a:rPr>
              <a:t>, the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General and lieutenant </a:t>
            </a:r>
            <a:r>
              <a:rPr lang="fr-CA" sz="1100" dirty="0" err="1">
                <a:latin typeface="Arial"/>
                <a:ea typeface="Calibri" panose="020F0502020204030204" pitchFamily="34" charset="0"/>
                <a:cs typeface="Arial"/>
              </a:rPr>
              <a:t>governors</a:t>
            </a:r>
            <a:r>
              <a:rPr lang="fr-CA" sz="1100" dirty="0">
                <a:latin typeface="Arial"/>
                <a:ea typeface="Calibri" panose="020F0502020204030204" pitchFamily="34" charset="0"/>
                <a:cs typeface="Arial"/>
              </a:rPr>
              <a:t> are </a:t>
            </a:r>
            <a:r>
              <a:rPr lang="fr-CA" sz="1100" dirty="0" err="1">
                <a:latin typeface="Arial"/>
                <a:ea typeface="Calibri" panose="020F0502020204030204" pitchFamily="34" charset="0"/>
                <a:cs typeface="Arial"/>
              </a:rPr>
              <a:t>rarely</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involved</a:t>
            </a:r>
            <a:r>
              <a:rPr lang="fr-CA" sz="1100" dirty="0">
                <a:latin typeface="Arial"/>
                <a:ea typeface="Calibri" panose="020F0502020204030204" pitchFamily="34" charset="0"/>
                <a:cs typeface="Arial"/>
              </a:rPr>
              <a:t> in </a:t>
            </a:r>
            <a:r>
              <a:rPr lang="fr-CA" sz="1100" dirty="0" err="1">
                <a:latin typeface="Arial"/>
                <a:ea typeface="Calibri" panose="020F0502020204030204" pitchFamily="34" charset="0"/>
                <a:cs typeface="Arial"/>
              </a:rPr>
              <a:t>significant</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political</a:t>
            </a:r>
            <a:r>
              <a:rPr lang="fr-CA" sz="1100" dirty="0">
                <a:latin typeface="Arial"/>
                <a:ea typeface="Calibri" panose="020F0502020204030204" pitchFamily="34" charset="0"/>
                <a:cs typeface="Arial"/>
              </a:rPr>
              <a:t> or </a:t>
            </a:r>
            <a:r>
              <a:rPr lang="fr-CA" sz="1100" dirty="0" err="1">
                <a:latin typeface="Arial"/>
                <a:ea typeface="Calibri" panose="020F0502020204030204" pitchFamily="34" charset="0"/>
                <a:cs typeface="Arial"/>
              </a:rPr>
              <a:t>judicial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affairs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Their</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role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mostly</a:t>
            </a:r>
            <a:r>
              <a:rPr lang="fr-CA" sz="1100" dirty="0">
                <a:latin typeface="Arial"/>
                <a:ea typeface="Calibri" panose="020F0502020204030204" pitchFamily="34" charset="0"/>
                <a:cs typeface="Arial"/>
              </a:rPr>
              <a:t> to </a:t>
            </a:r>
            <a:r>
              <a:rPr lang="fr-CA" sz="1100" dirty="0" err="1">
                <a:latin typeface="Arial"/>
                <a:ea typeface="Calibri" panose="020F0502020204030204" pitchFamily="34" charset="0"/>
                <a:cs typeface="Arial"/>
              </a:rPr>
              <a:t>approve</a:t>
            </a:r>
            <a:r>
              <a:rPr lang="fr-CA" sz="1100" dirty="0">
                <a:latin typeface="Arial"/>
                <a:ea typeface="Calibri" panose="020F0502020204030204" pitchFamily="34" charset="0"/>
                <a:cs typeface="Arial"/>
              </a:rPr>
              <a:t> certain </a:t>
            </a:r>
            <a:r>
              <a:rPr lang="fr-CA" sz="1100" dirty="0" err="1">
                <a:latin typeface="Arial"/>
                <a:ea typeface="Calibri" panose="020F0502020204030204" pitchFamily="34" charset="0"/>
                <a:cs typeface="Arial"/>
              </a:rPr>
              <a:t>decisions</a:t>
            </a:r>
            <a:r>
              <a:rPr lang="fr-CA" sz="1100" dirty="0">
                <a:latin typeface="Arial"/>
                <a:ea typeface="Calibri" panose="020F0502020204030204" pitchFamily="34" charset="0"/>
                <a:cs typeface="Arial"/>
              </a:rPr>
              <a:t> made by the State. For </a:t>
            </a:r>
            <a:r>
              <a:rPr lang="fr-CA" sz="1100" dirty="0" err="1">
                <a:latin typeface="Arial"/>
                <a:ea typeface="Calibri" panose="020F0502020204030204" pitchFamily="34" charset="0"/>
                <a:cs typeface="Arial"/>
              </a:rPr>
              <a:t>example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they</a:t>
            </a:r>
            <a:r>
              <a:rPr lang="fr-CA" sz="1100" dirty="0">
                <a:latin typeface="Arial"/>
                <a:ea typeface="Calibri" panose="020F0502020204030204" pitchFamily="34" charset="0"/>
                <a:cs typeface="Arial"/>
              </a:rPr>
              <a:t> must </a:t>
            </a:r>
            <a:r>
              <a:rPr lang="fr-CA" sz="1100" dirty="0" err="1">
                <a:latin typeface="Arial"/>
                <a:ea typeface="Calibri" panose="020F0502020204030204" pitchFamily="34" charset="0"/>
                <a:cs typeface="Arial"/>
              </a:rPr>
              <a:t>approve</a:t>
            </a:r>
            <a:r>
              <a:rPr lang="fr-CA" sz="1100" dirty="0">
                <a:latin typeface="Arial"/>
                <a:ea typeface="Calibri" panose="020F0502020204030204" pitchFamily="34" charset="0"/>
                <a:cs typeface="Arial"/>
              </a:rPr>
              <a:t> bills (</a:t>
            </a:r>
            <a:r>
              <a:rPr lang="fr-CA" sz="1100" dirty="0" err="1">
                <a:latin typeface="Arial"/>
                <a:ea typeface="Calibri" panose="020F0502020204030204" pitchFamily="34" charset="0"/>
                <a:cs typeface="Arial"/>
              </a:rPr>
              <a:t>proposed</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so</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they</a:t>
            </a:r>
            <a:r>
              <a:rPr lang="fr-CA" sz="1100" dirty="0">
                <a:latin typeface="Arial"/>
                <a:ea typeface="Calibri" panose="020F0502020204030204" pitchFamily="34" charset="0"/>
                <a:cs typeface="Arial"/>
              </a:rPr>
              <a:t> can </a:t>
            </a:r>
            <a:r>
              <a:rPr lang="fr-CA" sz="1100" dirty="0" err="1">
                <a:latin typeface="Arial"/>
                <a:ea typeface="Calibri" panose="020F0502020204030204" pitchFamily="34" charset="0"/>
                <a:cs typeface="Arial"/>
              </a:rPr>
              <a:t>become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a:t>
            </a:r>
            <a:endParaRPr lang="fr-FR" sz="800" b="1" dirty="0">
              <a:latin typeface="Arial" panose="020B0604020202020204" pitchFamily="34" charset="0"/>
              <a:ea typeface="Calibri" panose="020F0502020204030204" pitchFamily="34" charset="0"/>
              <a:cs typeface="Arial" panose="020B0604020202020204" pitchFamily="34" charset="0"/>
            </a:endParaRPr>
          </a:p>
          <a:p>
            <a:endParaRPr lang="fr-CA" sz="8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Constitution Act,1867, </a:t>
            </a:r>
            <a:r>
              <a:rPr lang="fr-CA" sz="800" dirty="0">
                <a:latin typeface="Arial"/>
                <a:ea typeface="Calibri" panose="020F0502020204030204" pitchFamily="34" charset="0"/>
                <a:cs typeface="Arial"/>
              </a:rPr>
              <a:t>arts. 15, 55, 58, 63 and 91(7)</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National </a:t>
            </a:r>
            <a:r>
              <a:rPr lang="fr-CA" sz="800" i="1" dirty="0" err="1">
                <a:latin typeface="Arial"/>
                <a:ea typeface="Calibri" panose="020F0502020204030204" pitchFamily="34" charset="0"/>
                <a:cs typeface="Arial"/>
              </a:rPr>
              <a:t>Defence</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RSC 1985, c. N-5, </a:t>
            </a:r>
            <a:r>
              <a:rPr lang="fr-CA" sz="800" dirty="0" err="1">
                <a:latin typeface="Arial"/>
                <a:ea typeface="Calibri" panose="020F0502020204030204" pitchFamily="34" charset="0"/>
                <a:cs typeface="Arial"/>
              </a:rPr>
              <a:t>ss</a:t>
            </a:r>
            <a:r>
              <a:rPr lang="fr-CA" sz="800" dirty="0">
                <a:latin typeface="Arial"/>
                <a:ea typeface="Calibri" panose="020F0502020204030204" pitchFamily="34" charset="0"/>
                <a:cs typeface="Arial"/>
              </a:rPr>
              <a:t> 3 and </a:t>
            </a:r>
            <a:r>
              <a:rPr lang="fr-CA" sz="800" dirty="0" err="1">
                <a:latin typeface="Arial"/>
                <a:ea typeface="Calibri" panose="020F0502020204030204" pitchFamily="34" charset="0"/>
                <a:cs typeface="Arial"/>
              </a:rPr>
              <a:t>following</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i="1" dirty="0" err="1">
                <a:latin typeface="Arial"/>
                <a:ea typeface="Calibri" panose="020F0502020204030204" pitchFamily="34" charset="0"/>
                <a:cs typeface="Arial"/>
              </a:rPr>
              <a:t>Executive</a:t>
            </a:r>
            <a:r>
              <a:rPr lang="fr-CA" sz="800" i="1" dirty="0">
                <a:latin typeface="Arial"/>
                <a:ea typeface="Calibri" panose="020F0502020204030204" pitchFamily="34" charset="0"/>
                <a:cs typeface="Arial"/>
              </a:rPr>
              <a:t> Power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CQLR, c. E-18, </a:t>
            </a:r>
            <a:r>
              <a:rPr lang="fr-CA" sz="800" dirty="0" err="1">
                <a:latin typeface="Arial"/>
                <a:ea typeface="Calibri" panose="020F0502020204030204" pitchFamily="34" charset="0"/>
                <a:cs typeface="Arial"/>
              </a:rPr>
              <a:t>ss</a:t>
            </a:r>
            <a:r>
              <a:rPr lang="fr-CA" sz="800" dirty="0">
                <a:latin typeface="Arial"/>
                <a:ea typeface="Calibri" panose="020F0502020204030204" pitchFamily="34" charset="0"/>
                <a:cs typeface="Arial"/>
              </a:rPr>
              <a:t> 4 and 9</a:t>
            </a:r>
          </a:p>
          <a:p>
            <a:pPr marL="181610" indent="-181610" defTabSz="971057">
              <a:buFont typeface="Arial" panose="020B0604020202020204" pitchFamily="34" charset="0"/>
              <a:buChar char="•"/>
              <a:defRPr/>
            </a:pPr>
            <a:r>
              <a:rPr lang="fr-CA" sz="800" i="1" dirty="0" err="1">
                <a:latin typeface="Arial"/>
                <a:ea typeface="Calibri" panose="020F0502020204030204" pitchFamily="34" charset="0"/>
                <a:cs typeface="Arial"/>
              </a:rPr>
              <a:t>Government</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Departments</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QCLR, c. M-34, s 1</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Salaries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RSC 1985, c. S-3, s 4.1.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II.95-II.99 / V.2.8-V.2.12 / V.2.31-V.2.35 / V-2.40, V-2.47 to V-2.51 / V-2.43, V.247 / IX.178, IX.183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exécutif,</a:t>
            </a:r>
            <a:r>
              <a:rPr lang="fr-CA" sz="800" dirty="0">
                <a:latin typeface="Arial"/>
                <a:ea typeface="Calibri" panose="020F0502020204030204" pitchFamily="34" charset="0"/>
                <a:cs typeface="Arial"/>
              </a:rPr>
              <a:t> École de politique appliquée, Université de Sherbrooke, on line: </a:t>
            </a:r>
            <a:r>
              <a:rPr lang="fr-CA" sz="800" dirty="0">
                <a:latin typeface="Arial"/>
                <a:ea typeface="Calibri" panose="020F0502020204030204" pitchFamily="34" charset="0"/>
                <a:cs typeface="Arial"/>
                <a:hlinkClick r:id="rId3"/>
              </a:rPr>
              <a:t>http://perspective.usherbrooke.ca/bilan/servlet/BMDictionnaire?iddictionnaire=1494</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Eugene A. FORSEY, </a:t>
            </a:r>
            <a:r>
              <a:rPr lang="fr-CA" sz="800" i="1" dirty="0">
                <a:latin typeface="Arial"/>
                <a:ea typeface="Calibri" panose="020F0502020204030204" pitchFamily="34" charset="0"/>
                <a:cs typeface="Arial"/>
              </a:rPr>
              <a:t>How </a:t>
            </a:r>
            <a:r>
              <a:rPr lang="fr-CA" sz="800" i="1" dirty="0" err="1">
                <a:latin typeface="Arial"/>
                <a:ea typeface="Calibri" panose="020F0502020204030204" pitchFamily="34" charset="0"/>
                <a:cs typeface="Arial"/>
              </a:rPr>
              <a:t>Canadians</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Govern</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Themselves</a:t>
            </a:r>
            <a:r>
              <a:rPr lang="fr-CA" sz="800" i="1" dirty="0">
                <a:latin typeface="Arial"/>
                <a:ea typeface="Calibri" panose="020F0502020204030204" pitchFamily="34" charset="0"/>
                <a:cs typeface="Arial"/>
              </a:rPr>
              <a:t>, </a:t>
            </a:r>
            <a:r>
              <a:rPr lang="fr-CA" sz="800" dirty="0">
                <a:latin typeface="Arial"/>
                <a:ea typeface="Calibri" panose="020F0502020204030204" pitchFamily="34" charset="0"/>
                <a:cs typeface="Arial"/>
              </a:rPr>
              <a:t>6.4 </a:t>
            </a:r>
            <a:r>
              <a:rPr lang="fr-CA" sz="800" i="1" dirty="0" err="1">
                <a:latin typeface="Arial"/>
                <a:ea typeface="Calibri" panose="020F0502020204030204" pitchFamily="34" charset="0"/>
                <a:cs typeface="Arial"/>
              </a:rPr>
              <a:t>Political</a:t>
            </a:r>
            <a:r>
              <a:rPr lang="fr-CA" sz="800" i="1" dirty="0">
                <a:latin typeface="Arial"/>
                <a:ea typeface="Calibri" panose="020F0502020204030204" pitchFamily="34" charset="0"/>
                <a:cs typeface="Arial"/>
              </a:rPr>
              <a:t> Parties</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Website</a:t>
            </a:r>
            <a:r>
              <a:rPr lang="fr-CA" sz="800" dirty="0">
                <a:latin typeface="Arial"/>
                <a:ea typeface="Calibri" panose="020F0502020204030204" pitchFamily="34" charset="0"/>
                <a:cs typeface="Arial"/>
              </a:rPr>
              <a:t> of the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on line: www.bdp.parl.gc.ca/About/Parliament/SenatorEugeneForsey/book/chapter_6-e.html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baseline="0" dirty="0" err="1">
                <a:latin typeface="Arial"/>
                <a:ea typeface="Calibri" panose="020F0502020204030204" pitchFamily="34" charset="0"/>
                <a:cs typeface="Arial"/>
              </a:rPr>
              <a:t>January</a:t>
            </a:r>
            <a:r>
              <a:rPr lang="fr-CA" sz="800" baseline="0" dirty="0">
                <a:latin typeface="Arial"/>
                <a:ea typeface="Calibri" panose="020F0502020204030204" pitchFamily="34" charset="0"/>
                <a:cs typeface="Arial"/>
              </a:rPr>
              <a:t> 7, </a:t>
            </a:r>
            <a:r>
              <a:rPr lang="fr-CA" sz="800" dirty="0">
                <a:latin typeface="Arial"/>
                <a:ea typeface="Calibri" panose="020F0502020204030204" pitchFamily="34" charset="0"/>
                <a:cs typeface="Arial"/>
              </a:rPr>
              <a:t>2021</a:t>
            </a:r>
            <a:r>
              <a:rPr lang="fr-CA" sz="80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Canadian </a:t>
            </a:r>
            <a:r>
              <a:rPr lang="fr-CA" sz="800" i="1" dirty="0" err="1">
                <a:latin typeface="Arial"/>
                <a:ea typeface="Calibri" panose="020F0502020204030204" pitchFamily="34" charset="0"/>
                <a:cs typeface="Arial"/>
              </a:rPr>
              <a:t>Parliamentary</a:t>
            </a:r>
            <a:r>
              <a:rPr lang="fr-CA" sz="800" i="1" dirty="0">
                <a:latin typeface="Arial"/>
                <a:ea typeface="Calibri" panose="020F0502020204030204" pitchFamily="34" charset="0"/>
                <a:cs typeface="Arial"/>
              </a:rPr>
              <a:t> Institutions, The </a:t>
            </a:r>
            <a:r>
              <a:rPr lang="fr-CA" sz="800" i="1" dirty="0" err="1">
                <a:latin typeface="Arial"/>
                <a:ea typeface="Calibri" panose="020F0502020204030204" pitchFamily="34" charset="0"/>
                <a:cs typeface="Arial"/>
              </a:rPr>
              <a:t>Executive</a:t>
            </a:r>
            <a:r>
              <a:rPr lang="fr-CA" sz="800" dirty="0">
                <a:latin typeface="Arial"/>
                <a:ea typeface="Calibri" panose="020F0502020204030204" pitchFamily="34" charset="0"/>
                <a:cs typeface="Arial"/>
              </a:rPr>
              <a:t>, on line: https://www.ourcommons.ca/About/ProcedureAndPractice3rdEdition/ch_01_2-e.htm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err="1">
                <a:latin typeface="Arial"/>
                <a:ea typeface="Calibri" panose="020F0502020204030204" pitchFamily="34" charset="0"/>
                <a:cs typeface="Arial"/>
              </a:rPr>
              <a:t>Overview</a:t>
            </a:r>
            <a:r>
              <a:rPr lang="fr-CA" sz="800" i="1" dirty="0">
                <a:latin typeface="Arial"/>
                <a:ea typeface="Calibri" panose="020F0502020204030204" pitchFamily="34" charset="0"/>
                <a:cs typeface="Arial"/>
              </a:rPr>
              <a:t> of the Canadian </a:t>
            </a:r>
            <a:r>
              <a:rPr lang="fr-CA" sz="800" i="1" dirty="0" err="1">
                <a:latin typeface="Arial"/>
                <a:ea typeface="Calibri" panose="020F0502020204030204" pitchFamily="34" charset="0"/>
                <a:cs typeface="Arial"/>
              </a:rPr>
              <a:t>Parliamentary</a:t>
            </a:r>
            <a:r>
              <a:rPr lang="fr-CA" sz="800" i="1" dirty="0">
                <a:latin typeface="Arial"/>
                <a:ea typeface="Calibri" panose="020F0502020204030204" pitchFamily="34" charset="0"/>
                <a:cs typeface="Arial"/>
              </a:rPr>
              <a:t> System, </a:t>
            </a:r>
            <a:r>
              <a:rPr lang="fr-CA" sz="800" dirty="0">
                <a:latin typeface="Arial"/>
                <a:ea typeface="Calibri" panose="020F0502020204030204" pitchFamily="34" charset="0"/>
                <a:cs typeface="Arial"/>
              </a:rPr>
              <a:t>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 on line: http://lop.parl.gc.ca/About/Parliament/Education/OurCountryOurParliament/html_booklet/overview-canadian-parliamentary-system-e.html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CA" sz="1100" dirty="0">
              <a:latin typeface="Arial"/>
              <a:ea typeface="Calibri" panose="020F0502020204030204" pitchFamily="34" charset="0"/>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426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latin typeface="Arial"/>
                <a:ea typeface="Calibri" panose="020F0502020204030204" pitchFamily="34" charset="0"/>
                <a:cs typeface="Arial"/>
              </a:rPr>
              <a:t>INFORMATION FOR STUDENTS</a:t>
            </a:r>
          </a:p>
          <a:p>
            <a:endParaRPr lang="fr-CA" sz="1200" b="1"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200" dirty="0">
                <a:latin typeface="Arial"/>
                <a:cs typeface="Arial"/>
              </a:rPr>
              <a:t>The </a:t>
            </a:r>
            <a:r>
              <a:rPr lang="fr-CA" sz="1200" dirty="0" err="1">
                <a:latin typeface="Arial"/>
                <a:cs typeface="Arial"/>
              </a:rPr>
              <a:t>judicial</a:t>
            </a:r>
            <a:r>
              <a:rPr lang="fr-CA" sz="1200" dirty="0">
                <a:latin typeface="Arial"/>
                <a:cs typeface="Arial"/>
              </a:rPr>
              <a:t> </a:t>
            </a:r>
            <a:r>
              <a:rPr lang="fr-CA" sz="1200" dirty="0" err="1">
                <a:latin typeface="Arial"/>
                <a:cs typeface="Arial"/>
              </a:rPr>
              <a:t>branch</a:t>
            </a:r>
            <a:r>
              <a:rPr lang="fr-CA" sz="1200" dirty="0">
                <a:latin typeface="Arial"/>
                <a:cs typeface="Arial"/>
              </a:rPr>
              <a:t> </a:t>
            </a:r>
            <a:r>
              <a:rPr lang="fr-CA" sz="1200" dirty="0" err="1">
                <a:latin typeface="Arial"/>
                <a:cs typeface="Arial"/>
              </a:rPr>
              <a:t>makes</a:t>
            </a:r>
            <a:r>
              <a:rPr lang="fr-CA" sz="1200" dirty="0">
                <a:latin typeface="Arial"/>
                <a:cs typeface="Arial"/>
              </a:rPr>
              <a:t> </a:t>
            </a:r>
            <a:r>
              <a:rPr lang="fr-CA" sz="1200" dirty="0" err="1">
                <a:latin typeface="Arial"/>
                <a:cs typeface="Arial"/>
              </a:rPr>
              <a:t>decisions</a:t>
            </a:r>
            <a:r>
              <a:rPr lang="fr-CA" sz="1200" dirty="0">
                <a:latin typeface="Arial"/>
                <a:cs typeface="Arial"/>
              </a:rPr>
              <a:t> about </a:t>
            </a:r>
            <a:r>
              <a:rPr lang="fr-CA" sz="1200" dirty="0" err="1">
                <a:latin typeface="Arial"/>
                <a:cs typeface="Arial"/>
              </a:rPr>
              <a:t>conflicts</a:t>
            </a:r>
            <a:r>
              <a:rPr lang="fr-CA" sz="1200" dirty="0">
                <a:latin typeface="Arial"/>
                <a:cs typeface="Arial"/>
              </a:rPr>
              <a:t>. This power </a:t>
            </a:r>
            <a:r>
              <a:rPr lang="fr-CA" sz="1200" dirty="0" err="1">
                <a:latin typeface="Arial"/>
                <a:cs typeface="Arial"/>
              </a:rPr>
              <a:t>is</a:t>
            </a:r>
            <a:r>
              <a:rPr lang="fr-CA" sz="1200" dirty="0">
                <a:latin typeface="Arial"/>
                <a:cs typeface="Arial"/>
              </a:rPr>
              <a:t> </a:t>
            </a:r>
            <a:r>
              <a:rPr lang="fr-CA" sz="1200" dirty="0" err="1">
                <a:latin typeface="Arial"/>
                <a:cs typeface="Arial"/>
              </a:rPr>
              <a:t>exercised</a:t>
            </a:r>
            <a:r>
              <a:rPr lang="fr-CA" sz="1200" dirty="0">
                <a:latin typeface="Arial"/>
                <a:cs typeface="Arial"/>
              </a:rPr>
              <a:t> by the</a:t>
            </a:r>
            <a:r>
              <a:rPr lang="fr-CA" sz="1200" dirty="0">
                <a:latin typeface="Arial"/>
                <a:ea typeface="Calibri" panose="020F0502020204030204" pitchFamily="34" charset="0"/>
                <a:cs typeface="Arial"/>
              </a:rPr>
              <a:t> </a:t>
            </a:r>
            <a:r>
              <a:rPr lang="fr-CA" sz="1200" b="1" dirty="0">
                <a:latin typeface="Arial"/>
                <a:ea typeface="Calibri" panose="020F0502020204030204" pitchFamily="34" charset="0"/>
                <a:cs typeface="Arial"/>
              </a:rPr>
              <a:t>courts</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judges</a:t>
            </a:r>
            <a:r>
              <a:rPr lang="fr-CA" sz="1200" dirty="0">
                <a:latin typeface="Arial"/>
                <a:ea typeface="Calibri" panose="020F0502020204030204" pitchFamily="34" charset="0"/>
                <a:cs typeface="Arial"/>
              </a:rPr>
              <a:t>. The courts must </a:t>
            </a:r>
            <a:r>
              <a:rPr lang="fr-CA" sz="1200" dirty="0" err="1">
                <a:latin typeface="Arial"/>
                <a:ea typeface="Calibri" panose="020F0502020204030204" pitchFamily="34" charset="0"/>
                <a:cs typeface="Arial"/>
              </a:rPr>
              <a:t>be</a:t>
            </a:r>
            <a:r>
              <a:rPr lang="fr-CA" sz="1200" dirty="0">
                <a:latin typeface="Arial"/>
                <a:ea typeface="Calibri" panose="020F0502020204030204" pitchFamily="34" charset="0"/>
                <a:cs typeface="Arial"/>
              </a:rPr>
              <a:t> neutral and </a:t>
            </a:r>
            <a:r>
              <a:rPr lang="fr-CA" sz="1200" dirty="0" err="1">
                <a:latin typeface="Arial"/>
                <a:ea typeface="Calibri" panose="020F0502020204030204" pitchFamily="34" charset="0"/>
                <a:cs typeface="Arial"/>
              </a:rPr>
              <a:t>separate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from</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branches.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err="1">
                <a:latin typeface="Arial"/>
                <a:cs typeface="Arial"/>
              </a:rPr>
              <a:t>Judges</a:t>
            </a:r>
            <a:r>
              <a:rPr lang="fr-CA" sz="1200" dirty="0">
                <a:latin typeface="Arial"/>
                <a:cs typeface="Arial"/>
              </a:rPr>
              <a:t> </a:t>
            </a:r>
            <a:r>
              <a:rPr lang="fr-CA" sz="1200" dirty="0" err="1">
                <a:latin typeface="Arial"/>
                <a:cs typeface="Arial"/>
              </a:rPr>
              <a:t>make</a:t>
            </a:r>
            <a:r>
              <a:rPr lang="fr-CA" sz="1200" dirty="0">
                <a:latin typeface="Arial"/>
                <a:cs typeface="Arial"/>
              </a:rPr>
              <a:t> </a:t>
            </a:r>
            <a:r>
              <a:rPr lang="fr-CA" sz="1200" dirty="0" err="1">
                <a:latin typeface="Arial"/>
                <a:cs typeface="Arial"/>
              </a:rPr>
              <a:t>decisions</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between</a:t>
            </a:r>
            <a:r>
              <a:rPr lang="fr-CA" sz="1200" dirty="0">
                <a:latin typeface="Arial"/>
                <a:cs typeface="Arial"/>
              </a:rPr>
              <a:t> </a:t>
            </a:r>
            <a:r>
              <a:rPr lang="fr-CA" sz="1200" dirty="0" err="1">
                <a:latin typeface="Arial"/>
                <a:cs typeface="Arial"/>
              </a:rPr>
              <a:t>citizens</a:t>
            </a:r>
            <a:r>
              <a:rPr lang="fr-CA" sz="1200" dirty="0">
                <a:latin typeface="Arial"/>
                <a:cs typeface="Arial"/>
              </a:rPr>
              <a:t>, for </a:t>
            </a:r>
            <a:r>
              <a:rPr lang="fr-CA" sz="1200" dirty="0" err="1">
                <a:latin typeface="Arial"/>
                <a:cs typeface="Arial"/>
              </a:rPr>
              <a:t>example</a:t>
            </a:r>
            <a:r>
              <a:rPr lang="fr-CA" sz="1200" dirty="0">
                <a:latin typeface="Arial"/>
                <a:cs typeface="Arial"/>
              </a:rPr>
              <a:t>, </a:t>
            </a:r>
            <a:r>
              <a:rPr lang="fr-CA" sz="1200" dirty="0" err="1">
                <a:latin typeface="Arial"/>
                <a:cs typeface="Arial"/>
              </a:rPr>
              <a:t>two</a:t>
            </a:r>
            <a:r>
              <a:rPr lang="fr-CA" sz="1200" dirty="0">
                <a:latin typeface="Arial"/>
                <a:cs typeface="Arial"/>
              </a:rPr>
              <a:t> </a:t>
            </a:r>
            <a:r>
              <a:rPr lang="fr-CA" sz="1200" dirty="0" err="1">
                <a:latin typeface="Arial"/>
                <a:cs typeface="Arial"/>
              </a:rPr>
              <a:t>neighbours</a:t>
            </a:r>
            <a:r>
              <a:rPr lang="fr-CA" sz="1200" dirty="0">
                <a:latin typeface="Arial"/>
                <a:cs typeface="Arial"/>
              </a:rPr>
              <a:t> </a:t>
            </a:r>
            <a:r>
              <a:rPr lang="fr-CA" sz="1200" dirty="0" err="1">
                <a:latin typeface="Arial"/>
                <a:cs typeface="Arial"/>
              </a:rPr>
              <a:t>disagreeing</a:t>
            </a:r>
            <a:r>
              <a:rPr lang="fr-CA" sz="1200" dirty="0">
                <a:latin typeface="Arial"/>
                <a:cs typeface="Arial"/>
              </a:rPr>
              <a:t> about the placement of a </a:t>
            </a:r>
            <a:r>
              <a:rPr lang="fr-CA" sz="1200" dirty="0" err="1">
                <a:latin typeface="Arial"/>
                <a:cs typeface="Arial"/>
              </a:rPr>
              <a:t>fence</a:t>
            </a:r>
            <a:r>
              <a:rPr lang="fr-CA" sz="1200" dirty="0">
                <a:latin typeface="Arial"/>
                <a:cs typeface="Arial"/>
              </a:rPr>
              <a:t>. To </a:t>
            </a:r>
            <a:r>
              <a:rPr lang="fr-CA" sz="1200" dirty="0" err="1">
                <a:latin typeface="Arial"/>
                <a:cs typeface="Arial"/>
              </a:rPr>
              <a:t>ensure</a:t>
            </a:r>
            <a:r>
              <a:rPr lang="fr-CA" sz="1200" dirty="0">
                <a:latin typeface="Arial"/>
                <a:cs typeface="Arial"/>
              </a:rPr>
              <a:t> </a:t>
            </a:r>
            <a:r>
              <a:rPr lang="fr-CA" sz="1200" dirty="0" err="1">
                <a:latin typeface="Arial"/>
                <a:cs typeface="Arial"/>
              </a:rPr>
              <a:t>fair</a:t>
            </a:r>
            <a:r>
              <a:rPr lang="fr-CA" sz="1200" dirty="0">
                <a:latin typeface="Arial"/>
                <a:cs typeface="Arial"/>
              </a:rPr>
              <a:t> </a:t>
            </a:r>
            <a:r>
              <a:rPr lang="fr-CA" sz="1200" dirty="0" err="1">
                <a:latin typeface="Arial"/>
                <a:cs typeface="Arial"/>
              </a:rPr>
              <a:t>decisions</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decide</a:t>
            </a:r>
            <a:r>
              <a:rPr lang="fr-CA" sz="1200" dirty="0">
                <a:latin typeface="Arial"/>
                <a:cs typeface="Arial"/>
              </a:rPr>
              <a:t> </a:t>
            </a:r>
            <a:r>
              <a:rPr lang="fr-CA" sz="1200" dirty="0" err="1">
                <a:latin typeface="Arial"/>
                <a:cs typeface="Arial"/>
              </a:rPr>
              <a:t>based</a:t>
            </a:r>
            <a:r>
              <a:rPr lang="fr-CA" sz="1200" dirty="0">
                <a:latin typeface="Arial"/>
                <a:cs typeface="Arial"/>
              </a:rPr>
              <a:t> </a:t>
            </a:r>
            <a:r>
              <a:rPr lang="fr-CA" sz="1200" dirty="0" err="1">
                <a:latin typeface="Arial"/>
                <a:cs typeface="Arial"/>
              </a:rPr>
              <a:t>only</a:t>
            </a:r>
            <a:r>
              <a:rPr lang="fr-CA" sz="1200" dirty="0">
                <a:latin typeface="Arial"/>
                <a:cs typeface="Arial"/>
              </a:rPr>
              <a:t> on the </a:t>
            </a:r>
            <a:r>
              <a:rPr lang="fr-CA" sz="1200" dirty="0" err="1">
                <a:latin typeface="Arial"/>
                <a:cs typeface="Arial"/>
              </a:rPr>
              <a:t>law</a:t>
            </a:r>
            <a:r>
              <a:rPr lang="fr-CA" sz="1200" dirty="0">
                <a:latin typeface="Arial"/>
                <a:cs typeface="Arial"/>
              </a:rPr>
              <a:t>. So, for </a:t>
            </a:r>
            <a:r>
              <a:rPr lang="fr-CA" sz="1200" dirty="0" err="1">
                <a:latin typeface="Arial"/>
                <a:cs typeface="Arial"/>
              </a:rPr>
              <a:t>example</a:t>
            </a:r>
            <a:r>
              <a:rPr lang="fr-CA" sz="1200" dirty="0">
                <a:latin typeface="Arial"/>
                <a:cs typeface="Arial"/>
              </a:rPr>
              <a:t>, the </a:t>
            </a:r>
            <a:r>
              <a:rPr lang="fr-CA" sz="1200" dirty="0" err="1">
                <a:latin typeface="Arial"/>
                <a:cs typeface="Arial"/>
              </a:rPr>
              <a:t>judge</a:t>
            </a:r>
            <a:r>
              <a:rPr lang="fr-CA" sz="1200" dirty="0">
                <a:latin typeface="Arial"/>
                <a:cs typeface="Arial"/>
              </a:rPr>
              <a:t> </a:t>
            </a:r>
            <a:r>
              <a:rPr lang="fr-CA" sz="1200" dirty="0" err="1">
                <a:latin typeface="Arial"/>
                <a:cs typeface="Arial"/>
              </a:rPr>
              <a:t>cannot</a:t>
            </a:r>
            <a:r>
              <a:rPr lang="fr-CA" sz="1200" dirty="0">
                <a:latin typeface="Arial"/>
                <a:cs typeface="Arial"/>
              </a:rPr>
              <a:t> </a:t>
            </a:r>
            <a:r>
              <a:rPr lang="fr-CA" sz="1200" dirty="0" err="1">
                <a:latin typeface="Arial"/>
                <a:cs typeface="Arial"/>
              </a:rPr>
              <a:t>be</a:t>
            </a:r>
            <a:r>
              <a:rPr lang="fr-CA" sz="1200" dirty="0">
                <a:latin typeface="Arial"/>
                <a:cs typeface="Arial"/>
              </a:rPr>
              <a:t> </a:t>
            </a:r>
            <a:r>
              <a:rPr lang="fr-CA" sz="1200" dirty="0" err="1">
                <a:latin typeface="Arial"/>
                <a:cs typeface="Arial"/>
              </a:rPr>
              <a:t>related</a:t>
            </a:r>
            <a:r>
              <a:rPr lang="fr-CA" sz="1200" dirty="0">
                <a:latin typeface="Arial"/>
                <a:cs typeface="Arial"/>
              </a:rPr>
              <a:t> to one of the </a:t>
            </a:r>
            <a:r>
              <a:rPr lang="fr-CA" sz="1200" dirty="0" err="1">
                <a:latin typeface="Arial"/>
                <a:cs typeface="Arial"/>
              </a:rPr>
              <a:t>neighbours</a:t>
            </a:r>
            <a:r>
              <a:rPr lang="fr-CA" sz="1200" dirty="0">
                <a:latin typeface="Arial"/>
                <a:cs typeface="Arial"/>
              </a:rPr>
              <a:t> and </a:t>
            </a:r>
            <a:r>
              <a:rPr lang="fr-CA" sz="1200" dirty="0" err="1">
                <a:latin typeface="Arial"/>
                <a:cs typeface="Arial"/>
              </a:rPr>
              <a:t>decide</a:t>
            </a:r>
            <a:r>
              <a:rPr lang="fr-CA" sz="1200" dirty="0">
                <a:latin typeface="Arial"/>
                <a:cs typeface="Arial"/>
              </a:rPr>
              <a:t> in </a:t>
            </a:r>
            <a:r>
              <a:rPr lang="fr-CA" sz="1200" dirty="0" err="1">
                <a:latin typeface="Arial"/>
                <a:cs typeface="Arial"/>
              </a:rPr>
              <a:t>favour</a:t>
            </a:r>
            <a:r>
              <a:rPr lang="fr-CA" sz="1200" dirty="0">
                <a:latin typeface="Arial"/>
                <a:cs typeface="Arial"/>
              </a:rPr>
              <a:t> of </a:t>
            </a:r>
            <a:r>
              <a:rPr lang="fr-CA" sz="1200" dirty="0" err="1">
                <a:latin typeface="Arial"/>
                <a:cs typeface="Arial"/>
              </a:rPr>
              <a:t>that</a:t>
            </a:r>
            <a:r>
              <a:rPr lang="fr-CA" sz="1200" dirty="0">
                <a:latin typeface="Arial"/>
                <a:cs typeface="Arial"/>
              </a:rPr>
              <a:t> </a:t>
            </a:r>
            <a:r>
              <a:rPr lang="fr-CA" sz="1200" dirty="0" err="1">
                <a:latin typeface="Arial"/>
                <a:cs typeface="Arial"/>
              </a:rPr>
              <a:t>person</a:t>
            </a:r>
            <a:r>
              <a:rPr lang="fr-CA" sz="1200" dirty="0">
                <a:latin typeface="Arial"/>
                <a:cs typeface="Arial"/>
              </a:rPr>
              <a:t>. </a:t>
            </a:r>
            <a:r>
              <a:rPr lang="fr-CA" sz="1200" dirty="0" err="1">
                <a:latin typeface="Arial"/>
                <a:cs typeface="Arial"/>
              </a:rPr>
              <a:t>We</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a:t>
            </a:r>
            <a:r>
              <a:rPr lang="fr-CA" sz="1200" b="1" dirty="0">
                <a:latin typeface="Arial"/>
                <a:cs typeface="Arial"/>
              </a:rPr>
              <a:t>impartial.</a:t>
            </a:r>
          </a:p>
          <a:p>
            <a:endParaRPr lang="fr-CA" sz="1200" dirty="0">
              <a:latin typeface="Arial" panose="020B0604020202020204" pitchFamily="34" charset="0"/>
              <a:cs typeface="Arial" panose="020B0604020202020204" pitchFamily="34" charset="0"/>
            </a:endParaRPr>
          </a:p>
          <a:p>
            <a:pPr marL="181610" indent="-181610" algn="just">
              <a:buFont typeface="Wingdings" panose="05000000000000000000" pitchFamily="2" charset="2"/>
              <a:buChar char="q"/>
            </a:pPr>
            <a:r>
              <a:rPr lang="fr-CA" sz="1200" dirty="0" err="1">
                <a:latin typeface="Arial"/>
                <a:cs typeface="Arial"/>
              </a:rPr>
              <a:t>Judges</a:t>
            </a:r>
            <a:r>
              <a:rPr lang="fr-CA" sz="1200" dirty="0">
                <a:latin typeface="Arial"/>
                <a:cs typeface="Arial"/>
              </a:rPr>
              <a:t> </a:t>
            </a:r>
            <a:r>
              <a:rPr lang="fr-CA" sz="1200" dirty="0" err="1">
                <a:latin typeface="Arial"/>
                <a:cs typeface="Arial"/>
              </a:rPr>
              <a:t>also</a:t>
            </a:r>
            <a:r>
              <a:rPr lang="fr-CA" sz="1200" dirty="0">
                <a:latin typeface="Arial"/>
                <a:cs typeface="Arial"/>
              </a:rPr>
              <a:t> </a:t>
            </a:r>
            <a:r>
              <a:rPr lang="fr-CA" sz="1200" dirty="0" err="1">
                <a:latin typeface="Arial"/>
                <a:cs typeface="Arial"/>
              </a:rPr>
              <a:t>make</a:t>
            </a:r>
            <a:r>
              <a:rPr lang="fr-CA" sz="1200" dirty="0">
                <a:latin typeface="Arial"/>
                <a:cs typeface="Arial"/>
              </a:rPr>
              <a:t> </a:t>
            </a:r>
            <a:r>
              <a:rPr lang="fr-CA" sz="1200" dirty="0" err="1">
                <a:latin typeface="Arial"/>
                <a:cs typeface="Arial"/>
              </a:rPr>
              <a:t>decisions</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between</a:t>
            </a:r>
            <a:r>
              <a:rPr lang="fr-CA" sz="1200" dirty="0">
                <a:latin typeface="Arial"/>
                <a:cs typeface="Arial"/>
              </a:rPr>
              <a:t> </a:t>
            </a:r>
            <a:r>
              <a:rPr lang="fr-CA" sz="1200" dirty="0" err="1">
                <a:latin typeface="Arial"/>
                <a:cs typeface="Arial"/>
              </a:rPr>
              <a:t>citizens</a:t>
            </a:r>
            <a:r>
              <a:rPr lang="fr-CA" sz="1200" dirty="0">
                <a:latin typeface="Arial"/>
                <a:cs typeface="Arial"/>
              </a:rPr>
              <a:t> and the State. The </a:t>
            </a:r>
            <a:r>
              <a:rPr lang="fr-CA" sz="1200" dirty="0" err="1">
                <a:latin typeface="Arial"/>
                <a:cs typeface="Arial"/>
              </a:rPr>
              <a:t>conflict</a:t>
            </a:r>
            <a:r>
              <a:rPr lang="fr-CA" sz="1200" dirty="0">
                <a:latin typeface="Arial"/>
                <a:cs typeface="Arial"/>
              </a:rPr>
              <a:t> </a:t>
            </a:r>
            <a:r>
              <a:rPr lang="fr-CA" sz="1200" dirty="0" err="1">
                <a:latin typeface="Arial"/>
                <a:cs typeface="Arial"/>
              </a:rPr>
              <a:t>could</a:t>
            </a:r>
            <a:r>
              <a:rPr lang="fr-CA" sz="1200" dirty="0">
                <a:latin typeface="Arial"/>
                <a:cs typeface="Arial"/>
              </a:rPr>
              <a:t> </a:t>
            </a:r>
            <a:r>
              <a:rPr lang="fr-CA" sz="1200" dirty="0" err="1">
                <a:latin typeface="Arial"/>
                <a:cs typeface="Arial"/>
              </a:rPr>
              <a:t>be</a:t>
            </a:r>
            <a:r>
              <a:rPr lang="fr-CA" sz="1200" dirty="0">
                <a:latin typeface="Arial"/>
                <a:cs typeface="Arial"/>
              </a:rPr>
              <a:t>, for </a:t>
            </a:r>
            <a:r>
              <a:rPr lang="fr-CA" sz="1200" dirty="0" err="1">
                <a:latin typeface="Arial"/>
                <a:cs typeface="Arial"/>
              </a:rPr>
              <a:t>example</a:t>
            </a:r>
            <a:r>
              <a:rPr lang="fr-CA" sz="1200" dirty="0">
                <a:latin typeface="Arial"/>
                <a:cs typeface="Arial"/>
              </a:rPr>
              <a:t>, a </a:t>
            </a:r>
            <a:r>
              <a:rPr lang="fr-CA" sz="1200" dirty="0" err="1">
                <a:latin typeface="Arial"/>
                <a:cs typeface="Arial"/>
              </a:rPr>
              <a:t>citizen</a:t>
            </a:r>
            <a:r>
              <a:rPr lang="fr-CA" sz="1200" dirty="0">
                <a:latin typeface="Arial"/>
                <a:cs typeface="Arial"/>
              </a:rPr>
              <a:t> </a:t>
            </a:r>
            <a:r>
              <a:rPr lang="fr-CA" sz="1200" dirty="0" err="1">
                <a:latin typeface="Arial"/>
                <a:cs typeface="Arial"/>
              </a:rPr>
              <a:t>who</a:t>
            </a:r>
            <a:r>
              <a:rPr lang="fr-CA" sz="1200" dirty="0">
                <a:latin typeface="Arial"/>
                <a:cs typeface="Arial"/>
              </a:rPr>
              <a:t> </a:t>
            </a:r>
            <a:r>
              <a:rPr lang="fr-CA" sz="1200" dirty="0" err="1">
                <a:latin typeface="Arial"/>
                <a:cs typeface="Arial"/>
              </a:rPr>
              <a:t>thinks</a:t>
            </a:r>
            <a:r>
              <a:rPr lang="fr-CA" sz="1200" dirty="0">
                <a:latin typeface="Arial"/>
                <a:cs typeface="Arial"/>
              </a:rPr>
              <a:t> the police </a:t>
            </a:r>
            <a:r>
              <a:rPr lang="fr-CA" sz="1200" dirty="0" err="1">
                <a:latin typeface="Arial"/>
                <a:cs typeface="Arial"/>
              </a:rPr>
              <a:t>entered</a:t>
            </a:r>
            <a:r>
              <a:rPr lang="fr-CA" sz="1200" dirty="0">
                <a:latin typeface="Arial"/>
                <a:cs typeface="Arial"/>
              </a:rPr>
              <a:t> </a:t>
            </a:r>
            <a:r>
              <a:rPr lang="fr-CA" sz="1200" dirty="0" err="1">
                <a:latin typeface="Arial"/>
                <a:cs typeface="Arial"/>
              </a:rPr>
              <a:t>his</a:t>
            </a:r>
            <a:r>
              <a:rPr lang="fr-CA" sz="1200" dirty="0">
                <a:latin typeface="Arial"/>
                <a:cs typeface="Arial"/>
              </a:rPr>
              <a:t> or </a:t>
            </a:r>
            <a:r>
              <a:rPr lang="fr-CA" sz="1200" dirty="0" err="1">
                <a:latin typeface="Arial"/>
                <a:cs typeface="Arial"/>
              </a:rPr>
              <a:t>her</a:t>
            </a:r>
            <a:r>
              <a:rPr lang="fr-CA" sz="1200" dirty="0">
                <a:latin typeface="Arial"/>
                <a:cs typeface="Arial"/>
              </a:rPr>
              <a:t> home by force </a:t>
            </a:r>
            <a:r>
              <a:rPr lang="fr-CA" sz="1200" dirty="0" err="1">
                <a:latin typeface="Arial"/>
                <a:cs typeface="Arial"/>
              </a:rPr>
              <a:t>without</a:t>
            </a:r>
            <a:r>
              <a:rPr lang="fr-CA" sz="1200" dirty="0">
                <a:latin typeface="Arial"/>
                <a:cs typeface="Arial"/>
              </a:rPr>
              <a:t> </a:t>
            </a:r>
            <a:r>
              <a:rPr lang="fr-CA" sz="1200" dirty="0" err="1">
                <a:latin typeface="Arial"/>
                <a:cs typeface="Arial"/>
              </a:rPr>
              <a:t>having</a:t>
            </a:r>
            <a:r>
              <a:rPr lang="fr-CA" sz="1200" dirty="0">
                <a:latin typeface="Arial"/>
                <a:cs typeface="Arial"/>
              </a:rPr>
              <a:t> the right to.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free to </a:t>
            </a:r>
            <a:r>
              <a:rPr lang="fr-CA" sz="1200" dirty="0" err="1">
                <a:latin typeface="Arial"/>
                <a:cs typeface="Arial"/>
              </a:rPr>
              <a:t>decide</a:t>
            </a:r>
            <a:r>
              <a:rPr lang="fr-CA" sz="1200" dirty="0">
                <a:latin typeface="Arial"/>
                <a:cs typeface="Arial"/>
              </a:rPr>
              <a:t> </a:t>
            </a:r>
            <a:r>
              <a:rPr lang="fr-CA" sz="1200" dirty="0" err="1">
                <a:latin typeface="Arial"/>
                <a:cs typeface="Arial"/>
              </a:rPr>
              <a:t>that</a:t>
            </a:r>
            <a:r>
              <a:rPr lang="fr-CA" sz="1200" dirty="0">
                <a:latin typeface="Arial"/>
                <a:cs typeface="Arial"/>
              </a:rPr>
              <a:t> the State </a:t>
            </a:r>
            <a:r>
              <a:rPr lang="fr-CA" sz="1200" dirty="0" err="1">
                <a:latin typeface="Arial"/>
                <a:cs typeface="Arial"/>
              </a:rPr>
              <a:t>acted</a:t>
            </a:r>
            <a:r>
              <a:rPr lang="fr-CA" sz="1200" dirty="0">
                <a:latin typeface="Arial"/>
                <a:cs typeface="Arial"/>
              </a:rPr>
              <a:t> </a:t>
            </a:r>
            <a:r>
              <a:rPr lang="fr-CA" sz="1200" dirty="0" err="1">
                <a:latin typeface="Arial"/>
                <a:cs typeface="Arial"/>
              </a:rPr>
              <a:t>improperly</a:t>
            </a:r>
            <a:r>
              <a:rPr lang="fr-CA" sz="1200" dirty="0">
                <a:latin typeface="Arial"/>
                <a:cs typeface="Arial"/>
              </a:rPr>
              <a:t> </a:t>
            </a:r>
            <a:r>
              <a:rPr lang="fr-CA" sz="1200" dirty="0" err="1">
                <a:latin typeface="Arial"/>
                <a:cs typeface="Arial"/>
              </a:rPr>
              <a:t>without</a:t>
            </a:r>
            <a:r>
              <a:rPr lang="fr-CA" sz="1200" dirty="0">
                <a:latin typeface="Arial"/>
                <a:cs typeface="Arial"/>
              </a:rPr>
              <a:t> </a:t>
            </a:r>
            <a:r>
              <a:rPr lang="fr-CA" sz="1200" dirty="0" err="1">
                <a:latin typeface="Arial"/>
                <a:cs typeface="Arial"/>
              </a:rPr>
              <a:t>fearing</a:t>
            </a:r>
            <a:r>
              <a:rPr lang="fr-CA" sz="1200" dirty="0">
                <a:latin typeface="Arial"/>
                <a:cs typeface="Arial"/>
              </a:rPr>
              <a:t> the </a:t>
            </a:r>
            <a:r>
              <a:rPr lang="fr-CA" sz="1200" dirty="0" err="1">
                <a:latin typeface="Arial"/>
                <a:cs typeface="Arial"/>
              </a:rPr>
              <a:t>consequences</a:t>
            </a:r>
            <a:r>
              <a:rPr lang="fr-CA" sz="1200" dirty="0">
                <a:latin typeface="Arial"/>
                <a:cs typeface="Arial"/>
              </a:rPr>
              <a:t> of </a:t>
            </a:r>
            <a:r>
              <a:rPr lang="fr-CA" sz="1200" dirty="0" err="1">
                <a:latin typeface="Arial"/>
                <a:cs typeface="Arial"/>
              </a:rPr>
              <a:t>this</a:t>
            </a:r>
            <a:r>
              <a:rPr lang="fr-CA" sz="1200" dirty="0">
                <a:latin typeface="Arial"/>
                <a:cs typeface="Arial"/>
              </a:rPr>
              <a:t> </a:t>
            </a:r>
            <a:r>
              <a:rPr lang="fr-CA" sz="1200" dirty="0" err="1">
                <a:latin typeface="Arial"/>
                <a:cs typeface="Arial"/>
              </a:rPr>
              <a:t>kind</a:t>
            </a:r>
            <a:r>
              <a:rPr lang="fr-CA" sz="1200" dirty="0">
                <a:latin typeface="Arial"/>
                <a:cs typeface="Arial"/>
              </a:rPr>
              <a:t> of </a:t>
            </a:r>
            <a:r>
              <a:rPr lang="fr-CA" sz="1200" dirty="0" err="1">
                <a:latin typeface="Arial"/>
                <a:cs typeface="Arial"/>
              </a:rPr>
              <a:t>decision</a:t>
            </a:r>
            <a:r>
              <a:rPr lang="fr-CA" sz="1200" dirty="0">
                <a:latin typeface="Arial"/>
                <a:cs typeface="Arial"/>
              </a:rPr>
              <a:t>. So, </a:t>
            </a:r>
            <a:r>
              <a:rPr lang="fr-CA" sz="1200" dirty="0" err="1">
                <a:latin typeface="Arial"/>
                <a:cs typeface="Arial"/>
              </a:rPr>
              <a:t>judges</a:t>
            </a:r>
            <a:r>
              <a:rPr lang="fr-CA" sz="1200" dirty="0">
                <a:latin typeface="Arial"/>
                <a:cs typeface="Arial"/>
              </a:rPr>
              <a:t> </a:t>
            </a:r>
            <a:r>
              <a:rPr lang="fr-CA" sz="1200" dirty="0" err="1">
                <a:latin typeface="Arial"/>
                <a:cs typeface="Arial"/>
              </a:rPr>
              <a:t>can’t</a:t>
            </a:r>
            <a:r>
              <a:rPr lang="fr-CA" sz="1200" dirty="0">
                <a:latin typeface="Arial"/>
                <a:cs typeface="Arial"/>
              </a:rPr>
              <a:t> lose </a:t>
            </a:r>
            <a:r>
              <a:rPr lang="fr-CA" sz="1200" dirty="0" err="1">
                <a:latin typeface="Arial"/>
                <a:cs typeface="Arial"/>
              </a:rPr>
              <a:t>their</a:t>
            </a:r>
            <a:r>
              <a:rPr lang="fr-CA" sz="1200" dirty="0">
                <a:latin typeface="Arial"/>
                <a:cs typeface="Arial"/>
              </a:rPr>
              <a:t> salaries or </a:t>
            </a:r>
            <a:r>
              <a:rPr lang="fr-CA" sz="1200" dirty="0" err="1">
                <a:latin typeface="Arial"/>
                <a:cs typeface="Arial"/>
              </a:rPr>
              <a:t>be</a:t>
            </a:r>
            <a:r>
              <a:rPr lang="fr-CA" sz="1200" dirty="0">
                <a:latin typeface="Arial"/>
                <a:cs typeface="Arial"/>
              </a:rPr>
              <a:t> </a:t>
            </a:r>
            <a:r>
              <a:rPr lang="fr-CA" sz="1200" dirty="0" err="1">
                <a:latin typeface="Arial"/>
                <a:cs typeface="Arial"/>
              </a:rPr>
              <a:t>fired</a:t>
            </a:r>
            <a:r>
              <a:rPr lang="fr-CA" sz="1200" dirty="0">
                <a:latin typeface="Arial"/>
                <a:cs typeface="Arial"/>
              </a:rPr>
              <a:t> </a:t>
            </a:r>
            <a:r>
              <a:rPr lang="fr-CA" sz="1200" dirty="0" err="1">
                <a:latin typeface="Arial"/>
                <a:cs typeface="Arial"/>
              </a:rPr>
              <a:t>because</a:t>
            </a:r>
            <a:r>
              <a:rPr lang="fr-CA" sz="1200" dirty="0">
                <a:latin typeface="Arial"/>
                <a:cs typeface="Arial"/>
              </a:rPr>
              <a:t> of a </a:t>
            </a:r>
            <a:r>
              <a:rPr lang="fr-CA" sz="1200" dirty="0" err="1">
                <a:latin typeface="Arial"/>
                <a:cs typeface="Arial"/>
              </a:rPr>
              <a:t>decision</a:t>
            </a:r>
            <a:r>
              <a:rPr lang="fr-CA" sz="1200" dirty="0">
                <a:latin typeface="Arial"/>
                <a:cs typeface="Arial"/>
              </a:rPr>
              <a:t> the State </a:t>
            </a:r>
            <a:r>
              <a:rPr lang="fr-CA" sz="1200" dirty="0" err="1">
                <a:latin typeface="Arial"/>
                <a:cs typeface="Arial"/>
              </a:rPr>
              <a:t>did</a:t>
            </a:r>
            <a:r>
              <a:rPr lang="fr-CA" sz="1200" dirty="0">
                <a:latin typeface="Arial"/>
                <a:cs typeface="Arial"/>
              </a:rPr>
              <a:t> not like. </a:t>
            </a:r>
            <a:r>
              <a:rPr lang="fr-CA" sz="1200" dirty="0" err="1">
                <a:latin typeface="Arial"/>
                <a:cs typeface="Arial"/>
              </a:rPr>
              <a:t>We</a:t>
            </a:r>
            <a:r>
              <a:rPr lang="fr-CA" sz="1200" dirty="0">
                <a:latin typeface="Arial"/>
                <a:cs typeface="Arial"/>
              </a:rPr>
              <a:t> </a:t>
            </a:r>
            <a:r>
              <a:rPr lang="fr-CA" sz="1200" dirty="0" err="1">
                <a:latin typeface="Arial"/>
                <a:cs typeface="Arial"/>
              </a:rPr>
              <a:t>therefore</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a:t>
            </a:r>
            <a:r>
              <a:rPr lang="fr-CA" sz="1200" b="1" dirty="0" err="1">
                <a:latin typeface="Arial"/>
                <a:cs typeface="Arial"/>
              </a:rPr>
              <a:t>independent</a:t>
            </a:r>
            <a:r>
              <a:rPr lang="fr-CA" sz="1200" b="1" dirty="0">
                <a:latin typeface="Arial"/>
                <a:cs typeface="Arial"/>
              </a:rPr>
              <a:t>.</a:t>
            </a:r>
          </a:p>
          <a:p>
            <a:endParaRPr lang="fr-CA" sz="1200"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en-CA" sz="1200" dirty="0">
                <a:latin typeface="Arial"/>
                <a:cs typeface="Arial"/>
              </a:rPr>
              <a:t>Judges are therefore both impartial and independent.  </a:t>
            </a:r>
          </a:p>
          <a:p>
            <a:pPr marL="181610" indent="-181610">
              <a:buFont typeface="Wingdings" panose="05000000000000000000" pitchFamily="2" charset="2"/>
              <a:buChar char="q"/>
            </a:pPr>
            <a:endParaRPr lang="fr-CA" sz="1200" dirty="0">
              <a:latin typeface="Arial" panose="020B0604020202020204" pitchFamily="34" charset="0"/>
              <a:cs typeface="Arial" panose="020B0604020202020204" pitchFamily="34" charset="0"/>
            </a:endParaRPr>
          </a:p>
          <a:p>
            <a:pPr marL="181610" marR="0" lvl="0" indent="-18161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a:cs typeface="Arial"/>
              </a:rPr>
              <a:t>Of course, </a:t>
            </a:r>
            <a:r>
              <a:rPr lang="fr-CA" sz="1200" dirty="0" err="1">
                <a:latin typeface="Arial"/>
                <a:cs typeface="Arial"/>
              </a:rPr>
              <a:t>judges</a:t>
            </a:r>
            <a:r>
              <a:rPr lang="fr-CA" sz="1200" dirty="0">
                <a:latin typeface="Arial"/>
                <a:cs typeface="Arial"/>
              </a:rPr>
              <a:t> </a:t>
            </a:r>
            <a:r>
              <a:rPr lang="fr-CA" sz="1200" dirty="0" err="1">
                <a:latin typeface="Arial"/>
                <a:cs typeface="Arial"/>
              </a:rPr>
              <a:t>don’t</a:t>
            </a:r>
            <a:r>
              <a:rPr lang="fr-CA" sz="1200" dirty="0">
                <a:latin typeface="Arial"/>
                <a:cs typeface="Arial"/>
              </a:rPr>
              <a:t> </a:t>
            </a:r>
            <a:r>
              <a:rPr lang="fr-CA" sz="1200" dirty="0" err="1">
                <a:latin typeface="Arial"/>
                <a:cs typeface="Arial"/>
              </a:rPr>
              <a:t>decide</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any</a:t>
            </a:r>
            <a:r>
              <a:rPr lang="fr-CA" sz="1200" dirty="0">
                <a:latin typeface="Arial"/>
                <a:cs typeface="Arial"/>
              </a:rPr>
              <a:t> </a:t>
            </a:r>
            <a:r>
              <a:rPr lang="fr-CA" sz="1200" dirty="0" err="1">
                <a:latin typeface="Arial"/>
                <a:cs typeface="Arial"/>
              </a:rPr>
              <a:t>which</a:t>
            </a:r>
            <a:r>
              <a:rPr lang="fr-CA" sz="1200" dirty="0">
                <a:latin typeface="Arial"/>
                <a:cs typeface="Arial"/>
              </a:rPr>
              <a:t> </a:t>
            </a:r>
            <a:r>
              <a:rPr lang="fr-CA" sz="1200" dirty="0" err="1">
                <a:latin typeface="Arial"/>
                <a:cs typeface="Arial"/>
              </a:rPr>
              <a:t>way</a:t>
            </a:r>
            <a:r>
              <a:rPr lang="fr-CA" sz="1200" dirty="0">
                <a:latin typeface="Arial"/>
                <a:cs typeface="Arial"/>
              </a:rPr>
              <a:t> </a:t>
            </a:r>
            <a:r>
              <a:rPr lang="fr-CA" sz="1200" dirty="0" err="1">
                <a:latin typeface="Arial"/>
                <a:cs typeface="Arial"/>
              </a:rPr>
              <a:t>they</a:t>
            </a:r>
            <a:r>
              <a:rPr lang="fr-CA" sz="1200" dirty="0">
                <a:latin typeface="Arial"/>
                <a:cs typeface="Arial"/>
              </a:rPr>
              <a:t> like: </a:t>
            </a:r>
            <a:r>
              <a:rPr lang="fr-CA" sz="1200" dirty="0" err="1">
                <a:latin typeface="Arial"/>
                <a:cs typeface="Arial"/>
              </a:rPr>
              <a:t>they</a:t>
            </a:r>
            <a:r>
              <a:rPr lang="fr-CA" sz="1200" dirty="0">
                <a:latin typeface="Arial"/>
                <a:cs typeface="Arial"/>
              </a:rPr>
              <a:t> must </a:t>
            </a:r>
            <a:r>
              <a:rPr lang="fr-CA" sz="1200" dirty="0" err="1">
                <a:latin typeface="Arial"/>
                <a:cs typeface="Arial"/>
              </a:rPr>
              <a:t>decide</a:t>
            </a:r>
            <a:r>
              <a:rPr lang="fr-CA" sz="1200" dirty="0">
                <a:latin typeface="Arial"/>
                <a:cs typeface="Arial"/>
              </a:rPr>
              <a:t> </a:t>
            </a:r>
            <a:r>
              <a:rPr lang="fr-CA" sz="1200" dirty="0" err="1">
                <a:latin typeface="Arial"/>
                <a:cs typeface="Arial"/>
              </a:rPr>
              <a:t>based</a:t>
            </a:r>
            <a:r>
              <a:rPr lang="fr-CA" sz="1200" dirty="0">
                <a:latin typeface="Arial"/>
                <a:cs typeface="Arial"/>
              </a:rPr>
              <a:t> on the </a:t>
            </a:r>
            <a:r>
              <a:rPr lang="fr-CA" sz="1200" dirty="0" err="1">
                <a:latin typeface="Arial"/>
                <a:cs typeface="Arial"/>
              </a:rPr>
              <a:t>law</a:t>
            </a:r>
            <a:r>
              <a:rPr lang="fr-CA" sz="1200" dirty="0">
                <a:latin typeface="Arial"/>
                <a:cs typeface="Arial"/>
              </a:rPr>
              <a:t>. </a:t>
            </a:r>
            <a:r>
              <a:rPr lang="fr-CA" sz="1200" dirty="0" err="1">
                <a:latin typeface="Arial"/>
                <a:cs typeface="Arial"/>
              </a:rPr>
              <a:t>We</a:t>
            </a:r>
            <a:r>
              <a:rPr lang="fr-CA" sz="1200" dirty="0">
                <a:latin typeface="Arial"/>
                <a:cs typeface="Arial"/>
              </a:rPr>
              <a:t> </a:t>
            </a:r>
            <a:r>
              <a:rPr lang="fr-CA" sz="1200" dirty="0" err="1">
                <a:latin typeface="Arial"/>
                <a:cs typeface="Arial"/>
              </a:rPr>
              <a:t>sometimes</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b="1" i="1" dirty="0" err="1">
                <a:latin typeface="Arial"/>
                <a:cs typeface="Arial"/>
              </a:rPr>
              <a:t>interpret</a:t>
            </a:r>
            <a:r>
              <a:rPr lang="fr-CA" sz="1200" dirty="0">
                <a:latin typeface="Arial"/>
                <a:cs typeface="Arial"/>
              </a:rPr>
              <a:t> </a:t>
            </a:r>
            <a:r>
              <a:rPr lang="fr-CA" sz="1200" dirty="0" err="1">
                <a:latin typeface="Arial"/>
                <a:cs typeface="Arial"/>
              </a:rPr>
              <a:t>laws</a:t>
            </a:r>
            <a:r>
              <a:rPr lang="fr-CA" sz="1200" dirty="0">
                <a:latin typeface="Arial"/>
                <a:cs typeface="Arial"/>
              </a:rPr>
              <a:t>, </a:t>
            </a:r>
            <a:r>
              <a:rPr lang="fr-CA" sz="1200" dirty="0" err="1">
                <a:latin typeface="Arial"/>
                <a:cs typeface="Arial"/>
              </a:rPr>
              <a:t>which</a:t>
            </a:r>
            <a:r>
              <a:rPr lang="fr-CA" sz="1200" dirty="0">
                <a:latin typeface="Arial"/>
                <a:cs typeface="Arial"/>
              </a:rPr>
              <a:t> are not </a:t>
            </a:r>
            <a:r>
              <a:rPr lang="fr-CA" sz="1200" dirty="0" err="1">
                <a:latin typeface="Arial"/>
                <a:cs typeface="Arial"/>
              </a:rPr>
              <a:t>always</a:t>
            </a:r>
            <a:r>
              <a:rPr lang="fr-CA" sz="1200" dirty="0">
                <a:latin typeface="Arial"/>
                <a:cs typeface="Arial"/>
              </a:rPr>
              <a:t> </a:t>
            </a:r>
            <a:r>
              <a:rPr lang="fr-CA" sz="1200" dirty="0" err="1">
                <a:latin typeface="Arial"/>
                <a:cs typeface="Arial"/>
              </a:rPr>
              <a:t>easy</a:t>
            </a:r>
            <a:r>
              <a:rPr lang="fr-CA" sz="1200" dirty="0">
                <a:latin typeface="Arial"/>
                <a:cs typeface="Arial"/>
              </a:rPr>
              <a:t> to </a:t>
            </a:r>
            <a:r>
              <a:rPr lang="fr-CA" sz="1200" dirty="0" err="1">
                <a:latin typeface="Arial"/>
                <a:cs typeface="Arial"/>
              </a:rPr>
              <a:t>understand</a:t>
            </a:r>
            <a:r>
              <a:rPr lang="fr-CA" sz="1200" dirty="0">
                <a:latin typeface="Arial"/>
                <a:cs typeface="Arial"/>
              </a:rPr>
              <a:t>, and </a:t>
            </a:r>
            <a:r>
              <a:rPr lang="fr-CA" sz="1200" dirty="0" err="1">
                <a:latin typeface="Arial"/>
                <a:cs typeface="Arial"/>
              </a:rPr>
              <a:t>that</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b="1" i="1" dirty="0" err="1">
                <a:latin typeface="Arial"/>
                <a:cs typeface="Arial"/>
              </a:rPr>
              <a:t>make</a:t>
            </a:r>
            <a:r>
              <a:rPr lang="fr-CA" sz="1200" b="1" i="1" dirty="0">
                <a:latin typeface="Arial"/>
                <a:cs typeface="Arial"/>
              </a:rPr>
              <a:t> </a:t>
            </a:r>
            <a:r>
              <a:rPr lang="fr-CA" sz="1200" b="1" i="1" dirty="0" err="1">
                <a:latin typeface="Arial"/>
                <a:cs typeface="Arial"/>
              </a:rPr>
              <a:t>legal</a:t>
            </a:r>
            <a:r>
              <a:rPr lang="fr-CA" sz="1200" b="1" i="1" dirty="0">
                <a:latin typeface="Arial"/>
                <a:cs typeface="Arial"/>
              </a:rPr>
              <a:t> </a:t>
            </a:r>
            <a:r>
              <a:rPr lang="fr-CA" sz="1200" b="1" i="1" dirty="0" err="1">
                <a:latin typeface="Arial"/>
                <a:cs typeface="Arial"/>
              </a:rPr>
              <a:t>rulings</a:t>
            </a:r>
            <a:r>
              <a:rPr lang="fr-CA" sz="1200" b="1" i="1" dirty="0">
                <a:latin typeface="Arial"/>
                <a:cs typeface="Arial"/>
              </a:rPr>
              <a:t>. </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dirty="0" err="1">
                <a:latin typeface="Arial"/>
                <a:cs typeface="Arial"/>
              </a:rPr>
              <a:t>usually</a:t>
            </a:r>
            <a:r>
              <a:rPr lang="fr-CA" sz="1200" dirty="0">
                <a:latin typeface="Arial"/>
                <a:cs typeface="Arial"/>
              </a:rPr>
              <a:t> have to </a:t>
            </a:r>
            <a:r>
              <a:rPr lang="fr-CA" sz="1200" dirty="0" err="1">
                <a:latin typeface="Arial"/>
                <a:cs typeface="Arial"/>
              </a:rPr>
              <a:t>write</a:t>
            </a:r>
            <a:r>
              <a:rPr lang="fr-CA" sz="1200" dirty="0">
                <a:latin typeface="Arial"/>
                <a:cs typeface="Arial"/>
              </a:rPr>
              <a:t> down </a:t>
            </a:r>
            <a:r>
              <a:rPr lang="fr-CA" sz="1200" dirty="0" err="1">
                <a:latin typeface="Arial"/>
                <a:cs typeface="Arial"/>
              </a:rPr>
              <a:t>their</a:t>
            </a:r>
            <a:r>
              <a:rPr lang="fr-CA" sz="1200" dirty="0">
                <a:latin typeface="Arial"/>
                <a:cs typeface="Arial"/>
              </a:rPr>
              <a:t> </a:t>
            </a:r>
            <a:r>
              <a:rPr lang="fr-CA" sz="1200" dirty="0" err="1">
                <a:latin typeface="Arial"/>
                <a:cs typeface="Arial"/>
              </a:rPr>
              <a:t>decisions</a:t>
            </a:r>
            <a:r>
              <a:rPr lang="fr-CA" sz="1200" dirty="0">
                <a:latin typeface="Arial"/>
                <a:cs typeface="Arial"/>
              </a:rPr>
              <a:t> in a </a:t>
            </a:r>
            <a:r>
              <a:rPr lang="en-US" sz="1200" b="0" i="1" kern="1200" dirty="0">
                <a:solidFill>
                  <a:schemeClr val="tx1"/>
                </a:solidFill>
                <a:effectLst/>
                <a:latin typeface="+mn-lt"/>
                <a:ea typeface="+mn-ea"/>
                <a:cs typeface="+mn-cs"/>
              </a:rPr>
              <a:t>“</a:t>
            </a:r>
            <a:r>
              <a:rPr lang="fr-CA" sz="1200" dirty="0" err="1">
                <a:latin typeface="Arial"/>
                <a:cs typeface="Arial"/>
              </a:rPr>
              <a:t>judgment</a:t>
            </a:r>
            <a:r>
              <a:rPr lang="en-US" sz="1200" b="0" i="1" kern="1200" dirty="0">
                <a:solidFill>
                  <a:schemeClr val="tx1"/>
                </a:solidFill>
                <a:effectLst/>
                <a:latin typeface="+mn-lt"/>
                <a:ea typeface="+mn-ea"/>
                <a:cs typeface="+mn-cs"/>
              </a:rPr>
              <a:t>”</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explains</a:t>
            </a:r>
            <a:r>
              <a:rPr lang="fr-CA" sz="1200" dirty="0">
                <a:latin typeface="Arial"/>
                <a:cs typeface="Arial"/>
              </a:rPr>
              <a:t> </a:t>
            </a:r>
            <a:r>
              <a:rPr lang="fr-CA" sz="1200" dirty="0" err="1">
                <a:latin typeface="Arial"/>
                <a:cs typeface="Arial"/>
              </a:rPr>
              <a:t>their</a:t>
            </a:r>
            <a:r>
              <a:rPr lang="fr-CA" sz="1200" dirty="0">
                <a:latin typeface="Arial"/>
                <a:cs typeface="Arial"/>
              </a:rPr>
              <a:t> </a:t>
            </a:r>
            <a:r>
              <a:rPr lang="fr-CA" sz="1200" dirty="0" err="1">
                <a:latin typeface="Arial"/>
                <a:cs typeface="Arial"/>
              </a:rPr>
              <a:t>reasoning</a:t>
            </a:r>
            <a:r>
              <a:rPr lang="fr-CA" sz="1200" dirty="0">
                <a:latin typeface="Arial"/>
                <a:cs typeface="Arial"/>
              </a:rPr>
              <a:t>.  </a:t>
            </a:r>
            <a:br>
              <a:rPr lang="fr-CA" sz="1200" dirty="0">
                <a:latin typeface="Arial"/>
                <a:cs typeface="Arial"/>
              </a:rPr>
            </a:br>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highest</a:t>
            </a:r>
            <a:r>
              <a:rPr lang="fr-CA" sz="1200" dirty="0">
                <a:latin typeface="Arial"/>
                <a:ea typeface="Calibri" panose="020F0502020204030204" pitchFamily="34" charset="0"/>
                <a:cs typeface="Arial"/>
              </a:rPr>
              <a:t> court in Canada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the Supreme Court.</a:t>
            </a:r>
            <a:endParaRPr lang="fr-FR" sz="900" dirty="0">
              <a:latin typeface="Arial" panose="020B0604020202020204" pitchFamily="34" charset="0"/>
              <a:ea typeface="Calibri" panose="020F0502020204030204" pitchFamily="34" charset="0"/>
              <a:cs typeface="Times New Roman" panose="02020603050405020304" pitchFamily="18" charset="0"/>
            </a:endParaRPr>
          </a:p>
          <a:p>
            <a:endParaRPr lang="fr-CA" sz="900" dirty="0">
              <a:latin typeface="Arial" panose="020B0604020202020204" pitchFamily="34" charset="0"/>
              <a:ea typeface="Calibri" panose="020F0502020204030204" pitchFamily="34" charset="0"/>
              <a:cs typeface="Times New Roman" panose="02020603050405020304" pitchFamily="18" charset="0"/>
            </a:endParaRPr>
          </a:p>
          <a:p>
            <a:r>
              <a:rPr lang="fr-CA" sz="10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FR" sz="1000" i="1" dirty="0">
                <a:latin typeface="Arial"/>
                <a:ea typeface="Calibri" panose="020F0502020204030204" pitchFamily="34" charset="0"/>
                <a:cs typeface="Arial"/>
              </a:rPr>
              <a:t>Supreme Court </a:t>
            </a:r>
            <a:r>
              <a:rPr lang="fr-FR" sz="1000" i="1" dirty="0" err="1">
                <a:latin typeface="Arial"/>
                <a:ea typeface="Calibri" panose="020F0502020204030204" pitchFamily="34" charset="0"/>
                <a:cs typeface="Arial"/>
              </a:rPr>
              <a:t>Act</a:t>
            </a:r>
            <a:r>
              <a:rPr lang="fr-FR" sz="1000" dirty="0">
                <a:latin typeface="Arial"/>
                <a:ea typeface="Calibri" panose="020F0502020204030204" pitchFamily="34" charset="0"/>
                <a:cs typeface="Arial"/>
              </a:rPr>
              <a:t>, RSC 1985,  c S-26, </a:t>
            </a:r>
            <a:r>
              <a:rPr lang="fr-FR" sz="1000" dirty="0" err="1">
                <a:latin typeface="Arial"/>
                <a:ea typeface="Calibri" panose="020F0502020204030204" pitchFamily="34" charset="0"/>
                <a:cs typeface="Arial"/>
              </a:rPr>
              <a:t>ss</a:t>
            </a:r>
            <a:r>
              <a:rPr lang="fr-FR" sz="1000" dirty="0">
                <a:latin typeface="Arial"/>
                <a:ea typeface="Calibri" panose="020F0502020204030204" pitchFamily="34" charset="0"/>
                <a:cs typeface="Arial"/>
              </a:rPr>
              <a:t> 3 and 52</a:t>
            </a:r>
            <a:endParaRPr lang="fr-CA" sz="10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 X.125 and </a:t>
            </a:r>
            <a:r>
              <a:rPr lang="fr-CA" sz="1000" dirty="0" err="1">
                <a:latin typeface="Arial"/>
                <a:ea typeface="Calibri" panose="020F0502020204030204" pitchFamily="34" charset="0"/>
                <a:cs typeface="Arial"/>
              </a:rPr>
              <a:t>following</a:t>
            </a:r>
            <a:r>
              <a:rPr lang="fr-CA" sz="1000" dirty="0">
                <a:latin typeface="Arial"/>
                <a:ea typeface="Calibri" panose="020F0502020204030204" pitchFamily="34" charset="0"/>
                <a:cs typeface="Arial"/>
              </a:rPr>
              <a:t> and X.147 and </a:t>
            </a:r>
            <a:r>
              <a:rPr lang="fr-CA" sz="1000" dirty="0" err="1">
                <a:latin typeface="Arial"/>
                <a:ea typeface="Calibri" panose="020F0502020204030204" pitchFamily="34" charset="0"/>
                <a:cs typeface="Arial"/>
              </a:rPr>
              <a:t>following</a:t>
            </a:r>
            <a:endParaRPr lang="fr-CA" sz="1000" dirty="0">
              <a:latin typeface="Arial"/>
              <a:ea typeface="Calibri" panose="020F0502020204030204" pitchFamily="34" charset="0"/>
              <a:cs typeface="Arial"/>
            </a:endParaRP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on line: </a:t>
            </a:r>
            <a:r>
              <a:rPr lang="fr-CA" sz="1000" dirty="0">
                <a:latin typeface="Arial"/>
                <a:ea typeface="Calibri" panose="020F0502020204030204" pitchFamily="34" charset="0"/>
                <a:cs typeface="Arial"/>
                <a:hlinkClick r:id="rId3"/>
              </a:rPr>
              <a:t>http://perspective.usherbrooke.ca/bilan/servlet/BMDictionnaire?iddictionnaire=1637</a:t>
            </a:r>
            <a:r>
              <a:rPr lang="fr-CA" sz="1000" dirty="0">
                <a:latin typeface="Arial"/>
                <a:ea typeface="Calibri" panose="020F0502020204030204" pitchFamily="34" charset="0"/>
                <a:cs typeface="Arial"/>
              </a:rPr>
              <a:t> (</a:t>
            </a:r>
            <a:r>
              <a:rPr lang="fr-CA" sz="1000" dirty="0" err="1">
                <a:latin typeface="Arial"/>
                <a:ea typeface="Calibri" panose="020F0502020204030204" pitchFamily="34" charset="0"/>
                <a:cs typeface="Arial"/>
              </a:rPr>
              <a:t>consulted</a:t>
            </a:r>
            <a:r>
              <a:rPr lang="fr-CA" sz="1000" dirty="0">
                <a:latin typeface="Arial"/>
                <a:ea typeface="Calibri" panose="020F0502020204030204" pitchFamily="34" charset="0"/>
                <a:cs typeface="Arial"/>
              </a:rPr>
              <a:t> </a:t>
            </a:r>
            <a:r>
              <a:rPr lang="fr-CA" sz="1000" dirty="0" err="1">
                <a:latin typeface="Arial"/>
                <a:ea typeface="Calibri" panose="020F0502020204030204" pitchFamily="34" charset="0"/>
                <a:cs typeface="Arial"/>
              </a:rPr>
              <a:t>January</a:t>
            </a:r>
            <a:r>
              <a:rPr lang="fr-CA" sz="1000" dirty="0">
                <a:latin typeface="Arial"/>
                <a:ea typeface="Calibri" panose="020F0502020204030204" pitchFamily="34" charset="0"/>
                <a:cs typeface="Arial"/>
              </a:rPr>
              <a:t> 7, 2021)</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0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050" b="1" dirty="0">
                <a:latin typeface="Arial"/>
                <a:ea typeface="Calibri" panose="020F0502020204030204" pitchFamily="34" charset="0"/>
                <a:cs typeface="Arial"/>
              </a:rPr>
              <a:t>INFORMATION FOR STUDENTS</a:t>
            </a:r>
          </a:p>
          <a:p>
            <a:endParaRPr lang="fr-CA" sz="105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b="0" i="0" kern="1200" baseline="0" dirty="0">
                <a:solidFill>
                  <a:schemeClr val="tx1"/>
                </a:solidFill>
                <a:effectLst/>
                <a:latin typeface="Arial"/>
                <a:cs typeface="Arial"/>
              </a:rPr>
              <a:t>The </a:t>
            </a:r>
            <a:r>
              <a:rPr lang="fr-CA" sz="1050" b="0" i="0" kern="1200" baseline="0" dirty="0" err="1">
                <a:solidFill>
                  <a:schemeClr val="tx1"/>
                </a:solidFill>
                <a:effectLst/>
                <a:latin typeface="Arial"/>
                <a:cs typeface="Arial"/>
              </a:rPr>
              <a:t>well-being</a:t>
            </a:r>
            <a:r>
              <a:rPr lang="fr-CA" sz="1050" b="0" i="0" kern="1200" baseline="0" dirty="0">
                <a:solidFill>
                  <a:schemeClr val="tx1"/>
                </a:solidFill>
                <a:effectLst/>
                <a:latin typeface="Arial"/>
                <a:cs typeface="Arial"/>
              </a:rPr>
              <a:t> of the people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central in a </a:t>
            </a:r>
            <a:r>
              <a:rPr lang="fr-CA" sz="1050" b="1" i="0" kern="1200" baseline="0" dirty="0" err="1">
                <a:solidFill>
                  <a:schemeClr val="tx1"/>
                </a:solidFill>
                <a:effectLst/>
                <a:latin typeface="Arial"/>
                <a:cs typeface="Arial"/>
              </a:rPr>
              <a:t>democracy</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Tĥe</a:t>
            </a:r>
            <a:r>
              <a:rPr lang="fr-CA" sz="1050" b="0" i="0" kern="1200" baseline="0" dirty="0">
                <a:solidFill>
                  <a:schemeClr val="tx1"/>
                </a:solidFill>
                <a:effectLst/>
                <a:latin typeface="Arial"/>
                <a:cs typeface="Arial"/>
              </a:rPr>
              <a:t> population </a:t>
            </a:r>
            <a:r>
              <a:rPr lang="fr-CA" sz="1050" b="0" i="0" kern="1200" baseline="0" dirty="0" err="1">
                <a:solidFill>
                  <a:schemeClr val="tx1"/>
                </a:solidFill>
                <a:effectLst/>
                <a:latin typeface="Arial"/>
                <a:cs typeface="Arial"/>
              </a:rPr>
              <a:t>makes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decisions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because</a:t>
            </a:r>
            <a:r>
              <a:rPr lang="fr-CA" sz="1050" b="0" i="0" kern="1200" baseline="0" dirty="0">
                <a:solidFill>
                  <a:schemeClr val="tx1"/>
                </a:solidFill>
                <a:effectLst/>
                <a:latin typeface="Arial"/>
                <a:cs typeface="Arial"/>
              </a:rPr>
              <a:t> the </a:t>
            </a:r>
            <a:r>
              <a:rPr lang="fr-CA" sz="1050" b="0" i="0" kern="1200" baseline="0" dirty="0" err="1">
                <a:solidFill>
                  <a:schemeClr val="tx1"/>
                </a:solidFill>
                <a:effectLst/>
                <a:latin typeface="Arial"/>
                <a:cs typeface="Arial"/>
              </a:rPr>
              <a:t>government</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made up of </a:t>
            </a:r>
            <a:r>
              <a:rPr lang="fr-CA" sz="1050" b="0" i="0" kern="1200" baseline="0" dirty="0" err="1">
                <a:solidFill>
                  <a:schemeClr val="tx1"/>
                </a:solidFill>
                <a:effectLst/>
                <a:latin typeface="Arial"/>
                <a:cs typeface="Arial"/>
              </a:rPr>
              <a:t>citizens</a:t>
            </a:r>
            <a:r>
              <a:rPr lang="fr-CA" sz="1050" b="0" i="0" kern="1200" baseline="0" dirty="0">
                <a:solidFill>
                  <a:schemeClr val="tx1"/>
                </a:solidFill>
                <a:effectLst/>
                <a:latin typeface="Arial"/>
                <a:cs typeface="Arial"/>
              </a:rPr>
              <a:t>) and must respect </a:t>
            </a:r>
            <a:r>
              <a:rPr lang="fr-CA" sz="1050" b="0" i="0" kern="1200" baseline="0" dirty="0" err="1">
                <a:solidFill>
                  <a:schemeClr val="tx1"/>
                </a:solidFill>
                <a:effectLst/>
                <a:latin typeface="Arial"/>
                <a:cs typeface="Arial"/>
              </a:rPr>
              <a:t>government</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decisions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because</a:t>
            </a:r>
            <a:r>
              <a:rPr lang="fr-CA" sz="1050" b="0" i="0" kern="1200" baseline="0" dirty="0">
                <a:solidFill>
                  <a:schemeClr val="tx1"/>
                </a:solidFill>
                <a:effectLst/>
                <a:latin typeface="Arial"/>
                <a:cs typeface="Arial"/>
              </a:rPr>
              <a:t> no one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above</a:t>
            </a:r>
            <a:r>
              <a:rPr lang="fr-CA" sz="1050" b="0" i="0" kern="1200" baseline="0" dirty="0">
                <a:solidFill>
                  <a:schemeClr val="tx1"/>
                </a:solidFill>
                <a:effectLst/>
                <a:latin typeface="Arial"/>
                <a:cs typeface="Arial"/>
              </a:rPr>
              <a:t> the </a:t>
            </a:r>
            <a:r>
              <a:rPr lang="fr-CA" sz="1050" b="0" i="0" kern="1200" baseline="0" dirty="0" err="1">
                <a:solidFill>
                  <a:schemeClr val="tx1"/>
                </a:solidFill>
                <a:effectLst/>
                <a:latin typeface="Arial"/>
                <a:cs typeface="Arial"/>
              </a:rPr>
              <a:t>law</a:t>
            </a:r>
            <a:r>
              <a:rPr lang="fr-CA" sz="1050" b="0" i="0" kern="1200" baseline="0" dirty="0">
                <a:solidFill>
                  <a:schemeClr val="tx1"/>
                </a:solidFill>
                <a:effectLst/>
                <a:latin typeface="Arial"/>
                <a:cs typeface="Arial"/>
              </a:rPr>
              <a:t>).</a:t>
            </a:r>
            <a:r>
              <a:rPr lang="fr-CA" sz="1050" dirty="0">
                <a:latin typeface="Arial"/>
                <a:cs typeface="Arial"/>
              </a:rPr>
              <a:t> </a:t>
            </a:r>
          </a:p>
          <a:p>
            <a:r>
              <a:rPr lang="fr-CA" sz="1050" dirty="0">
                <a:latin typeface="Arial"/>
                <a:cs typeface="Arial"/>
              </a:rPr>
              <a:t> </a:t>
            </a:r>
            <a:endParaRPr lang="fr-CA" sz="1050" b="0" i="0" kern="1200" dirty="0">
              <a:solidFill>
                <a:schemeClr val="tx1"/>
              </a:solidFill>
              <a:effectLst/>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People can </a:t>
            </a:r>
            <a:r>
              <a:rPr lang="fr-CA" sz="1050" dirty="0" err="1">
                <a:latin typeface="Arial"/>
                <a:ea typeface="Calibri" panose="020F0502020204030204" pitchFamily="34" charset="0"/>
                <a:cs typeface="Arial"/>
              </a:rPr>
              <a:t>participate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freely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decisions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affect </a:t>
            </a:r>
            <a:r>
              <a:rPr lang="fr-CA" sz="1050" dirty="0" err="1">
                <a:latin typeface="Arial"/>
                <a:ea typeface="Calibri" panose="020F0502020204030204" pitchFamily="34" charset="0"/>
                <a:cs typeface="Arial"/>
              </a:rPr>
              <a:t>them</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Here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examples</a:t>
            </a:r>
            <a:r>
              <a:rPr lang="fr-CA" sz="1050" dirty="0">
                <a:latin typeface="Arial"/>
                <a:ea typeface="Calibri" panose="020F0502020204030204" pitchFamily="34" charset="0"/>
                <a:cs typeface="Arial"/>
              </a:rPr>
              <a:t>:</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vote </a:t>
            </a:r>
            <a:r>
              <a:rPr lang="fr-CA" sz="1050" dirty="0" err="1">
                <a:latin typeface="Arial"/>
                <a:ea typeface="Calibri" panose="020F0502020204030204" pitchFamily="34" charset="0"/>
                <a:cs typeface="Arial"/>
              </a:rPr>
              <a:t>freely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elections</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create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newspapers</a:t>
            </a:r>
            <a:r>
              <a:rPr lang="fr-CA" sz="1050" dirty="0">
                <a:latin typeface="Arial"/>
                <a:ea typeface="Calibri" panose="020F0502020204030204" pitchFamily="34" charset="0"/>
                <a:cs typeface="Arial"/>
              </a:rPr>
              <a:t>, TV stations or You Tube channels and </a:t>
            </a:r>
            <a:r>
              <a:rPr lang="fr-CA" sz="1050" dirty="0" err="1">
                <a:latin typeface="Arial"/>
                <a:ea typeface="Calibri" panose="020F0502020204030204" pitchFamily="34" charset="0"/>
                <a:cs typeface="Arial"/>
              </a:rPr>
              <a:t>criticize</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government</a:t>
            </a: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demonstrate</a:t>
            </a:r>
            <a:r>
              <a:rPr lang="fr-CA" sz="1050" dirty="0">
                <a:latin typeface="Arial"/>
                <a:ea typeface="Calibri" panose="020F0502020204030204" pitchFamily="34" charset="0"/>
                <a:cs typeface="Arial"/>
              </a:rPr>
              <a:t> in the </a:t>
            </a:r>
            <a:r>
              <a:rPr lang="fr-CA" sz="1050" dirty="0" err="1">
                <a:latin typeface="Arial"/>
                <a:ea typeface="Calibri" panose="020F0502020204030204" pitchFamily="34" charset="0"/>
                <a:cs typeface="Arial"/>
              </a:rPr>
              <a:t>street</a:t>
            </a:r>
            <a:endParaRPr lang="fr-CA" sz="1050" dirty="0">
              <a:latin typeface="Arial"/>
              <a:ea typeface="Calibri" panose="020F0502020204030204" pitchFamily="34" charset="0"/>
              <a:cs typeface="Arial"/>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create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political</a:t>
            </a:r>
            <a:r>
              <a:rPr lang="fr-CA" sz="1050" dirty="0">
                <a:latin typeface="Arial"/>
                <a:ea typeface="Calibri" panose="020F0502020204030204" pitchFamily="34" charset="0"/>
                <a:cs typeface="Arial"/>
              </a:rPr>
              <a:t> parties or associations to express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views</a:t>
            </a:r>
            <a:endParaRPr lang="fr-CA" sz="1050" dirty="0">
              <a:latin typeface="Arial"/>
              <a:ea typeface="Calibri" panose="020F0502020204030204" pitchFamily="34" charset="0"/>
              <a:cs typeface="Arial"/>
            </a:endParaRPr>
          </a:p>
          <a:p>
            <a:pPr marL="662305" lvl="1" indent="-181610">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marR="0" lvl="0" indent="-18161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050" baseline="0" dirty="0">
                <a:latin typeface="Arial"/>
                <a:ea typeface="Calibri" panose="020F0502020204030204" pitchFamily="34" charset="0"/>
                <a:cs typeface="Arial"/>
              </a:rPr>
              <a:t>In </a:t>
            </a:r>
            <a:r>
              <a:rPr lang="fr-CA" sz="1050" baseline="0" dirty="0" err="1">
                <a:latin typeface="Arial"/>
                <a:ea typeface="Calibri" panose="020F0502020204030204" pitchFamily="34" charset="0"/>
                <a:cs typeface="Arial"/>
              </a:rPr>
              <a:t>democracies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government</a:t>
            </a:r>
            <a:r>
              <a:rPr lang="fr-CA" sz="1050" baseline="0" dirty="0">
                <a:latin typeface="Arial"/>
                <a:ea typeface="Calibri" panose="020F0502020204030204" pitchFamily="34" charset="0"/>
                <a:cs typeface="Arial"/>
              </a:rPr>
              <a:t> power </a:t>
            </a:r>
            <a:r>
              <a:rPr lang="fr-CA" sz="1050" baseline="0" dirty="0" err="1">
                <a:latin typeface="Arial"/>
                <a:ea typeface="Calibri" panose="020F0502020204030204" pitchFamily="34" charset="0"/>
                <a:cs typeface="Arial"/>
              </a:rPr>
              <a:t>is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circumscribed</a:t>
            </a:r>
            <a:r>
              <a:rPr lang="fr-CA" sz="1050" baseline="0" dirty="0">
                <a:latin typeface="Arial"/>
                <a:ea typeface="Calibri" panose="020F0502020204030204" pitchFamily="34" charset="0"/>
                <a:cs typeface="Arial"/>
              </a:rPr>
              <a:t> by </a:t>
            </a:r>
            <a:r>
              <a:rPr lang="fr-CA" sz="1050" baseline="0" dirty="0" err="1">
                <a:latin typeface="Arial"/>
                <a:ea typeface="Calibri" panose="020F0502020204030204" pitchFamily="34" charset="0"/>
                <a:cs typeface="Arial"/>
              </a:rPr>
              <a:t>laws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Citizens</a:t>
            </a:r>
            <a:r>
              <a:rPr lang="fr-CA" sz="1050" baseline="0" dirty="0">
                <a:latin typeface="Arial"/>
                <a:ea typeface="Calibri" panose="020F0502020204030204" pitchFamily="34" charset="0"/>
                <a:cs typeface="Arial"/>
              </a:rPr>
              <a:t> must </a:t>
            </a:r>
            <a:r>
              <a:rPr lang="fr-CA" sz="1050" baseline="0" dirty="0" err="1">
                <a:latin typeface="Arial"/>
                <a:ea typeface="Calibri" panose="020F0502020204030204" pitchFamily="34" charset="0"/>
                <a:cs typeface="Arial"/>
              </a:rPr>
              <a:t>also</a:t>
            </a:r>
            <a:r>
              <a:rPr lang="fr-CA" sz="1050" baseline="0" dirty="0">
                <a:latin typeface="Arial"/>
                <a:ea typeface="Calibri" panose="020F0502020204030204" pitchFamily="34" charset="0"/>
                <a:cs typeface="Arial"/>
              </a:rPr>
              <a:t> respect </a:t>
            </a:r>
            <a:r>
              <a:rPr lang="fr-CA" sz="1050" baseline="0" dirty="0" err="1">
                <a:latin typeface="Arial"/>
                <a:ea typeface="Calibri" panose="020F0502020204030204" pitchFamily="34" charset="0"/>
                <a:cs typeface="Arial"/>
              </a:rPr>
              <a:t>laws</a:t>
            </a:r>
            <a:r>
              <a:rPr lang="fr-CA" sz="1050" baseline="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When</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law</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more </a:t>
            </a:r>
            <a:r>
              <a:rPr lang="fr-CA" sz="1050" dirty="0" err="1">
                <a:latin typeface="Arial"/>
                <a:ea typeface="Calibri" panose="020F0502020204030204" pitchFamily="34" charset="0"/>
                <a:cs typeface="Arial"/>
              </a:rPr>
              <a:t>powerful</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than</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government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say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the country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governed</a:t>
            </a:r>
            <a:r>
              <a:rPr lang="fr-CA" sz="1050" dirty="0">
                <a:latin typeface="Arial"/>
                <a:ea typeface="Calibri" panose="020F0502020204030204" pitchFamily="34" charset="0"/>
                <a:cs typeface="Arial"/>
              </a:rPr>
              <a:t> by the</a:t>
            </a:r>
            <a:r>
              <a:rPr lang="fr-CA" sz="1050" dirty="0"/>
              <a:t> </a:t>
            </a:r>
            <a:r>
              <a:rPr lang="en-US" sz="1050" noProof="0" dirty="0"/>
              <a:t>“</a:t>
            </a:r>
            <a:r>
              <a:rPr lang="fr-CA" sz="1050" b="1" dirty="0" err="1">
                <a:latin typeface="Arial"/>
                <a:ea typeface="Calibri" panose="020F0502020204030204" pitchFamily="34" charset="0"/>
                <a:cs typeface="Arial"/>
              </a:rPr>
              <a:t>rule</a:t>
            </a:r>
            <a:r>
              <a:rPr lang="fr-CA" sz="1050" b="1" dirty="0">
                <a:latin typeface="Arial"/>
                <a:ea typeface="Calibri" panose="020F0502020204030204" pitchFamily="34" charset="0"/>
                <a:cs typeface="Arial"/>
              </a:rPr>
              <a:t> of </a:t>
            </a:r>
            <a:r>
              <a:rPr lang="fr-CA" sz="1050" b="1" dirty="0" err="1">
                <a:latin typeface="Arial"/>
                <a:ea typeface="Calibri" panose="020F0502020204030204" pitchFamily="34" charset="0"/>
                <a:cs typeface="Arial"/>
              </a:rPr>
              <a:t>law</a:t>
            </a:r>
            <a:r>
              <a:rPr lang="fr-CA" sz="1050" b="0" dirty="0">
                <a:latin typeface="Arial"/>
                <a:ea typeface="Calibri" panose="020F0502020204030204" pitchFamily="34" charset="0"/>
                <a:cs typeface="Arial"/>
              </a:rPr>
              <a:t>.</a:t>
            </a:r>
            <a:r>
              <a:rPr lang="en-US" sz="1050" b="0" i="1" kern="1200" dirty="0">
                <a:solidFill>
                  <a:schemeClr val="tx1"/>
                </a:solidFill>
                <a:effectLst/>
                <a:latin typeface="+mn-lt"/>
                <a:ea typeface="+mn-ea"/>
                <a:cs typeface="+mn-cs"/>
              </a:rPr>
              <a:t>”</a:t>
            </a:r>
            <a:r>
              <a:rPr lang="en-US" sz="1050" b="0" i="0" kern="1200" dirty="0">
                <a:solidFill>
                  <a:schemeClr val="tx1"/>
                </a:solidFill>
                <a:effectLst/>
                <a:latin typeface="+mn-lt"/>
                <a:ea typeface="+mn-ea"/>
                <a:cs typeface="+mn-cs"/>
              </a:rPr>
              <a:t> </a:t>
            </a:r>
            <a:endParaRPr lang="en-CA" sz="1050" dirty="0">
              <a:cs typeface="Calibri"/>
            </a:endParaRPr>
          </a:p>
          <a:p>
            <a:pPr marL="181610" indent="-181610">
              <a:buFont typeface="Wingdings" panose="05000000000000000000" pitchFamily="2" charset="2"/>
              <a:buChar char="q"/>
            </a:pPr>
            <a:endParaRPr lang="fr-CA" sz="1050" dirty="0">
              <a:latin typeface="Arial"/>
              <a:ea typeface="Calibri" panose="020F0502020204030204" pitchFamily="34" charset="0"/>
              <a:cs typeface="Arial"/>
            </a:endParaRPr>
          </a:p>
          <a:p>
            <a:pPr marL="182073"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050" dirty="0">
                <a:latin typeface="Arial"/>
                <a:ea typeface="Calibri" panose="020F0502020204030204" pitchFamily="34" charset="0"/>
                <a:cs typeface="Arial"/>
              </a:rPr>
              <a:t>For </a:t>
            </a:r>
            <a:r>
              <a:rPr lang="fr-CA" sz="1050" dirty="0" err="1">
                <a:latin typeface="Arial"/>
                <a:ea typeface="Calibri" panose="020F0502020204030204" pitchFamily="34" charset="0"/>
                <a:cs typeface="Arial"/>
              </a:rPr>
              <a:t>example</a:t>
            </a:r>
            <a:r>
              <a:rPr lang="fr-CA" sz="1050" dirty="0">
                <a:latin typeface="Arial"/>
                <a:ea typeface="Calibri" panose="020F0502020204030204" pitchFamily="34" charset="0"/>
                <a:cs typeface="Arial"/>
              </a:rPr>
              <a:t>, in Canada, the </a:t>
            </a:r>
            <a:r>
              <a:rPr lang="fr-CA" sz="1050" dirty="0" err="1">
                <a:latin typeface="Arial"/>
                <a:ea typeface="Calibri" panose="020F0502020204030204" pitchFamily="34" charset="0"/>
                <a:cs typeface="Arial"/>
              </a:rPr>
              <a:t>law</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requires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representatives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be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elected</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elections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held</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every</a:t>
            </a:r>
            <a:r>
              <a:rPr lang="fr-CA" sz="1050" dirty="0">
                <a:latin typeface="Arial"/>
                <a:ea typeface="Calibri" panose="020F0502020204030204" pitchFamily="34" charset="0"/>
                <a:cs typeface="Arial"/>
              </a:rPr>
              <a:t> four </a:t>
            </a:r>
            <a:r>
              <a:rPr lang="fr-CA" sz="1050" dirty="0" err="1">
                <a:latin typeface="Arial"/>
                <a:ea typeface="Calibri" panose="020F0502020204030204" pitchFamily="34" charset="0"/>
                <a:cs typeface="Arial"/>
              </a:rPr>
              <a:t>years</a:t>
            </a:r>
            <a:r>
              <a:rPr lang="fr-CA" sz="1050" dirty="0">
                <a:latin typeface="Arial"/>
                <a:ea typeface="Calibri" panose="020F0502020204030204" pitchFamily="34" charset="0"/>
                <a:cs typeface="Arial"/>
              </a:rPr>
              <a:t> by </a:t>
            </a:r>
            <a:r>
              <a:rPr lang="fr-CA" sz="1050" b="1" dirty="0" err="1">
                <a:latin typeface="Arial"/>
                <a:ea typeface="Calibri" panose="020F0502020204030204" pitchFamily="34" charset="0"/>
                <a:cs typeface="Arial"/>
              </a:rPr>
              <a:t>universal</a:t>
            </a:r>
            <a:r>
              <a:rPr lang="fr-CA" sz="1050" b="1" dirty="0">
                <a:latin typeface="Arial"/>
                <a:ea typeface="Calibri" panose="020F0502020204030204" pitchFamily="34" charset="0"/>
                <a:cs typeface="Arial"/>
              </a:rPr>
              <a:t> suffrage </a:t>
            </a:r>
            <a:r>
              <a:rPr lang="fr-CA" sz="1050" b="0" dirty="0">
                <a:latin typeface="Arial"/>
                <a:ea typeface="Calibri" panose="020F0502020204030204" pitchFamily="34" charset="0"/>
                <a:cs typeface="Arial"/>
              </a:rPr>
              <a:t>and by </a:t>
            </a:r>
            <a:r>
              <a:rPr lang="fr-CA" sz="1050" b="1" dirty="0">
                <a:latin typeface="Arial"/>
                <a:ea typeface="Calibri" panose="020F0502020204030204" pitchFamily="34" charset="0"/>
                <a:cs typeface="Arial"/>
              </a:rPr>
              <a:t>secret vote. </a:t>
            </a:r>
            <a:r>
              <a:rPr lang="fr-CA" sz="1050" dirty="0">
                <a:latin typeface="Arial"/>
                <a:ea typeface="Calibri" panose="020F0502020204030204" pitchFamily="34" charset="0"/>
                <a:cs typeface="Arial"/>
              </a:rPr>
              <a:t>This </a:t>
            </a:r>
            <a:r>
              <a:rPr lang="fr-CA" sz="1050" dirty="0" err="1">
                <a:latin typeface="Arial"/>
                <a:ea typeface="Calibri" panose="020F0502020204030204" pitchFamily="34" charset="0"/>
                <a:cs typeface="Arial"/>
              </a:rPr>
              <a:t>means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all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18 and over can vote and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vote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secret. </a:t>
            </a:r>
          </a:p>
          <a:p>
            <a:pPr defTabSz="960681">
              <a:defRPr/>
            </a:pP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r>
              <a:rPr lang="fr-CA" sz="1050" dirty="0">
                <a:latin typeface="Arial"/>
                <a:ea typeface="Calibri" panose="020F0502020204030204" pitchFamily="34" charset="0"/>
                <a:cs typeface="Arial"/>
              </a:rPr>
              <a:t>In Canada,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vote for the people </a:t>
            </a:r>
            <a:r>
              <a:rPr lang="fr-CA" sz="1050" dirty="0" err="1">
                <a:latin typeface="Arial"/>
                <a:ea typeface="Calibri" panose="020F0502020204030204" pitchFamily="34" charset="0"/>
                <a:cs typeface="Arial"/>
              </a:rPr>
              <a:t>who</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will</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them</a:t>
            </a:r>
            <a:r>
              <a:rPr lang="fr-CA" sz="1050" dirty="0">
                <a:latin typeface="Arial"/>
                <a:ea typeface="Calibri" panose="020F0502020204030204" pitchFamily="34" charset="0"/>
                <a:cs typeface="Arial"/>
              </a:rPr>
              <a:t> and </a:t>
            </a:r>
            <a:r>
              <a:rPr lang="fr-CA" sz="1050" dirty="0" err="1">
                <a:latin typeface="Arial"/>
                <a:ea typeface="Calibri" panose="020F0502020204030204" pitchFamily="34" charset="0"/>
                <a:cs typeface="Arial"/>
              </a:rPr>
              <a:t>take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decisions</a:t>
            </a:r>
            <a:r>
              <a:rPr lang="fr-CA" sz="1050" dirty="0">
                <a:latin typeface="Arial"/>
                <a:ea typeface="Calibri" panose="020F0502020204030204" pitchFamily="34" charset="0"/>
                <a:cs typeface="Arial"/>
              </a:rPr>
              <a:t> on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behalf</a:t>
            </a:r>
            <a:r>
              <a:rPr lang="fr-CA" sz="1050" dirty="0">
                <a:latin typeface="Arial"/>
                <a:ea typeface="Calibri" panose="020F0502020204030204" pitchFamily="34" charset="0"/>
                <a:cs typeface="Arial"/>
              </a:rPr>
              <a:t>. </a:t>
            </a:r>
          </a:p>
          <a:p>
            <a:pPr marL="625475" indent="-180975" defTabSz="960681">
              <a:buFont typeface="Wingdings" panose="05000000000000000000" pitchFamily="2" charset="2"/>
              <a:buChar char="q"/>
              <a:defRPr/>
            </a:pPr>
            <a:endParaRPr lang="fr-CA" sz="1050" b="1"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sz="1050" b="1" dirty="0">
                <a:latin typeface="Arial"/>
                <a:ea typeface="Calibri" panose="020F0502020204030204" pitchFamily="34" charset="0"/>
                <a:cs typeface="Arial"/>
              </a:rPr>
              <a:t>NOTE: </a:t>
            </a:r>
            <a:r>
              <a:rPr lang="fr-CA" sz="1050" b="1" dirty="0" err="1">
                <a:latin typeface="Arial"/>
                <a:ea typeface="Calibri" panose="020F0502020204030204" pitchFamily="34" charset="0"/>
                <a:cs typeface="Arial"/>
              </a:rPr>
              <a:t>Representative</a:t>
            </a:r>
            <a:r>
              <a:rPr lang="fr-CA" sz="1050" b="1" dirty="0">
                <a:latin typeface="Arial"/>
                <a:ea typeface="Calibri" panose="020F0502020204030204" pitchFamily="34" charset="0"/>
                <a:cs typeface="Arial"/>
              </a:rPr>
              <a:t> </a:t>
            </a:r>
            <a:r>
              <a:rPr lang="fr-CA" sz="1050" b="1" dirty="0" err="1">
                <a:latin typeface="Arial"/>
                <a:ea typeface="Calibri" panose="020F0502020204030204" pitchFamily="34" charset="0"/>
                <a:cs typeface="Arial"/>
              </a:rPr>
              <a:t>democracy</a:t>
            </a:r>
            <a:r>
              <a:rPr lang="fr-CA" sz="1050" b="1" dirty="0">
                <a:latin typeface="Arial"/>
                <a:ea typeface="Calibri" panose="020F0502020204030204" pitchFamily="34" charset="0"/>
                <a:cs typeface="Arial"/>
              </a:rPr>
              <a:t> and direct </a:t>
            </a:r>
            <a:r>
              <a:rPr lang="fr-CA" sz="1050" b="1" dirty="0" err="1">
                <a:latin typeface="Arial"/>
                <a:ea typeface="Calibri" panose="020F0502020204030204" pitchFamily="34" charset="0"/>
                <a:cs typeface="Arial"/>
              </a:rPr>
              <a:t>democracy</a:t>
            </a:r>
            <a:r>
              <a:rPr lang="fr-CA" sz="1050" b="1" dirty="0">
                <a:latin typeface="Arial"/>
                <a:ea typeface="Calibri" panose="020F0502020204030204" pitchFamily="34" charset="0"/>
                <a:cs typeface="Arial"/>
              </a:rPr>
              <a:t>  </a:t>
            </a:r>
          </a:p>
          <a:p>
            <a:pPr defTabSz="960681">
              <a:defRPr/>
            </a:pPr>
            <a:r>
              <a:rPr lang="fr-CA" sz="1050" dirty="0">
                <a:latin typeface="Arial"/>
                <a:ea typeface="Calibri" panose="020F0502020204030204" pitchFamily="34" charset="0"/>
                <a:cs typeface="Arial"/>
              </a:rPr>
              <a:t>In </a:t>
            </a:r>
            <a:r>
              <a:rPr lang="fr-CA" sz="1050" dirty="0" err="1">
                <a:latin typeface="Arial"/>
                <a:ea typeface="Calibri" panose="020F0502020204030204" pitchFamily="34" charset="0"/>
                <a:cs typeface="Arial"/>
              </a:rPr>
              <a:t>our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example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talking</a:t>
            </a:r>
            <a:r>
              <a:rPr lang="fr-CA" sz="1050" dirty="0">
                <a:latin typeface="Arial"/>
                <a:ea typeface="Calibri" panose="020F0502020204030204" pitchFamily="34" charset="0"/>
                <a:cs typeface="Arial"/>
              </a:rPr>
              <a:t> about </a:t>
            </a:r>
            <a:r>
              <a:rPr lang="fr-CA" sz="1050" dirty="0" err="1">
                <a:latin typeface="Arial"/>
                <a:ea typeface="Calibri" panose="020F0502020204030204" pitchFamily="34" charset="0"/>
                <a:cs typeface="Arial"/>
              </a:rPr>
              <a:t>so-called</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representative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decmocracy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which</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the Canadian system.</a:t>
            </a:r>
          </a:p>
          <a:p>
            <a:pPr defTabSz="960681">
              <a:defRPr/>
            </a:pPr>
            <a:r>
              <a:rPr lang="fr-CA" sz="1050" dirty="0">
                <a:latin typeface="Arial"/>
                <a:ea typeface="Calibri" panose="020F0502020204030204" pitchFamily="34" charset="0"/>
                <a:cs typeface="Arial"/>
              </a:rPr>
              <a:t>But </a:t>
            </a:r>
            <a:r>
              <a:rPr lang="fr-CA" sz="1050" dirty="0" err="1">
                <a:latin typeface="Arial"/>
                <a:ea typeface="Calibri" panose="020F0502020204030204" pitchFamily="34" charset="0"/>
                <a:cs typeface="Arial"/>
              </a:rPr>
              <a:t>there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other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forms</a:t>
            </a:r>
            <a:r>
              <a:rPr lang="fr-CA" sz="1050" dirty="0">
                <a:latin typeface="Arial"/>
                <a:ea typeface="Calibri" panose="020F0502020204030204" pitchFamily="34" charset="0"/>
                <a:cs typeface="Arial"/>
              </a:rPr>
              <a:t> of </a:t>
            </a:r>
            <a:r>
              <a:rPr lang="fr-CA" sz="1050" dirty="0" err="1">
                <a:latin typeface="Arial"/>
                <a:ea typeface="Calibri" panose="020F0502020204030204" pitchFamily="34" charset="0"/>
                <a:cs typeface="Arial"/>
              </a:rPr>
              <a:t>democracy</a:t>
            </a:r>
            <a:r>
              <a:rPr lang="fr-CA" sz="1050" dirty="0">
                <a:latin typeface="Arial"/>
                <a:ea typeface="Calibri" panose="020F0502020204030204" pitchFamily="34" charset="0"/>
                <a:cs typeface="Arial"/>
              </a:rPr>
              <a:t>. In direct </a:t>
            </a:r>
            <a:r>
              <a:rPr lang="fr-CA" sz="1050" dirty="0" err="1">
                <a:latin typeface="Arial"/>
                <a:ea typeface="Calibri" panose="020F0502020204030204" pitchFamily="34" charset="0"/>
                <a:cs typeface="Arial"/>
              </a:rPr>
              <a:t>democracy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participate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directly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making</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laws</a:t>
            </a:r>
            <a:r>
              <a:rPr lang="fr-CA" sz="1050" dirty="0">
                <a:latin typeface="Arial"/>
                <a:ea typeface="Calibri" panose="020F0502020204030204" pitchFamily="34" charset="0"/>
                <a:cs typeface="Arial"/>
              </a:rPr>
              <a:t>.  </a:t>
            </a:r>
          </a:p>
          <a:p>
            <a:pPr defTabSz="960681">
              <a:defRPr/>
            </a:pPr>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cs typeface="Arial"/>
              </a:rPr>
              <a:t>Canada </a:t>
            </a:r>
            <a:r>
              <a:rPr lang="fr-CA" sz="800" i="1" dirty="0" err="1">
                <a:latin typeface="Arial"/>
                <a:cs typeface="Arial"/>
              </a:rPr>
              <a:t>Elections</a:t>
            </a:r>
            <a:r>
              <a:rPr lang="fr-CA" sz="800" i="1" dirty="0">
                <a:latin typeface="Arial"/>
                <a:cs typeface="Arial"/>
              </a:rPr>
              <a:t> </a:t>
            </a:r>
            <a:r>
              <a:rPr lang="fr-CA" sz="800" i="1" dirty="0" err="1">
                <a:latin typeface="Arial"/>
                <a:cs typeface="Arial"/>
              </a:rPr>
              <a:t>Act</a:t>
            </a:r>
            <a:r>
              <a:rPr lang="fr-CA" sz="800" dirty="0">
                <a:latin typeface="Arial"/>
                <a:cs typeface="Arial"/>
              </a:rPr>
              <a:t>, LC 2000, c 9, </a:t>
            </a:r>
            <a:r>
              <a:rPr lang="fr-CA" sz="800" dirty="0" err="1">
                <a:latin typeface="Arial"/>
                <a:cs typeface="Arial"/>
              </a:rPr>
              <a:t>ss</a:t>
            </a:r>
            <a:r>
              <a:rPr lang="fr-CA" sz="800" dirty="0">
                <a:latin typeface="Arial"/>
                <a:cs typeface="Arial"/>
              </a:rPr>
              <a:t> 3, 56.1, 163 and 385</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i="1" dirty="0">
                <a:latin typeface="Arial"/>
                <a:ea typeface="Calibri" panose="020F0502020204030204" pitchFamily="34" charset="0"/>
                <a:cs typeface="Arial"/>
              </a:rPr>
              <a:t>Canadian Charter of </a:t>
            </a:r>
            <a:r>
              <a:rPr lang="fr-FR" sz="800" i="1" dirty="0" err="1">
                <a:latin typeface="Arial"/>
                <a:ea typeface="Calibri" panose="020F0502020204030204" pitchFamily="34" charset="0"/>
                <a:cs typeface="Arial"/>
              </a:rPr>
              <a:t>Rights</a:t>
            </a:r>
            <a:r>
              <a:rPr lang="fr-FR" sz="800" i="1" dirty="0">
                <a:latin typeface="Arial"/>
                <a:ea typeface="Calibri" panose="020F0502020204030204" pitchFamily="34" charset="0"/>
                <a:cs typeface="Arial"/>
              </a:rPr>
              <a:t> and </a:t>
            </a:r>
            <a:r>
              <a:rPr lang="fr-FR" sz="800" i="1" dirty="0" err="1">
                <a:latin typeface="Arial"/>
                <a:ea typeface="Calibri" panose="020F0502020204030204" pitchFamily="34" charset="0"/>
                <a:cs typeface="Arial"/>
              </a:rPr>
              <a:t>Freedoms</a:t>
            </a:r>
            <a:r>
              <a:rPr lang="fr-FR" sz="800" i="1" dirty="0">
                <a:latin typeface="Arial"/>
                <a:ea typeface="Calibri" panose="020F0502020204030204" pitchFamily="34" charset="0"/>
                <a:cs typeface="Arial"/>
              </a:rPr>
              <a:t>, </a:t>
            </a:r>
            <a:r>
              <a:rPr lang="fr-FR" sz="800" dirty="0">
                <a:latin typeface="Arial"/>
                <a:ea typeface="Calibri" panose="020F0502020204030204" pitchFamily="34" charset="0"/>
                <a:cs typeface="Arial"/>
              </a:rPr>
              <a:t>arts 2 b), c), d) and 3,</a:t>
            </a:r>
            <a:r>
              <a:rPr lang="fr-FR" sz="800" i="1" dirty="0">
                <a:latin typeface="Arial"/>
                <a:ea typeface="Calibri" panose="020F0502020204030204" pitchFamily="34" charset="0"/>
                <a:cs typeface="Arial"/>
              </a:rPr>
              <a:t> </a:t>
            </a:r>
            <a:r>
              <a:rPr lang="fr-FR" sz="800" i="0" dirty="0">
                <a:latin typeface="Arial"/>
                <a:ea typeface="Calibri" panose="020F0502020204030204" pitchFamily="34" charset="0"/>
                <a:cs typeface="Arial"/>
              </a:rPr>
              <a:t>Part </a:t>
            </a:r>
            <a:r>
              <a:rPr lang="fr-FR" sz="800" dirty="0">
                <a:latin typeface="Arial"/>
                <a:ea typeface="Calibri" panose="020F0502020204030204" pitchFamily="34" charset="0"/>
                <a:cs typeface="Arial"/>
              </a:rPr>
              <a:t>I of the </a:t>
            </a:r>
            <a:r>
              <a:rPr lang="fr-FR" sz="800" i="1" dirty="0">
                <a:latin typeface="Arial"/>
                <a:ea typeface="Calibri" panose="020F0502020204030204" pitchFamily="34" charset="0"/>
                <a:cs typeface="Arial"/>
              </a:rPr>
              <a:t>Constitution </a:t>
            </a:r>
            <a:r>
              <a:rPr lang="fr-FR" sz="800" i="1" dirty="0" err="1">
                <a:latin typeface="Arial"/>
                <a:ea typeface="Calibri" panose="020F0502020204030204" pitchFamily="34" charset="0"/>
                <a:cs typeface="Arial"/>
              </a:rPr>
              <a:t>Act</a:t>
            </a:r>
            <a:r>
              <a:rPr lang="fr-FR" sz="800" i="1" dirty="0">
                <a:latin typeface="Arial"/>
                <a:ea typeface="Calibri" panose="020F0502020204030204" pitchFamily="34" charset="0"/>
                <a:cs typeface="Arial"/>
              </a:rPr>
              <a:t>, 1982, </a:t>
            </a:r>
            <a:r>
              <a:rPr lang="fr-FR" sz="800" dirty="0">
                <a:latin typeface="Arial"/>
                <a:ea typeface="Calibri" panose="020F0502020204030204" pitchFamily="34" charset="0"/>
                <a:cs typeface="Arial"/>
              </a:rPr>
              <a:t>Schedule B of the </a:t>
            </a:r>
            <a:r>
              <a:rPr lang="fr-FR" sz="800" i="1" dirty="0">
                <a:latin typeface="Arial"/>
                <a:ea typeface="Calibri" panose="020F0502020204030204" pitchFamily="34" charset="0"/>
                <a:cs typeface="Arial"/>
              </a:rPr>
              <a:t>Canada </a:t>
            </a:r>
            <a:r>
              <a:rPr lang="fr-FR" sz="800" i="1" dirty="0" err="1">
                <a:latin typeface="Arial"/>
                <a:ea typeface="Calibri" panose="020F0502020204030204" pitchFamily="34" charset="0"/>
                <a:cs typeface="Arial"/>
              </a:rPr>
              <a:t>Act</a:t>
            </a:r>
            <a:r>
              <a:rPr lang="fr-FR" sz="800" i="1" dirty="0">
                <a:latin typeface="Arial"/>
                <a:ea typeface="Calibri" panose="020F0502020204030204" pitchFamily="34" charset="0"/>
                <a:cs typeface="Arial"/>
              </a:rPr>
              <a:t> 1982  </a:t>
            </a:r>
            <a:r>
              <a:rPr lang="fr-FR" sz="800" dirty="0">
                <a:latin typeface="Arial"/>
                <a:ea typeface="Calibri" panose="020F0502020204030204" pitchFamily="34" charset="0"/>
                <a:cs typeface="Arial"/>
              </a:rPr>
              <a:t>(U.K.), 1982, c 11</a:t>
            </a:r>
            <a:endParaRPr lang="fr-FR" sz="800" i="1"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Suffrage universel</a:t>
            </a:r>
            <a:r>
              <a:rPr lang="fr-CA" sz="800" dirty="0">
                <a:latin typeface="Arial"/>
                <a:ea typeface="Calibri" panose="020F0502020204030204" pitchFamily="34" charset="0"/>
                <a:cs typeface="Arial"/>
              </a:rPr>
              <a:t>, École de politique appliquée, Université de Sherbrooke: </a:t>
            </a:r>
            <a:r>
              <a:rPr lang="fr-CA" sz="800" dirty="0">
                <a:latin typeface="Arial"/>
                <a:ea typeface="Calibri" panose="020F0502020204030204" pitchFamily="34" charset="0"/>
                <a:cs typeface="Arial"/>
                <a:hlinkClick r:id="rId3"/>
              </a:rPr>
              <a:t>http://perspective.usherbrooke.ca/bilan/servlet/BMDictionnaire?iddictionnaire=1526</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Démocratie</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4"/>
              </a:rPr>
              <a:t>http://perspective.usherbrooke.ca/bilan/servlet/BMDictionnaire?iddictionnaire=1487</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a:t>
            </a:r>
            <a:r>
              <a:rPr lang="fr-CA" sz="800" baseline="0" dirty="0">
                <a:latin typeface="Arial"/>
                <a:ea typeface="Calibri" panose="020F0502020204030204" pitchFamily="34" charset="0"/>
                <a:cs typeface="Arial"/>
              </a:rPr>
              <a:t> Monde, </a:t>
            </a:r>
            <a:r>
              <a:rPr lang="fr-CA" sz="800" i="1" baseline="0" dirty="0">
                <a:latin typeface="Arial"/>
                <a:ea typeface="Calibri" panose="020F0502020204030204" pitchFamily="34" charset="0"/>
                <a:cs typeface="Arial"/>
              </a:rPr>
              <a:t>État de droit, </a:t>
            </a:r>
            <a:r>
              <a:rPr lang="fr-CA" sz="800" i="0" baseline="0" dirty="0">
                <a:latin typeface="Arial"/>
                <a:ea typeface="Calibri" panose="020F0502020204030204" pitchFamily="34" charset="0"/>
                <a:cs typeface="Arial"/>
              </a:rPr>
              <a:t>École de politique appliquée, Université de Sherbrooke : http://perspective.usherbrooke.ca/bilan/servlet/BMDictionnaire?iddictionnaire=1493 (</a:t>
            </a:r>
            <a:r>
              <a:rPr lang="fr-CA" sz="800" i="0" baseline="0" dirty="0" err="1">
                <a:latin typeface="Arial"/>
                <a:ea typeface="Calibri" panose="020F0502020204030204" pitchFamily="34" charset="0"/>
                <a:cs typeface="Arial"/>
              </a:rPr>
              <a:t>consulted</a:t>
            </a:r>
            <a:r>
              <a:rPr lang="fr-CA" sz="800" i="0" baseline="0" dirty="0">
                <a:latin typeface="Arial"/>
                <a:ea typeface="Calibri" panose="020F0502020204030204" pitchFamily="34" charset="0"/>
                <a:cs typeface="Arial"/>
              </a:rPr>
              <a:t> </a:t>
            </a:r>
            <a:r>
              <a:rPr lang="fr-CA" sz="800" i="0" baseline="0" dirty="0" err="1">
                <a:latin typeface="Arial"/>
                <a:ea typeface="Calibri" panose="020F0502020204030204" pitchFamily="34" charset="0"/>
                <a:cs typeface="Arial"/>
              </a:rPr>
              <a:t>January</a:t>
            </a:r>
            <a:r>
              <a:rPr lang="fr-CA" sz="800" i="0" baseline="0" dirty="0">
                <a:latin typeface="Arial"/>
                <a:ea typeface="Calibri" panose="020F0502020204030204" pitchFamily="34" charset="0"/>
                <a:cs typeface="Arial"/>
              </a:rPr>
              <a:t> 7, </a:t>
            </a:r>
            <a:r>
              <a:rPr lang="fr-CA" sz="800" dirty="0">
                <a:latin typeface="Arial"/>
                <a:ea typeface="Calibri" panose="020F0502020204030204" pitchFamily="34" charset="0"/>
                <a:cs typeface="Arial"/>
              </a:rPr>
              <a:t>2021</a:t>
            </a:r>
            <a:r>
              <a:rPr lang="fr-CA" sz="800" i="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Philippe Parini, </a:t>
            </a:r>
            <a:r>
              <a:rPr lang="fr-CA" sz="800" i="1" dirty="0">
                <a:latin typeface="Arial"/>
                <a:ea typeface="Calibri" panose="020F0502020204030204" pitchFamily="34" charset="0"/>
                <a:cs typeface="Arial"/>
              </a:rPr>
              <a:t>Régimes politiques contemporains, </a:t>
            </a:r>
            <a:r>
              <a:rPr lang="fr-CA" sz="800" dirty="0">
                <a:latin typeface="Arial"/>
                <a:ea typeface="Calibri" panose="020F0502020204030204" pitchFamily="34" charset="0"/>
                <a:cs typeface="Arial"/>
              </a:rPr>
              <a:t>Masson, Paris, 1991, pp.105 to 108</a:t>
            </a:r>
          </a:p>
          <a:p>
            <a:pPr marL="181610" marR="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800" dirty="0">
                <a:latin typeface="Arial"/>
                <a:ea typeface="Calibri" panose="020F0502020204030204" pitchFamily="34" charset="0"/>
                <a:cs typeface="Arial"/>
              </a:rPr>
              <a:t>Raymond Aron, </a:t>
            </a:r>
            <a:r>
              <a:rPr lang="fr-CA" sz="800" i="1" dirty="0">
                <a:latin typeface="Arial"/>
                <a:ea typeface="Calibri" panose="020F0502020204030204" pitchFamily="34" charset="0"/>
                <a:cs typeface="Arial"/>
              </a:rPr>
              <a:t>Démocratie</a:t>
            </a:r>
            <a:r>
              <a:rPr lang="fr-CA" sz="800" i="1" baseline="0" dirty="0">
                <a:latin typeface="Arial"/>
                <a:ea typeface="Calibri" panose="020F0502020204030204" pitchFamily="34" charset="0"/>
                <a:cs typeface="Arial"/>
              </a:rPr>
              <a:t> et totalitarisme, </a:t>
            </a:r>
            <a:r>
              <a:rPr lang="fr-CA" sz="800" i="0" baseline="0" dirty="0">
                <a:latin typeface="Arial"/>
                <a:ea typeface="Calibri" panose="020F0502020204030204" pitchFamily="34" charset="0"/>
                <a:cs typeface="Arial"/>
              </a:rPr>
              <a:t>Gallimard, Paris, 1965, p</a:t>
            </a:r>
            <a:r>
              <a:rPr lang="fr-CA" sz="800" dirty="0">
                <a:latin typeface="Arial"/>
                <a:ea typeface="Calibri" panose="020F0502020204030204" pitchFamily="34" charset="0"/>
                <a:cs typeface="Arial"/>
              </a:rPr>
              <a:t>.76</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dirty="0">
                <a:latin typeface="Arial"/>
                <a:ea typeface="Calibri" panose="020F0502020204030204" pitchFamily="34" charset="0"/>
                <a:cs typeface="Arial"/>
              </a:rPr>
              <a:t>Dominique </a:t>
            </a:r>
            <a:r>
              <a:rPr lang="fr-FR" sz="800" dirty="0" err="1">
                <a:latin typeface="Arial"/>
                <a:ea typeface="Calibri" panose="020F0502020204030204" pitchFamily="34" charset="0"/>
                <a:cs typeface="Arial"/>
              </a:rPr>
              <a:t>Chagnollaud</a:t>
            </a:r>
            <a:r>
              <a:rPr lang="fr-FR" sz="800" dirty="0">
                <a:latin typeface="Arial"/>
                <a:ea typeface="Calibri" panose="020F0502020204030204" pitchFamily="34" charset="0"/>
                <a:cs typeface="Arial"/>
              </a:rPr>
              <a:t>,</a:t>
            </a:r>
            <a:r>
              <a:rPr lang="fr-FR" sz="800" baseline="0" dirty="0">
                <a:latin typeface="Arial"/>
                <a:ea typeface="Calibri" panose="020F0502020204030204" pitchFamily="34" charset="0"/>
                <a:cs typeface="Arial"/>
              </a:rPr>
              <a:t> </a:t>
            </a:r>
            <a:r>
              <a:rPr lang="fr-FR" sz="800" i="1" baseline="0" dirty="0">
                <a:latin typeface="Arial"/>
                <a:ea typeface="Calibri" panose="020F0502020204030204" pitchFamily="34" charset="0"/>
                <a:cs typeface="Arial"/>
              </a:rPr>
              <a:t>Science politique, </a:t>
            </a:r>
            <a:r>
              <a:rPr lang="fr-FR" sz="800" i="0" baseline="0" dirty="0">
                <a:latin typeface="Arial"/>
                <a:ea typeface="Calibri" panose="020F0502020204030204" pitchFamily="34" charset="0"/>
                <a:cs typeface="Arial"/>
              </a:rPr>
              <a:t>2</a:t>
            </a:r>
            <a:r>
              <a:rPr lang="fr-FR" sz="800" i="0" baseline="30000" dirty="0">
                <a:latin typeface="Arial"/>
                <a:ea typeface="Calibri" panose="020F0502020204030204" pitchFamily="34" charset="0"/>
                <a:cs typeface="Arial"/>
              </a:rPr>
              <a:t>e</a:t>
            </a:r>
            <a:r>
              <a:rPr lang="fr-FR" sz="800" i="0" baseline="0" dirty="0">
                <a:latin typeface="Arial"/>
                <a:ea typeface="Calibri" panose="020F0502020204030204" pitchFamily="34" charset="0"/>
                <a:cs typeface="Arial"/>
              </a:rPr>
              <a:t> éd., Dalloz, Paris, 1999, pp</a:t>
            </a:r>
            <a:r>
              <a:rPr lang="fr-FR" sz="800" dirty="0">
                <a:latin typeface="Arial"/>
                <a:ea typeface="Calibri" panose="020F0502020204030204" pitchFamily="34" charset="0"/>
                <a:cs typeface="Arial"/>
              </a:rPr>
              <a:t>. 50, 67 to 69</a:t>
            </a:r>
            <a:endParaRPr lang="fr-FR" sz="900" dirty="0">
              <a:latin typeface="Arial"/>
              <a:ea typeface="Calibri" panose="020F0502020204030204" pitchFamily="34" charset="0"/>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23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20B0604020202020204" pitchFamily="34" charset="0"/>
              <a:buNone/>
              <a:tabLst/>
              <a:defRPr/>
            </a:pPr>
            <a:r>
              <a:rPr lang="fr-CA" sz="1050" b="1" dirty="0">
                <a:latin typeface="Arial" panose="020B0604020202020204" pitchFamily="34" charset="0"/>
                <a:ea typeface="Calibri" panose="020F0502020204030204" pitchFamily="34" charset="0"/>
                <a:cs typeface="Arial" panose="020B0604020202020204" pitchFamily="34" charset="0"/>
              </a:rPr>
              <a:t>INFORMATION FOR STUDENTS</a:t>
            </a:r>
            <a:endParaRPr lang="fr-CA" sz="1050" dirty="0">
              <a:cs typeface="Calibri"/>
            </a:endParaRPr>
          </a:p>
          <a:p>
            <a:pPr marL="285750" indent="-285750">
              <a:buFont typeface="Wingdings" panose="020B0604020202020204" pitchFamily="34" charset="0"/>
              <a:buChar char="q"/>
            </a:pPr>
            <a:endParaRPr lang="fr-CA" sz="1050" dirty="0">
              <a:cs typeface="Calibri"/>
            </a:endParaRPr>
          </a:p>
          <a:p>
            <a:pPr marL="285750" indent="-285750">
              <a:buFont typeface="Wingdings" panose="020B0604020202020204" pitchFamily="34" charset="0"/>
              <a:buChar char="q"/>
            </a:pPr>
            <a:r>
              <a:rPr lang="fr-CA" sz="1050" dirty="0">
                <a:cs typeface="Calibri"/>
              </a:rPr>
              <a:t>In a direct </a:t>
            </a:r>
            <a:r>
              <a:rPr lang="fr-CA" sz="1050" dirty="0" err="1">
                <a:cs typeface="Calibri"/>
              </a:rPr>
              <a:t>democracy</a:t>
            </a:r>
            <a:r>
              <a:rPr lang="fr-CA" sz="1050" dirty="0">
                <a:cs typeface="Calibri"/>
              </a:rPr>
              <a:t>, </a:t>
            </a:r>
            <a:r>
              <a:rPr lang="fr-CA" sz="1050" dirty="0" err="1">
                <a:cs typeface="Calibri"/>
              </a:rPr>
              <a:t>citizens</a:t>
            </a:r>
            <a:r>
              <a:rPr lang="fr-CA" sz="1050" dirty="0">
                <a:cs typeface="Calibri"/>
              </a:rPr>
              <a:t> vote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p>
          <a:p>
            <a:pPr marL="285750" indent="-285750">
              <a:buFont typeface="Wingdings" panose="020B0604020202020204" pitchFamily="34" charset="0"/>
              <a:buChar char="q"/>
            </a:pPr>
            <a:endParaRPr lang="fr-CA" sz="1050" dirty="0">
              <a:cs typeface="Calibri"/>
            </a:endParaRPr>
          </a:p>
          <a:p>
            <a:pPr marL="285750" indent="-285750">
              <a:buFont typeface="Wingdings" panose="020B0604020202020204" pitchFamily="34" charset="0"/>
              <a:buChar char="q"/>
            </a:pPr>
            <a:r>
              <a:rPr lang="fr-CA" sz="1050" dirty="0">
                <a:cs typeface="Calibri"/>
              </a:rPr>
              <a:t>In an indirect </a:t>
            </a:r>
            <a:r>
              <a:rPr lang="fr-CA" sz="1050" dirty="0" err="1">
                <a:cs typeface="Calibri"/>
              </a:rPr>
              <a:t>democracy</a:t>
            </a:r>
            <a:r>
              <a:rPr lang="fr-CA" sz="1050" dirty="0">
                <a:cs typeface="Calibri"/>
              </a:rPr>
              <a:t>, like </a:t>
            </a:r>
            <a:r>
              <a:rPr lang="fr-CA" sz="1050" dirty="0" err="1">
                <a:cs typeface="Calibri"/>
              </a:rPr>
              <a:t>Canada’s</a:t>
            </a:r>
            <a:r>
              <a:rPr lang="fr-CA" sz="1050" dirty="0">
                <a:cs typeface="Calibri"/>
              </a:rPr>
              <a:t>, </a:t>
            </a:r>
            <a:r>
              <a:rPr lang="fr-CA" sz="1050" dirty="0" err="1">
                <a:cs typeface="Calibri"/>
              </a:rPr>
              <a:t>citizens</a:t>
            </a:r>
            <a:r>
              <a:rPr lang="fr-CA" sz="1050" dirty="0">
                <a:cs typeface="Calibri"/>
              </a:rPr>
              <a:t> </a:t>
            </a:r>
            <a:r>
              <a:rPr lang="fr-CA" sz="1050" dirty="0" err="1">
                <a:cs typeface="Calibri"/>
              </a:rPr>
              <a:t>don’t</a:t>
            </a:r>
            <a:r>
              <a:rPr lang="fr-CA" sz="1050" dirty="0">
                <a:cs typeface="Calibri"/>
              </a:rPr>
              <a:t> vote </a:t>
            </a:r>
            <a:r>
              <a:rPr lang="fr-CA" sz="1050" dirty="0" err="1">
                <a:cs typeface="Calibri"/>
              </a:rPr>
              <a:t>directly</a:t>
            </a:r>
            <a:r>
              <a:rPr lang="fr-CA" sz="1050" dirty="0">
                <a:cs typeface="Calibri"/>
              </a:rPr>
              <a:t>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r>
              <a:rPr lang="fr-CA" sz="1050" dirty="0" err="1">
                <a:cs typeface="Calibri"/>
              </a:rPr>
              <a:t>They</a:t>
            </a:r>
            <a:r>
              <a:rPr lang="fr-CA" sz="1050" dirty="0">
                <a:cs typeface="Calibri"/>
              </a:rPr>
              <a:t> vote for a </a:t>
            </a:r>
            <a:r>
              <a:rPr lang="fr-CA" sz="1050" dirty="0" err="1">
                <a:cs typeface="Calibri"/>
              </a:rPr>
              <a:t>representative</a:t>
            </a:r>
            <a:r>
              <a:rPr lang="fr-CA" sz="1050" dirty="0">
                <a:cs typeface="Calibri"/>
              </a:rPr>
              <a:t>, </a:t>
            </a:r>
            <a:r>
              <a:rPr lang="fr-CA" sz="1050" dirty="0" err="1">
                <a:cs typeface="Calibri"/>
              </a:rPr>
              <a:t>also</a:t>
            </a:r>
            <a:r>
              <a:rPr lang="fr-CA" sz="1050" dirty="0">
                <a:cs typeface="Calibri"/>
              </a:rPr>
              <a:t> </a:t>
            </a:r>
            <a:r>
              <a:rPr lang="fr-CA" sz="1050" dirty="0" err="1">
                <a:cs typeface="Calibri"/>
              </a:rPr>
              <a:t>called</a:t>
            </a:r>
            <a:r>
              <a:rPr lang="fr-CA" sz="1050" dirty="0">
                <a:cs typeface="Calibri"/>
              </a:rPr>
              <a:t> a </a:t>
            </a:r>
            <a:r>
              <a:rPr lang="fr-CA" sz="1050" dirty="0" err="1">
                <a:cs typeface="Calibri"/>
              </a:rPr>
              <a:t>member</a:t>
            </a:r>
            <a:r>
              <a:rPr lang="fr-CA" sz="1050" dirty="0">
                <a:cs typeface="Calibri"/>
              </a:rPr>
              <a:t> of the House of Commons (</a:t>
            </a:r>
            <a:r>
              <a:rPr lang="fr-CA" sz="1050" dirty="0" err="1">
                <a:cs typeface="Calibri"/>
              </a:rPr>
              <a:t>federal</a:t>
            </a:r>
            <a:r>
              <a:rPr lang="fr-CA" sz="1050" dirty="0">
                <a:cs typeface="Calibri"/>
              </a:rPr>
              <a:t>) or </a:t>
            </a:r>
            <a:r>
              <a:rPr lang="fr-CA" sz="1050" dirty="0" err="1">
                <a:cs typeface="Calibri"/>
              </a:rPr>
              <a:t>member</a:t>
            </a:r>
            <a:r>
              <a:rPr lang="fr-CA" sz="1050" dirty="0">
                <a:cs typeface="Calibri"/>
              </a:rPr>
              <a:t> of the national </a:t>
            </a:r>
            <a:r>
              <a:rPr lang="fr-CA" sz="1050" dirty="0" err="1">
                <a:cs typeface="Calibri"/>
              </a:rPr>
              <a:t>assembly</a:t>
            </a:r>
            <a:r>
              <a:rPr lang="fr-CA" sz="1050" dirty="0">
                <a:cs typeface="Calibri"/>
              </a:rPr>
              <a:t> (</a:t>
            </a:r>
            <a:r>
              <a:rPr lang="fr-CA" sz="1050" dirty="0" err="1">
                <a:cs typeface="Calibri"/>
              </a:rPr>
              <a:t>Quebec</a:t>
            </a:r>
            <a:r>
              <a:rPr lang="fr-CA" sz="1050" dirty="0">
                <a:cs typeface="Calibri"/>
              </a:rPr>
              <a:t>). The </a:t>
            </a:r>
            <a:r>
              <a:rPr lang="fr-CA" sz="1050" dirty="0" err="1">
                <a:cs typeface="Calibri"/>
              </a:rPr>
              <a:t>member</a:t>
            </a:r>
            <a:r>
              <a:rPr lang="fr-CA" sz="1050" dirty="0">
                <a:cs typeface="Calibri"/>
              </a:rPr>
              <a:t> </a:t>
            </a:r>
            <a:r>
              <a:rPr lang="fr-CA" sz="1050" dirty="0" err="1">
                <a:cs typeface="Calibri"/>
              </a:rPr>
              <a:t>represents</a:t>
            </a:r>
            <a:r>
              <a:rPr lang="fr-CA" sz="1050" dirty="0">
                <a:cs typeface="Calibri"/>
              </a:rPr>
              <a:t> </a:t>
            </a:r>
            <a:r>
              <a:rPr lang="fr-CA" sz="1050" dirty="0" err="1">
                <a:cs typeface="Calibri"/>
              </a:rPr>
              <a:t>citizens</a:t>
            </a:r>
            <a:r>
              <a:rPr lang="fr-CA" sz="1050" dirty="0">
                <a:cs typeface="Calibri"/>
              </a:rPr>
              <a:t> in a certain </a:t>
            </a:r>
            <a:r>
              <a:rPr lang="fr-CA" sz="1050" dirty="0" err="1">
                <a:cs typeface="Calibri"/>
              </a:rPr>
              <a:t>region</a:t>
            </a:r>
            <a:r>
              <a:rPr lang="fr-CA" sz="1050" dirty="0">
                <a:cs typeface="Calibri"/>
              </a:rPr>
              <a:t>. (The </a:t>
            </a:r>
            <a:r>
              <a:rPr lang="fr-CA" sz="1050" dirty="0" err="1">
                <a:cs typeface="Calibri"/>
              </a:rPr>
              <a:t>region</a:t>
            </a:r>
            <a:r>
              <a:rPr lang="fr-CA" sz="1050" dirty="0">
                <a:cs typeface="Calibri"/>
              </a:rPr>
              <a:t> </a:t>
            </a:r>
            <a:r>
              <a:rPr lang="fr-CA" sz="1050" dirty="0" err="1">
                <a:cs typeface="Calibri"/>
              </a:rPr>
              <a:t>is</a:t>
            </a:r>
            <a:r>
              <a:rPr lang="fr-CA" sz="1050" dirty="0">
                <a:cs typeface="Calibri"/>
              </a:rPr>
              <a:t> </a:t>
            </a:r>
            <a:r>
              <a:rPr lang="fr-CA" sz="1050" dirty="0" err="1">
                <a:cs typeface="Calibri"/>
              </a:rPr>
              <a:t>called</a:t>
            </a:r>
            <a:r>
              <a:rPr lang="fr-CA" sz="1050" dirty="0">
                <a:cs typeface="Calibri"/>
              </a:rPr>
              <a:t> a riding.) It </a:t>
            </a:r>
            <a:r>
              <a:rPr lang="fr-CA" sz="1050" dirty="0" err="1">
                <a:cs typeface="Calibri"/>
              </a:rPr>
              <a:t>is</a:t>
            </a:r>
            <a:r>
              <a:rPr lang="fr-CA" sz="1050" dirty="0">
                <a:cs typeface="Calibri"/>
              </a:rPr>
              <a:t> the </a:t>
            </a:r>
            <a:r>
              <a:rPr lang="fr-CA" sz="1050" dirty="0" err="1">
                <a:cs typeface="Calibri"/>
              </a:rPr>
              <a:t>member</a:t>
            </a:r>
            <a:r>
              <a:rPr lang="fr-CA" sz="1050" dirty="0">
                <a:cs typeface="Calibri"/>
              </a:rPr>
              <a:t> </a:t>
            </a:r>
            <a:r>
              <a:rPr lang="fr-CA" sz="1050" dirty="0" err="1">
                <a:cs typeface="Calibri"/>
              </a:rPr>
              <a:t>who</a:t>
            </a:r>
            <a:r>
              <a:rPr lang="fr-CA" sz="1050" dirty="0">
                <a:cs typeface="Calibri"/>
              </a:rPr>
              <a:t> votes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p>
          <a:p>
            <a:pPr marL="285750" indent="-285750">
              <a:buFont typeface="Wingdings" panose="020B0604020202020204" pitchFamily="34" charset="0"/>
              <a:buChar char="q"/>
            </a:pPr>
            <a:endParaRPr lang="fr-CA" sz="1050" b="1" dirty="0">
              <a:cs typeface="Calibri"/>
            </a:endParaRPr>
          </a:p>
          <a:p>
            <a:pPr marL="0" indent="0">
              <a:buFont typeface="Wingdings" panose="020B0604020202020204" pitchFamily="34" charset="0"/>
              <a:buNone/>
            </a:pPr>
            <a:endParaRPr lang="fr-CA" sz="1050" b="1" dirty="0">
              <a:cs typeface="Calibri"/>
            </a:endParaRPr>
          </a:p>
          <a:p>
            <a:pPr marL="0" indent="0">
              <a:buFont typeface="Wingdings" panose="020B0604020202020204" pitchFamily="34" charset="0"/>
              <a:buNone/>
            </a:pPr>
            <a:r>
              <a:rPr lang="fr-CA" sz="1050" b="1" dirty="0">
                <a:cs typeface="Calibri"/>
              </a:rPr>
              <a:t>SOURCES</a:t>
            </a:r>
          </a:p>
          <a:p>
            <a:pPr marL="285750" indent="-285750">
              <a:buFont typeface="Arial"/>
              <a:buChar char="•"/>
            </a:pPr>
            <a:r>
              <a:rPr lang="fr-FR" sz="1050" b="0" i="0" kern="1200" dirty="0">
                <a:solidFill>
                  <a:schemeClr val="tx1"/>
                </a:solidFill>
                <a:effectLst/>
                <a:latin typeface="+mn-lt"/>
                <a:ea typeface="+mn-ea"/>
                <a:cs typeface="+mn-cs"/>
              </a:rPr>
              <a:t>Rémi </a:t>
            </a:r>
            <a:r>
              <a:rPr lang="fr-FR" sz="1050" b="0" i="0" kern="1200" cap="all" baseline="0" dirty="0" err="1">
                <a:solidFill>
                  <a:schemeClr val="tx1"/>
                </a:solidFill>
                <a:effectLst/>
                <a:latin typeface="+mn-lt"/>
                <a:ea typeface="+mn-ea"/>
                <a:cs typeface="+mn-cs"/>
              </a:rPr>
              <a:t>Bouguet</a:t>
            </a:r>
            <a:r>
              <a:rPr lang="fr-FR" sz="1050" b="0" i="0" kern="1200" dirty="0">
                <a:solidFill>
                  <a:schemeClr val="tx1"/>
                </a:solidFill>
                <a:effectLst/>
                <a:latin typeface="+mn-lt"/>
                <a:ea typeface="+mn-ea"/>
                <a:cs typeface="+mn-cs"/>
              </a:rPr>
              <a:t>, « Pour une démocratie directe », </a:t>
            </a:r>
            <a:r>
              <a:rPr lang="fr-FR" sz="1050" b="0" i="1" kern="1200" dirty="0">
                <a:solidFill>
                  <a:schemeClr val="tx1"/>
                </a:solidFill>
                <a:effectLst/>
                <a:latin typeface="+mn-lt"/>
                <a:ea typeface="+mn-ea"/>
                <a:cs typeface="+mn-cs"/>
              </a:rPr>
              <a:t>Éthique publique</a:t>
            </a:r>
            <a:r>
              <a:rPr lang="fr-FR" sz="1050" b="0" i="0" kern="1200" dirty="0">
                <a:solidFill>
                  <a:schemeClr val="tx1"/>
                </a:solidFill>
                <a:effectLst/>
                <a:latin typeface="+mn-lt"/>
                <a:ea typeface="+mn-ea"/>
                <a:cs typeface="+mn-cs"/>
              </a:rPr>
              <a:t> [on line ], vol. 13, n° 2 | 2011: http://journals.openedition.org/ethiquepublique/753 </a:t>
            </a:r>
            <a:r>
              <a:rPr lang="en-CA" sz="1050" dirty="0"/>
              <a:t>(Consulted April 29, 2020)</a:t>
            </a:r>
            <a:endParaRPr lang="fr-FR" sz="1050" b="0" i="0" kern="1200" dirty="0">
              <a:solidFill>
                <a:schemeClr val="tx1"/>
              </a:solidFill>
              <a:effectLst/>
              <a:latin typeface="+mn-lt"/>
              <a:cs typeface="Calibri" panose="020F0502020204030204"/>
            </a:endParaRPr>
          </a:p>
          <a:p>
            <a:pPr marL="285750" indent="-285750">
              <a:buFont typeface="Arial"/>
              <a:buChar char="•"/>
            </a:pPr>
            <a:r>
              <a:rPr lang="fr-FR" sz="1050" dirty="0" err="1"/>
              <a:t>Internation</a:t>
            </a:r>
            <a:r>
              <a:rPr lang="fr-FR" sz="1050" dirty="0"/>
              <a:t> IDEA, </a:t>
            </a:r>
            <a:r>
              <a:rPr lang="fr-FR" sz="1050" i="1" dirty="0"/>
              <a:t>Démocratie indirecte - Un aperçu du Manuel d’</a:t>
            </a:r>
            <a:r>
              <a:rPr lang="fr-FR" sz="1050" i="1" dirty="0" err="1"/>
              <a:t>Internation</a:t>
            </a:r>
            <a:r>
              <a:rPr lang="fr-FR" sz="1050" i="1" dirty="0"/>
              <a:t> IDEA</a:t>
            </a:r>
            <a:r>
              <a:rPr lang="fr-FR" sz="1050" dirty="0"/>
              <a:t>, 2008 : </a:t>
            </a:r>
            <a:r>
              <a:rPr lang="en-CA" sz="1050" dirty="0">
                <a:hlinkClick r:id="rId3"/>
              </a:rPr>
              <a:t>https://www.idea.int/sites/default/files/publications/democratie-directe-un-apercu-du-manuel-d-international-idea_1.pdf</a:t>
            </a:r>
            <a:r>
              <a:rPr lang="en-CA" sz="1050" dirty="0"/>
              <a:t> (Consulted April 29, 2020)</a:t>
            </a:r>
            <a:endParaRPr lang="en-CA" sz="1050" dirty="0">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fr-FR" sz="1050" b="0" i="0" kern="1200" dirty="0">
                <a:solidFill>
                  <a:schemeClr val="tx1"/>
                </a:solidFill>
                <a:effectLst/>
                <a:latin typeface="+mn-lt"/>
                <a:ea typeface="+mn-ea"/>
                <a:cs typeface="+mn-cs"/>
              </a:rPr>
              <a:t>R., POLIN (1997). 4 - </a:t>
            </a:r>
            <a:r>
              <a:rPr lang="fr-FR" sz="1050" b="0" i="1" kern="1200" dirty="0">
                <a:solidFill>
                  <a:schemeClr val="tx1"/>
                </a:solidFill>
                <a:effectLst/>
                <a:latin typeface="+mn-lt"/>
                <a:ea typeface="+mn-ea"/>
                <a:cs typeface="+mn-cs"/>
              </a:rPr>
              <a:t>Le problème de la représentativité</a:t>
            </a:r>
            <a:r>
              <a:rPr lang="fr-FR" sz="1050" b="0" i="0" kern="1200" dirty="0">
                <a:solidFill>
                  <a:schemeClr val="tx1"/>
                </a:solidFill>
                <a:effectLst/>
                <a:latin typeface="+mn-lt"/>
                <a:ea typeface="+mn-ea"/>
                <a:cs typeface="+mn-cs"/>
              </a:rPr>
              <a:t> . Dans R. Polin, </a:t>
            </a:r>
            <a:r>
              <a:rPr lang="fr-FR" sz="1050" b="0" i="1" kern="1200" dirty="0">
                <a:solidFill>
                  <a:schemeClr val="tx1"/>
                </a:solidFill>
                <a:effectLst/>
                <a:latin typeface="+mn-lt"/>
                <a:ea typeface="+mn-ea"/>
                <a:cs typeface="+mn-cs"/>
              </a:rPr>
              <a:t>La République entre démocratie sociale et démocratie aristocratique</a:t>
            </a:r>
            <a:r>
              <a:rPr lang="fr-FR" sz="1050" b="0" i="0" kern="1200" dirty="0">
                <a:solidFill>
                  <a:schemeClr val="tx1"/>
                </a:solidFill>
                <a:effectLst/>
                <a:latin typeface="+mn-lt"/>
                <a:ea typeface="+mn-ea"/>
                <a:cs typeface="+mn-cs"/>
              </a:rPr>
              <a:t> (pp. 144-152). Paris cedex 14, France: Presses Universitaires de France : </a:t>
            </a:r>
            <a:r>
              <a:rPr lang="en-CA" sz="1050" b="0" dirty="0">
                <a:hlinkClick r:id="rId4"/>
              </a:rPr>
              <a:t>https://www.cairn.info/la-republique-entre-democratie-sociale--9782130486985-page-144.htm?contenu=resume</a:t>
            </a:r>
            <a:r>
              <a:rPr lang="en-CA" sz="1050" b="0" dirty="0"/>
              <a:t> (Consulted April 29, 2020)</a:t>
            </a:r>
            <a:endParaRPr lang="en-CA" sz="1050" b="0" dirty="0">
              <a:cs typeface="Calibri" panose="020F0502020204030204"/>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3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a:ea typeface="Calibri" panose="020F0502020204030204" pitchFamily="34" charset="0"/>
                <a:cs typeface="Arial"/>
              </a:rPr>
              <a:t>INFORMATION FOR STUDENTS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between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not </a:t>
            </a:r>
            <a:r>
              <a:rPr lang="fr-CA" sz="1200" dirty="0" err="1">
                <a:latin typeface="Arial"/>
                <a:ea typeface="Calibri" panose="020F0502020204030204" pitchFamily="34" charset="0"/>
                <a:cs typeface="Arial"/>
              </a:rPr>
              <a:t>always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obvious</a:t>
            </a:r>
            <a:r>
              <a:rPr lang="fr-CA" sz="1200" dirty="0">
                <a:latin typeface="Arial"/>
                <a:ea typeface="Calibri" panose="020F0502020204030204" pitchFamily="34" charset="0"/>
                <a:cs typeface="Arial"/>
              </a:rPr>
              <a:t>. In the Canadian </a:t>
            </a:r>
            <a:r>
              <a:rPr lang="fr-CA" sz="1200" dirty="0" err="1">
                <a:latin typeface="Arial"/>
                <a:ea typeface="Calibri" panose="020F0502020204030204" pitchFamily="34" charset="0"/>
                <a:cs typeface="Arial"/>
              </a:rPr>
              <a:t>political</a:t>
            </a:r>
            <a:r>
              <a:rPr lang="fr-CA" sz="1200" dirty="0">
                <a:latin typeface="Arial"/>
                <a:ea typeface="Calibri" panose="020F0502020204030204" pitchFamily="34" charset="0"/>
                <a:cs typeface="Arial"/>
              </a:rPr>
              <a:t> system, </a:t>
            </a:r>
            <a:r>
              <a:rPr lang="fr-CA" sz="1200" dirty="0" err="1">
                <a:latin typeface="Arial"/>
                <a:ea typeface="Calibri" panose="020F0502020204030204" pitchFamily="34" charset="0"/>
                <a:cs typeface="Arial"/>
              </a:rPr>
              <a:t>it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easier</a:t>
            </a:r>
            <a:r>
              <a:rPr lang="fr-CA" sz="1200" dirty="0">
                <a:latin typeface="Arial"/>
                <a:ea typeface="Calibri" panose="020F0502020204030204" pitchFamily="34" charset="0"/>
                <a:cs typeface="Arial"/>
              </a:rPr>
              <a:t> to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when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p>
          <a:p>
            <a:pPr marL="171450" indent="-171450" defTabSz="960681">
              <a:buFont typeface="Wingdings" panose="05000000000000000000" pitchFamily="2" charset="2"/>
              <a:buChar char="q"/>
              <a:defRPr/>
            </a:pPr>
            <a:endParaRPr lang="fr-CA" sz="1200" b="1"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a:ea typeface="Calibri" panose="020F0502020204030204" pitchFamily="34" charset="0"/>
                <a:cs typeface="Arial"/>
              </a:rPr>
              <a:t>This slide </a:t>
            </a:r>
            <a:r>
              <a:rPr lang="fr-CA" sz="1200" b="1" dirty="0" err="1">
                <a:latin typeface="Arial"/>
                <a:ea typeface="Calibri" panose="020F0502020204030204" pitchFamily="34" charset="0"/>
                <a:cs typeface="Arial"/>
              </a:rPr>
              <a:t>gives</a:t>
            </a:r>
            <a:r>
              <a:rPr lang="fr-CA" sz="1200" b="1" dirty="0">
                <a:latin typeface="Arial"/>
                <a:ea typeface="Calibri" panose="020F0502020204030204" pitchFamily="34" charset="0"/>
                <a:cs typeface="Arial"/>
              </a:rPr>
              <a:t> an </a:t>
            </a:r>
            <a:r>
              <a:rPr lang="fr-CA" sz="1200" b="1" dirty="0" err="1">
                <a:latin typeface="Arial"/>
                <a:ea typeface="Calibri" panose="020F0502020204030204" pitchFamily="34" charset="0"/>
                <a:cs typeface="Arial"/>
              </a:rPr>
              <a:t>example</a:t>
            </a:r>
            <a:r>
              <a:rPr lang="fr-CA" sz="1200" b="1" dirty="0">
                <a:latin typeface="Arial"/>
                <a:ea typeface="Calibri" panose="020F0502020204030204" pitchFamily="34" charset="0"/>
                <a:cs typeface="Arial"/>
              </a:rPr>
              <a:t> of a party in power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 </a:t>
            </a:r>
            <a:r>
              <a:rPr lang="fr-CA" sz="1200" b="1" dirty="0" err="1">
                <a:latin typeface="Arial"/>
                <a:ea typeface="Calibri" panose="020F0502020204030204" pitchFamily="34" charset="0"/>
                <a:cs typeface="Arial"/>
              </a:rPr>
              <a:t>majority</a:t>
            </a:r>
            <a:r>
              <a:rPr lang="fr-CA" sz="1200" b="1" dirty="0">
                <a:latin typeface="Arial"/>
                <a:ea typeface="Calibri" panose="020F0502020204030204" pitchFamily="34" charset="0"/>
                <a:cs typeface="Arial"/>
              </a:rPr>
              <a:t>.</a:t>
            </a:r>
          </a:p>
          <a:p>
            <a:pPr marL="177800"/>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are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citizens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formed</a:t>
            </a:r>
            <a:r>
              <a:rPr lang="fr-CA" sz="1200" dirty="0">
                <a:latin typeface="Arial"/>
                <a:ea typeface="Calibri" panose="020F0502020204030204" pitchFamily="34" charset="0"/>
                <a:cs typeface="Arial"/>
              </a:rPr>
              <a:t> by the party </a:t>
            </a:r>
            <a:r>
              <a:rPr lang="fr-CA" sz="1200" dirty="0" err="1">
                <a:latin typeface="Arial"/>
                <a:ea typeface="Calibri" panose="020F0502020204030204" pitchFamily="34" charset="0"/>
                <a:cs typeface="Arial"/>
              </a:rPr>
              <a:t>that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elections</a:t>
            </a:r>
            <a:r>
              <a:rPr lang="fr-CA" sz="1200" dirty="0">
                <a:latin typeface="Arial"/>
                <a:ea typeface="Calibri" panose="020F0502020204030204" pitchFamily="34" charset="0"/>
                <a:cs typeface="Arial"/>
              </a:rPr>
              <a:t>. </a:t>
            </a:r>
          </a:p>
          <a:p>
            <a:pPr marL="177800"/>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dirty="0">
                <a:latin typeface="Arial"/>
                <a:ea typeface="Calibri" panose="020F0502020204030204" pitchFamily="34" charset="0"/>
                <a:cs typeface="Arial"/>
              </a:rPr>
              <a:t>In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slide, </a:t>
            </a:r>
            <a:r>
              <a:rPr lang="fr-CA" sz="1200" b="1" dirty="0">
                <a:latin typeface="Arial"/>
                <a:ea typeface="Calibri" panose="020F0502020204030204" pitchFamily="34" charset="0"/>
                <a:cs typeface="Arial"/>
              </a:rPr>
              <a:t>the orange party won the </a:t>
            </a:r>
            <a:r>
              <a:rPr lang="fr-CA" sz="1200" b="1" dirty="0" err="1">
                <a:latin typeface="Arial"/>
                <a:ea typeface="Calibri" panose="020F0502020204030204" pitchFamily="34" charset="0"/>
                <a:cs typeface="Arial"/>
              </a:rPr>
              <a:t>elections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13 of 25 </a:t>
            </a:r>
            <a:r>
              <a:rPr lang="fr-CA" sz="1200" b="1" dirty="0" err="1">
                <a:latin typeface="Arial"/>
                <a:ea typeface="Calibri" panose="020F0502020204030204" pitchFamily="34" charset="0"/>
                <a:cs typeface="Arial"/>
              </a:rPr>
              <a:t>elected</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representatives</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This party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in the </a:t>
            </a:r>
            <a:r>
              <a:rPr lang="fr-CA" sz="1200" dirty="0" err="1">
                <a:latin typeface="Arial"/>
                <a:ea typeface="Calibri" panose="020F0502020204030204" pitchFamily="34" charset="0"/>
                <a:cs typeface="Arial"/>
              </a:rPr>
              <a:t>majority</a:t>
            </a:r>
            <a:r>
              <a:rPr lang="fr-CA" sz="1200" dirty="0">
                <a:latin typeface="Arial"/>
                <a:ea typeface="Calibri" panose="020F0502020204030204" pitchFamily="34" charset="0"/>
                <a:cs typeface="Arial"/>
              </a:rPr>
              <a:t>.</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a:ea typeface="Calibri" panose="020F0502020204030204" pitchFamily="34" charset="0"/>
                <a:cs typeface="Arial"/>
              </a:rPr>
              <a:t>The orange party </a:t>
            </a:r>
            <a:r>
              <a:rPr lang="fr-CA" sz="1200" b="1" dirty="0" err="1">
                <a:latin typeface="Arial"/>
                <a:ea typeface="Calibri" panose="020F0502020204030204" pitchFamily="34" charset="0"/>
                <a:cs typeface="Arial"/>
              </a:rPr>
              <a:t>forms</a:t>
            </a:r>
            <a:r>
              <a:rPr lang="fr-CA" sz="1200" b="1" dirty="0">
                <a:latin typeface="Arial"/>
                <a:ea typeface="Calibri" panose="020F0502020204030204" pitchFamily="34" charset="0"/>
                <a:cs typeface="Arial"/>
              </a:rPr>
              <a:t> the </a:t>
            </a:r>
            <a:r>
              <a:rPr lang="fr-CA" sz="1200" b="1" dirty="0" err="1">
                <a:latin typeface="Arial"/>
                <a:ea typeface="Calibri" panose="020F0502020204030204" pitchFamily="34" charset="0"/>
                <a:cs typeface="Arial"/>
              </a:rPr>
              <a:t>government</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head</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becomes</a:t>
            </a:r>
            <a:r>
              <a:rPr lang="fr-CA" sz="1200" dirty="0">
                <a:latin typeface="Arial"/>
                <a:ea typeface="Calibri" panose="020F0502020204030204" pitchFamily="34" charset="0"/>
                <a:cs typeface="Arial"/>
              </a:rPr>
              <a:t> prime </a:t>
            </a:r>
            <a:r>
              <a:rPr lang="fr-CA" sz="1200" dirty="0" err="1">
                <a:latin typeface="Arial"/>
                <a:ea typeface="Calibri" panose="020F0502020204030204" pitchFamily="34" charset="0"/>
                <a:cs typeface="Arial"/>
              </a:rPr>
              <a:t>minister</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federal</a:t>
            </a:r>
            <a:r>
              <a:rPr lang="fr-CA" sz="1200" dirty="0">
                <a:latin typeface="Arial"/>
                <a:ea typeface="Calibri" panose="020F0502020204030204" pitchFamily="34" charset="0"/>
                <a:cs typeface="Arial"/>
              </a:rPr>
              <a:t>) or premier (provincial) and choses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to </a:t>
            </a:r>
            <a:r>
              <a:rPr lang="fr-CA" sz="1200" dirty="0" err="1">
                <a:latin typeface="Arial"/>
                <a:ea typeface="Calibri" panose="020F0502020204030204" pitchFamily="34" charset="0"/>
                <a:cs typeface="Arial"/>
              </a:rPr>
              <a:t>be</a:t>
            </a:r>
            <a:r>
              <a:rPr lang="fr-CA" sz="1200" dirty="0">
                <a:latin typeface="Arial"/>
                <a:ea typeface="Calibri" panose="020F0502020204030204" pitchFamily="34" charset="0"/>
                <a:cs typeface="Arial"/>
              </a:rPr>
              <a:t> in the cabinet (</a:t>
            </a:r>
            <a:r>
              <a:rPr lang="fr-CA" sz="1200" dirty="0" err="1">
                <a:latin typeface="Arial"/>
                <a:ea typeface="Calibri" panose="020F0502020204030204" pitchFamily="34" charset="0"/>
                <a:cs typeface="Arial"/>
              </a:rPr>
              <a:t>federal</a:t>
            </a:r>
            <a:r>
              <a:rPr lang="fr-CA" sz="1200" dirty="0">
                <a:latin typeface="Arial"/>
                <a:ea typeface="Calibri" panose="020F0502020204030204" pitchFamily="34" charset="0"/>
                <a:cs typeface="Arial"/>
              </a:rPr>
              <a:t>) or </a:t>
            </a:r>
            <a:r>
              <a:rPr lang="fr-CA" sz="1200" dirty="0" err="1">
                <a:latin typeface="Arial"/>
                <a:ea typeface="Calibri" panose="020F0502020204030204" pitchFamily="34" charset="0"/>
                <a:cs typeface="Arial"/>
              </a:rPr>
              <a:t>council</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ministers</a:t>
            </a:r>
            <a:r>
              <a:rPr lang="fr-CA" sz="1200" dirty="0">
                <a:latin typeface="Arial"/>
                <a:ea typeface="Calibri" panose="020F0502020204030204" pitchFamily="34" charset="0"/>
                <a:cs typeface="Arial"/>
              </a:rPr>
              <a:t> (provincial). </a:t>
            </a:r>
          </a:p>
          <a:p>
            <a:pPr marL="444500" indent="-179388"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b="1" dirty="0">
                <a:latin typeface="Arial"/>
                <a:ea typeface="Calibri" panose="020F0502020204030204" pitchFamily="34" charset="0"/>
                <a:cs typeface="Arial"/>
              </a:rPr>
              <a:t>The </a:t>
            </a:r>
            <a:r>
              <a:rPr lang="fr-CA" sz="1200" b="1" dirty="0" err="1">
                <a:latin typeface="Arial"/>
                <a:ea typeface="Calibri" panose="020F0502020204030204" pitchFamily="34" charset="0"/>
                <a:cs typeface="Arial"/>
              </a:rPr>
              <a:t>legislative</a:t>
            </a:r>
            <a:r>
              <a:rPr lang="fr-CA" sz="1200" b="1" dirty="0">
                <a:latin typeface="Arial"/>
                <a:ea typeface="Calibri" panose="020F0502020204030204" pitchFamily="34" charset="0"/>
                <a:cs typeface="Arial"/>
              </a:rPr>
              <a:t> and </a:t>
            </a:r>
            <a:r>
              <a:rPr lang="fr-CA" sz="1200" b="1" dirty="0" err="1">
                <a:latin typeface="Arial"/>
                <a:ea typeface="Calibri" panose="020F0502020204030204" pitchFamily="34" charset="0"/>
                <a:cs typeface="Arial"/>
              </a:rPr>
              <a:t>executive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powers</a:t>
            </a:r>
            <a:r>
              <a:rPr lang="fr-CA" sz="1200" b="1" dirty="0">
                <a:latin typeface="Arial"/>
                <a:ea typeface="Calibri" panose="020F0502020204030204" pitchFamily="34" charset="0"/>
                <a:cs typeface="Arial"/>
              </a:rPr>
              <a:t> are </a:t>
            </a:r>
            <a:r>
              <a:rPr lang="fr-CA" sz="1200" b="1" dirty="0" err="1">
                <a:latin typeface="Arial"/>
                <a:ea typeface="Calibri" panose="020F0502020204030204" pitchFamily="34" charset="0"/>
                <a:cs typeface="Arial"/>
              </a:rPr>
              <a:t>therefore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exercised</a:t>
            </a:r>
            <a:r>
              <a:rPr lang="fr-CA" sz="1200" b="1" dirty="0">
                <a:latin typeface="Arial"/>
                <a:ea typeface="Calibri" panose="020F0502020204030204" pitchFamily="34" charset="0"/>
                <a:cs typeface="Arial"/>
              </a:rPr>
              <a:t> by the </a:t>
            </a:r>
            <a:r>
              <a:rPr lang="fr-CA" sz="1200" b="1" dirty="0" err="1">
                <a:latin typeface="Arial"/>
                <a:ea typeface="Calibri" panose="020F0502020204030204" pitchFamily="34" charset="0"/>
                <a:cs typeface="Arial"/>
              </a:rPr>
              <a:t>same</a:t>
            </a:r>
            <a:r>
              <a:rPr lang="fr-CA" sz="1200" b="1" dirty="0">
                <a:latin typeface="Arial"/>
                <a:ea typeface="Calibri" panose="020F0502020204030204" pitchFamily="34" charset="0"/>
                <a:cs typeface="Arial"/>
              </a:rPr>
              <a:t> party. </a:t>
            </a:r>
            <a:endParaRPr lang="fr-CA" sz="1200" dirty="0">
              <a:latin typeface="Arial" panose="020B0604020202020204" pitchFamily="34" charset="0"/>
              <a:ea typeface="Calibri" panose="020F0502020204030204" pitchFamily="34" charset="0"/>
              <a:cs typeface="Arial" panose="020B0604020202020204" pitchFamily="34" charset="0"/>
            </a:endParaRP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powers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harder to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majority</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controls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both</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and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branches.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next</a:t>
            </a:r>
            <a:r>
              <a:rPr lang="fr-CA" sz="1200" dirty="0">
                <a:latin typeface="Arial"/>
                <a:ea typeface="Calibri" panose="020F0502020204030204" pitchFamily="34" charset="0"/>
                <a:cs typeface="Arial"/>
              </a:rPr>
              <a:t> slide for an </a:t>
            </a:r>
            <a:r>
              <a:rPr lang="fr-CA" sz="1200" dirty="0" err="1">
                <a:latin typeface="Arial"/>
                <a:ea typeface="Calibri" panose="020F0502020204030204" pitchFamily="34" charset="0"/>
                <a:cs typeface="Arial"/>
              </a:rPr>
              <a:t>example</a:t>
            </a:r>
            <a:r>
              <a:rPr lang="fr-CA" sz="1200" dirty="0">
                <a:latin typeface="Arial"/>
                <a:ea typeface="Calibri" panose="020F0502020204030204" pitchFamily="34" charset="0"/>
                <a:cs typeface="Arial"/>
              </a:rPr>
              <a:t> of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endParaRPr lang="fr-FR" dirty="0"/>
          </a:p>
          <a:p>
            <a:endParaRPr lang="fr-CA" dirty="0"/>
          </a:p>
          <a:p>
            <a:r>
              <a:rPr lang="fr-CA" sz="900" b="1" dirty="0">
                <a:latin typeface="Arial"/>
                <a:ea typeface="Calibri" panose="020F0502020204030204" pitchFamily="34" charset="0"/>
                <a:cs typeface="Arial"/>
              </a:rPr>
              <a:t>SOURCES </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VII.11</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Gouvernement minoritaire</a:t>
            </a:r>
            <a:r>
              <a:rPr lang="fr-CA" sz="900" dirty="0">
                <a:latin typeface="Arial"/>
                <a:ea typeface="Calibri" panose="020F0502020204030204" pitchFamily="34" charset="0"/>
                <a:cs typeface="Arial"/>
              </a:rPr>
              <a:t>, École de politique appliquée, Université de Sherbrooke, on line: </a:t>
            </a:r>
            <a:r>
              <a:rPr lang="fr-CA" sz="900" u="none" dirty="0">
                <a:solidFill>
                  <a:schemeClr val="tx1"/>
                </a:solidFill>
                <a:latin typeface="Arial"/>
                <a:ea typeface="Calibri" panose="020F0502020204030204" pitchFamily="34" charset="0"/>
                <a:cs typeface="Arial"/>
                <a:hlinkClick r:id="rId3"/>
              </a:rPr>
              <a:t>http://perspective.usherbrooke.ca/bilan/servlet/BMDictionnaire?iddictionnaire=1506</a:t>
            </a:r>
            <a:r>
              <a:rPr lang="fr-CA" sz="900" u="none" dirty="0">
                <a:solidFill>
                  <a:schemeClr val="tx1"/>
                </a:solidFill>
                <a:latin typeface="Arial"/>
                <a:ea typeface="Calibri" panose="020F0502020204030204" pitchFamily="34" charset="0"/>
                <a:cs typeface="Arial"/>
              </a:rPr>
              <a:t> </a:t>
            </a:r>
            <a:r>
              <a:rPr lang="fr-CA" sz="900" dirty="0">
                <a:latin typeface="Arial"/>
                <a:ea typeface="Calibri" panose="020F0502020204030204" pitchFamily="34" charset="0"/>
                <a:cs typeface="Arial"/>
              </a:rPr>
              <a:t>(</a:t>
            </a:r>
            <a:r>
              <a:rPr lang="fr-CA" sz="900" dirty="0" err="1">
                <a:latin typeface="Arial"/>
                <a:ea typeface="Calibri" panose="020F0502020204030204" pitchFamily="34" charset="0"/>
                <a:cs typeface="Arial"/>
              </a:rPr>
              <a:t>consulted</a:t>
            </a:r>
            <a:r>
              <a:rPr lang="fr-CA" sz="900" dirty="0">
                <a:latin typeface="Arial"/>
                <a:ea typeface="Calibri" panose="020F0502020204030204" pitchFamily="34" charset="0"/>
                <a:cs typeface="Arial"/>
              </a:rPr>
              <a:t> </a:t>
            </a:r>
            <a:r>
              <a:rPr lang="fr-CA" sz="900" dirty="0" err="1">
                <a:latin typeface="Arial"/>
                <a:ea typeface="Calibri" panose="020F0502020204030204" pitchFamily="34" charset="0"/>
                <a:cs typeface="Arial"/>
              </a:rPr>
              <a:t>January</a:t>
            </a:r>
            <a:r>
              <a:rPr lang="fr-CA" sz="900" dirty="0">
                <a:latin typeface="Arial"/>
                <a:ea typeface="Calibri" panose="020F0502020204030204" pitchFamily="34" charset="0"/>
                <a:cs typeface="Arial"/>
              </a:rPr>
              <a:t> 7, 2021)</a:t>
            </a:r>
            <a:endParaRPr lang="fr-CA" dirty="0">
              <a:latin typeface="Arial"/>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9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a:ea typeface="Calibri" panose="020F0502020204030204" pitchFamily="34" charset="0"/>
                <a:cs typeface="Arial"/>
              </a:rPr>
              <a:t>INFORMATION FOR STUDENTS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a:ea typeface="Calibri" panose="020F0502020204030204" pitchFamily="34" charset="0"/>
                <a:cs typeface="Arial"/>
              </a:rPr>
              <a:t>This slide shows an </a:t>
            </a:r>
            <a:r>
              <a:rPr lang="fr-CA" sz="1200" b="1" dirty="0" err="1">
                <a:latin typeface="Arial"/>
                <a:ea typeface="Calibri" panose="020F0502020204030204" pitchFamily="34" charset="0"/>
                <a:cs typeface="Arial"/>
              </a:rPr>
              <a:t>example</a:t>
            </a:r>
            <a:r>
              <a:rPr lang="fr-CA" sz="1200" b="1" dirty="0">
                <a:latin typeface="Arial"/>
                <a:ea typeface="Calibri" panose="020F0502020204030204" pitchFamily="34" charset="0"/>
                <a:cs typeface="Arial"/>
              </a:rPr>
              <a:t> of a </a:t>
            </a:r>
            <a:r>
              <a:rPr lang="fr-CA" sz="1200" b="1" dirty="0" err="1">
                <a:latin typeface="Arial"/>
                <a:ea typeface="Calibri" panose="020F0502020204030204" pitchFamily="34" charset="0"/>
                <a:cs typeface="Arial"/>
              </a:rPr>
              <a:t>minority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government</a:t>
            </a:r>
            <a:r>
              <a:rPr lang="fr-CA" sz="1200" b="1" dirty="0">
                <a:latin typeface="Arial"/>
                <a:ea typeface="Calibri" panose="020F0502020204030204" pitchFamily="34" charset="0"/>
                <a:cs typeface="Arial"/>
              </a:rPr>
              <a:t>. </a:t>
            </a:r>
          </a:p>
          <a:p>
            <a:pPr marL="0" indent="0" defTabSz="960681">
              <a:buFont typeface="Wingdings" panose="05000000000000000000" pitchFamily="2" charset="2"/>
              <a:buNone/>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are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citizens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made up of the party </a:t>
            </a:r>
            <a:r>
              <a:rPr lang="fr-CA" sz="1200" dirty="0" err="1">
                <a:latin typeface="Arial"/>
                <a:ea typeface="Calibri" panose="020F0502020204030204" pitchFamily="34" charset="0"/>
                <a:cs typeface="Arial"/>
              </a:rPr>
              <a:t>that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elections</a:t>
            </a:r>
            <a:r>
              <a:rPr lang="fr-CA" sz="1200" dirty="0">
                <a:latin typeface="Arial"/>
                <a:ea typeface="Calibri" panose="020F0502020204030204" pitchFamily="34" charset="0"/>
                <a:cs typeface="Arial"/>
              </a:rPr>
              <a:t>.</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In the </a:t>
            </a:r>
            <a:r>
              <a:rPr lang="fr-CA" sz="1200" dirty="0" err="1">
                <a:latin typeface="Arial"/>
                <a:ea typeface="Calibri" panose="020F0502020204030204" pitchFamily="34" charset="0"/>
                <a:cs typeface="Arial"/>
              </a:rPr>
              <a:t>example</a:t>
            </a:r>
            <a:r>
              <a:rPr lang="fr-CA" sz="1200" dirty="0">
                <a:latin typeface="Arial"/>
                <a:ea typeface="Calibri" panose="020F0502020204030204" pitchFamily="34" charset="0"/>
                <a:cs typeface="Arial"/>
              </a:rPr>
              <a:t>, the </a:t>
            </a:r>
            <a:r>
              <a:rPr lang="fr-CA" sz="1200" b="1" dirty="0">
                <a:latin typeface="Arial"/>
                <a:ea typeface="Calibri" panose="020F0502020204030204" pitchFamily="34" charset="0"/>
                <a:cs typeface="Arial"/>
              </a:rPr>
              <a:t>orange party won the </a:t>
            </a:r>
            <a:r>
              <a:rPr lang="fr-CA" sz="1200" b="1" dirty="0" err="1">
                <a:latin typeface="Arial"/>
                <a:ea typeface="Calibri" panose="020F0502020204030204" pitchFamily="34" charset="0"/>
                <a:cs typeface="Arial"/>
              </a:rPr>
              <a:t>elections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 </a:t>
            </a:r>
            <a:r>
              <a:rPr lang="fr-CA" sz="1200" b="1" dirty="0" err="1">
                <a:latin typeface="Arial"/>
                <a:ea typeface="Calibri" panose="020F0502020204030204" pitchFamily="34" charset="0"/>
                <a:cs typeface="Arial"/>
              </a:rPr>
              <a:t>very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small</a:t>
            </a:r>
            <a:r>
              <a:rPr lang="fr-CA" sz="1200" b="1" dirty="0">
                <a:latin typeface="Arial"/>
                <a:ea typeface="Calibri" panose="020F0502020204030204" pitchFamily="34" charset="0"/>
                <a:cs typeface="Arial"/>
              </a:rPr>
              <a:t> lead</a:t>
            </a:r>
            <a:r>
              <a:rPr lang="fr-CA" sz="1200" dirty="0">
                <a:latin typeface="Arial"/>
                <a:ea typeface="Calibri" panose="020F0502020204030204" pitchFamily="34" charset="0"/>
                <a:cs typeface="Arial"/>
              </a:rPr>
              <a:t>. It </a:t>
            </a:r>
            <a:r>
              <a:rPr lang="fr-CA" sz="1200" dirty="0" err="1">
                <a:latin typeface="Arial"/>
                <a:ea typeface="Calibri" panose="020F0502020204030204" pitchFamily="34" charset="0"/>
                <a:cs typeface="Arial"/>
              </a:rPr>
              <a:t>got</a:t>
            </a:r>
            <a:r>
              <a:rPr lang="fr-CA" sz="1200" dirty="0">
                <a:latin typeface="Arial"/>
                <a:ea typeface="Calibri" panose="020F0502020204030204" pitchFamily="34" charset="0"/>
                <a:cs typeface="Arial"/>
              </a:rPr>
              <a:t> 10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got</a:t>
            </a:r>
            <a:r>
              <a:rPr lang="fr-CA" sz="1200" dirty="0">
                <a:latin typeface="Arial"/>
                <a:ea typeface="Calibri" panose="020F0502020204030204" pitchFamily="34" charset="0"/>
                <a:cs typeface="Arial"/>
              </a:rPr>
              <a:t> 8 and the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party 7.</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parties </a:t>
            </a:r>
            <a:r>
              <a:rPr lang="fr-CA" sz="1200" dirty="0" err="1">
                <a:latin typeface="Arial"/>
                <a:ea typeface="Calibri" panose="020F0502020204030204" pitchFamily="34" charset="0"/>
                <a:cs typeface="Arial"/>
              </a:rPr>
              <a:t>together</a:t>
            </a:r>
            <a:r>
              <a:rPr lang="fr-CA" sz="1200" dirty="0">
                <a:latin typeface="Arial"/>
                <a:ea typeface="Calibri" panose="020F0502020204030204" pitchFamily="34" charset="0"/>
                <a:cs typeface="Arial"/>
              </a:rPr>
              <a:t> have more </a:t>
            </a:r>
            <a:r>
              <a:rPr lang="fr-CA" sz="1200" dirty="0" err="1">
                <a:latin typeface="Arial"/>
                <a:ea typeface="Calibri" panose="020F0502020204030204" pitchFamily="34" charset="0"/>
                <a:cs typeface="Arial"/>
              </a:rPr>
              <a:t>than</a:t>
            </a:r>
            <a:r>
              <a:rPr lang="fr-CA" sz="1200" dirty="0">
                <a:latin typeface="Arial"/>
                <a:ea typeface="Calibri" panose="020F0502020204030204" pitchFamily="34" charset="0"/>
                <a:cs typeface="Arial"/>
              </a:rPr>
              <a:t> the orange party. In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situation, </a:t>
            </a:r>
            <a:r>
              <a:rPr lang="fr-CA" sz="1200" dirty="0" err="1">
                <a:latin typeface="Arial"/>
                <a:ea typeface="Calibri" panose="020F0502020204030204" pitchFamily="34" charset="0"/>
                <a:cs typeface="Arial"/>
              </a:rPr>
              <a:t>we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say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because</a:t>
            </a:r>
            <a:r>
              <a:rPr lang="fr-CA" sz="1200" dirty="0">
                <a:latin typeface="Arial"/>
                <a:ea typeface="Calibri" panose="020F0502020204030204" pitchFamily="34" charset="0"/>
                <a:cs typeface="Arial"/>
              </a:rPr>
              <a:t> no one has an </a:t>
            </a:r>
            <a:r>
              <a:rPr lang="fr-CA" sz="1200" b="1" dirty="0" err="1">
                <a:latin typeface="Arial"/>
                <a:ea typeface="Calibri" panose="020F0502020204030204" pitchFamily="34" charset="0"/>
                <a:cs typeface="Arial"/>
              </a:rPr>
              <a:t>absolute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majority</a:t>
            </a:r>
            <a:r>
              <a:rPr lang="fr-CA" sz="1200" b="1" dirty="0">
                <a:latin typeface="Arial"/>
                <a:ea typeface="Calibri" panose="020F0502020204030204" pitchFamily="34" charset="0"/>
                <a:cs typeface="Arial"/>
              </a:rPr>
              <a:t>.</a:t>
            </a: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In </a:t>
            </a:r>
            <a:r>
              <a:rPr lang="fr-CA" sz="1200" dirty="0" err="1">
                <a:latin typeface="Arial"/>
                <a:ea typeface="Calibri" panose="020F0502020204030204" pitchFamily="34" charset="0"/>
                <a:cs typeface="Arial"/>
              </a:rPr>
              <a:t>other</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words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winning</a:t>
            </a:r>
            <a:r>
              <a:rPr lang="fr-CA" sz="1200" dirty="0">
                <a:latin typeface="Arial"/>
                <a:ea typeface="Calibri" panose="020F0502020204030204" pitchFamily="34" charset="0"/>
                <a:cs typeface="Arial"/>
              </a:rPr>
              <a:t> party (orange party) </a:t>
            </a:r>
            <a:r>
              <a:rPr lang="fr-CA" sz="1200" dirty="0" err="1">
                <a:latin typeface="Arial"/>
                <a:ea typeface="Calibri" panose="020F0502020204030204" pitchFamily="34" charset="0"/>
                <a:cs typeface="Arial"/>
              </a:rPr>
              <a:t>exercises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by forming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but the </a:t>
            </a:r>
            <a:r>
              <a:rPr lang="fr-CA" sz="1200" b="1" dirty="0" err="1">
                <a:latin typeface="Arial"/>
                <a:ea typeface="Calibri" panose="020F0502020204030204" pitchFamily="34" charset="0"/>
                <a:cs typeface="Arial"/>
              </a:rPr>
              <a:t>losing</a:t>
            </a:r>
            <a:r>
              <a:rPr lang="fr-CA" sz="1200" b="1" dirty="0">
                <a:latin typeface="Arial"/>
                <a:ea typeface="Calibri" panose="020F0502020204030204" pitchFamily="34" charset="0"/>
                <a:cs typeface="Arial"/>
              </a:rPr>
              <a:t> parties, if </a:t>
            </a:r>
            <a:r>
              <a:rPr lang="fr-CA" sz="1200" b="1" dirty="0" err="1">
                <a:latin typeface="Arial"/>
                <a:ea typeface="Calibri" panose="020F0502020204030204" pitchFamily="34" charset="0"/>
                <a:cs typeface="Arial"/>
              </a:rPr>
              <a:t>they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get</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together</a:t>
            </a:r>
            <a:r>
              <a:rPr lang="fr-CA" sz="1200" b="1" dirty="0">
                <a:latin typeface="Arial"/>
                <a:ea typeface="Calibri" panose="020F0502020204030204" pitchFamily="34" charset="0"/>
                <a:cs typeface="Arial"/>
              </a:rPr>
              <a:t>, can block </a:t>
            </a:r>
            <a:r>
              <a:rPr lang="fr-CA" sz="1200" b="1" dirty="0" err="1">
                <a:latin typeface="Arial"/>
                <a:ea typeface="Calibri" panose="020F0502020204030204" pitchFamily="34" charset="0"/>
                <a:cs typeface="Arial"/>
              </a:rPr>
              <a:t>laws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they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don’t</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agree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have a certain </a:t>
            </a:r>
            <a:r>
              <a:rPr lang="fr-CA" sz="1200" dirty="0" err="1">
                <a:latin typeface="Arial"/>
                <a:ea typeface="Calibri" panose="020F0502020204030204" pitchFamily="34" charset="0"/>
                <a:cs typeface="Arial"/>
              </a:rPr>
              <a:t>degree</a:t>
            </a:r>
            <a:r>
              <a:rPr lang="fr-CA" sz="1200" dirty="0">
                <a:latin typeface="Arial"/>
                <a:ea typeface="Calibri" panose="020F0502020204030204" pitchFamily="34" charset="0"/>
                <a:cs typeface="Arial"/>
              </a:rPr>
              <a:t> of control over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powers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between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(orange party) and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(coalition of 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parties)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clearer</a:t>
            </a:r>
            <a:r>
              <a:rPr lang="fr-CA" sz="1200" dirty="0">
                <a:latin typeface="Arial"/>
                <a:ea typeface="Calibri" panose="020F0502020204030204" pitchFamily="34" charset="0"/>
                <a:cs typeface="Arial"/>
              </a:rPr>
              <a:t>. </a:t>
            </a:r>
            <a:r>
              <a:rPr lang="fr-CA" sz="1200" b="1" dirty="0">
                <a:latin typeface="Arial"/>
                <a:ea typeface="Calibri" panose="020F0502020204030204" pitchFamily="34" charset="0"/>
                <a:cs typeface="Arial"/>
              </a:rPr>
              <a:t>To </a:t>
            </a:r>
            <a:r>
              <a:rPr lang="fr-CA" sz="1200" b="1" dirty="0" err="1">
                <a:latin typeface="Arial"/>
                <a:ea typeface="Calibri" panose="020F0502020204030204" pitchFamily="34" charset="0"/>
                <a:cs typeface="Arial"/>
              </a:rPr>
              <a:t>pass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laws</a:t>
            </a:r>
            <a:r>
              <a:rPr lang="fr-CA" sz="1200" b="1" dirty="0">
                <a:latin typeface="Arial"/>
                <a:ea typeface="Calibri" panose="020F0502020204030204" pitchFamily="34" charset="0"/>
                <a:cs typeface="Arial"/>
              </a:rPr>
              <a:t>, the orange party must </a:t>
            </a:r>
            <a:r>
              <a:rPr lang="fr-CA" sz="1200" b="1" dirty="0" err="1">
                <a:latin typeface="Arial"/>
                <a:ea typeface="Calibri" panose="020F0502020204030204" pitchFamily="34" charset="0"/>
                <a:cs typeface="Arial"/>
              </a:rPr>
              <a:t>collaborate</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with</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oher</a:t>
            </a:r>
            <a:r>
              <a:rPr lang="fr-CA" sz="1200" dirty="0">
                <a:latin typeface="Arial"/>
                <a:ea typeface="Calibri" panose="020F0502020204030204" pitchFamily="34" charset="0"/>
                <a:cs typeface="Arial"/>
              </a:rPr>
              <a:t> parties.  </a:t>
            </a: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b="1" dirty="0">
              <a:latin typeface="Arial" panose="020B0604020202020204" pitchFamily="34" charset="0"/>
              <a:ea typeface="Calibri" panose="020F0502020204030204" pitchFamily="34" charset="0"/>
              <a:cs typeface="Arial" panose="020B0604020202020204" pitchFamily="34" charset="0"/>
            </a:endParaRPr>
          </a:p>
          <a:p>
            <a:r>
              <a:rPr lang="fr-CA" sz="1000" b="1" dirty="0">
                <a:latin typeface="Arial"/>
                <a:ea typeface="Calibri" panose="020F0502020204030204" pitchFamily="34" charset="0"/>
                <a:cs typeface="Arial"/>
              </a:rPr>
              <a:t>SOURCES </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VII.11</a:t>
            </a: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Gouvernement minoritaire</a:t>
            </a:r>
            <a:r>
              <a:rPr lang="fr-CA" sz="1000" dirty="0">
                <a:latin typeface="Arial"/>
                <a:ea typeface="Calibri" panose="020F0502020204030204" pitchFamily="34" charset="0"/>
                <a:cs typeface="Arial"/>
              </a:rPr>
              <a:t>, École de politique appliquée, Université de Sherbrooke, on line: http://perspective.usherbrooke.ca/bilan/servlet/BMDictionnaire?iddictionnaire=1506 (</a:t>
            </a:r>
            <a:r>
              <a:rPr lang="fr-CA" sz="1000" dirty="0" err="1">
                <a:latin typeface="Arial"/>
                <a:ea typeface="Calibri" panose="020F0502020204030204" pitchFamily="34" charset="0"/>
                <a:cs typeface="Arial"/>
              </a:rPr>
              <a:t>consulted</a:t>
            </a:r>
            <a:r>
              <a:rPr lang="fr-CA" sz="1000" baseline="0" dirty="0">
                <a:latin typeface="Arial"/>
                <a:ea typeface="Calibri" panose="020F0502020204030204" pitchFamily="34" charset="0"/>
                <a:cs typeface="Arial"/>
              </a:rPr>
              <a:t> </a:t>
            </a:r>
            <a:r>
              <a:rPr lang="fr-CA" sz="1000" baseline="0" dirty="0" err="1">
                <a:latin typeface="Arial"/>
                <a:ea typeface="Calibri" panose="020F0502020204030204" pitchFamily="34" charset="0"/>
                <a:cs typeface="Arial"/>
              </a:rPr>
              <a:t>January</a:t>
            </a:r>
            <a:r>
              <a:rPr lang="fr-CA" sz="1000" baseline="0" dirty="0">
                <a:latin typeface="Arial"/>
                <a:ea typeface="Calibri" panose="020F0502020204030204" pitchFamily="34" charset="0"/>
                <a:cs typeface="Arial"/>
              </a:rPr>
              <a:t> 7, </a:t>
            </a:r>
            <a:r>
              <a:rPr lang="fr-CA" sz="1000" dirty="0">
                <a:latin typeface="Arial"/>
                <a:ea typeface="Calibri" panose="020F0502020204030204" pitchFamily="34" charset="0"/>
                <a:cs typeface="Arial"/>
              </a:rPr>
              <a:t>2021</a:t>
            </a:r>
            <a:r>
              <a:rPr lang="fr-CA" sz="1000" baseline="0" dirty="0">
                <a:latin typeface="Arial"/>
                <a:ea typeface="Calibri" panose="020F0502020204030204" pitchFamily="34" charset="0"/>
                <a:cs typeface="Arial"/>
              </a:rPr>
              <a:t>)</a:t>
            </a:r>
            <a:endParaRPr lang="fr-CA" sz="1000" dirty="0">
              <a:latin typeface="Arial"/>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269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latin typeface="+mn-lt"/>
                <a:ea typeface="+mn-ea"/>
                <a:cs typeface="+mn-cs"/>
              </a:rPr>
              <a:t>INFORMATION FOR STUDENTS</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endParaRPr lang="fr-CA" sz="1200" b="0" i="0" kern="1200" dirty="0">
              <a:solidFill>
                <a:schemeClr val="tx1"/>
              </a:solidFill>
              <a:effectLst/>
              <a:latin typeface="+mn-lt"/>
              <a:cs typeface="Calibri"/>
            </a:endParaRPr>
          </a:p>
          <a:p>
            <a:r>
              <a:rPr lang="en-US" b="1" dirty="0"/>
              <a:t>What is a charter? </a:t>
            </a:r>
          </a:p>
          <a:p>
            <a:endParaRPr lang="en-US" b="1" dirty="0"/>
          </a:p>
          <a:p>
            <a:r>
              <a:rPr lang="en-US" dirty="0"/>
              <a:t>The Canadian Charter is a law, but a special law that is above all other laws. This means that no other laws – federal, provincial or territorial – can contradict the Charter. For example, since the right to equality is guaranteed by the Canadian Charter, legislators could not make a law saying only men can join the army. </a:t>
            </a:r>
          </a:p>
          <a:p>
            <a:endParaRPr lang="en-US" b="1" dirty="0"/>
          </a:p>
          <a:p>
            <a:r>
              <a:rPr lang="en-US" b="1" dirty="0"/>
              <a:t>An example of a real law that turned out to violate the Charter had to do with marriage: the law said marriage could only take place between a man and a woman. The courts decided that law violated the right of people to be treated equally because it discriminated against same-sex couples. The law was changed so they could marry. </a:t>
            </a:r>
            <a:endParaRPr lang="fr-CA" sz="1200" b="1" i="0" u="none" strike="noStrike" kern="1200" dirty="0">
              <a:solidFill>
                <a:schemeClr val="tx1"/>
              </a:solidFill>
              <a:effectLst/>
              <a:latin typeface="+mn-lt"/>
              <a:ea typeface="+mn-ea"/>
              <a:cs typeface="+mn-cs"/>
            </a:endParaRPr>
          </a:p>
          <a:p>
            <a:endParaRPr lang="fr-CA" b="1" dirty="0">
              <a:cs typeface="Calibri"/>
            </a:endParaRPr>
          </a:p>
          <a:p>
            <a:r>
              <a:rPr lang="fr-CA" b="1" dirty="0"/>
              <a:t>The Canadian Charter of </a:t>
            </a:r>
            <a:r>
              <a:rPr lang="fr-CA" b="1" dirty="0" err="1"/>
              <a:t>Rights</a:t>
            </a:r>
            <a:r>
              <a:rPr lang="fr-CA" b="1" dirty="0"/>
              <a:t> and </a:t>
            </a:r>
            <a:r>
              <a:rPr lang="fr-CA" b="1" dirty="0" err="1"/>
              <a:t>Freedoms</a:t>
            </a:r>
            <a:r>
              <a:rPr lang="fr-CA" b="1" dirty="0"/>
              <a:t> </a:t>
            </a:r>
          </a:p>
          <a:p>
            <a:r>
              <a:rPr lang="fr-CA" dirty="0"/>
              <a:t>The Charter </a:t>
            </a:r>
            <a:r>
              <a:rPr lang="fr-CA" dirty="0" err="1"/>
              <a:t>was</a:t>
            </a:r>
            <a:r>
              <a:rPr lang="fr-CA" dirty="0"/>
              <a:t> </a:t>
            </a:r>
            <a:r>
              <a:rPr lang="fr-CA" dirty="0" err="1"/>
              <a:t>adopted</a:t>
            </a:r>
            <a:r>
              <a:rPr lang="fr-CA" dirty="0"/>
              <a:t> in 1982, as the first part of the Canadian Constitution. As </a:t>
            </a:r>
            <a:r>
              <a:rPr lang="fr-CA" dirty="0" err="1"/>
              <a:t>its</a:t>
            </a:r>
            <a:r>
              <a:rPr lang="fr-CA" dirty="0"/>
              <a:t> </a:t>
            </a:r>
            <a:r>
              <a:rPr lang="fr-CA" dirty="0" err="1"/>
              <a:t>name</a:t>
            </a:r>
            <a:r>
              <a:rPr lang="fr-CA" dirty="0"/>
              <a:t> </a:t>
            </a:r>
            <a:r>
              <a:rPr lang="fr-CA" dirty="0" err="1"/>
              <a:t>suggests</a:t>
            </a:r>
            <a:r>
              <a:rPr lang="fr-CA" dirty="0"/>
              <a:t>, </a:t>
            </a:r>
            <a:r>
              <a:rPr lang="fr-CA" dirty="0" err="1"/>
              <a:t>it</a:t>
            </a:r>
            <a:r>
              <a:rPr lang="fr-CA" dirty="0"/>
              <a:t> </a:t>
            </a:r>
            <a:r>
              <a:rPr lang="fr-CA" dirty="0" err="1"/>
              <a:t>protects</a:t>
            </a:r>
            <a:r>
              <a:rPr lang="fr-CA" dirty="0"/>
              <a:t> certain </a:t>
            </a:r>
            <a:r>
              <a:rPr lang="fr-CA" dirty="0" err="1"/>
              <a:t>rights</a:t>
            </a:r>
            <a:r>
              <a:rPr lang="fr-CA" dirty="0"/>
              <a:t> and </a:t>
            </a:r>
            <a:r>
              <a:rPr lang="fr-CA" dirty="0" err="1"/>
              <a:t>freedoms</a:t>
            </a:r>
            <a:r>
              <a:rPr lang="fr-CA" dirty="0"/>
              <a:t> of </a:t>
            </a:r>
            <a:r>
              <a:rPr lang="fr-CA" dirty="0" err="1"/>
              <a:t>Canadians</a:t>
            </a:r>
            <a:r>
              <a:rPr lang="fr-CA" dirty="0"/>
              <a:t>. </a:t>
            </a:r>
            <a:endParaRPr lang="en-US" dirty="0"/>
          </a:p>
          <a:p>
            <a:r>
              <a:rPr lang="fr-CA" dirty="0" err="1"/>
              <a:t>Here</a:t>
            </a:r>
            <a:r>
              <a:rPr lang="fr-CA" dirty="0"/>
              <a:t> are </a:t>
            </a:r>
            <a:r>
              <a:rPr lang="fr-CA" dirty="0" err="1"/>
              <a:t>examples</a:t>
            </a:r>
            <a:r>
              <a:rPr lang="fr-CA" dirty="0"/>
              <a:t> of </a:t>
            </a:r>
            <a:r>
              <a:rPr lang="fr-CA" b="1" dirty="0" err="1"/>
              <a:t>freedoms</a:t>
            </a:r>
            <a:r>
              <a:rPr lang="fr-CA" b="1" dirty="0"/>
              <a:t> </a:t>
            </a:r>
            <a:r>
              <a:rPr lang="fr-CA" b="1" dirty="0" err="1"/>
              <a:t>protected</a:t>
            </a:r>
            <a:r>
              <a:rPr lang="fr-CA" b="1" dirty="0"/>
              <a:t> by the Charter</a:t>
            </a:r>
            <a:r>
              <a:rPr lang="fr-CA" dirty="0"/>
              <a:t>:</a:t>
            </a:r>
            <a:endParaRPr lang="en-US" dirty="0"/>
          </a:p>
          <a:p>
            <a:pPr marL="285750" indent="-285750">
              <a:buFont typeface="Arial,Sans-Serif"/>
              <a:buChar char="•"/>
            </a:pPr>
            <a:r>
              <a:rPr lang="fr-CA" dirty="0" err="1"/>
              <a:t>freedom</a:t>
            </a:r>
            <a:r>
              <a:rPr lang="fr-CA" dirty="0"/>
              <a:t> of conscience and religion  </a:t>
            </a:r>
          </a:p>
          <a:p>
            <a:pPr marL="285750" indent="-285750">
              <a:buFont typeface="Arial,Sans-Serif"/>
              <a:buChar char="•"/>
            </a:pPr>
            <a:r>
              <a:rPr lang="fr-CA" dirty="0" err="1"/>
              <a:t>freedom</a:t>
            </a:r>
            <a:r>
              <a:rPr lang="fr-CA" dirty="0"/>
              <a:t> of </a:t>
            </a:r>
            <a:r>
              <a:rPr lang="fr-CA" dirty="0" err="1"/>
              <a:t>thought</a:t>
            </a:r>
            <a:r>
              <a:rPr lang="fr-CA" dirty="0"/>
              <a:t>, </a:t>
            </a:r>
            <a:r>
              <a:rPr lang="fr-CA" dirty="0" err="1"/>
              <a:t>belief</a:t>
            </a:r>
            <a:r>
              <a:rPr lang="fr-CA" dirty="0"/>
              <a:t> and expression  </a:t>
            </a:r>
          </a:p>
          <a:p>
            <a:pPr marL="285750" indent="-285750">
              <a:buFont typeface="Arial,Sans-Serif"/>
              <a:buChar char="•"/>
            </a:pPr>
            <a:r>
              <a:rPr lang="fr-CA" dirty="0" err="1"/>
              <a:t>freedom</a:t>
            </a:r>
            <a:r>
              <a:rPr lang="fr-CA" dirty="0"/>
              <a:t> of association  </a:t>
            </a:r>
          </a:p>
          <a:p>
            <a:pPr marL="285750" indent="-285750">
              <a:buFont typeface="Arial,Sans-Serif"/>
              <a:buChar char="•"/>
            </a:pPr>
            <a:r>
              <a:rPr lang="fr-CA" dirty="0" err="1"/>
              <a:t>freedom</a:t>
            </a:r>
            <a:r>
              <a:rPr lang="fr-CA" dirty="0"/>
              <a:t> of </a:t>
            </a:r>
            <a:r>
              <a:rPr lang="fr-CA" dirty="0" err="1"/>
              <a:t>movement</a:t>
            </a:r>
            <a:r>
              <a:rPr lang="fr-CA" dirty="0"/>
              <a:t> and </a:t>
            </a:r>
            <a:r>
              <a:rPr lang="fr-CA" dirty="0" err="1"/>
              <a:t>freedom</a:t>
            </a:r>
            <a:r>
              <a:rPr lang="fr-CA" dirty="0"/>
              <a:t> to </a:t>
            </a:r>
            <a:r>
              <a:rPr lang="fr-CA" dirty="0" err="1"/>
              <a:t>take</a:t>
            </a:r>
            <a:r>
              <a:rPr lang="fr-CA" dirty="0"/>
              <a:t> up </a:t>
            </a:r>
            <a:r>
              <a:rPr lang="fr-CA" dirty="0" err="1"/>
              <a:t>residence</a:t>
            </a:r>
            <a:r>
              <a:rPr lang="fr-CA" dirty="0"/>
              <a:t> in </a:t>
            </a:r>
            <a:r>
              <a:rPr lang="fr-CA" dirty="0" err="1"/>
              <a:t>any</a:t>
            </a:r>
            <a:r>
              <a:rPr lang="fr-CA" dirty="0"/>
              <a:t> province</a:t>
            </a:r>
            <a:endParaRPr lang="en-US" dirty="0"/>
          </a:p>
          <a:p>
            <a:r>
              <a:rPr lang="fr-CA" dirty="0" err="1"/>
              <a:t>Here</a:t>
            </a:r>
            <a:r>
              <a:rPr lang="fr-CA" dirty="0"/>
              <a:t> are </a:t>
            </a:r>
            <a:r>
              <a:rPr lang="fr-CA" dirty="0" err="1"/>
              <a:t>examples</a:t>
            </a:r>
            <a:r>
              <a:rPr lang="fr-CA" dirty="0"/>
              <a:t> of </a:t>
            </a:r>
            <a:r>
              <a:rPr lang="fr-CA" b="1" dirty="0" err="1"/>
              <a:t>rights</a:t>
            </a:r>
            <a:r>
              <a:rPr lang="fr-CA" b="1" dirty="0"/>
              <a:t> </a:t>
            </a:r>
            <a:r>
              <a:rPr lang="fr-CA" b="1" dirty="0" err="1"/>
              <a:t>guaraneed</a:t>
            </a:r>
            <a:r>
              <a:rPr lang="fr-CA" b="1" dirty="0"/>
              <a:t> by the Charter</a:t>
            </a:r>
            <a:r>
              <a:rPr lang="fr-CA" dirty="0"/>
              <a:t>:</a:t>
            </a:r>
            <a:endParaRPr lang="en-US" dirty="0"/>
          </a:p>
          <a:p>
            <a:pPr marL="285750" indent="-285750">
              <a:buFont typeface="Arial,Sans-Serif"/>
              <a:buChar char="•"/>
            </a:pPr>
            <a:r>
              <a:rPr lang="fr-CA" dirty="0"/>
              <a:t>right to life, liberty and </a:t>
            </a:r>
            <a:r>
              <a:rPr lang="fr-CA" dirty="0" err="1"/>
              <a:t>security</a:t>
            </a:r>
            <a:r>
              <a:rPr lang="fr-CA" dirty="0"/>
              <a:t> of the </a:t>
            </a:r>
            <a:r>
              <a:rPr lang="fr-CA" dirty="0" err="1"/>
              <a:t>person</a:t>
            </a:r>
            <a:r>
              <a:rPr lang="fr-CA" dirty="0"/>
              <a:t> </a:t>
            </a:r>
          </a:p>
          <a:p>
            <a:pPr marL="285750" indent="-285750">
              <a:buFont typeface="Arial,Sans-Serif"/>
              <a:buChar char="•"/>
            </a:pPr>
            <a:r>
              <a:rPr lang="fr-CA" dirty="0"/>
              <a:t>right to protection </a:t>
            </a:r>
            <a:r>
              <a:rPr lang="fr-CA" dirty="0" err="1"/>
              <a:t>against</a:t>
            </a:r>
            <a:r>
              <a:rPr lang="fr-CA" dirty="0"/>
              <a:t> </a:t>
            </a:r>
            <a:r>
              <a:rPr lang="fr-CA" dirty="0" err="1"/>
              <a:t>arbitrary</a:t>
            </a:r>
            <a:r>
              <a:rPr lang="fr-CA" dirty="0"/>
              <a:t> </a:t>
            </a:r>
            <a:r>
              <a:rPr lang="fr-CA" dirty="0" err="1"/>
              <a:t>imprisonment</a:t>
            </a:r>
            <a:r>
              <a:rPr lang="fr-CA" dirty="0"/>
              <a:t>  </a:t>
            </a:r>
          </a:p>
          <a:p>
            <a:pPr marL="285750" indent="-285750">
              <a:buFont typeface="Arial,Sans-Serif"/>
              <a:buChar char="•"/>
            </a:pPr>
            <a:r>
              <a:rPr lang="fr-CA" dirty="0"/>
              <a:t>right to vote</a:t>
            </a:r>
            <a:endParaRPr lang="en-US" dirty="0"/>
          </a:p>
          <a:p>
            <a:endParaRPr lang="fr-CA" dirty="0"/>
          </a:p>
          <a:p>
            <a:r>
              <a:rPr lang="fr-CA" b="0" i="0" u="none" strike="noStrike" kern="1200" dirty="0">
                <a:effectLst/>
              </a:rPr>
              <a:t>Canadian Charter of </a:t>
            </a:r>
            <a:r>
              <a:rPr lang="fr-CA" b="0" i="0" u="none" strike="noStrike" kern="1200" dirty="0" err="1">
                <a:effectLst/>
              </a:rPr>
              <a:t>Rights</a:t>
            </a:r>
            <a:r>
              <a:rPr lang="fr-CA" b="0" i="0" u="none" strike="noStrike" kern="1200" dirty="0">
                <a:effectLst/>
              </a:rPr>
              <a:t> and </a:t>
            </a:r>
            <a:r>
              <a:rPr lang="fr-CA" b="0" i="0" u="none" strike="noStrike" kern="1200" dirty="0" err="1">
                <a:effectLst/>
              </a:rPr>
              <a:t>Freedoms</a:t>
            </a:r>
            <a:r>
              <a:rPr lang="fr-CA" b="0" i="0" u="none" strike="noStrike" kern="1200" dirty="0">
                <a:effectLst/>
              </a:rPr>
              <a:t>: </a:t>
            </a:r>
            <a:r>
              <a:rPr lang="fr-CA" b="0" i="0" u="sng" strike="noStrike" kern="1200" dirty="0">
                <a:effectLst/>
                <a:hlinkClick r:id="rId3"/>
              </a:rPr>
              <a:t>https://laws-lois.justice.gc.ca/eng/const/page-15.html</a:t>
            </a:r>
            <a:r>
              <a:rPr lang="fr-CA" b="0" i="0" u="none" strike="noStrike" kern="1200" dirty="0">
                <a:effectLst/>
              </a:rPr>
              <a:t> </a:t>
            </a:r>
            <a:r>
              <a:rPr lang="en-US" dirty="0"/>
              <a:t> </a:t>
            </a:r>
            <a:endParaRPr lang="en-US" dirty="0">
              <a:ea typeface="+mn-ea"/>
              <a:cs typeface="+mn-cs"/>
            </a:endParaRPr>
          </a:p>
          <a:p>
            <a:endParaRPr lang="en-CA" dirty="0"/>
          </a:p>
          <a:p>
            <a:r>
              <a:rPr lang="fr-FR" b="0" i="0" u="none" strike="noStrike" kern="1200" dirty="0">
                <a:effectLst/>
              </a:rPr>
              <a:t>Sources:</a:t>
            </a:r>
            <a:r>
              <a:rPr lang="fr-FR" dirty="0"/>
              <a:t> </a:t>
            </a:r>
            <a:endParaRPr lang="fr-FR" b="0" i="0" u="none" strike="noStrike" kern="1200" dirty="0">
              <a:effectLst/>
            </a:endParaRPr>
          </a:p>
          <a:p>
            <a:r>
              <a:rPr lang="fr-FR" b="0" i="1" u="none" strike="noStrike" kern="1200" dirty="0">
                <a:effectLst/>
              </a:rPr>
              <a:t>Canadian Charter of </a:t>
            </a:r>
            <a:r>
              <a:rPr lang="fr-FR" b="0" i="1" u="none" strike="noStrike" kern="1200" dirty="0" err="1">
                <a:effectLst/>
              </a:rPr>
              <a:t>Rights</a:t>
            </a:r>
            <a:r>
              <a:rPr lang="fr-FR" b="0" i="1" u="none" strike="noStrike" kern="1200" dirty="0">
                <a:effectLst/>
              </a:rPr>
              <a:t> and </a:t>
            </a:r>
            <a:r>
              <a:rPr lang="fr-FR" b="0" i="1" u="none" strike="noStrike" kern="1200" dirty="0" err="1">
                <a:effectLst/>
              </a:rPr>
              <a:t>Freedoms</a:t>
            </a:r>
            <a:r>
              <a:rPr lang="fr-FR" b="0" i="0" u="none" strike="noStrike" kern="1200" dirty="0">
                <a:effectLst/>
              </a:rPr>
              <a:t>, Schedule B, Part I, </a:t>
            </a:r>
            <a:r>
              <a:rPr lang="fr-FR" b="0" i="1" u="none" strike="noStrike" kern="1200" dirty="0">
                <a:effectLst/>
              </a:rPr>
              <a:t>Constitution </a:t>
            </a:r>
            <a:r>
              <a:rPr lang="fr-FR" b="0" i="1" u="none" strike="noStrike" kern="1200" dirty="0" err="1">
                <a:effectLst/>
              </a:rPr>
              <a:t>Act</a:t>
            </a:r>
            <a:r>
              <a:rPr lang="fr-FR" b="0" i="1" u="none" strike="noStrike" kern="1200" dirty="0">
                <a:effectLst/>
              </a:rPr>
              <a:t>, 1982</a:t>
            </a:r>
            <a:r>
              <a:rPr lang="fr-FR" b="0" i="0" u="none" strike="noStrike" kern="1200" dirty="0">
                <a:effectLst/>
              </a:rPr>
              <a:t>, art 15 (1)</a:t>
            </a:r>
            <a:r>
              <a:rPr lang="fr-FR" dirty="0"/>
              <a:t> </a:t>
            </a:r>
          </a:p>
          <a:p>
            <a:endParaRPr lang="fr-FR" dirty="0">
              <a:cs typeface="Calibri"/>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8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22</a:t>
            </a:fld>
            <a:endParaRPr lang="fr-CA"/>
          </a:p>
        </p:txBody>
      </p:sp>
    </p:spTree>
    <p:extLst>
      <p:ext uri="{BB962C8B-B14F-4D97-AF65-F5344CB8AC3E}">
        <p14:creationId xmlns:p14="http://schemas.microsoft.com/office/powerpoint/2010/main" val="221785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 FOR STUDENTS</a:t>
            </a:r>
            <a:br>
              <a:rPr lang="fr-CA" b="1" cap="small" dirty="0">
                <a:latin typeface="Arial"/>
                <a:ea typeface="Times New Roman" panose="02020603050405020304" pitchFamily="18" charset="0"/>
                <a:cs typeface="Arial"/>
              </a:rPr>
            </a:br>
            <a:endParaRPr lang="en-CA" dirty="0"/>
          </a:p>
          <a:p>
            <a:r>
              <a:rPr lang="en-CA" dirty="0">
                <a:cs typeface="Calibri" panose="020F0502020204030204"/>
              </a:rPr>
              <a:t>Enlightenment philosophers promoted ideals of freedom that became a driving force of the French Revolution. Their publications were very popular with the bourgeoisie and helped change the conception of the individual. This new vision and its ideas about individual freedoms and free will was very different from the pre-Revolution society of the learned bourgeoisie. Most of the leaders of the Revolution did their best to build a more just society in which most people enjoyed individual rights (right to life, property and liberty). (Some people, such as prisoners or people in a state of servitude, did not benefit from these rights.)</a:t>
            </a:r>
          </a:p>
          <a:p>
            <a:r>
              <a:rPr lang="en-CA" dirty="0">
                <a:cs typeface="Calibri" panose="020F0502020204030204"/>
              </a:rPr>
              <a:t> </a:t>
            </a:r>
          </a:p>
          <a:p>
            <a:r>
              <a:rPr lang="en-CA" b="1" dirty="0"/>
              <a:t>Sources </a:t>
            </a:r>
            <a:r>
              <a:rPr lang="en-CA" dirty="0"/>
              <a:t>:</a:t>
            </a:r>
            <a:endParaRPr lang="en-CA" dirty="0">
              <a:cs typeface="Calibri"/>
            </a:endParaRPr>
          </a:p>
          <a:p>
            <a:pPr marL="171450" indent="-171450">
              <a:buFont typeface="Arial"/>
              <a:buChar char="•"/>
            </a:pPr>
            <a:r>
              <a:rPr lang="en-CA" dirty="0"/>
              <a:t>All historical quotes are taken from: dicocitations.lemonde.fr/. Any translations are </a:t>
            </a:r>
            <a:r>
              <a:rPr lang="en-CA" dirty="0" err="1"/>
              <a:t>Éducaloi’s</a:t>
            </a:r>
            <a:r>
              <a:rPr lang="en-CA" dirty="0"/>
              <a:t>.</a:t>
            </a:r>
            <a:endParaRPr lang="en-CA" dirty="0">
              <a:cs typeface="Calibri" panose="020F0502020204030204"/>
            </a:endParaRPr>
          </a:p>
          <a:p>
            <a:pPr marL="171450" indent="-171450">
              <a:buFont typeface="Arial"/>
              <a:buChar char="•"/>
            </a:pPr>
            <a:r>
              <a:rPr lang="fr-CA" dirty="0"/>
              <a:t>Encyclopédie Larousse, « siècle des Lumières », on line: ˂ </a:t>
            </a:r>
            <a:r>
              <a:rPr lang="fr-CA" u="sng" dirty="0">
                <a:hlinkClick r:id="rId3"/>
              </a:rPr>
              <a:t>https://www.larousse.fr/encyclopedie/divers/si%C3%A8cle_des_Lumi%C3%A8res/130660</a:t>
            </a:r>
            <a:r>
              <a:rPr lang="fr-CA" dirty="0"/>
              <a:t> ˃ (</a:t>
            </a:r>
            <a:r>
              <a:rPr lang="fr-CA" dirty="0" err="1"/>
              <a:t>consulted</a:t>
            </a:r>
            <a:r>
              <a:rPr lang="fr-CA" dirty="0"/>
              <a:t> </a:t>
            </a:r>
            <a:r>
              <a:rPr lang="fr-CA" dirty="0" err="1"/>
              <a:t>December</a:t>
            </a:r>
            <a:r>
              <a:rPr lang="fr-CA" dirty="0"/>
              <a:t> 14, 2020)</a:t>
            </a:r>
          </a:p>
          <a:p>
            <a:pPr marL="171450" indent="-171450">
              <a:buFont typeface="Arial"/>
              <a:buChar char="•"/>
            </a:pPr>
            <a:r>
              <a:rPr lang="fr-CA" dirty="0">
                <a:cs typeface="Calibri" panose="020F0502020204030204"/>
              </a:rPr>
              <a:t>The </a:t>
            </a:r>
            <a:r>
              <a:rPr lang="fr-CA" dirty="0" err="1">
                <a:cs typeface="Calibri" panose="020F0502020204030204"/>
              </a:rPr>
              <a:t>various</a:t>
            </a:r>
            <a:r>
              <a:rPr lang="fr-CA" dirty="0">
                <a:cs typeface="Calibri" panose="020F0502020204030204"/>
              </a:rPr>
              <a:t> </a:t>
            </a:r>
            <a:r>
              <a:rPr lang="fr-CA" dirty="0" err="1">
                <a:cs typeface="Calibri" panose="020F0502020204030204"/>
              </a:rPr>
              <a:t>rights</a:t>
            </a:r>
            <a:r>
              <a:rPr lang="fr-CA" dirty="0">
                <a:cs typeface="Calibri" panose="020F0502020204030204"/>
              </a:rPr>
              <a:t> are </a:t>
            </a:r>
            <a:r>
              <a:rPr lang="fr-CA" dirty="0" err="1">
                <a:cs typeface="Calibri" panose="020F0502020204030204"/>
              </a:rPr>
              <a:t>also</a:t>
            </a:r>
            <a:r>
              <a:rPr lang="fr-CA" dirty="0">
                <a:cs typeface="Calibri" panose="020F0502020204030204"/>
              </a:rPr>
              <a:t> </a:t>
            </a:r>
            <a:r>
              <a:rPr lang="fr-CA" dirty="0" err="1">
                <a:cs typeface="Calibri" panose="020F0502020204030204"/>
              </a:rPr>
              <a:t>discussed</a:t>
            </a:r>
            <a:r>
              <a:rPr lang="fr-CA" dirty="0">
                <a:cs typeface="Calibri" panose="020F0502020204030204"/>
              </a:rPr>
              <a:t> in slide 10</a:t>
            </a:r>
            <a:r>
              <a:rPr lang="fr-CA" b="0" dirty="0">
                <a:cs typeface="Calibri" panose="020F0502020204030204"/>
              </a:rPr>
              <a:t>.</a:t>
            </a:r>
          </a:p>
          <a:p>
            <a:pPr marL="171450" indent="-171450">
              <a:buFont typeface="Arial"/>
              <a:buChar char="•"/>
            </a:pPr>
            <a:r>
              <a:rPr lang="fr-CA" b="0" dirty="0">
                <a:cs typeface="Calibri" panose="020F0502020204030204"/>
              </a:rPr>
              <a:t>The </a:t>
            </a:r>
            <a:r>
              <a:rPr lang="fr-CA" b="0" dirty="0" err="1">
                <a:cs typeface="Calibri" panose="020F0502020204030204"/>
              </a:rPr>
              <a:t>equivalent</a:t>
            </a:r>
            <a:r>
              <a:rPr lang="fr-CA" b="0" dirty="0">
                <a:cs typeface="Calibri" panose="020F0502020204030204"/>
              </a:rPr>
              <a:t> </a:t>
            </a:r>
            <a:r>
              <a:rPr lang="fr-CA" b="0" dirty="0" err="1">
                <a:cs typeface="Calibri" panose="020F0502020204030204"/>
              </a:rPr>
              <a:t>rights</a:t>
            </a:r>
            <a:r>
              <a:rPr lang="fr-CA" b="0" dirty="0">
                <a:cs typeface="Calibri" panose="020F0502020204030204"/>
              </a:rPr>
              <a:t> in </a:t>
            </a:r>
            <a:r>
              <a:rPr lang="fr-CA" b="0" dirty="0" err="1">
                <a:cs typeface="Calibri" panose="020F0502020204030204"/>
              </a:rPr>
              <a:t>Quebec</a:t>
            </a:r>
            <a:r>
              <a:rPr lang="fr-CA" dirty="0">
                <a:cs typeface="Calibri" panose="020F0502020204030204"/>
              </a:rPr>
              <a:t>: </a:t>
            </a:r>
            <a:r>
              <a:rPr lang="fr-CA" i="1" dirty="0">
                <a:cs typeface="Calibri" panose="020F0502020204030204"/>
              </a:rPr>
              <a:t>Civil Code of </a:t>
            </a:r>
            <a:r>
              <a:rPr lang="fr-CA" i="1" dirty="0" err="1">
                <a:cs typeface="Calibri" panose="020F0502020204030204"/>
              </a:rPr>
              <a:t>Quebec</a:t>
            </a:r>
            <a:r>
              <a:rPr lang="fr-CA" i="1" dirty="0">
                <a:cs typeface="Calibri" panose="020F0502020204030204"/>
              </a:rPr>
              <a:t>, </a:t>
            </a:r>
            <a:r>
              <a:rPr lang="fr-CA" i="0" dirty="0">
                <a:cs typeface="Calibri" panose="020F0502020204030204"/>
              </a:rPr>
              <a:t>CQLR</a:t>
            </a:r>
            <a:r>
              <a:rPr lang="fr-CA" dirty="0">
                <a:cs typeface="Calibri" panose="020F0502020204030204"/>
              </a:rPr>
              <a:t>, c C-1991, </a:t>
            </a:r>
            <a:r>
              <a:rPr lang="fr-CA" dirty="0" err="1">
                <a:cs typeface="Calibri" panose="020F0502020204030204"/>
              </a:rPr>
              <a:t>ss</a:t>
            </a:r>
            <a:r>
              <a:rPr lang="fr-CA" dirty="0">
                <a:cs typeface="Calibri" panose="020F0502020204030204"/>
              </a:rPr>
              <a:t> 900, 905 and 947:</a:t>
            </a:r>
          </a:p>
          <a:p>
            <a:r>
              <a:rPr lang="fr-CA" b="1" dirty="0">
                <a:hlinkClick r:id="rId4"/>
              </a:rPr>
              <a:t>947.</a:t>
            </a:r>
            <a:r>
              <a:rPr lang="fr-CA" dirty="0"/>
              <a:t> </a:t>
            </a:r>
            <a:r>
              <a:rPr lang="en-CA" sz="1200" b="0" i="0" kern="1200" dirty="0">
                <a:solidFill>
                  <a:schemeClr val="tx1"/>
                </a:solidFill>
                <a:effectLst/>
                <a:latin typeface="+mn-lt"/>
                <a:ea typeface="+mn-ea"/>
                <a:cs typeface="+mn-cs"/>
              </a:rPr>
              <a:t> ”Ownership is the right to use, enjoy and dispose of property fully and freely, subject to the limits and conditions for doing so determined by law.</a:t>
            </a:r>
          </a:p>
          <a:p>
            <a:r>
              <a:rPr lang="en-CA" sz="1200" b="0" i="0" kern="1200" dirty="0">
                <a:solidFill>
                  <a:schemeClr val="tx1"/>
                </a:solidFill>
                <a:effectLst/>
                <a:latin typeface="+mn-lt"/>
                <a:ea typeface="+mn-ea"/>
                <a:cs typeface="+mn-cs"/>
              </a:rPr>
              <a:t>Ownership may be in various modalities and dismemberments.”</a:t>
            </a:r>
          </a:p>
          <a:p>
            <a:endParaRPr lang="en-CA" sz="1200" b="0" i="0" kern="1200" dirty="0">
              <a:solidFill>
                <a:schemeClr val="tx1"/>
              </a:solidFill>
              <a:effectLst/>
              <a:latin typeface="+mn-lt"/>
              <a:ea typeface="+mn-ea"/>
              <a:cs typeface="+mn-c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hlinkClick r:id="rId5"/>
              </a:rPr>
              <a:t>900.</a:t>
            </a:r>
            <a:r>
              <a:rPr lang="fr-CA" dirty="0"/>
              <a:t>  </a:t>
            </a:r>
            <a:r>
              <a:rPr lang="en-CA" sz="1200" b="0" i="0" kern="1200" dirty="0">
                <a:solidFill>
                  <a:schemeClr val="tx1"/>
                </a:solidFill>
                <a:effectLst/>
                <a:latin typeface="+mn-lt"/>
                <a:ea typeface="+mn-ea"/>
                <a:cs typeface="+mn-cs"/>
              </a:rPr>
              <a:t>“Land, and any constructions and works of a permanent nature located thereon and anything forming an integral part thereof, are immovables</a:t>
            </a:r>
            <a:r>
              <a:rPr lang="fr-CA" dirty="0"/>
              <a:t>. [….]</a:t>
            </a:r>
            <a:r>
              <a:rPr lang="en-CA" sz="1200" b="0" i="0" kern="1200" dirty="0">
                <a:solidFill>
                  <a:schemeClr val="tx1"/>
                </a:solidFill>
                <a:effectLst/>
                <a:latin typeface="+mn-lt"/>
                <a:ea typeface="+mn-ea"/>
                <a:cs typeface="+mn-cs"/>
              </a:rPr>
              <a:t>”</a:t>
            </a:r>
          </a:p>
          <a:p>
            <a:endParaRPr lang="fr-CA" b="0" dirty="0">
              <a:cs typeface="Calibri" panose="020F0502020204030204"/>
            </a:endParaRPr>
          </a:p>
          <a:p>
            <a:r>
              <a:rPr lang="fr-CA" b="1" dirty="0">
                <a:hlinkClick r:id="rId6"/>
              </a:rPr>
              <a:t>905.</a:t>
            </a:r>
            <a:r>
              <a:rPr lang="fr-CA" dirty="0"/>
              <a:t> </a:t>
            </a:r>
            <a:r>
              <a:rPr lang="en-CA" sz="1200" b="0" i="0" kern="1200" dirty="0">
                <a:solidFill>
                  <a:schemeClr val="tx1"/>
                </a:solidFill>
                <a:effectLst/>
                <a:latin typeface="+mn-lt"/>
                <a:ea typeface="+mn-ea"/>
                <a:cs typeface="+mn-cs"/>
              </a:rPr>
              <a:t> ”Things which can be moved are movables.”</a:t>
            </a:r>
          </a:p>
          <a:p>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See also Quebec’s </a:t>
            </a:r>
            <a:r>
              <a:rPr lang="fr-CA" i="1" dirty="0"/>
              <a:t>Charter of Human </a:t>
            </a:r>
            <a:r>
              <a:rPr lang="fr-CA" i="1" dirty="0" err="1"/>
              <a:t>Rights</a:t>
            </a:r>
            <a:r>
              <a:rPr lang="fr-CA" i="1" dirty="0"/>
              <a:t> and </a:t>
            </a:r>
            <a:r>
              <a:rPr lang="fr-CA" i="1" dirty="0" err="1"/>
              <a:t>Freedoms</a:t>
            </a:r>
            <a:r>
              <a:rPr lang="fr-CA" dirty="0"/>
              <a:t>, CQLR c-12, art. 1 :</a:t>
            </a:r>
            <a:r>
              <a:rPr lang="en-CA" sz="1200" b="0" i="0" kern="1200" dirty="0">
                <a:solidFill>
                  <a:schemeClr val="tx1"/>
                </a:solidFill>
                <a:effectLst/>
                <a:latin typeface="+mn-lt"/>
                <a:ea typeface="+mn-ea"/>
                <a:cs typeface="+mn-cs"/>
              </a:rPr>
              <a:t> ”Every human being has a right to life, and to personal security, inviolability and freedom.</a:t>
            </a:r>
          </a:p>
          <a:p>
            <a:r>
              <a:rPr lang="en-CA" sz="1200" b="0" i="0" kern="1200" dirty="0">
                <a:solidFill>
                  <a:schemeClr val="tx1"/>
                </a:solidFill>
                <a:effectLst/>
                <a:latin typeface="+mn-lt"/>
                <a:ea typeface="+mn-ea"/>
                <a:cs typeface="+mn-cs"/>
              </a:rPr>
              <a:t>He also possesses juridical personality.”</a:t>
            </a: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3</a:t>
            </a:fld>
            <a:endParaRPr lang="fr-CA"/>
          </a:p>
        </p:txBody>
      </p:sp>
    </p:spTree>
    <p:extLst>
      <p:ext uri="{BB962C8B-B14F-4D97-AF65-F5344CB8AC3E}">
        <p14:creationId xmlns:p14="http://schemas.microsoft.com/office/powerpoint/2010/main" val="32661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Arial" panose="020B0604020202020204" pitchFamily="34" charset="0"/>
                <a:cs typeface="Arial" panose="020B0604020202020204" pitchFamily="34" charset="0"/>
              </a:rPr>
              <a:t>INFORMATION FOR STUDENTS</a:t>
            </a:r>
          </a:p>
          <a:p>
            <a:pPr lvl="0"/>
            <a:endParaRPr lang="fr-CA" sz="1200" b="1"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err="1">
                <a:solidFill>
                  <a:schemeClr val="tx1"/>
                </a:solidFill>
                <a:effectLst/>
                <a:latin typeface="Arial" panose="020B0604020202020204" pitchFamily="34" charset="0"/>
                <a:cs typeface="Arial" panose="020B0604020202020204" pitchFamily="34" charset="0"/>
              </a:rPr>
              <a:t>Advantage</a:t>
            </a:r>
            <a:r>
              <a:rPr lang="fr-CA" sz="1200" b="1" kern="1200" dirty="0">
                <a:solidFill>
                  <a:schemeClr val="tx1"/>
                </a:solidFill>
                <a:effectLst/>
                <a:latin typeface="Arial" panose="020B0604020202020204" pitchFamily="34" charset="0"/>
                <a:cs typeface="Arial" panose="020B0604020202020204" pitchFamily="34" charset="0"/>
              </a:rPr>
              <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judges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better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represent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interests</a:t>
            </a:r>
            <a:r>
              <a:rPr lang="fr-CA" sz="1200" kern="1200" dirty="0">
                <a:solidFill>
                  <a:schemeClr val="tx1"/>
                </a:solidFill>
                <a:effectLst/>
                <a:latin typeface="Arial" panose="020B0604020202020204" pitchFamily="34" charset="0"/>
                <a:cs typeface="Arial" panose="020B0604020202020204" pitchFamily="34" charset="0"/>
              </a:rPr>
              <a:t> of the population. </a:t>
            </a:r>
            <a:r>
              <a:rPr lang="fr-CA" sz="1200" kern="1200" dirty="0" err="1">
                <a:solidFill>
                  <a:schemeClr val="tx1"/>
                </a:solidFill>
                <a:effectLst/>
                <a:latin typeface="Arial" panose="020B0604020202020204" pitchFamily="34" charset="0"/>
                <a:cs typeface="Arial" panose="020B0604020202020204" pitchFamily="34" charset="0"/>
              </a:rPr>
              <a:t>They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also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a:t>
            </a:r>
            <a:r>
              <a:rPr lang="fr-CA" sz="1200" kern="1200" dirty="0">
                <a:solidFill>
                  <a:schemeClr val="tx1"/>
                </a:solidFill>
                <a:effectLst/>
                <a:latin typeface="Arial" panose="020B0604020202020204" pitchFamily="34" charset="0"/>
                <a:cs typeface="Arial" panose="020B0604020202020204" pitchFamily="34" charset="0"/>
              </a:rPr>
              <a:t> more </a:t>
            </a:r>
            <a:r>
              <a:rPr lang="fr-CA" sz="1200" kern="1200" dirty="0" err="1">
                <a:solidFill>
                  <a:schemeClr val="tx1"/>
                </a:solidFill>
                <a:effectLst/>
                <a:latin typeface="Arial" panose="020B0604020202020204" pitchFamily="34" charset="0"/>
                <a:cs typeface="Arial" panose="020B0604020202020204" pitchFamily="34" charset="0"/>
              </a:rPr>
              <a:t>independent</a:t>
            </a:r>
            <a:r>
              <a:rPr lang="fr-CA" sz="1200" kern="1200" dirty="0">
                <a:solidFill>
                  <a:schemeClr val="tx1"/>
                </a:solidFill>
                <a:effectLst/>
                <a:latin typeface="Arial" panose="020B0604020202020204" pitchFamily="34" charset="0"/>
                <a:cs typeface="Arial" panose="020B0604020202020204" pitchFamily="34" charset="0"/>
              </a:rPr>
              <a:t> of </a:t>
            </a:r>
            <a:r>
              <a:rPr lang="fr-CA" sz="1200" kern="1200" dirty="0" err="1">
                <a:solidFill>
                  <a:schemeClr val="tx1"/>
                </a:solidFill>
                <a:effectLst/>
                <a:latin typeface="Arial" panose="020B0604020202020204" pitchFamily="34" charset="0"/>
                <a:cs typeface="Arial" panose="020B0604020202020204" pitchFamily="34" charset="0"/>
              </a:rPr>
              <a:t>government</a:t>
            </a:r>
            <a:r>
              <a:rPr lang="fr-CA" sz="1200" kern="1200" dirty="0">
                <a:solidFill>
                  <a:schemeClr val="tx1"/>
                </a:solidFill>
                <a:effectLst/>
                <a:latin typeface="Arial" panose="020B0604020202020204" pitchFamily="34" charset="0"/>
                <a:cs typeface="Arial" panose="020B0604020202020204" pitchFamily="34" charset="0"/>
              </a:rPr>
              <a:t>.  </a:t>
            </a:r>
          </a:p>
          <a:p>
            <a:pPr marL="171450" lvl="0" indent="-171450">
              <a:buFont typeface="Wingdings" panose="05000000000000000000" pitchFamily="2" charset="2"/>
              <a:buChar char="q"/>
            </a:pPr>
            <a:endParaRPr lang="fr-CA"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err="1">
                <a:solidFill>
                  <a:schemeClr val="tx1"/>
                </a:solidFill>
                <a:effectLst/>
                <a:latin typeface="Arial" panose="020B0604020202020204" pitchFamily="34" charset="0"/>
                <a:cs typeface="Arial" panose="020B0604020202020204" pitchFamily="34" charset="0"/>
              </a:rPr>
              <a:t>Problem</a:t>
            </a:r>
            <a:r>
              <a:rPr lang="fr-CA" sz="1200" b="1" kern="1200" dirty="0">
                <a:solidFill>
                  <a:schemeClr val="tx1"/>
                </a:solidFill>
                <a:effectLst/>
                <a:latin typeface="Arial" panose="020B0604020202020204" pitchFamily="34" charset="0"/>
                <a:cs typeface="Arial" panose="020B0604020202020204" pitchFamily="34" charset="0"/>
              </a:rPr>
              <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judges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tempted</a:t>
            </a:r>
            <a:r>
              <a:rPr lang="fr-CA" sz="1200" kern="1200" dirty="0">
                <a:solidFill>
                  <a:schemeClr val="tx1"/>
                </a:solidFill>
                <a:effectLst/>
                <a:latin typeface="Arial" panose="020B0604020202020204" pitchFamily="34" charset="0"/>
                <a:cs typeface="Arial" panose="020B0604020202020204" pitchFamily="34" charset="0"/>
              </a:rPr>
              <a:t> to </a:t>
            </a:r>
            <a:r>
              <a:rPr lang="fr-CA" sz="1200" kern="1200" dirty="0" err="1">
                <a:solidFill>
                  <a:schemeClr val="tx1"/>
                </a:solidFill>
                <a:effectLst/>
                <a:latin typeface="Arial" panose="020B0604020202020204" pitchFamily="34" charset="0"/>
                <a:cs typeface="Arial" panose="020B0604020202020204" pitchFamily="34" charset="0"/>
              </a:rPr>
              <a:t>make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decisions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pleased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voters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could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get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or re-</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even</a:t>
            </a:r>
            <a:r>
              <a:rPr lang="fr-CA" sz="1200" kern="1200" dirty="0">
                <a:solidFill>
                  <a:schemeClr val="tx1"/>
                </a:solidFill>
                <a:effectLst/>
                <a:latin typeface="Arial" panose="020B0604020202020204" pitchFamily="34" charset="0"/>
                <a:cs typeface="Arial" panose="020B0604020202020204" pitchFamily="34" charset="0"/>
              </a:rPr>
              <a:t> if </a:t>
            </a:r>
            <a:r>
              <a:rPr lang="fr-CA" sz="1200" kern="1200" dirty="0" err="1">
                <a:solidFill>
                  <a:schemeClr val="tx1"/>
                </a:solidFill>
                <a:effectLst/>
                <a:latin typeface="Arial" panose="020B0604020202020204" pitchFamily="34" charset="0"/>
                <a:cs typeface="Arial" panose="020B0604020202020204" pitchFamily="34" charset="0"/>
              </a:rPr>
              <a:t>those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decisions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went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against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law</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Also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being</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not </a:t>
            </a:r>
            <a:r>
              <a:rPr lang="fr-CA" sz="1200" kern="1200" dirty="0" err="1">
                <a:solidFill>
                  <a:schemeClr val="tx1"/>
                </a:solidFill>
                <a:effectLst/>
                <a:latin typeface="Arial" panose="020B0604020202020204" pitchFamily="34" charset="0"/>
                <a:cs typeface="Arial" panose="020B0604020202020204" pitchFamily="34" charset="0"/>
              </a:rPr>
              <a:t>ensure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independence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independence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guaranteed</a:t>
            </a:r>
            <a:r>
              <a:rPr lang="fr-CA" sz="1200" kern="1200" dirty="0">
                <a:solidFill>
                  <a:schemeClr val="tx1"/>
                </a:solidFill>
                <a:effectLst/>
                <a:latin typeface="Arial" panose="020B0604020202020204" pitchFamily="34" charset="0"/>
                <a:cs typeface="Arial" panose="020B0604020202020204" pitchFamily="34" charset="0"/>
              </a:rPr>
              <a:t> by the </a:t>
            </a:r>
            <a:r>
              <a:rPr lang="fr-CA" sz="1200" kern="1200" dirty="0" err="1">
                <a:solidFill>
                  <a:schemeClr val="tx1"/>
                </a:solidFill>
                <a:effectLst/>
                <a:latin typeface="Arial" panose="020B0604020202020204" pitchFamily="34" charset="0"/>
                <a:cs typeface="Arial" panose="020B0604020202020204" pitchFamily="34" charset="0"/>
              </a:rPr>
              <a:t>fact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that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government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can’t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take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away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salaries or </a:t>
            </a:r>
            <a:r>
              <a:rPr lang="fr-CA" sz="1200" kern="1200" dirty="0" err="1">
                <a:solidFill>
                  <a:schemeClr val="tx1"/>
                </a:solidFill>
                <a:effectLst/>
                <a:latin typeface="Arial" panose="020B0604020202020204" pitchFamily="34" charset="0"/>
                <a:cs typeface="Arial" panose="020B0604020202020204" pitchFamily="34" charset="0"/>
              </a:rPr>
              <a:t>fire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them</a:t>
            </a:r>
            <a:r>
              <a:rPr lang="fr-CA" sz="1200" kern="1200" dirty="0">
                <a:solidFill>
                  <a:schemeClr val="tx1"/>
                </a:solidFill>
                <a:effectLst/>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807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050" b="1" dirty="0">
                <a:latin typeface="Arial" panose="020B0604020202020204" pitchFamily="34" charset="0"/>
                <a:cs typeface="Arial" panose="020B0604020202020204" pitchFamily="34" charset="0"/>
              </a:rPr>
              <a:t>INFORMATION FOR STUDENTS</a:t>
            </a:r>
          </a:p>
          <a:p>
            <a:endParaRPr lang="fr-FR" sz="1050" b="1" dirty="0">
              <a:latin typeface="Arial"/>
              <a:cs typeface="Arial"/>
            </a:endParaRPr>
          </a:p>
          <a:p>
            <a:r>
              <a:rPr lang="fr-CA" sz="1100" dirty="0"/>
              <a:t>The </a:t>
            </a:r>
            <a:r>
              <a:rPr lang="en-US" sz="1100" b="0" i="1" kern="1200" dirty="0">
                <a:solidFill>
                  <a:schemeClr val="tx1"/>
                </a:solidFill>
                <a:effectLst/>
                <a:latin typeface="+mn-lt"/>
                <a:ea typeface="+mn-ea"/>
                <a:cs typeface="+mn-cs"/>
              </a:rPr>
              <a:t>“</a:t>
            </a:r>
            <a:r>
              <a:rPr lang="fr-CA" sz="1100" dirty="0" err="1"/>
              <a:t>age</a:t>
            </a:r>
            <a:r>
              <a:rPr lang="fr-CA" sz="1100" dirty="0"/>
              <a:t> of </a:t>
            </a:r>
            <a:r>
              <a:rPr lang="fr-CA" sz="1100" dirty="0" err="1"/>
              <a:t>majority</a:t>
            </a:r>
            <a:r>
              <a:rPr lang="en-US" sz="1100" b="0" i="1" kern="1200" dirty="0">
                <a:solidFill>
                  <a:schemeClr val="tx1"/>
                </a:solidFill>
                <a:effectLst/>
                <a:latin typeface="+mn-lt"/>
                <a:ea typeface="+mn-ea"/>
                <a:cs typeface="+mn-cs"/>
              </a:rPr>
              <a:t>”</a:t>
            </a:r>
            <a:r>
              <a:rPr lang="fr-CA" sz="1100" dirty="0"/>
              <a:t> –18</a:t>
            </a:r>
            <a:r>
              <a:rPr lang="en-US" sz="1100" b="0" i="0" kern="1200" dirty="0">
                <a:solidFill>
                  <a:schemeClr val="tx1"/>
                </a:solidFill>
                <a:effectLst/>
                <a:latin typeface="+mn-lt"/>
                <a:ea typeface="+mn-ea"/>
                <a:cs typeface="+mn-cs"/>
              </a:rPr>
              <a:t> </a:t>
            </a:r>
            <a:r>
              <a:rPr lang="fr-CA" sz="1100" dirty="0"/>
              <a:t>– </a:t>
            </a:r>
            <a:r>
              <a:rPr lang="fr-CA" sz="1100" dirty="0" err="1"/>
              <a:t>is</a:t>
            </a:r>
            <a:r>
              <a:rPr lang="fr-CA" sz="1100" dirty="0"/>
              <a:t> the </a:t>
            </a:r>
            <a:r>
              <a:rPr lang="fr-CA" sz="1100" dirty="0" err="1"/>
              <a:t>age</a:t>
            </a:r>
            <a:r>
              <a:rPr lang="fr-CA" sz="1100" dirty="0"/>
              <a:t> </a:t>
            </a:r>
            <a:r>
              <a:rPr lang="fr-CA" sz="1100" dirty="0" err="1"/>
              <a:t>when</a:t>
            </a:r>
            <a:r>
              <a:rPr lang="fr-CA" sz="1100" dirty="0"/>
              <a:t> </a:t>
            </a:r>
            <a:r>
              <a:rPr lang="fr-CA" sz="1100" dirty="0" err="1"/>
              <a:t>somene</a:t>
            </a:r>
            <a:r>
              <a:rPr lang="fr-CA" sz="1100" dirty="0"/>
              <a:t> </a:t>
            </a:r>
            <a:r>
              <a:rPr lang="fr-CA" sz="1100" dirty="0" err="1"/>
              <a:t>becomes</a:t>
            </a:r>
            <a:r>
              <a:rPr lang="fr-CA" sz="1100" dirty="0"/>
              <a:t> an </a:t>
            </a:r>
            <a:r>
              <a:rPr lang="fr-CA" sz="1100" dirty="0" err="1"/>
              <a:t>adult</a:t>
            </a:r>
            <a:r>
              <a:rPr lang="fr-CA" sz="1100" dirty="0"/>
              <a:t> in the </a:t>
            </a:r>
            <a:r>
              <a:rPr lang="fr-CA" sz="1100" dirty="0" err="1"/>
              <a:t>eyes</a:t>
            </a:r>
            <a:r>
              <a:rPr lang="fr-CA" sz="1100" dirty="0"/>
              <a:t> of the </a:t>
            </a:r>
            <a:r>
              <a:rPr lang="fr-CA" sz="1100" dirty="0" err="1"/>
              <a:t>law</a:t>
            </a:r>
            <a:r>
              <a:rPr lang="fr-CA" sz="1100" dirty="0"/>
              <a:t>. </a:t>
            </a:r>
            <a:r>
              <a:rPr lang="fr-CA" sz="1100" dirty="0" err="1"/>
              <a:t>Before</a:t>
            </a:r>
            <a:r>
              <a:rPr lang="fr-CA" sz="1100" dirty="0"/>
              <a:t> 18, people are </a:t>
            </a:r>
            <a:r>
              <a:rPr lang="fr-CA" sz="1100" dirty="0" err="1"/>
              <a:t>considered</a:t>
            </a:r>
            <a:r>
              <a:rPr lang="fr-CA" sz="1100" dirty="0"/>
              <a:t> to </a:t>
            </a:r>
            <a:r>
              <a:rPr lang="fr-CA" sz="1100" dirty="0" err="1"/>
              <a:t>be</a:t>
            </a:r>
            <a:r>
              <a:rPr lang="fr-CA" sz="1100" dirty="0"/>
              <a:t> </a:t>
            </a:r>
            <a:r>
              <a:rPr lang="en-US" sz="1100" b="0" i="1" kern="1200" dirty="0">
                <a:solidFill>
                  <a:schemeClr val="tx1"/>
                </a:solidFill>
                <a:effectLst/>
                <a:latin typeface="+mn-lt"/>
                <a:ea typeface="+mn-ea"/>
                <a:cs typeface="+mn-cs"/>
              </a:rPr>
              <a:t>“</a:t>
            </a:r>
            <a:r>
              <a:rPr lang="fr-CA" sz="1100" dirty="0"/>
              <a:t>minors.</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r>
              <a:rPr lang="fr-CA" sz="1100" dirty="0"/>
              <a:t>Minors </a:t>
            </a:r>
            <a:r>
              <a:rPr lang="fr-CA" sz="1100" dirty="0" err="1"/>
              <a:t>don’t</a:t>
            </a:r>
            <a:r>
              <a:rPr lang="fr-CA" sz="1100" dirty="0"/>
              <a:t> have the </a:t>
            </a:r>
            <a:r>
              <a:rPr lang="fr-CA" sz="1100" dirty="0" err="1"/>
              <a:t>same</a:t>
            </a:r>
            <a:r>
              <a:rPr lang="fr-CA" sz="1100" dirty="0"/>
              <a:t> </a:t>
            </a:r>
            <a:r>
              <a:rPr lang="fr-CA" sz="1100" dirty="0" err="1"/>
              <a:t>rights</a:t>
            </a:r>
            <a:r>
              <a:rPr lang="fr-CA" sz="1100" dirty="0"/>
              <a:t> and </a:t>
            </a:r>
            <a:r>
              <a:rPr lang="fr-CA" sz="1100" dirty="0" err="1"/>
              <a:t>responsibilities</a:t>
            </a:r>
            <a:r>
              <a:rPr lang="fr-CA" sz="1100" dirty="0"/>
              <a:t> as </a:t>
            </a:r>
            <a:r>
              <a:rPr lang="fr-CA" sz="1100" dirty="0" err="1"/>
              <a:t>adults</a:t>
            </a:r>
            <a:r>
              <a:rPr lang="fr-CA" sz="1100" dirty="0"/>
              <a:t>.</a:t>
            </a:r>
            <a:endParaRPr lang="fr-CA" sz="1100" dirty="0">
              <a:cs typeface="Calibri"/>
            </a:endParaRPr>
          </a:p>
          <a:p>
            <a:r>
              <a:rPr lang="fr-CA" sz="1100" dirty="0" err="1"/>
              <a:t>However</a:t>
            </a:r>
            <a:r>
              <a:rPr lang="fr-CA" sz="1100" dirty="0"/>
              <a:t>, the </a:t>
            </a:r>
            <a:r>
              <a:rPr lang="fr-CA" sz="1100" dirty="0" err="1"/>
              <a:t>law</a:t>
            </a:r>
            <a:r>
              <a:rPr lang="fr-CA" sz="1100" dirty="0"/>
              <a:t> </a:t>
            </a:r>
            <a:r>
              <a:rPr lang="fr-CA" sz="1100" dirty="0" err="1"/>
              <a:t>gives</a:t>
            </a:r>
            <a:r>
              <a:rPr lang="fr-CA" sz="1100" dirty="0"/>
              <a:t> </a:t>
            </a:r>
            <a:r>
              <a:rPr lang="fr-CA" sz="1100" dirty="0" err="1"/>
              <a:t>some</a:t>
            </a:r>
            <a:r>
              <a:rPr lang="fr-CA" sz="1100" dirty="0"/>
              <a:t> minors certain </a:t>
            </a:r>
            <a:r>
              <a:rPr lang="fr-CA" sz="1100" dirty="0" err="1"/>
              <a:t>rights</a:t>
            </a:r>
            <a:r>
              <a:rPr lang="fr-CA" sz="1100" dirty="0"/>
              <a:t> and certain </a:t>
            </a:r>
            <a:r>
              <a:rPr lang="fr-CA" sz="1100" dirty="0" err="1"/>
              <a:t>responsibilities</a:t>
            </a:r>
            <a:r>
              <a:rPr lang="fr-CA" sz="1100" dirty="0"/>
              <a:t>:</a:t>
            </a:r>
            <a:endParaRPr lang="fr-CA" sz="1100" dirty="0">
              <a:cs typeface="Calibri" panose="020F0502020204030204"/>
            </a:endParaRPr>
          </a:p>
          <a:p>
            <a:pPr marL="285750" indent="-285750">
              <a:buFont typeface="Arial"/>
              <a:buChar char="•"/>
            </a:pPr>
            <a:r>
              <a:rPr lang="fr-CA" sz="1100" b="1" dirty="0">
                <a:latin typeface="Calibri"/>
                <a:cs typeface="Calibri"/>
              </a:rPr>
              <a:t>12 </a:t>
            </a:r>
            <a:r>
              <a:rPr lang="fr-CA" sz="1100" b="1" dirty="0" err="1">
                <a:latin typeface="Calibri"/>
                <a:cs typeface="Calibri"/>
              </a:rPr>
              <a:t>years</a:t>
            </a:r>
            <a:r>
              <a:rPr lang="fr-CA" sz="1100" b="1" dirty="0">
                <a:latin typeface="Calibri"/>
                <a:cs typeface="Calibri"/>
              </a:rPr>
              <a:t> </a:t>
            </a:r>
            <a:r>
              <a:rPr lang="fr-CA" sz="1100" b="1" dirty="0" err="1">
                <a:latin typeface="Calibri"/>
                <a:cs typeface="Calibri"/>
              </a:rPr>
              <a:t>old</a:t>
            </a:r>
            <a:r>
              <a:rPr lang="fr-CA" sz="1100" dirty="0">
                <a:latin typeface="Calibri"/>
                <a:cs typeface="Calibri"/>
              </a:rPr>
              <a:t>: You can </a:t>
            </a:r>
            <a:r>
              <a:rPr lang="fr-CA" sz="1100" dirty="0" err="1">
                <a:latin typeface="Calibri"/>
                <a:cs typeface="Calibri"/>
              </a:rPr>
              <a:t>be</a:t>
            </a:r>
            <a:r>
              <a:rPr lang="fr-CA" sz="1100" dirty="0">
                <a:latin typeface="Calibri"/>
                <a:cs typeface="Calibri"/>
              </a:rPr>
              <a:t> </a:t>
            </a:r>
            <a:r>
              <a:rPr lang="fr-CA" sz="1100" dirty="0" err="1">
                <a:latin typeface="Calibri"/>
                <a:cs typeface="Calibri"/>
              </a:rPr>
              <a:t>accused</a:t>
            </a:r>
            <a:r>
              <a:rPr lang="fr-CA" sz="1100" dirty="0">
                <a:latin typeface="Calibri"/>
                <a:cs typeface="Calibri"/>
              </a:rPr>
              <a:t> of a crime, for </a:t>
            </a:r>
            <a:r>
              <a:rPr lang="fr-CA" sz="1100" dirty="0" err="1">
                <a:latin typeface="Calibri"/>
                <a:cs typeface="Calibri"/>
              </a:rPr>
              <a:t>example</a:t>
            </a:r>
            <a:r>
              <a:rPr lang="fr-CA" sz="1100" dirty="0">
                <a:latin typeface="Calibri"/>
                <a:cs typeface="Calibri"/>
              </a:rPr>
              <a:t>, </a:t>
            </a:r>
            <a:r>
              <a:rPr lang="fr-CA" sz="1100" dirty="0" err="1">
                <a:latin typeface="Calibri"/>
                <a:cs typeface="Calibri"/>
              </a:rPr>
              <a:t>theft</a:t>
            </a:r>
            <a:r>
              <a:rPr lang="fr-CA" sz="1100" dirty="0">
                <a:latin typeface="Calibri"/>
                <a:cs typeface="Calibri"/>
              </a:rPr>
              <a:t>. </a:t>
            </a:r>
            <a:r>
              <a:rPr lang="fr-CA" sz="1100" dirty="0" err="1">
                <a:latin typeface="Calibri"/>
                <a:cs typeface="Calibri"/>
              </a:rPr>
              <a:t>We</a:t>
            </a:r>
            <a:r>
              <a:rPr lang="fr-CA" sz="1100" dirty="0">
                <a:latin typeface="Calibri"/>
                <a:cs typeface="Calibri"/>
              </a:rPr>
              <a:t> </a:t>
            </a:r>
            <a:r>
              <a:rPr lang="fr-CA" sz="1100" dirty="0" err="1">
                <a:latin typeface="Calibri"/>
                <a:cs typeface="Calibri"/>
              </a:rPr>
              <a:t>say</a:t>
            </a:r>
            <a:r>
              <a:rPr lang="fr-CA" sz="1100" dirty="0">
                <a:latin typeface="Calibri"/>
                <a:cs typeface="Calibri"/>
              </a:rPr>
              <a:t> </a:t>
            </a:r>
            <a:r>
              <a:rPr lang="fr-CA" sz="1100" dirty="0" err="1">
                <a:latin typeface="Calibri"/>
                <a:cs typeface="Calibri"/>
              </a:rPr>
              <a:t>that</a:t>
            </a:r>
            <a:r>
              <a:rPr lang="fr-CA" sz="1100" dirty="0">
                <a:latin typeface="Calibri"/>
                <a:cs typeface="Calibri"/>
              </a:rPr>
              <a:t> people </a:t>
            </a:r>
            <a:r>
              <a:rPr lang="fr-CA" sz="1100" dirty="0" err="1">
                <a:latin typeface="Calibri"/>
                <a:cs typeface="Calibri"/>
              </a:rPr>
              <a:t>become</a:t>
            </a:r>
            <a:r>
              <a:rPr lang="fr-CA" sz="1100" dirty="0">
                <a:latin typeface="Calibri"/>
                <a:cs typeface="Calibri"/>
              </a:rPr>
              <a:t> </a:t>
            </a:r>
            <a:r>
              <a:rPr lang="en-US" sz="1100" b="0" i="1" kern="1200" dirty="0">
                <a:solidFill>
                  <a:schemeClr val="tx1"/>
                </a:solidFill>
                <a:effectLst/>
                <a:latin typeface="+mn-lt"/>
                <a:ea typeface="+mn-ea"/>
                <a:cs typeface="+mn-cs"/>
              </a:rPr>
              <a:t>“</a:t>
            </a:r>
            <a:r>
              <a:rPr lang="fr-CA" sz="1100" dirty="0" err="1">
                <a:latin typeface="Calibri"/>
                <a:cs typeface="Calibri"/>
              </a:rPr>
              <a:t>criminally</a:t>
            </a:r>
            <a:r>
              <a:rPr lang="fr-CA" sz="1100" dirty="0">
                <a:latin typeface="Calibri"/>
                <a:cs typeface="Calibri"/>
              </a:rPr>
              <a:t> </a:t>
            </a:r>
            <a:r>
              <a:rPr lang="fr-CA" sz="1100" dirty="0" err="1">
                <a:latin typeface="Calibri"/>
                <a:cs typeface="Calibri"/>
              </a:rPr>
              <a:t>responsible</a:t>
            </a:r>
            <a:r>
              <a:rPr lang="fr-CA" sz="1100" dirty="0">
                <a:latin typeface="Calibri"/>
                <a:cs typeface="Calibri"/>
              </a:rPr>
              <a:t> for </a:t>
            </a:r>
            <a:r>
              <a:rPr lang="fr-CA" sz="1100" dirty="0" err="1">
                <a:latin typeface="Calibri"/>
                <a:cs typeface="Calibri"/>
              </a:rPr>
              <a:t>their</a:t>
            </a:r>
            <a:r>
              <a:rPr lang="fr-CA" sz="1100" dirty="0">
                <a:latin typeface="Calibri"/>
                <a:cs typeface="Calibri"/>
              </a:rPr>
              <a:t> actions</a:t>
            </a:r>
            <a:r>
              <a:rPr lang="en-US" sz="1100" b="0" i="1" kern="1200" dirty="0">
                <a:solidFill>
                  <a:schemeClr val="tx1"/>
                </a:solidFill>
                <a:effectLst/>
                <a:latin typeface="+mn-lt"/>
                <a:ea typeface="+mn-ea"/>
                <a:cs typeface="+mn-cs"/>
              </a:rPr>
              <a:t>” </a:t>
            </a:r>
            <a:r>
              <a:rPr lang="fr-CA" sz="1100" dirty="0">
                <a:latin typeface="Calibri"/>
                <a:cs typeface="Calibri"/>
              </a:rPr>
              <a:t>as of </a:t>
            </a:r>
            <a:r>
              <a:rPr lang="fr-CA" sz="1100" dirty="0" err="1">
                <a:latin typeface="Calibri"/>
                <a:cs typeface="Calibri"/>
              </a:rPr>
              <a:t>this</a:t>
            </a:r>
            <a:r>
              <a:rPr lang="fr-CA" sz="1100" dirty="0">
                <a:latin typeface="Calibri"/>
                <a:cs typeface="Calibri"/>
              </a:rPr>
              <a:t> </a:t>
            </a:r>
            <a:r>
              <a:rPr lang="fr-CA" sz="1100" dirty="0" err="1">
                <a:latin typeface="Calibri"/>
                <a:cs typeface="Calibri"/>
              </a:rPr>
              <a:t>age</a:t>
            </a:r>
            <a:r>
              <a:rPr lang="fr-CA" sz="1100" dirty="0">
                <a:latin typeface="Calibri"/>
                <a:cs typeface="Calibri"/>
              </a:rPr>
              <a:t>. </a:t>
            </a:r>
          </a:p>
          <a:p>
            <a:pPr marL="285750" indent="-285750">
              <a:buFont typeface="Arial"/>
              <a:buChar char="•"/>
            </a:pPr>
            <a:r>
              <a:rPr lang="fr-CA" sz="1100" b="1" dirty="0"/>
              <a:t>14 </a:t>
            </a:r>
            <a:r>
              <a:rPr lang="fr-CA" sz="1100" b="1" dirty="0" err="1"/>
              <a:t>years</a:t>
            </a:r>
            <a:r>
              <a:rPr lang="fr-CA" sz="1100" b="1" dirty="0"/>
              <a:t> </a:t>
            </a:r>
            <a:r>
              <a:rPr lang="fr-CA" sz="1100" b="1" dirty="0" err="1"/>
              <a:t>od</a:t>
            </a:r>
            <a:r>
              <a:rPr lang="fr-CA" sz="1100" dirty="0"/>
              <a:t>: You can do </a:t>
            </a:r>
            <a:r>
              <a:rPr lang="fr-CA" sz="1100" dirty="0" err="1"/>
              <a:t>things</a:t>
            </a:r>
            <a:r>
              <a:rPr lang="fr-CA" sz="1100" dirty="0"/>
              <a:t> like </a:t>
            </a:r>
            <a:r>
              <a:rPr lang="fr-CA" sz="1100" dirty="0" err="1"/>
              <a:t>consult</a:t>
            </a:r>
            <a:r>
              <a:rPr lang="fr-CA" sz="1100" dirty="0"/>
              <a:t> a </a:t>
            </a:r>
            <a:r>
              <a:rPr lang="fr-CA" sz="1100" dirty="0" err="1"/>
              <a:t>doctor</a:t>
            </a:r>
            <a:r>
              <a:rPr lang="fr-CA" sz="1100" dirty="0"/>
              <a:t> </a:t>
            </a:r>
            <a:r>
              <a:rPr lang="fr-CA" sz="1100" dirty="0" err="1"/>
              <a:t>without</a:t>
            </a:r>
            <a:r>
              <a:rPr lang="fr-CA" sz="1100" dirty="0"/>
              <a:t> permission </a:t>
            </a:r>
            <a:r>
              <a:rPr lang="fr-CA" sz="1100" dirty="0" err="1"/>
              <a:t>from</a:t>
            </a:r>
            <a:r>
              <a:rPr lang="fr-CA" sz="1100" dirty="0"/>
              <a:t> parents, </a:t>
            </a:r>
            <a:r>
              <a:rPr lang="fr-CA" sz="1100" dirty="0" err="1"/>
              <a:t>work</a:t>
            </a:r>
            <a:r>
              <a:rPr lang="fr-CA" sz="1100" dirty="0"/>
              <a:t> </a:t>
            </a:r>
            <a:r>
              <a:rPr lang="fr-CA" sz="1100" dirty="0" err="1"/>
              <a:t>without</a:t>
            </a:r>
            <a:r>
              <a:rPr lang="fr-CA" sz="1100" dirty="0"/>
              <a:t> parental permission and </a:t>
            </a:r>
            <a:r>
              <a:rPr lang="fr-CA" sz="1100" dirty="0" err="1"/>
              <a:t>keep</a:t>
            </a:r>
            <a:r>
              <a:rPr lang="fr-CA" sz="1100" dirty="0"/>
              <a:t> money </a:t>
            </a:r>
            <a:r>
              <a:rPr lang="fr-CA" sz="1100" dirty="0" err="1"/>
              <a:t>earned</a:t>
            </a:r>
            <a:r>
              <a:rPr lang="fr-CA" sz="1100" dirty="0"/>
              <a:t> </a:t>
            </a:r>
            <a:r>
              <a:rPr lang="fr-CA" sz="1100" dirty="0" err="1"/>
              <a:t>from</a:t>
            </a:r>
            <a:r>
              <a:rPr lang="fr-CA" sz="1100" dirty="0"/>
              <a:t> a job.</a:t>
            </a:r>
            <a:endParaRPr lang="fr-CA" sz="1100" dirty="0">
              <a:cs typeface="Calibri"/>
            </a:endParaRPr>
          </a:p>
          <a:p>
            <a:pPr marL="285750" indent="-285750">
              <a:buFont typeface="Arial"/>
              <a:buChar char="•"/>
            </a:pPr>
            <a:r>
              <a:rPr lang="fr-CA" sz="1100" b="1" dirty="0"/>
              <a:t>16 </a:t>
            </a:r>
            <a:r>
              <a:rPr lang="fr-CA" sz="1100" b="1" dirty="0" err="1"/>
              <a:t>years</a:t>
            </a:r>
            <a:r>
              <a:rPr lang="fr-CA" sz="1100" b="1" dirty="0"/>
              <a:t> </a:t>
            </a:r>
            <a:r>
              <a:rPr lang="fr-CA" sz="1100" b="1" dirty="0" err="1"/>
              <a:t>old</a:t>
            </a:r>
            <a:r>
              <a:rPr lang="fr-CA" sz="1100" dirty="0"/>
              <a:t>: You </a:t>
            </a:r>
            <a:r>
              <a:rPr lang="fr-CA" sz="1100" dirty="0" err="1"/>
              <a:t>get</a:t>
            </a:r>
            <a:r>
              <a:rPr lang="fr-CA" sz="1100" dirty="0"/>
              <a:t> more </a:t>
            </a:r>
            <a:r>
              <a:rPr lang="fr-CA" sz="1100" dirty="0" err="1"/>
              <a:t>rights</a:t>
            </a:r>
            <a:r>
              <a:rPr lang="fr-CA" sz="1100" dirty="0"/>
              <a:t>. For </a:t>
            </a:r>
            <a:r>
              <a:rPr lang="fr-CA" sz="1100" dirty="0" err="1"/>
              <a:t>example</a:t>
            </a:r>
            <a:r>
              <a:rPr lang="fr-CA" sz="1100" dirty="0"/>
              <a:t>, </a:t>
            </a:r>
            <a:r>
              <a:rPr lang="fr-CA" sz="1100" dirty="0" err="1"/>
              <a:t>you</a:t>
            </a:r>
            <a:r>
              <a:rPr lang="fr-CA" sz="1100" dirty="0"/>
              <a:t> can </a:t>
            </a:r>
            <a:r>
              <a:rPr lang="fr-CA" sz="1100" dirty="0" err="1"/>
              <a:t>marry</a:t>
            </a:r>
            <a:r>
              <a:rPr lang="fr-CA" sz="1100" dirty="0"/>
              <a:t> (if a court </a:t>
            </a:r>
            <a:r>
              <a:rPr lang="fr-CA" sz="1100" dirty="0" err="1"/>
              <a:t>agrees</a:t>
            </a:r>
            <a:r>
              <a:rPr lang="fr-CA" sz="1100" dirty="0"/>
              <a:t>), </a:t>
            </a:r>
            <a:r>
              <a:rPr lang="fr-CA" sz="1100" dirty="0" err="1"/>
              <a:t>get</a:t>
            </a:r>
            <a:r>
              <a:rPr lang="fr-CA" sz="1100" dirty="0"/>
              <a:t> a </a:t>
            </a:r>
            <a:r>
              <a:rPr lang="fr-CA" sz="1100" dirty="0" err="1"/>
              <a:t>driver’s</a:t>
            </a:r>
            <a:r>
              <a:rPr lang="fr-CA" sz="1100" dirty="0"/>
              <a:t> licence or </a:t>
            </a:r>
            <a:r>
              <a:rPr lang="fr-CA" sz="1100" dirty="0" err="1"/>
              <a:t>belong</a:t>
            </a:r>
            <a:r>
              <a:rPr lang="fr-CA" sz="1100" dirty="0"/>
              <a:t> to a union.</a:t>
            </a:r>
          </a:p>
          <a:p>
            <a:pPr marL="285750" indent="-285750">
              <a:buFont typeface="Arial"/>
              <a:buChar char="•"/>
            </a:pPr>
            <a:endParaRPr lang="fr-CA" sz="1100" dirty="0"/>
          </a:p>
          <a:p>
            <a:r>
              <a:rPr lang="fr-CA" sz="1100" dirty="0" err="1"/>
              <a:t>However</a:t>
            </a:r>
            <a:r>
              <a:rPr lang="fr-CA" sz="1100" dirty="0"/>
              <a:t>, certain </a:t>
            </a:r>
            <a:r>
              <a:rPr lang="fr-CA" sz="1100" dirty="0" err="1"/>
              <a:t>things</a:t>
            </a:r>
            <a:r>
              <a:rPr lang="fr-CA" sz="1100" dirty="0"/>
              <a:t> are </a:t>
            </a:r>
            <a:r>
              <a:rPr lang="fr-CA" sz="1100" dirty="0" err="1"/>
              <a:t>reserved</a:t>
            </a:r>
            <a:r>
              <a:rPr lang="fr-CA" sz="1100" dirty="0"/>
              <a:t> for </a:t>
            </a:r>
            <a:r>
              <a:rPr lang="fr-CA" sz="1100" dirty="0" err="1"/>
              <a:t>adults</a:t>
            </a:r>
            <a:r>
              <a:rPr lang="fr-CA" sz="1100" dirty="0"/>
              <a:t>: the right to vote, to </a:t>
            </a:r>
            <a:r>
              <a:rPr lang="fr-CA" sz="1100" dirty="0" err="1"/>
              <a:t>be</a:t>
            </a:r>
            <a:r>
              <a:rPr lang="fr-CA" sz="1100" dirty="0"/>
              <a:t> a candidate in an </a:t>
            </a:r>
            <a:r>
              <a:rPr lang="fr-CA" sz="1100" dirty="0" err="1"/>
              <a:t>election</a:t>
            </a:r>
            <a:r>
              <a:rPr lang="fr-CA" sz="1100" dirty="0"/>
              <a:t>, to </a:t>
            </a:r>
            <a:r>
              <a:rPr lang="fr-CA" sz="1100" dirty="0" err="1"/>
              <a:t>buy</a:t>
            </a:r>
            <a:r>
              <a:rPr lang="fr-CA" sz="1100" dirty="0"/>
              <a:t> cigarettes and </a:t>
            </a:r>
            <a:r>
              <a:rPr lang="fr-CA" sz="1100" dirty="0" err="1"/>
              <a:t>alcohol</a:t>
            </a:r>
            <a:r>
              <a:rPr lang="fr-CA" sz="1100" dirty="0"/>
              <a:t>, to </a:t>
            </a:r>
            <a:r>
              <a:rPr lang="fr-CA" sz="1100" dirty="0" err="1"/>
              <a:t>make</a:t>
            </a:r>
            <a:r>
              <a:rPr lang="fr-CA" sz="1100" dirty="0"/>
              <a:t> a </a:t>
            </a:r>
            <a:r>
              <a:rPr lang="fr-CA" sz="1100" dirty="0" err="1"/>
              <a:t>will</a:t>
            </a:r>
            <a:r>
              <a:rPr lang="fr-CA" sz="1100" dirty="0"/>
              <a:t> or to go to a casino or </a:t>
            </a:r>
            <a:r>
              <a:rPr lang="fr-CA" sz="1100" dirty="0" err="1"/>
              <a:t>buy</a:t>
            </a:r>
            <a:r>
              <a:rPr lang="fr-CA" sz="1100" dirty="0"/>
              <a:t> </a:t>
            </a:r>
            <a:r>
              <a:rPr lang="fr-CA" sz="1100" dirty="0" err="1"/>
              <a:t>lottery</a:t>
            </a:r>
            <a:r>
              <a:rPr lang="fr-CA" sz="1100" dirty="0"/>
              <a:t> tickets.</a:t>
            </a:r>
            <a:endParaRPr lang="fr-CA" sz="1100" dirty="0">
              <a:cs typeface="Calibri"/>
            </a:endParaRPr>
          </a:p>
          <a:p>
            <a:r>
              <a:rPr lang="fr-CA" sz="1100" dirty="0"/>
              <a:t>18 </a:t>
            </a:r>
            <a:r>
              <a:rPr lang="fr-CA" sz="1100" dirty="0" err="1"/>
              <a:t>might</a:t>
            </a:r>
            <a:r>
              <a:rPr lang="fr-CA" sz="1100" dirty="0"/>
              <a:t> </a:t>
            </a:r>
            <a:r>
              <a:rPr lang="fr-CA" sz="1100" dirty="0" err="1"/>
              <a:t>seem</a:t>
            </a:r>
            <a:r>
              <a:rPr lang="fr-CA" sz="1100" dirty="0"/>
              <a:t> like a long </a:t>
            </a:r>
            <a:r>
              <a:rPr lang="fr-CA" sz="1100" dirty="0" err="1"/>
              <a:t>ways</a:t>
            </a:r>
            <a:r>
              <a:rPr lang="fr-CA" sz="1100" dirty="0"/>
              <a:t> </a:t>
            </a:r>
            <a:r>
              <a:rPr lang="fr-CA" sz="1100" dirty="0" err="1"/>
              <a:t>away</a:t>
            </a:r>
            <a:r>
              <a:rPr lang="fr-CA" sz="1100" dirty="0"/>
              <a:t>. But not </a:t>
            </a:r>
            <a:r>
              <a:rPr lang="fr-CA" sz="1100" dirty="0" err="1"/>
              <a:t>so</a:t>
            </a:r>
            <a:r>
              <a:rPr lang="fr-CA" sz="1100" dirty="0"/>
              <a:t> long </a:t>
            </a:r>
            <a:r>
              <a:rPr lang="fr-CA" sz="1100" dirty="0" err="1"/>
              <a:t>ago</a:t>
            </a:r>
            <a:r>
              <a:rPr lang="fr-CA" sz="1100" dirty="0"/>
              <a:t> – </a:t>
            </a:r>
            <a:r>
              <a:rPr lang="fr-CA" sz="1100" dirty="0" err="1"/>
              <a:t>before</a:t>
            </a:r>
            <a:r>
              <a:rPr lang="fr-CA" sz="1100" dirty="0"/>
              <a:t> 1971 – teenagers </a:t>
            </a:r>
            <a:r>
              <a:rPr lang="fr-CA" sz="1100" dirty="0" err="1"/>
              <a:t>had</a:t>
            </a:r>
            <a:r>
              <a:rPr lang="fr-CA" sz="1100" dirty="0"/>
              <a:t> to </a:t>
            </a:r>
            <a:r>
              <a:rPr lang="fr-CA" sz="1100" dirty="0" err="1"/>
              <a:t>wait</a:t>
            </a:r>
            <a:r>
              <a:rPr lang="fr-CA" sz="1100" dirty="0"/>
              <a:t> </a:t>
            </a:r>
            <a:r>
              <a:rPr lang="fr-CA" sz="1100" dirty="0" err="1"/>
              <a:t>until</a:t>
            </a:r>
            <a:r>
              <a:rPr lang="fr-CA" sz="1100" dirty="0"/>
              <a:t> 21 to </a:t>
            </a:r>
            <a:r>
              <a:rPr lang="fr-CA" sz="1100" dirty="0" err="1"/>
              <a:t>legally</a:t>
            </a:r>
            <a:r>
              <a:rPr lang="fr-CA" sz="1100" dirty="0"/>
              <a:t> </a:t>
            </a:r>
            <a:r>
              <a:rPr lang="fr-CA" sz="1100" dirty="0" err="1"/>
              <a:t>be</a:t>
            </a:r>
            <a:r>
              <a:rPr lang="fr-CA" sz="1100" dirty="0"/>
              <a:t> an </a:t>
            </a:r>
            <a:r>
              <a:rPr lang="fr-CA" sz="1100" dirty="0" err="1"/>
              <a:t>adult</a:t>
            </a:r>
            <a:r>
              <a:rPr lang="fr-CA" sz="1100" dirty="0"/>
              <a:t> in </a:t>
            </a:r>
            <a:r>
              <a:rPr lang="fr-CA" sz="1100" dirty="0" err="1"/>
              <a:t>Quebec</a:t>
            </a:r>
            <a:r>
              <a:rPr lang="fr-CA" sz="1100" dirty="0"/>
              <a:t>. And </a:t>
            </a:r>
            <a:r>
              <a:rPr lang="fr-CA" sz="1100" dirty="0" err="1"/>
              <a:t>before</a:t>
            </a:r>
            <a:r>
              <a:rPr lang="fr-CA" sz="1100" dirty="0"/>
              <a:t> 1782, the </a:t>
            </a:r>
            <a:r>
              <a:rPr lang="fr-CA" sz="1100" dirty="0" err="1"/>
              <a:t>age</a:t>
            </a:r>
            <a:r>
              <a:rPr lang="fr-CA" sz="1100" dirty="0"/>
              <a:t> of </a:t>
            </a:r>
            <a:r>
              <a:rPr lang="fr-CA" sz="1100" dirty="0" err="1"/>
              <a:t>majority</a:t>
            </a:r>
            <a:r>
              <a:rPr lang="fr-CA" sz="1100" dirty="0"/>
              <a:t> </a:t>
            </a:r>
            <a:r>
              <a:rPr lang="fr-CA" sz="1100" dirty="0" err="1"/>
              <a:t>was</a:t>
            </a:r>
            <a:r>
              <a:rPr lang="fr-CA" sz="1100" dirty="0"/>
              <a:t> 25! </a:t>
            </a:r>
            <a:endParaRPr lang="fr-CA" sz="1100" dirty="0">
              <a:cs typeface="Calibri"/>
            </a:endParaRPr>
          </a:p>
          <a:p>
            <a:endParaRPr lang="fr-CA" sz="1050" b="1" dirty="0">
              <a:latin typeface="Arial"/>
              <a:cs typeface="Arial"/>
            </a:endParaRPr>
          </a:p>
          <a:p>
            <a:r>
              <a:rPr lang="fr-CA" sz="1050" b="1" dirty="0">
                <a:latin typeface="Arial"/>
                <a:cs typeface="Arial"/>
              </a:rPr>
              <a:t>Sources :</a:t>
            </a:r>
            <a:endParaRPr lang="fr-CA" sz="1050" b="1" kern="1200" dirty="0">
              <a:solidFill>
                <a:schemeClr val="tx1"/>
              </a:solidFill>
              <a:effectLst/>
              <a:latin typeface="Arial"/>
              <a:cs typeface="Arial"/>
            </a:endParaRPr>
          </a:p>
          <a:p>
            <a:pPr marL="172085" indent="-172085">
              <a:spcAft>
                <a:spcPts val="631"/>
              </a:spcAft>
              <a:buFont typeface="Arial,Sans-Serif"/>
              <a:buChar char="•"/>
            </a:pPr>
            <a:r>
              <a:rPr lang="fr-CA" sz="1100" i="1" dirty="0"/>
              <a:t>Civil Code of </a:t>
            </a:r>
            <a:r>
              <a:rPr lang="fr-CA" sz="1100" i="1" dirty="0" err="1"/>
              <a:t>Quebec</a:t>
            </a:r>
            <a:r>
              <a:rPr lang="fr-CA" sz="1100" i="1" dirty="0"/>
              <a:t>, </a:t>
            </a:r>
            <a:r>
              <a:rPr lang="fr-CA" sz="1100" dirty="0"/>
              <a:t>arts 14 al. 2, 153, 157 and 167 al. 1 </a:t>
            </a:r>
            <a:endParaRPr lang="en-US" sz="1100" dirty="0"/>
          </a:p>
          <a:p>
            <a:pPr marL="172085" marR="0" lvl="0" indent="-172085" algn="l" defTabSz="914400" rtl="0" eaLnBrk="1" fontAlgn="auto" latinLnBrk="0" hangingPunct="1">
              <a:lnSpc>
                <a:spcPct val="100000"/>
              </a:lnSpc>
              <a:spcBef>
                <a:spcPts val="0"/>
              </a:spcBef>
              <a:spcAft>
                <a:spcPts val="631"/>
              </a:spcAft>
              <a:buClrTx/>
              <a:buSzTx/>
              <a:buFont typeface="Arial,Sans-Serif"/>
              <a:buChar char="•"/>
              <a:tabLst/>
              <a:defRPr/>
            </a:pPr>
            <a:r>
              <a:rPr lang="fr-CA" sz="1100" i="1" dirty="0" err="1"/>
              <a:t>Youth</a:t>
            </a:r>
            <a:r>
              <a:rPr lang="fr-CA" sz="1100" i="1" dirty="0"/>
              <a:t> Criminal Justice </a:t>
            </a:r>
            <a:r>
              <a:rPr lang="fr-CA" sz="1100" i="1" dirty="0" err="1"/>
              <a:t>Act</a:t>
            </a:r>
            <a:r>
              <a:rPr lang="fr-CA" sz="1100" i="1" dirty="0"/>
              <a:t>, </a:t>
            </a:r>
            <a:r>
              <a:rPr lang="fr-CA" sz="1100" dirty="0"/>
              <a:t> S.C. 2002, c 1,</a:t>
            </a:r>
            <a:r>
              <a:rPr lang="fr-CA" sz="1100" i="1" dirty="0"/>
              <a:t> </a:t>
            </a:r>
            <a:r>
              <a:rPr lang="fr-CA" sz="1100" i="0" dirty="0"/>
              <a:t>s</a:t>
            </a:r>
            <a:r>
              <a:rPr lang="fr-CA" sz="1100" i="1" dirty="0"/>
              <a:t> </a:t>
            </a:r>
            <a:r>
              <a:rPr lang="fr-CA" sz="1100" dirty="0"/>
              <a:t>2 </a:t>
            </a:r>
            <a:r>
              <a:rPr lang="en-US" sz="1100" b="0" i="1" kern="1200" dirty="0">
                <a:solidFill>
                  <a:schemeClr val="tx1"/>
                </a:solidFill>
                <a:effectLst/>
                <a:latin typeface="+mn-lt"/>
                <a:ea typeface="+mn-ea"/>
                <a:cs typeface="+mn-cs"/>
              </a:rPr>
              <a:t>“</a:t>
            </a:r>
            <a:r>
              <a:rPr lang="fr-CA" sz="1100" dirty="0" err="1"/>
              <a:t>young</a:t>
            </a:r>
            <a:r>
              <a:rPr lang="fr-CA" sz="1100" dirty="0"/>
              <a:t> </a:t>
            </a:r>
            <a:r>
              <a:rPr lang="fr-CA" sz="1100" dirty="0" err="1"/>
              <a:t>person</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endParaRPr lang="en-US" sz="1100" dirty="0"/>
          </a:p>
          <a:p>
            <a:pPr marL="172085" indent="-172085">
              <a:spcAft>
                <a:spcPts val="631"/>
              </a:spcAft>
              <a:buFont typeface="Arial,Sans-Serif"/>
              <a:buChar char="•"/>
            </a:pPr>
            <a:r>
              <a:rPr lang="fr-CA" sz="1100" i="1" dirty="0"/>
              <a:t>Highway </a:t>
            </a:r>
            <a:r>
              <a:rPr lang="fr-CA" sz="1100" i="1" dirty="0" err="1"/>
              <a:t>Safety</a:t>
            </a:r>
            <a:r>
              <a:rPr lang="fr-CA" sz="1100" i="1" dirty="0"/>
              <a:t> Code, </a:t>
            </a:r>
            <a:r>
              <a:rPr lang="fr-CA" sz="1100" i="0" dirty="0"/>
              <a:t>CQLR</a:t>
            </a:r>
            <a:r>
              <a:rPr lang="fr-CA" sz="1100" dirty="0"/>
              <a:t> c C-24.2, s 67</a:t>
            </a:r>
            <a:endParaRPr lang="en-US" sz="1100" dirty="0"/>
          </a:p>
          <a:p>
            <a:pPr marL="172085" indent="-172085">
              <a:spcAft>
                <a:spcPts val="631"/>
              </a:spcAft>
              <a:buFont typeface="Arial,Sans-Serif"/>
              <a:buChar char="•"/>
            </a:pPr>
            <a:r>
              <a:rPr lang="fr-CA" sz="1100" i="1" dirty="0" err="1"/>
              <a:t>Profesional</a:t>
            </a:r>
            <a:r>
              <a:rPr lang="fr-CA" sz="1100" i="1" dirty="0"/>
              <a:t> </a:t>
            </a:r>
            <a:r>
              <a:rPr lang="fr-CA" sz="1100" i="1" dirty="0" err="1"/>
              <a:t>Syndicates</a:t>
            </a:r>
            <a:r>
              <a:rPr lang="fr-CA" sz="1100" i="1" dirty="0"/>
              <a:t> </a:t>
            </a:r>
            <a:r>
              <a:rPr lang="fr-CA" sz="1100" i="1" dirty="0" err="1"/>
              <a:t>Act</a:t>
            </a:r>
            <a:r>
              <a:rPr lang="fr-CA" sz="1100" i="1" dirty="0"/>
              <a:t>, </a:t>
            </a:r>
            <a:r>
              <a:rPr lang="fr-CA" sz="1100" i="0" dirty="0"/>
              <a:t>CQLR</a:t>
            </a:r>
            <a:r>
              <a:rPr lang="fr-CA" sz="1100" dirty="0"/>
              <a:t> c S-40 s 7</a:t>
            </a:r>
            <a:endParaRPr lang="en-US" sz="1100" dirty="0"/>
          </a:p>
          <a:p>
            <a:pPr marL="172085" indent="-172085">
              <a:spcAft>
                <a:spcPts val="631"/>
              </a:spcAft>
              <a:buFont typeface="Arial,Sans-Serif"/>
              <a:buChar char="•"/>
            </a:pPr>
            <a:r>
              <a:rPr lang="fr-CA" sz="1100" i="1" dirty="0" err="1"/>
              <a:t>Election</a:t>
            </a:r>
            <a:r>
              <a:rPr lang="fr-CA" sz="1100" i="1" dirty="0"/>
              <a:t> </a:t>
            </a:r>
            <a:r>
              <a:rPr lang="fr-CA" sz="1100" i="1" dirty="0" err="1"/>
              <a:t>Act</a:t>
            </a:r>
            <a:r>
              <a:rPr lang="fr-CA" sz="1100" i="1" dirty="0"/>
              <a:t>, CQLR</a:t>
            </a:r>
            <a:r>
              <a:rPr lang="fr-CA" sz="1100" dirty="0"/>
              <a:t> c E-3.3</a:t>
            </a:r>
            <a:r>
              <a:rPr lang="fr-CA" sz="1100" i="1" dirty="0"/>
              <a:t>, </a:t>
            </a:r>
            <a:r>
              <a:rPr lang="fr-CA" sz="1100" dirty="0"/>
              <a:t>s 1</a:t>
            </a:r>
            <a:endParaRPr lang="en-US" sz="1100" dirty="0"/>
          </a:p>
          <a:p>
            <a:pPr marL="172085" indent="-172085">
              <a:spcAft>
                <a:spcPts val="631"/>
              </a:spcAft>
              <a:buFont typeface="Arial,Sans-Serif"/>
              <a:buChar char="•"/>
            </a:pPr>
            <a:r>
              <a:rPr lang="fr-CA" sz="1100" i="1" dirty="0"/>
              <a:t>Canada </a:t>
            </a:r>
            <a:r>
              <a:rPr lang="fr-CA" sz="1100" i="1" dirty="0" err="1"/>
              <a:t>Elections</a:t>
            </a:r>
            <a:r>
              <a:rPr lang="fr-CA" sz="1100" i="1" dirty="0"/>
              <a:t> </a:t>
            </a:r>
            <a:r>
              <a:rPr lang="fr-CA" sz="1100" i="1" dirty="0" err="1"/>
              <a:t>Act</a:t>
            </a:r>
            <a:r>
              <a:rPr lang="fr-CA" sz="1100" i="1" dirty="0"/>
              <a:t>, </a:t>
            </a:r>
            <a:r>
              <a:rPr lang="fr-CA" sz="1100" i="0" dirty="0"/>
              <a:t>S.C. </a:t>
            </a:r>
            <a:r>
              <a:rPr lang="fr-CA" sz="1100" dirty="0"/>
              <a:t>2000, c 9, s 3</a:t>
            </a:r>
            <a:endParaRPr lang="en-US" sz="1100" dirty="0"/>
          </a:p>
          <a:p>
            <a:pPr marL="172085" indent="-172085">
              <a:spcAft>
                <a:spcPts val="631"/>
              </a:spcAft>
              <a:buFont typeface="Arial,Sans-Serif"/>
              <a:buChar char="•"/>
            </a:pPr>
            <a:r>
              <a:rPr lang="fr-CA" sz="1100" i="1" dirty="0"/>
              <a:t>Tobacco Control </a:t>
            </a:r>
            <a:r>
              <a:rPr lang="fr-CA" sz="1100" i="1" dirty="0" err="1"/>
              <a:t>Act</a:t>
            </a:r>
            <a:r>
              <a:rPr lang="fr-CA" sz="1100" i="1" dirty="0"/>
              <a:t>,</a:t>
            </a:r>
            <a:r>
              <a:rPr lang="fr-CA" sz="1100" dirty="0"/>
              <a:t> CQLR c L-6.2,</a:t>
            </a:r>
            <a:r>
              <a:rPr lang="fr-CA" sz="1100" i="0" dirty="0"/>
              <a:t> s </a:t>
            </a:r>
            <a:r>
              <a:rPr lang="fr-CA" sz="1100" dirty="0"/>
              <a:t>13</a:t>
            </a:r>
            <a:endParaRPr lang="en-US" sz="1100" dirty="0"/>
          </a:p>
          <a:p>
            <a:pPr marL="172085" marR="0" lvl="0" indent="-172085" algn="l" defTabSz="914400" rtl="0" eaLnBrk="1" fontAlgn="auto" latinLnBrk="0" hangingPunct="1">
              <a:lnSpc>
                <a:spcPct val="100000"/>
              </a:lnSpc>
              <a:spcBef>
                <a:spcPts val="0"/>
              </a:spcBef>
              <a:spcAft>
                <a:spcPts val="631"/>
              </a:spcAft>
              <a:buClrTx/>
              <a:buSzTx/>
              <a:buFont typeface="Arial,Sans-Serif"/>
              <a:buChar char="•"/>
              <a:tabLst/>
              <a:defRPr/>
            </a:pPr>
            <a:r>
              <a:rPr lang="fr-CA" sz="1100" i="1" dirty="0"/>
              <a:t>Tobacco and </a:t>
            </a:r>
            <a:r>
              <a:rPr lang="fr-CA" sz="1100" i="1" dirty="0" err="1"/>
              <a:t>Vaping</a:t>
            </a:r>
            <a:r>
              <a:rPr lang="fr-CA" sz="1100" i="1" dirty="0"/>
              <a:t> </a:t>
            </a:r>
            <a:r>
              <a:rPr lang="fr-CA" sz="1100" i="1" dirty="0" err="1"/>
              <a:t>Products</a:t>
            </a:r>
            <a:r>
              <a:rPr lang="fr-CA" sz="1100" i="1" dirty="0"/>
              <a:t> </a:t>
            </a:r>
            <a:r>
              <a:rPr lang="fr-CA" sz="1100" i="1" dirty="0" err="1"/>
              <a:t>Act</a:t>
            </a:r>
            <a:r>
              <a:rPr lang="fr-CA" sz="1100" i="1" dirty="0"/>
              <a:t>, </a:t>
            </a:r>
            <a:r>
              <a:rPr lang="fr-CA" sz="1100" i="0" dirty="0"/>
              <a:t>S.C. </a:t>
            </a:r>
            <a:r>
              <a:rPr lang="fr-CA" sz="1100" dirty="0"/>
              <a:t>1997, c 13</a:t>
            </a:r>
            <a:r>
              <a:rPr lang="fr-CA" sz="1100" i="1" dirty="0"/>
              <a:t>,</a:t>
            </a:r>
            <a:r>
              <a:rPr lang="fr-CA" sz="1100" i="0" dirty="0"/>
              <a:t> </a:t>
            </a:r>
            <a:r>
              <a:rPr lang="fr-CA" sz="1100" i="0" dirty="0" err="1"/>
              <a:t>ss</a:t>
            </a:r>
            <a:r>
              <a:rPr lang="fr-CA" sz="1100" i="0" dirty="0"/>
              <a:t> </a:t>
            </a:r>
            <a:r>
              <a:rPr lang="fr-CA" sz="1100" dirty="0"/>
              <a:t>2 </a:t>
            </a:r>
            <a:r>
              <a:rPr lang="en-US" sz="1100" b="0" i="1" kern="1200" dirty="0">
                <a:solidFill>
                  <a:schemeClr val="tx1"/>
                </a:solidFill>
                <a:effectLst/>
                <a:latin typeface="+mn-lt"/>
                <a:ea typeface="+mn-ea"/>
                <a:cs typeface="+mn-cs"/>
              </a:rPr>
              <a:t>“</a:t>
            </a:r>
            <a:r>
              <a:rPr lang="fr-CA" sz="1100" dirty="0" err="1"/>
              <a:t>young</a:t>
            </a:r>
            <a:r>
              <a:rPr lang="fr-CA" sz="1100" dirty="0"/>
              <a:t> </a:t>
            </a:r>
            <a:r>
              <a:rPr lang="fr-CA" sz="1100" dirty="0" err="1"/>
              <a:t>person</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r>
              <a:rPr lang="fr-CA" sz="1100" dirty="0"/>
              <a:t>and 8(1)</a:t>
            </a:r>
            <a:endParaRPr lang="en-US" sz="1100" dirty="0"/>
          </a:p>
          <a:p>
            <a:pPr marL="172085" indent="-172085">
              <a:spcAft>
                <a:spcPts val="631"/>
              </a:spcAft>
              <a:buFont typeface="Arial,Sans-Serif"/>
              <a:buChar char="•"/>
            </a:pPr>
            <a:r>
              <a:rPr lang="fr-CA" sz="1100" i="1" dirty="0" err="1"/>
              <a:t>Act</a:t>
            </a:r>
            <a:r>
              <a:rPr lang="fr-CA" sz="1100" i="1" dirty="0"/>
              <a:t> </a:t>
            </a:r>
            <a:r>
              <a:rPr lang="fr-CA" sz="1100" i="1" dirty="0" err="1"/>
              <a:t>rspecting</a:t>
            </a:r>
            <a:r>
              <a:rPr lang="fr-CA" sz="1100" i="1" dirty="0"/>
              <a:t> </a:t>
            </a:r>
            <a:r>
              <a:rPr lang="fr-CA" sz="1100" i="1" dirty="0" err="1"/>
              <a:t>offences</a:t>
            </a:r>
            <a:r>
              <a:rPr lang="fr-CA" sz="1100" i="1" dirty="0"/>
              <a:t> </a:t>
            </a:r>
            <a:r>
              <a:rPr lang="fr-CA" sz="1100" i="1" dirty="0" err="1"/>
              <a:t>relating</a:t>
            </a:r>
            <a:r>
              <a:rPr lang="fr-CA" sz="1100" i="1" dirty="0"/>
              <a:t> to </a:t>
            </a:r>
            <a:r>
              <a:rPr lang="fr-CA" sz="1100" i="1" dirty="0" err="1"/>
              <a:t>alcholic</a:t>
            </a:r>
            <a:r>
              <a:rPr lang="fr-CA" sz="1100" i="1" dirty="0"/>
              <a:t> </a:t>
            </a:r>
            <a:r>
              <a:rPr lang="fr-CA" sz="1100" i="1" dirty="0" err="1"/>
              <a:t>beverages</a:t>
            </a:r>
            <a:r>
              <a:rPr lang="fr-CA" sz="1100" i="1" dirty="0"/>
              <a:t>, </a:t>
            </a:r>
            <a:r>
              <a:rPr lang="fr-CA" sz="1100" i="0" dirty="0"/>
              <a:t>CQLR </a:t>
            </a:r>
            <a:r>
              <a:rPr lang="fr-CA" sz="1100" dirty="0"/>
              <a:t>c I-8.1, s 103.2</a:t>
            </a:r>
            <a:endParaRPr lang="en-US" sz="1100" dirty="0"/>
          </a:p>
          <a:p>
            <a:pPr marL="172085" indent="-172085">
              <a:spcAft>
                <a:spcPts val="631"/>
              </a:spcAft>
              <a:buFont typeface="Arial,Sans-Serif"/>
              <a:buChar char="•"/>
            </a:pPr>
            <a:r>
              <a:rPr lang="fr-FR" sz="1100" b="0" i="1" kern="1200" dirty="0" err="1">
                <a:solidFill>
                  <a:schemeClr val="tx1"/>
                </a:solidFill>
                <a:effectLst/>
                <a:latin typeface="+mn-lt"/>
                <a:ea typeface="+mn-ea"/>
                <a:cs typeface="+mn-cs"/>
              </a:rPr>
              <a:t>Act</a:t>
            </a:r>
            <a:r>
              <a:rPr lang="fr-FR" sz="1100" b="0" i="1" kern="1200" dirty="0">
                <a:solidFill>
                  <a:schemeClr val="tx1"/>
                </a:solidFill>
                <a:effectLst/>
                <a:latin typeface="+mn-lt"/>
                <a:ea typeface="+mn-ea"/>
                <a:cs typeface="+mn-cs"/>
              </a:rPr>
              <a:t> </a:t>
            </a:r>
            <a:r>
              <a:rPr lang="fr-FR" sz="1100" b="0" i="1" kern="1200" dirty="0" err="1">
                <a:solidFill>
                  <a:schemeClr val="tx1"/>
                </a:solidFill>
                <a:effectLst/>
                <a:latin typeface="+mn-lt"/>
                <a:ea typeface="+mn-ea"/>
                <a:cs typeface="+mn-cs"/>
              </a:rPr>
              <a:t>respecting</a:t>
            </a:r>
            <a:r>
              <a:rPr lang="fr-FR" sz="1100" b="0" i="1" kern="1200" dirty="0">
                <a:solidFill>
                  <a:schemeClr val="tx1"/>
                </a:solidFill>
                <a:effectLst/>
                <a:latin typeface="+mn-lt"/>
                <a:ea typeface="+mn-ea"/>
                <a:cs typeface="+mn-cs"/>
              </a:rPr>
              <a:t> the Société des loteries du Québec</a:t>
            </a:r>
            <a:r>
              <a:rPr lang="fr-CA" sz="1100" i="1" dirty="0"/>
              <a:t>, </a:t>
            </a:r>
            <a:r>
              <a:rPr lang="fr-CA" sz="1100" i="0" dirty="0"/>
              <a:t>CQLR </a:t>
            </a:r>
            <a:r>
              <a:rPr lang="fr-CA" sz="1100" dirty="0"/>
              <a:t>c S-13.1,</a:t>
            </a:r>
            <a:r>
              <a:rPr lang="fr-CA" sz="1100" i="1" dirty="0"/>
              <a:t> </a:t>
            </a:r>
            <a:r>
              <a:rPr lang="fr-CA" sz="1100" i="0" dirty="0"/>
              <a:t>s</a:t>
            </a:r>
            <a:r>
              <a:rPr lang="fr-CA" sz="1100" i="1" dirty="0"/>
              <a:t> </a:t>
            </a:r>
            <a:r>
              <a:rPr lang="fr-CA" sz="1100" dirty="0"/>
              <a:t>25.1</a:t>
            </a:r>
            <a:endParaRPr lang="en-US" sz="1100" dirty="0"/>
          </a:p>
          <a:p>
            <a:pPr marL="172085" indent="-172085">
              <a:spcAft>
                <a:spcPts val="631"/>
              </a:spcAft>
              <a:buFont typeface="Arial,Sans-Serif"/>
              <a:buChar char="•"/>
            </a:pPr>
            <a:r>
              <a:rPr lang="fr-CA" sz="1100" i="1" dirty="0"/>
              <a:t>Convention on the </a:t>
            </a:r>
            <a:r>
              <a:rPr lang="fr-CA" sz="1100" i="1" dirty="0" err="1"/>
              <a:t>Rights</a:t>
            </a:r>
            <a:r>
              <a:rPr lang="fr-CA" sz="1100" i="1" dirty="0"/>
              <a:t> of the Child, </a:t>
            </a:r>
            <a:r>
              <a:rPr lang="fr-CA" sz="1100" dirty="0"/>
              <a:t>art 1</a:t>
            </a:r>
            <a:endParaRPr lang="en-US" sz="1100" dirty="0"/>
          </a:p>
          <a:p>
            <a:pPr marL="172085" indent="-172085">
              <a:spcAft>
                <a:spcPts val="631"/>
              </a:spcAft>
              <a:buFont typeface="Arial,Sans-Serif"/>
              <a:buChar char="•"/>
            </a:pPr>
            <a:r>
              <a:rPr lang="fr-CA" sz="1100" i="0" dirty="0"/>
              <a:t>Justice Canada</a:t>
            </a:r>
            <a:r>
              <a:rPr lang="fr-CA" sz="1100" i="1" dirty="0"/>
              <a:t>, Important dates in the </a:t>
            </a:r>
            <a:r>
              <a:rPr lang="fr-CA" sz="1100" i="1" dirty="0" err="1"/>
              <a:t>history</a:t>
            </a:r>
            <a:r>
              <a:rPr lang="fr-CA" sz="1100" i="1" dirty="0"/>
              <a:t> of the civil </a:t>
            </a:r>
            <a:r>
              <a:rPr lang="fr-CA" sz="1100" i="1" dirty="0" err="1"/>
              <a:t>law</a:t>
            </a:r>
            <a:r>
              <a:rPr lang="fr-CA" sz="1100" i="1" dirty="0"/>
              <a:t> in </a:t>
            </a:r>
            <a:r>
              <a:rPr lang="fr-CA" sz="1100" i="1" dirty="0" err="1"/>
              <a:t>Quebec</a:t>
            </a:r>
            <a:r>
              <a:rPr lang="fr-CA" sz="1100" i="1" dirty="0"/>
              <a:t>: </a:t>
            </a:r>
            <a:r>
              <a:rPr lang="fr-CA" sz="1100" i="1" dirty="0">
                <a:hlinkClick r:id="rId3"/>
              </a:rPr>
              <a:t>www.justice.gc.ca/eng/pr-rp/sjc-csj/pji-ilp/hist/</a:t>
            </a:r>
            <a:endParaRPr lang="en-US" sz="11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84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endParaRPr lang="fr-CA">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25</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30000"/>
              </a:spcBef>
              <a:spcAft>
                <a:spcPct val="0"/>
              </a:spcAft>
            </a:pPr>
            <a:endParaRPr lang="fr-FR"/>
          </a:p>
          <a:p>
            <a:endParaRPr lang="en-US"/>
          </a:p>
          <a:p>
            <a:endParaRPr lang="en-US">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26</a:t>
            </a:fld>
            <a:endParaRPr lang="fr-FR"/>
          </a:p>
        </p:txBody>
      </p:sp>
    </p:spTree>
    <p:extLst>
      <p:ext uri="{BB962C8B-B14F-4D97-AF65-F5344CB8AC3E}">
        <p14:creationId xmlns:p14="http://schemas.microsoft.com/office/powerpoint/2010/main" val="304276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noProof="0" dirty="0">
                <a:latin typeface="Arial"/>
                <a:ea typeface="Times New Roman" panose="02020603050405020304" pitchFamily="18" charset="0"/>
                <a:cs typeface="Arial"/>
              </a:rPr>
              <a:t>INFORMATION FOR STUDENTS</a:t>
            </a:r>
          </a:p>
          <a:p>
            <a:pPr>
              <a:defRPr/>
            </a:pPr>
            <a:endParaRPr lang="fr-CA" noProof="0" dirty="0"/>
          </a:p>
          <a:p>
            <a:r>
              <a:rPr lang="fr-CA" noProof="0" dirty="0" err="1"/>
              <a:t>Ask</a:t>
            </a:r>
            <a:r>
              <a:rPr lang="fr-CA" noProof="0" dirty="0"/>
              <a:t> </a:t>
            </a:r>
            <a:r>
              <a:rPr lang="fr-CA" noProof="0" dirty="0" err="1"/>
              <a:t>students</a:t>
            </a:r>
            <a:r>
              <a:rPr lang="fr-CA" noProof="0" dirty="0"/>
              <a:t> how taxes </a:t>
            </a:r>
            <a:r>
              <a:rPr lang="fr-CA" noProof="0" dirty="0" err="1"/>
              <a:t>imposed</a:t>
            </a:r>
            <a:r>
              <a:rPr lang="fr-CA" noProof="0" dirty="0"/>
              <a:t> by the English </a:t>
            </a:r>
            <a:r>
              <a:rPr lang="fr-CA" noProof="0" dirty="0" err="1"/>
              <a:t>could</a:t>
            </a:r>
            <a:r>
              <a:rPr lang="fr-CA" noProof="0" dirty="0"/>
              <a:t> have </a:t>
            </a:r>
            <a:r>
              <a:rPr lang="fr-CA" noProof="0" dirty="0" err="1"/>
              <a:t>become</a:t>
            </a:r>
            <a:r>
              <a:rPr lang="fr-CA" noProof="0" dirty="0"/>
              <a:t> an important trigger for the American </a:t>
            </a:r>
            <a:r>
              <a:rPr lang="fr-CA" noProof="0" dirty="0" err="1"/>
              <a:t>Revolution</a:t>
            </a:r>
            <a:r>
              <a:rPr lang="fr-CA" dirty="0"/>
              <a:t>.</a:t>
            </a:r>
          </a:p>
          <a:p>
            <a:r>
              <a:rPr lang="fr-CA" dirty="0"/>
              <a:t> </a:t>
            </a:r>
            <a:endParaRPr lang="fr-CA" noProof="0" dirty="0">
              <a:cs typeface="Calibri"/>
            </a:endParaRPr>
          </a:p>
          <a:p>
            <a:r>
              <a:rPr lang="fr-CA" b="1" dirty="0">
                <a:cs typeface="Calibri"/>
              </a:rPr>
              <a:t>Possible </a:t>
            </a:r>
            <a:r>
              <a:rPr lang="fr-CA" b="1" dirty="0" err="1">
                <a:cs typeface="Calibri"/>
              </a:rPr>
              <a:t>answers</a:t>
            </a:r>
            <a:r>
              <a:rPr lang="fr-CA" dirty="0">
                <a:cs typeface="Calibri"/>
              </a:rPr>
              <a:t>:</a:t>
            </a:r>
          </a:p>
          <a:p>
            <a:endParaRPr lang="fr-CA" noProof="0" dirty="0">
              <a:cs typeface="Calibri"/>
            </a:endParaRPr>
          </a:p>
          <a:p>
            <a:pPr marL="171450" indent="-171450">
              <a:buFont typeface="Arial"/>
              <a:buChar char="•"/>
            </a:pPr>
            <a:r>
              <a:rPr lang="fr-CA" dirty="0" err="1">
                <a:cs typeface="Calibri"/>
              </a:rPr>
              <a:t>Inhabitants</a:t>
            </a:r>
            <a:r>
              <a:rPr lang="fr-CA" dirty="0">
                <a:cs typeface="Calibri"/>
              </a:rPr>
              <a:t> of the 13 colonies </a:t>
            </a:r>
            <a:r>
              <a:rPr lang="fr-CA" dirty="0" err="1">
                <a:cs typeface="Calibri"/>
              </a:rPr>
              <a:t>felt</a:t>
            </a:r>
            <a:r>
              <a:rPr lang="fr-CA" dirty="0">
                <a:cs typeface="Calibri"/>
              </a:rPr>
              <a:t> </a:t>
            </a:r>
            <a:r>
              <a:rPr lang="fr-CA" dirty="0" err="1">
                <a:cs typeface="Calibri"/>
              </a:rPr>
              <a:t>it</a:t>
            </a:r>
            <a:r>
              <a:rPr lang="fr-CA" dirty="0">
                <a:cs typeface="Calibri"/>
              </a:rPr>
              <a:t> </a:t>
            </a:r>
            <a:r>
              <a:rPr lang="fr-CA" dirty="0" err="1">
                <a:cs typeface="Calibri"/>
              </a:rPr>
              <a:t>was</a:t>
            </a:r>
            <a:r>
              <a:rPr lang="fr-CA" dirty="0">
                <a:cs typeface="Calibri"/>
              </a:rPr>
              <a:t> </a:t>
            </a:r>
            <a:r>
              <a:rPr lang="fr-CA" dirty="0" err="1">
                <a:cs typeface="Calibri"/>
              </a:rPr>
              <a:t>unjust</a:t>
            </a:r>
            <a:r>
              <a:rPr lang="fr-CA" dirty="0">
                <a:cs typeface="Calibri"/>
              </a:rPr>
              <a:t> </a:t>
            </a:r>
            <a:r>
              <a:rPr lang="fr-CA" dirty="0" err="1">
                <a:cs typeface="Calibri"/>
              </a:rPr>
              <a:t>that</a:t>
            </a:r>
            <a:r>
              <a:rPr lang="fr-CA" dirty="0">
                <a:cs typeface="Calibri"/>
              </a:rPr>
              <a:t> </a:t>
            </a:r>
            <a:r>
              <a:rPr lang="fr-CA" dirty="0" err="1">
                <a:cs typeface="Calibri"/>
              </a:rPr>
              <a:t>England</a:t>
            </a:r>
            <a:r>
              <a:rPr lang="fr-CA" dirty="0">
                <a:cs typeface="Calibri"/>
              </a:rPr>
              <a:t> </a:t>
            </a:r>
            <a:r>
              <a:rPr lang="fr-CA" dirty="0" err="1">
                <a:cs typeface="Calibri"/>
              </a:rPr>
              <a:t>imposed</a:t>
            </a:r>
            <a:r>
              <a:rPr lang="fr-CA" dirty="0">
                <a:cs typeface="Calibri"/>
              </a:rPr>
              <a:t> taxes on </a:t>
            </a:r>
            <a:r>
              <a:rPr lang="fr-CA" dirty="0" err="1">
                <a:cs typeface="Calibri"/>
              </a:rPr>
              <a:t>them</a:t>
            </a:r>
            <a:r>
              <a:rPr lang="fr-CA" dirty="0">
                <a:cs typeface="Calibri"/>
              </a:rPr>
              <a:t>. The </a:t>
            </a:r>
            <a:r>
              <a:rPr lang="fr-CA" dirty="0" err="1">
                <a:cs typeface="Calibri"/>
              </a:rPr>
              <a:t>inhabitants</a:t>
            </a:r>
            <a:r>
              <a:rPr lang="fr-CA" dirty="0">
                <a:cs typeface="Calibri"/>
              </a:rPr>
              <a:t> </a:t>
            </a:r>
            <a:r>
              <a:rPr lang="fr-CA" dirty="0" err="1">
                <a:cs typeface="Calibri"/>
              </a:rPr>
              <a:t>had</a:t>
            </a:r>
            <a:r>
              <a:rPr lang="fr-CA" dirty="0">
                <a:cs typeface="Calibri"/>
              </a:rPr>
              <a:t> no official </a:t>
            </a:r>
            <a:r>
              <a:rPr lang="fr-CA" dirty="0" err="1">
                <a:cs typeface="Calibri"/>
              </a:rPr>
              <a:t>channel</a:t>
            </a:r>
            <a:r>
              <a:rPr lang="fr-CA" dirty="0">
                <a:cs typeface="Calibri"/>
              </a:rPr>
              <a:t> to express </a:t>
            </a:r>
            <a:r>
              <a:rPr lang="fr-CA" dirty="0" err="1">
                <a:cs typeface="Calibri"/>
              </a:rPr>
              <a:t>their</a:t>
            </a:r>
            <a:r>
              <a:rPr lang="fr-CA" dirty="0">
                <a:cs typeface="Calibri"/>
              </a:rPr>
              <a:t> opinion and </a:t>
            </a:r>
            <a:r>
              <a:rPr lang="fr-CA" dirty="0" err="1">
                <a:cs typeface="Calibri"/>
              </a:rPr>
              <a:t>were</a:t>
            </a:r>
            <a:r>
              <a:rPr lang="fr-CA" dirty="0">
                <a:cs typeface="Calibri"/>
              </a:rPr>
              <a:t> not </a:t>
            </a:r>
            <a:r>
              <a:rPr lang="fr-CA" dirty="0" err="1">
                <a:cs typeface="Calibri"/>
              </a:rPr>
              <a:t>consulted</a:t>
            </a:r>
            <a:r>
              <a:rPr lang="fr-CA" dirty="0">
                <a:cs typeface="Calibri"/>
              </a:rPr>
              <a:t>, </a:t>
            </a:r>
            <a:r>
              <a:rPr lang="fr-CA" dirty="0" err="1">
                <a:cs typeface="Calibri"/>
              </a:rPr>
              <a:t>even</a:t>
            </a:r>
            <a:r>
              <a:rPr lang="fr-CA" dirty="0">
                <a:cs typeface="Calibri"/>
              </a:rPr>
              <a:t> </a:t>
            </a:r>
            <a:r>
              <a:rPr lang="fr-CA" dirty="0" err="1">
                <a:cs typeface="Calibri"/>
              </a:rPr>
              <a:t>regarding</a:t>
            </a:r>
            <a:r>
              <a:rPr lang="fr-CA" dirty="0">
                <a:cs typeface="Calibri"/>
              </a:rPr>
              <a:t> </a:t>
            </a:r>
            <a:r>
              <a:rPr lang="fr-CA" dirty="0" err="1">
                <a:cs typeface="Calibri"/>
              </a:rPr>
              <a:t>decisions</a:t>
            </a:r>
            <a:r>
              <a:rPr lang="fr-CA" dirty="0">
                <a:cs typeface="Calibri"/>
              </a:rPr>
              <a:t> </a:t>
            </a:r>
            <a:r>
              <a:rPr lang="fr-CA" dirty="0" err="1">
                <a:cs typeface="Calibri"/>
              </a:rPr>
              <a:t>that</a:t>
            </a:r>
            <a:r>
              <a:rPr lang="fr-CA" dirty="0">
                <a:cs typeface="Calibri"/>
              </a:rPr>
              <a:t> </a:t>
            </a:r>
            <a:r>
              <a:rPr lang="fr-CA" dirty="0" err="1">
                <a:cs typeface="Calibri"/>
              </a:rPr>
              <a:t>affected</a:t>
            </a:r>
            <a:r>
              <a:rPr lang="fr-CA" dirty="0">
                <a:cs typeface="Calibri"/>
              </a:rPr>
              <a:t> </a:t>
            </a:r>
            <a:r>
              <a:rPr lang="fr-CA" dirty="0" err="1">
                <a:cs typeface="Calibri"/>
              </a:rPr>
              <a:t>them</a:t>
            </a:r>
            <a:r>
              <a:rPr lang="fr-CA" dirty="0">
                <a:cs typeface="Calibri"/>
              </a:rPr>
              <a:t> </a:t>
            </a:r>
            <a:r>
              <a:rPr lang="fr-CA" dirty="0" err="1">
                <a:cs typeface="Calibri"/>
              </a:rPr>
              <a:t>directly</a:t>
            </a:r>
            <a:r>
              <a:rPr lang="fr-CA" dirty="0">
                <a:cs typeface="Calibri"/>
              </a:rPr>
              <a:t>.</a:t>
            </a:r>
          </a:p>
          <a:p>
            <a:pPr marL="171450" indent="-171450">
              <a:buFont typeface="Arial"/>
              <a:buChar char="•"/>
            </a:pPr>
            <a:r>
              <a:rPr lang="fr-CA" dirty="0">
                <a:cs typeface="Calibri"/>
              </a:rPr>
              <a:t>This frustration gave </a:t>
            </a:r>
            <a:r>
              <a:rPr lang="fr-CA" dirty="0" err="1">
                <a:cs typeface="Calibri"/>
              </a:rPr>
              <a:t>rise</a:t>
            </a:r>
            <a:r>
              <a:rPr lang="fr-CA" dirty="0">
                <a:cs typeface="Calibri"/>
              </a:rPr>
              <a:t> to a slogan </a:t>
            </a:r>
            <a:r>
              <a:rPr lang="fr-CA" dirty="0" err="1">
                <a:cs typeface="Calibri"/>
              </a:rPr>
              <a:t>that</a:t>
            </a:r>
            <a:r>
              <a:rPr lang="fr-CA" dirty="0">
                <a:cs typeface="Calibri"/>
              </a:rPr>
              <a:t> </a:t>
            </a:r>
            <a:r>
              <a:rPr lang="fr-CA" dirty="0" err="1">
                <a:cs typeface="Calibri"/>
              </a:rPr>
              <a:t>is</a:t>
            </a:r>
            <a:r>
              <a:rPr lang="fr-CA" dirty="0">
                <a:cs typeface="Calibri"/>
              </a:rPr>
              <a:t> </a:t>
            </a:r>
            <a:r>
              <a:rPr lang="fr-CA" dirty="0" err="1">
                <a:cs typeface="Calibri"/>
              </a:rPr>
              <a:t>now</a:t>
            </a:r>
            <a:r>
              <a:rPr lang="fr-CA" dirty="0">
                <a:cs typeface="Calibri"/>
              </a:rPr>
              <a:t> </a:t>
            </a:r>
            <a:r>
              <a:rPr lang="fr-CA" dirty="0" err="1">
                <a:cs typeface="Calibri"/>
              </a:rPr>
              <a:t>closely</a:t>
            </a:r>
            <a:r>
              <a:rPr lang="fr-CA" dirty="0">
                <a:cs typeface="Calibri"/>
              </a:rPr>
              <a:t> </a:t>
            </a:r>
            <a:r>
              <a:rPr lang="fr-CA" dirty="0" err="1">
                <a:cs typeface="Calibri"/>
              </a:rPr>
              <a:t>associated</a:t>
            </a:r>
            <a:r>
              <a:rPr lang="fr-CA" dirty="0">
                <a:cs typeface="Calibri"/>
              </a:rPr>
              <a:t> </a:t>
            </a:r>
            <a:r>
              <a:rPr lang="fr-CA" dirty="0" err="1">
                <a:cs typeface="Calibri"/>
              </a:rPr>
              <a:t>with</a:t>
            </a:r>
            <a:r>
              <a:rPr lang="fr-CA" dirty="0">
                <a:cs typeface="Calibri"/>
              </a:rPr>
              <a:t> the American </a:t>
            </a:r>
            <a:r>
              <a:rPr lang="fr-CA" dirty="0" err="1">
                <a:cs typeface="Calibri"/>
              </a:rPr>
              <a:t>Revolution</a:t>
            </a:r>
            <a:r>
              <a:rPr lang="fr-CA" dirty="0">
                <a:cs typeface="Calibri"/>
              </a:rPr>
              <a:t>: no taxation </a:t>
            </a:r>
            <a:r>
              <a:rPr lang="fr-CA" dirty="0" err="1">
                <a:cs typeface="Calibri"/>
              </a:rPr>
              <a:t>without</a:t>
            </a:r>
            <a:r>
              <a:rPr lang="fr-CA" dirty="0">
                <a:cs typeface="Calibri"/>
              </a:rPr>
              <a:t> </a:t>
            </a:r>
            <a:r>
              <a:rPr lang="fr-CA" dirty="0" err="1">
                <a:cs typeface="Calibri"/>
              </a:rPr>
              <a:t>representation</a:t>
            </a:r>
            <a:r>
              <a:rPr lang="fr-CA" dirty="0">
                <a:cs typeface="Calibri"/>
              </a:rPr>
              <a:t>. </a:t>
            </a:r>
          </a:p>
          <a:p>
            <a:pPr marL="171450" indent="-171450">
              <a:buFont typeface="Arial"/>
              <a:buChar char="•"/>
            </a:pPr>
            <a:r>
              <a:rPr lang="fr-CA" b="1" dirty="0">
                <a:cs typeface="Calibri"/>
              </a:rPr>
              <a:t>The Seven </a:t>
            </a:r>
            <a:r>
              <a:rPr lang="fr-CA" b="1" dirty="0" err="1">
                <a:cs typeface="Calibri"/>
              </a:rPr>
              <a:t>Years</a:t>
            </a:r>
            <a:r>
              <a:rPr lang="fr-CA" b="1" dirty="0">
                <a:cs typeface="Calibri"/>
              </a:rPr>
              <a:t>’ </a:t>
            </a:r>
            <a:r>
              <a:rPr lang="fr-CA" b="1" dirty="0" err="1">
                <a:cs typeface="Calibri"/>
              </a:rPr>
              <a:t>War</a:t>
            </a:r>
            <a:r>
              <a:rPr lang="fr-CA" b="1" dirty="0">
                <a:cs typeface="Calibri"/>
              </a:rPr>
              <a:t>: </a:t>
            </a:r>
            <a:r>
              <a:rPr lang="fr-CA" dirty="0">
                <a:cs typeface="Calibri"/>
              </a:rPr>
              <a:t>(</a:t>
            </a:r>
            <a:r>
              <a:rPr lang="fr-CA" dirty="0" err="1">
                <a:cs typeface="Calibri"/>
              </a:rPr>
              <a:t>Known</a:t>
            </a:r>
            <a:r>
              <a:rPr lang="fr-CA" dirty="0">
                <a:cs typeface="Calibri"/>
              </a:rPr>
              <a:t> to </a:t>
            </a:r>
            <a:r>
              <a:rPr lang="fr-CA" dirty="0" err="1">
                <a:cs typeface="Calibri"/>
              </a:rPr>
              <a:t>Americans</a:t>
            </a:r>
            <a:r>
              <a:rPr lang="fr-CA" dirty="0">
                <a:cs typeface="Calibri"/>
              </a:rPr>
              <a:t> as the French and </a:t>
            </a:r>
            <a:r>
              <a:rPr lang="fr-CA" dirty="0" err="1">
                <a:cs typeface="Calibri"/>
              </a:rPr>
              <a:t>Indian</a:t>
            </a:r>
            <a:r>
              <a:rPr lang="fr-CA" dirty="0">
                <a:cs typeface="Calibri"/>
              </a:rPr>
              <a:t> </a:t>
            </a:r>
            <a:r>
              <a:rPr lang="fr-CA" dirty="0" err="1">
                <a:cs typeface="Calibri"/>
              </a:rPr>
              <a:t>War</a:t>
            </a:r>
            <a:r>
              <a:rPr lang="fr-CA" dirty="0">
                <a:cs typeface="Calibri"/>
              </a:rPr>
              <a:t>): </a:t>
            </a:r>
            <a:r>
              <a:rPr lang="fr-CA" dirty="0" err="1">
                <a:cs typeface="Calibri"/>
              </a:rPr>
              <a:t>Many</a:t>
            </a:r>
            <a:r>
              <a:rPr lang="fr-CA" dirty="0">
                <a:cs typeface="Calibri"/>
              </a:rPr>
              <a:t> </a:t>
            </a:r>
            <a:r>
              <a:rPr lang="fr-CA" dirty="0" err="1">
                <a:cs typeface="Calibri"/>
              </a:rPr>
              <a:t>historians</a:t>
            </a:r>
            <a:r>
              <a:rPr lang="fr-CA" dirty="0">
                <a:cs typeface="Calibri"/>
              </a:rPr>
              <a:t> </a:t>
            </a:r>
            <a:r>
              <a:rPr lang="fr-CA" dirty="0" err="1">
                <a:cs typeface="Calibri"/>
              </a:rPr>
              <a:t>consider</a:t>
            </a:r>
            <a:r>
              <a:rPr lang="fr-CA" dirty="0">
                <a:cs typeface="Calibri"/>
              </a:rPr>
              <a:t> </a:t>
            </a:r>
            <a:r>
              <a:rPr lang="fr-CA" dirty="0" err="1">
                <a:cs typeface="Calibri"/>
              </a:rPr>
              <a:t>this</a:t>
            </a:r>
            <a:r>
              <a:rPr lang="fr-CA" dirty="0">
                <a:cs typeface="Calibri"/>
              </a:rPr>
              <a:t> as the first global </a:t>
            </a:r>
            <a:r>
              <a:rPr lang="fr-CA" dirty="0" err="1">
                <a:cs typeface="Calibri"/>
              </a:rPr>
              <a:t>conflict</a:t>
            </a:r>
            <a:r>
              <a:rPr lang="fr-CA" dirty="0">
                <a:cs typeface="Calibri"/>
              </a:rPr>
              <a:t> </a:t>
            </a:r>
            <a:r>
              <a:rPr lang="fr-CA" dirty="0" err="1">
                <a:cs typeface="Calibri"/>
              </a:rPr>
              <a:t>since</a:t>
            </a:r>
            <a:r>
              <a:rPr lang="fr-CA" dirty="0">
                <a:cs typeface="Calibri"/>
              </a:rPr>
              <a:t> </a:t>
            </a:r>
            <a:r>
              <a:rPr lang="fr-CA" dirty="0" err="1">
                <a:cs typeface="Calibri"/>
              </a:rPr>
              <a:t>it</a:t>
            </a:r>
            <a:r>
              <a:rPr lang="fr-CA" dirty="0">
                <a:cs typeface="Calibri"/>
              </a:rPr>
              <a:t> </a:t>
            </a:r>
            <a:r>
              <a:rPr lang="fr-CA" dirty="0" err="1">
                <a:cs typeface="Calibri"/>
              </a:rPr>
              <a:t>took</a:t>
            </a:r>
            <a:r>
              <a:rPr lang="fr-CA" dirty="0">
                <a:cs typeface="Calibri"/>
              </a:rPr>
              <a:t> place on </a:t>
            </a:r>
            <a:r>
              <a:rPr lang="fr-CA" dirty="0" err="1">
                <a:cs typeface="Calibri"/>
              </a:rPr>
              <a:t>three</a:t>
            </a:r>
            <a:r>
              <a:rPr lang="fr-CA" dirty="0">
                <a:cs typeface="Calibri"/>
              </a:rPr>
              <a:t> continents and at </a:t>
            </a:r>
            <a:r>
              <a:rPr lang="fr-CA" dirty="0" err="1">
                <a:cs typeface="Calibri"/>
              </a:rPr>
              <a:t>sea</a:t>
            </a:r>
            <a:r>
              <a:rPr lang="fr-CA" dirty="0">
                <a:cs typeface="Calibri"/>
              </a:rPr>
              <a:t>. </a:t>
            </a:r>
            <a:r>
              <a:rPr lang="fr-CA" dirty="0" err="1">
                <a:cs typeface="Calibri"/>
              </a:rPr>
              <a:t>England</a:t>
            </a:r>
            <a:r>
              <a:rPr lang="fr-CA" dirty="0">
                <a:cs typeface="Calibri"/>
              </a:rPr>
              <a:t> and </a:t>
            </a:r>
            <a:r>
              <a:rPr lang="fr-CA" dirty="0" err="1">
                <a:cs typeface="Calibri"/>
              </a:rPr>
              <a:t>its</a:t>
            </a:r>
            <a:r>
              <a:rPr lang="fr-CA" dirty="0">
                <a:cs typeface="Calibri"/>
              </a:rPr>
              <a:t> allies (</a:t>
            </a:r>
            <a:r>
              <a:rPr lang="fr-CA" dirty="0" err="1">
                <a:cs typeface="Calibri"/>
              </a:rPr>
              <a:t>Prussia</a:t>
            </a:r>
            <a:r>
              <a:rPr lang="fr-CA" dirty="0">
                <a:cs typeface="Calibri"/>
              </a:rPr>
              <a:t> and Hanover) </a:t>
            </a:r>
            <a:r>
              <a:rPr lang="fr-CA" dirty="0" err="1">
                <a:cs typeface="Calibri"/>
              </a:rPr>
              <a:t>fought</a:t>
            </a:r>
            <a:r>
              <a:rPr lang="fr-CA" dirty="0">
                <a:cs typeface="Calibri"/>
              </a:rPr>
              <a:t> </a:t>
            </a:r>
            <a:r>
              <a:rPr lang="fr-CA" dirty="0" err="1">
                <a:cs typeface="Calibri"/>
              </a:rPr>
              <a:t>against</a:t>
            </a:r>
            <a:r>
              <a:rPr lang="fr-CA" dirty="0">
                <a:cs typeface="Calibri"/>
              </a:rPr>
              <a:t> France and </a:t>
            </a:r>
            <a:r>
              <a:rPr lang="fr-CA" dirty="0" err="1">
                <a:cs typeface="Calibri"/>
              </a:rPr>
              <a:t>its</a:t>
            </a:r>
            <a:r>
              <a:rPr lang="fr-CA" dirty="0">
                <a:cs typeface="Calibri"/>
              </a:rPr>
              <a:t> allies (</a:t>
            </a:r>
            <a:r>
              <a:rPr lang="fr-CA" dirty="0" err="1">
                <a:cs typeface="Calibri"/>
              </a:rPr>
              <a:t>Austria</a:t>
            </a:r>
            <a:r>
              <a:rPr lang="fr-CA" dirty="0">
                <a:cs typeface="Calibri"/>
              </a:rPr>
              <a:t>, </a:t>
            </a:r>
            <a:r>
              <a:rPr lang="fr-CA" dirty="0" err="1">
                <a:cs typeface="Calibri"/>
              </a:rPr>
              <a:t>Sweden</a:t>
            </a:r>
            <a:r>
              <a:rPr lang="fr-CA" dirty="0">
                <a:cs typeface="Calibri"/>
              </a:rPr>
              <a:t>, </a:t>
            </a:r>
            <a:r>
              <a:rPr lang="fr-CA" dirty="0" err="1">
                <a:cs typeface="Calibri"/>
              </a:rPr>
              <a:t>Saxony</a:t>
            </a:r>
            <a:r>
              <a:rPr lang="fr-CA" dirty="0">
                <a:cs typeface="Calibri"/>
              </a:rPr>
              <a:t>, </a:t>
            </a:r>
            <a:r>
              <a:rPr lang="fr-CA" dirty="0" err="1">
                <a:cs typeface="Calibri"/>
              </a:rPr>
              <a:t>Russia</a:t>
            </a:r>
            <a:r>
              <a:rPr lang="fr-CA" dirty="0">
                <a:cs typeface="Calibri"/>
              </a:rPr>
              <a:t> and Spain) for control over commerce. It </a:t>
            </a:r>
            <a:r>
              <a:rPr lang="fr-CA" dirty="0" err="1">
                <a:cs typeface="Calibri"/>
              </a:rPr>
              <a:t>was</a:t>
            </a:r>
            <a:r>
              <a:rPr lang="fr-CA" dirty="0">
                <a:cs typeface="Calibri"/>
              </a:rPr>
              <a:t> </a:t>
            </a:r>
            <a:r>
              <a:rPr lang="fr-CA" dirty="0" err="1">
                <a:cs typeface="Calibri"/>
              </a:rPr>
              <a:t>during</a:t>
            </a:r>
            <a:r>
              <a:rPr lang="fr-CA" dirty="0">
                <a:cs typeface="Calibri"/>
              </a:rPr>
              <a:t> </a:t>
            </a:r>
            <a:r>
              <a:rPr lang="fr-CA" dirty="0" err="1">
                <a:cs typeface="Calibri"/>
              </a:rPr>
              <a:t>this</a:t>
            </a:r>
            <a:r>
              <a:rPr lang="fr-CA" dirty="0">
                <a:cs typeface="Calibri"/>
              </a:rPr>
              <a:t> </a:t>
            </a:r>
            <a:r>
              <a:rPr lang="fr-CA" dirty="0" err="1">
                <a:cs typeface="Calibri"/>
              </a:rPr>
              <a:t>conflict</a:t>
            </a:r>
            <a:r>
              <a:rPr lang="fr-CA" dirty="0">
                <a:cs typeface="Calibri"/>
              </a:rPr>
              <a:t> </a:t>
            </a:r>
            <a:r>
              <a:rPr lang="fr-CA" dirty="0" err="1">
                <a:cs typeface="Calibri"/>
              </a:rPr>
              <a:t>that</a:t>
            </a:r>
            <a:r>
              <a:rPr lang="fr-CA" dirty="0">
                <a:cs typeface="Calibri"/>
              </a:rPr>
              <a:t> </a:t>
            </a:r>
            <a:r>
              <a:rPr lang="fr-CA" dirty="0" err="1">
                <a:cs typeface="Calibri"/>
              </a:rPr>
              <a:t>England</a:t>
            </a:r>
            <a:r>
              <a:rPr lang="fr-CA" dirty="0">
                <a:cs typeface="Calibri"/>
              </a:rPr>
              <a:t> </a:t>
            </a:r>
            <a:r>
              <a:rPr lang="fr-CA" dirty="0" err="1">
                <a:cs typeface="Calibri"/>
              </a:rPr>
              <a:t>gained</a:t>
            </a:r>
            <a:r>
              <a:rPr lang="fr-CA" dirty="0">
                <a:cs typeface="Calibri"/>
              </a:rPr>
              <a:t> control of New France. </a:t>
            </a:r>
          </a:p>
          <a:p>
            <a:pPr marL="171450" indent="-171450">
              <a:buFont typeface="Wingdings"/>
              <a:buChar char="q"/>
            </a:pPr>
            <a:r>
              <a:rPr lang="fr-CA" b="1" dirty="0">
                <a:cs typeface="Calibri"/>
              </a:rPr>
              <a:t>Taxation:</a:t>
            </a:r>
            <a:r>
              <a:rPr lang="fr-CA" dirty="0">
                <a:cs typeface="Calibri"/>
              </a:rPr>
              <a:t> </a:t>
            </a:r>
            <a:r>
              <a:rPr lang="fr-CA" dirty="0" err="1">
                <a:cs typeface="Calibri"/>
              </a:rPr>
              <a:t>England</a:t>
            </a:r>
            <a:r>
              <a:rPr lang="fr-CA" dirty="0">
                <a:cs typeface="Calibri"/>
              </a:rPr>
              <a:t> </a:t>
            </a:r>
            <a:r>
              <a:rPr lang="fr-CA" dirty="0" err="1">
                <a:cs typeface="Calibri"/>
              </a:rPr>
              <a:t>ended</a:t>
            </a:r>
            <a:r>
              <a:rPr lang="fr-CA" dirty="0">
                <a:cs typeface="Calibri"/>
              </a:rPr>
              <a:t> up </a:t>
            </a:r>
            <a:r>
              <a:rPr lang="fr-CA" dirty="0" err="1">
                <a:cs typeface="Calibri"/>
              </a:rPr>
              <a:t>with</a:t>
            </a:r>
            <a:r>
              <a:rPr lang="fr-CA" dirty="0">
                <a:cs typeface="Calibri"/>
              </a:rPr>
              <a:t> a large </a:t>
            </a:r>
            <a:r>
              <a:rPr lang="fr-CA" dirty="0" err="1">
                <a:cs typeface="Calibri"/>
              </a:rPr>
              <a:t>debt</a:t>
            </a:r>
            <a:r>
              <a:rPr lang="fr-CA" dirty="0">
                <a:cs typeface="Calibri"/>
              </a:rPr>
              <a:t> as a </a:t>
            </a:r>
            <a:r>
              <a:rPr lang="fr-CA" dirty="0" err="1">
                <a:cs typeface="Calibri"/>
              </a:rPr>
              <a:t>result</a:t>
            </a:r>
            <a:r>
              <a:rPr lang="fr-CA" dirty="0">
                <a:cs typeface="Calibri"/>
              </a:rPr>
              <a:t> of the Seven </a:t>
            </a:r>
            <a:r>
              <a:rPr lang="fr-CA" dirty="0" err="1">
                <a:cs typeface="Calibri"/>
              </a:rPr>
              <a:t>Years</a:t>
            </a:r>
            <a:r>
              <a:rPr lang="fr-CA" dirty="0">
                <a:cs typeface="Calibri"/>
              </a:rPr>
              <a:t>’ </a:t>
            </a:r>
            <a:r>
              <a:rPr lang="fr-CA" dirty="0" err="1">
                <a:cs typeface="Calibri"/>
              </a:rPr>
              <a:t>War</a:t>
            </a:r>
            <a:r>
              <a:rPr lang="fr-CA" dirty="0">
                <a:cs typeface="Calibri"/>
              </a:rPr>
              <a:t>. </a:t>
            </a:r>
            <a:r>
              <a:rPr lang="fr-CA" dirty="0" err="1">
                <a:cs typeface="Calibri"/>
              </a:rPr>
              <a:t>England</a:t>
            </a:r>
            <a:r>
              <a:rPr lang="fr-CA" dirty="0">
                <a:cs typeface="Calibri"/>
              </a:rPr>
              <a:t> </a:t>
            </a:r>
            <a:r>
              <a:rPr lang="fr-CA" dirty="0" err="1">
                <a:cs typeface="Calibri"/>
              </a:rPr>
              <a:t>tried</a:t>
            </a:r>
            <a:r>
              <a:rPr lang="fr-CA" dirty="0">
                <a:cs typeface="Calibri"/>
              </a:rPr>
              <a:t> to </a:t>
            </a:r>
            <a:r>
              <a:rPr lang="fr-CA" dirty="0" err="1">
                <a:cs typeface="Calibri"/>
              </a:rPr>
              <a:t>compensate</a:t>
            </a:r>
            <a:r>
              <a:rPr lang="fr-CA" dirty="0">
                <a:cs typeface="Calibri"/>
              </a:rPr>
              <a:t> by </a:t>
            </a:r>
            <a:r>
              <a:rPr lang="fr-CA" dirty="0" err="1">
                <a:cs typeface="Calibri"/>
              </a:rPr>
              <a:t>imposing</a:t>
            </a:r>
            <a:r>
              <a:rPr lang="fr-CA" dirty="0">
                <a:cs typeface="Calibri"/>
              </a:rPr>
              <a:t> a </a:t>
            </a:r>
            <a:r>
              <a:rPr lang="fr-CA" dirty="0" err="1">
                <a:cs typeface="Calibri"/>
              </a:rPr>
              <a:t>number</a:t>
            </a:r>
            <a:r>
              <a:rPr lang="fr-CA" dirty="0">
                <a:cs typeface="Calibri"/>
              </a:rPr>
              <a:t> of taxes on the 13 colonies, </a:t>
            </a:r>
            <a:r>
              <a:rPr lang="fr-CA" dirty="0" err="1">
                <a:cs typeface="Calibri"/>
              </a:rPr>
              <a:t>including</a:t>
            </a:r>
            <a:r>
              <a:rPr lang="fr-CA" dirty="0">
                <a:cs typeface="Calibri"/>
              </a:rPr>
              <a:t> on the sale of certain </a:t>
            </a:r>
            <a:r>
              <a:rPr lang="fr-CA" dirty="0" err="1">
                <a:cs typeface="Calibri"/>
              </a:rPr>
              <a:t>products</a:t>
            </a:r>
            <a:r>
              <a:rPr lang="fr-CA" dirty="0">
                <a:cs typeface="Calibri"/>
              </a:rPr>
              <a:t> (</a:t>
            </a:r>
            <a:r>
              <a:rPr lang="fr-CA" dirty="0" err="1">
                <a:cs typeface="Calibri"/>
              </a:rPr>
              <a:t>sugar</a:t>
            </a:r>
            <a:r>
              <a:rPr lang="fr-CA" dirty="0">
                <a:cs typeface="Calibri"/>
              </a:rPr>
              <a:t> and </a:t>
            </a:r>
            <a:r>
              <a:rPr lang="fr-CA" dirty="0" err="1">
                <a:cs typeface="Calibri"/>
              </a:rPr>
              <a:t>stamps</a:t>
            </a:r>
            <a:r>
              <a:rPr lang="fr-CA" dirty="0">
                <a:cs typeface="Calibri"/>
              </a:rPr>
              <a:t>), and on the certain imports (</a:t>
            </a:r>
            <a:r>
              <a:rPr lang="fr-CA" dirty="0" err="1">
                <a:cs typeface="Calibri"/>
              </a:rPr>
              <a:t>tea</a:t>
            </a:r>
            <a:r>
              <a:rPr lang="fr-CA" dirty="0">
                <a:cs typeface="Calibri"/>
              </a:rPr>
              <a:t>, glass, lead). </a:t>
            </a:r>
          </a:p>
          <a:p>
            <a:pPr marL="171450" indent="-171450">
              <a:buFont typeface="Wingdings"/>
              <a:buChar char="q"/>
            </a:pPr>
            <a:r>
              <a:rPr lang="fr-FR" b="1" dirty="0"/>
              <a:t>Boston Tea Party</a:t>
            </a:r>
            <a:r>
              <a:rPr lang="fr-FR" dirty="0">
                <a:cs typeface="Calibri"/>
              </a:rPr>
              <a:t>: </a:t>
            </a:r>
            <a:r>
              <a:rPr lang="fr-CA" dirty="0">
                <a:cs typeface="Calibri"/>
              </a:rPr>
              <a:t>People </a:t>
            </a:r>
            <a:r>
              <a:rPr lang="fr-CA" dirty="0" err="1">
                <a:cs typeface="Calibri"/>
              </a:rPr>
              <a:t>were</a:t>
            </a:r>
            <a:r>
              <a:rPr lang="fr-CA" dirty="0">
                <a:cs typeface="Calibri"/>
              </a:rPr>
              <a:t> </a:t>
            </a:r>
            <a:r>
              <a:rPr lang="fr-CA" dirty="0" err="1">
                <a:cs typeface="Calibri"/>
              </a:rPr>
              <a:t>angry</a:t>
            </a:r>
            <a:r>
              <a:rPr lang="fr-CA" dirty="0">
                <a:cs typeface="Calibri"/>
              </a:rPr>
              <a:t> about the taxes. </a:t>
            </a:r>
            <a:r>
              <a:rPr lang="fr-CA" dirty="0" err="1">
                <a:cs typeface="Calibri"/>
              </a:rPr>
              <a:t>They</a:t>
            </a:r>
            <a:r>
              <a:rPr lang="fr-CA" dirty="0">
                <a:cs typeface="Calibri"/>
              </a:rPr>
              <a:t> </a:t>
            </a:r>
            <a:r>
              <a:rPr lang="fr-CA" dirty="0" err="1">
                <a:cs typeface="Calibri"/>
              </a:rPr>
              <a:t>denounced</a:t>
            </a:r>
            <a:r>
              <a:rPr lang="fr-CA" dirty="0">
                <a:cs typeface="Calibri"/>
              </a:rPr>
              <a:t> the situation in pamphlets and </a:t>
            </a:r>
            <a:r>
              <a:rPr lang="fr-CA" dirty="0" err="1">
                <a:cs typeface="Calibri"/>
              </a:rPr>
              <a:t>newspapers</a:t>
            </a:r>
            <a:r>
              <a:rPr lang="fr-CA" dirty="0">
                <a:cs typeface="Calibri"/>
              </a:rPr>
              <a:t>. Opposition groups </a:t>
            </a:r>
            <a:r>
              <a:rPr lang="fr-CA" dirty="0" err="1">
                <a:cs typeface="Calibri"/>
              </a:rPr>
              <a:t>were</a:t>
            </a:r>
            <a:r>
              <a:rPr lang="fr-CA" dirty="0">
                <a:cs typeface="Calibri"/>
              </a:rPr>
              <a:t> </a:t>
            </a:r>
            <a:r>
              <a:rPr lang="fr-CA" dirty="0" err="1">
                <a:cs typeface="Calibri"/>
              </a:rPr>
              <a:t>formed</a:t>
            </a:r>
            <a:r>
              <a:rPr lang="fr-CA" dirty="0">
                <a:cs typeface="Calibri"/>
              </a:rPr>
              <a:t>. One of </a:t>
            </a:r>
            <a:r>
              <a:rPr lang="fr-CA" dirty="0" err="1">
                <a:cs typeface="Calibri"/>
              </a:rPr>
              <a:t>these</a:t>
            </a:r>
            <a:r>
              <a:rPr lang="fr-CA" dirty="0">
                <a:cs typeface="Calibri"/>
              </a:rPr>
              <a:t> groups </a:t>
            </a:r>
            <a:r>
              <a:rPr lang="fr-CA" dirty="0" err="1">
                <a:cs typeface="Calibri"/>
              </a:rPr>
              <a:t>was</a:t>
            </a:r>
            <a:r>
              <a:rPr lang="fr-CA" dirty="0">
                <a:cs typeface="Calibri"/>
              </a:rPr>
              <a:t> the Boston Tea Party. July 16, 1773, a group of 50 people </a:t>
            </a:r>
            <a:r>
              <a:rPr lang="fr-CA" dirty="0" err="1">
                <a:cs typeface="Calibri"/>
              </a:rPr>
              <a:t>disguised</a:t>
            </a:r>
            <a:r>
              <a:rPr lang="fr-CA" dirty="0">
                <a:cs typeface="Calibri"/>
              </a:rPr>
              <a:t> </a:t>
            </a:r>
            <a:r>
              <a:rPr lang="fr-CA" dirty="0" err="1">
                <a:cs typeface="Calibri"/>
              </a:rPr>
              <a:t>themselves</a:t>
            </a:r>
            <a:r>
              <a:rPr lang="fr-CA" dirty="0">
                <a:cs typeface="Calibri"/>
              </a:rPr>
              <a:t> as Native </a:t>
            </a:r>
            <a:r>
              <a:rPr lang="fr-CA" dirty="0" err="1">
                <a:cs typeface="Calibri"/>
              </a:rPr>
              <a:t>Americans</a:t>
            </a:r>
            <a:r>
              <a:rPr lang="fr-CA" dirty="0">
                <a:cs typeface="Calibri"/>
              </a:rPr>
              <a:t> and </a:t>
            </a:r>
            <a:r>
              <a:rPr lang="fr-CA" dirty="0" err="1">
                <a:cs typeface="Calibri"/>
              </a:rPr>
              <a:t>threw</a:t>
            </a:r>
            <a:r>
              <a:rPr lang="fr-CA" dirty="0">
                <a:cs typeface="Calibri"/>
              </a:rPr>
              <a:t> a </a:t>
            </a:r>
            <a:r>
              <a:rPr lang="fr-CA" dirty="0" err="1">
                <a:cs typeface="Calibri"/>
              </a:rPr>
              <a:t>shipment</a:t>
            </a:r>
            <a:r>
              <a:rPr lang="fr-CA" dirty="0">
                <a:cs typeface="Calibri"/>
              </a:rPr>
              <a:t> of </a:t>
            </a:r>
            <a:r>
              <a:rPr lang="fr-CA" dirty="0" err="1">
                <a:cs typeface="Calibri"/>
              </a:rPr>
              <a:t>tea</a:t>
            </a:r>
            <a:r>
              <a:rPr lang="fr-CA" dirty="0">
                <a:cs typeface="Calibri"/>
              </a:rPr>
              <a:t> of the East </a:t>
            </a:r>
            <a:r>
              <a:rPr lang="fr-CA" dirty="0" err="1">
                <a:cs typeface="Calibri"/>
              </a:rPr>
              <a:t>India</a:t>
            </a:r>
            <a:r>
              <a:rPr lang="fr-CA" dirty="0">
                <a:cs typeface="Calibri"/>
              </a:rPr>
              <a:t> </a:t>
            </a:r>
            <a:r>
              <a:rPr lang="fr-CA" dirty="0" err="1">
                <a:cs typeface="Calibri"/>
              </a:rPr>
              <a:t>Company</a:t>
            </a:r>
            <a:r>
              <a:rPr lang="fr-CA" dirty="0">
                <a:cs typeface="Calibri"/>
              </a:rPr>
              <a:t> </a:t>
            </a:r>
            <a:r>
              <a:rPr lang="fr-CA" dirty="0" err="1">
                <a:cs typeface="Calibri"/>
              </a:rPr>
              <a:t>overboard</a:t>
            </a:r>
            <a:r>
              <a:rPr lang="fr-CA" dirty="0">
                <a:cs typeface="Calibri"/>
              </a:rPr>
              <a:t>. This </a:t>
            </a:r>
            <a:r>
              <a:rPr lang="fr-CA" dirty="0" err="1">
                <a:cs typeface="Calibri"/>
              </a:rPr>
              <a:t>was</a:t>
            </a:r>
            <a:r>
              <a:rPr lang="fr-CA" dirty="0">
                <a:cs typeface="Calibri"/>
              </a:rPr>
              <a:t> a pivotal moment in the tensions </a:t>
            </a:r>
            <a:r>
              <a:rPr lang="fr-CA" dirty="0" err="1">
                <a:cs typeface="Calibri"/>
              </a:rPr>
              <a:t>between</a:t>
            </a:r>
            <a:r>
              <a:rPr lang="fr-CA" dirty="0">
                <a:cs typeface="Calibri"/>
              </a:rPr>
              <a:t> the </a:t>
            </a:r>
            <a:r>
              <a:rPr lang="fr-CA" dirty="0" err="1">
                <a:cs typeface="Calibri"/>
              </a:rPr>
              <a:t>colonists</a:t>
            </a:r>
            <a:r>
              <a:rPr lang="fr-CA" dirty="0">
                <a:cs typeface="Calibri"/>
              </a:rPr>
              <a:t> and the English </a:t>
            </a:r>
            <a:r>
              <a:rPr lang="fr-CA" dirty="0" err="1">
                <a:cs typeface="Calibri"/>
              </a:rPr>
              <a:t>government</a:t>
            </a:r>
            <a:r>
              <a:rPr lang="fr-CA" dirty="0">
                <a:cs typeface="Calibri"/>
              </a:rPr>
              <a:t>. </a:t>
            </a:r>
            <a:endParaRPr lang="en-US" dirty="0">
              <a:cs typeface="Calibri"/>
            </a:endParaRPr>
          </a:p>
          <a:p>
            <a:pPr marL="171450" indent="-171450">
              <a:buFont typeface="Wingdings"/>
              <a:buChar char="q"/>
            </a:pPr>
            <a:r>
              <a:rPr lang="fr-CA" b="1" dirty="0" err="1">
                <a:cs typeface="Calibri"/>
              </a:rPr>
              <a:t>War</a:t>
            </a:r>
            <a:r>
              <a:rPr lang="fr-CA" b="1" dirty="0">
                <a:cs typeface="Calibri"/>
              </a:rPr>
              <a:t> of Independence: </a:t>
            </a:r>
            <a:r>
              <a:rPr lang="fr-CA" dirty="0">
                <a:cs typeface="Calibri"/>
              </a:rPr>
              <a:t>Tensions </a:t>
            </a:r>
            <a:r>
              <a:rPr lang="fr-CA" dirty="0" err="1">
                <a:cs typeface="Calibri"/>
              </a:rPr>
              <a:t>continued</a:t>
            </a:r>
            <a:r>
              <a:rPr lang="fr-CA" dirty="0">
                <a:cs typeface="Calibri"/>
              </a:rPr>
              <a:t> to </a:t>
            </a:r>
            <a:r>
              <a:rPr lang="fr-CA" dirty="0" err="1">
                <a:cs typeface="Calibri"/>
              </a:rPr>
              <a:t>moount</a:t>
            </a:r>
            <a:r>
              <a:rPr lang="fr-CA" dirty="0">
                <a:cs typeface="Calibri"/>
              </a:rPr>
              <a:t> </a:t>
            </a:r>
            <a:r>
              <a:rPr lang="fr-CA" dirty="0" err="1">
                <a:cs typeface="Calibri"/>
              </a:rPr>
              <a:t>between</a:t>
            </a:r>
            <a:r>
              <a:rPr lang="fr-CA" dirty="0">
                <a:cs typeface="Calibri"/>
              </a:rPr>
              <a:t> the American </a:t>
            </a:r>
            <a:r>
              <a:rPr lang="fr-CA" dirty="0" err="1">
                <a:cs typeface="Calibri"/>
              </a:rPr>
              <a:t>patriots</a:t>
            </a:r>
            <a:r>
              <a:rPr lang="fr-CA" dirty="0">
                <a:cs typeface="Calibri"/>
              </a:rPr>
              <a:t> and English </a:t>
            </a:r>
            <a:r>
              <a:rPr lang="fr-CA" dirty="0" err="1">
                <a:cs typeface="Calibri"/>
              </a:rPr>
              <a:t>rulers</a:t>
            </a:r>
            <a:r>
              <a:rPr lang="fr-CA" dirty="0">
                <a:cs typeface="Calibri"/>
              </a:rPr>
              <a:t>. It </a:t>
            </a:r>
            <a:r>
              <a:rPr lang="fr-CA" dirty="0" err="1">
                <a:cs typeface="Calibri"/>
              </a:rPr>
              <a:t>was</a:t>
            </a:r>
            <a:r>
              <a:rPr lang="fr-CA" dirty="0">
                <a:cs typeface="Calibri"/>
              </a:rPr>
              <a:t> on April 19,1775, </a:t>
            </a:r>
            <a:r>
              <a:rPr lang="fr-CA" dirty="0" err="1">
                <a:cs typeface="Calibri"/>
              </a:rPr>
              <a:t>during</a:t>
            </a:r>
            <a:r>
              <a:rPr lang="fr-CA" dirty="0">
                <a:cs typeface="Calibri"/>
              </a:rPr>
              <a:t> the Battle of Concord and Lexington, </a:t>
            </a:r>
            <a:r>
              <a:rPr lang="fr-CA" dirty="0" err="1">
                <a:cs typeface="Calibri"/>
              </a:rPr>
              <a:t>that</a:t>
            </a:r>
            <a:r>
              <a:rPr lang="fr-CA" dirty="0">
                <a:cs typeface="Calibri"/>
              </a:rPr>
              <a:t> the first shots </a:t>
            </a:r>
            <a:r>
              <a:rPr lang="fr-CA" dirty="0" err="1">
                <a:cs typeface="Calibri"/>
              </a:rPr>
              <a:t>were</a:t>
            </a:r>
            <a:r>
              <a:rPr lang="fr-CA" dirty="0">
                <a:cs typeface="Calibri"/>
              </a:rPr>
              <a:t> </a:t>
            </a:r>
            <a:r>
              <a:rPr lang="fr-CA" dirty="0" err="1">
                <a:cs typeface="Calibri"/>
              </a:rPr>
              <a:t>fired</a:t>
            </a:r>
            <a:r>
              <a:rPr lang="fr-CA" dirty="0">
                <a:cs typeface="Calibri"/>
              </a:rPr>
              <a:t>. On March 17, 1776, the British </a:t>
            </a:r>
            <a:r>
              <a:rPr lang="fr-CA" dirty="0" err="1">
                <a:cs typeface="Calibri"/>
              </a:rPr>
              <a:t>retreated</a:t>
            </a:r>
            <a:r>
              <a:rPr lang="fr-CA" dirty="0">
                <a:cs typeface="Calibri"/>
              </a:rPr>
              <a:t> </a:t>
            </a:r>
            <a:r>
              <a:rPr lang="fr-CA" dirty="0" err="1">
                <a:cs typeface="Calibri"/>
              </a:rPr>
              <a:t>from</a:t>
            </a:r>
            <a:r>
              <a:rPr lang="fr-CA" dirty="0">
                <a:cs typeface="Calibri"/>
              </a:rPr>
              <a:t> Boston. The </a:t>
            </a:r>
            <a:r>
              <a:rPr lang="fr-CA" dirty="0" err="1">
                <a:cs typeface="Calibri"/>
              </a:rPr>
              <a:t>war</a:t>
            </a:r>
            <a:r>
              <a:rPr lang="fr-CA" dirty="0">
                <a:cs typeface="Calibri"/>
              </a:rPr>
              <a:t> </a:t>
            </a:r>
            <a:r>
              <a:rPr lang="fr-CA" dirty="0" err="1">
                <a:cs typeface="Calibri"/>
              </a:rPr>
              <a:t>officially</a:t>
            </a:r>
            <a:r>
              <a:rPr lang="fr-CA" dirty="0">
                <a:cs typeface="Calibri"/>
              </a:rPr>
              <a:t> </a:t>
            </a:r>
            <a:r>
              <a:rPr lang="fr-CA" dirty="0" err="1">
                <a:cs typeface="Calibri"/>
              </a:rPr>
              <a:t>ended</a:t>
            </a:r>
            <a:r>
              <a:rPr lang="fr-CA" dirty="0">
                <a:cs typeface="Calibri"/>
              </a:rPr>
              <a:t> on </a:t>
            </a:r>
            <a:r>
              <a:rPr lang="fr-CA" dirty="0" err="1">
                <a:cs typeface="Calibri"/>
              </a:rPr>
              <a:t>September</a:t>
            </a:r>
            <a:r>
              <a:rPr lang="fr-CA" dirty="0">
                <a:cs typeface="Calibri"/>
              </a:rPr>
              <a:t> 3, 1983 </a:t>
            </a:r>
            <a:r>
              <a:rPr lang="fr-CA" dirty="0" err="1">
                <a:cs typeface="Calibri"/>
              </a:rPr>
              <a:t>with</a:t>
            </a:r>
            <a:r>
              <a:rPr lang="fr-CA" dirty="0">
                <a:cs typeface="Calibri"/>
              </a:rPr>
              <a:t> the </a:t>
            </a:r>
            <a:r>
              <a:rPr lang="fr-CA" dirty="0" err="1">
                <a:cs typeface="Calibri"/>
              </a:rPr>
              <a:t>Treaty</a:t>
            </a:r>
            <a:r>
              <a:rPr lang="fr-CA" dirty="0">
                <a:cs typeface="Calibri"/>
              </a:rPr>
              <a:t> of Paris, </a:t>
            </a:r>
            <a:r>
              <a:rPr lang="fr-CA" dirty="0" err="1">
                <a:cs typeface="Calibri"/>
              </a:rPr>
              <a:t>which</a:t>
            </a:r>
            <a:r>
              <a:rPr lang="fr-CA" dirty="0">
                <a:cs typeface="Calibri"/>
              </a:rPr>
              <a:t> </a:t>
            </a:r>
            <a:r>
              <a:rPr lang="fr-CA" dirty="0" err="1">
                <a:cs typeface="Calibri"/>
              </a:rPr>
              <a:t>recognized</a:t>
            </a:r>
            <a:r>
              <a:rPr lang="fr-CA" dirty="0">
                <a:cs typeface="Calibri"/>
              </a:rPr>
              <a:t> the </a:t>
            </a:r>
            <a:r>
              <a:rPr lang="fr-CA" dirty="0" err="1">
                <a:cs typeface="Calibri"/>
              </a:rPr>
              <a:t>independence</a:t>
            </a:r>
            <a:r>
              <a:rPr lang="fr-CA" dirty="0">
                <a:cs typeface="Calibri"/>
              </a:rPr>
              <a:t> of the United States. </a:t>
            </a:r>
          </a:p>
          <a:p>
            <a:pPr marL="171450" indent="-171450">
              <a:buFont typeface="Wingdings"/>
              <a:buChar char="q"/>
            </a:pPr>
            <a:r>
              <a:rPr lang="fr-CA" b="1" dirty="0" err="1">
                <a:cs typeface="Calibri"/>
              </a:rPr>
              <a:t>Declaration</a:t>
            </a:r>
            <a:r>
              <a:rPr lang="fr-CA" b="1" dirty="0">
                <a:cs typeface="Calibri"/>
              </a:rPr>
              <a:t> of Independence: </a:t>
            </a:r>
            <a:r>
              <a:rPr lang="fr-CA" dirty="0">
                <a:cs typeface="Calibri"/>
              </a:rPr>
              <a:t>Just one </a:t>
            </a:r>
            <a:r>
              <a:rPr lang="fr-CA" dirty="0" err="1">
                <a:cs typeface="Calibri"/>
              </a:rPr>
              <a:t>year</a:t>
            </a:r>
            <a:r>
              <a:rPr lang="fr-CA" dirty="0">
                <a:cs typeface="Calibri"/>
              </a:rPr>
              <a:t> </a:t>
            </a:r>
            <a:r>
              <a:rPr lang="fr-CA" dirty="0" err="1">
                <a:cs typeface="Calibri"/>
              </a:rPr>
              <a:t>after</a:t>
            </a:r>
            <a:r>
              <a:rPr lang="fr-CA" dirty="0">
                <a:cs typeface="Calibri"/>
              </a:rPr>
              <a:t> the first shots </a:t>
            </a:r>
            <a:r>
              <a:rPr lang="fr-CA" dirty="0" err="1">
                <a:cs typeface="Calibri"/>
              </a:rPr>
              <a:t>were</a:t>
            </a:r>
            <a:r>
              <a:rPr lang="fr-CA" dirty="0">
                <a:cs typeface="Calibri"/>
              </a:rPr>
              <a:t> </a:t>
            </a:r>
            <a:r>
              <a:rPr lang="fr-CA" dirty="0" err="1">
                <a:cs typeface="Calibri"/>
              </a:rPr>
              <a:t>fired</a:t>
            </a:r>
            <a:r>
              <a:rPr lang="fr-CA" dirty="0">
                <a:cs typeface="Calibri"/>
              </a:rPr>
              <a:t>, the </a:t>
            </a:r>
            <a:r>
              <a:rPr lang="fr-CA" dirty="0" err="1">
                <a:cs typeface="Calibri"/>
              </a:rPr>
              <a:t>Congress</a:t>
            </a:r>
            <a:r>
              <a:rPr lang="fr-CA" dirty="0">
                <a:cs typeface="Calibri"/>
              </a:rPr>
              <a:t> </a:t>
            </a:r>
            <a:r>
              <a:rPr lang="fr-CA" dirty="0" err="1">
                <a:cs typeface="Calibri"/>
              </a:rPr>
              <a:t>adopted</a:t>
            </a:r>
            <a:r>
              <a:rPr lang="fr-CA" dirty="0">
                <a:cs typeface="Calibri"/>
              </a:rPr>
              <a:t> the </a:t>
            </a:r>
            <a:r>
              <a:rPr lang="fr-CA" dirty="0" err="1">
                <a:cs typeface="Calibri"/>
              </a:rPr>
              <a:t>Declaration</a:t>
            </a:r>
            <a:r>
              <a:rPr lang="fr-CA" dirty="0">
                <a:cs typeface="Calibri"/>
              </a:rPr>
              <a:t> of Independence. It </a:t>
            </a:r>
            <a:r>
              <a:rPr lang="fr-CA" dirty="0" err="1">
                <a:cs typeface="Calibri"/>
              </a:rPr>
              <a:t>was</a:t>
            </a:r>
            <a:r>
              <a:rPr lang="fr-CA" dirty="0">
                <a:cs typeface="Calibri"/>
              </a:rPr>
              <a:t> at </a:t>
            </a:r>
            <a:r>
              <a:rPr lang="fr-CA" dirty="0" err="1">
                <a:cs typeface="Calibri"/>
              </a:rPr>
              <a:t>this</a:t>
            </a:r>
            <a:r>
              <a:rPr lang="fr-CA" dirty="0">
                <a:cs typeface="Calibri"/>
              </a:rPr>
              <a:t> point </a:t>
            </a:r>
            <a:r>
              <a:rPr lang="fr-CA" dirty="0" err="1">
                <a:cs typeface="Calibri"/>
              </a:rPr>
              <a:t>that</a:t>
            </a:r>
            <a:r>
              <a:rPr lang="fr-CA" dirty="0">
                <a:cs typeface="Calibri"/>
              </a:rPr>
              <a:t> the U.S. </a:t>
            </a:r>
            <a:r>
              <a:rPr lang="fr-CA" dirty="0" err="1">
                <a:cs typeface="Calibri"/>
              </a:rPr>
              <a:t>was</a:t>
            </a:r>
            <a:r>
              <a:rPr lang="fr-CA" dirty="0">
                <a:cs typeface="Calibri"/>
              </a:rPr>
              <a:t> </a:t>
            </a:r>
            <a:r>
              <a:rPr lang="fr-CA" dirty="0" err="1">
                <a:cs typeface="Calibri"/>
              </a:rPr>
              <a:t>considered</a:t>
            </a:r>
            <a:r>
              <a:rPr lang="fr-CA" dirty="0">
                <a:cs typeface="Calibri"/>
              </a:rPr>
              <a:t> an </a:t>
            </a:r>
            <a:r>
              <a:rPr lang="fr-CA" dirty="0" err="1">
                <a:cs typeface="Calibri"/>
              </a:rPr>
              <a:t>independent</a:t>
            </a:r>
            <a:r>
              <a:rPr lang="fr-CA" dirty="0">
                <a:cs typeface="Calibri"/>
              </a:rPr>
              <a:t> country. </a:t>
            </a:r>
          </a:p>
          <a:p>
            <a:pPr marL="171450" indent="-171450">
              <a:buFont typeface="Wingdings"/>
              <a:buChar char="q"/>
            </a:pPr>
            <a:r>
              <a:rPr lang="fr-CA" b="1" dirty="0">
                <a:cs typeface="Calibri"/>
              </a:rPr>
              <a:t>American Constitution </a:t>
            </a:r>
            <a:r>
              <a:rPr lang="fr-CA" b="1" dirty="0" err="1">
                <a:cs typeface="Calibri"/>
              </a:rPr>
              <a:t>comes</a:t>
            </a:r>
            <a:r>
              <a:rPr lang="fr-CA" b="1" dirty="0">
                <a:cs typeface="Calibri"/>
              </a:rPr>
              <a:t> </a:t>
            </a:r>
            <a:r>
              <a:rPr lang="fr-CA" b="1" dirty="0" err="1">
                <a:cs typeface="Calibri"/>
              </a:rPr>
              <a:t>into</a:t>
            </a:r>
            <a:r>
              <a:rPr lang="fr-CA" b="1" dirty="0">
                <a:cs typeface="Calibri"/>
              </a:rPr>
              <a:t> force</a:t>
            </a:r>
            <a:r>
              <a:rPr lang="fr-CA" dirty="0">
                <a:cs typeface="Calibri"/>
              </a:rPr>
              <a:t>: The first </a:t>
            </a:r>
            <a:r>
              <a:rPr lang="fr-CA" dirty="0" err="1">
                <a:cs typeface="Calibri"/>
              </a:rPr>
              <a:t>years</a:t>
            </a:r>
            <a:r>
              <a:rPr lang="fr-CA" dirty="0">
                <a:cs typeface="Calibri"/>
              </a:rPr>
              <a:t> of the United States as an </a:t>
            </a:r>
            <a:r>
              <a:rPr lang="fr-CA" dirty="0" err="1">
                <a:cs typeface="Calibri"/>
              </a:rPr>
              <a:t>independent</a:t>
            </a:r>
            <a:r>
              <a:rPr lang="fr-CA" dirty="0">
                <a:cs typeface="Calibri"/>
              </a:rPr>
              <a:t> country </a:t>
            </a:r>
            <a:r>
              <a:rPr lang="fr-CA" dirty="0" err="1">
                <a:cs typeface="Calibri"/>
              </a:rPr>
              <a:t>were</a:t>
            </a:r>
            <a:r>
              <a:rPr lang="fr-CA" dirty="0">
                <a:cs typeface="Calibri"/>
              </a:rPr>
              <a:t> </a:t>
            </a:r>
            <a:r>
              <a:rPr lang="fr-CA" dirty="0" err="1">
                <a:cs typeface="Calibri"/>
              </a:rPr>
              <a:t>marked</a:t>
            </a:r>
            <a:r>
              <a:rPr lang="fr-CA" dirty="0">
                <a:cs typeface="Calibri"/>
              </a:rPr>
              <a:t> by </a:t>
            </a:r>
            <a:r>
              <a:rPr lang="fr-CA" dirty="0" err="1">
                <a:cs typeface="Calibri"/>
              </a:rPr>
              <a:t>tenstions</a:t>
            </a:r>
            <a:r>
              <a:rPr lang="fr-CA" dirty="0">
                <a:cs typeface="Calibri"/>
              </a:rPr>
              <a:t> </a:t>
            </a:r>
            <a:r>
              <a:rPr lang="fr-CA" dirty="0" err="1">
                <a:cs typeface="Calibri"/>
              </a:rPr>
              <a:t>between</a:t>
            </a:r>
            <a:r>
              <a:rPr lang="fr-CA" dirty="0">
                <a:cs typeface="Calibri"/>
              </a:rPr>
              <a:t> the states </a:t>
            </a:r>
            <a:r>
              <a:rPr lang="fr-CA" dirty="0" err="1">
                <a:cs typeface="Calibri"/>
              </a:rPr>
              <a:t>because</a:t>
            </a:r>
            <a:r>
              <a:rPr lang="fr-CA" dirty="0">
                <a:cs typeface="Calibri"/>
              </a:rPr>
              <a:t> the central </a:t>
            </a:r>
            <a:r>
              <a:rPr lang="fr-CA" dirty="0" err="1">
                <a:cs typeface="Calibri"/>
              </a:rPr>
              <a:t>federal</a:t>
            </a:r>
            <a:r>
              <a:rPr lang="fr-CA" dirty="0">
                <a:cs typeface="Calibri"/>
              </a:rPr>
              <a:t> </a:t>
            </a:r>
            <a:r>
              <a:rPr lang="fr-CA" dirty="0" err="1">
                <a:cs typeface="Calibri"/>
              </a:rPr>
              <a:t>government</a:t>
            </a:r>
            <a:r>
              <a:rPr lang="fr-CA" dirty="0">
                <a:cs typeface="Calibri"/>
              </a:rPr>
              <a:t> </a:t>
            </a:r>
            <a:r>
              <a:rPr lang="fr-CA" dirty="0" err="1">
                <a:cs typeface="Calibri"/>
              </a:rPr>
              <a:t>had</a:t>
            </a:r>
            <a:r>
              <a:rPr lang="fr-CA" dirty="0">
                <a:cs typeface="Calibri"/>
              </a:rPr>
              <a:t> </a:t>
            </a:r>
            <a:r>
              <a:rPr lang="fr-CA" dirty="0" err="1">
                <a:cs typeface="Calibri"/>
              </a:rPr>
              <a:t>little</a:t>
            </a:r>
            <a:r>
              <a:rPr lang="fr-CA" dirty="0">
                <a:cs typeface="Calibri"/>
              </a:rPr>
              <a:t> </a:t>
            </a:r>
            <a:r>
              <a:rPr lang="fr-CA" dirty="0" err="1">
                <a:cs typeface="Calibri"/>
              </a:rPr>
              <a:t>authority</a:t>
            </a:r>
            <a:r>
              <a:rPr lang="fr-CA" dirty="0">
                <a:cs typeface="Calibri"/>
              </a:rPr>
              <a:t> over the states. The </a:t>
            </a:r>
            <a:r>
              <a:rPr lang="fr-CA" dirty="0" err="1">
                <a:cs typeface="Calibri"/>
              </a:rPr>
              <a:t>Congress</a:t>
            </a:r>
            <a:r>
              <a:rPr lang="fr-CA" dirty="0">
                <a:cs typeface="Calibri"/>
              </a:rPr>
              <a:t> </a:t>
            </a:r>
            <a:r>
              <a:rPr lang="fr-CA" dirty="0" err="1">
                <a:cs typeface="Calibri"/>
              </a:rPr>
              <a:t>held</a:t>
            </a:r>
            <a:r>
              <a:rPr lang="fr-CA" dirty="0">
                <a:cs typeface="Calibri"/>
              </a:rPr>
              <a:t> a </a:t>
            </a:r>
            <a:r>
              <a:rPr lang="fr-CA" dirty="0" err="1">
                <a:cs typeface="Calibri"/>
              </a:rPr>
              <a:t>constitutional</a:t>
            </a:r>
            <a:r>
              <a:rPr lang="fr-CA" dirty="0">
                <a:cs typeface="Calibri"/>
              </a:rPr>
              <a:t> convention in 1787 to </a:t>
            </a:r>
            <a:r>
              <a:rPr lang="fr-CA" dirty="0" err="1">
                <a:cs typeface="Calibri"/>
              </a:rPr>
              <a:t>create</a:t>
            </a:r>
            <a:r>
              <a:rPr lang="fr-CA" dirty="0">
                <a:cs typeface="Calibri"/>
              </a:rPr>
              <a:t> a constitution for the United States. This constitution </a:t>
            </a:r>
            <a:r>
              <a:rPr lang="fr-CA" dirty="0" err="1">
                <a:cs typeface="Calibri"/>
              </a:rPr>
              <a:t>created</a:t>
            </a:r>
            <a:r>
              <a:rPr lang="fr-CA" dirty="0">
                <a:cs typeface="Calibri"/>
              </a:rPr>
              <a:t> a </a:t>
            </a:r>
            <a:r>
              <a:rPr lang="fr-CA" dirty="0" err="1">
                <a:cs typeface="Calibri"/>
              </a:rPr>
              <a:t>stronger</a:t>
            </a:r>
            <a:r>
              <a:rPr lang="fr-CA" dirty="0">
                <a:cs typeface="Calibri"/>
              </a:rPr>
              <a:t> </a:t>
            </a:r>
            <a:r>
              <a:rPr lang="fr-CA" dirty="0" err="1">
                <a:cs typeface="Calibri"/>
              </a:rPr>
              <a:t>federal</a:t>
            </a:r>
            <a:r>
              <a:rPr lang="fr-CA" dirty="0">
                <a:cs typeface="Calibri"/>
              </a:rPr>
              <a:t> </a:t>
            </a:r>
            <a:r>
              <a:rPr lang="fr-CA" dirty="0" err="1">
                <a:cs typeface="Calibri"/>
              </a:rPr>
              <a:t>government</a:t>
            </a:r>
            <a:r>
              <a:rPr lang="fr-CA" dirty="0">
                <a:cs typeface="Calibri"/>
              </a:rPr>
              <a:t> and a </a:t>
            </a:r>
            <a:r>
              <a:rPr lang="fr-CA" dirty="0" err="1">
                <a:cs typeface="Calibri"/>
              </a:rPr>
              <a:t>clear</a:t>
            </a:r>
            <a:r>
              <a:rPr lang="fr-CA" dirty="0">
                <a:cs typeface="Calibri"/>
              </a:rPr>
              <a:t> </a:t>
            </a:r>
            <a:r>
              <a:rPr lang="fr-CA" dirty="0" err="1">
                <a:cs typeface="Calibri"/>
              </a:rPr>
              <a:t>separation</a:t>
            </a:r>
            <a:r>
              <a:rPr lang="fr-CA" dirty="0">
                <a:cs typeface="Calibri"/>
              </a:rPr>
              <a:t> of the </a:t>
            </a:r>
            <a:r>
              <a:rPr lang="fr-CA" dirty="0" err="1">
                <a:cs typeface="Calibri"/>
              </a:rPr>
              <a:t>three</a:t>
            </a:r>
            <a:r>
              <a:rPr lang="fr-CA" dirty="0">
                <a:cs typeface="Calibri"/>
              </a:rPr>
              <a:t> branches of </a:t>
            </a:r>
            <a:r>
              <a:rPr lang="fr-CA" dirty="0" err="1">
                <a:cs typeface="Calibri"/>
              </a:rPr>
              <a:t>government</a:t>
            </a:r>
            <a:r>
              <a:rPr lang="fr-CA" dirty="0">
                <a:cs typeface="Calibri"/>
              </a:rPr>
              <a:t>. </a:t>
            </a:r>
            <a:endParaRPr lang="fr-CA" dirty="0"/>
          </a:p>
          <a:p>
            <a:pPr>
              <a:buFont typeface="Wingdings" panose="05000000000000000000" pitchFamily="2" charset="2"/>
            </a:pPr>
            <a:endParaRPr lang="fr-CA" dirty="0"/>
          </a:p>
          <a:p>
            <a:r>
              <a:rPr lang="fr-CA" b="1" noProof="0" dirty="0"/>
              <a:t>Sources</a:t>
            </a:r>
            <a:r>
              <a:rPr lang="fr-CA" noProof="0" dirty="0"/>
              <a:t> :</a:t>
            </a:r>
            <a:r>
              <a:rPr lang="fr-CA" dirty="0"/>
              <a:t> </a:t>
            </a:r>
            <a:endParaRPr lang="fr-CA" noProof="0" dirty="0">
              <a:cs typeface="Calibri"/>
            </a:endParaRPr>
          </a:p>
          <a:p>
            <a:pPr marL="171450" indent="-171450">
              <a:buFont typeface="Arial" panose="020B0604020202020204" pitchFamily="34" charset="0"/>
              <a:buChar char="•"/>
            </a:pPr>
            <a:r>
              <a:rPr lang="fr-CA" dirty="0">
                <a:cs typeface="Calibri"/>
              </a:rPr>
              <a:t>The Canadian </a:t>
            </a:r>
            <a:r>
              <a:rPr lang="fr-CA" dirty="0" err="1">
                <a:cs typeface="Calibri"/>
              </a:rPr>
              <a:t>Encyclopedia</a:t>
            </a:r>
            <a:r>
              <a:rPr lang="fr-CA" dirty="0">
                <a:cs typeface="Calibri"/>
              </a:rPr>
              <a:t>, </a:t>
            </a:r>
            <a:r>
              <a:rPr lang="fr-CA" i="1" dirty="0">
                <a:cs typeface="Calibri"/>
              </a:rPr>
              <a:t>The Seven </a:t>
            </a:r>
            <a:r>
              <a:rPr lang="fr-CA" i="1" dirty="0" err="1">
                <a:cs typeface="Calibri"/>
              </a:rPr>
              <a:t>Years</a:t>
            </a:r>
            <a:r>
              <a:rPr lang="fr-CA" i="1" dirty="0">
                <a:cs typeface="Calibri"/>
              </a:rPr>
              <a:t>’ </a:t>
            </a:r>
            <a:r>
              <a:rPr lang="fr-CA" i="1" dirty="0" err="1">
                <a:cs typeface="Calibri"/>
              </a:rPr>
              <a:t>War</a:t>
            </a:r>
            <a:r>
              <a:rPr lang="fr-CA" dirty="0">
                <a:cs typeface="Calibri"/>
              </a:rPr>
              <a:t>, </a:t>
            </a:r>
            <a:r>
              <a:rPr lang="fr-CA" dirty="0">
                <a:hlinkClick r:id="rId3"/>
              </a:rPr>
              <a:t>https://www.thecanadianencyclopedia.ca/en/article/guerre-de-sept-ans</a:t>
            </a:r>
            <a:r>
              <a:rPr lang="fr-CA" dirty="0"/>
              <a:t>, (</a:t>
            </a:r>
            <a:r>
              <a:rPr lang="fr-CA" dirty="0" err="1"/>
              <a:t>Consulted</a:t>
            </a:r>
            <a:r>
              <a:rPr lang="fr-CA" dirty="0"/>
              <a:t> </a:t>
            </a:r>
            <a:r>
              <a:rPr lang="fr-CA" dirty="0" err="1"/>
              <a:t>January</a:t>
            </a:r>
            <a:r>
              <a:rPr lang="fr-CA" dirty="0"/>
              <a:t> 26, 2021)</a:t>
            </a:r>
            <a:endParaRPr lang="fr-CA" noProof="0" dirty="0">
              <a:cs typeface="Calibri"/>
            </a:endParaRPr>
          </a:p>
          <a:p>
            <a:pPr marL="171450" indent="-171450">
              <a:buFont typeface="Arial" panose="020B0604020202020204" pitchFamily="34" charset="0"/>
              <a:buChar char="•"/>
              <a:defRPr/>
            </a:pPr>
            <a:r>
              <a:rPr lang="fr-CA" dirty="0">
                <a:cs typeface="Calibri"/>
              </a:rPr>
              <a:t>Oxford </a:t>
            </a:r>
            <a:r>
              <a:rPr lang="fr-CA" dirty="0" err="1">
                <a:cs typeface="Calibri"/>
              </a:rPr>
              <a:t>Research</a:t>
            </a:r>
            <a:r>
              <a:rPr lang="fr-CA" dirty="0">
                <a:cs typeface="Calibri"/>
              </a:rPr>
              <a:t> </a:t>
            </a:r>
            <a:r>
              <a:rPr lang="fr-CA" dirty="0" err="1">
                <a:cs typeface="Calibri"/>
              </a:rPr>
              <a:t>Encyclopedias</a:t>
            </a:r>
            <a:r>
              <a:rPr lang="fr-CA" dirty="0">
                <a:cs typeface="Calibri"/>
              </a:rPr>
              <a:t>, American </a:t>
            </a:r>
            <a:r>
              <a:rPr lang="fr-CA" dirty="0" err="1">
                <a:cs typeface="Calibri"/>
              </a:rPr>
              <a:t>History</a:t>
            </a:r>
            <a:r>
              <a:rPr lang="fr-CA" i="1" dirty="0">
                <a:cs typeface="Calibri"/>
              </a:rPr>
              <a:t>, </a:t>
            </a:r>
            <a:r>
              <a:rPr lang="fr-CA" i="1" dirty="0" err="1">
                <a:cs typeface="Calibri"/>
              </a:rPr>
              <a:t>Print</a:t>
            </a:r>
            <a:r>
              <a:rPr lang="fr-CA" i="1" dirty="0">
                <a:cs typeface="Calibri"/>
              </a:rPr>
              <a:t>, the </a:t>
            </a:r>
            <a:r>
              <a:rPr lang="fr-CA" i="1" dirty="0" err="1">
                <a:cs typeface="Calibri"/>
              </a:rPr>
              <a:t>Press</a:t>
            </a:r>
            <a:r>
              <a:rPr lang="fr-CA" i="1" dirty="0">
                <a:cs typeface="Calibri"/>
              </a:rPr>
              <a:t>, and the American </a:t>
            </a:r>
            <a:r>
              <a:rPr lang="fr-CA" i="1" dirty="0" err="1">
                <a:cs typeface="Calibri"/>
              </a:rPr>
              <a:t>Revolution</a:t>
            </a:r>
            <a:endParaRPr lang="fr-CA" i="1" noProof="0" dirty="0"/>
          </a:p>
          <a:p>
            <a:pPr marL="171450" indent="-171450">
              <a:buFont typeface="Arial" panose="020B0604020202020204" pitchFamily="34" charset="0"/>
              <a:buChar char="•"/>
            </a:pPr>
            <a:r>
              <a:rPr lang="fr-CA" dirty="0"/>
              <a:t>Lillian Goldman Law Library Online, </a:t>
            </a:r>
            <a:r>
              <a:rPr lang="fr-CA" i="1" dirty="0"/>
              <a:t>Great </a:t>
            </a:r>
            <a:r>
              <a:rPr lang="fr-CA" i="1" dirty="0" err="1"/>
              <a:t>Britian</a:t>
            </a:r>
            <a:r>
              <a:rPr lang="fr-CA" i="1" dirty="0"/>
              <a:t> : </a:t>
            </a:r>
            <a:r>
              <a:rPr lang="fr-CA" i="1" dirty="0" err="1"/>
              <a:t>Parliament</a:t>
            </a:r>
            <a:r>
              <a:rPr lang="fr-CA" i="1" dirty="0"/>
              <a:t> - The Townshend </a:t>
            </a:r>
            <a:r>
              <a:rPr lang="fr-CA" i="1" dirty="0" err="1"/>
              <a:t>Act</a:t>
            </a:r>
            <a:r>
              <a:rPr lang="fr-CA" i="1" dirty="0"/>
              <a:t>, </a:t>
            </a:r>
            <a:r>
              <a:rPr lang="fr-CA" i="1" dirty="0" err="1"/>
              <a:t>November</a:t>
            </a:r>
            <a:r>
              <a:rPr lang="fr-CA" i="1" dirty="0"/>
              <a:t> 20, 1767, </a:t>
            </a:r>
            <a:r>
              <a:rPr lang="fr-CA" dirty="0">
                <a:hlinkClick r:id="rId4"/>
              </a:rPr>
              <a:t>https://avalon.law.yale.edu/18th_century/townsend_act_1767.asp</a:t>
            </a:r>
            <a:r>
              <a:rPr lang="fr-CA" dirty="0"/>
              <a:t>  (</a:t>
            </a:r>
            <a:r>
              <a:rPr lang="fr-CA" dirty="0" err="1"/>
              <a:t>Consulted</a:t>
            </a:r>
            <a:r>
              <a:rPr lang="fr-CA" dirty="0"/>
              <a:t> </a:t>
            </a:r>
            <a:r>
              <a:rPr lang="fr-CA" dirty="0" err="1"/>
              <a:t>January</a:t>
            </a:r>
            <a:r>
              <a:rPr lang="fr-CA" dirty="0"/>
              <a:t> 26, 2021)</a:t>
            </a:r>
            <a:endParaRPr lang="fr-CA" i="1" noProof="0" dirty="0">
              <a:cs typeface="Calibri" panose="020F0502020204030204"/>
            </a:endParaRPr>
          </a:p>
          <a:p>
            <a:pPr marL="171450" indent="-171450">
              <a:buFont typeface="Arial" panose="020B0604020202020204" pitchFamily="34" charset="0"/>
              <a:buChar char="•"/>
            </a:pPr>
            <a:endParaRPr lang="fr-CA"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4</a:t>
            </a:fld>
            <a:endParaRPr lang="fr-CA"/>
          </a:p>
        </p:txBody>
      </p:sp>
    </p:spTree>
    <p:extLst>
      <p:ext uri="{BB962C8B-B14F-4D97-AF65-F5344CB8AC3E}">
        <p14:creationId xmlns:p14="http://schemas.microsoft.com/office/powerpoint/2010/main" val="199136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dirty="0">
                <a:latin typeface="Arial" panose="020B0604020202020204" pitchFamily="34" charset="0"/>
                <a:ea typeface="Times New Roman" panose="02020603050405020304" pitchFamily="18" charset="0"/>
                <a:cs typeface="Arial" panose="020B0604020202020204" pitchFamily="34" charset="0"/>
              </a:rPr>
              <a:t>INFORMATION FOR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States are made up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branches for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applying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interpreting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We’ll</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look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each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separately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0" indent="0" defTabSz="971057">
              <a:buFont typeface="Wingdings" panose="05000000000000000000" pitchFamily="2" charset="2"/>
              <a:buNone/>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This concept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was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introduced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for the first time by the philosopher Montesquieu,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who</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separation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powers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as 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counter</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absolutism</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understand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branches, 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powers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think</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 team sport like hockey. The slides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that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follow use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pictograms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help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make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comparaison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between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creation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 hockey match. </a:t>
            </a:r>
            <a:r>
              <a:rPr lang="fr-CA" sz="18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defTabSz="971057">
              <a:defRPr/>
            </a:pPr>
            <a:endParaRPr lang="fr-CA"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000" b="1" dirty="0">
                <a:solidFill>
                  <a:prstClr val="black"/>
                </a:solidFill>
                <a:latin typeface="Arial" panose="020B0604020202020204" pitchFamily="34" charset="0"/>
                <a:ea typeface="Calibri" panose="020F0502020204030204" pitchFamily="34" charset="0"/>
                <a:cs typeface="Arial" panose="020B0604020202020204" pitchFamily="34" charset="0"/>
              </a:rPr>
              <a:t>SOURCES</a:t>
            </a:r>
            <a:endParaRPr lang="fr-CA" sz="1000" b="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6</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Éditions Yvon Blais, Cowansville, 2014, par. II.131, II.76, VI-2.22 and VI-2.23 </a:t>
            </a:r>
          </a:p>
          <a:p>
            <a:pPr marL="182073" marR="0" lvl="0" indent="-182073" algn="l" defTabSz="971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dirty="0">
                <a:latin typeface="Arial" panose="020B0604020202020204" pitchFamily="34" charset="0"/>
                <a:ea typeface="Calibri" panose="020F0502020204030204" pitchFamily="34" charset="0"/>
                <a:cs typeface="Arial" panose="020B0604020202020204" pitchFamily="34" charset="0"/>
              </a:rPr>
              <a:t>Nicole DUPLÉ, </a:t>
            </a:r>
            <a:r>
              <a:rPr lang="fr-CA" sz="1000" i="1" dirty="0">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latin typeface="Arial" panose="020B0604020202020204" pitchFamily="34" charset="0"/>
                <a:ea typeface="Calibri" panose="020F0502020204030204" pitchFamily="34" charset="0"/>
                <a:cs typeface="Arial" panose="020B0604020202020204" pitchFamily="34" charset="0"/>
              </a:rPr>
              <a:t>, 3</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Wilson et Lafleur, Montréal, 2014, p.53</a:t>
            </a:r>
            <a:endParaRPr lang="fr-CA"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Nicole DUPLÉ,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3</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Wilson et Lafleur, Montréal, 2014, p.55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last </a:t>
            </a:r>
            <a:r>
              <a:rPr lang="fr-CA" sz="1000" i="1" dirty="0" err="1">
                <a:solidFill>
                  <a:prstClr val="black"/>
                </a:solidFill>
                <a:latin typeface="Arial" panose="020B0604020202020204" pitchFamily="34" charset="0"/>
                <a:ea typeface="Calibri" panose="020F0502020204030204" pitchFamily="34" charset="0"/>
                <a:cs typeface="Arial" panose="020B0604020202020204" pitchFamily="34" charset="0"/>
              </a:rPr>
              <a:t>paragraph</a:t>
            </a:r>
            <a:endPar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Encyclopédie Larousse, </a:t>
            </a:r>
            <a:r>
              <a:rPr lang="fr-CA" sz="1000" i="1" dirty="0">
                <a:latin typeface="Arial" panose="020B0604020202020204" pitchFamily="34" charset="0"/>
                <a:ea typeface="Calibri" panose="020F0502020204030204" pitchFamily="34" charset="0"/>
                <a:cs typeface="Arial" panose="020B0604020202020204" pitchFamily="34" charset="0"/>
              </a:rPr>
              <a:t>Charles de </a:t>
            </a:r>
            <a:r>
              <a:rPr lang="fr-CA" sz="1000" i="1" dirty="0" err="1">
                <a:latin typeface="Arial" panose="020B0604020202020204" pitchFamily="34" charset="0"/>
                <a:ea typeface="Calibri" panose="020F0502020204030204" pitchFamily="34" charset="0"/>
                <a:cs typeface="Arial" panose="020B0604020202020204" pitchFamily="34" charset="0"/>
              </a:rPr>
              <a:t>secondat</a:t>
            </a:r>
            <a:r>
              <a:rPr lang="fr-CA" sz="1000" i="1" dirty="0">
                <a:latin typeface="Arial" panose="020B0604020202020204" pitchFamily="34" charset="0"/>
                <a:ea typeface="Calibri" panose="020F0502020204030204" pitchFamily="34" charset="0"/>
                <a:cs typeface="Arial" panose="020B0604020202020204" pitchFamily="34" charset="0"/>
              </a:rPr>
              <a:t>, baron de La Brède et de Montesquieu</a:t>
            </a:r>
            <a:r>
              <a:rPr lang="fr-CA" sz="1000" i="0" dirty="0">
                <a:latin typeface="Arial" panose="020B0604020202020204" pitchFamily="34" charset="0"/>
                <a:ea typeface="Calibri" panose="020F0502020204030204" pitchFamily="34" charset="0"/>
                <a:cs typeface="Arial" panose="020B0604020202020204" pitchFamily="34" charset="0"/>
              </a:rPr>
              <a:t>,</a:t>
            </a:r>
            <a:r>
              <a:rPr lang="fr-CA" sz="1000" i="0" baseline="0" dirty="0">
                <a:latin typeface="Arial" panose="020B0604020202020204" pitchFamily="34" charset="0"/>
                <a:ea typeface="Calibri" panose="020F0502020204030204" pitchFamily="34" charset="0"/>
                <a:cs typeface="Arial" panose="020B0604020202020204" pitchFamily="34" charset="0"/>
              </a:rPr>
              <a:t> on line</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a:latin typeface="Arial" panose="020B0604020202020204" pitchFamily="34" charset="0"/>
                <a:ea typeface="Calibri" panose="020F0502020204030204" pitchFamily="34" charset="0"/>
                <a:cs typeface="Arial" panose="020B0604020202020204" pitchFamily="34" charset="0"/>
                <a:hlinkClick r:id="rId3"/>
              </a:rPr>
              <a:t>www.larousse.fr/encyclopedie/personnage/Charles_de_Secondat_baron_de_La_Br%C3%A8de_et_de_Montesquieu/133812</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consulted</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December</a:t>
            </a:r>
            <a:r>
              <a:rPr lang="fr-CA" sz="1000" dirty="0">
                <a:latin typeface="Arial" panose="020B0604020202020204" pitchFamily="34" charset="0"/>
                <a:ea typeface="Calibri" panose="020F0502020204030204" pitchFamily="34" charset="0"/>
                <a:cs typeface="Arial" panose="020B0604020202020204" pitchFamily="34" charset="0"/>
              </a:rPr>
              <a:t> 2, 2020)</a:t>
            </a:r>
            <a:endParaRPr lang="fr-CA" sz="10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6</a:t>
            </a:fld>
            <a:endParaRPr lang="fr-CA"/>
          </a:p>
        </p:txBody>
      </p:sp>
    </p:spTree>
    <p:extLst>
      <p:ext uri="{BB962C8B-B14F-4D97-AF65-F5344CB8AC3E}">
        <p14:creationId xmlns:p14="http://schemas.microsoft.com/office/powerpoint/2010/main" val="37082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100" b="1" dirty="0">
                <a:solidFill>
                  <a:prstClr val="black"/>
                </a:solidFill>
                <a:latin typeface="Arial"/>
                <a:ea typeface="Calibri" panose="020F0502020204030204" pitchFamily="34" charset="0"/>
                <a:cs typeface="Arial"/>
              </a:rPr>
              <a:t>INFORMATION FOR STUDENTS</a:t>
            </a:r>
          </a:p>
          <a:p>
            <a:pPr defTabSz="971057">
              <a:defRPr/>
            </a:pPr>
            <a:endParaRPr lang="fr-CA" sz="1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100" dirty="0" err="1">
                <a:solidFill>
                  <a:prstClr val="black"/>
                </a:solidFill>
                <a:latin typeface="Arial"/>
                <a:ea typeface="Calibri" panose="020F0502020204030204" pitchFamily="34" charset="0"/>
                <a:cs typeface="Arial"/>
              </a:rPr>
              <a:t>When</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want</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play</a:t>
            </a:r>
            <a:r>
              <a:rPr lang="fr-CA" sz="1100" dirty="0">
                <a:solidFill>
                  <a:prstClr val="black"/>
                </a:solidFill>
                <a:latin typeface="Arial"/>
                <a:ea typeface="Calibri" panose="020F0502020204030204" pitchFamily="34" charset="0"/>
                <a:cs typeface="Arial"/>
              </a:rPr>
              <a:t> a </a:t>
            </a:r>
            <a:r>
              <a:rPr lang="fr-CA" sz="1100" dirty="0" err="1">
                <a:solidFill>
                  <a:prstClr val="black"/>
                </a:solidFill>
                <a:latin typeface="Arial"/>
                <a:ea typeface="Calibri" panose="020F0502020204030204" pitchFamily="34" charset="0"/>
                <a:cs typeface="Arial"/>
              </a:rPr>
              <a:t>game</a:t>
            </a:r>
            <a:r>
              <a:rPr lang="fr-CA" sz="1100" dirty="0">
                <a:solidFill>
                  <a:prstClr val="black"/>
                </a:solidFill>
                <a:latin typeface="Arial"/>
                <a:ea typeface="Calibri" panose="020F0502020204030204" pitchFamily="34" charset="0"/>
                <a:cs typeface="Arial"/>
              </a:rPr>
              <a:t>, the first </a:t>
            </a:r>
            <a:r>
              <a:rPr lang="fr-CA" sz="1100" dirty="0" err="1">
                <a:solidFill>
                  <a:prstClr val="black"/>
                </a:solidFill>
                <a:latin typeface="Arial"/>
                <a:ea typeface="Calibri" panose="020F0502020204030204" pitchFamily="34" charset="0"/>
                <a:cs typeface="Arial"/>
              </a:rPr>
              <a:t>thing</a:t>
            </a:r>
            <a:r>
              <a:rPr lang="fr-CA" sz="1100" dirty="0">
                <a:solidFill>
                  <a:prstClr val="black"/>
                </a:solidFill>
                <a:latin typeface="Arial"/>
                <a:ea typeface="Calibri" panose="020F0502020204030204" pitchFamily="34" charset="0"/>
                <a:cs typeface="Arial"/>
              </a:rPr>
              <a:t> to do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invent</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Hockey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no </a:t>
            </a:r>
            <a:r>
              <a:rPr lang="fr-CA" sz="1100" dirty="0" err="1">
                <a:solidFill>
                  <a:prstClr val="black"/>
                </a:solidFill>
                <a:latin typeface="Arial"/>
                <a:ea typeface="Calibri" panose="020F0502020204030204" pitchFamily="34" charset="0"/>
                <a:cs typeface="Arial"/>
              </a:rPr>
              <a:t>different</a:t>
            </a:r>
            <a:r>
              <a:rPr lang="fr-CA" sz="1100" dirty="0">
                <a:solidFill>
                  <a:prstClr val="black"/>
                </a:solidFill>
                <a:latin typeface="Arial"/>
                <a:ea typeface="Calibri" panose="020F0502020204030204" pitchFamily="34" charset="0"/>
                <a:cs typeface="Arial"/>
              </a:rPr>
              <a:t>. If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play</a:t>
            </a:r>
            <a:r>
              <a:rPr lang="fr-CA" sz="1100" dirty="0">
                <a:solidFill>
                  <a:prstClr val="black"/>
                </a:solidFill>
                <a:latin typeface="Arial"/>
                <a:ea typeface="Calibri" panose="020F0502020204030204" pitchFamily="34" charset="0"/>
                <a:cs typeface="Arial"/>
              </a:rPr>
              <a:t> in a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know </a:t>
            </a:r>
            <a:r>
              <a:rPr lang="fr-CA" sz="1100" dirty="0" err="1">
                <a:solidFill>
                  <a:prstClr val="black"/>
                </a:solidFill>
                <a:latin typeface="Arial"/>
                <a:ea typeface="Calibri" panose="020F0502020204030204" pitchFamily="34" charset="0"/>
                <a:cs typeface="Arial"/>
              </a:rPr>
              <a:t>that</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are </a:t>
            </a:r>
            <a:r>
              <a:rPr lang="fr-CA" sz="1100" dirty="0" err="1">
                <a:solidFill>
                  <a:prstClr val="black"/>
                </a:solidFill>
                <a:latin typeface="Arial"/>
                <a:ea typeface="Calibri" panose="020F0502020204030204" pitchFamily="34" charset="0"/>
                <a:cs typeface="Arial"/>
              </a:rPr>
              <a:t>created</a:t>
            </a:r>
            <a:r>
              <a:rPr lang="fr-CA" sz="1100" dirty="0">
                <a:solidFill>
                  <a:prstClr val="black"/>
                </a:solidFill>
                <a:latin typeface="Arial"/>
                <a:ea typeface="Calibri" panose="020F0502020204030204" pitchFamily="34" charset="0"/>
                <a:cs typeface="Arial"/>
              </a:rPr>
              <a:t> by the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For </a:t>
            </a:r>
            <a:r>
              <a:rPr lang="fr-CA" sz="1100" dirty="0" err="1">
                <a:solidFill>
                  <a:prstClr val="black"/>
                </a:solidFill>
                <a:latin typeface="Arial"/>
                <a:ea typeface="Calibri" panose="020F0502020204030204" pitchFamily="34" charset="0"/>
                <a:cs typeface="Arial"/>
              </a:rPr>
              <a:t>example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some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kinds</a:t>
            </a:r>
            <a:r>
              <a:rPr lang="fr-CA" sz="1100" dirty="0">
                <a:solidFill>
                  <a:prstClr val="black"/>
                </a:solidFill>
                <a:latin typeface="Arial"/>
                <a:ea typeface="Calibri" panose="020F0502020204030204" pitchFamily="34" charset="0"/>
                <a:cs typeface="Arial"/>
              </a:rPr>
              <a:t> of </a:t>
            </a:r>
            <a:r>
              <a:rPr lang="fr-CA" sz="1100" dirty="0" err="1">
                <a:solidFill>
                  <a:prstClr val="black"/>
                </a:solidFill>
                <a:latin typeface="Arial"/>
                <a:ea typeface="Calibri" panose="020F0502020204030204" pitchFamily="34" charset="0"/>
                <a:cs typeface="Arial"/>
              </a:rPr>
              <a:t>physical</a:t>
            </a:r>
            <a:r>
              <a:rPr lang="fr-CA" sz="1100" dirty="0">
                <a:solidFill>
                  <a:prstClr val="black"/>
                </a:solidFill>
                <a:latin typeface="Arial"/>
                <a:ea typeface="Calibri" panose="020F0502020204030204" pitchFamily="34" charset="0"/>
                <a:cs typeface="Arial"/>
              </a:rPr>
              <a:t> contact </a:t>
            </a:r>
            <a:r>
              <a:rPr lang="fr-CA" sz="1100" dirty="0" err="1">
                <a:solidFill>
                  <a:prstClr val="black"/>
                </a:solidFill>
                <a:latin typeface="Arial"/>
                <a:ea typeface="Calibri" panose="020F0502020204030204" pitchFamily="34" charset="0"/>
                <a:cs typeface="Arial"/>
              </a:rPr>
              <a:t>might</a:t>
            </a:r>
            <a:r>
              <a:rPr lang="fr-CA" sz="1100" dirty="0">
                <a:solidFill>
                  <a:prstClr val="black"/>
                </a:solidFill>
                <a:latin typeface="Arial"/>
                <a:ea typeface="Calibri" panose="020F0502020204030204" pitchFamily="34" charset="0"/>
                <a:cs typeface="Arial"/>
              </a:rPr>
              <a:t> not </a:t>
            </a:r>
            <a:r>
              <a:rPr lang="fr-CA" sz="1100" dirty="0" err="1">
                <a:solidFill>
                  <a:prstClr val="black"/>
                </a:solidFill>
                <a:latin typeface="Arial"/>
                <a:ea typeface="Calibri" panose="020F0502020204030204" pitchFamily="34" charset="0"/>
                <a:cs typeface="Arial"/>
              </a:rPr>
              <a:t>be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allowed</a:t>
            </a:r>
            <a:r>
              <a:rPr lang="fr-CA" sz="1100" dirty="0">
                <a:solidFill>
                  <a:prstClr val="black"/>
                </a:solidFill>
                <a:latin typeface="Arial"/>
                <a:ea typeface="Calibri" panose="020F0502020204030204" pitchFamily="34" charset="0"/>
                <a:cs typeface="Arial"/>
              </a:rPr>
              <a:t>. For </a:t>
            </a:r>
            <a:r>
              <a:rPr lang="fr-CA" sz="1100" dirty="0" err="1">
                <a:solidFill>
                  <a:prstClr val="black"/>
                </a:solidFill>
                <a:latin typeface="Arial"/>
                <a:ea typeface="Calibri" panose="020F0502020204030204" pitchFamily="34" charset="0"/>
                <a:cs typeface="Arial"/>
              </a:rPr>
              <a:t>players</a:t>
            </a:r>
            <a:r>
              <a:rPr lang="fr-CA" sz="1100" dirty="0">
                <a:solidFill>
                  <a:prstClr val="black"/>
                </a:solidFill>
                <a:latin typeface="Arial"/>
                <a:ea typeface="Calibri" panose="020F0502020204030204" pitchFamily="34" charset="0"/>
                <a:cs typeface="Arial"/>
              </a:rPr>
              <a:t> in the National Hockey League, </a:t>
            </a:r>
            <a:r>
              <a:rPr lang="fr-CA" sz="1100" dirty="0" err="1">
                <a:solidFill>
                  <a:prstClr val="black"/>
                </a:solidFill>
                <a:latin typeface="Arial"/>
                <a:ea typeface="Calibri" panose="020F0502020204030204" pitchFamily="34" charset="0"/>
                <a:cs typeface="Arial"/>
              </a:rPr>
              <a:t>that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decides</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t>
            </a:r>
            <a:br>
              <a:rPr lang="fr-CA" sz="1100" dirty="0">
                <a:solidFill>
                  <a:prstClr val="black"/>
                </a:solidFill>
                <a:latin typeface="Arial"/>
                <a:ea typeface="Calibri" panose="020F0502020204030204" pitchFamily="34" charset="0"/>
                <a:cs typeface="Arial"/>
              </a:rPr>
            </a:b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err="1">
                <a:solidFill>
                  <a:prstClr val="black"/>
                </a:solidFill>
                <a:latin typeface="Arial"/>
                <a:ea typeface="Calibri" panose="020F0502020204030204" pitchFamily="34" charset="0"/>
                <a:cs typeface="Arial"/>
              </a:rPr>
              <a:t>When</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comes</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government</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decide</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called</a:t>
            </a:r>
            <a:r>
              <a:rPr lang="fr-CA" sz="1100" dirty="0">
                <a:solidFill>
                  <a:prstClr val="black"/>
                </a:solidFill>
                <a:latin typeface="Arial"/>
                <a:ea typeface="Calibri" panose="020F0502020204030204" pitchFamily="34" charset="0"/>
                <a:cs typeface="Arial"/>
              </a:rPr>
              <a:t> the </a:t>
            </a:r>
            <a:r>
              <a:rPr lang="fr-CA" sz="1100" b="1" dirty="0" err="1">
                <a:solidFill>
                  <a:prstClr val="black"/>
                </a:solidFill>
                <a:latin typeface="Arial"/>
                <a:ea typeface="Calibri" panose="020F0502020204030204" pitchFamily="34" charset="0"/>
                <a:cs typeface="Arial"/>
              </a:rPr>
              <a:t>legislative</a:t>
            </a:r>
            <a:r>
              <a:rPr lang="fr-CA" sz="1100" b="1" dirty="0">
                <a:solidFill>
                  <a:prstClr val="black"/>
                </a:solidFill>
                <a:latin typeface="Arial"/>
                <a:ea typeface="Calibri" panose="020F0502020204030204" pitchFamily="34" charset="0"/>
                <a:cs typeface="Arial"/>
              </a:rPr>
              <a:t> power</a:t>
            </a:r>
            <a:r>
              <a:rPr lang="fr-CA" sz="1100" dirty="0">
                <a:solidFill>
                  <a:prstClr val="black"/>
                </a:solidFill>
                <a:latin typeface="Arial"/>
                <a:ea typeface="Calibri" panose="020F0502020204030204" pitchFamily="34" charset="0"/>
                <a:cs typeface="Arial"/>
              </a:rPr>
              <a:t>. This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create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laws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Sometimes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called</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legislate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We</a:t>
            </a:r>
            <a:r>
              <a:rPr lang="fr-CA" sz="1100" dirty="0">
                <a:solidFill>
                  <a:prstClr val="black"/>
                </a:solidFill>
                <a:latin typeface="Arial"/>
                <a:ea typeface="Calibri" panose="020F0502020204030204" pitchFamily="34" charset="0"/>
                <a:cs typeface="Arial"/>
              </a:rPr>
              <a:t> call people </a:t>
            </a:r>
            <a:r>
              <a:rPr lang="fr-CA" sz="1100" dirty="0" err="1">
                <a:solidFill>
                  <a:prstClr val="black"/>
                </a:solidFill>
                <a:latin typeface="Arial"/>
                <a:ea typeface="Calibri" panose="020F0502020204030204" pitchFamily="34" charset="0"/>
                <a:cs typeface="Arial"/>
              </a:rPr>
              <a:t>who</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make</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laws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legislators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These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words</a:t>
            </a:r>
            <a:r>
              <a:rPr lang="fr-CA" sz="1100" dirty="0">
                <a:solidFill>
                  <a:prstClr val="black"/>
                </a:solidFill>
                <a:latin typeface="Arial"/>
                <a:ea typeface="Calibri" panose="020F0502020204030204" pitchFamily="34" charset="0"/>
                <a:cs typeface="Arial"/>
              </a:rPr>
              <a:t> come </a:t>
            </a:r>
            <a:r>
              <a:rPr lang="fr-CA" sz="1100" dirty="0" err="1">
                <a:solidFill>
                  <a:prstClr val="black"/>
                </a:solidFill>
                <a:latin typeface="Arial"/>
                <a:ea typeface="Calibri" panose="020F0502020204030204" pitchFamily="34" charset="0"/>
                <a:cs typeface="Arial"/>
              </a:rPr>
              <a:t>from</a:t>
            </a:r>
            <a:r>
              <a:rPr lang="fr-CA" sz="1100" dirty="0">
                <a:solidFill>
                  <a:prstClr val="black"/>
                </a:solidFill>
                <a:latin typeface="Arial"/>
                <a:ea typeface="Calibri" panose="020F0502020204030204" pitchFamily="34" charset="0"/>
                <a:cs typeface="Arial"/>
              </a:rPr>
              <a:t> the Latin </a:t>
            </a:r>
            <a:r>
              <a:rPr lang="fr-CA" sz="1100" dirty="0" err="1">
                <a:solidFill>
                  <a:prstClr val="black"/>
                </a:solidFill>
                <a:latin typeface="Arial"/>
                <a:ea typeface="Calibri" panose="020F0502020204030204" pitchFamily="34" charset="0"/>
                <a:cs typeface="Arial"/>
              </a:rPr>
              <a:t>word</a:t>
            </a:r>
            <a:r>
              <a:rPr lang="fr-CA" sz="1100" dirty="0">
                <a:solidFill>
                  <a:prstClr val="black"/>
                </a:solidFill>
                <a:latin typeface="Arial"/>
                <a:ea typeface="Calibri" panose="020F0502020204030204" pitchFamily="34" charset="0"/>
                <a:cs typeface="Arial"/>
              </a:rPr>
              <a:t> </a:t>
            </a:r>
            <a:r>
              <a:rPr lang="fr-CA" sz="1100" i="1" dirty="0" err="1">
                <a:solidFill>
                  <a:prstClr val="black"/>
                </a:solidFill>
                <a:latin typeface="Arial"/>
                <a:ea typeface="Calibri" panose="020F0502020204030204" pitchFamily="34" charset="0"/>
                <a:cs typeface="Arial"/>
              </a:rPr>
              <a:t>lex</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which</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means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law</a:t>
            </a:r>
            <a:r>
              <a:rPr lang="fr-CA" sz="1100" dirty="0">
                <a:solidFill>
                  <a:prstClr val="black"/>
                </a:solidFill>
                <a:latin typeface="Arial"/>
                <a:ea typeface="Calibri" panose="020F0502020204030204" pitchFamily="34" charset="0"/>
                <a:cs typeface="Arial"/>
              </a:rPr>
              <a:t>. </a:t>
            </a:r>
          </a:p>
          <a:p>
            <a:pPr marL="0" indent="0" defTabSz="971057">
              <a:buFont typeface="Wingdings" panose="05000000000000000000" pitchFamily="2" charset="2"/>
              <a:buNone/>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The </a:t>
            </a:r>
            <a:r>
              <a:rPr lang="fr-CA" sz="1100" dirty="0" err="1">
                <a:solidFill>
                  <a:prstClr val="black"/>
                </a:solidFill>
                <a:latin typeface="Arial"/>
                <a:ea typeface="Calibri" panose="020F0502020204030204" pitchFamily="34" charset="0"/>
                <a:cs typeface="Arial"/>
              </a:rPr>
              <a:t>legislative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branch</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the first </a:t>
            </a:r>
            <a:r>
              <a:rPr lang="fr-CA" sz="1100" dirty="0" err="1">
                <a:solidFill>
                  <a:prstClr val="black"/>
                </a:solidFill>
                <a:latin typeface="Arial"/>
                <a:ea typeface="Calibri" panose="020F0502020204030204" pitchFamily="34" charset="0"/>
                <a:cs typeface="Arial"/>
              </a:rPr>
              <a:t>branch</a:t>
            </a:r>
            <a:r>
              <a:rPr lang="fr-CA" sz="1100" dirty="0">
                <a:solidFill>
                  <a:prstClr val="black"/>
                </a:solidFill>
                <a:latin typeface="Arial"/>
                <a:ea typeface="Calibri" panose="020F0502020204030204" pitchFamily="34" charset="0"/>
                <a:cs typeface="Arial"/>
              </a:rPr>
              <a:t> of the state.  </a:t>
            </a:r>
          </a:p>
          <a:p>
            <a:pPr marL="181610" indent="-181610" defTabSz="971057">
              <a:buFont typeface="Wingdings" panose="05000000000000000000" pitchFamily="2" charset="2"/>
              <a:buChar char="q"/>
              <a:defRPr/>
            </a:pPr>
            <a:endParaRPr lang="fr-CA" sz="1100" b="1"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900" b="1" dirty="0">
                <a:latin typeface="Arial"/>
                <a:cs typeface="Arial"/>
              </a:rPr>
              <a:t>SOURCES</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Pouvoir législatif,</a:t>
            </a:r>
            <a:r>
              <a:rPr lang="fr-CA" sz="900" dirty="0">
                <a:latin typeface="Arial"/>
                <a:ea typeface="Calibri" panose="020F0502020204030204" pitchFamily="34" charset="0"/>
                <a:cs typeface="Arial"/>
              </a:rPr>
              <a:t> École de politique appliquée, Université de Sherbrooke, on line: </a:t>
            </a:r>
            <a:r>
              <a:rPr lang="fr-CA" sz="1100" dirty="0">
                <a:hlinkClick r:id="rId3"/>
              </a:rPr>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900" dirty="0">
                <a:latin typeface="Arial"/>
                <a:cs typeface="Arial"/>
              </a:rPr>
              <a:t> </a:t>
            </a:r>
          </a:p>
          <a:p>
            <a:pPr marL="0" indent="0">
              <a:buFont typeface="Arial" panose="020B0604020202020204" pitchFamily="34" charset="0"/>
              <a:buNone/>
            </a:pPr>
            <a:r>
              <a:rPr lang="fr-CA" sz="900" dirty="0">
                <a:latin typeface="Arial"/>
                <a:cs typeface="Arial"/>
              </a:rPr>
              <a:t>     (</a:t>
            </a:r>
            <a:r>
              <a:rPr lang="fr-CA" sz="900" dirty="0" err="1">
                <a:latin typeface="Arial"/>
                <a:ea typeface="Calibri" panose="020F0502020204030204" pitchFamily="34" charset="0"/>
                <a:cs typeface="Arial"/>
              </a:rPr>
              <a:t>consulted</a:t>
            </a:r>
            <a:r>
              <a:rPr lang="fr-CA" sz="900" dirty="0">
                <a:latin typeface="Arial"/>
                <a:ea typeface="Calibri" panose="020F0502020204030204" pitchFamily="34" charset="0"/>
                <a:cs typeface="Arial"/>
              </a:rPr>
              <a:t> </a:t>
            </a:r>
            <a:r>
              <a:rPr lang="fr-CA" sz="900" dirty="0" err="1">
                <a:latin typeface="Arial"/>
                <a:ea typeface="Calibri" panose="020F0502020204030204" pitchFamily="34" charset="0"/>
                <a:cs typeface="Arial"/>
              </a:rPr>
              <a:t>January</a:t>
            </a:r>
            <a:r>
              <a:rPr lang="fr-CA" sz="900" dirty="0">
                <a:latin typeface="Arial"/>
                <a:ea typeface="Calibri" panose="020F0502020204030204" pitchFamily="34" charset="0"/>
                <a:cs typeface="Arial"/>
              </a:rPr>
              <a:t> 7, 2021).</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II.84-II.88.</a:t>
            </a:r>
            <a:endParaRPr lang="fr-CA" sz="900" b="1" dirty="0">
              <a:latin typeface="Arial"/>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6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lnSpc>
                <a:spcPct val="107000"/>
              </a:lnSpc>
              <a:spcAft>
                <a:spcPts val="850"/>
              </a:spcAft>
              <a:defRPr/>
            </a:pPr>
            <a:r>
              <a:rPr lang="fr-CA" sz="1200" b="1" dirty="0">
                <a:solidFill>
                  <a:prstClr val="black"/>
                </a:solidFill>
                <a:latin typeface="Arial" panose="020B0604020202020204" pitchFamily="34" charset="0"/>
                <a:ea typeface="Calibri" panose="020F0502020204030204" pitchFamily="34" charset="0"/>
                <a:cs typeface="Arial" panose="020B0604020202020204" pitchFamily="34" charset="0"/>
              </a:rPr>
              <a:t>INFORMATION FOR STUDENTS</a:t>
            </a:r>
            <a:br>
              <a:rPr lang="fr-CA" sz="1200" b="1"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Once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rules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are in place,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put on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our</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hockey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equipment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grab</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puck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purpose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game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 the mission of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score points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you</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need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a:t>
            </a:r>
            <a:r>
              <a:rPr lang="fr-CA" sz="1200" b="1" dirty="0" err="1">
                <a:solidFill>
                  <a:prstClr val="black"/>
                </a:solidFill>
                <a:latin typeface="Arial" panose="020B0604020202020204" pitchFamily="34" charset="0"/>
                <a:ea typeface="Calibri" panose="020F0502020204030204" pitchFamily="34" charset="0"/>
                <a:cs typeface="Arial" panose="020B0604020202020204" pitchFamily="34" charset="0"/>
              </a:rPr>
              <a:t>strategy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coach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which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captain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on techniques to score goals. </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algn="l"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In 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political</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system, the power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implement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rules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It’s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power to use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reach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goal. For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example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mission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hospitals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the province, but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without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saying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put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them</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mission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ensure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security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the province.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set up police forces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ensure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security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263525" indent="0" defTabSz="971057">
              <a:lnSpc>
                <a:spcPct val="107000"/>
              </a:lnSpc>
              <a:spcAft>
                <a:spcPts val="850"/>
              </a:spcAft>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44500" indent="-180975" algn="l" defTabSz="971057">
              <a:lnSpc>
                <a:spcPct val="107000"/>
              </a:lnSpc>
              <a:spcAft>
                <a:spcPts val="850"/>
              </a:spcAft>
              <a:buFont typeface="Wingdings" panose="05000000000000000000" pitchFamily="2" charset="2"/>
              <a:buChar char="q"/>
              <a:defRPr/>
            </a:pP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call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because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involves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missions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described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444500" indent="-180975" defTabSz="971057">
              <a:lnSpc>
                <a:spcPct val="107000"/>
              </a:lnSpc>
              <a:spcAft>
                <a:spcPts val="850"/>
              </a:spcAft>
              <a:buFont typeface="Wingdings" panose="05000000000000000000" pitchFamily="2" charset="2"/>
              <a:buChar char="q"/>
              <a:defRPr/>
            </a:pPr>
            <a:endParaRPr lang="fr-CA" sz="1200" b="1" dirty="0">
              <a:solidFill>
                <a:prstClr val="black"/>
              </a:solidFill>
              <a:latin typeface="Arial" panose="020B0604020202020204" pitchFamily="34" charset="0"/>
              <a:cs typeface="Arial" panose="020B0604020202020204" pitchFamily="34" charset="0"/>
            </a:endParaRPr>
          </a:p>
          <a:p>
            <a:pPr defTabSz="971057">
              <a:defRPr/>
            </a:pPr>
            <a:r>
              <a:rPr lang="fr-CA" sz="1000" b="1" dirty="0">
                <a:solidFill>
                  <a:prstClr val="black"/>
                </a:solidFill>
                <a:latin typeface="Arial" panose="020B0604020202020204" pitchFamily="34" charset="0"/>
                <a:cs typeface="Arial" panose="020B0604020202020204" pitchFamily="34" charset="0"/>
              </a:rPr>
              <a:t>SOURCES</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Pouvoir exécutif</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on line: http://perspective.usherbrooke.ca/bilan/servlet/BMDictionnaire?iddictionnaire=1494 (</a:t>
            </a:r>
            <a:r>
              <a:rPr lang="fr-CA" sz="1000" dirty="0" err="1">
                <a:latin typeface="Arial" panose="020B0604020202020204" pitchFamily="34" charset="0"/>
                <a:ea typeface="Calibri" panose="020F0502020204030204" pitchFamily="34" charset="0"/>
                <a:cs typeface="Arial" panose="020B0604020202020204" pitchFamily="34" charset="0"/>
              </a:rPr>
              <a:t>consulted</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December</a:t>
            </a:r>
            <a:r>
              <a:rPr lang="fr-CA" sz="1000" dirty="0">
                <a:latin typeface="Arial" panose="020B0604020202020204" pitchFamily="34" charset="0"/>
                <a:ea typeface="Calibri" panose="020F0502020204030204" pitchFamily="34" charset="0"/>
                <a:cs typeface="Arial" panose="020B0604020202020204" pitchFamily="34" charset="0"/>
              </a:rPr>
              <a:t> 2, 2020)</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II.95-II.99</a:t>
            </a:r>
          </a:p>
          <a:p>
            <a:pPr marL="182073" indent="-182073">
              <a:buFont typeface="Arial" panose="020B0604020202020204" pitchFamily="34" charset="0"/>
              <a:buChar char="•"/>
            </a:pPr>
            <a:r>
              <a:rPr lang="fr-FR" sz="1000" dirty="0" err="1">
                <a:latin typeface="Arial" panose="020B0604020202020204" pitchFamily="34" charset="0"/>
                <a:ea typeface="Calibri" panose="020F0502020204030204" pitchFamily="34" charset="0"/>
                <a:cs typeface="Arial" panose="020B0604020202020204" pitchFamily="34" charset="0"/>
              </a:rPr>
              <a:t>Creating</a:t>
            </a:r>
            <a:r>
              <a:rPr lang="fr-FR" sz="1000" dirty="0">
                <a:latin typeface="Arial" panose="020B0604020202020204" pitchFamily="34" charset="0"/>
                <a:ea typeface="Calibri" panose="020F0502020204030204" pitchFamily="34" charset="0"/>
                <a:cs typeface="Arial" panose="020B0604020202020204" pitchFamily="34" charset="0"/>
              </a:rPr>
              <a:t> a </a:t>
            </a:r>
            <a:r>
              <a:rPr lang="fr-FR" sz="1000" dirty="0" err="1">
                <a:latin typeface="Arial" panose="020B0604020202020204" pitchFamily="34" charset="0"/>
                <a:ea typeface="Calibri" panose="020F0502020204030204" pitchFamily="34" charset="0"/>
                <a:cs typeface="Arial" panose="020B0604020202020204" pitchFamily="34" charset="0"/>
              </a:rPr>
              <a:t>hospital</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i="1"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respecting</a:t>
            </a:r>
            <a:r>
              <a:rPr lang="fr-FR" sz="1000" i="1"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health</a:t>
            </a:r>
            <a:r>
              <a:rPr lang="fr-FR" sz="1000" i="1" dirty="0">
                <a:latin typeface="Arial" panose="020B0604020202020204" pitchFamily="34" charset="0"/>
                <a:ea typeface="Calibri" panose="020F0502020204030204" pitchFamily="34" charset="0"/>
                <a:cs typeface="Arial" panose="020B0604020202020204" pitchFamily="34" charset="0"/>
              </a:rPr>
              <a:t> and social services, CQLR</a:t>
            </a:r>
            <a:r>
              <a:rPr lang="fr-FR" sz="1000" dirty="0">
                <a:latin typeface="Arial" panose="020B0604020202020204" pitchFamily="34" charset="0"/>
                <a:ea typeface="Calibri" panose="020F0502020204030204" pitchFamily="34" charset="0"/>
                <a:cs typeface="Arial" panose="020B0604020202020204" pitchFamily="34" charset="0"/>
              </a:rPr>
              <a:t> c S-4.2, </a:t>
            </a:r>
            <a:r>
              <a:rPr lang="fr-FR" sz="1000" dirty="0" err="1">
                <a:latin typeface="Arial" panose="020B0604020202020204" pitchFamily="34" charset="0"/>
                <a:ea typeface="Calibri" panose="020F0502020204030204" pitchFamily="34" charset="0"/>
                <a:cs typeface="Arial" panose="020B0604020202020204" pitchFamily="34" charset="0"/>
              </a:rPr>
              <a:t>ss</a:t>
            </a:r>
            <a:r>
              <a:rPr lang="fr-FR" sz="1000" dirty="0">
                <a:latin typeface="Arial" panose="020B0604020202020204" pitchFamily="34" charset="0"/>
                <a:ea typeface="Calibri" panose="020F0502020204030204" pitchFamily="34" charset="0"/>
                <a:cs typeface="Arial" panose="020B0604020202020204" pitchFamily="34" charset="0"/>
              </a:rPr>
              <a:t> 431 and 437</a:t>
            </a:r>
          </a:p>
          <a:p>
            <a:pPr marL="182073" indent="-182073">
              <a:buFont typeface="Arial" panose="020B0604020202020204" pitchFamily="34" charset="0"/>
              <a:buChar char="•"/>
            </a:pPr>
            <a:r>
              <a:rPr lang="fr-FR" sz="1000" dirty="0" err="1">
                <a:latin typeface="Arial" panose="020B0604020202020204" pitchFamily="34" charset="0"/>
                <a:ea typeface="Calibri" panose="020F0502020204030204" pitchFamily="34" charset="0"/>
                <a:cs typeface="Arial" panose="020B0604020202020204" pitchFamily="34" charset="0"/>
              </a:rPr>
              <a:t>Ensuring</a:t>
            </a:r>
            <a:r>
              <a:rPr lang="fr-FR" sz="1000" dirty="0">
                <a:latin typeface="Arial" panose="020B0604020202020204" pitchFamily="34" charset="0"/>
                <a:ea typeface="Calibri" panose="020F0502020204030204" pitchFamily="34" charset="0"/>
                <a:cs typeface="Arial" panose="020B0604020202020204" pitchFamily="34" charset="0"/>
              </a:rPr>
              <a:t> public </a:t>
            </a:r>
            <a:r>
              <a:rPr lang="fr-FR" sz="1000" dirty="0" err="1">
                <a:latin typeface="Arial" panose="020B0604020202020204" pitchFamily="34" charset="0"/>
                <a:ea typeface="Calibri" panose="020F0502020204030204" pitchFamily="34" charset="0"/>
                <a:cs typeface="Arial" panose="020B0604020202020204" pitchFamily="34" charset="0"/>
              </a:rPr>
              <a:t>security</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a:latin typeface="Arial" panose="020B0604020202020204" pitchFamily="34" charset="0"/>
                <a:ea typeface="Calibri" panose="020F0502020204030204" pitchFamily="34" charset="0"/>
                <a:cs typeface="Arial" panose="020B0604020202020204" pitchFamily="34" charset="0"/>
              </a:rPr>
              <a:t>Civil Protection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dirty="0">
                <a:latin typeface="Arial" panose="020B0604020202020204" pitchFamily="34" charset="0"/>
                <a:ea typeface="Calibri" panose="020F0502020204030204" pitchFamily="34" charset="0"/>
                <a:cs typeface="Arial" panose="020B0604020202020204" pitchFamily="34" charset="0"/>
              </a:rPr>
              <a:t>, CQLR c S-2.3, s 88 (power to </a:t>
            </a:r>
            <a:r>
              <a:rPr lang="fr-FR" sz="1000" dirty="0" err="1">
                <a:latin typeface="Arial" panose="020B0604020202020204" pitchFamily="34" charset="0"/>
                <a:ea typeface="Calibri" panose="020F0502020204030204" pitchFamily="34" charset="0"/>
                <a:cs typeface="Arial" panose="020B0604020202020204" pitchFamily="34" charset="0"/>
              </a:rPr>
              <a:t>declare</a:t>
            </a:r>
            <a:r>
              <a:rPr lang="fr-FR" sz="1000" dirty="0">
                <a:latin typeface="Arial" panose="020B0604020202020204" pitchFamily="34" charset="0"/>
                <a:ea typeface="Calibri" panose="020F0502020204030204" pitchFamily="34" charset="0"/>
                <a:cs typeface="Arial" panose="020B0604020202020204" pitchFamily="34" charset="0"/>
              </a:rPr>
              <a:t> a state of emergency), s 123 (power to </a:t>
            </a:r>
            <a:r>
              <a:rPr lang="fr-FR" sz="1000" dirty="0" err="1">
                <a:latin typeface="Arial" panose="020B0604020202020204" pitchFamily="34" charset="0"/>
                <a:ea typeface="Calibri" panose="020F0502020204030204" pitchFamily="34" charset="0"/>
                <a:cs typeface="Arial" panose="020B0604020202020204" pitchFamily="34" charset="0"/>
              </a:rPr>
              <a:t>make</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dirty="0" err="1">
                <a:latin typeface="Arial" panose="020B0604020202020204" pitchFamily="34" charset="0"/>
                <a:ea typeface="Calibri" panose="020F0502020204030204" pitchFamily="34" charset="0"/>
                <a:cs typeface="Arial" panose="020B0604020202020204" pitchFamily="34" charset="0"/>
              </a:rPr>
              <a:t>rules</a:t>
            </a:r>
            <a:r>
              <a:rPr lang="fr-FR" sz="1000" dirty="0">
                <a:latin typeface="Arial" panose="020B0604020202020204" pitchFamily="34" charset="0"/>
                <a:ea typeface="Calibri" panose="020F0502020204030204" pitchFamily="34" charset="0"/>
                <a:cs typeface="Arial" panose="020B0604020202020204" pitchFamily="34" charset="0"/>
              </a:rPr>
              <a:t> to </a:t>
            </a:r>
            <a:r>
              <a:rPr lang="fr-FR" sz="1000" dirty="0" err="1">
                <a:latin typeface="Arial" panose="020B0604020202020204" pitchFamily="34" charset="0"/>
                <a:ea typeface="Calibri" panose="020F0502020204030204" pitchFamily="34" charset="0"/>
                <a:cs typeface="Arial" panose="020B0604020202020204" pitchFamily="34" charset="0"/>
              </a:rPr>
              <a:t>protect</a:t>
            </a:r>
            <a:r>
              <a:rPr lang="fr-FR" sz="1000" dirty="0">
                <a:latin typeface="Arial" panose="020B0604020202020204" pitchFamily="34" charset="0"/>
                <a:ea typeface="Calibri" panose="020F0502020204030204" pitchFamily="34" charset="0"/>
                <a:cs typeface="Arial" panose="020B0604020202020204" pitchFamily="34" charset="0"/>
              </a:rPr>
              <a:t> the public), s 67 (</a:t>
            </a:r>
            <a:r>
              <a:rPr lang="fr-FR" sz="1000" dirty="0" err="1">
                <a:latin typeface="Arial" panose="020B0604020202020204" pitchFamily="34" charset="0"/>
                <a:ea typeface="Calibri" panose="020F0502020204030204" pitchFamily="34" charset="0"/>
                <a:cs typeface="Arial" panose="020B0604020202020204" pitchFamily="34" charset="0"/>
              </a:rPr>
              <a:t>powers</a:t>
            </a:r>
            <a:r>
              <a:rPr lang="fr-FR" sz="1000" dirty="0">
                <a:latin typeface="Arial" panose="020B0604020202020204" pitchFamily="34" charset="0"/>
                <a:ea typeface="Calibri" panose="020F0502020204030204" pitchFamily="34" charset="0"/>
                <a:cs typeface="Arial" panose="020B0604020202020204" pitchFamily="34" charset="0"/>
              </a:rPr>
              <a:t> of the </a:t>
            </a:r>
            <a:r>
              <a:rPr lang="fr-FR" sz="1000" dirty="0" err="1">
                <a:latin typeface="Arial" panose="020B0604020202020204" pitchFamily="34" charset="0"/>
                <a:ea typeface="Calibri" panose="020F0502020204030204" pitchFamily="34" charset="0"/>
                <a:cs typeface="Arial" panose="020B0604020202020204" pitchFamily="34" charset="0"/>
              </a:rPr>
              <a:t>minister</a:t>
            </a:r>
            <a:r>
              <a:rPr lang="fr-FR" sz="1000" dirty="0">
                <a:latin typeface="Arial" panose="020B0604020202020204" pitchFamily="34" charset="0"/>
                <a:ea typeface="Calibri" panose="020F0502020204030204" pitchFamily="34" charset="0"/>
                <a:cs typeface="Arial" panose="020B0604020202020204" pitchFamily="34" charset="0"/>
              </a:rPr>
              <a:t> of public </a:t>
            </a:r>
            <a:r>
              <a:rPr lang="fr-FR" sz="1000" dirty="0" err="1">
                <a:latin typeface="Arial" panose="020B0604020202020204" pitchFamily="34" charset="0"/>
                <a:ea typeface="Calibri" panose="020F0502020204030204" pitchFamily="34" charset="0"/>
                <a:cs typeface="Arial" panose="020B0604020202020204" pitchFamily="34" charset="0"/>
              </a:rPr>
              <a:t>security</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a:latin typeface="Arial" panose="020B0604020202020204" pitchFamily="34" charset="0"/>
                <a:ea typeface="Calibri" panose="020F0502020204030204" pitchFamily="34" charset="0"/>
                <a:cs typeface="Arial" panose="020B0604020202020204" pitchFamily="34" charset="0"/>
              </a:rPr>
              <a:t>Police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i="1" baseline="0" dirty="0">
                <a:latin typeface="Arial" panose="020B0604020202020204" pitchFamily="34" charset="0"/>
                <a:ea typeface="Calibri" panose="020F0502020204030204" pitchFamily="34" charset="0"/>
                <a:cs typeface="Arial" panose="020B0604020202020204" pitchFamily="34" charset="0"/>
              </a:rPr>
              <a:t>, </a:t>
            </a:r>
            <a:r>
              <a:rPr lang="fr-FR" sz="1000" i="0" baseline="0" dirty="0">
                <a:latin typeface="Arial" panose="020B0604020202020204" pitchFamily="34" charset="0"/>
                <a:ea typeface="Calibri" panose="020F0502020204030204" pitchFamily="34" charset="0"/>
                <a:cs typeface="Arial" panose="020B0604020202020204" pitchFamily="34" charset="0"/>
              </a:rPr>
              <a:t>CQLR</a:t>
            </a:r>
            <a:r>
              <a:rPr lang="fr-FR" sz="1000" baseline="0" dirty="0">
                <a:latin typeface="Arial" panose="020B0604020202020204" pitchFamily="34" charset="0"/>
                <a:ea typeface="Calibri" panose="020F0502020204030204" pitchFamily="34" charset="0"/>
                <a:cs typeface="Arial" panose="020B0604020202020204" pitchFamily="34" charset="0"/>
              </a:rPr>
              <a:t> P-13.1,  </a:t>
            </a:r>
            <a:r>
              <a:rPr lang="fr-FR" sz="1000" baseline="0" dirty="0" err="1">
                <a:latin typeface="Arial" panose="020B0604020202020204" pitchFamily="34" charset="0"/>
                <a:ea typeface="Calibri" panose="020F0502020204030204" pitchFamily="34" charset="0"/>
                <a:cs typeface="Arial" panose="020B0604020202020204" pitchFamily="34" charset="0"/>
              </a:rPr>
              <a:t>ss</a:t>
            </a:r>
            <a:r>
              <a:rPr lang="fr-FR" sz="1000" baseline="0" dirty="0">
                <a:latin typeface="Arial" panose="020B0604020202020204" pitchFamily="34" charset="0"/>
                <a:ea typeface="Calibri" panose="020F0502020204030204" pitchFamily="34" charset="0"/>
                <a:cs typeface="Arial" panose="020B0604020202020204" pitchFamily="34" charset="0"/>
              </a:rPr>
              <a:t>. </a:t>
            </a:r>
            <a:r>
              <a:rPr lang="fr-FR" sz="1000" dirty="0">
                <a:latin typeface="Arial" panose="020B0604020202020204" pitchFamily="34" charset="0"/>
                <a:ea typeface="Calibri" panose="020F0502020204030204" pitchFamily="34" charset="0"/>
                <a:cs typeface="Arial" panose="020B0604020202020204" pitchFamily="34" charset="0"/>
              </a:rPr>
              <a:t>48, 49 and 112 to 114 (</a:t>
            </a:r>
            <a:r>
              <a:rPr lang="fr-FR" sz="1000" dirty="0" err="1">
                <a:latin typeface="Arial" panose="020B0604020202020204" pitchFamily="34" charset="0"/>
                <a:ea typeface="Calibri" panose="020F0502020204030204" pitchFamily="34" charset="0"/>
                <a:cs typeface="Arial" panose="020B0604020202020204" pitchFamily="34" charset="0"/>
              </a:rPr>
              <a:t>organization</a:t>
            </a:r>
            <a:r>
              <a:rPr lang="fr-FR" sz="1000" dirty="0">
                <a:latin typeface="Arial" panose="020B0604020202020204" pitchFamily="34" charset="0"/>
                <a:ea typeface="Calibri" panose="020F0502020204030204" pitchFamily="34" charset="0"/>
                <a:cs typeface="Arial" panose="020B0604020202020204" pitchFamily="34" charset="0"/>
              </a:rPr>
              <a:t> of police forces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81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200" b="1" dirty="0">
                <a:solidFill>
                  <a:prstClr val="black"/>
                </a:solidFill>
                <a:latin typeface="Arial"/>
                <a:ea typeface="Calibri" panose="020F0502020204030204" pitchFamily="34" charset="0"/>
                <a:cs typeface="Arial"/>
              </a:rPr>
              <a:t>INFORMATIONS À TRANSMETTRE AUX ÉLÈVES</a:t>
            </a:r>
          </a:p>
          <a:p>
            <a:pPr defTabSz="971057">
              <a:defRPr/>
            </a:pP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Même si les joueurs connaissent les règles du jeu, il arrive qu’ils commettent des fautes dans le feu de l’action. L’arbitre a le pouvoir de décider si le comportement d’un joueur enfreint une règle du jeu et de sanctionner les fautes.</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sanctionner les personnes qui ne respectent pas les règles du jeu, dans le système politique, s’appelle le </a:t>
            </a:r>
            <a:r>
              <a:rPr lang="fr-CA" sz="1200" b="1" dirty="0">
                <a:solidFill>
                  <a:prstClr val="black"/>
                </a:solidFill>
                <a:latin typeface="Arial"/>
                <a:ea typeface="Calibri" panose="020F0502020204030204" pitchFamily="34" charset="0"/>
                <a:cs typeface="Arial"/>
              </a:rPr>
              <a:t>pouvoir judiciaire</a:t>
            </a:r>
            <a:r>
              <a:rPr lang="fr-CA" sz="1200" b="0" dirty="0">
                <a:solidFill>
                  <a:prstClr val="black"/>
                </a:solidFill>
                <a:latin typeface="Arial"/>
                <a:ea typeface="Calibri" panose="020F0502020204030204" pitchFamily="34" charset="0"/>
                <a:cs typeface="Arial"/>
              </a:rPr>
              <a:t>.</a:t>
            </a:r>
            <a:r>
              <a:rPr lang="fr-CA" sz="1200" b="1" dirty="0">
                <a:solidFill>
                  <a:prstClr val="black"/>
                </a:solidFill>
                <a:latin typeface="Arial"/>
                <a:ea typeface="Calibri" panose="020F0502020204030204" pitchFamily="34" charset="0"/>
                <a:cs typeface="Arial"/>
              </a:rPr>
              <a:t> </a:t>
            </a:r>
            <a:r>
              <a:rPr lang="fr-CA" sz="1200" dirty="0">
                <a:solidFill>
                  <a:prstClr val="black"/>
                </a:solidFill>
                <a:latin typeface="Arial"/>
                <a:ea typeface="Calibri" panose="020F0502020204030204" pitchFamily="34" charset="0"/>
                <a:cs typeface="Arial"/>
              </a:rPr>
              <a:t>C’est le pouvoir d’interpréter les lois pour décider si une personne a ou non violé ces lois. Ce pouvoir est exercé par les juges.</a:t>
            </a:r>
          </a:p>
          <a:p>
            <a:endParaRPr lang="fr-FR" sz="1200" b="1" dirty="0">
              <a:latin typeface="Arial" panose="020B0604020202020204" pitchFamily="34" charset="0"/>
              <a:cs typeface="Arial" panose="020B0604020202020204" pitchFamily="34" charset="0"/>
            </a:endParaRPr>
          </a:p>
          <a:p>
            <a:endParaRPr lang="fr-FR" sz="1200" b="1"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000" b="1" dirty="0">
                <a:latin typeface="Arial"/>
                <a:cs typeface="Arial"/>
              </a:rPr>
              <a:t>SOURCES</a:t>
            </a:r>
          </a:p>
          <a:p>
            <a:pPr marL="181610" indent="-181610" defTabSz="971057">
              <a:buFont typeface="Arial" panose="020B0604020202020204" pitchFamily="34" charset="0"/>
              <a:buChar char="•"/>
              <a:defRP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en ligne : </a:t>
            </a:r>
            <a:r>
              <a:rPr lang="fr-CA" dirty="0">
                <a:hlinkClick r:id="rId3"/>
              </a:rPr>
              <a:t>https://perspective.usherbrooke.ca/bilan/servlet/BMDictionnaire?iddictionnaire=1637</a:t>
            </a:r>
            <a:r>
              <a:rPr lang="fr-CA" dirty="0">
                <a:latin typeface="Calibri"/>
                <a:ea typeface="Calibri" panose="020F0502020204030204" pitchFamily="34" charset="0"/>
                <a:cs typeface="Calibri"/>
              </a:rPr>
              <a:t> </a:t>
            </a:r>
            <a:r>
              <a:rPr lang="fr-CA" sz="10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a:t>
            </a:r>
          </a:p>
          <a:p>
            <a:pPr marL="182073" indent="-182073">
              <a:buFont typeface="Arial" panose="020B0604020202020204" pitchFamily="34" charset="0"/>
              <a:buChar char="•"/>
            </a:pPr>
            <a:endParaRPr lang="fr-CA" sz="1200" b="1"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DAF65-55F0-40E9-9B8D-80CC45CF0A0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09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INFORMATIONS À TRANSMETTRE AUX ÉLÈVES</a:t>
            </a:r>
            <a:endParaRPr lang="en-US" dirty="0"/>
          </a:p>
          <a:p>
            <a:endParaRPr lang="en-US" dirty="0">
              <a:cs typeface="Calibri"/>
            </a:endParaRPr>
          </a:p>
          <a:p>
            <a:r>
              <a:rPr lang="en-US" dirty="0">
                <a:cs typeface="Calibri"/>
              </a:rPr>
              <a:t>Le 21 </a:t>
            </a:r>
            <a:r>
              <a:rPr lang="en-US" dirty="0" err="1">
                <a:cs typeface="Calibri"/>
              </a:rPr>
              <a:t>février</a:t>
            </a:r>
            <a:r>
              <a:rPr lang="en-US" dirty="0">
                <a:cs typeface="Calibri"/>
              </a:rPr>
              <a:t> 1787, les </a:t>
            </a:r>
            <a:r>
              <a:rPr lang="en-US" dirty="0" err="1">
                <a:cs typeface="Calibri"/>
              </a:rPr>
              <a:t>représentants</a:t>
            </a:r>
            <a:r>
              <a:rPr lang="en-US" dirty="0">
                <a:cs typeface="Calibri"/>
              </a:rPr>
              <a:t> des 13 </a:t>
            </a:r>
            <a:r>
              <a:rPr lang="en-US" dirty="0" err="1">
                <a:cs typeface="Calibri"/>
              </a:rPr>
              <a:t>États</a:t>
            </a:r>
            <a:r>
              <a:rPr lang="en-US" dirty="0">
                <a:cs typeface="Calibri"/>
              </a:rPr>
              <a:t> (</a:t>
            </a:r>
            <a:r>
              <a:rPr lang="en-US" dirty="0" err="1">
                <a:cs typeface="Calibri"/>
              </a:rPr>
              <a:t>anciennes</a:t>
            </a:r>
            <a:r>
              <a:rPr lang="en-US" dirty="0">
                <a:cs typeface="Calibri"/>
              </a:rPr>
              <a:t> 13 colonies) se </a:t>
            </a:r>
            <a:r>
              <a:rPr lang="en-US" dirty="0" err="1">
                <a:cs typeface="Calibri"/>
              </a:rPr>
              <a:t>regroupent</a:t>
            </a:r>
            <a:r>
              <a:rPr lang="en-US" dirty="0">
                <a:cs typeface="Calibri"/>
              </a:rPr>
              <a:t> à </a:t>
            </a:r>
            <a:r>
              <a:rPr lang="en-US" dirty="0" err="1">
                <a:cs typeface="Calibri"/>
              </a:rPr>
              <a:t>Philadelphie</a:t>
            </a:r>
            <a:r>
              <a:rPr lang="en-US" dirty="0">
                <a:cs typeface="Calibri"/>
              </a:rPr>
              <a:t> </a:t>
            </a:r>
            <a:r>
              <a:rPr lang="en-US" dirty="0" err="1">
                <a:cs typeface="Calibri"/>
              </a:rPr>
              <a:t>afin</a:t>
            </a:r>
            <a:r>
              <a:rPr lang="en-US" dirty="0">
                <a:cs typeface="Calibri"/>
              </a:rPr>
              <a:t> de </a:t>
            </a:r>
            <a:r>
              <a:rPr lang="en-US" dirty="0" err="1">
                <a:cs typeface="Calibri"/>
              </a:rPr>
              <a:t>travailler</a:t>
            </a:r>
            <a:r>
              <a:rPr lang="en-US" dirty="0">
                <a:cs typeface="Calibri"/>
              </a:rPr>
              <a:t> sur un </a:t>
            </a:r>
            <a:r>
              <a:rPr lang="en-US" dirty="0" err="1">
                <a:cs typeface="Calibri"/>
              </a:rPr>
              <a:t>projet</a:t>
            </a:r>
            <a:r>
              <a:rPr lang="en-US" dirty="0">
                <a:cs typeface="Calibri"/>
              </a:rPr>
              <a:t> de constitution. </a:t>
            </a:r>
            <a:r>
              <a:rPr lang="en-US" dirty="0" err="1">
                <a:cs typeface="Calibri"/>
              </a:rPr>
              <a:t>Ces</a:t>
            </a:r>
            <a:r>
              <a:rPr lang="en-US" dirty="0">
                <a:cs typeface="Calibri"/>
              </a:rPr>
              <a:t> </a:t>
            </a:r>
            <a:r>
              <a:rPr lang="en-US" dirty="0" err="1">
                <a:cs typeface="Calibri"/>
              </a:rPr>
              <a:t>représentants</a:t>
            </a:r>
            <a:r>
              <a:rPr lang="en-US" dirty="0">
                <a:cs typeface="Calibri"/>
              </a:rPr>
              <a:t> </a:t>
            </a:r>
            <a:r>
              <a:rPr lang="en-US" dirty="0" err="1">
                <a:cs typeface="Calibri"/>
              </a:rPr>
              <a:t>discutent</a:t>
            </a:r>
            <a:r>
              <a:rPr lang="en-US" dirty="0">
                <a:cs typeface="Calibri"/>
              </a:rPr>
              <a:t> et </a:t>
            </a:r>
            <a:r>
              <a:rPr lang="en-US" dirty="0" err="1">
                <a:cs typeface="Calibri"/>
              </a:rPr>
              <a:t>débattent</a:t>
            </a:r>
            <a:r>
              <a:rPr lang="en-US" dirty="0">
                <a:cs typeface="Calibri"/>
              </a:rPr>
              <a:t> de </a:t>
            </a:r>
            <a:r>
              <a:rPr lang="en-US" dirty="0" err="1">
                <a:cs typeface="Calibri"/>
              </a:rPr>
              <a:t>plusieurs</a:t>
            </a:r>
            <a:r>
              <a:rPr lang="en-US" dirty="0">
                <a:cs typeface="Calibri"/>
              </a:rPr>
              <a:t> </a:t>
            </a:r>
            <a:r>
              <a:rPr lang="en-US" dirty="0" err="1">
                <a:cs typeface="Calibri"/>
              </a:rPr>
              <a:t>sujets</a:t>
            </a:r>
            <a:r>
              <a:rPr lang="en-US" dirty="0">
                <a:cs typeface="Calibri"/>
              </a:rPr>
              <a:t>, par </a:t>
            </a:r>
            <a:r>
              <a:rPr lang="en-US" dirty="0" err="1">
                <a:cs typeface="Calibri"/>
              </a:rPr>
              <a:t>exemple</a:t>
            </a:r>
            <a:r>
              <a:rPr lang="en-US" dirty="0">
                <a:cs typeface="Calibri"/>
              </a:rPr>
              <a:t> le </a:t>
            </a:r>
            <a:r>
              <a:rPr lang="en-US" dirty="0" err="1">
                <a:cs typeface="Calibri"/>
              </a:rPr>
              <a:t>pouvoir</a:t>
            </a:r>
            <a:r>
              <a:rPr lang="en-US" dirty="0">
                <a:cs typeface="Calibri"/>
              </a:rPr>
              <a:t> que </a:t>
            </a:r>
            <a:r>
              <a:rPr lang="en-US" dirty="0" err="1">
                <a:cs typeface="Calibri"/>
              </a:rPr>
              <a:t>devrait</a:t>
            </a:r>
            <a:r>
              <a:rPr lang="en-US" dirty="0">
                <a:cs typeface="Calibri"/>
              </a:rPr>
              <a:t> </a:t>
            </a:r>
            <a:r>
              <a:rPr lang="en-US" dirty="0" err="1">
                <a:cs typeface="Calibri"/>
              </a:rPr>
              <a:t>avoir</a:t>
            </a:r>
            <a:r>
              <a:rPr lang="en-US" dirty="0">
                <a:cs typeface="Calibri"/>
              </a:rPr>
              <a:t> le </a:t>
            </a:r>
            <a:r>
              <a:rPr lang="en-US" dirty="0" err="1">
                <a:cs typeface="Calibri"/>
              </a:rPr>
              <a:t>gouvernement</a:t>
            </a:r>
            <a:r>
              <a:rPr lang="en-US" dirty="0">
                <a:cs typeface="Calibri"/>
              </a:rPr>
              <a:t> </a:t>
            </a:r>
            <a:r>
              <a:rPr lang="en-US" dirty="0" err="1">
                <a:cs typeface="Calibri"/>
              </a:rPr>
              <a:t>fédéral</a:t>
            </a:r>
            <a:r>
              <a:rPr lang="en-US" dirty="0">
                <a:cs typeface="Calibri"/>
              </a:rPr>
              <a:t> par rapport à </a:t>
            </a:r>
            <a:r>
              <a:rPr lang="en-US" dirty="0" err="1">
                <a:cs typeface="Calibri"/>
              </a:rPr>
              <a:t>ceux</a:t>
            </a:r>
            <a:r>
              <a:rPr lang="en-US" dirty="0">
                <a:cs typeface="Calibri"/>
              </a:rPr>
              <a:t> des </a:t>
            </a:r>
            <a:r>
              <a:rPr lang="en-US" dirty="0" err="1">
                <a:cs typeface="Calibri"/>
              </a:rPr>
              <a:t>États</a:t>
            </a:r>
            <a:r>
              <a:rPr lang="en-US" dirty="0">
                <a:cs typeface="Calibri"/>
              </a:rPr>
              <a:t> (taxation, </a:t>
            </a:r>
            <a:r>
              <a:rPr lang="en-US" dirty="0" err="1">
                <a:cs typeface="Calibri"/>
              </a:rPr>
              <a:t>législation</a:t>
            </a:r>
            <a:r>
              <a:rPr lang="en-US" dirty="0">
                <a:cs typeface="Calibri"/>
              </a:rPr>
              <a:t>, </a:t>
            </a:r>
            <a:r>
              <a:rPr lang="en-US" dirty="0" err="1">
                <a:cs typeface="Calibri"/>
              </a:rPr>
              <a:t>etc</a:t>
            </a:r>
            <a:r>
              <a:rPr lang="en-US" dirty="0">
                <a:cs typeface="Calibri"/>
              </a:rPr>
              <a:t>) fait </a:t>
            </a:r>
            <a:r>
              <a:rPr lang="en-US" dirty="0" err="1">
                <a:cs typeface="Calibri"/>
              </a:rPr>
              <a:t>difficilement</a:t>
            </a:r>
            <a:r>
              <a:rPr lang="en-US" dirty="0">
                <a:cs typeface="Calibri"/>
              </a:rPr>
              <a:t> </a:t>
            </a:r>
            <a:r>
              <a:rPr lang="en-US" dirty="0" err="1">
                <a:cs typeface="Calibri"/>
              </a:rPr>
              <a:t>l'unanimité</a:t>
            </a:r>
            <a:r>
              <a:rPr lang="en-US" dirty="0">
                <a:cs typeface="Calibri"/>
              </a:rPr>
              <a:t>.</a:t>
            </a:r>
          </a:p>
          <a:p>
            <a:endParaRPr lang="en-US" dirty="0">
              <a:cs typeface="Calibri"/>
            </a:endParaRPr>
          </a:p>
          <a:p>
            <a:r>
              <a:rPr lang="en-US" b="1" dirty="0">
                <a:cs typeface="Calibri"/>
              </a:rPr>
              <a:t>Dans la constitution américaine, on </a:t>
            </a:r>
            <a:r>
              <a:rPr lang="en-US" b="1" dirty="0" err="1">
                <a:cs typeface="Calibri"/>
              </a:rPr>
              <a:t>retrouve</a:t>
            </a:r>
            <a:r>
              <a:rPr lang="en-US" dirty="0">
                <a:cs typeface="Calibri"/>
              </a:rPr>
              <a:t> :</a:t>
            </a:r>
          </a:p>
          <a:p>
            <a:pPr marL="171450" indent="-171450">
              <a:buFont typeface="Arial"/>
              <a:buChar char="•"/>
            </a:pPr>
            <a:r>
              <a:rPr lang="en-US" dirty="0">
                <a:cs typeface="Calibri"/>
              </a:rPr>
              <a:t>Les </a:t>
            </a:r>
            <a:r>
              <a:rPr lang="en-US" dirty="0" err="1">
                <a:cs typeface="Calibri"/>
              </a:rPr>
              <a:t>modalités</a:t>
            </a:r>
            <a:r>
              <a:rPr lang="en-US" dirty="0">
                <a:cs typeface="Calibri"/>
              </a:rPr>
              <a:t> de la </a:t>
            </a:r>
            <a:r>
              <a:rPr lang="en-US" dirty="0" err="1">
                <a:cs typeface="Calibri"/>
              </a:rPr>
              <a:t>séparation</a:t>
            </a:r>
            <a:r>
              <a:rPr lang="en-US" dirty="0">
                <a:cs typeface="Calibri"/>
              </a:rPr>
              <a:t> des </a:t>
            </a:r>
            <a:r>
              <a:rPr lang="en-US" dirty="0" err="1">
                <a:cs typeface="Calibri"/>
              </a:rPr>
              <a:t>pouvoirs</a:t>
            </a:r>
            <a:r>
              <a:rPr lang="en-US" dirty="0">
                <a:cs typeface="Calibri"/>
              </a:rPr>
              <a:t> </a:t>
            </a:r>
            <a:r>
              <a:rPr lang="en-US" dirty="0" err="1">
                <a:cs typeface="Calibri"/>
              </a:rPr>
              <a:t>vues</a:t>
            </a:r>
            <a:r>
              <a:rPr lang="en-US" dirty="0">
                <a:cs typeface="Calibri"/>
              </a:rPr>
              <a:t> plus </a:t>
            </a:r>
            <a:r>
              <a:rPr lang="en-US" dirty="0" err="1">
                <a:cs typeface="Calibri"/>
              </a:rPr>
              <a:t>tôt</a:t>
            </a:r>
            <a:r>
              <a:rPr lang="en-US" dirty="0">
                <a:cs typeface="Calibri"/>
              </a:rPr>
              <a:t>. </a:t>
            </a:r>
          </a:p>
          <a:p>
            <a:pPr marL="171450" indent="-171450">
              <a:buFont typeface="Arial"/>
              <a:buChar char="•"/>
            </a:pPr>
            <a:r>
              <a:rPr lang="en-US" dirty="0">
                <a:cs typeface="Calibri"/>
              </a:rPr>
              <a:t>Le </a:t>
            </a:r>
            <a:r>
              <a:rPr lang="en-US" dirty="0" err="1">
                <a:cs typeface="Calibri"/>
              </a:rPr>
              <a:t>fonctionnement</a:t>
            </a:r>
            <a:r>
              <a:rPr lang="en-US" dirty="0">
                <a:cs typeface="Calibri"/>
              </a:rPr>
              <a:t> des deux </a:t>
            </a:r>
            <a:r>
              <a:rPr lang="en-US" dirty="0" err="1">
                <a:cs typeface="Calibri"/>
              </a:rPr>
              <a:t>chambres</a:t>
            </a:r>
            <a:r>
              <a:rPr lang="en-US" dirty="0">
                <a:cs typeface="Calibri"/>
              </a:rPr>
              <a:t> du </a:t>
            </a:r>
            <a:r>
              <a:rPr lang="en-US" dirty="0" err="1">
                <a:cs typeface="Calibri"/>
              </a:rPr>
              <a:t>congrès</a:t>
            </a:r>
            <a:r>
              <a:rPr lang="en-US" dirty="0">
                <a:cs typeface="Calibri"/>
              </a:rPr>
              <a:t> (</a:t>
            </a:r>
            <a:r>
              <a:rPr lang="en-US" dirty="0" err="1">
                <a:cs typeface="Calibri"/>
              </a:rPr>
              <a:t>sénat</a:t>
            </a:r>
            <a:r>
              <a:rPr lang="en-US" dirty="0">
                <a:cs typeface="Calibri"/>
              </a:rPr>
              <a:t> et chambre des </a:t>
            </a:r>
            <a:r>
              <a:rPr lang="en-US" dirty="0" err="1">
                <a:cs typeface="Calibri"/>
              </a:rPr>
              <a:t>représentants</a:t>
            </a:r>
            <a:r>
              <a:rPr lang="en-US" dirty="0">
                <a:cs typeface="Calibri"/>
              </a:rPr>
              <a:t>)</a:t>
            </a:r>
          </a:p>
          <a:p>
            <a:pPr marL="171450" indent="-171450">
              <a:buFont typeface="Arial"/>
              <a:buChar char="•"/>
            </a:pPr>
            <a:r>
              <a:rPr lang="en-US" dirty="0">
                <a:cs typeface="Calibri"/>
              </a:rPr>
              <a:t>Le mode de </a:t>
            </a:r>
            <a:r>
              <a:rPr lang="en-US" dirty="0" err="1">
                <a:cs typeface="Calibri"/>
              </a:rPr>
              <a:t>gouvernement</a:t>
            </a:r>
            <a:r>
              <a:rPr lang="en-US" dirty="0">
                <a:cs typeface="Calibri"/>
              </a:rPr>
              <a:t> : </a:t>
            </a:r>
            <a:r>
              <a:rPr lang="en-US" dirty="0" err="1">
                <a:cs typeface="Calibri"/>
              </a:rPr>
              <a:t>républicain</a:t>
            </a:r>
            <a:r>
              <a:rPr lang="en-US" dirty="0">
                <a:cs typeface="Calibri"/>
              </a:rPr>
              <a:t> (</a:t>
            </a:r>
            <a:r>
              <a:rPr lang="en-US" dirty="0" err="1">
                <a:cs typeface="Calibri"/>
              </a:rPr>
              <a:t>une</a:t>
            </a:r>
            <a:r>
              <a:rPr lang="en-US" dirty="0"/>
              <a:t> </a:t>
            </a:r>
            <a:r>
              <a:rPr lang="en-US" dirty="0" err="1"/>
              <a:t>république</a:t>
            </a:r>
            <a:r>
              <a:rPr lang="en-US" dirty="0"/>
              <a:t> </a:t>
            </a:r>
            <a:r>
              <a:rPr lang="en-US" dirty="0" err="1"/>
              <a:t>est</a:t>
            </a:r>
            <a:r>
              <a:rPr lang="en-US" dirty="0"/>
              <a:t> un pays </a:t>
            </a:r>
            <a:r>
              <a:rPr lang="en-US" dirty="0" err="1"/>
              <a:t>dirigé</a:t>
            </a:r>
            <a:r>
              <a:rPr lang="en-US" dirty="0"/>
              <a:t> par un </a:t>
            </a:r>
            <a:r>
              <a:rPr lang="en-US" dirty="0" err="1"/>
              <a:t>président</a:t>
            </a:r>
            <a:r>
              <a:rPr lang="en-US" dirty="0"/>
              <a:t> </a:t>
            </a:r>
            <a:r>
              <a:rPr lang="en-US" dirty="0" err="1"/>
              <a:t>élu</a:t>
            </a:r>
            <a:r>
              <a:rPr lang="en-US" dirty="0"/>
              <a:t>, </a:t>
            </a:r>
            <a:r>
              <a:rPr lang="en-US" dirty="0" err="1"/>
              <a:t>généralement</a:t>
            </a:r>
            <a:r>
              <a:rPr lang="en-US" dirty="0"/>
              <a:t> </a:t>
            </a:r>
            <a:r>
              <a:rPr lang="en-US" dirty="0" err="1"/>
              <a:t>démocratiquement</a:t>
            </a:r>
            <a:r>
              <a:rPr lang="en-US" dirty="0"/>
              <a:t>).</a:t>
            </a:r>
          </a:p>
          <a:p>
            <a:pPr marL="171450" indent="-171450">
              <a:buFont typeface="Arial"/>
              <a:buChar char="•"/>
            </a:pPr>
            <a:endParaRPr lang="en-US" dirty="0">
              <a:cs typeface="Calibri" panose="020F0502020204030204"/>
            </a:endParaRPr>
          </a:p>
          <a:p>
            <a:endParaRPr lang="en-US" dirty="0">
              <a:cs typeface="Calibri" panose="020F0502020204030204"/>
            </a:endParaRPr>
          </a:p>
          <a:p>
            <a:r>
              <a:rPr lang="en-US" b="1" dirty="0">
                <a:cs typeface="Calibri" panose="020F0502020204030204"/>
              </a:rPr>
              <a:t>Sources </a:t>
            </a:r>
            <a:r>
              <a:rPr lang="en-US" dirty="0">
                <a:cs typeface="Calibri" panose="020F0502020204030204"/>
              </a:rPr>
              <a:t>:</a:t>
            </a:r>
          </a:p>
          <a:p>
            <a:pPr marL="171450" indent="-171450">
              <a:buFont typeface="Arial"/>
              <a:buChar char="•"/>
            </a:pPr>
            <a:r>
              <a:rPr lang="en-US" dirty="0"/>
              <a:t>Perspectives monde, Université de Sherbrooke : </a:t>
            </a:r>
            <a:r>
              <a:rPr lang="en-US" i="1" dirty="0"/>
              <a:t>Nature de </a:t>
            </a:r>
            <a:r>
              <a:rPr lang="en-US" i="1" dirty="0" err="1"/>
              <a:t>l'État</a:t>
            </a:r>
            <a:r>
              <a:rPr lang="en-US" i="1" dirty="0"/>
              <a:t>, La </a:t>
            </a:r>
            <a:r>
              <a:rPr lang="en-US" i="1" dirty="0" err="1"/>
              <a:t>république</a:t>
            </a:r>
            <a:r>
              <a:rPr lang="en-US" i="1" dirty="0"/>
              <a:t>. </a:t>
            </a:r>
            <a:r>
              <a:rPr lang="en-US" dirty="0">
                <a:hlinkClick r:id="rId3"/>
              </a:rPr>
              <a:t>https://perspective.usherbrooke.ca/bilan/servlet/BMDictionnaire?iddictionnaire=1536</a:t>
            </a:r>
            <a:r>
              <a:rPr lang="en-US" dirty="0"/>
              <a:t> [</a:t>
            </a:r>
            <a:r>
              <a:rPr lang="en-US" dirty="0" err="1"/>
              <a:t>consulté</a:t>
            </a:r>
            <a:r>
              <a:rPr lang="en-US" dirty="0"/>
              <a:t> le 21 </a:t>
            </a:r>
            <a:r>
              <a:rPr lang="en-US" dirty="0" err="1"/>
              <a:t>août</a:t>
            </a:r>
            <a:r>
              <a:rPr lang="en-US" dirty="0"/>
              <a:t> 2020]</a:t>
            </a:r>
            <a:endParaRPr lang="en-US" dirty="0">
              <a:cs typeface="Calibri"/>
            </a:endParaRPr>
          </a:p>
          <a:p>
            <a:endParaRPr lang="en-US" dirty="0"/>
          </a:p>
          <a:p>
            <a:r>
              <a:rPr lang="en-US" dirty="0"/>
              <a:t>Source </a:t>
            </a:r>
            <a:r>
              <a:rPr lang="en-US" dirty="0" err="1"/>
              <a:t>iconographique</a:t>
            </a:r>
            <a:r>
              <a:rPr lang="en-US" dirty="0"/>
              <a:t> :</a:t>
            </a:r>
            <a:endParaRPr lang="en-US" dirty="0">
              <a:cs typeface="Calibri"/>
            </a:endParaRPr>
          </a:p>
          <a:p>
            <a:pPr marL="171450" indent="-171450">
              <a:buFont typeface="Arial,Sans-Serif"/>
              <a:buChar char="•"/>
            </a:pPr>
            <a:r>
              <a:rPr lang="en-US" dirty="0"/>
              <a:t>Page 1 de la constitution des </a:t>
            </a:r>
            <a:r>
              <a:rPr lang="en-US" dirty="0" err="1"/>
              <a:t>États</a:t>
            </a:r>
            <a:r>
              <a:rPr lang="en-US" dirty="0"/>
              <a:t>-Unis By Constitutional Convention - U.S. National Archives and Records Administration, Public Domain, </a:t>
            </a:r>
            <a:r>
              <a:rPr lang="en-US" dirty="0">
                <a:hlinkClick r:id="rId4"/>
              </a:rPr>
              <a:t>https://commons.wikimedia.org/w/index.php?curid=15795309</a:t>
            </a:r>
            <a:endParaRPr lang="en-US" dirty="0"/>
          </a:p>
          <a:p>
            <a:endParaRPr lang="en-US"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10</a:t>
            </a:fld>
            <a:endParaRPr lang="fr-CA"/>
          </a:p>
        </p:txBody>
      </p:sp>
    </p:spTree>
    <p:extLst>
      <p:ext uri="{BB962C8B-B14F-4D97-AF65-F5344CB8AC3E}">
        <p14:creationId xmlns:p14="http://schemas.microsoft.com/office/powerpoint/2010/main" val="124759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INFORMATIONS À TRANSMETTRE AUX ÉLÈVES</a:t>
            </a:r>
          </a:p>
          <a:p>
            <a:endParaRPr lang="fr-CA" b="1" dirty="0"/>
          </a:p>
          <a:p>
            <a:r>
              <a:rPr lang="fr-CA" dirty="0"/>
              <a:t>Voici la</a:t>
            </a:r>
            <a:r>
              <a:rPr lang="fr-CA" b="1" dirty="0"/>
              <a:t> nature des 10 amendements inclus dans le Bill of </a:t>
            </a:r>
            <a:r>
              <a:rPr lang="fr-CA" b="1" dirty="0" err="1"/>
              <a:t>rights</a:t>
            </a:r>
            <a:r>
              <a:rPr lang="fr-CA" dirty="0"/>
              <a:t> :</a:t>
            </a:r>
            <a:endParaRPr lang="fr-CA" dirty="0">
              <a:cs typeface="Calibri"/>
            </a:endParaRPr>
          </a:p>
          <a:p>
            <a:r>
              <a:rPr lang="fr-CA" dirty="0">
                <a:cs typeface="Calibri"/>
              </a:rPr>
              <a:t>1. Protège la liberté d'expression</a:t>
            </a:r>
          </a:p>
          <a:p>
            <a:r>
              <a:rPr lang="fr-CA" dirty="0">
                <a:cs typeface="Calibri"/>
              </a:rPr>
              <a:t>2. Protège le droit de porter des armes</a:t>
            </a:r>
          </a:p>
          <a:p>
            <a:r>
              <a:rPr lang="fr-CA" dirty="0">
                <a:cs typeface="Calibri"/>
              </a:rPr>
              <a:t>3. </a:t>
            </a:r>
            <a:r>
              <a:rPr lang="fr-CA" dirty="0"/>
              <a:t>Interdit le cantonnement forcé des soldats en temps de paix.</a:t>
            </a:r>
            <a:endParaRPr lang="fr-CA" dirty="0">
              <a:cs typeface="Calibri" panose="020F0502020204030204"/>
            </a:endParaRPr>
          </a:p>
          <a:p>
            <a:r>
              <a:rPr lang="fr-CA" dirty="0">
                <a:cs typeface="Calibri" panose="020F0502020204030204"/>
              </a:rPr>
              <a:t>4. </a:t>
            </a:r>
            <a:r>
              <a:rPr lang="fr-CA" dirty="0"/>
              <a:t>Interdit les perquisitions et saisies déraisonnables.</a:t>
            </a:r>
            <a:endParaRPr lang="fr-CA" dirty="0">
              <a:cs typeface="Calibri" panose="020F0502020204030204"/>
            </a:endParaRPr>
          </a:p>
          <a:p>
            <a:r>
              <a:rPr lang="fr-CA" dirty="0">
                <a:cs typeface="Calibri" panose="020F0502020204030204"/>
              </a:rPr>
              <a:t>5. </a:t>
            </a:r>
            <a:r>
              <a:rPr lang="fr-CA" dirty="0"/>
              <a:t>Protège le droit à une procédure juridique régulière, interdit la double incrimination et autorise la non </a:t>
            </a:r>
            <a:r>
              <a:rPr lang="fr-CA" dirty="0" err="1"/>
              <a:t>auto-incrimination</a:t>
            </a:r>
            <a:r>
              <a:rPr lang="fr-CA" dirty="0"/>
              <a:t> (</a:t>
            </a:r>
            <a:r>
              <a:rPr lang="fr-CA" i="1" dirty="0" err="1"/>
              <a:t>pleading</a:t>
            </a:r>
            <a:r>
              <a:rPr lang="fr-CA" i="1" dirty="0"/>
              <a:t> the </a:t>
            </a:r>
            <a:r>
              <a:rPr lang="fr-CA" i="1" dirty="0" err="1"/>
              <a:t>fifth</a:t>
            </a:r>
            <a:r>
              <a:rPr lang="fr-CA" dirty="0"/>
              <a:t>)</a:t>
            </a:r>
            <a:endParaRPr lang="fr-CA" dirty="0">
              <a:cs typeface="Calibri" panose="020F0502020204030204"/>
            </a:endParaRPr>
          </a:p>
          <a:p>
            <a:r>
              <a:rPr lang="fr-CA" dirty="0">
                <a:cs typeface="Calibri" panose="020F0502020204030204"/>
              </a:rPr>
              <a:t>6. Assure divers droits relatifs au processus judiciaire et aux procès (équitable, public, rapide, </a:t>
            </a:r>
            <a:r>
              <a:rPr lang="fr-CA" dirty="0" err="1">
                <a:cs typeface="Calibri" panose="020F0502020204030204"/>
              </a:rPr>
              <a:t>etc</a:t>
            </a:r>
            <a:r>
              <a:rPr lang="fr-CA" dirty="0">
                <a:cs typeface="Calibri" panose="020F0502020204030204"/>
              </a:rPr>
              <a:t>)</a:t>
            </a:r>
          </a:p>
          <a:p>
            <a:r>
              <a:rPr lang="fr-CA" dirty="0">
                <a:cs typeface="Calibri" panose="020F0502020204030204"/>
              </a:rPr>
              <a:t>7. Droit aux procès avec jury.</a:t>
            </a:r>
          </a:p>
          <a:p>
            <a:r>
              <a:rPr lang="fr-CA" dirty="0">
                <a:cs typeface="Calibri" panose="020F0502020204030204"/>
              </a:rPr>
              <a:t>8. </a:t>
            </a:r>
            <a:r>
              <a:rPr lang="fr-CA" dirty="0"/>
              <a:t>Interdit les amendes excessives, ainsi que les peines cruelles et inhabituelles.</a:t>
            </a:r>
            <a:endParaRPr lang="fr-CA" dirty="0">
              <a:cs typeface="Calibri" panose="020F0502020204030204"/>
            </a:endParaRPr>
          </a:p>
          <a:p>
            <a:r>
              <a:rPr lang="fr-CA" dirty="0">
                <a:cs typeface="Calibri" panose="020F0502020204030204"/>
              </a:rPr>
              <a:t>9. </a:t>
            </a:r>
            <a:r>
              <a:rPr lang="fr-CA" dirty="0"/>
              <a:t> Traite des droits des personnes non expressément énumérés dans la Constitution</a:t>
            </a:r>
          </a:p>
          <a:p>
            <a:r>
              <a:rPr lang="fr-CA" dirty="0">
                <a:cs typeface="Calibri" panose="020F0502020204030204"/>
              </a:rPr>
              <a:t>10. </a:t>
            </a:r>
            <a:r>
              <a:rPr lang="fr-CA" dirty="0"/>
              <a:t>Limite les pouvoirs du gouvernement fédéral à ceux qui lui sont délégués par la Constitution.</a:t>
            </a:r>
            <a:endParaRPr lang="fr-CA" dirty="0">
              <a:cs typeface="Calibri" panose="020F0502020204030204"/>
            </a:endParaRPr>
          </a:p>
          <a:p>
            <a:endParaRPr lang="fr-CA" dirty="0">
              <a:cs typeface="Calibri" panose="020F0502020204030204"/>
            </a:endParaRPr>
          </a:p>
          <a:p>
            <a:r>
              <a:rPr lang="fr-CA" dirty="0">
                <a:cs typeface="Calibri" panose="020F0502020204030204"/>
              </a:rPr>
              <a:t>Aujourd'hui, la constitution américaine compte </a:t>
            </a:r>
            <a:r>
              <a:rPr lang="fr-CA" b="1" dirty="0">
                <a:cs typeface="Calibri" panose="020F0502020204030204"/>
              </a:rPr>
              <a:t>27 amendements</a:t>
            </a:r>
            <a:r>
              <a:rPr lang="fr-CA" dirty="0">
                <a:cs typeface="Calibri" panose="020F0502020204030204"/>
              </a:rPr>
              <a:t>, dont le plus récent, passé en 1992, </a:t>
            </a:r>
            <a:r>
              <a:rPr lang="fr-CA" dirty="0"/>
              <a:t>empêche les lois touchant les salaires du Congrès de prendre effet avant le début de la session du Congrès suivante.</a:t>
            </a:r>
          </a:p>
          <a:p>
            <a:endParaRPr lang="fr-CA" dirty="0">
              <a:cs typeface="Calibri" panose="020F0502020204030204"/>
            </a:endParaRPr>
          </a:p>
          <a:p>
            <a:r>
              <a:rPr lang="fr-CA" b="1" dirty="0">
                <a:cs typeface="Calibri" panose="020F0502020204030204"/>
              </a:rPr>
              <a:t>Sources :</a:t>
            </a:r>
          </a:p>
          <a:p>
            <a:pPr marL="171450" indent="-171450">
              <a:buFont typeface="Arial"/>
              <a:buChar char="•"/>
            </a:pPr>
            <a:r>
              <a:rPr lang="fr-CA" dirty="0">
                <a:cs typeface="Calibri" panose="020F0502020204030204"/>
              </a:rPr>
              <a:t>La constitution américaine en ligne, </a:t>
            </a:r>
            <a:r>
              <a:rPr lang="fr-CA" dirty="0">
                <a:hlinkClick r:id="rId3"/>
              </a:rPr>
              <a:t>https://www.usconstitution.net/const.html</a:t>
            </a:r>
            <a:r>
              <a:rPr lang="fr-CA" dirty="0"/>
              <a:t>, (consulté le 31 janvier 2021)</a:t>
            </a:r>
            <a:endParaRPr lang="fr-CA" b="1"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11</a:t>
            </a:fld>
            <a:endParaRPr lang="fr-CA"/>
          </a:p>
        </p:txBody>
      </p:sp>
    </p:spTree>
    <p:extLst>
      <p:ext uri="{BB962C8B-B14F-4D97-AF65-F5344CB8AC3E}">
        <p14:creationId xmlns:p14="http://schemas.microsoft.com/office/powerpoint/2010/main" val="1601140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5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A8456B-B33F-204C-9C00-9B99E66BF2AD}"/>
              </a:ext>
            </a:extLst>
          </p:cNvPr>
          <p:cNvPicPr>
            <a:picLocks noChangeAspect="1"/>
          </p:cNvPicPr>
          <p:nvPr userDrawn="1"/>
        </p:nvPicPr>
        <p:blipFill>
          <a:blip r:embed="rId2"/>
          <a:stretch>
            <a:fillRect/>
          </a:stretch>
        </p:blipFill>
        <p:spPr>
          <a:xfrm>
            <a:off x="1523886" y="2297282"/>
            <a:ext cx="9144229" cy="2229611"/>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D24B4E-EA5B-4339-BAC1-C57B89ED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512A30-287E-4C4D-BA04-CF27B0B21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2E22A4C-9096-4E0D-9A67-826EE1554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34B14-B727-4BCC-A564-E5FA5B7EF447}" type="datetimeFigureOut">
              <a:rPr lang="fr-CA" smtClean="0"/>
              <a:t>2023-08-17</a:t>
            </a:fld>
            <a:endParaRPr lang="fr-CA"/>
          </a:p>
        </p:txBody>
      </p:sp>
      <p:sp>
        <p:nvSpPr>
          <p:cNvPr id="5" name="Espace réservé du pied de page 4">
            <a:extLst>
              <a:ext uri="{FF2B5EF4-FFF2-40B4-BE49-F238E27FC236}">
                <a16:creationId xmlns:a16="http://schemas.microsoft.com/office/drawing/2014/main" id="{0ED750E8-2ABD-41C7-9ACF-E4ECD70BC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64249F-E011-42FD-855D-7ED4B35F7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2441-9386-48E2-BBB8-6485FBE154BC}" type="slidenum">
              <a:rPr lang="fr-CA" smtClean="0"/>
              <a:t>‹#›</a:t>
            </a:fld>
            <a:endParaRPr lang="fr-CA"/>
          </a:p>
        </p:txBody>
      </p:sp>
    </p:spTree>
    <p:extLst>
      <p:ext uri="{BB962C8B-B14F-4D97-AF65-F5344CB8AC3E}">
        <p14:creationId xmlns:p14="http://schemas.microsoft.com/office/powerpoint/2010/main" val="22689997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en-CA" noProof="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en-CA" noProof="0"/>
              <a:t>Cliquez pour insérer le texte et utilisez l’indentation pour appliquer les niveaux de texte prédéfinis</a:t>
            </a:r>
          </a:p>
          <a:p>
            <a:pPr lvl="1"/>
            <a:r>
              <a:rPr lang="en-CA" noProof="0"/>
              <a:t>Deuxième niveau</a:t>
            </a:r>
          </a:p>
          <a:p>
            <a:pPr lvl="2"/>
            <a:r>
              <a:rPr lang="en-CA" noProof="0"/>
              <a:t>Troisième niveau</a:t>
            </a:r>
          </a:p>
          <a:p>
            <a:pPr lvl="3"/>
            <a:r>
              <a:rPr lang="en-CA" noProof="0"/>
              <a:t>Quatrième niveau</a:t>
            </a:r>
          </a:p>
          <a:p>
            <a:pPr lvl="4"/>
            <a:r>
              <a:rPr lang="en-CA" noProof="0"/>
              <a:t>Cinquième niveau</a:t>
            </a:r>
          </a:p>
          <a:p>
            <a:pPr lvl="5"/>
            <a:r>
              <a:rPr lang="en-CA" noProof="0"/>
              <a:t>Sixième niveau</a:t>
            </a:r>
          </a:p>
          <a:p>
            <a:pPr lvl="6"/>
            <a:r>
              <a:rPr lang="en-CA" noProof="0"/>
              <a:t>Septième niveau</a:t>
            </a:r>
          </a:p>
          <a:p>
            <a:pPr lvl="7"/>
            <a:r>
              <a:rPr lang="en-CA" noProof="0"/>
              <a:t>Huitième niveau</a:t>
            </a:r>
          </a:p>
          <a:p>
            <a:pPr lvl="8"/>
            <a:r>
              <a:rPr lang="en-CA" noProof="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51.pn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notesSlide" Target="../notesSlides/notesSlide10.xml"/><Relationship Id="rId2" Type="http://schemas.openxmlformats.org/officeDocument/2006/relationships/tags" Target="../tags/tag39.xml"/><Relationship Id="rId16" Type="http://schemas.openxmlformats.org/officeDocument/2006/relationships/image" Target="../media/image54.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slideLayout" Target="../slideLayouts/slideLayout2.xml"/><Relationship Id="rId5" Type="http://schemas.openxmlformats.org/officeDocument/2006/relationships/tags" Target="../tags/tag42.xml"/><Relationship Id="rId15" Type="http://schemas.openxmlformats.org/officeDocument/2006/relationships/image" Target="../media/image53.png"/><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notesSlide" Target="../notesSlides/notesSlide11.xml"/><Relationship Id="rId3" Type="http://schemas.openxmlformats.org/officeDocument/2006/relationships/tags" Target="../tags/tag50.xml"/><Relationship Id="rId21" Type="http://schemas.openxmlformats.org/officeDocument/2006/relationships/image" Target="../media/image56.jpe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slideLayout" Target="../slideLayouts/slideLayout3.xml"/><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image" Target="../media/image55.jpe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tags" Target="../tags/tag62.xml"/><Relationship Id="rId10" Type="http://schemas.openxmlformats.org/officeDocument/2006/relationships/tags" Target="../tags/tag57.xml"/><Relationship Id="rId19" Type="http://schemas.openxmlformats.org/officeDocument/2006/relationships/image" Target="../media/image54.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s>
</file>

<file path=ppt/slides/_rels/slide15.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3" Type="http://schemas.openxmlformats.org/officeDocument/2006/relationships/tags" Target="../tags/tag66.xml"/><Relationship Id="rId21" Type="http://schemas.openxmlformats.org/officeDocument/2006/relationships/notesSlide" Target="../notesSlides/notesSlide12.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tags" Target="../tags/tag78.xml"/><Relationship Id="rId10" Type="http://schemas.openxmlformats.org/officeDocument/2006/relationships/tags" Target="../tags/tag73.xml"/><Relationship Id="rId19" Type="http://schemas.openxmlformats.org/officeDocument/2006/relationships/tags" Target="../tags/tag82.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54.png"/><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notesSlide" Target="../notesSlides/notesSlide13.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slideLayout" Target="../slideLayouts/slideLayout2.xml"/><Relationship Id="rId5" Type="http://schemas.openxmlformats.org/officeDocument/2006/relationships/tags" Target="../tags/tag87.xml"/><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s>
</file>

<file path=ppt/slides/_rels/slide17.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slideLayout" Target="../slideLayouts/slideLayout2.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2" Type="http://schemas.openxmlformats.org/officeDocument/2006/relationships/tags" Target="../tags/tag94.xml"/><Relationship Id="rId16" Type="http://schemas.openxmlformats.org/officeDocument/2006/relationships/image" Target="../media/image54.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image" Target="../media/image57.png"/><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image" Target="../media/image54.pn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notesSlide" Target="../notesSlides/notesSlide15.xml"/><Relationship Id="rId5" Type="http://schemas.openxmlformats.org/officeDocument/2006/relationships/tags" Target="../tags/tag109.xml"/><Relationship Id="rId10" Type="http://schemas.openxmlformats.org/officeDocument/2006/relationships/slideLayout" Target="../slideLayouts/slideLayout2.xml"/><Relationship Id="rId4" Type="http://schemas.openxmlformats.org/officeDocument/2006/relationships/tags" Target="../tags/tag108.xml"/><Relationship Id="rId9" Type="http://schemas.openxmlformats.org/officeDocument/2006/relationships/tags" Target="../tags/tag113.xml"/></Relationships>
</file>

<file path=ppt/slides/_rels/slide19.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notesSlide" Target="../notesSlides/notesSlide16.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2" Type="http://schemas.openxmlformats.org/officeDocument/2006/relationships/tags" Target="../tags/tag126.xml"/><Relationship Id="rId16" Type="http://schemas.openxmlformats.org/officeDocument/2006/relationships/image" Target="../media/image54.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notesSlide" Target="../notesSlides/notesSlide17.xml"/><Relationship Id="rId10" Type="http://schemas.openxmlformats.org/officeDocument/2006/relationships/tags" Target="../tags/tag134.xml"/><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40.xml"/><Relationship Id="rId7" Type="http://schemas.openxmlformats.org/officeDocument/2006/relationships/notesSlide" Target="../notesSlides/notesSlide18.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2.xml"/><Relationship Id="rId5" Type="http://schemas.openxmlformats.org/officeDocument/2006/relationships/tags" Target="../tags/tag142.xml"/><Relationship Id="rId4" Type="http://schemas.openxmlformats.org/officeDocument/2006/relationships/tags" Target="../tags/tag141.xml"/><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facebook.com/educaloi/?ref=page_internal" TargetMode="External"/><Relationship Id="rId3" Type="http://schemas.openxmlformats.org/officeDocument/2006/relationships/image" Target="../media/image32.png"/><Relationship Id="rId7" Type="http://schemas.openxmlformats.org/officeDocument/2006/relationships/image" Target="../media/image26.svg"/><Relationship Id="rId12" Type="http://schemas.openxmlformats.org/officeDocument/2006/relationships/hyperlink" Target="https://www.instagram.com/educaloi/?hl=fr-ca"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62.png"/><Relationship Id="rId10" Type="http://schemas.openxmlformats.org/officeDocument/2006/relationships/image" Target="../media/image30.png"/><Relationship Id="rId4" Type="http://schemas.openxmlformats.org/officeDocument/2006/relationships/image" Target="../media/image61.png"/><Relationship Id="rId9" Type="http://schemas.openxmlformats.org/officeDocument/2006/relationships/image" Target="../media/image29.png"/><Relationship Id="rId14" Type="http://schemas.openxmlformats.org/officeDocument/2006/relationships/hyperlink" Target="https://educaloi.qc.ca/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notesSlide" Target="../notesSlides/notesSlide3.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tags" Target="../tags/tag26.xml"/><Relationship Id="rId7" Type="http://schemas.openxmlformats.org/officeDocument/2006/relationships/image" Target="../media/image4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43.svg"/><Relationship Id="rId4" Type="http://schemas.openxmlformats.org/officeDocument/2006/relationships/tags" Target="../tags/tag27.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tags" Target="../tags/tag30.xml"/><Relationship Id="rId7" Type="http://schemas.openxmlformats.org/officeDocument/2006/relationships/image" Target="../media/image4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45.svg"/><Relationship Id="rId4" Type="http://schemas.openxmlformats.org/officeDocument/2006/relationships/tags" Target="../tags/tag31.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4.xml"/><Relationship Id="rId7" Type="http://schemas.openxmlformats.org/officeDocument/2006/relationships/notesSlide" Target="../notesSlides/notesSlide7.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11" Type="http://schemas.openxmlformats.org/officeDocument/2006/relationships/image" Target="../media/image47.svg"/><Relationship Id="rId5" Type="http://schemas.openxmlformats.org/officeDocument/2006/relationships/tags" Target="../tags/tag36.xml"/><Relationship Id="rId10" Type="http://schemas.openxmlformats.org/officeDocument/2006/relationships/image" Target="../media/image46.png"/><Relationship Id="rId4" Type="http://schemas.openxmlformats.org/officeDocument/2006/relationships/tags" Target="../tags/tag35.xml"/><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766157" y="2240279"/>
            <a:ext cx="5212080" cy="2377440"/>
          </a:xfrm>
        </p:spPr>
        <p:txBody>
          <a:bodyPr/>
          <a:lstStyle/>
          <a:p>
            <a:pPr algn="ctr"/>
            <a:r>
              <a:rPr lang="fr-CA" sz="6000" dirty="0">
                <a:solidFill>
                  <a:schemeClr val="tx1"/>
                </a:solidFill>
                <a:latin typeface="Arial"/>
                <a:cs typeface="Arial"/>
              </a:rPr>
              <a:t>The American </a:t>
            </a:r>
            <a:r>
              <a:rPr lang="fr-CA" sz="6000" dirty="0" err="1">
                <a:solidFill>
                  <a:schemeClr val="tx1"/>
                </a:solidFill>
                <a:latin typeface="Arial"/>
                <a:cs typeface="Arial"/>
              </a:rPr>
              <a:t>Revolution</a:t>
            </a:r>
            <a:endParaRPr lang="fr-CA" sz="6000" i="1" dirty="0">
              <a:solidFill>
                <a:schemeClr val="tx1"/>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266250" y="5242971"/>
            <a:ext cx="6463564" cy="1188720"/>
          </a:xfrm>
        </p:spPr>
        <p:txBody>
          <a:bodyPr/>
          <a:lstStyle/>
          <a:p>
            <a:pPr marL="342900" indent="-342900">
              <a:buFont typeface="Arial" panose="020B0604020202020204" pitchFamily="34" charset="0"/>
              <a:buChar char="•"/>
            </a:pPr>
            <a:r>
              <a:rPr lang="fr-CA" dirty="0"/>
              <a:t>  An </a:t>
            </a:r>
            <a:r>
              <a:rPr lang="fr-CA" b="1" dirty="0" err="1"/>
              <a:t>overview</a:t>
            </a:r>
            <a:endParaRPr lang="fr-CA" b="1" dirty="0"/>
          </a:p>
          <a:p>
            <a:pPr marL="457200" indent="-457200">
              <a:buFont typeface="Arial" panose="020B0604020202020204" pitchFamily="34" charset="0"/>
              <a:buChar char="•"/>
            </a:pPr>
            <a:r>
              <a:rPr lang="fr-CA" sz="2000" b="1" dirty="0">
                <a:cs typeface="Arial"/>
              </a:rPr>
              <a:t>Major changes </a:t>
            </a:r>
            <a:r>
              <a:rPr lang="fr-CA" sz="2000" b="1" dirty="0" err="1">
                <a:cs typeface="Arial"/>
              </a:rPr>
              <a:t>brought</a:t>
            </a:r>
            <a:r>
              <a:rPr lang="fr-CA" sz="2000" b="1" dirty="0">
                <a:cs typeface="Arial"/>
              </a:rPr>
              <a:t> about </a:t>
            </a:r>
            <a:r>
              <a:rPr lang="fr-CA" sz="2000" dirty="0">
                <a:cs typeface="Arial"/>
              </a:rPr>
              <a:t>by the </a:t>
            </a:r>
            <a:r>
              <a:rPr lang="fr-CA" sz="2000" dirty="0" err="1">
                <a:cs typeface="Arial"/>
              </a:rPr>
              <a:t>Revolution</a:t>
            </a:r>
            <a:r>
              <a:rPr lang="fr-CA" sz="2000" dirty="0">
                <a:cs typeface="Arial"/>
              </a:rPr>
              <a:t> </a:t>
            </a:r>
          </a:p>
          <a:p>
            <a:pPr marL="457200" indent="-457200">
              <a:buFont typeface="Arial" panose="020B0604020202020204" pitchFamily="34" charset="0"/>
              <a:buChar char="•"/>
            </a:pPr>
            <a:r>
              <a:rPr lang="fr-CA" sz="2000" b="1" dirty="0">
                <a:cs typeface="Arial"/>
              </a:rPr>
              <a:t>The Canadian state: </a:t>
            </a:r>
            <a:r>
              <a:rPr lang="fr-CA" sz="2000" dirty="0" err="1">
                <a:cs typeface="Arial"/>
              </a:rPr>
              <a:t>influenced</a:t>
            </a:r>
            <a:r>
              <a:rPr lang="fr-CA" sz="2000" dirty="0">
                <a:cs typeface="Arial"/>
              </a:rPr>
              <a:t> by </a:t>
            </a:r>
            <a:r>
              <a:rPr lang="fr-CA" sz="2000" dirty="0" err="1">
                <a:cs typeface="Arial"/>
              </a:rPr>
              <a:t>these</a:t>
            </a:r>
            <a:r>
              <a:rPr lang="fr-CA" sz="2000" dirty="0">
                <a:cs typeface="Arial"/>
              </a:rPr>
              <a:t> </a:t>
            </a:r>
            <a:r>
              <a:rPr lang="fr-CA" sz="2000" dirty="0" err="1">
                <a:cs typeface="Arial"/>
              </a:rPr>
              <a:t>principles</a:t>
            </a:r>
            <a:r>
              <a:rPr lang="fr-CA" sz="2000" dirty="0">
                <a:cs typeface="Arial"/>
              </a:rPr>
              <a:t> </a:t>
            </a:r>
          </a:p>
        </p:txBody>
      </p:sp>
      <p:pic>
        <p:nvPicPr>
          <p:cNvPr id="2" name="Image 9" descr="Une image contenant intérieur, pièce, table, fenêtre&#10;&#10;Description générée automatiquement">
            <a:extLst>
              <a:ext uri="{FF2B5EF4-FFF2-40B4-BE49-F238E27FC236}">
                <a16:creationId xmlns:a16="http://schemas.microsoft.com/office/drawing/2014/main" id="{DCFA15CF-593B-CE0F-AC2D-6977CB4E9240}"/>
              </a:ext>
            </a:extLst>
          </p:cNvPr>
          <p:cNvPicPr>
            <a:picLocks noChangeAspect="1"/>
          </p:cNvPicPr>
          <p:nvPr>
            <p:custDataLst>
              <p:tags r:id="rId1"/>
            </p:custDataLst>
          </p:nvPr>
        </p:nvPicPr>
        <p:blipFill>
          <a:blip r:embed="rId4"/>
          <a:stretch>
            <a:fillRect/>
          </a:stretch>
        </p:blipFill>
        <p:spPr>
          <a:xfrm>
            <a:off x="6729814" y="1734038"/>
            <a:ext cx="5117159" cy="3389923"/>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EF0FE0-3F4D-4044-FDF4-9DB6A1F519CF}"/>
              </a:ext>
            </a:extLst>
          </p:cNvPr>
          <p:cNvSpPr>
            <a:spLocks noGrp="1"/>
          </p:cNvSpPr>
          <p:nvPr>
            <p:ph type="body" sz="quarter" idx="14"/>
          </p:nvPr>
        </p:nvSpPr>
        <p:spPr>
          <a:xfrm>
            <a:off x="722076" y="2077637"/>
            <a:ext cx="6593124" cy="4114800"/>
          </a:xfrm>
        </p:spPr>
        <p:txBody>
          <a:bodyPr/>
          <a:lstStyle/>
          <a:p>
            <a:r>
              <a:rPr lang="fr-FR" sz="2800" dirty="0">
                <a:cs typeface="Segoe UI"/>
              </a:rPr>
              <a:t>Une constitution, qu'est-ce que c'est?</a:t>
            </a:r>
            <a:r>
              <a:rPr lang="en-US" sz="2800" dirty="0">
                <a:cs typeface="Segoe UI"/>
              </a:rPr>
              <a:t>​</a:t>
            </a:r>
          </a:p>
          <a:p>
            <a:r>
              <a:rPr lang="fr-FR" sz="2800" dirty="0">
                <a:cs typeface="Segoe UI"/>
              </a:rPr>
              <a:t>C'est la loi suprême d'un pays. Elle indique : ​</a:t>
            </a:r>
          </a:p>
          <a:p>
            <a:r>
              <a:rPr lang="fr-FR" sz="2400" dirty="0">
                <a:cs typeface="Segoe UI"/>
              </a:rPr>
              <a:t>​</a:t>
            </a:r>
          </a:p>
          <a:p>
            <a:pPr>
              <a:buChar char="•"/>
            </a:pPr>
            <a:r>
              <a:rPr lang="fr-FR" sz="2400" dirty="0">
                <a:cs typeface="Arial"/>
              </a:rPr>
              <a:t>Le mode de fonctionnement du gouvernement​</a:t>
            </a:r>
          </a:p>
          <a:p>
            <a:pPr>
              <a:buChar char="•"/>
            </a:pPr>
            <a:r>
              <a:rPr lang="fr-FR" sz="2400" dirty="0">
                <a:cs typeface="Arial"/>
              </a:rPr>
              <a:t>Les droits fondamentaux des citoyens​</a:t>
            </a:r>
          </a:p>
          <a:p>
            <a:endParaRPr lang="fr-FR" sz="2800" dirty="0">
              <a:cs typeface="Arial"/>
            </a:endParaRPr>
          </a:p>
          <a:p>
            <a:r>
              <a:rPr lang="fr-FR" sz="2800" dirty="0">
                <a:cs typeface="Segoe UI"/>
              </a:rPr>
              <a:t>​Une loi allant à l'encontre de la constitution ne peut être mise en place.​</a:t>
            </a:r>
          </a:p>
          <a:p>
            <a:endParaRPr lang="fr-CA" dirty="0"/>
          </a:p>
        </p:txBody>
      </p:sp>
      <p:sp>
        <p:nvSpPr>
          <p:cNvPr id="3" name="Titre 2">
            <a:extLst>
              <a:ext uri="{FF2B5EF4-FFF2-40B4-BE49-F238E27FC236}">
                <a16:creationId xmlns:a16="http://schemas.microsoft.com/office/drawing/2014/main" id="{A8B766A6-1B11-CE26-E056-13DDDE4CCB47}"/>
              </a:ext>
            </a:extLst>
          </p:cNvPr>
          <p:cNvSpPr>
            <a:spLocks noGrp="1"/>
          </p:cNvSpPr>
          <p:nvPr>
            <p:ph type="title"/>
          </p:nvPr>
        </p:nvSpPr>
        <p:spPr>
          <a:xfrm>
            <a:off x="886968" y="822960"/>
            <a:ext cx="10421938" cy="691047"/>
          </a:xfrm>
        </p:spPr>
        <p:txBody>
          <a:bodyPr/>
          <a:lstStyle/>
          <a:p>
            <a:r>
              <a:rPr lang="fr-CA" sz="4000" dirty="0">
                <a:solidFill>
                  <a:schemeClr val="accent1"/>
                </a:solidFill>
              </a:rPr>
              <a:t>Mise en place d’une constitution </a:t>
            </a:r>
            <a:endParaRPr lang="fr-CA" dirty="0">
              <a:solidFill>
                <a:schemeClr val="accent1"/>
              </a:solidFill>
            </a:endParaRPr>
          </a:p>
        </p:txBody>
      </p:sp>
      <p:pic>
        <p:nvPicPr>
          <p:cNvPr id="4" name="Image 4" descr="Une image contenant texte&#10;&#10;Description générée automatiquement">
            <a:extLst>
              <a:ext uri="{FF2B5EF4-FFF2-40B4-BE49-F238E27FC236}">
                <a16:creationId xmlns:a16="http://schemas.microsoft.com/office/drawing/2014/main" id="{73F13D19-DFEF-EC17-E1F6-056C05B68A37}"/>
              </a:ext>
            </a:extLst>
          </p:cNvPr>
          <p:cNvPicPr>
            <a:picLocks noChangeAspect="1"/>
          </p:cNvPicPr>
          <p:nvPr>
            <p:custDataLst>
              <p:tags r:id="rId1"/>
            </p:custDataLst>
          </p:nvPr>
        </p:nvPicPr>
        <p:blipFill>
          <a:blip r:embed="rId4"/>
          <a:stretch>
            <a:fillRect/>
          </a:stretch>
        </p:blipFill>
        <p:spPr>
          <a:xfrm>
            <a:off x="7996923" y="1706213"/>
            <a:ext cx="4051538" cy="4857648"/>
          </a:xfrm>
          <a:prstGeom prst="rect">
            <a:avLst/>
          </a:prstGeom>
        </p:spPr>
      </p:pic>
    </p:spTree>
    <p:extLst>
      <p:ext uri="{BB962C8B-B14F-4D97-AF65-F5344CB8AC3E}">
        <p14:creationId xmlns:p14="http://schemas.microsoft.com/office/powerpoint/2010/main" val="3094020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4784565-BB16-EA6A-22AA-A02D17BB6ABB}"/>
              </a:ext>
            </a:extLst>
          </p:cNvPr>
          <p:cNvSpPr>
            <a:spLocks noGrp="1"/>
          </p:cNvSpPr>
          <p:nvPr>
            <p:ph type="body" sz="quarter" idx="14"/>
          </p:nvPr>
        </p:nvSpPr>
        <p:spPr>
          <a:xfrm>
            <a:off x="767047" y="1786828"/>
            <a:ext cx="10424160" cy="4114800"/>
          </a:xfrm>
        </p:spPr>
        <p:txBody>
          <a:bodyPr/>
          <a:lstStyle/>
          <a:p>
            <a:r>
              <a:rPr lang="fr-FR" sz="2800" dirty="0">
                <a:cs typeface="Calibri"/>
              </a:rPr>
              <a:t>La constitution américaine peut être modifiée (amendée) en ajoutant des ''amendements'' à la fin de celle-ci.</a:t>
            </a:r>
          </a:p>
          <a:p>
            <a:endParaRPr lang="fr-FR" sz="2800" dirty="0">
              <a:cs typeface="Calibri"/>
            </a:endParaRPr>
          </a:p>
          <a:p>
            <a:r>
              <a:rPr lang="fr-FR" sz="2800" dirty="0">
                <a:cs typeface="Calibri"/>
              </a:rPr>
              <a:t>Le bill of </a:t>
            </a:r>
            <a:r>
              <a:rPr lang="fr-FR" sz="2800" dirty="0" err="1">
                <a:cs typeface="Calibri"/>
              </a:rPr>
              <a:t>rights</a:t>
            </a:r>
            <a:r>
              <a:rPr lang="fr-FR" sz="2800" dirty="0">
                <a:cs typeface="Calibri"/>
              </a:rPr>
              <a:t> est constitué des 10 premiers amendements à la constitution. Ils énoncent certains droits fondamentaux, par exemple :</a:t>
            </a:r>
          </a:p>
          <a:p>
            <a:pPr marL="457200" indent="-457200">
              <a:buFont typeface="Arial"/>
              <a:buChar char="•"/>
            </a:pPr>
            <a:endParaRPr lang="fr-FR" sz="2800" dirty="0">
              <a:cs typeface="Calibri"/>
            </a:endParaRPr>
          </a:p>
          <a:p>
            <a:pPr marL="914400" lvl="1" indent="-457200">
              <a:buFont typeface="Arial"/>
              <a:buChar char="•"/>
            </a:pPr>
            <a:r>
              <a:rPr lang="fr-FR" sz="2800" dirty="0">
                <a:cs typeface="Calibri"/>
              </a:rPr>
              <a:t>Liberté d'expression</a:t>
            </a:r>
          </a:p>
          <a:p>
            <a:pPr marL="914400" lvl="1" indent="-457200">
              <a:buFont typeface="Arial"/>
              <a:buChar char="•"/>
            </a:pPr>
            <a:r>
              <a:rPr lang="fr-FR" sz="2800" dirty="0">
                <a:cs typeface="Calibri"/>
              </a:rPr>
              <a:t>Droit à un procès juste</a:t>
            </a:r>
          </a:p>
          <a:p>
            <a:pPr marL="914400" lvl="1" indent="-457200">
              <a:buFont typeface="Arial"/>
              <a:buChar char="•"/>
            </a:pPr>
            <a:r>
              <a:rPr lang="fr-FR" sz="2800" dirty="0">
                <a:cs typeface="Calibri"/>
              </a:rPr>
              <a:t>Interdiction des peines cruelles et inhabituelles </a:t>
            </a:r>
          </a:p>
          <a:p>
            <a:pPr marL="457200" indent="-457200">
              <a:buFont typeface="Arial"/>
              <a:buChar char="•"/>
            </a:pPr>
            <a:endParaRPr lang="fr-FR" sz="3200" dirty="0">
              <a:cs typeface="Calibri"/>
            </a:endParaRPr>
          </a:p>
          <a:p>
            <a:pPr marL="457200" indent="-457200">
              <a:buFont typeface="Arial"/>
              <a:buChar char="•"/>
            </a:pPr>
            <a:endParaRPr lang="fr-FR" sz="3200" dirty="0">
              <a:cs typeface="Calibri"/>
            </a:endParaRPr>
          </a:p>
          <a:p>
            <a:endParaRPr lang="fr-CA" dirty="0"/>
          </a:p>
        </p:txBody>
      </p:sp>
      <p:sp>
        <p:nvSpPr>
          <p:cNvPr id="3" name="Titre 2">
            <a:extLst>
              <a:ext uri="{FF2B5EF4-FFF2-40B4-BE49-F238E27FC236}">
                <a16:creationId xmlns:a16="http://schemas.microsoft.com/office/drawing/2014/main" id="{F71F3D17-5D4A-00C1-0082-C3DB34C4FB5E}"/>
              </a:ext>
            </a:extLst>
          </p:cNvPr>
          <p:cNvSpPr>
            <a:spLocks noGrp="1"/>
          </p:cNvSpPr>
          <p:nvPr>
            <p:ph type="title"/>
          </p:nvPr>
        </p:nvSpPr>
        <p:spPr/>
        <p:txBody>
          <a:bodyPr/>
          <a:lstStyle/>
          <a:p>
            <a:r>
              <a:rPr lang="fr-CA" sz="4000" dirty="0">
                <a:solidFill>
                  <a:schemeClr val="accent1"/>
                </a:solidFill>
              </a:rPr>
              <a:t>Le </a:t>
            </a:r>
            <a:r>
              <a:rPr lang="fr-CA" sz="4000" i="1" dirty="0">
                <a:solidFill>
                  <a:schemeClr val="accent1"/>
                </a:solidFill>
              </a:rPr>
              <a:t>Bill of </a:t>
            </a:r>
            <a:r>
              <a:rPr lang="fr-CA" sz="4000" i="1" dirty="0" err="1">
                <a:solidFill>
                  <a:schemeClr val="accent1"/>
                </a:solidFill>
              </a:rPr>
              <a:t>Rights</a:t>
            </a:r>
            <a:r>
              <a:rPr lang="fr-CA" sz="4000" dirty="0">
                <a:solidFill>
                  <a:schemeClr val="accent1"/>
                </a:solidFill>
                <a:cs typeface="Calibri"/>
              </a:rPr>
              <a:t> - déclaration des droits</a:t>
            </a:r>
            <a:br>
              <a:rPr lang="fr-FR" dirty="0">
                <a:solidFill>
                  <a:schemeClr val="accent1"/>
                </a:solidFill>
              </a:rPr>
            </a:br>
            <a:endParaRPr lang="fr-CA" dirty="0">
              <a:solidFill>
                <a:schemeClr val="accent1"/>
              </a:solidFill>
            </a:endParaRPr>
          </a:p>
        </p:txBody>
      </p:sp>
    </p:spTree>
    <p:extLst>
      <p:ext uri="{BB962C8B-B14F-4D97-AF65-F5344CB8AC3E}">
        <p14:creationId xmlns:p14="http://schemas.microsoft.com/office/powerpoint/2010/main" val="41466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B37F0B-9438-B242-10B2-A9A8AB133C20}"/>
              </a:ext>
            </a:extLst>
          </p:cNvPr>
          <p:cNvSpPr>
            <a:spLocks noGrp="1"/>
          </p:cNvSpPr>
          <p:nvPr>
            <p:ph type="body" idx="1"/>
          </p:nvPr>
        </p:nvSpPr>
        <p:spPr>
          <a:xfrm>
            <a:off x="344774" y="1143000"/>
            <a:ext cx="6184041" cy="4572000"/>
          </a:xfrm>
        </p:spPr>
        <p:txBody>
          <a:bodyPr/>
          <a:lstStyle/>
          <a:p>
            <a:r>
              <a:rPr lang="fr-CA" sz="4400" dirty="0">
                <a:solidFill>
                  <a:schemeClr val="accent6"/>
                </a:solidFill>
              </a:rPr>
              <a:t>The Modern Canadian State: </a:t>
            </a:r>
            <a:r>
              <a:rPr lang="fr-CA" sz="4400" dirty="0" err="1">
                <a:solidFill>
                  <a:schemeClr val="accent6"/>
                </a:solidFill>
              </a:rPr>
              <a:t>Inspired</a:t>
            </a:r>
            <a:r>
              <a:rPr lang="fr-CA" sz="4400" dirty="0">
                <a:solidFill>
                  <a:schemeClr val="accent6"/>
                </a:solidFill>
              </a:rPr>
              <a:t> by the </a:t>
            </a:r>
            <a:r>
              <a:rPr lang="fr-CA" sz="4400" dirty="0" err="1">
                <a:solidFill>
                  <a:schemeClr val="accent6"/>
                </a:solidFill>
              </a:rPr>
              <a:t>Same</a:t>
            </a:r>
            <a:r>
              <a:rPr lang="fr-CA" sz="4400" dirty="0">
                <a:solidFill>
                  <a:schemeClr val="accent6"/>
                </a:solidFill>
              </a:rPr>
              <a:t> Principles</a:t>
            </a:r>
            <a:endParaRPr lang="en-CA" sz="4400" dirty="0">
              <a:solidFill>
                <a:schemeClr val="accent6"/>
              </a:solidFill>
            </a:endParaRPr>
          </a:p>
        </p:txBody>
      </p:sp>
      <p:pic>
        <p:nvPicPr>
          <p:cNvPr id="5" name="Espace réservé pour une image  4" descr="Feuille d’érable contour">
            <a:extLst>
              <a:ext uri="{FF2B5EF4-FFF2-40B4-BE49-F238E27FC236}">
                <a16:creationId xmlns:a16="http://schemas.microsoft.com/office/drawing/2014/main" id="{84A6B54D-B771-A56C-ABBC-1F4110A38B25}"/>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41728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7B8088-AC82-47D7-0900-CE47C2299767}"/>
              </a:ext>
            </a:extLst>
          </p:cNvPr>
          <p:cNvSpPr>
            <a:spLocks noGrp="1"/>
          </p:cNvSpPr>
          <p:nvPr>
            <p:ph type="title"/>
          </p:nvPr>
        </p:nvSpPr>
        <p:spPr>
          <a:xfrm>
            <a:off x="2384340" y="298710"/>
            <a:ext cx="10421938" cy="914400"/>
          </a:xfrm>
        </p:spPr>
        <p:txBody>
          <a:bodyPr/>
          <a:lstStyle/>
          <a:p>
            <a:r>
              <a:rPr lang="fr-CA" sz="4000" b="0" dirty="0" err="1">
                <a:solidFill>
                  <a:srgbClr val="F6891F"/>
                </a:solidFill>
                <a:latin typeface="Arial" panose="020B0604020202020204" pitchFamily="34" charset="0"/>
                <a:cs typeface="Arial" panose="020B0604020202020204" pitchFamily="34" charset="0"/>
              </a:rPr>
              <a:t>Separation</a:t>
            </a:r>
            <a:r>
              <a:rPr lang="fr-CA" sz="4000" b="0" dirty="0">
                <a:solidFill>
                  <a:srgbClr val="F6891F"/>
                </a:solidFill>
                <a:latin typeface="Arial" panose="020B0604020202020204" pitchFamily="34" charset="0"/>
                <a:cs typeface="Arial" panose="020B0604020202020204" pitchFamily="34" charset="0"/>
              </a:rPr>
              <a:t> of the </a:t>
            </a:r>
            <a:r>
              <a:rPr lang="fr-CA" sz="4000" b="0" dirty="0" err="1">
                <a:solidFill>
                  <a:srgbClr val="F6891F"/>
                </a:solidFill>
                <a:latin typeface="Arial" panose="020B0604020202020204" pitchFamily="34" charset="0"/>
                <a:cs typeface="Arial" panose="020B0604020202020204" pitchFamily="34" charset="0"/>
              </a:rPr>
              <a:t>Three</a:t>
            </a:r>
            <a:r>
              <a:rPr lang="fr-CA" sz="4000" b="0" dirty="0">
                <a:solidFill>
                  <a:srgbClr val="F6891F"/>
                </a:solidFill>
                <a:latin typeface="Arial" panose="020B0604020202020204" pitchFamily="34" charset="0"/>
                <a:cs typeface="Arial" panose="020B0604020202020204" pitchFamily="34" charset="0"/>
              </a:rPr>
              <a:t> Powers</a:t>
            </a:r>
            <a:endParaRPr lang="fr-CA" sz="4000" b="0" i="1" dirty="0">
              <a:solidFill>
                <a:srgbClr val="F6891F"/>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AAEC61A2-FD33-5062-BD6E-43F3B6BE73DD}"/>
              </a:ext>
            </a:extLst>
          </p:cNvPr>
          <p:cNvGrpSpPr/>
          <p:nvPr>
            <p:custDataLst>
              <p:tags r:id="rId1"/>
            </p:custDataLst>
          </p:nvPr>
        </p:nvGrpSpPr>
        <p:grpSpPr>
          <a:xfrm>
            <a:off x="4619836" y="1756672"/>
            <a:ext cx="3420380" cy="762301"/>
            <a:chOff x="755576" y="690215"/>
            <a:chExt cx="7933172" cy="1768067"/>
          </a:xfrm>
        </p:grpSpPr>
        <p:grpSp>
          <p:nvGrpSpPr>
            <p:cNvPr id="5" name="Groupe 4">
              <a:extLst>
                <a:ext uri="{FF2B5EF4-FFF2-40B4-BE49-F238E27FC236}">
                  <a16:creationId xmlns:a16="http://schemas.microsoft.com/office/drawing/2014/main" id="{C23E0AE4-1080-6CC0-A07A-ABC083464EF0}"/>
                </a:ext>
              </a:extLst>
            </p:cNvPr>
            <p:cNvGrpSpPr/>
            <p:nvPr/>
          </p:nvGrpSpPr>
          <p:grpSpPr>
            <a:xfrm>
              <a:off x="755576" y="692696"/>
              <a:ext cx="1489795" cy="1746059"/>
              <a:chOff x="760130" y="2348880"/>
              <a:chExt cx="1489795" cy="1746059"/>
            </a:xfrm>
          </p:grpSpPr>
          <p:grpSp>
            <p:nvGrpSpPr>
              <p:cNvPr id="54" name="Groupe 53">
                <a:extLst>
                  <a:ext uri="{FF2B5EF4-FFF2-40B4-BE49-F238E27FC236}">
                    <a16:creationId xmlns:a16="http://schemas.microsoft.com/office/drawing/2014/main" id="{75FB11D1-14C3-A90D-EDEE-6FCB3B2E57C7}"/>
                  </a:ext>
                </a:extLst>
              </p:cNvPr>
              <p:cNvGrpSpPr/>
              <p:nvPr/>
            </p:nvGrpSpPr>
            <p:grpSpPr>
              <a:xfrm>
                <a:off x="760190" y="2348880"/>
                <a:ext cx="1489735" cy="1745919"/>
                <a:chOff x="3491879" y="1971113"/>
                <a:chExt cx="3516738" cy="4121499"/>
              </a:xfrm>
            </p:grpSpPr>
            <p:grpSp>
              <p:nvGrpSpPr>
                <p:cNvPr id="58" name="Groupe 57">
                  <a:extLst>
                    <a:ext uri="{FF2B5EF4-FFF2-40B4-BE49-F238E27FC236}">
                      <a16:creationId xmlns:a16="http://schemas.microsoft.com/office/drawing/2014/main" id="{EC125522-2EDB-C004-0E9B-7E21769AF671}"/>
                    </a:ext>
                  </a:extLst>
                </p:cNvPr>
                <p:cNvGrpSpPr/>
                <p:nvPr/>
              </p:nvGrpSpPr>
              <p:grpSpPr>
                <a:xfrm>
                  <a:off x="3491879" y="2742118"/>
                  <a:ext cx="2160241" cy="3350494"/>
                  <a:chOff x="3851919" y="1932330"/>
                  <a:chExt cx="1440160" cy="2435003"/>
                </a:xfrm>
              </p:grpSpPr>
              <p:sp>
                <p:nvSpPr>
                  <p:cNvPr id="61" name="Organigramme : Délai 60">
                    <a:extLst>
                      <a:ext uri="{FF2B5EF4-FFF2-40B4-BE49-F238E27FC236}">
                        <a16:creationId xmlns:a16="http://schemas.microsoft.com/office/drawing/2014/main" id="{105514F9-1440-D67E-ECD8-CD4606A0266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Triangle isocèle 61">
                    <a:extLst>
                      <a:ext uri="{FF2B5EF4-FFF2-40B4-BE49-F238E27FC236}">
                        <a16:creationId xmlns:a16="http://schemas.microsoft.com/office/drawing/2014/main" id="{16402536-E11B-156A-9B52-2B49D386B9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Ellipse 62">
                    <a:extLst>
                      <a:ext uri="{FF2B5EF4-FFF2-40B4-BE49-F238E27FC236}">
                        <a16:creationId xmlns:a16="http://schemas.microsoft.com/office/drawing/2014/main" id="{6BFB9E3C-990A-3C45-9E84-EA5D2A7AF1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9" name="Forme libre 183">
                  <a:extLst>
                    <a:ext uri="{FF2B5EF4-FFF2-40B4-BE49-F238E27FC236}">
                      <a16:creationId xmlns:a16="http://schemas.microsoft.com/office/drawing/2014/main" id="{D9AEE2DB-E648-E242-2E33-D1466F1D1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Forme libre 184">
                  <a:extLst>
                    <a:ext uri="{FF2B5EF4-FFF2-40B4-BE49-F238E27FC236}">
                      <a16:creationId xmlns:a16="http://schemas.microsoft.com/office/drawing/2014/main" id="{DE6E41BB-03AE-0348-3E3D-246227C9AE8F}"/>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5" name="Groupe 54">
                <a:extLst>
                  <a:ext uri="{FF2B5EF4-FFF2-40B4-BE49-F238E27FC236}">
                    <a16:creationId xmlns:a16="http://schemas.microsoft.com/office/drawing/2014/main" id="{34770327-90BF-9786-1E7C-2711B48D08D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56" name="Image 55">
                  <a:extLst>
                    <a:ext uri="{FF2B5EF4-FFF2-40B4-BE49-F238E27FC236}">
                      <a16:creationId xmlns:a16="http://schemas.microsoft.com/office/drawing/2014/main" id="{E754193C-BD0C-6605-2D33-FE06D86CD7D9}"/>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57" name="Image 56">
                  <a:extLst>
                    <a:ext uri="{FF2B5EF4-FFF2-40B4-BE49-F238E27FC236}">
                      <a16:creationId xmlns:a16="http://schemas.microsoft.com/office/drawing/2014/main" id="{7223DA67-7934-7FEF-8C64-A75A1F2324E4}"/>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 name="Groupe 5">
              <a:extLst>
                <a:ext uri="{FF2B5EF4-FFF2-40B4-BE49-F238E27FC236}">
                  <a16:creationId xmlns:a16="http://schemas.microsoft.com/office/drawing/2014/main" id="{519DFACE-EC07-D4EB-5C55-F211FDDF0232}"/>
                </a:ext>
              </a:extLst>
            </p:cNvPr>
            <p:cNvGrpSpPr/>
            <p:nvPr/>
          </p:nvGrpSpPr>
          <p:grpSpPr>
            <a:xfrm>
              <a:off x="3836195" y="692697"/>
              <a:ext cx="1489735" cy="1745919"/>
              <a:chOff x="3491879" y="1971113"/>
              <a:chExt cx="3516738" cy="4121499"/>
            </a:xfrm>
          </p:grpSpPr>
          <p:grpSp>
            <p:nvGrpSpPr>
              <p:cNvPr id="48" name="Groupe 47">
                <a:extLst>
                  <a:ext uri="{FF2B5EF4-FFF2-40B4-BE49-F238E27FC236}">
                    <a16:creationId xmlns:a16="http://schemas.microsoft.com/office/drawing/2014/main" id="{47AC18EE-5654-8B2F-3C09-35D54F153ECB}"/>
                  </a:ext>
                </a:extLst>
              </p:cNvPr>
              <p:cNvGrpSpPr/>
              <p:nvPr/>
            </p:nvGrpSpPr>
            <p:grpSpPr>
              <a:xfrm>
                <a:off x="3491879" y="2742118"/>
                <a:ext cx="2160241" cy="3350494"/>
                <a:chOff x="3851919" y="1932330"/>
                <a:chExt cx="1440160" cy="2435003"/>
              </a:xfrm>
            </p:grpSpPr>
            <p:sp>
              <p:nvSpPr>
                <p:cNvPr id="51" name="Organigramme : Délai 50">
                  <a:extLst>
                    <a:ext uri="{FF2B5EF4-FFF2-40B4-BE49-F238E27FC236}">
                      <a16:creationId xmlns:a16="http://schemas.microsoft.com/office/drawing/2014/main" id="{C099213C-A1CB-5D25-AF50-FAE1B92D0F7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riangle isocèle 51">
                  <a:extLst>
                    <a:ext uri="{FF2B5EF4-FFF2-40B4-BE49-F238E27FC236}">
                      <a16:creationId xmlns:a16="http://schemas.microsoft.com/office/drawing/2014/main" id="{584BC674-2838-C330-0BE3-E57B015230F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1D921922-7F54-5E3B-DE34-272BCCAE6D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9" name="Forme libre 173">
                <a:extLst>
                  <a:ext uri="{FF2B5EF4-FFF2-40B4-BE49-F238E27FC236}">
                    <a16:creationId xmlns:a16="http://schemas.microsoft.com/office/drawing/2014/main" id="{3E67D2D3-EE05-F7A1-28CF-83320828C030}"/>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Forme libre 174">
                <a:extLst>
                  <a:ext uri="{FF2B5EF4-FFF2-40B4-BE49-F238E27FC236}">
                    <a16:creationId xmlns:a16="http://schemas.microsoft.com/office/drawing/2014/main" id="{40DF198A-5D3F-60B9-B41D-643D8C890339}"/>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 name="Groupe 6">
              <a:extLst>
                <a:ext uri="{FF2B5EF4-FFF2-40B4-BE49-F238E27FC236}">
                  <a16:creationId xmlns:a16="http://schemas.microsoft.com/office/drawing/2014/main" id="{2E70ADD2-0F67-10D1-F1E6-CED9243418F6}"/>
                </a:ext>
              </a:extLst>
            </p:cNvPr>
            <p:cNvGrpSpPr/>
            <p:nvPr/>
          </p:nvGrpSpPr>
          <p:grpSpPr>
            <a:xfrm>
              <a:off x="3829586"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46" name="Image 45">
                <a:extLst>
                  <a:ext uri="{FF2B5EF4-FFF2-40B4-BE49-F238E27FC236}">
                    <a16:creationId xmlns:a16="http://schemas.microsoft.com/office/drawing/2014/main" id="{C53E16E9-5386-819F-9A19-3B95531113E8}"/>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47" name="Image 46">
                <a:extLst>
                  <a:ext uri="{FF2B5EF4-FFF2-40B4-BE49-F238E27FC236}">
                    <a16:creationId xmlns:a16="http://schemas.microsoft.com/office/drawing/2014/main" id="{6EBA56AB-3927-FD6C-9A69-1E9DC9522F28}"/>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8" name="Groupe 7">
              <a:extLst>
                <a:ext uri="{FF2B5EF4-FFF2-40B4-BE49-F238E27FC236}">
                  <a16:creationId xmlns:a16="http://schemas.microsoft.com/office/drawing/2014/main" id="{353E4444-F54E-15D1-7C9B-C3FAC1691BED}"/>
                </a:ext>
              </a:extLst>
            </p:cNvPr>
            <p:cNvGrpSpPr/>
            <p:nvPr/>
          </p:nvGrpSpPr>
          <p:grpSpPr>
            <a:xfrm rot="14269939">
              <a:off x="2168641" y="705476"/>
              <a:ext cx="111234" cy="1032886"/>
              <a:chOff x="755576" y="1628800"/>
              <a:chExt cx="720080" cy="4680520"/>
            </a:xfrm>
          </p:grpSpPr>
          <p:sp>
            <p:nvSpPr>
              <p:cNvPr id="39" name="Trapèze 38">
                <a:extLst>
                  <a:ext uri="{FF2B5EF4-FFF2-40B4-BE49-F238E27FC236}">
                    <a16:creationId xmlns:a16="http://schemas.microsoft.com/office/drawing/2014/main" id="{D05FC57E-D936-46ED-1B14-4E0741735BEA}"/>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DA9BE25E-D6AB-8B49-C816-F152A60716FF}"/>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3A3C94BC-DB8E-E3A8-84D0-29D3830C0794}"/>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F68508F2-9263-4102-E884-0270F0507BC4}"/>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Triangle isocèle 42">
                <a:extLst>
                  <a:ext uri="{FF2B5EF4-FFF2-40B4-BE49-F238E27FC236}">
                    <a16:creationId xmlns:a16="http://schemas.microsoft.com/office/drawing/2014/main" id="{C99B8961-069E-EBDB-C790-B183AFF53F8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riangle isocèle 43">
                <a:extLst>
                  <a:ext uri="{FF2B5EF4-FFF2-40B4-BE49-F238E27FC236}">
                    <a16:creationId xmlns:a16="http://schemas.microsoft.com/office/drawing/2014/main" id="{7A223E92-0D96-5F12-AD08-AB78BACE0BDF}"/>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3304B799-A4E7-7A62-976C-2891281C6105}"/>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 name="Groupe 8">
              <a:extLst>
                <a:ext uri="{FF2B5EF4-FFF2-40B4-BE49-F238E27FC236}">
                  <a16:creationId xmlns:a16="http://schemas.microsoft.com/office/drawing/2014/main" id="{D3CF0C20-DC9C-C66F-AE7E-C7969C0B97F5}"/>
                </a:ext>
              </a:extLst>
            </p:cNvPr>
            <p:cNvGrpSpPr/>
            <p:nvPr/>
          </p:nvGrpSpPr>
          <p:grpSpPr>
            <a:xfrm rot="1467014" flipH="1">
              <a:off x="4886287" y="1105609"/>
              <a:ext cx="959873" cy="664739"/>
              <a:chOff x="1567029" y="2099712"/>
              <a:chExt cx="5704142" cy="3950278"/>
            </a:xfrm>
          </p:grpSpPr>
          <p:sp>
            <p:nvSpPr>
              <p:cNvPr id="30" name="Forme libre 154">
                <a:extLst>
                  <a:ext uri="{FF2B5EF4-FFF2-40B4-BE49-F238E27FC236}">
                    <a16:creationId xmlns:a16="http://schemas.microsoft.com/office/drawing/2014/main" id="{0D14B92A-CA12-B0EE-68F7-D224549AC2CD}"/>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Arc 30">
                <a:extLst>
                  <a:ext uri="{FF2B5EF4-FFF2-40B4-BE49-F238E27FC236}">
                    <a16:creationId xmlns:a16="http://schemas.microsoft.com/office/drawing/2014/main" id="{36FD8C29-DDD9-7AA9-3BE2-783E728A482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32" name="Arc 31">
                <a:extLst>
                  <a:ext uri="{FF2B5EF4-FFF2-40B4-BE49-F238E27FC236}">
                    <a16:creationId xmlns:a16="http://schemas.microsoft.com/office/drawing/2014/main" id="{6336C727-9646-F56A-BA76-436F2840F82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cxnSp>
            <p:nvCxnSpPr>
              <p:cNvPr id="33" name="Connecteur droit 32">
                <a:extLst>
                  <a:ext uri="{FF2B5EF4-FFF2-40B4-BE49-F238E27FC236}">
                    <a16:creationId xmlns:a16="http://schemas.microsoft.com/office/drawing/2014/main" id="{08DB1D02-56AE-C66A-F902-523CAFACBF92}"/>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14C9099-116E-DE0D-9011-FB6216AADEB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Ellipse 34">
                <a:extLst>
                  <a:ext uri="{FF2B5EF4-FFF2-40B4-BE49-F238E27FC236}">
                    <a16:creationId xmlns:a16="http://schemas.microsoft.com/office/drawing/2014/main" id="{DD082479-2171-DEC7-1E96-DE3565D054AF}"/>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Ellipse 35">
                <a:extLst>
                  <a:ext uri="{FF2B5EF4-FFF2-40B4-BE49-F238E27FC236}">
                    <a16:creationId xmlns:a16="http://schemas.microsoft.com/office/drawing/2014/main" id="{BAFD80FD-9825-5E72-78EC-D4D89FCE25D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à coins arrondis 161">
                <a:extLst>
                  <a:ext uri="{FF2B5EF4-FFF2-40B4-BE49-F238E27FC236}">
                    <a16:creationId xmlns:a16="http://schemas.microsoft.com/office/drawing/2014/main" id="{76CC9E23-14B7-2F48-2619-094A99F740EB}"/>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Ellipse 37">
                <a:extLst>
                  <a:ext uri="{FF2B5EF4-FFF2-40B4-BE49-F238E27FC236}">
                    <a16:creationId xmlns:a16="http://schemas.microsoft.com/office/drawing/2014/main" id="{0A6EC264-24DA-68AC-4ABB-DA383963E27B}"/>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 name="Groupe 9">
              <a:extLst>
                <a:ext uri="{FF2B5EF4-FFF2-40B4-BE49-F238E27FC236}">
                  <a16:creationId xmlns:a16="http://schemas.microsoft.com/office/drawing/2014/main" id="{376709F8-7251-CD2B-E485-AD350BAA55D2}"/>
                </a:ext>
              </a:extLst>
            </p:cNvPr>
            <p:cNvGrpSpPr/>
            <p:nvPr/>
          </p:nvGrpSpPr>
          <p:grpSpPr>
            <a:xfrm>
              <a:off x="6903596" y="690215"/>
              <a:ext cx="1489795" cy="1746059"/>
              <a:chOff x="760130" y="2348880"/>
              <a:chExt cx="1489795" cy="1746059"/>
            </a:xfrm>
          </p:grpSpPr>
          <p:grpSp>
            <p:nvGrpSpPr>
              <p:cNvPr id="20" name="Groupe 19">
                <a:extLst>
                  <a:ext uri="{FF2B5EF4-FFF2-40B4-BE49-F238E27FC236}">
                    <a16:creationId xmlns:a16="http://schemas.microsoft.com/office/drawing/2014/main" id="{CE4984A8-6335-F733-D264-4EE6A84AECCC}"/>
                  </a:ext>
                </a:extLst>
              </p:cNvPr>
              <p:cNvGrpSpPr/>
              <p:nvPr/>
            </p:nvGrpSpPr>
            <p:grpSpPr>
              <a:xfrm>
                <a:off x="760190" y="2348880"/>
                <a:ext cx="1489735" cy="1745919"/>
                <a:chOff x="3491879" y="1971113"/>
                <a:chExt cx="3516738" cy="4121499"/>
              </a:xfrm>
            </p:grpSpPr>
            <p:grpSp>
              <p:nvGrpSpPr>
                <p:cNvPr id="24" name="Groupe 23">
                  <a:extLst>
                    <a:ext uri="{FF2B5EF4-FFF2-40B4-BE49-F238E27FC236}">
                      <a16:creationId xmlns:a16="http://schemas.microsoft.com/office/drawing/2014/main" id="{BCDB8752-2FBD-9DA0-EC91-8A0DF1480B9A}"/>
                    </a:ext>
                  </a:extLst>
                </p:cNvPr>
                <p:cNvGrpSpPr/>
                <p:nvPr/>
              </p:nvGrpSpPr>
              <p:grpSpPr>
                <a:xfrm>
                  <a:off x="3491879" y="2742118"/>
                  <a:ext cx="2160241" cy="3350494"/>
                  <a:chOff x="3851919" y="1932330"/>
                  <a:chExt cx="1440160" cy="2435003"/>
                </a:xfrm>
              </p:grpSpPr>
              <p:sp>
                <p:nvSpPr>
                  <p:cNvPr id="27" name="Organigramme : Délai 26">
                    <a:extLst>
                      <a:ext uri="{FF2B5EF4-FFF2-40B4-BE49-F238E27FC236}">
                        <a16:creationId xmlns:a16="http://schemas.microsoft.com/office/drawing/2014/main" id="{8A374CCE-96D7-1C01-CA10-F146368C9CF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riangle isocèle 27">
                    <a:extLst>
                      <a:ext uri="{FF2B5EF4-FFF2-40B4-BE49-F238E27FC236}">
                        <a16:creationId xmlns:a16="http://schemas.microsoft.com/office/drawing/2014/main" id="{3A81CC9B-06E0-4F27-8074-3C30C847A9E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Ellipse 28">
                    <a:extLst>
                      <a:ext uri="{FF2B5EF4-FFF2-40B4-BE49-F238E27FC236}">
                        <a16:creationId xmlns:a16="http://schemas.microsoft.com/office/drawing/2014/main" id="{8CD8D9D6-A267-87B3-2B5A-0B80E002AB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5" name="Forme libre 149">
                  <a:extLst>
                    <a:ext uri="{FF2B5EF4-FFF2-40B4-BE49-F238E27FC236}">
                      <a16:creationId xmlns:a16="http://schemas.microsoft.com/office/drawing/2014/main" id="{891F3D93-1F88-F265-B6BE-4C57F298527A}"/>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Forme libre 150">
                  <a:extLst>
                    <a:ext uri="{FF2B5EF4-FFF2-40B4-BE49-F238E27FC236}">
                      <a16:creationId xmlns:a16="http://schemas.microsoft.com/office/drawing/2014/main" id="{05E09190-EAB7-084E-E77F-1F62733533F8}"/>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oupe 20">
                <a:extLst>
                  <a:ext uri="{FF2B5EF4-FFF2-40B4-BE49-F238E27FC236}">
                    <a16:creationId xmlns:a16="http://schemas.microsoft.com/office/drawing/2014/main" id="{AB9229F2-C133-1CA2-2A18-01FED31859DA}"/>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22" name="Image 21">
                  <a:extLst>
                    <a:ext uri="{FF2B5EF4-FFF2-40B4-BE49-F238E27FC236}">
                      <a16:creationId xmlns:a16="http://schemas.microsoft.com/office/drawing/2014/main" id="{6C9D4B76-2800-AACC-BDA6-42BDEB912AB4}"/>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23" name="Image 22">
                  <a:extLst>
                    <a:ext uri="{FF2B5EF4-FFF2-40B4-BE49-F238E27FC236}">
                      <a16:creationId xmlns:a16="http://schemas.microsoft.com/office/drawing/2014/main" id="{685FB3FD-C7C4-95DB-A8B2-7B08628C025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11" name="Groupe 10">
              <a:extLst>
                <a:ext uri="{FF2B5EF4-FFF2-40B4-BE49-F238E27FC236}">
                  <a16:creationId xmlns:a16="http://schemas.microsoft.com/office/drawing/2014/main" id="{EFF09A39-2E1E-FFCC-4FA5-D2472458B34B}"/>
                </a:ext>
              </a:extLst>
            </p:cNvPr>
            <p:cNvGrpSpPr/>
            <p:nvPr/>
          </p:nvGrpSpPr>
          <p:grpSpPr>
            <a:xfrm>
              <a:off x="7752292" y="926114"/>
              <a:ext cx="936456" cy="797112"/>
              <a:chOff x="2050776" y="1628798"/>
              <a:chExt cx="5329536" cy="4536504"/>
            </a:xfrm>
          </p:grpSpPr>
          <p:sp>
            <p:nvSpPr>
              <p:cNvPr id="12" name="Forme libre 136">
                <a:extLst>
                  <a:ext uri="{FF2B5EF4-FFF2-40B4-BE49-F238E27FC236}">
                    <a16:creationId xmlns:a16="http://schemas.microsoft.com/office/drawing/2014/main" id="{918F6BC5-1CF0-3805-78E9-5EDB4B01016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e 12">
                <a:extLst>
                  <a:ext uri="{FF2B5EF4-FFF2-40B4-BE49-F238E27FC236}">
                    <a16:creationId xmlns:a16="http://schemas.microsoft.com/office/drawing/2014/main" id="{89483897-6C73-5E62-F0D5-89FB5CF5BF46}"/>
                  </a:ext>
                </a:extLst>
              </p:cNvPr>
              <p:cNvGrpSpPr/>
              <p:nvPr/>
            </p:nvGrpSpPr>
            <p:grpSpPr>
              <a:xfrm>
                <a:off x="2050776" y="1671298"/>
                <a:ext cx="5329536" cy="2693806"/>
                <a:chOff x="2050776" y="1671298"/>
                <a:chExt cx="5329536" cy="2693806"/>
              </a:xfrm>
            </p:grpSpPr>
            <p:sp>
              <p:nvSpPr>
                <p:cNvPr id="14" name="Organigramme : Extraire 13">
                  <a:extLst>
                    <a:ext uri="{FF2B5EF4-FFF2-40B4-BE49-F238E27FC236}">
                      <a16:creationId xmlns:a16="http://schemas.microsoft.com/office/drawing/2014/main" id="{075BB7BF-7203-5E68-AFC8-1370602F6D4F}"/>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rganigramme : Extraire 14">
                  <a:extLst>
                    <a:ext uri="{FF2B5EF4-FFF2-40B4-BE49-F238E27FC236}">
                      <a16:creationId xmlns:a16="http://schemas.microsoft.com/office/drawing/2014/main" id="{7A11B819-867C-7CB7-BB7C-270E24C6F9BD}"/>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orme libre 140">
                  <a:extLst>
                    <a:ext uri="{FF2B5EF4-FFF2-40B4-BE49-F238E27FC236}">
                      <a16:creationId xmlns:a16="http://schemas.microsoft.com/office/drawing/2014/main" id="{ADEFCE49-8E25-2E2A-2E70-13837674928A}"/>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Ellipse 16">
                  <a:extLst>
                    <a:ext uri="{FF2B5EF4-FFF2-40B4-BE49-F238E27FC236}">
                      <a16:creationId xmlns:a16="http://schemas.microsoft.com/office/drawing/2014/main" id="{68CFA978-137E-F00E-3A5D-2635C9D0794A}"/>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Ellipse 17">
                  <a:extLst>
                    <a:ext uri="{FF2B5EF4-FFF2-40B4-BE49-F238E27FC236}">
                      <a16:creationId xmlns:a16="http://schemas.microsoft.com/office/drawing/2014/main" id="{068E30B1-5883-3E24-C30C-79B24E84AF78}"/>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Forme libre 143">
                  <a:extLst>
                    <a:ext uri="{FF2B5EF4-FFF2-40B4-BE49-F238E27FC236}">
                      <a16:creationId xmlns:a16="http://schemas.microsoft.com/office/drawing/2014/main" id="{88EA2570-E72E-1284-6FB4-4CAF545466D4}"/>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grpSp>
        <p:nvGrpSpPr>
          <p:cNvPr id="64" name="Groupe 63">
            <a:extLst>
              <a:ext uri="{FF2B5EF4-FFF2-40B4-BE49-F238E27FC236}">
                <a16:creationId xmlns:a16="http://schemas.microsoft.com/office/drawing/2014/main" id="{D34F2394-458A-1BF1-0621-282C12D3E358}"/>
              </a:ext>
            </a:extLst>
          </p:cNvPr>
          <p:cNvGrpSpPr/>
          <p:nvPr>
            <p:custDataLst>
              <p:tags r:id="rId2"/>
            </p:custDataLst>
          </p:nvPr>
        </p:nvGrpSpPr>
        <p:grpSpPr>
          <a:xfrm>
            <a:off x="4620078" y="1753411"/>
            <a:ext cx="3420378" cy="762301"/>
            <a:chOff x="755576" y="690215"/>
            <a:chExt cx="7933172" cy="1768067"/>
          </a:xfrm>
        </p:grpSpPr>
        <p:grpSp>
          <p:nvGrpSpPr>
            <p:cNvPr id="65" name="Groupe 64">
              <a:extLst>
                <a:ext uri="{FF2B5EF4-FFF2-40B4-BE49-F238E27FC236}">
                  <a16:creationId xmlns:a16="http://schemas.microsoft.com/office/drawing/2014/main" id="{6AEFE542-77EE-4798-140E-BECE54ACB073}"/>
                </a:ext>
              </a:extLst>
            </p:cNvPr>
            <p:cNvGrpSpPr/>
            <p:nvPr/>
          </p:nvGrpSpPr>
          <p:grpSpPr>
            <a:xfrm>
              <a:off x="755576" y="692697"/>
              <a:ext cx="1489796" cy="1746058"/>
              <a:chOff x="760130" y="2348880"/>
              <a:chExt cx="1489795" cy="1746059"/>
            </a:xfrm>
          </p:grpSpPr>
          <p:grpSp>
            <p:nvGrpSpPr>
              <p:cNvPr id="114" name="Groupe 113">
                <a:extLst>
                  <a:ext uri="{FF2B5EF4-FFF2-40B4-BE49-F238E27FC236}">
                    <a16:creationId xmlns:a16="http://schemas.microsoft.com/office/drawing/2014/main" id="{9DBA27FD-EFB8-D58C-13FD-D4FEB62C2339}"/>
                  </a:ext>
                </a:extLst>
              </p:cNvPr>
              <p:cNvGrpSpPr/>
              <p:nvPr/>
            </p:nvGrpSpPr>
            <p:grpSpPr>
              <a:xfrm>
                <a:off x="760190" y="2348880"/>
                <a:ext cx="1489735" cy="1745919"/>
                <a:chOff x="3491879" y="1971113"/>
                <a:chExt cx="3516738" cy="4121499"/>
              </a:xfrm>
            </p:grpSpPr>
            <p:grpSp>
              <p:nvGrpSpPr>
                <p:cNvPr id="118" name="Groupe 117">
                  <a:extLst>
                    <a:ext uri="{FF2B5EF4-FFF2-40B4-BE49-F238E27FC236}">
                      <a16:creationId xmlns:a16="http://schemas.microsoft.com/office/drawing/2014/main" id="{98659AE8-C7FB-DBBC-12CB-2AF413842F37}"/>
                    </a:ext>
                  </a:extLst>
                </p:cNvPr>
                <p:cNvGrpSpPr/>
                <p:nvPr/>
              </p:nvGrpSpPr>
              <p:grpSpPr>
                <a:xfrm>
                  <a:off x="3491879" y="2742118"/>
                  <a:ext cx="2160241" cy="3350494"/>
                  <a:chOff x="3851919" y="1932330"/>
                  <a:chExt cx="1440160" cy="2435003"/>
                </a:xfrm>
              </p:grpSpPr>
              <p:sp>
                <p:nvSpPr>
                  <p:cNvPr id="121" name="Organigramme : Délai 120">
                    <a:extLst>
                      <a:ext uri="{FF2B5EF4-FFF2-40B4-BE49-F238E27FC236}">
                        <a16:creationId xmlns:a16="http://schemas.microsoft.com/office/drawing/2014/main" id="{530AADA9-E4A2-4A6B-B24E-B579018354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Triangle isocèle 121">
                    <a:extLst>
                      <a:ext uri="{FF2B5EF4-FFF2-40B4-BE49-F238E27FC236}">
                        <a16:creationId xmlns:a16="http://schemas.microsoft.com/office/drawing/2014/main" id="{C0E07B25-97B8-5BC1-ADDF-87193C23185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3" name="Ellipse 122">
                    <a:extLst>
                      <a:ext uri="{FF2B5EF4-FFF2-40B4-BE49-F238E27FC236}">
                        <a16:creationId xmlns:a16="http://schemas.microsoft.com/office/drawing/2014/main" id="{F6565EC6-CE9E-58AD-B35B-D9FED37C0A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9" name="Forme libre 243">
                  <a:extLst>
                    <a:ext uri="{FF2B5EF4-FFF2-40B4-BE49-F238E27FC236}">
                      <a16:creationId xmlns:a16="http://schemas.microsoft.com/office/drawing/2014/main" id="{33E98642-C036-0CAB-CF61-ABC677954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0" name="Forme libre 244">
                  <a:extLst>
                    <a:ext uri="{FF2B5EF4-FFF2-40B4-BE49-F238E27FC236}">
                      <a16:creationId xmlns:a16="http://schemas.microsoft.com/office/drawing/2014/main" id="{91AD7AB7-39CE-86D0-008C-6FB70F526802}"/>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5" name="Groupe 114">
                <a:extLst>
                  <a:ext uri="{FF2B5EF4-FFF2-40B4-BE49-F238E27FC236}">
                    <a16:creationId xmlns:a16="http://schemas.microsoft.com/office/drawing/2014/main" id="{CBD26B19-1CA0-4820-8D61-0046F334C6E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16" name="Image 115">
                  <a:extLst>
                    <a:ext uri="{FF2B5EF4-FFF2-40B4-BE49-F238E27FC236}">
                      <a16:creationId xmlns:a16="http://schemas.microsoft.com/office/drawing/2014/main" id="{EDDC0EA5-C31A-E420-CBCB-3416C59218C7}"/>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17" name="Image 116">
                  <a:extLst>
                    <a:ext uri="{FF2B5EF4-FFF2-40B4-BE49-F238E27FC236}">
                      <a16:creationId xmlns:a16="http://schemas.microsoft.com/office/drawing/2014/main" id="{E154BA31-DAEC-D156-454E-717CCF0C130A}"/>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6" name="Groupe 65">
              <a:extLst>
                <a:ext uri="{FF2B5EF4-FFF2-40B4-BE49-F238E27FC236}">
                  <a16:creationId xmlns:a16="http://schemas.microsoft.com/office/drawing/2014/main" id="{4CBA5209-4D59-BE70-85F0-7A3583AB1981}"/>
                </a:ext>
              </a:extLst>
            </p:cNvPr>
            <p:cNvGrpSpPr/>
            <p:nvPr/>
          </p:nvGrpSpPr>
          <p:grpSpPr>
            <a:xfrm>
              <a:off x="3836197" y="692697"/>
              <a:ext cx="1489736" cy="1745919"/>
              <a:chOff x="3491879" y="1971113"/>
              <a:chExt cx="3516738" cy="4121499"/>
            </a:xfrm>
          </p:grpSpPr>
          <p:grpSp>
            <p:nvGrpSpPr>
              <p:cNvPr id="108" name="Groupe 107">
                <a:extLst>
                  <a:ext uri="{FF2B5EF4-FFF2-40B4-BE49-F238E27FC236}">
                    <a16:creationId xmlns:a16="http://schemas.microsoft.com/office/drawing/2014/main" id="{36F787FA-46C5-0880-AECF-B5E95A9A7458}"/>
                  </a:ext>
                </a:extLst>
              </p:cNvPr>
              <p:cNvGrpSpPr/>
              <p:nvPr/>
            </p:nvGrpSpPr>
            <p:grpSpPr>
              <a:xfrm>
                <a:off x="3491879" y="2742118"/>
                <a:ext cx="2160241" cy="3350494"/>
                <a:chOff x="3851919" y="1932330"/>
                <a:chExt cx="1440160" cy="2435003"/>
              </a:xfrm>
            </p:grpSpPr>
            <p:sp>
              <p:nvSpPr>
                <p:cNvPr id="111" name="Organigramme : Délai 110">
                  <a:extLst>
                    <a:ext uri="{FF2B5EF4-FFF2-40B4-BE49-F238E27FC236}">
                      <a16:creationId xmlns:a16="http://schemas.microsoft.com/office/drawing/2014/main" id="{D38167A1-6919-B672-A595-FAA3F1E62DA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Triangle isocèle 111">
                  <a:extLst>
                    <a:ext uri="{FF2B5EF4-FFF2-40B4-BE49-F238E27FC236}">
                      <a16:creationId xmlns:a16="http://schemas.microsoft.com/office/drawing/2014/main" id="{E839D0E9-CA1E-7F28-5642-1DB20E726E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Ellipse 112">
                  <a:extLst>
                    <a:ext uri="{FF2B5EF4-FFF2-40B4-BE49-F238E27FC236}">
                      <a16:creationId xmlns:a16="http://schemas.microsoft.com/office/drawing/2014/main" id="{3FAA26D0-A1E4-DB4C-7B5D-E434FB4D5A9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9" name="Forme libre 233">
                <a:extLst>
                  <a:ext uri="{FF2B5EF4-FFF2-40B4-BE49-F238E27FC236}">
                    <a16:creationId xmlns:a16="http://schemas.microsoft.com/office/drawing/2014/main" id="{9F3C80F9-79D7-71E2-7AFC-91B7BACA88C6}"/>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Forme libre 234">
                <a:extLst>
                  <a:ext uri="{FF2B5EF4-FFF2-40B4-BE49-F238E27FC236}">
                    <a16:creationId xmlns:a16="http://schemas.microsoft.com/office/drawing/2014/main" id="{09C70A17-5AD0-76F9-83C3-8487B9887143}"/>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7" name="Groupe 66">
              <a:extLst>
                <a:ext uri="{FF2B5EF4-FFF2-40B4-BE49-F238E27FC236}">
                  <a16:creationId xmlns:a16="http://schemas.microsoft.com/office/drawing/2014/main" id="{BAAB96FA-2CB7-4504-2729-CD7400F71FBA}"/>
                </a:ext>
              </a:extLst>
            </p:cNvPr>
            <p:cNvGrpSpPr/>
            <p:nvPr/>
          </p:nvGrpSpPr>
          <p:grpSpPr>
            <a:xfrm>
              <a:off x="3829589"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06" name="Image 105">
                <a:extLst>
                  <a:ext uri="{FF2B5EF4-FFF2-40B4-BE49-F238E27FC236}">
                    <a16:creationId xmlns:a16="http://schemas.microsoft.com/office/drawing/2014/main" id="{327F4868-ACD1-C0F4-D2C8-49113F48C7EE}"/>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07" name="Image 106">
                <a:extLst>
                  <a:ext uri="{FF2B5EF4-FFF2-40B4-BE49-F238E27FC236}">
                    <a16:creationId xmlns:a16="http://schemas.microsoft.com/office/drawing/2014/main" id="{32902731-C53C-CF3A-3828-A12CB8501A5C}"/>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68" name="Groupe 67">
              <a:extLst>
                <a:ext uri="{FF2B5EF4-FFF2-40B4-BE49-F238E27FC236}">
                  <a16:creationId xmlns:a16="http://schemas.microsoft.com/office/drawing/2014/main" id="{20E66150-2254-C1EC-9CA4-0C58B3B8739A}"/>
                </a:ext>
              </a:extLst>
            </p:cNvPr>
            <p:cNvGrpSpPr/>
            <p:nvPr/>
          </p:nvGrpSpPr>
          <p:grpSpPr>
            <a:xfrm rot="14269939">
              <a:off x="2168643" y="705476"/>
              <a:ext cx="111233" cy="1032887"/>
              <a:chOff x="755576" y="1628800"/>
              <a:chExt cx="720080" cy="4680520"/>
            </a:xfrm>
          </p:grpSpPr>
          <p:sp>
            <p:nvSpPr>
              <p:cNvPr id="99" name="Trapèze 98">
                <a:extLst>
                  <a:ext uri="{FF2B5EF4-FFF2-40B4-BE49-F238E27FC236}">
                    <a16:creationId xmlns:a16="http://schemas.microsoft.com/office/drawing/2014/main" id="{2D5EA8B4-973A-2215-D659-ABE13DD9B206}"/>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C2AF9CD6-B576-C74C-82C5-2B3AE980BAFA}"/>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50C961C5-6C78-F8A3-C08F-FE9A62D9ED3B}"/>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9C733AB0-7C01-DB7F-FE6E-4F18DE648425}"/>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Triangle isocèle 102">
                <a:extLst>
                  <a:ext uri="{FF2B5EF4-FFF2-40B4-BE49-F238E27FC236}">
                    <a16:creationId xmlns:a16="http://schemas.microsoft.com/office/drawing/2014/main" id="{E76D25E0-850B-ACA3-FC84-CA91C2A8E7C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Triangle isocèle 103">
                <a:extLst>
                  <a:ext uri="{FF2B5EF4-FFF2-40B4-BE49-F238E27FC236}">
                    <a16:creationId xmlns:a16="http://schemas.microsoft.com/office/drawing/2014/main" id="{3513BD0C-FCE8-50A0-4688-3A381C636971}"/>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60A81CA0-9034-DC58-7894-17719445346B}"/>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9" name="Groupe 68">
              <a:extLst>
                <a:ext uri="{FF2B5EF4-FFF2-40B4-BE49-F238E27FC236}">
                  <a16:creationId xmlns:a16="http://schemas.microsoft.com/office/drawing/2014/main" id="{92A85B21-E5A6-A7E2-9097-9D6E8A6E41DF}"/>
                </a:ext>
              </a:extLst>
            </p:cNvPr>
            <p:cNvGrpSpPr/>
            <p:nvPr/>
          </p:nvGrpSpPr>
          <p:grpSpPr>
            <a:xfrm rot="1467014" flipH="1">
              <a:off x="4886289" y="1105609"/>
              <a:ext cx="959873" cy="664739"/>
              <a:chOff x="1567029" y="2099712"/>
              <a:chExt cx="5704142" cy="3950278"/>
            </a:xfrm>
          </p:grpSpPr>
          <p:sp>
            <p:nvSpPr>
              <p:cNvPr id="90" name="Forme libre 214">
                <a:extLst>
                  <a:ext uri="{FF2B5EF4-FFF2-40B4-BE49-F238E27FC236}">
                    <a16:creationId xmlns:a16="http://schemas.microsoft.com/office/drawing/2014/main" id="{D1586867-77F2-DEC7-A4CE-93B65F8E12D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Arc 90">
                <a:extLst>
                  <a:ext uri="{FF2B5EF4-FFF2-40B4-BE49-F238E27FC236}">
                    <a16:creationId xmlns:a16="http://schemas.microsoft.com/office/drawing/2014/main" id="{6E0B41F1-5CA0-02D7-72DE-1F6F81CDAF7E}"/>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92" name="Arc 91">
                <a:extLst>
                  <a:ext uri="{FF2B5EF4-FFF2-40B4-BE49-F238E27FC236}">
                    <a16:creationId xmlns:a16="http://schemas.microsoft.com/office/drawing/2014/main" id="{0B70717A-E35D-38FC-5936-22BD8C58AA24}"/>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cxnSp>
            <p:nvCxnSpPr>
              <p:cNvPr id="93" name="Connecteur droit 92">
                <a:extLst>
                  <a:ext uri="{FF2B5EF4-FFF2-40B4-BE49-F238E27FC236}">
                    <a16:creationId xmlns:a16="http://schemas.microsoft.com/office/drawing/2014/main" id="{2DBA8E50-82B5-D585-8D96-4D39AC132FCC}"/>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AB6F2334-78CE-D099-7619-CDF94503A933}"/>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Ellipse 94">
                <a:extLst>
                  <a:ext uri="{FF2B5EF4-FFF2-40B4-BE49-F238E27FC236}">
                    <a16:creationId xmlns:a16="http://schemas.microsoft.com/office/drawing/2014/main" id="{9A58C0B9-C416-18F8-24DB-7D583B620A69}"/>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lipse 95">
                <a:extLst>
                  <a:ext uri="{FF2B5EF4-FFF2-40B4-BE49-F238E27FC236}">
                    <a16:creationId xmlns:a16="http://schemas.microsoft.com/office/drawing/2014/main" id="{3E725317-F481-3250-7761-1BC30FB2FBED}"/>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Rectangle à coins arrondis 221">
                <a:extLst>
                  <a:ext uri="{FF2B5EF4-FFF2-40B4-BE49-F238E27FC236}">
                    <a16:creationId xmlns:a16="http://schemas.microsoft.com/office/drawing/2014/main" id="{D2105130-5359-53CF-E2DC-EF6899276DF5}"/>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Ellipse 97">
                <a:extLst>
                  <a:ext uri="{FF2B5EF4-FFF2-40B4-BE49-F238E27FC236}">
                    <a16:creationId xmlns:a16="http://schemas.microsoft.com/office/drawing/2014/main" id="{78EC516E-3884-4A3D-1235-7C2CFD9867C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0" name="Groupe 69">
              <a:extLst>
                <a:ext uri="{FF2B5EF4-FFF2-40B4-BE49-F238E27FC236}">
                  <a16:creationId xmlns:a16="http://schemas.microsoft.com/office/drawing/2014/main" id="{19B5CB14-1F6C-7C5A-4009-61D6A3D4F9FC}"/>
                </a:ext>
              </a:extLst>
            </p:cNvPr>
            <p:cNvGrpSpPr/>
            <p:nvPr/>
          </p:nvGrpSpPr>
          <p:grpSpPr>
            <a:xfrm>
              <a:off x="6903599" y="690215"/>
              <a:ext cx="1489796" cy="1746058"/>
              <a:chOff x="760130" y="2348880"/>
              <a:chExt cx="1489795" cy="1746059"/>
            </a:xfrm>
          </p:grpSpPr>
          <p:grpSp>
            <p:nvGrpSpPr>
              <p:cNvPr id="80" name="Groupe 79">
                <a:extLst>
                  <a:ext uri="{FF2B5EF4-FFF2-40B4-BE49-F238E27FC236}">
                    <a16:creationId xmlns:a16="http://schemas.microsoft.com/office/drawing/2014/main" id="{9859209C-9C57-074A-0367-CB1EB0652740}"/>
                  </a:ext>
                </a:extLst>
              </p:cNvPr>
              <p:cNvGrpSpPr/>
              <p:nvPr/>
            </p:nvGrpSpPr>
            <p:grpSpPr>
              <a:xfrm>
                <a:off x="760190" y="2348880"/>
                <a:ext cx="1489735" cy="1745919"/>
                <a:chOff x="3491879" y="1971113"/>
                <a:chExt cx="3516738" cy="4121499"/>
              </a:xfrm>
            </p:grpSpPr>
            <p:grpSp>
              <p:nvGrpSpPr>
                <p:cNvPr id="84" name="Groupe 83">
                  <a:extLst>
                    <a:ext uri="{FF2B5EF4-FFF2-40B4-BE49-F238E27FC236}">
                      <a16:creationId xmlns:a16="http://schemas.microsoft.com/office/drawing/2014/main" id="{0195FCFF-B2D1-F527-E87A-E4E15BB54896}"/>
                    </a:ext>
                  </a:extLst>
                </p:cNvPr>
                <p:cNvGrpSpPr/>
                <p:nvPr/>
              </p:nvGrpSpPr>
              <p:grpSpPr>
                <a:xfrm>
                  <a:off x="3491879" y="2742118"/>
                  <a:ext cx="2160241" cy="3350494"/>
                  <a:chOff x="3851919" y="1932330"/>
                  <a:chExt cx="1440160" cy="2435003"/>
                </a:xfrm>
              </p:grpSpPr>
              <p:sp>
                <p:nvSpPr>
                  <p:cNvPr id="87" name="Organigramme : Délai 86">
                    <a:extLst>
                      <a:ext uri="{FF2B5EF4-FFF2-40B4-BE49-F238E27FC236}">
                        <a16:creationId xmlns:a16="http://schemas.microsoft.com/office/drawing/2014/main" id="{BC5AC09D-6F8F-F8F9-8180-2672ED4B4D1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Triangle isocèle 87">
                    <a:extLst>
                      <a:ext uri="{FF2B5EF4-FFF2-40B4-BE49-F238E27FC236}">
                        <a16:creationId xmlns:a16="http://schemas.microsoft.com/office/drawing/2014/main" id="{9B85A51F-B2D0-E13B-384F-684A2825680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Ellipse 88">
                    <a:extLst>
                      <a:ext uri="{FF2B5EF4-FFF2-40B4-BE49-F238E27FC236}">
                        <a16:creationId xmlns:a16="http://schemas.microsoft.com/office/drawing/2014/main" id="{5B2F36CA-FA3B-08D5-23C7-3732204D7E3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5" name="Forme libre 209">
                  <a:extLst>
                    <a:ext uri="{FF2B5EF4-FFF2-40B4-BE49-F238E27FC236}">
                      <a16:creationId xmlns:a16="http://schemas.microsoft.com/office/drawing/2014/main" id="{B72237BC-5DF3-AF90-93B5-BF4D29A4A852}"/>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Forme libre 210">
                  <a:extLst>
                    <a:ext uri="{FF2B5EF4-FFF2-40B4-BE49-F238E27FC236}">
                      <a16:creationId xmlns:a16="http://schemas.microsoft.com/office/drawing/2014/main" id="{56573683-486E-E101-A19C-9CCD801F8121}"/>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1" name="Groupe 80">
                <a:extLst>
                  <a:ext uri="{FF2B5EF4-FFF2-40B4-BE49-F238E27FC236}">
                    <a16:creationId xmlns:a16="http://schemas.microsoft.com/office/drawing/2014/main" id="{3347F63B-98EF-7314-35CE-8566D4F3F709}"/>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82" name="Image 81">
                  <a:extLst>
                    <a:ext uri="{FF2B5EF4-FFF2-40B4-BE49-F238E27FC236}">
                      <a16:creationId xmlns:a16="http://schemas.microsoft.com/office/drawing/2014/main" id="{A7C2D0FB-E46A-4D1E-B0BB-CAF5588FC140}"/>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83" name="Image 82">
                  <a:extLst>
                    <a:ext uri="{FF2B5EF4-FFF2-40B4-BE49-F238E27FC236}">
                      <a16:creationId xmlns:a16="http://schemas.microsoft.com/office/drawing/2014/main" id="{A9A73C23-43C9-C6FA-B4A9-3F42AEC9177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71" name="Groupe 70">
              <a:extLst>
                <a:ext uri="{FF2B5EF4-FFF2-40B4-BE49-F238E27FC236}">
                  <a16:creationId xmlns:a16="http://schemas.microsoft.com/office/drawing/2014/main" id="{5CE954A9-92A8-95DC-BB5A-EAEE879CD2B4}"/>
                </a:ext>
              </a:extLst>
            </p:cNvPr>
            <p:cNvGrpSpPr/>
            <p:nvPr/>
          </p:nvGrpSpPr>
          <p:grpSpPr>
            <a:xfrm>
              <a:off x="7752292" y="926115"/>
              <a:ext cx="936456" cy="797111"/>
              <a:chOff x="2050776" y="1628798"/>
              <a:chExt cx="5329536" cy="4536504"/>
            </a:xfrm>
          </p:grpSpPr>
          <p:sp>
            <p:nvSpPr>
              <p:cNvPr id="72" name="Forme libre 196">
                <a:extLst>
                  <a:ext uri="{FF2B5EF4-FFF2-40B4-BE49-F238E27FC236}">
                    <a16:creationId xmlns:a16="http://schemas.microsoft.com/office/drawing/2014/main" id="{C6504F55-F3F1-6F6A-FC45-598D42BE97C2}"/>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3" name="Groupe 72">
                <a:extLst>
                  <a:ext uri="{FF2B5EF4-FFF2-40B4-BE49-F238E27FC236}">
                    <a16:creationId xmlns:a16="http://schemas.microsoft.com/office/drawing/2014/main" id="{CE41D9A5-C106-E3DB-DF61-14C2B7F27BF6}"/>
                  </a:ext>
                </a:extLst>
              </p:cNvPr>
              <p:cNvGrpSpPr/>
              <p:nvPr/>
            </p:nvGrpSpPr>
            <p:grpSpPr>
              <a:xfrm>
                <a:off x="2050776" y="1671298"/>
                <a:ext cx="5329536" cy="2693806"/>
                <a:chOff x="2050776" y="1671298"/>
                <a:chExt cx="5329536" cy="2693806"/>
              </a:xfrm>
            </p:grpSpPr>
            <p:sp>
              <p:nvSpPr>
                <p:cNvPr id="74" name="Organigramme : Extraire 73">
                  <a:extLst>
                    <a:ext uri="{FF2B5EF4-FFF2-40B4-BE49-F238E27FC236}">
                      <a16:creationId xmlns:a16="http://schemas.microsoft.com/office/drawing/2014/main" id="{6CD64E4D-3E82-1792-2682-E2EE6F1631DE}"/>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Organigramme : Extraire 74">
                  <a:extLst>
                    <a:ext uri="{FF2B5EF4-FFF2-40B4-BE49-F238E27FC236}">
                      <a16:creationId xmlns:a16="http://schemas.microsoft.com/office/drawing/2014/main" id="{81DB86BB-5A57-10CD-4280-9336EB7A64F7}"/>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Forme libre 200">
                  <a:extLst>
                    <a:ext uri="{FF2B5EF4-FFF2-40B4-BE49-F238E27FC236}">
                      <a16:creationId xmlns:a16="http://schemas.microsoft.com/office/drawing/2014/main" id="{B17AC8EB-5085-3348-9208-296AFCA1FF1D}"/>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Ellipse 76">
                  <a:extLst>
                    <a:ext uri="{FF2B5EF4-FFF2-40B4-BE49-F238E27FC236}">
                      <a16:creationId xmlns:a16="http://schemas.microsoft.com/office/drawing/2014/main" id="{7124B139-3F3D-AF11-49CC-111A0974827E}"/>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Ellipse 77">
                  <a:extLst>
                    <a:ext uri="{FF2B5EF4-FFF2-40B4-BE49-F238E27FC236}">
                      <a16:creationId xmlns:a16="http://schemas.microsoft.com/office/drawing/2014/main" id="{2A828F59-7C83-EB6A-D27A-3FB550C6BC66}"/>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Forme libre 203">
                  <a:extLst>
                    <a:ext uri="{FF2B5EF4-FFF2-40B4-BE49-F238E27FC236}">
                      <a16:creationId xmlns:a16="http://schemas.microsoft.com/office/drawing/2014/main" id="{0125B026-F61A-AA9F-48CC-C87205D9B7E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124" name="Rectangle à coins arrondis 118">
            <a:extLst>
              <a:ext uri="{FF2B5EF4-FFF2-40B4-BE49-F238E27FC236}">
                <a16:creationId xmlns:a16="http://schemas.microsoft.com/office/drawing/2014/main" id="{8B51E952-2261-A5C4-9DFB-580312D2ACEB}"/>
              </a:ext>
            </a:extLst>
          </p:cNvPr>
          <p:cNvSpPr/>
          <p:nvPr>
            <p:custDataLst>
              <p:tags r:id="rId3"/>
            </p:custDataLst>
          </p:nvPr>
        </p:nvSpPr>
        <p:spPr>
          <a:xfrm>
            <a:off x="2879896"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Federal</a:t>
            </a:r>
            <a:endParaRPr kumimoji="0" lang="fr-CA" sz="3600" b="1"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p:txBody>
      </p:sp>
      <p:sp>
        <p:nvSpPr>
          <p:cNvPr id="125" name="Rectangle à coins arrondis 119">
            <a:extLst>
              <a:ext uri="{FF2B5EF4-FFF2-40B4-BE49-F238E27FC236}">
                <a16:creationId xmlns:a16="http://schemas.microsoft.com/office/drawing/2014/main" id="{49A3CCF1-513A-FDAE-1CEF-CFA107910270}"/>
              </a:ext>
            </a:extLst>
          </p:cNvPr>
          <p:cNvSpPr/>
          <p:nvPr>
            <p:custDataLst>
              <p:tags r:id="rId4"/>
            </p:custDataLst>
          </p:nvPr>
        </p:nvSpPr>
        <p:spPr>
          <a:xfrm>
            <a:off x="6744072"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a:ln>
                  <a:noFill/>
                </a:ln>
                <a:solidFill>
                  <a:srgbClr val="36424B"/>
                </a:solidFill>
                <a:effectLst/>
                <a:uLnTx/>
                <a:uFillTx/>
                <a:latin typeface="Arial" panose="020B0604020202020204" pitchFamily="34" charset="0"/>
                <a:ea typeface="+mn-ea"/>
                <a:cs typeface="Arial" panose="020B0604020202020204" pitchFamily="34" charset="0"/>
              </a:rPr>
              <a:t>Provinces</a:t>
            </a:r>
            <a:endParaRPr kumimoji="0" lang="fr-CA" sz="3600" b="1" i="0" u="none" strike="noStrike" kern="1200" cap="none" spc="0" normalizeH="0" baseline="0" noProof="0">
              <a:ln>
                <a:noFill/>
              </a:ln>
              <a:solidFill>
                <a:srgbClr val="36424B"/>
              </a:solidFill>
              <a:effectLst/>
              <a:uLnTx/>
              <a:uFillTx/>
              <a:latin typeface="Arial" panose="020B0604020202020204" pitchFamily="34" charset="0"/>
              <a:ea typeface="+mn-ea"/>
              <a:cs typeface="Arial" panose="020B0604020202020204" pitchFamily="34" charset="0"/>
            </a:endParaRPr>
          </a:p>
        </p:txBody>
      </p:sp>
      <p:cxnSp>
        <p:nvCxnSpPr>
          <p:cNvPr id="126" name="Connecteur droit avec flèche 125">
            <a:extLst>
              <a:ext uri="{FF2B5EF4-FFF2-40B4-BE49-F238E27FC236}">
                <a16:creationId xmlns:a16="http://schemas.microsoft.com/office/drawing/2014/main" id="{DC32ECD3-A172-5462-8475-2E1FCADB5420}"/>
              </a:ext>
            </a:extLst>
          </p:cNvPr>
          <p:cNvCxnSpPr/>
          <p:nvPr>
            <p:custDataLst>
              <p:tags r:id="rId5"/>
            </p:custDataLst>
          </p:nvPr>
        </p:nvCxnSpPr>
        <p:spPr>
          <a:xfrm>
            <a:off x="4172560"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AD50F7DE-9738-75E7-5089-706C416D2925}"/>
              </a:ext>
            </a:extLst>
          </p:cNvPr>
          <p:cNvCxnSpPr/>
          <p:nvPr>
            <p:custDataLst>
              <p:tags r:id="rId6"/>
            </p:custDataLst>
          </p:nvPr>
        </p:nvCxnSpPr>
        <p:spPr>
          <a:xfrm>
            <a:off x="8102718"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F412BD93-C1B0-65CA-1C53-CDD1AB7D9FCA}"/>
              </a:ext>
            </a:extLst>
          </p:cNvPr>
          <p:cNvCxnSpPr/>
          <p:nvPr>
            <p:custDataLst>
              <p:tags r:id="rId7"/>
            </p:custDataLst>
          </p:nvPr>
        </p:nvCxnSpPr>
        <p:spPr>
          <a:xfrm>
            <a:off x="6096000" y="3099874"/>
            <a:ext cx="0" cy="2849407"/>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sp>
        <p:nvSpPr>
          <p:cNvPr id="136" name="Rectangle à coins arrondis 257">
            <a:extLst>
              <a:ext uri="{FF2B5EF4-FFF2-40B4-BE49-F238E27FC236}">
                <a16:creationId xmlns:a16="http://schemas.microsoft.com/office/drawing/2014/main" id="{258D911F-A122-8036-31CB-3C68485BDCBC}"/>
              </a:ext>
            </a:extLst>
          </p:cNvPr>
          <p:cNvSpPr/>
          <p:nvPr>
            <p:custDataLst>
              <p:tags r:id="rId8"/>
            </p:custDataLst>
          </p:nvPr>
        </p:nvSpPr>
        <p:spPr>
          <a:xfrm>
            <a:off x="6744072" y="3068960"/>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Quebec</a:t>
            </a:r>
            <a:endParaRPr kumimoji="0" lang="fr-CA" sz="3600" b="1"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p:txBody>
      </p:sp>
      <p:pic>
        <p:nvPicPr>
          <p:cNvPr id="137" name="Image 136">
            <a:extLst>
              <a:ext uri="{FF2B5EF4-FFF2-40B4-BE49-F238E27FC236}">
                <a16:creationId xmlns:a16="http://schemas.microsoft.com/office/drawing/2014/main" id="{35819C28-0C45-3CE2-93F1-52B945ED6377}"/>
              </a:ext>
            </a:extLst>
          </p:cNvPr>
          <p:cNvPicPr>
            <a:picLocks noChangeAspect="1"/>
          </p:cNvPicPr>
          <p:nvPr>
            <p:custDataLst>
              <p:tags r:id="rId9"/>
            </p:custDataLst>
          </p:nvPr>
        </p:nvPicPr>
        <p:blipFill>
          <a:blip r:embed="rId16"/>
          <a:stretch>
            <a:fillRect/>
          </a:stretch>
        </p:blipFill>
        <p:spPr>
          <a:xfrm>
            <a:off x="201537" y="38357"/>
            <a:ext cx="1281993" cy="641809"/>
          </a:xfrm>
          <a:prstGeom prst="rect">
            <a:avLst/>
          </a:prstGeom>
        </p:spPr>
      </p:pic>
      <p:grpSp>
        <p:nvGrpSpPr>
          <p:cNvPr id="2" name="Groupe 1">
            <a:extLst>
              <a:ext uri="{FF2B5EF4-FFF2-40B4-BE49-F238E27FC236}">
                <a16:creationId xmlns:a16="http://schemas.microsoft.com/office/drawing/2014/main" id="{2BD40152-834B-AB1E-60CF-F2396EA5C41A}"/>
              </a:ext>
            </a:extLst>
          </p:cNvPr>
          <p:cNvGrpSpPr/>
          <p:nvPr>
            <p:custDataLst>
              <p:tags r:id="rId10"/>
            </p:custDataLst>
          </p:nvPr>
        </p:nvGrpSpPr>
        <p:grpSpPr>
          <a:xfrm>
            <a:off x="2137032" y="5357071"/>
            <a:ext cx="8014926" cy="592210"/>
            <a:chOff x="464029" y="3848843"/>
            <a:chExt cx="8014926" cy="592210"/>
          </a:xfrm>
        </p:grpSpPr>
        <p:sp>
          <p:nvSpPr>
            <p:cNvPr id="138" name="Rectangle à coins arrondis 248">
              <a:extLst>
                <a:ext uri="{FF2B5EF4-FFF2-40B4-BE49-F238E27FC236}">
                  <a16:creationId xmlns:a16="http://schemas.microsoft.com/office/drawing/2014/main" id="{B94F2798-A649-C0AF-B533-E8BE2D0ED5D7}"/>
                </a:ext>
              </a:extLst>
            </p:cNvPr>
            <p:cNvSpPr/>
            <p:nvPr/>
          </p:nvSpPr>
          <p:spPr>
            <a:xfrm>
              <a:off x="464029" y="3861048"/>
              <a:ext cx="1309905"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CA" sz="14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Legislative</a:t>
              </a:r>
              <a:endParaRPr kumimoji="0" lang="fr-CA" sz="1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139" name="Rectangle à coins arrondis 249">
              <a:extLst>
                <a:ext uri="{FF2B5EF4-FFF2-40B4-BE49-F238E27FC236}">
                  <a16:creationId xmlns:a16="http://schemas.microsoft.com/office/drawing/2014/main" id="{1470D384-4262-96BC-78BD-43FA59B319E4}"/>
                </a:ext>
              </a:extLst>
            </p:cNvPr>
            <p:cNvSpPr/>
            <p:nvPr/>
          </p:nvSpPr>
          <p:spPr>
            <a:xfrm>
              <a:off x="1820134" y="3848843"/>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Executive</a:t>
              </a:r>
              <a:endParaRPr kumimoji="0" lang="fr-CA" sz="16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140" name="Rectangle à coins arrondis 250">
              <a:extLst>
                <a:ext uri="{FF2B5EF4-FFF2-40B4-BE49-F238E27FC236}">
                  <a16:creationId xmlns:a16="http://schemas.microsoft.com/office/drawing/2014/main" id="{9E0240B0-78B2-621B-CED2-7C3BFE059BC5}"/>
                </a:ext>
              </a:extLst>
            </p:cNvPr>
            <p:cNvSpPr/>
            <p:nvPr/>
          </p:nvSpPr>
          <p:spPr>
            <a:xfrm>
              <a:off x="3100713" y="3848844"/>
              <a:ext cx="1224884" cy="592209"/>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Judicial</a:t>
              </a:r>
              <a:endParaRPr kumimoji="0" lang="fr-CA" sz="14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141" name="Rectangle à coins arrondis 251">
              <a:extLst>
                <a:ext uri="{FF2B5EF4-FFF2-40B4-BE49-F238E27FC236}">
                  <a16:creationId xmlns:a16="http://schemas.microsoft.com/office/drawing/2014/main" id="{DAEE1F01-37EB-729E-0645-A1567934510C}"/>
                </a:ext>
              </a:extLst>
            </p:cNvPr>
            <p:cNvSpPr/>
            <p:nvPr/>
          </p:nvSpPr>
          <p:spPr>
            <a:xfrm>
              <a:off x="4528472" y="3861048"/>
              <a:ext cx="1314303"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a:t>
              </a: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egislative</a:t>
              </a:r>
              <a:endParaRPr kumimoji="0" lang="fr-CA" sz="1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142" name="Rectangle à coins arrondis 252">
              <a:extLst>
                <a:ext uri="{FF2B5EF4-FFF2-40B4-BE49-F238E27FC236}">
                  <a16:creationId xmlns:a16="http://schemas.microsoft.com/office/drawing/2014/main" id="{7FD3AD0C-0537-F3CF-8555-C48936C0DFFF}"/>
                </a:ext>
              </a:extLst>
            </p:cNvPr>
            <p:cNvSpPr/>
            <p:nvPr/>
          </p:nvSpPr>
          <p:spPr>
            <a:xfrm>
              <a:off x="5920101"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a:t>
              </a: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xecutive</a:t>
              </a:r>
              <a:endParaRPr kumimoji="0" lang="fr-CA" sz="1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143" name="Rectangle à coins arrondis 253">
              <a:extLst>
                <a:ext uri="{FF2B5EF4-FFF2-40B4-BE49-F238E27FC236}">
                  <a16:creationId xmlns:a16="http://schemas.microsoft.com/office/drawing/2014/main" id="{F167D9A9-0123-7BA7-64EB-9A727DCD4A76}"/>
                </a:ext>
              </a:extLst>
            </p:cNvPr>
            <p:cNvSpPr/>
            <p:nvPr/>
          </p:nvSpPr>
          <p:spPr>
            <a:xfrm>
              <a:off x="7254071"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Judicial</a:t>
              </a:r>
              <a:endParaRPr kumimoji="0" lang="fr-CA" sz="14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180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1000"/>
                                        <p:tgtEl>
                                          <p:spTgt spid="126"/>
                                        </p:tgtEl>
                                      </p:cBhvr>
                                    </p:animEffect>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10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74 0.00092 L -0.22239 0.40023 " pathEditMode="relative" rAng="0" ptsTypes="AA">
                                      <p:cBhvr>
                                        <p:cTn id="14" dur="2000" fill="hold"/>
                                        <p:tgtEl>
                                          <p:spTgt spid="4"/>
                                        </p:tgtEl>
                                        <p:attrNameLst>
                                          <p:attrName>ppt_x</p:attrName>
                                          <p:attrName>ppt_y</p:attrName>
                                        </p:attrNameLst>
                                      </p:cBhvr>
                                      <p:rCtr x="-11215" y="19954"/>
                                    </p:animMotion>
                                  </p:childTnLst>
                                </p:cTn>
                              </p:par>
                              <p:par>
                                <p:cTn id="15" presetID="0" presetClass="path" presetSubtype="0" accel="50000" decel="50000" fill="hold" nodeType="withEffect">
                                  <p:stCondLst>
                                    <p:cond delay="0"/>
                                  </p:stCondLst>
                                  <p:childTnLst>
                                    <p:animMotion origin="layout" path="M -8.33333E-7 -0.00301 L 0.21858 0.40139 " pathEditMode="relative" rAng="0" ptsTypes="AA">
                                      <p:cBhvr>
                                        <p:cTn id="16" dur="2000" fill="hold"/>
                                        <p:tgtEl>
                                          <p:spTgt spid="64"/>
                                        </p:tgtEl>
                                        <p:attrNameLst>
                                          <p:attrName>ppt_x</p:attrName>
                                          <p:attrName>ppt_y</p:attrName>
                                        </p:attrNameLst>
                                      </p:cBhvr>
                                      <p:rCtr x="10920" y="20208"/>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barn(outVertical)">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15D2F8-D037-61CC-D4E9-F04E5E180627}"/>
              </a:ext>
            </a:extLst>
          </p:cNvPr>
          <p:cNvPicPr>
            <a:picLocks noChangeAspect="1"/>
          </p:cNvPicPr>
          <p:nvPr>
            <p:custDataLst>
              <p:tags r:id="rId1"/>
            </p:custDataLst>
          </p:nvPr>
        </p:nvPicPr>
        <p:blipFill>
          <a:blip r:embed="rId19"/>
          <a:stretch>
            <a:fillRect/>
          </a:stretch>
        </p:blipFill>
        <p:spPr>
          <a:xfrm>
            <a:off x="169009" y="246060"/>
            <a:ext cx="1281993" cy="641809"/>
          </a:xfrm>
          <a:prstGeom prst="rect">
            <a:avLst/>
          </a:prstGeom>
        </p:spPr>
      </p:pic>
      <p:sp>
        <p:nvSpPr>
          <p:cNvPr id="6" name="Rectangle à coins arrondis 248">
            <a:extLst>
              <a:ext uri="{FF2B5EF4-FFF2-40B4-BE49-F238E27FC236}">
                <a16:creationId xmlns:a16="http://schemas.microsoft.com/office/drawing/2014/main" id="{7EF10B9B-B125-CEAD-AA96-8523202B02DD}"/>
              </a:ext>
            </a:extLst>
          </p:cNvPr>
          <p:cNvSpPr/>
          <p:nvPr>
            <p:custDataLst>
              <p:tags r:id="rId2"/>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Legislative</a:t>
            </a:r>
            <a:r>
              <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 </a:t>
            </a:r>
          </a:p>
        </p:txBody>
      </p:sp>
      <p:cxnSp>
        <p:nvCxnSpPr>
          <p:cNvPr id="7" name="Connecteur droit 6">
            <a:extLst>
              <a:ext uri="{FF2B5EF4-FFF2-40B4-BE49-F238E27FC236}">
                <a16:creationId xmlns:a16="http://schemas.microsoft.com/office/drawing/2014/main" id="{E2D6445F-B6EA-586B-18CE-6017EA41E6E0}"/>
              </a:ext>
            </a:extLst>
          </p:cNvPr>
          <p:cNvCxnSpPr/>
          <p:nvPr>
            <p:custDataLst>
              <p:tags r:id="rId3"/>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FFFEE352-7945-DD14-7138-4EB54DC8E900}"/>
              </a:ext>
            </a:extLst>
          </p:cNvPr>
          <p:cNvCxnSpPr/>
          <p:nvPr>
            <p:custDataLst>
              <p:tags r:id="rId4"/>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EA890D83-9670-6118-F98F-FD293EC0F556}"/>
              </a:ext>
            </a:extLst>
          </p:cNvPr>
          <p:cNvCxnSpPr/>
          <p:nvPr>
            <p:custDataLst>
              <p:tags r:id="rId5"/>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à coins arrondis 271">
            <a:extLst>
              <a:ext uri="{FF2B5EF4-FFF2-40B4-BE49-F238E27FC236}">
                <a16:creationId xmlns:a16="http://schemas.microsoft.com/office/drawing/2014/main" id="{36FA0DE9-376A-7D85-D650-52F93DDDAE09}"/>
              </a:ext>
            </a:extLst>
          </p:cNvPr>
          <p:cNvSpPr/>
          <p:nvPr>
            <p:custDataLst>
              <p:tags r:id="rId6"/>
            </p:custDataLst>
          </p:nvPr>
        </p:nvSpPr>
        <p:spPr>
          <a:xfrm>
            <a:off x="2496625" y="3694295"/>
            <a:ext cx="2878271" cy="1085591"/>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Chambre des communes </a:t>
            </a:r>
          </a:p>
        </p:txBody>
      </p:sp>
      <p:sp>
        <p:nvSpPr>
          <p:cNvPr id="11" name="Rectangle à coins arrondis 273">
            <a:extLst>
              <a:ext uri="{FF2B5EF4-FFF2-40B4-BE49-F238E27FC236}">
                <a16:creationId xmlns:a16="http://schemas.microsoft.com/office/drawing/2014/main" id="{6EFD10A0-DC30-C18F-FE73-E0EC980D2B7B}"/>
              </a:ext>
            </a:extLst>
          </p:cNvPr>
          <p:cNvSpPr/>
          <p:nvPr>
            <p:custDataLst>
              <p:tags r:id="rId7"/>
            </p:custDataLst>
          </p:nvPr>
        </p:nvSpPr>
        <p:spPr>
          <a:xfrm>
            <a:off x="2496625" y="5419920"/>
            <a:ext cx="2878270" cy="792870"/>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Sénat</a:t>
            </a:r>
          </a:p>
        </p:txBody>
      </p:sp>
      <p:sp>
        <p:nvSpPr>
          <p:cNvPr id="12" name="ZoneTexte 11">
            <a:extLst>
              <a:ext uri="{FF2B5EF4-FFF2-40B4-BE49-F238E27FC236}">
                <a16:creationId xmlns:a16="http://schemas.microsoft.com/office/drawing/2014/main" id="{76FACF90-7346-AAE8-9667-B7CE357032C8}"/>
              </a:ext>
            </a:extLst>
          </p:cNvPr>
          <p:cNvSpPr txBox="1"/>
          <p:nvPr>
            <p:custDataLst>
              <p:tags r:id="rId8"/>
            </p:custDataLst>
          </p:nvPr>
        </p:nvSpPr>
        <p:spPr>
          <a:xfrm>
            <a:off x="3713047" y="4896699"/>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t>
            </a:r>
          </a:p>
        </p:txBody>
      </p:sp>
      <p:grpSp>
        <p:nvGrpSpPr>
          <p:cNvPr id="13" name="Groupe 12">
            <a:extLst>
              <a:ext uri="{FF2B5EF4-FFF2-40B4-BE49-F238E27FC236}">
                <a16:creationId xmlns:a16="http://schemas.microsoft.com/office/drawing/2014/main" id="{EBF95DED-123A-E2D3-BAA7-6D720AC215D0}"/>
              </a:ext>
            </a:extLst>
          </p:cNvPr>
          <p:cNvGrpSpPr/>
          <p:nvPr>
            <p:custDataLst>
              <p:tags r:id="rId9"/>
            </p:custDataLst>
          </p:nvPr>
        </p:nvGrpSpPr>
        <p:grpSpPr>
          <a:xfrm>
            <a:off x="2600473" y="679022"/>
            <a:ext cx="6951335" cy="1035314"/>
            <a:chOff x="1076472" y="679022"/>
            <a:chExt cx="6951335" cy="1035314"/>
          </a:xfrm>
        </p:grpSpPr>
        <p:sp>
          <p:nvSpPr>
            <p:cNvPr id="14" name="Rectangle à coins arrondis 118">
              <a:extLst>
                <a:ext uri="{FF2B5EF4-FFF2-40B4-BE49-F238E27FC236}">
                  <a16:creationId xmlns:a16="http://schemas.microsoft.com/office/drawing/2014/main" id="{DF0BB34B-27B0-8382-CB01-7A14A2B55D9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Federal</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sp>
          <p:nvSpPr>
            <p:cNvPr id="15" name="Rectangle à coins arrondis 257">
              <a:extLst>
                <a:ext uri="{FF2B5EF4-FFF2-40B4-BE49-F238E27FC236}">
                  <a16:creationId xmlns:a16="http://schemas.microsoft.com/office/drawing/2014/main" id="{50476860-F354-43CF-4111-CFCB2204FE25}"/>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Quebec</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200FAC76-8C5F-7386-612C-501E8E4724D2}"/>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3774349-CF72-F959-072F-EAF00BA14E9B}"/>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à coins arrondis 280">
            <a:extLst>
              <a:ext uri="{FF2B5EF4-FFF2-40B4-BE49-F238E27FC236}">
                <a16:creationId xmlns:a16="http://schemas.microsoft.com/office/drawing/2014/main" id="{0EDCB865-1197-40EF-CEBE-38C5A1090F22}"/>
              </a:ext>
            </a:extLst>
          </p:cNvPr>
          <p:cNvSpPr/>
          <p:nvPr>
            <p:custDataLst>
              <p:tags r:id="rId10"/>
            </p:custDataLst>
          </p:nvPr>
        </p:nvSpPr>
        <p:spPr>
          <a:xfrm>
            <a:off x="6855917" y="1897268"/>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Legislative</a:t>
            </a:r>
            <a:r>
              <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 </a:t>
            </a:r>
          </a:p>
        </p:txBody>
      </p:sp>
      <p:sp>
        <p:nvSpPr>
          <p:cNvPr id="19" name="Rectangle à coins arrondis 283">
            <a:extLst>
              <a:ext uri="{FF2B5EF4-FFF2-40B4-BE49-F238E27FC236}">
                <a16:creationId xmlns:a16="http://schemas.microsoft.com/office/drawing/2014/main" id="{7D82DC64-BD03-9CDF-F607-55A7C445C9CF}"/>
              </a:ext>
            </a:extLst>
          </p:cNvPr>
          <p:cNvSpPr/>
          <p:nvPr>
            <p:custDataLst>
              <p:tags r:id="rId11"/>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Assemblée nationale </a:t>
            </a:r>
            <a:br>
              <a:rPr kumimoji="0" lang="fr-CA" sz="24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24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du Québec</a:t>
            </a:r>
          </a:p>
        </p:txBody>
      </p:sp>
      <p:sp>
        <p:nvSpPr>
          <p:cNvPr id="20" name="Rectangle 19">
            <a:extLst>
              <a:ext uri="{FF2B5EF4-FFF2-40B4-BE49-F238E27FC236}">
                <a16:creationId xmlns:a16="http://schemas.microsoft.com/office/drawing/2014/main" id="{0B425571-D233-63E7-FF1D-C616DE3A25CD}"/>
              </a:ext>
            </a:extLst>
          </p:cNvPr>
          <p:cNvSpPr/>
          <p:nvPr>
            <p:custDataLst>
              <p:tags r:id="rId12"/>
            </p:custDataLst>
          </p:nvPr>
        </p:nvSpPr>
        <p:spPr>
          <a:xfrm>
            <a:off x="1919536" y="6519374"/>
            <a:ext cx="8064896"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Image 20">
            <a:extLst>
              <a:ext uri="{FF2B5EF4-FFF2-40B4-BE49-F238E27FC236}">
                <a16:creationId xmlns:a16="http://schemas.microsoft.com/office/drawing/2014/main" id="{3F8BA7BE-86B2-40B3-FFFC-2919F13B1328}"/>
              </a:ext>
            </a:extLst>
          </p:cNvPr>
          <p:cNvPicPr>
            <a:picLocks noChangeAspect="1"/>
          </p:cNvPicPr>
          <p:nvPr>
            <p:custDataLst>
              <p:tags r:id="rId13"/>
            </p:custDataLst>
          </p:nvPr>
        </p:nvPicPr>
        <p:blipFill rotWithShape="1">
          <a:blip r:embed="rId20">
            <a:extLst>
              <a:ext uri="{28A0092B-C50C-407E-A947-70E740481C1C}">
                <a14:useLocalDpi xmlns:a14="http://schemas.microsoft.com/office/drawing/2010/main" val="0"/>
              </a:ext>
            </a:extLst>
          </a:blip>
          <a:srcRect r="9519"/>
          <a:stretch/>
        </p:blipFill>
        <p:spPr>
          <a:xfrm>
            <a:off x="6433402" y="3672216"/>
            <a:ext cx="3719776" cy="2693866"/>
          </a:xfrm>
          <a:prstGeom prst="roundRect">
            <a:avLst/>
          </a:prstGeom>
        </p:spPr>
      </p:pic>
      <p:pic>
        <p:nvPicPr>
          <p:cNvPr id="22" name="Image 21">
            <a:extLst>
              <a:ext uri="{FF2B5EF4-FFF2-40B4-BE49-F238E27FC236}">
                <a16:creationId xmlns:a16="http://schemas.microsoft.com/office/drawing/2014/main" id="{A5D6F695-D509-5ADD-63DB-C20F357D9DC9}"/>
              </a:ext>
            </a:extLst>
          </p:cNvPr>
          <p:cNvPicPr>
            <a:picLocks noChangeAspect="1"/>
          </p:cNvPicPr>
          <p:nvPr>
            <p:custDataLst>
              <p:tags r:id="rId14"/>
            </p:custDataLst>
          </p:nvPr>
        </p:nvPicPr>
        <p:blipFill rotWithShape="1">
          <a:blip r:embed="rId21">
            <a:extLst>
              <a:ext uri="{28A0092B-C50C-407E-A947-70E740481C1C}">
                <a14:useLocalDpi xmlns:a14="http://schemas.microsoft.com/office/drawing/2010/main" val="0"/>
              </a:ext>
            </a:extLst>
          </a:blip>
          <a:srcRect l="10036" r="5372"/>
          <a:stretch/>
        </p:blipFill>
        <p:spPr>
          <a:xfrm>
            <a:off x="2200077" y="3684912"/>
            <a:ext cx="3420601" cy="2693866"/>
          </a:xfrm>
          <a:prstGeom prst="roundRect">
            <a:avLst/>
          </a:prstGeom>
        </p:spPr>
      </p:pic>
      <p:grpSp>
        <p:nvGrpSpPr>
          <p:cNvPr id="23" name="Groupe 22">
            <a:extLst>
              <a:ext uri="{FF2B5EF4-FFF2-40B4-BE49-F238E27FC236}">
                <a16:creationId xmlns:a16="http://schemas.microsoft.com/office/drawing/2014/main" id="{6C3C8A15-0D34-A611-FF29-EB5F21EBFB43}"/>
              </a:ext>
            </a:extLst>
          </p:cNvPr>
          <p:cNvGrpSpPr/>
          <p:nvPr>
            <p:custDataLst>
              <p:tags r:id="rId15"/>
            </p:custDataLst>
          </p:nvPr>
        </p:nvGrpSpPr>
        <p:grpSpPr>
          <a:xfrm rot="19731905">
            <a:off x="2281712" y="1232619"/>
            <a:ext cx="202715" cy="1352296"/>
            <a:chOff x="755576" y="1628800"/>
            <a:chExt cx="720080" cy="4680520"/>
          </a:xfrm>
        </p:grpSpPr>
        <p:sp>
          <p:nvSpPr>
            <p:cNvPr id="24" name="Trapèze 23">
              <a:extLst>
                <a:ext uri="{FF2B5EF4-FFF2-40B4-BE49-F238E27FC236}">
                  <a16:creationId xmlns:a16="http://schemas.microsoft.com/office/drawing/2014/main" id="{4011E864-072C-8B51-5990-42A51FC8EE31}"/>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5E6C35D4-DFC2-F9DC-663F-82155BCA7A41}"/>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3AEA7C17-ECBD-D21A-B86B-63DC3610EA66}"/>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F733142C-B057-B429-A6C4-EC69CB43E695}"/>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riangle isocèle 27">
              <a:extLst>
                <a:ext uri="{FF2B5EF4-FFF2-40B4-BE49-F238E27FC236}">
                  <a16:creationId xmlns:a16="http://schemas.microsoft.com/office/drawing/2014/main" id="{2A32623B-7E3F-F429-25BE-5E9FAA73E1C1}"/>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riangle isocèle 28">
              <a:extLst>
                <a:ext uri="{FF2B5EF4-FFF2-40B4-BE49-F238E27FC236}">
                  <a16:creationId xmlns:a16="http://schemas.microsoft.com/office/drawing/2014/main" id="{C785E714-A6D0-8710-9EE0-4BA00C8E3019}"/>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D795755D-A317-177A-C02A-58CE964BDE1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1" name="Groupe 30">
            <a:extLst>
              <a:ext uri="{FF2B5EF4-FFF2-40B4-BE49-F238E27FC236}">
                <a16:creationId xmlns:a16="http://schemas.microsoft.com/office/drawing/2014/main" id="{E94B04A1-44A8-05C3-CF03-80486FBFA01E}"/>
              </a:ext>
            </a:extLst>
          </p:cNvPr>
          <p:cNvGrpSpPr/>
          <p:nvPr>
            <p:custDataLst>
              <p:tags r:id="rId16"/>
            </p:custDataLst>
          </p:nvPr>
        </p:nvGrpSpPr>
        <p:grpSpPr>
          <a:xfrm rot="19731905">
            <a:off x="6650101" y="1307951"/>
            <a:ext cx="202715" cy="1352296"/>
            <a:chOff x="755576" y="1628800"/>
            <a:chExt cx="720080" cy="4680520"/>
          </a:xfrm>
        </p:grpSpPr>
        <p:sp>
          <p:nvSpPr>
            <p:cNvPr id="32" name="Trapèze 31">
              <a:extLst>
                <a:ext uri="{FF2B5EF4-FFF2-40B4-BE49-F238E27FC236}">
                  <a16:creationId xmlns:a16="http://schemas.microsoft.com/office/drawing/2014/main" id="{D50CD26B-A7DA-CC85-2385-E6477AACD480}"/>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A382BA6B-4109-5CA3-BC56-D7466EEC1754}"/>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37B2607-18D6-9A04-E851-013DD8459C03}"/>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D0E20A22-8DA8-441C-82B0-28A7568E0FB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Triangle isocèle 35">
              <a:extLst>
                <a:ext uri="{FF2B5EF4-FFF2-40B4-BE49-F238E27FC236}">
                  <a16:creationId xmlns:a16="http://schemas.microsoft.com/office/drawing/2014/main" id="{FFF7AFA8-D3CB-3474-4BF4-48FC5D85F993}"/>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riangle isocèle 36">
              <a:extLst>
                <a:ext uri="{FF2B5EF4-FFF2-40B4-BE49-F238E27FC236}">
                  <a16:creationId xmlns:a16="http://schemas.microsoft.com/office/drawing/2014/main" id="{F8C54FD1-7247-054B-02D3-DAAC4E3FF41D}"/>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594B31DB-3ECD-BA9F-79C9-7387013B7B0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691096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out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out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barn(outVertical)">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4917CC36-BD15-56FC-17A4-243AF8EB64FC}"/>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Executive</a:t>
            </a:r>
            <a:endPar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a:t>
            </a:r>
          </a:p>
        </p:txBody>
      </p:sp>
      <p:cxnSp>
        <p:nvCxnSpPr>
          <p:cNvPr id="5" name="Connecteur droit 4">
            <a:extLst>
              <a:ext uri="{FF2B5EF4-FFF2-40B4-BE49-F238E27FC236}">
                <a16:creationId xmlns:a16="http://schemas.microsoft.com/office/drawing/2014/main" id="{D9179943-6AAB-2F35-512B-CB7CCB75AD23}"/>
              </a:ext>
            </a:extLst>
          </p:cNvPr>
          <p:cNvCxnSpPr>
            <a:cxnSpLocks/>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37B3F12-C3D3-81A9-F98B-4FA7A810B39A}"/>
              </a:ext>
            </a:extLst>
          </p:cNvPr>
          <p:cNvCxnSpPr>
            <a:cxnSpLocks/>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893F257-F295-867A-2D7A-EA8D853A9364}"/>
              </a:ext>
            </a:extLst>
          </p:cNvPr>
          <p:cNvCxnSpPr>
            <a:cxnSpLocks/>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B55F0855-009A-C81F-CEB6-6DFAF93E0466}"/>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Executive</a:t>
            </a:r>
            <a:endPar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a:t>
            </a:r>
          </a:p>
        </p:txBody>
      </p:sp>
      <p:grpSp>
        <p:nvGrpSpPr>
          <p:cNvPr id="19" name="Groupe 18">
            <a:extLst>
              <a:ext uri="{FF2B5EF4-FFF2-40B4-BE49-F238E27FC236}">
                <a16:creationId xmlns:a16="http://schemas.microsoft.com/office/drawing/2014/main" id="{A9C238CD-1E2F-F34A-8D26-3CD3920EBE14}"/>
              </a:ext>
            </a:extLst>
          </p:cNvPr>
          <p:cNvGrpSpPr/>
          <p:nvPr>
            <p:custDataLst>
              <p:tags r:id="rId6"/>
            </p:custDataLst>
          </p:nvPr>
        </p:nvGrpSpPr>
        <p:grpSpPr>
          <a:xfrm>
            <a:off x="2600473" y="679022"/>
            <a:ext cx="6951335" cy="1035314"/>
            <a:chOff x="1076472" y="679022"/>
            <a:chExt cx="6951335" cy="1035314"/>
          </a:xfrm>
        </p:grpSpPr>
        <p:sp>
          <p:nvSpPr>
            <p:cNvPr id="20" name="Rectangle à coins arrondis 23">
              <a:extLst>
                <a:ext uri="{FF2B5EF4-FFF2-40B4-BE49-F238E27FC236}">
                  <a16:creationId xmlns:a16="http://schemas.microsoft.com/office/drawing/2014/main" id="{35450B60-A3FD-6DBB-F34C-1D793A33E7D5}"/>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Federal</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sp>
          <p:nvSpPr>
            <p:cNvPr id="21" name="Rectangle à coins arrondis 24">
              <a:extLst>
                <a:ext uri="{FF2B5EF4-FFF2-40B4-BE49-F238E27FC236}">
                  <a16:creationId xmlns:a16="http://schemas.microsoft.com/office/drawing/2014/main" id="{E5DB98A7-947E-19D9-2D29-D3F15AA8D01B}"/>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Quebec</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cxnSp>
          <p:nvCxnSpPr>
            <p:cNvPr id="22" name="Connecteur droit avec flèche 21">
              <a:extLst>
                <a:ext uri="{FF2B5EF4-FFF2-40B4-BE49-F238E27FC236}">
                  <a16:creationId xmlns:a16="http://schemas.microsoft.com/office/drawing/2014/main" id="{24DB0D29-8296-F669-062B-58DF77918109}"/>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746A685-A0FC-0797-4260-2D2D63D9D3EF}"/>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75BD193D-970F-60B9-649A-EB08665BD884}"/>
              </a:ext>
            </a:extLst>
          </p:cNvPr>
          <p:cNvGrpSpPr/>
          <p:nvPr>
            <p:custDataLst>
              <p:tags r:id="rId7"/>
            </p:custDataLst>
          </p:nvPr>
        </p:nvGrpSpPr>
        <p:grpSpPr>
          <a:xfrm flipH="1">
            <a:off x="3548930" y="1622684"/>
            <a:ext cx="773653" cy="585555"/>
            <a:chOff x="1567029" y="2099712"/>
            <a:chExt cx="5704142" cy="3950278"/>
          </a:xfrm>
        </p:grpSpPr>
        <p:sp>
          <p:nvSpPr>
            <p:cNvPr id="25" name="Forme libre 28">
              <a:extLst>
                <a:ext uri="{FF2B5EF4-FFF2-40B4-BE49-F238E27FC236}">
                  <a16:creationId xmlns:a16="http://schemas.microsoft.com/office/drawing/2014/main" id="{FC03D76C-AA31-9E96-E67C-693A1FE3B4E4}"/>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Arc 25">
              <a:extLst>
                <a:ext uri="{FF2B5EF4-FFF2-40B4-BE49-F238E27FC236}">
                  <a16:creationId xmlns:a16="http://schemas.microsoft.com/office/drawing/2014/main" id="{C7946B87-1557-6813-CE16-506A29051E15}"/>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27" name="Arc 26">
              <a:extLst>
                <a:ext uri="{FF2B5EF4-FFF2-40B4-BE49-F238E27FC236}">
                  <a16:creationId xmlns:a16="http://schemas.microsoft.com/office/drawing/2014/main" id="{1C62545D-174F-7DC3-7414-40F1131BABC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cxnSp>
          <p:nvCxnSpPr>
            <p:cNvPr id="28" name="Connecteur droit 27">
              <a:extLst>
                <a:ext uri="{FF2B5EF4-FFF2-40B4-BE49-F238E27FC236}">
                  <a16:creationId xmlns:a16="http://schemas.microsoft.com/office/drawing/2014/main" id="{A2350DA7-90AF-0984-AC1E-89175791738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98FD306D-6F63-8107-FD56-C8C6A095CDC9}"/>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Ellipse 29">
              <a:extLst>
                <a:ext uri="{FF2B5EF4-FFF2-40B4-BE49-F238E27FC236}">
                  <a16:creationId xmlns:a16="http://schemas.microsoft.com/office/drawing/2014/main" id="{B39379D7-634B-3126-1471-B8212D4B5E1A}"/>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Ellipse 30">
              <a:extLst>
                <a:ext uri="{FF2B5EF4-FFF2-40B4-BE49-F238E27FC236}">
                  <a16:creationId xmlns:a16="http://schemas.microsoft.com/office/drawing/2014/main" id="{9FCF9BF3-A16B-FBD9-A1FE-6077C884D121}"/>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à coins arrondis 35">
              <a:extLst>
                <a:ext uri="{FF2B5EF4-FFF2-40B4-BE49-F238E27FC236}">
                  <a16:creationId xmlns:a16="http://schemas.microsoft.com/office/drawing/2014/main" id="{650104FB-D319-E40A-8AAA-4F21D1137AB0}"/>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Ellipse 32">
              <a:extLst>
                <a:ext uri="{FF2B5EF4-FFF2-40B4-BE49-F238E27FC236}">
                  <a16:creationId xmlns:a16="http://schemas.microsoft.com/office/drawing/2014/main" id="{DEEE48D2-F224-3052-6E4C-2B0C79EC701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4" name="Groupe 33">
            <a:extLst>
              <a:ext uri="{FF2B5EF4-FFF2-40B4-BE49-F238E27FC236}">
                <a16:creationId xmlns:a16="http://schemas.microsoft.com/office/drawing/2014/main" id="{5D384760-4105-1BCB-E72E-7AF6C04FBB31}"/>
              </a:ext>
            </a:extLst>
          </p:cNvPr>
          <p:cNvGrpSpPr/>
          <p:nvPr>
            <p:custDataLst>
              <p:tags r:id="rId8"/>
            </p:custDataLst>
          </p:nvPr>
        </p:nvGrpSpPr>
        <p:grpSpPr>
          <a:xfrm flipH="1">
            <a:off x="7906463" y="1603889"/>
            <a:ext cx="773653" cy="585555"/>
            <a:chOff x="1567029" y="2099712"/>
            <a:chExt cx="5704142" cy="3950278"/>
          </a:xfrm>
        </p:grpSpPr>
        <p:sp>
          <p:nvSpPr>
            <p:cNvPr id="35" name="Forme libre 38">
              <a:extLst>
                <a:ext uri="{FF2B5EF4-FFF2-40B4-BE49-F238E27FC236}">
                  <a16:creationId xmlns:a16="http://schemas.microsoft.com/office/drawing/2014/main" id="{8CEFC7DB-0056-46B6-547F-8BC595CBD8F6}"/>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Arc 35">
              <a:extLst>
                <a:ext uri="{FF2B5EF4-FFF2-40B4-BE49-F238E27FC236}">
                  <a16:creationId xmlns:a16="http://schemas.microsoft.com/office/drawing/2014/main" id="{6DED936B-4A35-093E-6C82-4FB76321D112}"/>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37" name="Arc 36">
              <a:extLst>
                <a:ext uri="{FF2B5EF4-FFF2-40B4-BE49-F238E27FC236}">
                  <a16:creationId xmlns:a16="http://schemas.microsoft.com/office/drawing/2014/main" id="{5BEF9104-F07E-DEDF-7E4D-BB25FDB37935}"/>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cxnSp>
          <p:nvCxnSpPr>
            <p:cNvPr id="38" name="Connecteur droit 37">
              <a:extLst>
                <a:ext uri="{FF2B5EF4-FFF2-40B4-BE49-F238E27FC236}">
                  <a16:creationId xmlns:a16="http://schemas.microsoft.com/office/drawing/2014/main" id="{79ED8055-4926-12D4-113B-5A63B25955C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24C14C1-0C12-FDE2-154D-1829A159505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Ellipse 39">
              <a:extLst>
                <a:ext uri="{FF2B5EF4-FFF2-40B4-BE49-F238E27FC236}">
                  <a16:creationId xmlns:a16="http://schemas.microsoft.com/office/drawing/2014/main" id="{1C8D4950-A1C7-BC8D-8CF2-A7222FE09AED}"/>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Ellipse 40">
              <a:extLst>
                <a:ext uri="{FF2B5EF4-FFF2-40B4-BE49-F238E27FC236}">
                  <a16:creationId xmlns:a16="http://schemas.microsoft.com/office/drawing/2014/main" id="{B2E9223A-53DB-EE43-8EA4-3A72C97BE67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à coins arrondis 45">
              <a:extLst>
                <a:ext uri="{FF2B5EF4-FFF2-40B4-BE49-F238E27FC236}">
                  <a16:creationId xmlns:a16="http://schemas.microsoft.com/office/drawing/2014/main" id="{85E10597-E8C8-8407-FFD9-6DA74DB49CC6}"/>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Ellipse 42">
              <a:extLst>
                <a:ext uri="{FF2B5EF4-FFF2-40B4-BE49-F238E27FC236}">
                  <a16:creationId xmlns:a16="http://schemas.microsoft.com/office/drawing/2014/main" id="{0C58FCBC-0011-3BD2-0790-7F4B1E971E05}"/>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44" name="Image 43">
            <a:extLst>
              <a:ext uri="{FF2B5EF4-FFF2-40B4-BE49-F238E27FC236}">
                <a16:creationId xmlns:a16="http://schemas.microsoft.com/office/drawing/2014/main" id="{890166EA-F57E-5720-813D-9864431B0B54}"/>
              </a:ext>
            </a:extLst>
          </p:cNvPr>
          <p:cNvPicPr>
            <a:picLocks noChangeAspect="1"/>
          </p:cNvPicPr>
          <p:nvPr>
            <p:custDataLst>
              <p:tags r:id="rId9"/>
            </p:custDataLst>
          </p:nvPr>
        </p:nvPicPr>
        <p:blipFill>
          <a:blip r:embed="rId22"/>
          <a:stretch>
            <a:fillRect/>
          </a:stretch>
        </p:blipFill>
        <p:spPr>
          <a:xfrm>
            <a:off x="303920" y="566965"/>
            <a:ext cx="1281993" cy="641809"/>
          </a:xfrm>
          <a:prstGeom prst="rect">
            <a:avLst/>
          </a:prstGeom>
        </p:spPr>
      </p:pic>
      <p:sp>
        <p:nvSpPr>
          <p:cNvPr id="2" name="Rectangle à coins arrondis 271">
            <a:extLst>
              <a:ext uri="{FF2B5EF4-FFF2-40B4-BE49-F238E27FC236}">
                <a16:creationId xmlns:a16="http://schemas.microsoft.com/office/drawing/2014/main" id="{9899FB42-CDCF-32CB-8DC4-A5A7002B395F}"/>
              </a:ext>
            </a:extLst>
          </p:cNvPr>
          <p:cNvSpPr/>
          <p:nvPr>
            <p:custDataLst>
              <p:tags r:id="rId10"/>
            </p:custDataLst>
          </p:nvPr>
        </p:nvSpPr>
        <p:spPr>
          <a:xfrm>
            <a:off x="2496625" y="3694296"/>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Governor</a:t>
            </a: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General</a:t>
            </a:r>
          </a:p>
        </p:txBody>
      </p:sp>
      <p:sp>
        <p:nvSpPr>
          <p:cNvPr id="3" name="ZoneTexte 2">
            <a:extLst>
              <a:ext uri="{FF2B5EF4-FFF2-40B4-BE49-F238E27FC236}">
                <a16:creationId xmlns:a16="http://schemas.microsoft.com/office/drawing/2014/main" id="{08221F25-AFC1-1CCD-1BA5-D0F8983706E8}"/>
              </a:ext>
            </a:extLst>
          </p:cNvPr>
          <p:cNvSpPr txBox="1"/>
          <p:nvPr>
            <p:custDataLst>
              <p:tags r:id="rId11"/>
            </p:custDataLst>
          </p:nvPr>
        </p:nvSpPr>
        <p:spPr>
          <a:xfrm>
            <a:off x="3750628" y="4334428"/>
            <a:ext cx="333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t>
            </a:r>
          </a:p>
        </p:txBody>
      </p:sp>
      <p:sp>
        <p:nvSpPr>
          <p:cNvPr id="45" name="Rectangle à coins arrondis 14">
            <a:extLst>
              <a:ext uri="{FF2B5EF4-FFF2-40B4-BE49-F238E27FC236}">
                <a16:creationId xmlns:a16="http://schemas.microsoft.com/office/drawing/2014/main" id="{5E763757-6FF2-F63D-077F-1AB5ABA89F2E}"/>
              </a:ext>
            </a:extLst>
          </p:cNvPr>
          <p:cNvSpPr/>
          <p:nvPr>
            <p:custDataLst>
              <p:tags r:id="rId12"/>
            </p:custDataLst>
          </p:nvPr>
        </p:nvSpPr>
        <p:spPr>
          <a:xfrm>
            <a:off x="2478367" y="4702800"/>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Prime </a:t>
            </a:r>
            <a:r>
              <a:rPr kumimoji="0" lang="fr-CA" sz="20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Minister</a:t>
            </a: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p>
        </p:txBody>
      </p:sp>
      <p:sp>
        <p:nvSpPr>
          <p:cNvPr id="46" name="Rectangle à coins arrondis 15">
            <a:extLst>
              <a:ext uri="{FF2B5EF4-FFF2-40B4-BE49-F238E27FC236}">
                <a16:creationId xmlns:a16="http://schemas.microsoft.com/office/drawing/2014/main" id="{71DE9E68-FA0E-B59B-3AAB-11D77E212782}"/>
              </a:ext>
            </a:extLst>
          </p:cNvPr>
          <p:cNvSpPr/>
          <p:nvPr>
            <p:custDataLst>
              <p:tags r:id="rId13"/>
            </p:custDataLst>
          </p:nvPr>
        </p:nvSpPr>
        <p:spPr>
          <a:xfrm>
            <a:off x="2496623" y="5711304"/>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Ministers</a:t>
            </a:r>
            <a:endPar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47" name="ZoneTexte 46">
            <a:extLst>
              <a:ext uri="{FF2B5EF4-FFF2-40B4-BE49-F238E27FC236}">
                <a16:creationId xmlns:a16="http://schemas.microsoft.com/office/drawing/2014/main" id="{AE0098B8-DBB5-DADE-046F-4D2B7141411F}"/>
              </a:ext>
            </a:extLst>
          </p:cNvPr>
          <p:cNvSpPr txBox="1"/>
          <p:nvPr>
            <p:custDataLst>
              <p:tags r:id="rId14"/>
            </p:custDataLst>
          </p:nvPr>
        </p:nvSpPr>
        <p:spPr>
          <a:xfrm>
            <a:off x="3768884" y="5342401"/>
            <a:ext cx="333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t>
            </a:r>
          </a:p>
        </p:txBody>
      </p:sp>
      <p:sp>
        <p:nvSpPr>
          <p:cNvPr id="48" name="ZoneTexte 47">
            <a:extLst>
              <a:ext uri="{FF2B5EF4-FFF2-40B4-BE49-F238E27FC236}">
                <a16:creationId xmlns:a16="http://schemas.microsoft.com/office/drawing/2014/main" id="{98710FFA-38C4-0CC5-93AD-9AF3F89CE09C}"/>
              </a:ext>
            </a:extLst>
          </p:cNvPr>
          <p:cNvSpPr txBox="1"/>
          <p:nvPr>
            <p:custDataLst>
              <p:tags r:id="rId15"/>
            </p:custDataLst>
          </p:nvPr>
        </p:nvSpPr>
        <p:spPr>
          <a:xfrm>
            <a:off x="8109920" y="4334428"/>
            <a:ext cx="333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t>
            </a:r>
          </a:p>
        </p:txBody>
      </p:sp>
      <p:sp>
        <p:nvSpPr>
          <p:cNvPr id="49" name="Rectangle à coins arrondis 17">
            <a:extLst>
              <a:ext uri="{FF2B5EF4-FFF2-40B4-BE49-F238E27FC236}">
                <a16:creationId xmlns:a16="http://schemas.microsoft.com/office/drawing/2014/main" id="{ED30DC04-E51F-3B79-1327-EF244814C414}"/>
              </a:ext>
            </a:extLst>
          </p:cNvPr>
          <p:cNvSpPr/>
          <p:nvPr>
            <p:custDataLst>
              <p:tags r:id="rId16"/>
            </p:custDataLst>
          </p:nvPr>
        </p:nvSpPr>
        <p:spPr>
          <a:xfrm>
            <a:off x="6855917" y="3694296"/>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Lieutenant </a:t>
            </a:r>
            <a:r>
              <a:rPr kumimoji="0" lang="fr-CA" sz="20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Governor</a:t>
            </a:r>
            <a:endPar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50" name="Rectangle à coins arrondis 19">
            <a:extLst>
              <a:ext uri="{FF2B5EF4-FFF2-40B4-BE49-F238E27FC236}">
                <a16:creationId xmlns:a16="http://schemas.microsoft.com/office/drawing/2014/main" id="{32CA576F-5A9A-8581-FA5D-55B5063B8BE3}"/>
              </a:ext>
            </a:extLst>
          </p:cNvPr>
          <p:cNvSpPr/>
          <p:nvPr>
            <p:custDataLst>
              <p:tags r:id="rId17"/>
            </p:custDataLst>
          </p:nvPr>
        </p:nvSpPr>
        <p:spPr>
          <a:xfrm>
            <a:off x="6837659" y="4702800"/>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Premier</a:t>
            </a:r>
          </a:p>
        </p:txBody>
      </p:sp>
      <p:sp>
        <p:nvSpPr>
          <p:cNvPr id="51" name="Rectangle à coins arrondis 20">
            <a:extLst>
              <a:ext uri="{FF2B5EF4-FFF2-40B4-BE49-F238E27FC236}">
                <a16:creationId xmlns:a16="http://schemas.microsoft.com/office/drawing/2014/main" id="{C63C1423-1C10-944F-7826-9A78E6AC2C3E}"/>
              </a:ext>
            </a:extLst>
          </p:cNvPr>
          <p:cNvSpPr/>
          <p:nvPr>
            <p:custDataLst>
              <p:tags r:id="rId18"/>
            </p:custDataLst>
          </p:nvPr>
        </p:nvSpPr>
        <p:spPr>
          <a:xfrm>
            <a:off x="6855915" y="5711304"/>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Ministers</a:t>
            </a:r>
            <a:endPar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52" name="ZoneTexte 51">
            <a:extLst>
              <a:ext uri="{FF2B5EF4-FFF2-40B4-BE49-F238E27FC236}">
                <a16:creationId xmlns:a16="http://schemas.microsoft.com/office/drawing/2014/main" id="{4CD303E4-B19F-DA7C-06CB-8A2546B65522}"/>
              </a:ext>
            </a:extLst>
          </p:cNvPr>
          <p:cNvSpPr txBox="1"/>
          <p:nvPr>
            <p:custDataLst>
              <p:tags r:id="rId19"/>
            </p:custDataLst>
          </p:nvPr>
        </p:nvSpPr>
        <p:spPr>
          <a:xfrm>
            <a:off x="8128176" y="5342401"/>
            <a:ext cx="3337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00828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4"/>
                                        </p:tgtEl>
                                        <p:attrNameLst>
                                          <p:attrName>r</p:attrName>
                                        </p:attrNameLst>
                                      </p:cBhvr>
                                    </p:animRot>
                                    <p:animRot by="-240000">
                                      <p:cBhvr>
                                        <p:cTn id="11" dur="200" fill="hold">
                                          <p:stCondLst>
                                            <p:cond delay="200"/>
                                          </p:stCondLst>
                                        </p:cTn>
                                        <p:tgtEl>
                                          <p:spTgt spid="24"/>
                                        </p:tgtEl>
                                        <p:attrNameLst>
                                          <p:attrName>r</p:attrName>
                                        </p:attrNameLst>
                                      </p:cBhvr>
                                    </p:animRot>
                                    <p:animRot by="240000">
                                      <p:cBhvr>
                                        <p:cTn id="12" dur="200" fill="hold">
                                          <p:stCondLst>
                                            <p:cond delay="400"/>
                                          </p:stCondLst>
                                        </p:cTn>
                                        <p:tgtEl>
                                          <p:spTgt spid="24"/>
                                        </p:tgtEl>
                                        <p:attrNameLst>
                                          <p:attrName>r</p:attrName>
                                        </p:attrNameLst>
                                      </p:cBhvr>
                                    </p:animRot>
                                    <p:animRot by="-240000">
                                      <p:cBhvr>
                                        <p:cTn id="13" dur="200" fill="hold">
                                          <p:stCondLst>
                                            <p:cond delay="600"/>
                                          </p:stCondLst>
                                        </p:cTn>
                                        <p:tgtEl>
                                          <p:spTgt spid="24"/>
                                        </p:tgtEl>
                                        <p:attrNameLst>
                                          <p:attrName>r</p:attrName>
                                        </p:attrNameLst>
                                      </p:cBhvr>
                                    </p:animRot>
                                    <p:animRot by="120000">
                                      <p:cBhvr>
                                        <p:cTn id="14" dur="200" fill="hold">
                                          <p:stCondLst>
                                            <p:cond delay="800"/>
                                          </p:stCondLst>
                                        </p:cTn>
                                        <p:tgtEl>
                                          <p:spTgt spid="24"/>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4"/>
                                        </p:tgtEl>
                                        <p:attrNameLst>
                                          <p:attrName>r</p:attrName>
                                        </p:attrNameLst>
                                      </p:cBhvr>
                                    </p:animRot>
                                    <p:animRot by="-240000">
                                      <p:cBhvr>
                                        <p:cTn id="21" dur="200" fill="hold">
                                          <p:stCondLst>
                                            <p:cond delay="200"/>
                                          </p:stCondLst>
                                        </p:cTn>
                                        <p:tgtEl>
                                          <p:spTgt spid="34"/>
                                        </p:tgtEl>
                                        <p:attrNameLst>
                                          <p:attrName>r</p:attrName>
                                        </p:attrNameLst>
                                      </p:cBhvr>
                                    </p:animRot>
                                    <p:animRot by="240000">
                                      <p:cBhvr>
                                        <p:cTn id="22" dur="200" fill="hold">
                                          <p:stCondLst>
                                            <p:cond delay="400"/>
                                          </p:stCondLst>
                                        </p:cTn>
                                        <p:tgtEl>
                                          <p:spTgt spid="34"/>
                                        </p:tgtEl>
                                        <p:attrNameLst>
                                          <p:attrName>r</p:attrName>
                                        </p:attrNameLst>
                                      </p:cBhvr>
                                    </p:animRot>
                                    <p:animRot by="-240000">
                                      <p:cBhvr>
                                        <p:cTn id="23" dur="200" fill="hold">
                                          <p:stCondLst>
                                            <p:cond delay="600"/>
                                          </p:stCondLst>
                                        </p:cTn>
                                        <p:tgtEl>
                                          <p:spTgt spid="34"/>
                                        </p:tgtEl>
                                        <p:attrNameLst>
                                          <p:attrName>r</p:attrName>
                                        </p:attrNameLst>
                                      </p:cBhvr>
                                    </p:animRot>
                                    <p:animRot by="120000">
                                      <p:cBhvr>
                                        <p:cTn id="24" dur="200" fill="hold">
                                          <p:stCondLst>
                                            <p:cond delay="800"/>
                                          </p:stCondLst>
                                        </p:cTn>
                                        <p:tgtEl>
                                          <p:spTgt spid="3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
                                            <p:txEl>
                                              <p:pRg st="0" end="0"/>
                                            </p:txEl>
                                          </p:spTgt>
                                        </p:tgtEl>
                                        <p:attrNameLst>
                                          <p:attrName>style.visibility</p:attrName>
                                        </p:attrNameLst>
                                      </p:cBhvr>
                                      <p:to>
                                        <p:strVal val="visible"/>
                                      </p:to>
                                    </p:set>
                                    <p:animEffect transition="in" filter="barn(outVertical)">
                                      <p:cBhvr>
                                        <p:cTn id="67" dur="500"/>
                                        <p:tgtEl>
                                          <p:spTgt spid="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45">
                                            <p:txEl>
                                              <p:pRg st="0" end="0"/>
                                            </p:txEl>
                                          </p:spTgt>
                                        </p:tgtEl>
                                        <p:attrNameLst>
                                          <p:attrName>style.visibility</p:attrName>
                                        </p:attrNameLst>
                                      </p:cBhvr>
                                      <p:to>
                                        <p:strVal val="visible"/>
                                      </p:to>
                                    </p:set>
                                    <p:animEffect transition="in" filter="barn(outVertical)">
                                      <p:cBhvr>
                                        <p:cTn id="72" dur="500"/>
                                        <p:tgtEl>
                                          <p:spTgt spid="4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46">
                                            <p:txEl>
                                              <p:pRg st="0" end="0"/>
                                            </p:txEl>
                                          </p:spTgt>
                                        </p:tgtEl>
                                        <p:attrNameLst>
                                          <p:attrName>style.visibility</p:attrName>
                                        </p:attrNameLst>
                                      </p:cBhvr>
                                      <p:to>
                                        <p:strVal val="visible"/>
                                      </p:to>
                                    </p:set>
                                    <p:animEffect transition="in" filter="barn(outVertical)">
                                      <p:cBhvr>
                                        <p:cTn id="77" dur="500"/>
                                        <p:tgtEl>
                                          <p:spTgt spid="4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nodeType="clickEffect">
                                  <p:stCondLst>
                                    <p:cond delay="0"/>
                                  </p:stCondLst>
                                  <p:childTnLst>
                                    <p:set>
                                      <p:cBhvr>
                                        <p:cTn id="81" dur="1" fill="hold">
                                          <p:stCondLst>
                                            <p:cond delay="0"/>
                                          </p:stCondLst>
                                        </p:cTn>
                                        <p:tgtEl>
                                          <p:spTgt spid="49">
                                            <p:txEl>
                                              <p:pRg st="0" end="0"/>
                                            </p:txEl>
                                          </p:spTgt>
                                        </p:tgtEl>
                                        <p:attrNameLst>
                                          <p:attrName>style.visibility</p:attrName>
                                        </p:attrNameLst>
                                      </p:cBhvr>
                                      <p:to>
                                        <p:strVal val="visible"/>
                                      </p:to>
                                    </p:set>
                                    <p:animEffect transition="in" filter="barn(outVertical)">
                                      <p:cBhvr>
                                        <p:cTn id="82" dur="500"/>
                                        <p:tgtEl>
                                          <p:spTgt spid="4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50">
                                            <p:txEl>
                                              <p:pRg st="0" end="0"/>
                                            </p:txEl>
                                          </p:spTgt>
                                        </p:tgtEl>
                                        <p:attrNameLst>
                                          <p:attrName>style.visibility</p:attrName>
                                        </p:attrNameLst>
                                      </p:cBhvr>
                                      <p:to>
                                        <p:strVal val="visible"/>
                                      </p:to>
                                    </p:set>
                                    <p:animEffect transition="in" filter="barn(outVertical)">
                                      <p:cBhvr>
                                        <p:cTn id="87" dur="500"/>
                                        <p:tgtEl>
                                          <p:spTgt spid="5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nodeType="clickEffect">
                                  <p:stCondLst>
                                    <p:cond delay="0"/>
                                  </p:stCondLst>
                                  <p:childTnLst>
                                    <p:set>
                                      <p:cBhvr>
                                        <p:cTn id="91" dur="1" fill="hold">
                                          <p:stCondLst>
                                            <p:cond delay="0"/>
                                          </p:stCondLst>
                                        </p:cTn>
                                        <p:tgtEl>
                                          <p:spTgt spid="51">
                                            <p:txEl>
                                              <p:pRg st="0" end="0"/>
                                            </p:txEl>
                                          </p:spTgt>
                                        </p:tgtEl>
                                        <p:attrNameLst>
                                          <p:attrName>style.visibility</p:attrName>
                                        </p:attrNameLst>
                                      </p:cBhvr>
                                      <p:to>
                                        <p:strVal val="visible"/>
                                      </p:to>
                                    </p:set>
                                    <p:animEffect transition="in" filter="barn(outVertical)">
                                      <p:cBhvr>
                                        <p:cTn id="92"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5" grpId="0" animBg="1"/>
      <p:bldP spid="46" grpId="0" animBg="1"/>
      <p:bldP spid="47" grpId="0"/>
      <p:bldP spid="48" grpId="0"/>
      <p:bldP spid="49" grpId="0" animBg="1"/>
      <p:bldP spid="50" grpId="0" animBg="1"/>
      <p:bldP spid="51" grpId="0" animBg="1"/>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2C320C5A-9F32-3FA1-B557-1A6D2E5F1384}"/>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Judicial</a:t>
            </a:r>
            <a:r>
              <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a:t>
            </a:r>
            <a:endParaRPr kumimoji="0" lang="fr-CA" sz="36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cxnSp>
        <p:nvCxnSpPr>
          <p:cNvPr id="5" name="Connecteur droit 4">
            <a:extLst>
              <a:ext uri="{FF2B5EF4-FFF2-40B4-BE49-F238E27FC236}">
                <a16:creationId xmlns:a16="http://schemas.microsoft.com/office/drawing/2014/main" id="{7B854918-262E-D61B-EC62-EAF96DB9A211}"/>
              </a:ext>
            </a:extLst>
          </p:cNvPr>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1DB57EB8-782F-721A-53DF-C86B2B181501}"/>
              </a:ext>
            </a:extLst>
          </p:cNvPr>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42F302C-6155-ED26-DAA8-36A70BDE9F9A}"/>
              </a:ext>
            </a:extLst>
          </p:cNvPr>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212765A3-F3EB-3262-30DF-153BAD117132}"/>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Judicial</a:t>
            </a:r>
            <a:r>
              <a:rPr kumimoji="0" lang="fr-CA" sz="3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Power</a:t>
            </a:r>
            <a:endParaRPr kumimoji="0" lang="fr-CA" sz="36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9" name="Rectangle à coins arrondis 271">
            <a:extLst>
              <a:ext uri="{FF2B5EF4-FFF2-40B4-BE49-F238E27FC236}">
                <a16:creationId xmlns:a16="http://schemas.microsoft.com/office/drawing/2014/main" id="{94F3D261-E720-9A7D-90A7-6C376ABF55C0}"/>
              </a:ext>
            </a:extLst>
          </p:cNvPr>
          <p:cNvSpPr/>
          <p:nvPr>
            <p:custDataLst>
              <p:tags r:id="rId6"/>
            </p:custDataLst>
          </p:nvPr>
        </p:nvSpPr>
        <p:spPr>
          <a:xfrm>
            <a:off x="2496625" y="3694295"/>
            <a:ext cx="2878271" cy="2518494"/>
          </a:xfrm>
          <a:prstGeom prst="roundRect">
            <a:avLst/>
          </a:prstGeom>
          <a:solidFill>
            <a:schemeClr val="accent1">
              <a:lumMod val="20000"/>
              <a:lumOff val="8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Courts</a:t>
            </a:r>
          </a:p>
        </p:txBody>
      </p:sp>
      <p:sp>
        <p:nvSpPr>
          <p:cNvPr id="10" name="Rectangle à coins arrondis 17">
            <a:extLst>
              <a:ext uri="{FF2B5EF4-FFF2-40B4-BE49-F238E27FC236}">
                <a16:creationId xmlns:a16="http://schemas.microsoft.com/office/drawing/2014/main" id="{FF23B9A4-E7CF-CA3D-62EC-A465DCA17BF8}"/>
              </a:ext>
            </a:extLst>
          </p:cNvPr>
          <p:cNvSpPr/>
          <p:nvPr>
            <p:custDataLst>
              <p:tags r:id="rId7"/>
            </p:custDataLst>
          </p:nvPr>
        </p:nvSpPr>
        <p:spPr>
          <a:xfrm>
            <a:off x="6855917" y="3694295"/>
            <a:ext cx="2878271" cy="2518495"/>
          </a:xfrm>
          <a:prstGeom prst="roundRect">
            <a:avLst/>
          </a:prstGeom>
          <a:solidFill>
            <a:schemeClr val="accent1">
              <a:lumMod val="20000"/>
              <a:lumOff val="8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Courts</a:t>
            </a:r>
          </a:p>
        </p:txBody>
      </p:sp>
      <p:grpSp>
        <p:nvGrpSpPr>
          <p:cNvPr id="11" name="Groupe 10">
            <a:extLst>
              <a:ext uri="{FF2B5EF4-FFF2-40B4-BE49-F238E27FC236}">
                <a16:creationId xmlns:a16="http://schemas.microsoft.com/office/drawing/2014/main" id="{482A1204-A4D5-5A5D-F97D-C45CA8A6B752}"/>
              </a:ext>
            </a:extLst>
          </p:cNvPr>
          <p:cNvGrpSpPr/>
          <p:nvPr>
            <p:custDataLst>
              <p:tags r:id="rId8"/>
            </p:custDataLst>
          </p:nvPr>
        </p:nvGrpSpPr>
        <p:grpSpPr>
          <a:xfrm>
            <a:off x="2600473" y="679022"/>
            <a:ext cx="6951335" cy="1035314"/>
            <a:chOff x="1076472" y="679022"/>
            <a:chExt cx="6951335" cy="1035314"/>
          </a:xfrm>
        </p:grpSpPr>
        <p:sp>
          <p:nvSpPr>
            <p:cNvPr id="12" name="Rectangle à coins arrondis 13">
              <a:extLst>
                <a:ext uri="{FF2B5EF4-FFF2-40B4-BE49-F238E27FC236}">
                  <a16:creationId xmlns:a16="http://schemas.microsoft.com/office/drawing/2014/main" id="{89270AF1-509B-4D36-E759-483184C98B3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Federal</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sp>
          <p:nvSpPr>
            <p:cNvPr id="13" name="Rectangle à coins arrondis 14">
              <a:extLst>
                <a:ext uri="{FF2B5EF4-FFF2-40B4-BE49-F238E27FC236}">
                  <a16:creationId xmlns:a16="http://schemas.microsoft.com/office/drawing/2014/main" id="{85AAC5F7-0403-3571-6CF2-A2F6A56D6457}"/>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Quebec</a:t>
              </a:r>
              <a:endParaRPr kumimoji="0" lang="fr-CA" sz="24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endParaRPr>
            </a:p>
          </p:txBody>
        </p:sp>
        <p:cxnSp>
          <p:nvCxnSpPr>
            <p:cNvPr id="14" name="Connecteur droit avec flèche 13">
              <a:extLst>
                <a:ext uri="{FF2B5EF4-FFF2-40B4-BE49-F238E27FC236}">
                  <a16:creationId xmlns:a16="http://schemas.microsoft.com/office/drawing/2014/main" id="{9F74917F-FDB4-7C0F-6061-6F32D8601CB3}"/>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437EDB6-D267-2499-73DB-AA78528DDAE2}"/>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e 15">
            <a:extLst>
              <a:ext uri="{FF2B5EF4-FFF2-40B4-BE49-F238E27FC236}">
                <a16:creationId xmlns:a16="http://schemas.microsoft.com/office/drawing/2014/main" id="{0A916D60-F693-65E2-BD89-967370A33C72}"/>
              </a:ext>
            </a:extLst>
          </p:cNvPr>
          <p:cNvGrpSpPr/>
          <p:nvPr>
            <p:custDataLst>
              <p:tags r:id="rId9"/>
            </p:custDataLst>
          </p:nvPr>
        </p:nvGrpSpPr>
        <p:grpSpPr>
          <a:xfrm>
            <a:off x="5501476" y="692697"/>
            <a:ext cx="1242596" cy="1165771"/>
            <a:chOff x="2050776" y="1628798"/>
            <a:chExt cx="5329536" cy="4536504"/>
          </a:xfrm>
        </p:grpSpPr>
        <p:sp>
          <p:nvSpPr>
            <p:cNvPr id="17" name="Forme libre 19">
              <a:extLst>
                <a:ext uri="{FF2B5EF4-FFF2-40B4-BE49-F238E27FC236}">
                  <a16:creationId xmlns:a16="http://schemas.microsoft.com/office/drawing/2014/main" id="{E4FB687D-187D-FF45-8DF6-28EBB3835B1F}"/>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8" name="Groupe 17">
              <a:extLst>
                <a:ext uri="{FF2B5EF4-FFF2-40B4-BE49-F238E27FC236}">
                  <a16:creationId xmlns:a16="http://schemas.microsoft.com/office/drawing/2014/main" id="{9D65B672-BC8C-2CA8-046F-7A7615D588A2}"/>
                </a:ext>
              </a:extLst>
            </p:cNvPr>
            <p:cNvGrpSpPr/>
            <p:nvPr/>
          </p:nvGrpSpPr>
          <p:grpSpPr>
            <a:xfrm>
              <a:off x="2050776" y="1671298"/>
              <a:ext cx="5329536" cy="2693806"/>
              <a:chOff x="2050776" y="1671298"/>
              <a:chExt cx="5329536" cy="2693806"/>
            </a:xfrm>
          </p:grpSpPr>
          <p:sp>
            <p:nvSpPr>
              <p:cNvPr id="19" name="Organigramme : Extraire 18">
                <a:extLst>
                  <a:ext uri="{FF2B5EF4-FFF2-40B4-BE49-F238E27FC236}">
                    <a16:creationId xmlns:a16="http://schemas.microsoft.com/office/drawing/2014/main" id="{92B77DAF-4740-D50A-1308-C13EE9D69CC2}"/>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rganigramme : Extraire 19">
                <a:extLst>
                  <a:ext uri="{FF2B5EF4-FFF2-40B4-BE49-F238E27FC236}">
                    <a16:creationId xmlns:a16="http://schemas.microsoft.com/office/drawing/2014/main" id="{D4C9B6BE-7B98-5F10-A98F-FD9C79B23DC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orme libre 23">
                <a:extLst>
                  <a:ext uri="{FF2B5EF4-FFF2-40B4-BE49-F238E27FC236}">
                    <a16:creationId xmlns:a16="http://schemas.microsoft.com/office/drawing/2014/main" id="{EC6ADEF7-FE2C-8C8B-C128-D7EB863C20EE}"/>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Ellipse 21">
                <a:extLst>
                  <a:ext uri="{FF2B5EF4-FFF2-40B4-BE49-F238E27FC236}">
                    <a16:creationId xmlns:a16="http://schemas.microsoft.com/office/drawing/2014/main" id="{2DE3F3E5-6E13-FEB5-D600-E7DB6EBFB1DF}"/>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Ellipse 22">
                <a:extLst>
                  <a:ext uri="{FF2B5EF4-FFF2-40B4-BE49-F238E27FC236}">
                    <a16:creationId xmlns:a16="http://schemas.microsoft.com/office/drawing/2014/main" id="{17B1508B-06BD-8C1B-9376-C2768464DC69}"/>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Forme libre 26">
                <a:extLst>
                  <a:ext uri="{FF2B5EF4-FFF2-40B4-BE49-F238E27FC236}">
                    <a16:creationId xmlns:a16="http://schemas.microsoft.com/office/drawing/2014/main" id="{3D8004FA-AC6B-5FC9-6244-FCE7BF557A88}"/>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pic>
        <p:nvPicPr>
          <p:cNvPr id="25" name="Image 24">
            <a:extLst>
              <a:ext uri="{FF2B5EF4-FFF2-40B4-BE49-F238E27FC236}">
                <a16:creationId xmlns:a16="http://schemas.microsoft.com/office/drawing/2014/main" id="{F791D436-9DCE-55B7-FAB5-E7EEB2E1853D}"/>
              </a:ext>
            </a:extLst>
          </p:cNvPr>
          <p:cNvPicPr>
            <a:picLocks noChangeAspect="1"/>
          </p:cNvPicPr>
          <p:nvPr>
            <p:custDataLst>
              <p:tags r:id="rId10"/>
            </p:custDataLst>
          </p:nvPr>
        </p:nvPicPr>
        <p:blipFill>
          <a:blip r:embed="rId13"/>
          <a:stretch>
            <a:fillRect/>
          </a:stretch>
        </p:blipFill>
        <p:spPr>
          <a:xfrm>
            <a:off x="303920" y="566965"/>
            <a:ext cx="1281993" cy="641809"/>
          </a:xfrm>
          <a:prstGeom prst="rect">
            <a:avLst/>
          </a:prstGeom>
        </p:spPr>
      </p:pic>
    </p:spTree>
    <p:extLst>
      <p:ext uri="{BB962C8B-B14F-4D97-AF65-F5344CB8AC3E}">
        <p14:creationId xmlns:p14="http://schemas.microsoft.com/office/powerpoint/2010/main" val="12142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out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outVertical)">
                                      <p:cBhvr>
                                        <p:cTn id="3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3BC4582-A2A8-9101-5C45-49F0D7B6BBAF}"/>
              </a:ext>
            </a:extLst>
          </p:cNvPr>
          <p:cNvSpPr txBox="1"/>
          <p:nvPr>
            <p:custDataLst>
              <p:tags r:id="rId1"/>
            </p:custDataLst>
          </p:nvPr>
        </p:nvSpPr>
        <p:spPr>
          <a:xfrm>
            <a:off x="4457012" y="191683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3309012-FF4D-5E82-D94E-4CD348A3B2DD}"/>
              </a:ext>
            </a:extLst>
          </p:cNvPr>
          <p:cNvSpPr/>
          <p:nvPr>
            <p:custDataLst>
              <p:tags r:id="rId2"/>
            </p:custDataLst>
          </p:nvPr>
        </p:nvSpPr>
        <p:spPr>
          <a:xfrm>
            <a:off x="3565899" y="424803"/>
            <a:ext cx="49039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In Canada: </a:t>
            </a:r>
            <a:r>
              <a:rPr kumimoji="0" lang="fr-CA" sz="36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Democracy</a:t>
            </a:r>
            <a:endParaRPr kumimoji="0" lang="fr-CA" sz="3600" b="0" i="0" u="none" strike="noStrike" kern="1200" cap="none" spc="0" normalizeH="0" baseline="0" noProof="0" dirty="0">
              <a:ln>
                <a:noFill/>
              </a:ln>
              <a:solidFill>
                <a:srgbClr val="F6891F"/>
              </a:solidFill>
              <a:effectLst/>
              <a:uLnTx/>
              <a:uFillTx/>
              <a:latin typeface="Arial" panose="020B0604020202020204"/>
              <a:ea typeface="+mn-ea"/>
              <a:cs typeface="+mn-cs"/>
            </a:endParaRPr>
          </a:p>
        </p:txBody>
      </p:sp>
      <p:grpSp>
        <p:nvGrpSpPr>
          <p:cNvPr id="6" name="Groupe 5">
            <a:extLst>
              <a:ext uri="{FF2B5EF4-FFF2-40B4-BE49-F238E27FC236}">
                <a16:creationId xmlns:a16="http://schemas.microsoft.com/office/drawing/2014/main" id="{18739BEE-C819-9CAB-3226-A14481F1F19F}"/>
              </a:ext>
            </a:extLst>
          </p:cNvPr>
          <p:cNvGrpSpPr/>
          <p:nvPr>
            <p:custDataLst>
              <p:tags r:id="rId3"/>
            </p:custDataLst>
          </p:nvPr>
        </p:nvGrpSpPr>
        <p:grpSpPr>
          <a:xfrm>
            <a:off x="5465124" y="2616226"/>
            <a:ext cx="1152129" cy="1786931"/>
            <a:chOff x="3851919" y="1932330"/>
            <a:chExt cx="1440160" cy="2435003"/>
          </a:xfrm>
        </p:grpSpPr>
        <p:sp>
          <p:nvSpPr>
            <p:cNvPr id="7" name="Organigramme : Délai 6">
              <a:extLst>
                <a:ext uri="{FF2B5EF4-FFF2-40B4-BE49-F238E27FC236}">
                  <a16:creationId xmlns:a16="http://schemas.microsoft.com/office/drawing/2014/main" id="{32421C81-E13F-B466-802D-703DD2D84C0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riangle isocèle 7">
              <a:extLst>
                <a:ext uri="{FF2B5EF4-FFF2-40B4-BE49-F238E27FC236}">
                  <a16:creationId xmlns:a16="http://schemas.microsoft.com/office/drawing/2014/main" id="{AE31AB3F-032B-35BA-F692-69791B504D5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lipse 8">
              <a:extLst>
                <a:ext uri="{FF2B5EF4-FFF2-40B4-BE49-F238E27FC236}">
                  <a16:creationId xmlns:a16="http://schemas.microsoft.com/office/drawing/2014/main" id="{AA754BE0-C605-5BD9-6219-A9F0E4FFF31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0" name="Forme libre 21">
            <a:extLst>
              <a:ext uri="{FF2B5EF4-FFF2-40B4-BE49-F238E27FC236}">
                <a16:creationId xmlns:a16="http://schemas.microsoft.com/office/drawing/2014/main" id="{691CD1F5-412E-45DB-9773-77F7266C6775}"/>
              </a:ext>
            </a:extLst>
          </p:cNvPr>
          <p:cNvSpPr/>
          <p:nvPr>
            <p:custDataLst>
              <p:tags r:id="rId4"/>
            </p:custDataLst>
          </p:nvPr>
        </p:nvSpPr>
        <p:spPr>
          <a:xfrm rot="5400000">
            <a:off x="5851686" y="2084002"/>
            <a:ext cx="379000" cy="56738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85FBA4A1-3376-23EC-FAF9-4F1EBFD6268E}"/>
              </a:ext>
            </a:extLst>
          </p:cNvPr>
          <p:cNvSpPr txBox="1"/>
          <p:nvPr>
            <p:custDataLst>
              <p:tags r:id="rId5"/>
            </p:custDataLst>
          </p:nvPr>
        </p:nvSpPr>
        <p:spPr>
          <a:xfrm>
            <a:off x="2116316" y="2912088"/>
            <a:ext cx="34533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No one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is</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above</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the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law</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a:t>
            </a:r>
          </a:p>
        </p:txBody>
      </p:sp>
      <p:pic>
        <p:nvPicPr>
          <p:cNvPr id="12" name="Image 11">
            <a:extLst>
              <a:ext uri="{FF2B5EF4-FFF2-40B4-BE49-F238E27FC236}">
                <a16:creationId xmlns:a16="http://schemas.microsoft.com/office/drawing/2014/main" id="{19F60033-2643-6254-10A7-D7CE5C7582A0}"/>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l="21945" t="10103" r="20956" b="42145"/>
          <a:stretch>
            <a:fillRect/>
          </a:stretch>
        </p:blipFill>
        <p:spPr>
          <a:xfrm>
            <a:off x="5465119" y="3381377"/>
            <a:ext cx="1152130" cy="1030052"/>
          </a:xfrm>
          <a:custGeom>
            <a:avLst/>
            <a:gdLst>
              <a:gd name="connsiteX0" fmla="*/ 403510 w 1152130"/>
              <a:gd name="connsiteY0" fmla="*/ 0 h 1030052"/>
              <a:gd name="connsiteX1" fmla="*/ 576068 w 1152130"/>
              <a:gd name="connsiteY1" fmla="*/ 151951 h 1030052"/>
              <a:gd name="connsiteX2" fmla="*/ 748625 w 1152130"/>
              <a:gd name="connsiteY2" fmla="*/ 2 h 1030052"/>
              <a:gd name="connsiteX3" fmla="*/ 800295 w 1152130"/>
              <a:gd name="connsiteY3" fmla="*/ 14715 h 1030052"/>
              <a:gd name="connsiteX4" fmla="*/ 1152130 w 1152130"/>
              <a:gd name="connsiteY4" fmla="*/ 501620 h 1030052"/>
              <a:gd name="connsiteX5" fmla="*/ 1152130 w 1152130"/>
              <a:gd name="connsiteY5" fmla="*/ 1030052 h 1030052"/>
              <a:gd name="connsiteX6" fmla="*/ 1 w 1152130"/>
              <a:gd name="connsiteY6" fmla="*/ 1030052 h 1030052"/>
              <a:gd name="connsiteX7" fmla="*/ 0 w 1152130"/>
              <a:gd name="connsiteY7" fmla="*/ 501620 h 1030052"/>
              <a:gd name="connsiteX8" fmla="*/ 351834 w 1152130"/>
              <a:gd name="connsiteY8" fmla="*/ 14715 h 103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30" h="1030052">
                <a:moveTo>
                  <a:pt x="403510" y="0"/>
                </a:moveTo>
                <a:lnTo>
                  <a:pt x="576068" y="151951"/>
                </a:lnTo>
                <a:lnTo>
                  <a:pt x="748625" y="2"/>
                </a:lnTo>
                <a:lnTo>
                  <a:pt x="800295" y="14715"/>
                </a:lnTo>
                <a:cubicBezTo>
                  <a:pt x="1007054" y="94935"/>
                  <a:pt x="1152130" y="282736"/>
                  <a:pt x="1152130" y="501620"/>
                </a:cubicBezTo>
                <a:lnTo>
                  <a:pt x="1152130" y="1030052"/>
                </a:lnTo>
                <a:lnTo>
                  <a:pt x="1" y="1030052"/>
                </a:lnTo>
                <a:lnTo>
                  <a:pt x="0" y="501620"/>
                </a:lnTo>
                <a:cubicBezTo>
                  <a:pt x="0" y="282736"/>
                  <a:pt x="145076" y="94935"/>
                  <a:pt x="351834" y="14715"/>
                </a:cubicBezTo>
                <a:close/>
              </a:path>
            </a:pathLst>
          </a:custGeom>
          <a:ln w="28575">
            <a:solidFill>
              <a:srgbClr val="36424B"/>
            </a:solidFill>
          </a:ln>
        </p:spPr>
      </p:pic>
      <p:pic>
        <p:nvPicPr>
          <p:cNvPr id="13" name="Image 12">
            <a:extLst>
              <a:ext uri="{FF2B5EF4-FFF2-40B4-BE49-F238E27FC236}">
                <a16:creationId xmlns:a16="http://schemas.microsoft.com/office/drawing/2014/main" id="{BCD92625-CCED-AEE4-BC8D-CEA3A33C49B9}"/>
              </a:ext>
            </a:extLst>
          </p:cNvPr>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5675423" y="2612652"/>
            <a:ext cx="731522" cy="671034"/>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ln w="28575">
            <a:solidFill>
              <a:srgbClr val="36424B"/>
            </a:solidFill>
          </a:ln>
        </p:spPr>
      </p:pic>
      <p:grpSp>
        <p:nvGrpSpPr>
          <p:cNvPr id="14" name="Groupe 13">
            <a:extLst>
              <a:ext uri="{FF2B5EF4-FFF2-40B4-BE49-F238E27FC236}">
                <a16:creationId xmlns:a16="http://schemas.microsoft.com/office/drawing/2014/main" id="{8F600152-0D7D-AB69-7F3D-407A4AC29CF1}"/>
              </a:ext>
            </a:extLst>
          </p:cNvPr>
          <p:cNvGrpSpPr/>
          <p:nvPr>
            <p:custDataLst>
              <p:tags r:id="rId8"/>
            </p:custDataLst>
          </p:nvPr>
        </p:nvGrpSpPr>
        <p:grpSpPr>
          <a:xfrm>
            <a:off x="4582075" y="5701794"/>
            <a:ext cx="2917977" cy="465771"/>
            <a:chOff x="3112887" y="5989825"/>
            <a:chExt cx="2917977" cy="465771"/>
          </a:xfrm>
        </p:grpSpPr>
        <p:grpSp>
          <p:nvGrpSpPr>
            <p:cNvPr id="15" name="Groupe 14">
              <a:extLst>
                <a:ext uri="{FF2B5EF4-FFF2-40B4-BE49-F238E27FC236}">
                  <a16:creationId xmlns:a16="http://schemas.microsoft.com/office/drawing/2014/main" id="{411CDDF4-5436-318B-95FB-3C6868B081DD}"/>
                </a:ext>
              </a:extLst>
            </p:cNvPr>
            <p:cNvGrpSpPr/>
            <p:nvPr/>
          </p:nvGrpSpPr>
          <p:grpSpPr>
            <a:xfrm>
              <a:off x="4006161" y="6242919"/>
              <a:ext cx="135632" cy="210363"/>
              <a:chOff x="3851919" y="1932330"/>
              <a:chExt cx="1440160" cy="2435003"/>
            </a:xfrm>
          </p:grpSpPr>
          <p:sp>
            <p:nvSpPr>
              <p:cNvPr id="129" name="Organigramme : Délai 128">
                <a:extLst>
                  <a:ext uri="{FF2B5EF4-FFF2-40B4-BE49-F238E27FC236}">
                    <a16:creationId xmlns:a16="http://schemas.microsoft.com/office/drawing/2014/main" id="{67C7C54A-81C8-F9FC-11F6-0DB5AC7997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0" name="Triangle isocèle 129">
                <a:extLst>
                  <a:ext uri="{FF2B5EF4-FFF2-40B4-BE49-F238E27FC236}">
                    <a16:creationId xmlns:a16="http://schemas.microsoft.com/office/drawing/2014/main" id="{CA32A893-B2B6-CF23-8A21-7EAB623F13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1" name="Ellipse 130">
                <a:extLst>
                  <a:ext uri="{FF2B5EF4-FFF2-40B4-BE49-F238E27FC236}">
                    <a16:creationId xmlns:a16="http://schemas.microsoft.com/office/drawing/2014/main" id="{82E8D945-0597-91EF-A633-A15DBAE5241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 name="Groupe 15">
              <a:extLst>
                <a:ext uri="{FF2B5EF4-FFF2-40B4-BE49-F238E27FC236}">
                  <a16:creationId xmlns:a16="http://schemas.microsoft.com/office/drawing/2014/main" id="{95A7C6CF-E192-BAB7-A2E1-A583927FDA7B}"/>
                </a:ext>
              </a:extLst>
            </p:cNvPr>
            <p:cNvGrpSpPr/>
            <p:nvPr/>
          </p:nvGrpSpPr>
          <p:grpSpPr>
            <a:xfrm>
              <a:off x="5604902" y="6244727"/>
              <a:ext cx="135632" cy="210363"/>
              <a:chOff x="3851919" y="1932330"/>
              <a:chExt cx="1440160" cy="2435003"/>
            </a:xfrm>
          </p:grpSpPr>
          <p:sp>
            <p:nvSpPr>
              <p:cNvPr id="126" name="Organigramme : Délai 125">
                <a:extLst>
                  <a:ext uri="{FF2B5EF4-FFF2-40B4-BE49-F238E27FC236}">
                    <a16:creationId xmlns:a16="http://schemas.microsoft.com/office/drawing/2014/main" id="{AB9743CE-B3A1-1D9D-02A9-676A20C888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7" name="Triangle isocèle 126">
                <a:extLst>
                  <a:ext uri="{FF2B5EF4-FFF2-40B4-BE49-F238E27FC236}">
                    <a16:creationId xmlns:a16="http://schemas.microsoft.com/office/drawing/2014/main" id="{A2A8E39D-7796-22C4-86AF-7B656126CC9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8" name="Ellipse 127">
                <a:extLst>
                  <a:ext uri="{FF2B5EF4-FFF2-40B4-BE49-F238E27FC236}">
                    <a16:creationId xmlns:a16="http://schemas.microsoft.com/office/drawing/2014/main" id="{83429E3E-5CB7-1E83-2E6F-A1A1974E685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7" name="Groupe 16">
              <a:extLst>
                <a:ext uri="{FF2B5EF4-FFF2-40B4-BE49-F238E27FC236}">
                  <a16:creationId xmlns:a16="http://schemas.microsoft.com/office/drawing/2014/main" id="{3A8858E5-FD35-AA62-2959-F9EAD2CB2E2F}"/>
                </a:ext>
              </a:extLst>
            </p:cNvPr>
            <p:cNvGrpSpPr/>
            <p:nvPr/>
          </p:nvGrpSpPr>
          <p:grpSpPr>
            <a:xfrm>
              <a:off x="3112887" y="5989825"/>
              <a:ext cx="2917977" cy="465771"/>
              <a:chOff x="3151654" y="6093296"/>
              <a:chExt cx="2917977" cy="465771"/>
            </a:xfrm>
          </p:grpSpPr>
          <p:grpSp>
            <p:nvGrpSpPr>
              <p:cNvPr id="18" name="Groupe 17">
                <a:extLst>
                  <a:ext uri="{FF2B5EF4-FFF2-40B4-BE49-F238E27FC236}">
                    <a16:creationId xmlns:a16="http://schemas.microsoft.com/office/drawing/2014/main" id="{DD31D2E6-B390-4068-9529-73C0ACC8B848}"/>
                  </a:ext>
                </a:extLst>
              </p:cNvPr>
              <p:cNvGrpSpPr/>
              <p:nvPr/>
            </p:nvGrpSpPr>
            <p:grpSpPr>
              <a:xfrm>
                <a:off x="4138425" y="6093296"/>
                <a:ext cx="135632" cy="210363"/>
                <a:chOff x="3851919" y="1932330"/>
                <a:chExt cx="1440160" cy="2435003"/>
              </a:xfrm>
            </p:grpSpPr>
            <p:sp>
              <p:nvSpPr>
                <p:cNvPr id="123" name="Organigramme : Délai 122">
                  <a:extLst>
                    <a:ext uri="{FF2B5EF4-FFF2-40B4-BE49-F238E27FC236}">
                      <a16:creationId xmlns:a16="http://schemas.microsoft.com/office/drawing/2014/main" id="{938E8676-0EC9-6031-86D0-C39F16A11BE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4" name="Triangle isocèle 123">
                  <a:extLst>
                    <a:ext uri="{FF2B5EF4-FFF2-40B4-BE49-F238E27FC236}">
                      <a16:creationId xmlns:a16="http://schemas.microsoft.com/office/drawing/2014/main" id="{9E55EDE4-7944-DD71-3201-286737F1A1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Ellipse 124">
                  <a:extLst>
                    <a:ext uri="{FF2B5EF4-FFF2-40B4-BE49-F238E27FC236}">
                      <a16:creationId xmlns:a16="http://schemas.microsoft.com/office/drawing/2014/main" id="{12D33CED-A57A-135C-375B-464CDF2A684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9" name="Groupe 18">
                <a:extLst>
                  <a:ext uri="{FF2B5EF4-FFF2-40B4-BE49-F238E27FC236}">
                    <a16:creationId xmlns:a16="http://schemas.microsoft.com/office/drawing/2014/main" id="{B1E6E0D4-42A9-88D1-2707-6CA123EBF412}"/>
                  </a:ext>
                </a:extLst>
              </p:cNvPr>
              <p:cNvGrpSpPr/>
              <p:nvPr/>
            </p:nvGrpSpPr>
            <p:grpSpPr>
              <a:xfrm>
                <a:off x="4338262" y="6093296"/>
                <a:ext cx="135632" cy="210363"/>
                <a:chOff x="3851919" y="1932330"/>
                <a:chExt cx="1440160" cy="2435003"/>
              </a:xfrm>
            </p:grpSpPr>
            <p:sp>
              <p:nvSpPr>
                <p:cNvPr id="120" name="Organigramme : Délai 119">
                  <a:extLst>
                    <a:ext uri="{FF2B5EF4-FFF2-40B4-BE49-F238E27FC236}">
                      <a16:creationId xmlns:a16="http://schemas.microsoft.com/office/drawing/2014/main" id="{FD055C62-B41F-ED70-3CDC-A3AF6B5757E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Triangle isocèle 120">
                  <a:extLst>
                    <a:ext uri="{FF2B5EF4-FFF2-40B4-BE49-F238E27FC236}">
                      <a16:creationId xmlns:a16="http://schemas.microsoft.com/office/drawing/2014/main" id="{D6A64319-C402-59DD-7AB6-AFADBC6066C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Ellipse 121">
                  <a:extLst>
                    <a:ext uri="{FF2B5EF4-FFF2-40B4-BE49-F238E27FC236}">
                      <a16:creationId xmlns:a16="http://schemas.microsoft.com/office/drawing/2014/main" id="{C5E5A87F-61D3-23F6-D3A4-EC3B558C793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0" name="Groupe 19">
                <a:extLst>
                  <a:ext uri="{FF2B5EF4-FFF2-40B4-BE49-F238E27FC236}">
                    <a16:creationId xmlns:a16="http://schemas.microsoft.com/office/drawing/2014/main" id="{644551D6-CBE0-53D1-38A6-C62EAC15797D}"/>
                  </a:ext>
                </a:extLst>
              </p:cNvPr>
              <p:cNvGrpSpPr/>
              <p:nvPr/>
            </p:nvGrpSpPr>
            <p:grpSpPr>
              <a:xfrm>
                <a:off x="4540481" y="6093296"/>
                <a:ext cx="135632" cy="210363"/>
                <a:chOff x="3851919" y="1932330"/>
                <a:chExt cx="1440160" cy="2435003"/>
              </a:xfrm>
            </p:grpSpPr>
            <p:sp>
              <p:nvSpPr>
                <p:cNvPr id="117" name="Organigramme : Délai 116">
                  <a:extLst>
                    <a:ext uri="{FF2B5EF4-FFF2-40B4-BE49-F238E27FC236}">
                      <a16:creationId xmlns:a16="http://schemas.microsoft.com/office/drawing/2014/main" id="{54357181-A0F5-BBA2-9B35-8C733E4ED05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8" name="Triangle isocèle 117">
                  <a:extLst>
                    <a:ext uri="{FF2B5EF4-FFF2-40B4-BE49-F238E27FC236}">
                      <a16:creationId xmlns:a16="http://schemas.microsoft.com/office/drawing/2014/main" id="{3547456B-BE84-FC8B-D748-E365A3E5D89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Ellipse 118">
                  <a:extLst>
                    <a:ext uri="{FF2B5EF4-FFF2-40B4-BE49-F238E27FC236}">
                      <a16:creationId xmlns:a16="http://schemas.microsoft.com/office/drawing/2014/main" id="{E5621C92-3275-758B-FD64-CE579C3C42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oupe 20">
                <a:extLst>
                  <a:ext uri="{FF2B5EF4-FFF2-40B4-BE49-F238E27FC236}">
                    <a16:creationId xmlns:a16="http://schemas.microsoft.com/office/drawing/2014/main" id="{EAD7AF05-039D-30D5-FF06-F3BAEDCB9A1F}"/>
                  </a:ext>
                </a:extLst>
              </p:cNvPr>
              <p:cNvGrpSpPr/>
              <p:nvPr/>
            </p:nvGrpSpPr>
            <p:grpSpPr>
              <a:xfrm>
                <a:off x="4743029" y="6093296"/>
                <a:ext cx="135632" cy="210363"/>
                <a:chOff x="3851919" y="1932330"/>
                <a:chExt cx="1440160" cy="2435003"/>
              </a:xfrm>
            </p:grpSpPr>
            <p:sp>
              <p:nvSpPr>
                <p:cNvPr id="114" name="Organigramme : Délai 113">
                  <a:extLst>
                    <a:ext uri="{FF2B5EF4-FFF2-40B4-BE49-F238E27FC236}">
                      <a16:creationId xmlns:a16="http://schemas.microsoft.com/office/drawing/2014/main" id="{A57A2975-7EF5-B82B-43C3-EC07CE2AEE2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Triangle isocèle 114">
                  <a:extLst>
                    <a:ext uri="{FF2B5EF4-FFF2-40B4-BE49-F238E27FC236}">
                      <a16:creationId xmlns:a16="http://schemas.microsoft.com/office/drawing/2014/main" id="{2ADC7805-BE4B-33D5-DAF7-95182B685B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Ellipse 115">
                  <a:extLst>
                    <a:ext uri="{FF2B5EF4-FFF2-40B4-BE49-F238E27FC236}">
                      <a16:creationId xmlns:a16="http://schemas.microsoft.com/office/drawing/2014/main" id="{F1DC9F4F-6964-288E-D2F6-E3DAD7753FC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 name="Groupe 21">
                <a:extLst>
                  <a:ext uri="{FF2B5EF4-FFF2-40B4-BE49-F238E27FC236}">
                    <a16:creationId xmlns:a16="http://schemas.microsoft.com/office/drawing/2014/main" id="{6EC63247-3ADE-9365-A228-8166C92015BD}"/>
                  </a:ext>
                </a:extLst>
              </p:cNvPr>
              <p:cNvGrpSpPr/>
              <p:nvPr/>
            </p:nvGrpSpPr>
            <p:grpSpPr>
              <a:xfrm>
                <a:off x="4934105" y="6093296"/>
                <a:ext cx="135632" cy="210363"/>
                <a:chOff x="3851919" y="1932330"/>
                <a:chExt cx="1440160" cy="2435003"/>
              </a:xfrm>
            </p:grpSpPr>
            <p:sp>
              <p:nvSpPr>
                <p:cNvPr id="111" name="Organigramme : Délai 110">
                  <a:extLst>
                    <a:ext uri="{FF2B5EF4-FFF2-40B4-BE49-F238E27FC236}">
                      <a16:creationId xmlns:a16="http://schemas.microsoft.com/office/drawing/2014/main" id="{1DE6319E-73FC-DAE0-8E77-1AD99337921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Triangle isocèle 111">
                  <a:extLst>
                    <a:ext uri="{FF2B5EF4-FFF2-40B4-BE49-F238E27FC236}">
                      <a16:creationId xmlns:a16="http://schemas.microsoft.com/office/drawing/2014/main" id="{EDFD4968-B675-39F8-BE86-EA3BFCCB150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Ellipse 112">
                  <a:extLst>
                    <a:ext uri="{FF2B5EF4-FFF2-40B4-BE49-F238E27FC236}">
                      <a16:creationId xmlns:a16="http://schemas.microsoft.com/office/drawing/2014/main" id="{AF927AE9-0590-BE10-2A3F-314AA319BB0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3" name="Groupe 22">
                <a:extLst>
                  <a:ext uri="{FF2B5EF4-FFF2-40B4-BE49-F238E27FC236}">
                    <a16:creationId xmlns:a16="http://schemas.microsoft.com/office/drawing/2014/main" id="{E3C5AC1A-5B75-6754-A53B-57B1F6FF45A3}"/>
                  </a:ext>
                </a:extLst>
              </p:cNvPr>
              <p:cNvGrpSpPr/>
              <p:nvPr/>
            </p:nvGrpSpPr>
            <p:grpSpPr>
              <a:xfrm>
                <a:off x="5138319" y="6095104"/>
                <a:ext cx="135632" cy="210363"/>
                <a:chOff x="3851919" y="1932330"/>
                <a:chExt cx="1440160" cy="2435003"/>
              </a:xfrm>
            </p:grpSpPr>
            <p:sp>
              <p:nvSpPr>
                <p:cNvPr id="108" name="Organigramme : Délai 107">
                  <a:extLst>
                    <a:ext uri="{FF2B5EF4-FFF2-40B4-BE49-F238E27FC236}">
                      <a16:creationId xmlns:a16="http://schemas.microsoft.com/office/drawing/2014/main" id="{4B29EF8C-870B-23A2-B18C-B6334F1B587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 name="Triangle isocèle 108">
                  <a:extLst>
                    <a:ext uri="{FF2B5EF4-FFF2-40B4-BE49-F238E27FC236}">
                      <a16:creationId xmlns:a16="http://schemas.microsoft.com/office/drawing/2014/main" id="{08A44A25-D8D9-395B-AB5E-CC9477A7C3C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Ellipse 109">
                  <a:extLst>
                    <a:ext uri="{FF2B5EF4-FFF2-40B4-BE49-F238E27FC236}">
                      <a16:creationId xmlns:a16="http://schemas.microsoft.com/office/drawing/2014/main" id="{3F5E14C4-026B-A94B-1C12-C17B57ADF91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4" name="Groupe 23">
                <a:extLst>
                  <a:ext uri="{FF2B5EF4-FFF2-40B4-BE49-F238E27FC236}">
                    <a16:creationId xmlns:a16="http://schemas.microsoft.com/office/drawing/2014/main" id="{E056BC14-4D24-0140-806B-E20CAC8E4F34}"/>
                  </a:ext>
                </a:extLst>
              </p:cNvPr>
              <p:cNvGrpSpPr/>
              <p:nvPr/>
            </p:nvGrpSpPr>
            <p:grpSpPr>
              <a:xfrm>
                <a:off x="5338156" y="6095104"/>
                <a:ext cx="135632" cy="210363"/>
                <a:chOff x="3851919" y="1932330"/>
                <a:chExt cx="1440160" cy="2435003"/>
              </a:xfrm>
            </p:grpSpPr>
            <p:sp>
              <p:nvSpPr>
                <p:cNvPr id="105" name="Organigramme : Délai 104">
                  <a:extLst>
                    <a:ext uri="{FF2B5EF4-FFF2-40B4-BE49-F238E27FC236}">
                      <a16:creationId xmlns:a16="http://schemas.microsoft.com/office/drawing/2014/main" id="{143862FD-E08E-9B02-390E-8DDEA6DB01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Triangle isocèle 105">
                  <a:extLst>
                    <a:ext uri="{FF2B5EF4-FFF2-40B4-BE49-F238E27FC236}">
                      <a16:creationId xmlns:a16="http://schemas.microsoft.com/office/drawing/2014/main" id="{D14A4E86-1FEC-1AB8-A91C-9DA40DF87D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Ellipse 106">
                  <a:extLst>
                    <a:ext uri="{FF2B5EF4-FFF2-40B4-BE49-F238E27FC236}">
                      <a16:creationId xmlns:a16="http://schemas.microsoft.com/office/drawing/2014/main" id="{E4D5171D-BF75-2B5A-3F51-71A9AAA3B1B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5" name="Groupe 24">
                <a:extLst>
                  <a:ext uri="{FF2B5EF4-FFF2-40B4-BE49-F238E27FC236}">
                    <a16:creationId xmlns:a16="http://schemas.microsoft.com/office/drawing/2014/main" id="{7AD000F5-DDE0-11BA-78D9-300D53EF312C}"/>
                  </a:ext>
                </a:extLst>
              </p:cNvPr>
              <p:cNvGrpSpPr/>
              <p:nvPr/>
            </p:nvGrpSpPr>
            <p:grpSpPr>
              <a:xfrm>
                <a:off x="5540375" y="6095104"/>
                <a:ext cx="135632" cy="210363"/>
                <a:chOff x="3851919" y="1932330"/>
                <a:chExt cx="1440160" cy="2435003"/>
              </a:xfrm>
            </p:grpSpPr>
            <p:sp>
              <p:nvSpPr>
                <p:cNvPr id="102" name="Organigramme : Délai 101">
                  <a:extLst>
                    <a:ext uri="{FF2B5EF4-FFF2-40B4-BE49-F238E27FC236}">
                      <a16:creationId xmlns:a16="http://schemas.microsoft.com/office/drawing/2014/main" id="{5BDC91FD-50CF-C0FB-990D-C68E1704BBB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Triangle isocèle 102">
                  <a:extLst>
                    <a:ext uri="{FF2B5EF4-FFF2-40B4-BE49-F238E27FC236}">
                      <a16:creationId xmlns:a16="http://schemas.microsoft.com/office/drawing/2014/main" id="{B3964401-3549-CCE1-B13B-01C4C652B36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Ellipse 103">
                  <a:extLst>
                    <a:ext uri="{FF2B5EF4-FFF2-40B4-BE49-F238E27FC236}">
                      <a16:creationId xmlns:a16="http://schemas.microsoft.com/office/drawing/2014/main" id="{D3F08E39-B279-E2E1-F3CD-D4FB64CFBE3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6" name="Groupe 25">
                <a:extLst>
                  <a:ext uri="{FF2B5EF4-FFF2-40B4-BE49-F238E27FC236}">
                    <a16:creationId xmlns:a16="http://schemas.microsoft.com/office/drawing/2014/main" id="{CFB3829C-A5A5-8CBD-301C-41D6830AB73D}"/>
                  </a:ext>
                </a:extLst>
              </p:cNvPr>
              <p:cNvGrpSpPr/>
              <p:nvPr/>
            </p:nvGrpSpPr>
            <p:grpSpPr>
              <a:xfrm>
                <a:off x="5742923" y="6095104"/>
                <a:ext cx="135632" cy="210363"/>
                <a:chOff x="3851919" y="1932330"/>
                <a:chExt cx="1440160" cy="2435003"/>
              </a:xfrm>
            </p:grpSpPr>
            <p:sp>
              <p:nvSpPr>
                <p:cNvPr id="99" name="Organigramme : Délai 98">
                  <a:extLst>
                    <a:ext uri="{FF2B5EF4-FFF2-40B4-BE49-F238E27FC236}">
                      <a16:creationId xmlns:a16="http://schemas.microsoft.com/office/drawing/2014/main" id="{BAED9366-2F5E-E2D0-B9E0-F42EE64CEE9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Triangle isocèle 99">
                  <a:extLst>
                    <a:ext uri="{FF2B5EF4-FFF2-40B4-BE49-F238E27FC236}">
                      <a16:creationId xmlns:a16="http://schemas.microsoft.com/office/drawing/2014/main" id="{47DDEB26-543E-FEA9-1ED7-C6C97B859A6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Ellipse 100">
                  <a:extLst>
                    <a:ext uri="{FF2B5EF4-FFF2-40B4-BE49-F238E27FC236}">
                      <a16:creationId xmlns:a16="http://schemas.microsoft.com/office/drawing/2014/main" id="{301EE003-B025-EFAA-09F7-602C92DB82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7" name="Groupe 26">
                <a:extLst>
                  <a:ext uri="{FF2B5EF4-FFF2-40B4-BE49-F238E27FC236}">
                    <a16:creationId xmlns:a16="http://schemas.microsoft.com/office/drawing/2014/main" id="{CF180B0C-7664-34AF-A681-BB5BEB8105B0}"/>
                  </a:ext>
                </a:extLst>
              </p:cNvPr>
              <p:cNvGrpSpPr/>
              <p:nvPr/>
            </p:nvGrpSpPr>
            <p:grpSpPr>
              <a:xfrm>
                <a:off x="5933999" y="6095104"/>
                <a:ext cx="135632" cy="210363"/>
                <a:chOff x="3851919" y="1932330"/>
                <a:chExt cx="1440160" cy="2435003"/>
              </a:xfrm>
            </p:grpSpPr>
            <p:sp>
              <p:nvSpPr>
                <p:cNvPr id="96" name="Organigramme : Délai 95">
                  <a:extLst>
                    <a:ext uri="{FF2B5EF4-FFF2-40B4-BE49-F238E27FC236}">
                      <a16:creationId xmlns:a16="http://schemas.microsoft.com/office/drawing/2014/main" id="{9CC864EC-0E30-6990-411B-6B561E2B7B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riangle isocèle 96">
                  <a:extLst>
                    <a:ext uri="{FF2B5EF4-FFF2-40B4-BE49-F238E27FC236}">
                      <a16:creationId xmlns:a16="http://schemas.microsoft.com/office/drawing/2014/main" id="{61B5A722-303A-126A-2EAB-E2724460F0D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Ellipse 97">
                  <a:extLst>
                    <a:ext uri="{FF2B5EF4-FFF2-40B4-BE49-F238E27FC236}">
                      <a16:creationId xmlns:a16="http://schemas.microsoft.com/office/drawing/2014/main" id="{BC6BCFEA-6B4F-B742-CB90-615720730D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8" name="Groupe 27">
                <a:extLst>
                  <a:ext uri="{FF2B5EF4-FFF2-40B4-BE49-F238E27FC236}">
                    <a16:creationId xmlns:a16="http://schemas.microsoft.com/office/drawing/2014/main" id="{1B0FFA84-6B13-865B-0312-94CF994B17F2}"/>
                  </a:ext>
                </a:extLst>
              </p:cNvPr>
              <p:cNvGrpSpPr/>
              <p:nvPr/>
            </p:nvGrpSpPr>
            <p:grpSpPr>
              <a:xfrm>
                <a:off x="3151654" y="6095104"/>
                <a:ext cx="135632" cy="210363"/>
                <a:chOff x="3851919" y="1932330"/>
                <a:chExt cx="1440160" cy="2435003"/>
              </a:xfrm>
            </p:grpSpPr>
            <p:sp>
              <p:nvSpPr>
                <p:cNvPr id="93" name="Organigramme : Délai 92">
                  <a:extLst>
                    <a:ext uri="{FF2B5EF4-FFF2-40B4-BE49-F238E27FC236}">
                      <a16:creationId xmlns:a16="http://schemas.microsoft.com/office/drawing/2014/main" id="{EB390B96-80E2-E3BB-AE40-B98BD99F418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Triangle isocèle 93">
                  <a:extLst>
                    <a:ext uri="{FF2B5EF4-FFF2-40B4-BE49-F238E27FC236}">
                      <a16:creationId xmlns:a16="http://schemas.microsoft.com/office/drawing/2014/main" id="{2CBD37C8-E367-DBA0-7DA7-E33F729EA2C2}"/>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Ellipse 94">
                  <a:extLst>
                    <a:ext uri="{FF2B5EF4-FFF2-40B4-BE49-F238E27FC236}">
                      <a16:creationId xmlns:a16="http://schemas.microsoft.com/office/drawing/2014/main" id="{81A27362-D81E-29EF-DC12-5CB2FA37F1D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9" name="Groupe 28">
                <a:extLst>
                  <a:ext uri="{FF2B5EF4-FFF2-40B4-BE49-F238E27FC236}">
                    <a16:creationId xmlns:a16="http://schemas.microsoft.com/office/drawing/2014/main" id="{29138F01-C494-E8EE-3616-BC5563D6C36E}"/>
                  </a:ext>
                </a:extLst>
              </p:cNvPr>
              <p:cNvGrpSpPr/>
              <p:nvPr/>
            </p:nvGrpSpPr>
            <p:grpSpPr>
              <a:xfrm>
                <a:off x="3351491" y="6095104"/>
                <a:ext cx="135632" cy="210363"/>
                <a:chOff x="3851919" y="1932330"/>
                <a:chExt cx="1440160" cy="2435003"/>
              </a:xfrm>
            </p:grpSpPr>
            <p:sp>
              <p:nvSpPr>
                <p:cNvPr id="90" name="Organigramme : Délai 89">
                  <a:extLst>
                    <a:ext uri="{FF2B5EF4-FFF2-40B4-BE49-F238E27FC236}">
                      <a16:creationId xmlns:a16="http://schemas.microsoft.com/office/drawing/2014/main" id="{0A019C41-9474-C609-2D60-8120B026194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Triangle isocèle 90">
                  <a:extLst>
                    <a:ext uri="{FF2B5EF4-FFF2-40B4-BE49-F238E27FC236}">
                      <a16:creationId xmlns:a16="http://schemas.microsoft.com/office/drawing/2014/main" id="{479BEBE8-5E0A-B748-A317-78A3B096FB4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Ellipse 91">
                  <a:extLst>
                    <a:ext uri="{FF2B5EF4-FFF2-40B4-BE49-F238E27FC236}">
                      <a16:creationId xmlns:a16="http://schemas.microsoft.com/office/drawing/2014/main" id="{86E4DF19-75DB-D94B-E621-6E352B92777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0" name="Groupe 29">
                <a:extLst>
                  <a:ext uri="{FF2B5EF4-FFF2-40B4-BE49-F238E27FC236}">
                    <a16:creationId xmlns:a16="http://schemas.microsoft.com/office/drawing/2014/main" id="{C06CBF7A-FB17-5C9D-383C-0651971551AB}"/>
                  </a:ext>
                </a:extLst>
              </p:cNvPr>
              <p:cNvGrpSpPr/>
              <p:nvPr/>
            </p:nvGrpSpPr>
            <p:grpSpPr>
              <a:xfrm>
                <a:off x="3553710" y="6095104"/>
                <a:ext cx="135632" cy="210363"/>
                <a:chOff x="3851919" y="1932330"/>
                <a:chExt cx="1440160" cy="2435003"/>
              </a:xfrm>
            </p:grpSpPr>
            <p:sp>
              <p:nvSpPr>
                <p:cNvPr id="87" name="Organigramme : Délai 86">
                  <a:extLst>
                    <a:ext uri="{FF2B5EF4-FFF2-40B4-BE49-F238E27FC236}">
                      <a16:creationId xmlns:a16="http://schemas.microsoft.com/office/drawing/2014/main" id="{3301625C-704A-31EF-186F-8A1CF4A4B70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Triangle isocèle 87">
                  <a:extLst>
                    <a:ext uri="{FF2B5EF4-FFF2-40B4-BE49-F238E27FC236}">
                      <a16:creationId xmlns:a16="http://schemas.microsoft.com/office/drawing/2014/main" id="{8F3395EC-F102-D864-5945-004113B40F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Ellipse 88">
                  <a:extLst>
                    <a:ext uri="{FF2B5EF4-FFF2-40B4-BE49-F238E27FC236}">
                      <a16:creationId xmlns:a16="http://schemas.microsoft.com/office/drawing/2014/main" id="{B047D147-C068-6213-606A-CF8FA12AB50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1" name="Groupe 30">
                <a:extLst>
                  <a:ext uri="{FF2B5EF4-FFF2-40B4-BE49-F238E27FC236}">
                    <a16:creationId xmlns:a16="http://schemas.microsoft.com/office/drawing/2014/main" id="{AFCB3201-4E8D-0216-1D28-9B7904C1D80E}"/>
                  </a:ext>
                </a:extLst>
              </p:cNvPr>
              <p:cNvGrpSpPr/>
              <p:nvPr/>
            </p:nvGrpSpPr>
            <p:grpSpPr>
              <a:xfrm>
                <a:off x="3756258" y="6095104"/>
                <a:ext cx="135632" cy="210363"/>
                <a:chOff x="3851919" y="1932330"/>
                <a:chExt cx="1440160" cy="2435003"/>
              </a:xfrm>
            </p:grpSpPr>
            <p:sp>
              <p:nvSpPr>
                <p:cNvPr id="84" name="Organigramme : Délai 83">
                  <a:extLst>
                    <a:ext uri="{FF2B5EF4-FFF2-40B4-BE49-F238E27FC236}">
                      <a16:creationId xmlns:a16="http://schemas.microsoft.com/office/drawing/2014/main" id="{97CC145D-F7B7-E3CF-E9B9-AE88BCAD512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Triangle isocèle 84">
                  <a:extLst>
                    <a:ext uri="{FF2B5EF4-FFF2-40B4-BE49-F238E27FC236}">
                      <a16:creationId xmlns:a16="http://schemas.microsoft.com/office/drawing/2014/main" id="{7F42823E-D10A-5A67-3B6E-5FFA87C3479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Ellipse 85">
                  <a:extLst>
                    <a:ext uri="{FF2B5EF4-FFF2-40B4-BE49-F238E27FC236}">
                      <a16:creationId xmlns:a16="http://schemas.microsoft.com/office/drawing/2014/main" id="{3920D689-AA37-4550-60AD-8958CE1D6AA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2" name="Groupe 31">
                <a:extLst>
                  <a:ext uri="{FF2B5EF4-FFF2-40B4-BE49-F238E27FC236}">
                    <a16:creationId xmlns:a16="http://schemas.microsoft.com/office/drawing/2014/main" id="{12D5CE75-CAE7-AF98-60C4-C35C4CAD48E2}"/>
                  </a:ext>
                </a:extLst>
              </p:cNvPr>
              <p:cNvGrpSpPr/>
              <p:nvPr/>
            </p:nvGrpSpPr>
            <p:grpSpPr>
              <a:xfrm>
                <a:off x="3947334" y="6095104"/>
                <a:ext cx="135632" cy="210363"/>
                <a:chOff x="3851919" y="1932330"/>
                <a:chExt cx="1440160" cy="2435003"/>
              </a:xfrm>
            </p:grpSpPr>
            <p:sp>
              <p:nvSpPr>
                <p:cNvPr id="81" name="Organigramme : Délai 80">
                  <a:extLst>
                    <a:ext uri="{FF2B5EF4-FFF2-40B4-BE49-F238E27FC236}">
                      <a16:creationId xmlns:a16="http://schemas.microsoft.com/office/drawing/2014/main" id="{A806F50B-646B-D6B5-D79A-5FB91B424B51}"/>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Triangle isocèle 81">
                  <a:extLst>
                    <a:ext uri="{FF2B5EF4-FFF2-40B4-BE49-F238E27FC236}">
                      <a16:creationId xmlns:a16="http://schemas.microsoft.com/office/drawing/2014/main" id="{5E379651-145E-340B-83D2-D890A766753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Ellipse 82">
                  <a:extLst>
                    <a:ext uri="{FF2B5EF4-FFF2-40B4-BE49-F238E27FC236}">
                      <a16:creationId xmlns:a16="http://schemas.microsoft.com/office/drawing/2014/main" id="{6EAFBA3C-EECF-C374-D194-142745D3078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3" name="Groupe 32">
                <a:extLst>
                  <a:ext uri="{FF2B5EF4-FFF2-40B4-BE49-F238E27FC236}">
                    <a16:creationId xmlns:a16="http://schemas.microsoft.com/office/drawing/2014/main" id="{32CF7C34-A4B0-BD77-6269-58206A7E0682}"/>
                  </a:ext>
                </a:extLst>
              </p:cNvPr>
              <p:cNvGrpSpPr/>
              <p:nvPr/>
            </p:nvGrpSpPr>
            <p:grpSpPr>
              <a:xfrm>
                <a:off x="4238502" y="6346896"/>
                <a:ext cx="135632" cy="210363"/>
                <a:chOff x="3851919" y="1932330"/>
                <a:chExt cx="1440160" cy="2435003"/>
              </a:xfrm>
            </p:grpSpPr>
            <p:sp>
              <p:nvSpPr>
                <p:cNvPr id="78" name="Organigramme : Délai 77">
                  <a:extLst>
                    <a:ext uri="{FF2B5EF4-FFF2-40B4-BE49-F238E27FC236}">
                      <a16:creationId xmlns:a16="http://schemas.microsoft.com/office/drawing/2014/main" id="{92196E93-1F35-0230-ECEA-55803E8ACB3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Triangle isocèle 78">
                  <a:extLst>
                    <a:ext uri="{FF2B5EF4-FFF2-40B4-BE49-F238E27FC236}">
                      <a16:creationId xmlns:a16="http://schemas.microsoft.com/office/drawing/2014/main" id="{A1FEA68F-111D-5B30-284D-37072262451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Ellipse 79">
                  <a:extLst>
                    <a:ext uri="{FF2B5EF4-FFF2-40B4-BE49-F238E27FC236}">
                      <a16:creationId xmlns:a16="http://schemas.microsoft.com/office/drawing/2014/main" id="{E53E64CC-A699-E7ED-CBA0-029C0EC1D83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4" name="Groupe 33">
                <a:extLst>
                  <a:ext uri="{FF2B5EF4-FFF2-40B4-BE49-F238E27FC236}">
                    <a16:creationId xmlns:a16="http://schemas.microsoft.com/office/drawing/2014/main" id="{9C71C650-052B-E052-1C4E-12F59B27D4E8}"/>
                  </a:ext>
                </a:extLst>
              </p:cNvPr>
              <p:cNvGrpSpPr/>
              <p:nvPr/>
            </p:nvGrpSpPr>
            <p:grpSpPr>
              <a:xfrm>
                <a:off x="4440721" y="6346896"/>
                <a:ext cx="135632" cy="210363"/>
                <a:chOff x="3851919" y="1932330"/>
                <a:chExt cx="1440160" cy="2435003"/>
              </a:xfrm>
            </p:grpSpPr>
            <p:sp>
              <p:nvSpPr>
                <p:cNvPr id="75" name="Organigramme : Délai 74">
                  <a:extLst>
                    <a:ext uri="{FF2B5EF4-FFF2-40B4-BE49-F238E27FC236}">
                      <a16:creationId xmlns:a16="http://schemas.microsoft.com/office/drawing/2014/main" id="{1F39CCBC-7968-57D1-2FE4-E4D8CCEC6D6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riangle isocèle 75">
                  <a:extLst>
                    <a:ext uri="{FF2B5EF4-FFF2-40B4-BE49-F238E27FC236}">
                      <a16:creationId xmlns:a16="http://schemas.microsoft.com/office/drawing/2014/main" id="{5233A751-4831-6141-E084-430A5C4315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Ellipse 76">
                  <a:extLst>
                    <a:ext uri="{FF2B5EF4-FFF2-40B4-BE49-F238E27FC236}">
                      <a16:creationId xmlns:a16="http://schemas.microsoft.com/office/drawing/2014/main" id="{C4EBCBC7-BA6C-E7D2-E9AB-8FC7BF73634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5" name="Groupe 34">
                <a:extLst>
                  <a:ext uri="{FF2B5EF4-FFF2-40B4-BE49-F238E27FC236}">
                    <a16:creationId xmlns:a16="http://schemas.microsoft.com/office/drawing/2014/main" id="{03469ED3-9062-8FFE-FA3C-DF241A99E546}"/>
                  </a:ext>
                </a:extLst>
              </p:cNvPr>
              <p:cNvGrpSpPr/>
              <p:nvPr/>
            </p:nvGrpSpPr>
            <p:grpSpPr>
              <a:xfrm>
                <a:off x="4643269" y="6346896"/>
                <a:ext cx="135632" cy="210363"/>
                <a:chOff x="3851919" y="1932330"/>
                <a:chExt cx="1440160" cy="2435003"/>
              </a:xfrm>
            </p:grpSpPr>
            <p:sp>
              <p:nvSpPr>
                <p:cNvPr id="72" name="Organigramme : Délai 71">
                  <a:extLst>
                    <a:ext uri="{FF2B5EF4-FFF2-40B4-BE49-F238E27FC236}">
                      <a16:creationId xmlns:a16="http://schemas.microsoft.com/office/drawing/2014/main" id="{5C5389E9-02CD-4DE5-8764-8C17852C433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Triangle isocèle 72">
                  <a:extLst>
                    <a:ext uri="{FF2B5EF4-FFF2-40B4-BE49-F238E27FC236}">
                      <a16:creationId xmlns:a16="http://schemas.microsoft.com/office/drawing/2014/main" id="{9090C954-79B3-01E8-8361-33A3763FD91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E12ECA24-0FC6-2571-0C51-9B010F7CFFD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6" name="Groupe 35">
                <a:extLst>
                  <a:ext uri="{FF2B5EF4-FFF2-40B4-BE49-F238E27FC236}">
                    <a16:creationId xmlns:a16="http://schemas.microsoft.com/office/drawing/2014/main" id="{5ABBC165-B586-E91A-BE6B-BE9BC9E0F08C}"/>
                  </a:ext>
                </a:extLst>
              </p:cNvPr>
              <p:cNvGrpSpPr/>
              <p:nvPr/>
            </p:nvGrpSpPr>
            <p:grpSpPr>
              <a:xfrm>
                <a:off x="4834345" y="6346896"/>
                <a:ext cx="135632" cy="210363"/>
                <a:chOff x="3851919" y="1932330"/>
                <a:chExt cx="1440160" cy="2435003"/>
              </a:xfrm>
            </p:grpSpPr>
            <p:sp>
              <p:nvSpPr>
                <p:cNvPr id="69" name="Organigramme : Délai 68">
                  <a:extLst>
                    <a:ext uri="{FF2B5EF4-FFF2-40B4-BE49-F238E27FC236}">
                      <a16:creationId xmlns:a16="http://schemas.microsoft.com/office/drawing/2014/main" id="{7FD17027-CCD1-E6CF-4EAA-F5E2074A894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Triangle isocèle 69">
                  <a:extLst>
                    <a:ext uri="{FF2B5EF4-FFF2-40B4-BE49-F238E27FC236}">
                      <a16:creationId xmlns:a16="http://schemas.microsoft.com/office/drawing/2014/main" id="{8BB75A9B-E154-9496-082C-E6D5EF7DF64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Ellipse 70">
                  <a:extLst>
                    <a:ext uri="{FF2B5EF4-FFF2-40B4-BE49-F238E27FC236}">
                      <a16:creationId xmlns:a16="http://schemas.microsoft.com/office/drawing/2014/main" id="{129B455A-9AC4-6ADB-E894-485D4BD5D0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7" name="Groupe 36">
                <a:extLst>
                  <a:ext uri="{FF2B5EF4-FFF2-40B4-BE49-F238E27FC236}">
                    <a16:creationId xmlns:a16="http://schemas.microsoft.com/office/drawing/2014/main" id="{1A4D3333-1559-F83C-DB9F-1969B7C349E5}"/>
                  </a:ext>
                </a:extLst>
              </p:cNvPr>
              <p:cNvGrpSpPr/>
              <p:nvPr/>
            </p:nvGrpSpPr>
            <p:grpSpPr>
              <a:xfrm>
                <a:off x="5038559" y="6348704"/>
                <a:ext cx="135632" cy="210363"/>
                <a:chOff x="3851919" y="1932330"/>
                <a:chExt cx="1440160" cy="2435003"/>
              </a:xfrm>
            </p:grpSpPr>
            <p:sp>
              <p:nvSpPr>
                <p:cNvPr id="66" name="Organigramme : Délai 65">
                  <a:extLst>
                    <a:ext uri="{FF2B5EF4-FFF2-40B4-BE49-F238E27FC236}">
                      <a16:creationId xmlns:a16="http://schemas.microsoft.com/office/drawing/2014/main" id="{2DA47FE3-B543-DE33-0436-E866A7B6DF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Triangle isocèle 66">
                  <a:extLst>
                    <a:ext uri="{FF2B5EF4-FFF2-40B4-BE49-F238E27FC236}">
                      <a16:creationId xmlns:a16="http://schemas.microsoft.com/office/drawing/2014/main" id="{DBB4D3D6-7B4B-9F14-7E97-35F7305B3D2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Ellipse 67">
                  <a:extLst>
                    <a:ext uri="{FF2B5EF4-FFF2-40B4-BE49-F238E27FC236}">
                      <a16:creationId xmlns:a16="http://schemas.microsoft.com/office/drawing/2014/main" id="{F39FFDF9-5AC4-9A7F-A417-5CE290C418E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8" name="Groupe 37">
                <a:extLst>
                  <a:ext uri="{FF2B5EF4-FFF2-40B4-BE49-F238E27FC236}">
                    <a16:creationId xmlns:a16="http://schemas.microsoft.com/office/drawing/2014/main" id="{94A04193-8F94-DACA-936F-27204B8C0B25}"/>
                  </a:ext>
                </a:extLst>
              </p:cNvPr>
              <p:cNvGrpSpPr/>
              <p:nvPr/>
            </p:nvGrpSpPr>
            <p:grpSpPr>
              <a:xfrm>
                <a:off x="5238396" y="6348704"/>
                <a:ext cx="135632" cy="210363"/>
                <a:chOff x="3851919" y="1932330"/>
                <a:chExt cx="1440160" cy="2435003"/>
              </a:xfrm>
            </p:grpSpPr>
            <p:sp>
              <p:nvSpPr>
                <p:cNvPr id="63" name="Organigramme : Délai 62">
                  <a:extLst>
                    <a:ext uri="{FF2B5EF4-FFF2-40B4-BE49-F238E27FC236}">
                      <a16:creationId xmlns:a16="http://schemas.microsoft.com/office/drawing/2014/main" id="{8D700EB6-D4A5-CECC-1F0E-D1AB62841CE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Triangle isocèle 63">
                  <a:extLst>
                    <a:ext uri="{FF2B5EF4-FFF2-40B4-BE49-F238E27FC236}">
                      <a16:creationId xmlns:a16="http://schemas.microsoft.com/office/drawing/2014/main" id="{160B9EED-57A2-7B6B-CA94-FCC9574D67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Ellipse 64">
                  <a:extLst>
                    <a:ext uri="{FF2B5EF4-FFF2-40B4-BE49-F238E27FC236}">
                      <a16:creationId xmlns:a16="http://schemas.microsoft.com/office/drawing/2014/main" id="{D5ACA420-1E61-6EBE-6BD9-90F7FE1A97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9" name="Groupe 38">
                <a:extLst>
                  <a:ext uri="{FF2B5EF4-FFF2-40B4-BE49-F238E27FC236}">
                    <a16:creationId xmlns:a16="http://schemas.microsoft.com/office/drawing/2014/main" id="{E4F03E52-6887-9AA1-9703-0BD3B05C9AF3}"/>
                  </a:ext>
                </a:extLst>
              </p:cNvPr>
              <p:cNvGrpSpPr/>
              <p:nvPr/>
            </p:nvGrpSpPr>
            <p:grpSpPr>
              <a:xfrm>
                <a:off x="5440615" y="6348704"/>
                <a:ext cx="135632" cy="210363"/>
                <a:chOff x="3851919" y="1932330"/>
                <a:chExt cx="1440160" cy="2435003"/>
              </a:xfrm>
            </p:grpSpPr>
            <p:sp>
              <p:nvSpPr>
                <p:cNvPr id="60" name="Organigramme : Délai 59">
                  <a:extLst>
                    <a:ext uri="{FF2B5EF4-FFF2-40B4-BE49-F238E27FC236}">
                      <a16:creationId xmlns:a16="http://schemas.microsoft.com/office/drawing/2014/main" id="{485D5FE3-EFBB-BE41-0083-6656ED4210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Triangle isocèle 60">
                  <a:extLst>
                    <a:ext uri="{FF2B5EF4-FFF2-40B4-BE49-F238E27FC236}">
                      <a16:creationId xmlns:a16="http://schemas.microsoft.com/office/drawing/2014/main" id="{CB6DED8C-1AFE-7EC6-1615-820E461B96D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Ellipse 61">
                  <a:extLst>
                    <a:ext uri="{FF2B5EF4-FFF2-40B4-BE49-F238E27FC236}">
                      <a16:creationId xmlns:a16="http://schemas.microsoft.com/office/drawing/2014/main" id="{F0B75787-2BF9-013F-CB08-4D40DB18A6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0" name="Groupe 39">
                <a:extLst>
                  <a:ext uri="{FF2B5EF4-FFF2-40B4-BE49-F238E27FC236}">
                    <a16:creationId xmlns:a16="http://schemas.microsoft.com/office/drawing/2014/main" id="{73A3D102-5BD7-D7F8-6554-4E10EEE3CF8E}"/>
                  </a:ext>
                </a:extLst>
              </p:cNvPr>
              <p:cNvGrpSpPr/>
              <p:nvPr/>
            </p:nvGrpSpPr>
            <p:grpSpPr>
              <a:xfrm>
                <a:off x="3251731" y="6348704"/>
                <a:ext cx="135632" cy="210363"/>
                <a:chOff x="3851919" y="1932330"/>
                <a:chExt cx="1440160" cy="2435003"/>
              </a:xfrm>
            </p:grpSpPr>
            <p:sp>
              <p:nvSpPr>
                <p:cNvPr id="57" name="Organigramme : Délai 56">
                  <a:extLst>
                    <a:ext uri="{FF2B5EF4-FFF2-40B4-BE49-F238E27FC236}">
                      <a16:creationId xmlns:a16="http://schemas.microsoft.com/office/drawing/2014/main" id="{0F916032-A848-BA1A-6FB5-7F53AC591D3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Triangle isocèle 57">
                  <a:extLst>
                    <a:ext uri="{FF2B5EF4-FFF2-40B4-BE49-F238E27FC236}">
                      <a16:creationId xmlns:a16="http://schemas.microsoft.com/office/drawing/2014/main" id="{0F29D077-AFE1-BF99-2232-8BA09B3A14A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Ellipse 58">
                  <a:extLst>
                    <a:ext uri="{FF2B5EF4-FFF2-40B4-BE49-F238E27FC236}">
                      <a16:creationId xmlns:a16="http://schemas.microsoft.com/office/drawing/2014/main" id="{B9C33305-20CA-F6C7-A928-8C51F4C520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1" name="Groupe 40">
                <a:extLst>
                  <a:ext uri="{FF2B5EF4-FFF2-40B4-BE49-F238E27FC236}">
                    <a16:creationId xmlns:a16="http://schemas.microsoft.com/office/drawing/2014/main" id="{FEBB8E3F-9EC4-82B0-6ED2-162755C05BB4}"/>
                  </a:ext>
                </a:extLst>
              </p:cNvPr>
              <p:cNvGrpSpPr/>
              <p:nvPr/>
            </p:nvGrpSpPr>
            <p:grpSpPr>
              <a:xfrm>
                <a:off x="3453950" y="6348704"/>
                <a:ext cx="135632" cy="210363"/>
                <a:chOff x="3851919" y="1932330"/>
                <a:chExt cx="1440160" cy="2435003"/>
              </a:xfrm>
            </p:grpSpPr>
            <p:sp>
              <p:nvSpPr>
                <p:cNvPr id="54" name="Organigramme : Délai 53">
                  <a:extLst>
                    <a:ext uri="{FF2B5EF4-FFF2-40B4-BE49-F238E27FC236}">
                      <a16:creationId xmlns:a16="http://schemas.microsoft.com/office/drawing/2014/main" id="{CDDAF27F-2B14-46FB-F9A3-34E323AF024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riangle isocèle 54">
                  <a:extLst>
                    <a:ext uri="{FF2B5EF4-FFF2-40B4-BE49-F238E27FC236}">
                      <a16:creationId xmlns:a16="http://schemas.microsoft.com/office/drawing/2014/main" id="{B549F4A6-02AC-AE86-9C3D-855B9675732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Ellipse 55">
                  <a:extLst>
                    <a:ext uri="{FF2B5EF4-FFF2-40B4-BE49-F238E27FC236}">
                      <a16:creationId xmlns:a16="http://schemas.microsoft.com/office/drawing/2014/main" id="{06FAD97B-C53F-ADD3-2C1B-52004C1CB24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2" name="Groupe 41">
                <a:extLst>
                  <a:ext uri="{FF2B5EF4-FFF2-40B4-BE49-F238E27FC236}">
                    <a16:creationId xmlns:a16="http://schemas.microsoft.com/office/drawing/2014/main" id="{CE494E39-37E2-0F18-546E-23F87C0638DE}"/>
                  </a:ext>
                </a:extLst>
              </p:cNvPr>
              <p:cNvGrpSpPr/>
              <p:nvPr/>
            </p:nvGrpSpPr>
            <p:grpSpPr>
              <a:xfrm>
                <a:off x="3656498" y="6348704"/>
                <a:ext cx="135632" cy="210363"/>
                <a:chOff x="3851919" y="1932330"/>
                <a:chExt cx="1440160" cy="2435003"/>
              </a:xfrm>
            </p:grpSpPr>
            <p:sp>
              <p:nvSpPr>
                <p:cNvPr id="51" name="Organigramme : Délai 50">
                  <a:extLst>
                    <a:ext uri="{FF2B5EF4-FFF2-40B4-BE49-F238E27FC236}">
                      <a16:creationId xmlns:a16="http://schemas.microsoft.com/office/drawing/2014/main" id="{53D90F81-5F48-6F9B-581E-291253ACD7F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riangle isocèle 51">
                  <a:extLst>
                    <a:ext uri="{FF2B5EF4-FFF2-40B4-BE49-F238E27FC236}">
                      <a16:creationId xmlns:a16="http://schemas.microsoft.com/office/drawing/2014/main" id="{20908D99-B548-11BD-8769-42614899A22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E7D0A747-8D7E-8CE4-D99C-293FC6894C4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3" name="Groupe 42">
                <a:extLst>
                  <a:ext uri="{FF2B5EF4-FFF2-40B4-BE49-F238E27FC236}">
                    <a16:creationId xmlns:a16="http://schemas.microsoft.com/office/drawing/2014/main" id="{C9A43B98-C582-F772-ECFE-C67836578EE0}"/>
                  </a:ext>
                </a:extLst>
              </p:cNvPr>
              <p:cNvGrpSpPr/>
              <p:nvPr/>
            </p:nvGrpSpPr>
            <p:grpSpPr>
              <a:xfrm>
                <a:off x="3847574" y="6348704"/>
                <a:ext cx="135632" cy="210363"/>
                <a:chOff x="3851919" y="1932330"/>
                <a:chExt cx="1440160" cy="2435003"/>
              </a:xfrm>
            </p:grpSpPr>
            <p:sp>
              <p:nvSpPr>
                <p:cNvPr id="48" name="Organigramme : Délai 47">
                  <a:extLst>
                    <a:ext uri="{FF2B5EF4-FFF2-40B4-BE49-F238E27FC236}">
                      <a16:creationId xmlns:a16="http://schemas.microsoft.com/office/drawing/2014/main" id="{4555880B-12BD-C9DA-24F3-AB4481C29ED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riangle isocèle 48">
                  <a:extLst>
                    <a:ext uri="{FF2B5EF4-FFF2-40B4-BE49-F238E27FC236}">
                      <a16:creationId xmlns:a16="http://schemas.microsoft.com/office/drawing/2014/main" id="{C6165521-07BF-8B94-C56E-63C5267316D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Ellipse 49">
                  <a:extLst>
                    <a:ext uri="{FF2B5EF4-FFF2-40B4-BE49-F238E27FC236}">
                      <a16:creationId xmlns:a16="http://schemas.microsoft.com/office/drawing/2014/main" id="{BA0F4F97-0B71-8FDC-6C53-BC359CA8842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4" name="Groupe 43">
                <a:extLst>
                  <a:ext uri="{FF2B5EF4-FFF2-40B4-BE49-F238E27FC236}">
                    <a16:creationId xmlns:a16="http://schemas.microsoft.com/office/drawing/2014/main" id="{DE6C9F77-3C57-43B4-440B-F400273F8387}"/>
                  </a:ext>
                </a:extLst>
              </p:cNvPr>
              <p:cNvGrpSpPr/>
              <p:nvPr/>
            </p:nvGrpSpPr>
            <p:grpSpPr>
              <a:xfrm>
                <a:off x="5847387" y="6348704"/>
                <a:ext cx="135632" cy="210363"/>
                <a:chOff x="3851919" y="1932330"/>
                <a:chExt cx="1440160" cy="2435003"/>
              </a:xfrm>
            </p:grpSpPr>
            <p:sp>
              <p:nvSpPr>
                <p:cNvPr id="45" name="Organigramme : Délai 44">
                  <a:extLst>
                    <a:ext uri="{FF2B5EF4-FFF2-40B4-BE49-F238E27FC236}">
                      <a16:creationId xmlns:a16="http://schemas.microsoft.com/office/drawing/2014/main" id="{54832DA9-D533-F418-9AC0-07F15310C25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riangle isocèle 45">
                  <a:extLst>
                    <a:ext uri="{FF2B5EF4-FFF2-40B4-BE49-F238E27FC236}">
                      <a16:creationId xmlns:a16="http://schemas.microsoft.com/office/drawing/2014/main" id="{3C2E2E1D-CE21-7E6D-735C-A51843E850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Ellipse 46">
                  <a:extLst>
                    <a:ext uri="{FF2B5EF4-FFF2-40B4-BE49-F238E27FC236}">
                      <a16:creationId xmlns:a16="http://schemas.microsoft.com/office/drawing/2014/main" id="{6B94269A-3045-3885-F5B8-0A5F82912FE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132" name="Parchemin horizontal 25">
            <a:extLst>
              <a:ext uri="{FF2B5EF4-FFF2-40B4-BE49-F238E27FC236}">
                <a16:creationId xmlns:a16="http://schemas.microsoft.com/office/drawing/2014/main" id="{18C6CBBE-B97D-C6F0-B817-5E35FDD6EE4B}"/>
              </a:ext>
            </a:extLst>
          </p:cNvPr>
          <p:cNvSpPr/>
          <p:nvPr>
            <p:custDataLst>
              <p:tags r:id="rId9"/>
            </p:custDataLst>
          </p:nvPr>
        </p:nvSpPr>
        <p:spPr>
          <a:xfrm>
            <a:off x="5318075" y="4509120"/>
            <a:ext cx="1450501" cy="1033272"/>
          </a:xfrm>
          <a:prstGeom prst="horizontalScroll">
            <a:avLst/>
          </a:prstGeom>
          <a:solidFill>
            <a:schemeClr val="bg1"/>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Law</a:t>
            </a:r>
          </a:p>
        </p:txBody>
      </p:sp>
      <p:sp>
        <p:nvSpPr>
          <p:cNvPr id="133" name="ZoneTexte 132">
            <a:extLst>
              <a:ext uri="{FF2B5EF4-FFF2-40B4-BE49-F238E27FC236}">
                <a16:creationId xmlns:a16="http://schemas.microsoft.com/office/drawing/2014/main" id="{5B632BBA-16C1-1FD4-1D07-1D430AF4F32B}"/>
              </a:ext>
            </a:extLst>
          </p:cNvPr>
          <p:cNvSpPr txBox="1"/>
          <p:nvPr>
            <p:custDataLst>
              <p:tags r:id="rId10"/>
            </p:custDataLst>
          </p:nvPr>
        </p:nvSpPr>
        <p:spPr>
          <a:xfrm>
            <a:off x="7241159" y="3130679"/>
            <a:ext cx="3312652" cy="19389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The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government</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1"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serves </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the people.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The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government</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can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be</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held</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1"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accountable</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a:t>
            </a:r>
          </a:p>
        </p:txBody>
      </p:sp>
      <p:sp>
        <p:nvSpPr>
          <p:cNvPr id="134" name="ZoneTexte 133">
            <a:extLst>
              <a:ext uri="{FF2B5EF4-FFF2-40B4-BE49-F238E27FC236}">
                <a16:creationId xmlns:a16="http://schemas.microsoft.com/office/drawing/2014/main" id="{4800DC11-07B2-DE1C-9711-6AE670864C2B}"/>
              </a:ext>
            </a:extLst>
          </p:cNvPr>
          <p:cNvSpPr txBox="1"/>
          <p:nvPr>
            <p:custDataLst>
              <p:tags r:id="rId11"/>
            </p:custDataLst>
          </p:nvPr>
        </p:nvSpPr>
        <p:spPr>
          <a:xfrm>
            <a:off x="7071350" y="1556793"/>
            <a:ext cx="3073919"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The </a:t>
            </a:r>
            <a:r>
              <a:rPr kumimoji="0" lang="fr-CA" sz="2400" b="0"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government</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1" i="1"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represents</a:t>
            </a:r>
            <a:r>
              <a:rPr kumimoji="0" lang="fr-CA" sz="2400" b="0" i="1"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the people. </a:t>
            </a: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12"/>
            </p:custDataLst>
          </p:nvPr>
        </p:nvPicPr>
        <p:blipFill>
          <a:blip r:embed="rId16"/>
          <a:stretch>
            <a:fillRect/>
          </a:stretch>
        </p:blipFill>
        <p:spPr>
          <a:xfrm>
            <a:off x="203907" y="424803"/>
            <a:ext cx="1281993" cy="641809"/>
          </a:xfrm>
          <a:prstGeom prst="rect">
            <a:avLst/>
          </a:prstGeom>
        </p:spPr>
      </p:pic>
    </p:spTree>
    <p:extLst>
      <p:ext uri="{BB962C8B-B14F-4D97-AF65-F5344CB8AC3E}">
        <p14:creationId xmlns:p14="http://schemas.microsoft.com/office/powerpoint/2010/main" val="5576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14"/>
                                        </p:tgtEl>
                                        <p:attrNameLst>
                                          <p:attrName>ppt_x</p:attrName>
                                          <p:attrName>ppt_y</p:attrName>
                                        </p:attrNameLst>
                                      </p:cBhvr>
                                      <p:rCtr x="-17" y="7917"/>
                                    </p:animMotion>
                                  </p:childTnLst>
                                </p:cTn>
                              </p:par>
                              <p:par>
                                <p:cTn id="7" presetID="42" presetClass="path" presetSubtype="0" accel="50000" decel="50000" fill="hold" grpId="0" nodeType="withEffect">
                                  <p:stCondLst>
                                    <p:cond delay="400"/>
                                  </p:stCondLst>
                                  <p:childTnLst>
                                    <p:animMotion origin="layout" path="M -3.61111E-6 1.48148E-6 L 0.00122 -0.51621 " pathEditMode="relative" rAng="0" ptsTypes="AA">
                                      <p:cBhvr>
                                        <p:cTn id="8" dur="2000" fill="hold"/>
                                        <p:tgtEl>
                                          <p:spTgt spid="132"/>
                                        </p:tgtEl>
                                        <p:attrNameLst>
                                          <p:attrName>ppt_x</p:attrName>
                                          <p:attrName>ppt_y</p:attrName>
                                        </p:attrNameLst>
                                      </p:cBhvr>
                                      <p:rCtr x="52" y="-25810"/>
                                    </p:animMotion>
                                  </p:childTnLst>
                                </p:cTn>
                              </p:par>
                            </p:childTnLst>
                          </p:cTn>
                        </p:par>
                        <p:par>
                          <p:cTn id="9" fill="hold">
                            <p:stCondLst>
                              <p:cond delay="24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6" presetClass="entr" presetSubtype="32" fill="hold" nodeType="withEffect">
                                  <p:stCondLst>
                                    <p:cond delay="40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200"/>
                                        <p:tgtEl>
                                          <p:spTgt spid="13"/>
                                        </p:tgtEl>
                                      </p:cBhvr>
                                    </p:animEffect>
                                  </p:childTnLst>
                                </p:cTn>
                              </p:par>
                              <p:par>
                                <p:cTn id="21" presetID="6" presetClass="entr" presetSubtype="32"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2200"/>
                                        <p:tgtEl>
                                          <p:spTgt spid="12"/>
                                        </p:tgtEl>
                                      </p:cBhvr>
                                    </p:animEffect>
                                  </p:childTnLst>
                                </p:cTn>
                              </p:par>
                            </p:childTnLst>
                          </p:cTn>
                        </p:par>
                        <p:par>
                          <p:cTn id="24" fill="hold">
                            <p:stCondLst>
                              <p:cond delay="2600"/>
                            </p:stCondLst>
                            <p:childTnLst>
                              <p:par>
                                <p:cTn id="25" presetID="32" presetClass="emph" presetSubtype="0" fill="hold" grpId="0" nodeType="afterEffect">
                                  <p:stCondLst>
                                    <p:cond delay="0"/>
                                  </p:stCondLst>
                                  <p:childTnLst>
                                    <p:animRot by="120000">
                                      <p:cBhvr>
                                        <p:cTn id="26" dur="80" fill="hold">
                                          <p:stCondLst>
                                            <p:cond delay="0"/>
                                          </p:stCondLst>
                                        </p:cTn>
                                        <p:tgtEl>
                                          <p:spTgt spid="10"/>
                                        </p:tgtEl>
                                        <p:attrNameLst>
                                          <p:attrName>r</p:attrName>
                                        </p:attrNameLst>
                                      </p:cBhvr>
                                    </p:animRot>
                                    <p:animRot by="-240000">
                                      <p:cBhvr>
                                        <p:cTn id="27" dur="160" fill="hold">
                                          <p:stCondLst>
                                            <p:cond delay="160"/>
                                          </p:stCondLst>
                                        </p:cTn>
                                        <p:tgtEl>
                                          <p:spTgt spid="10"/>
                                        </p:tgtEl>
                                        <p:attrNameLst>
                                          <p:attrName>r</p:attrName>
                                        </p:attrNameLst>
                                      </p:cBhvr>
                                    </p:animRot>
                                    <p:animRot by="240000">
                                      <p:cBhvr>
                                        <p:cTn id="28" dur="160" fill="hold">
                                          <p:stCondLst>
                                            <p:cond delay="320"/>
                                          </p:stCondLst>
                                        </p:cTn>
                                        <p:tgtEl>
                                          <p:spTgt spid="10"/>
                                        </p:tgtEl>
                                        <p:attrNameLst>
                                          <p:attrName>r</p:attrName>
                                        </p:attrNameLst>
                                      </p:cBhvr>
                                    </p:animRot>
                                    <p:animRot by="-240000">
                                      <p:cBhvr>
                                        <p:cTn id="29" dur="160" fill="hold">
                                          <p:stCondLst>
                                            <p:cond delay="480"/>
                                          </p:stCondLst>
                                        </p:cTn>
                                        <p:tgtEl>
                                          <p:spTgt spid="10"/>
                                        </p:tgtEl>
                                        <p:attrNameLst>
                                          <p:attrName>r</p:attrName>
                                        </p:attrNameLst>
                                      </p:cBhvr>
                                    </p:animRot>
                                    <p:animRot by="120000">
                                      <p:cBhvr>
                                        <p:cTn id="30" dur="160" fill="hold">
                                          <p:stCondLst>
                                            <p:cond delay="640"/>
                                          </p:stCondLst>
                                        </p:cTn>
                                        <p:tgtEl>
                                          <p:spTgt spid="10"/>
                                        </p:tgtEl>
                                        <p:attrNameLst>
                                          <p:attrName>r</p:attrName>
                                        </p:attrNameLst>
                                      </p:cBhvr>
                                    </p:animRot>
                                  </p:childTnLst>
                                </p:cTn>
                              </p:par>
                              <p:par>
                                <p:cTn id="31" presetID="27" presetClass="emph" presetSubtype="0" fill="remove" grpId="1" nodeType="withEffect">
                                  <p:stCondLst>
                                    <p:cond delay="0"/>
                                  </p:stCondLst>
                                  <p:childTnLst>
                                    <p:animClr clrSpc="rgb" dir="cw">
                                      <p:cBhvr override="childStyle">
                                        <p:cTn id="32" dur="400" autoRev="1" fill="remove"/>
                                        <p:tgtEl>
                                          <p:spTgt spid="10"/>
                                        </p:tgtEl>
                                        <p:attrNameLst>
                                          <p:attrName>style.color</p:attrName>
                                        </p:attrNameLst>
                                      </p:cBhvr>
                                      <p:to>
                                        <a:srgbClr val="FFFFFF"/>
                                      </p:to>
                                    </p:animClr>
                                    <p:animClr clrSpc="rgb" dir="cw">
                                      <p:cBhvr>
                                        <p:cTn id="33" dur="400" autoRev="1" fill="remove"/>
                                        <p:tgtEl>
                                          <p:spTgt spid="10"/>
                                        </p:tgtEl>
                                        <p:attrNameLst>
                                          <p:attrName>fillcolor</p:attrName>
                                        </p:attrNameLst>
                                      </p:cBhvr>
                                      <p:to>
                                        <a:srgbClr val="FFFFFF"/>
                                      </p:to>
                                    </p:animClr>
                                    <p:set>
                                      <p:cBhvr>
                                        <p:cTn id="34" dur="400" autoRev="1" fill="remove"/>
                                        <p:tgtEl>
                                          <p:spTgt spid="10"/>
                                        </p:tgtEl>
                                        <p:attrNameLst>
                                          <p:attrName>fill.type</p:attrName>
                                        </p:attrNameLst>
                                      </p:cBhvr>
                                      <p:to>
                                        <p:strVal val="solid"/>
                                      </p:to>
                                    </p:set>
                                    <p:set>
                                      <p:cBhvr>
                                        <p:cTn id="35" dur="400" autoRev="1" fill="remove"/>
                                        <p:tgtEl>
                                          <p:spTgt spid="10"/>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wipe(up)">
                                      <p:cBhvr>
                                        <p:cTn id="40" dur="10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wipe(up)">
                                      <p:cBhvr>
                                        <p:cTn id="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32" grpId="0" animBg="1"/>
      <p:bldP spid="133" grpId="0"/>
      <p:bldP spid="1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309012-FF4D-5E82-D94E-4CD348A3B2DD}"/>
              </a:ext>
            </a:extLst>
          </p:cNvPr>
          <p:cNvSpPr/>
          <p:nvPr>
            <p:custDataLst>
              <p:tags r:id="rId1"/>
            </p:custDataLst>
          </p:nvPr>
        </p:nvSpPr>
        <p:spPr>
          <a:xfrm>
            <a:off x="3134254" y="379885"/>
            <a:ext cx="66992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In Canada: </a:t>
            </a:r>
            <a:r>
              <a:rPr kumimoji="0" lang="fr-CA" sz="3600" b="1"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Indirect</a:t>
            </a:r>
            <a:r>
              <a:rPr kumimoji="0" lang="fr-CA" sz="36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 </a:t>
            </a:r>
            <a:r>
              <a:rPr kumimoji="0" lang="fr-CA" sz="36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Democracy</a:t>
            </a:r>
            <a:endParaRPr kumimoji="0" lang="fr-CA" sz="3600" b="0" i="0" u="none" strike="noStrike" kern="1200" cap="none" spc="0" normalizeH="0" baseline="0" noProof="0" dirty="0">
              <a:ln>
                <a:noFill/>
              </a:ln>
              <a:solidFill>
                <a:srgbClr val="F6891F"/>
              </a:solidFill>
              <a:effectLst/>
              <a:uLnTx/>
              <a:uFillTx/>
              <a:latin typeface="Arial" panose="020B0604020202020204"/>
              <a:ea typeface="+mn-ea"/>
              <a:cs typeface="+mn-cs"/>
            </a:endParaRP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2"/>
            </p:custDataLst>
          </p:nvPr>
        </p:nvPicPr>
        <p:blipFill>
          <a:blip r:embed="rId12"/>
          <a:stretch>
            <a:fillRect/>
          </a:stretch>
        </p:blipFill>
        <p:spPr>
          <a:xfrm>
            <a:off x="203907" y="424803"/>
            <a:ext cx="1281993" cy="641809"/>
          </a:xfrm>
          <a:prstGeom prst="rect">
            <a:avLst/>
          </a:prstGeom>
        </p:spPr>
      </p:pic>
      <p:grpSp>
        <p:nvGrpSpPr>
          <p:cNvPr id="2" name="Groupe 1">
            <a:extLst>
              <a:ext uri="{FF2B5EF4-FFF2-40B4-BE49-F238E27FC236}">
                <a16:creationId xmlns:a16="http://schemas.microsoft.com/office/drawing/2014/main" id="{238E9EFE-2EEC-67D0-BBC6-214C058FAC75}"/>
              </a:ext>
            </a:extLst>
          </p:cNvPr>
          <p:cNvGrpSpPr/>
          <p:nvPr>
            <p:custDataLst>
              <p:tags r:id="rId3"/>
            </p:custDataLst>
          </p:nvPr>
        </p:nvGrpSpPr>
        <p:grpSpPr>
          <a:xfrm>
            <a:off x="4740125" y="5854033"/>
            <a:ext cx="2917977" cy="465770"/>
            <a:chOff x="3112887" y="5989824"/>
            <a:chExt cx="2917977" cy="465770"/>
          </a:xfrm>
        </p:grpSpPr>
        <p:grpSp>
          <p:nvGrpSpPr>
            <p:cNvPr id="3" name="Groupe 2">
              <a:extLst>
                <a:ext uri="{FF2B5EF4-FFF2-40B4-BE49-F238E27FC236}">
                  <a16:creationId xmlns:a16="http://schemas.microsoft.com/office/drawing/2014/main" id="{173ABD4F-77D8-0CAB-B5B7-625DFB9516F5}"/>
                </a:ext>
              </a:extLst>
            </p:cNvPr>
            <p:cNvGrpSpPr/>
            <p:nvPr/>
          </p:nvGrpSpPr>
          <p:grpSpPr>
            <a:xfrm>
              <a:off x="4006161" y="6242918"/>
              <a:ext cx="135632" cy="210362"/>
              <a:chOff x="3851919" y="1932330"/>
              <a:chExt cx="1440160" cy="2435003"/>
            </a:xfrm>
          </p:grpSpPr>
          <p:sp>
            <p:nvSpPr>
              <p:cNvPr id="249" name="Organigramme : Délai 248">
                <a:extLst>
                  <a:ext uri="{FF2B5EF4-FFF2-40B4-BE49-F238E27FC236}">
                    <a16:creationId xmlns:a16="http://schemas.microsoft.com/office/drawing/2014/main" id="{A7D4150E-D0B8-0988-A003-86C10DF840E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0" name="Triangle isocèle 249">
                <a:extLst>
                  <a:ext uri="{FF2B5EF4-FFF2-40B4-BE49-F238E27FC236}">
                    <a16:creationId xmlns:a16="http://schemas.microsoft.com/office/drawing/2014/main" id="{02DF2F9D-05BE-003E-659A-435D1416ABF3}"/>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1" name="Ellipse 250">
                <a:extLst>
                  <a:ext uri="{FF2B5EF4-FFF2-40B4-BE49-F238E27FC236}">
                    <a16:creationId xmlns:a16="http://schemas.microsoft.com/office/drawing/2014/main" id="{BF063E49-1194-C2EC-5150-FD23AE98819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6" name="Groupe 135">
              <a:extLst>
                <a:ext uri="{FF2B5EF4-FFF2-40B4-BE49-F238E27FC236}">
                  <a16:creationId xmlns:a16="http://schemas.microsoft.com/office/drawing/2014/main" id="{81A00CF4-A02A-5ED4-3C3F-D832468D240E}"/>
                </a:ext>
              </a:extLst>
            </p:cNvPr>
            <p:cNvGrpSpPr/>
            <p:nvPr/>
          </p:nvGrpSpPr>
          <p:grpSpPr>
            <a:xfrm>
              <a:off x="5604902" y="6244726"/>
              <a:ext cx="135632" cy="210362"/>
              <a:chOff x="3851919" y="1932330"/>
              <a:chExt cx="1440160" cy="2435003"/>
            </a:xfrm>
          </p:grpSpPr>
          <p:sp>
            <p:nvSpPr>
              <p:cNvPr id="246" name="Organigramme : Délai 245">
                <a:extLst>
                  <a:ext uri="{FF2B5EF4-FFF2-40B4-BE49-F238E27FC236}">
                    <a16:creationId xmlns:a16="http://schemas.microsoft.com/office/drawing/2014/main" id="{88DD8B1B-FAD9-B4AB-984F-D0DA758CA25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7" name="Triangle isocèle 246">
                <a:extLst>
                  <a:ext uri="{FF2B5EF4-FFF2-40B4-BE49-F238E27FC236}">
                    <a16:creationId xmlns:a16="http://schemas.microsoft.com/office/drawing/2014/main" id="{79C52676-37CC-B69E-F0F3-F0A7B837CE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8" name="Ellipse 247">
                <a:extLst>
                  <a:ext uri="{FF2B5EF4-FFF2-40B4-BE49-F238E27FC236}">
                    <a16:creationId xmlns:a16="http://schemas.microsoft.com/office/drawing/2014/main" id="{DFF7E1DB-A46E-A467-9605-162E51699E3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7" name="Groupe 136">
              <a:extLst>
                <a:ext uri="{FF2B5EF4-FFF2-40B4-BE49-F238E27FC236}">
                  <a16:creationId xmlns:a16="http://schemas.microsoft.com/office/drawing/2014/main" id="{2DC00034-1C4F-87EA-E3AE-CA36D706AE54}"/>
                </a:ext>
              </a:extLst>
            </p:cNvPr>
            <p:cNvGrpSpPr/>
            <p:nvPr/>
          </p:nvGrpSpPr>
          <p:grpSpPr>
            <a:xfrm>
              <a:off x="3112887" y="5989824"/>
              <a:ext cx="2917977" cy="465770"/>
              <a:chOff x="3151654" y="6093295"/>
              <a:chExt cx="2917977" cy="465770"/>
            </a:xfrm>
          </p:grpSpPr>
          <p:grpSp>
            <p:nvGrpSpPr>
              <p:cNvPr id="138" name="Groupe 137">
                <a:extLst>
                  <a:ext uri="{FF2B5EF4-FFF2-40B4-BE49-F238E27FC236}">
                    <a16:creationId xmlns:a16="http://schemas.microsoft.com/office/drawing/2014/main" id="{06DDD16E-E41E-5E1F-8494-B6D2972C16EB}"/>
                  </a:ext>
                </a:extLst>
              </p:cNvPr>
              <p:cNvGrpSpPr/>
              <p:nvPr/>
            </p:nvGrpSpPr>
            <p:grpSpPr>
              <a:xfrm>
                <a:off x="4138425" y="6093295"/>
                <a:ext cx="135632" cy="210362"/>
                <a:chOff x="3851919" y="1932330"/>
                <a:chExt cx="1440160" cy="2435003"/>
              </a:xfrm>
            </p:grpSpPr>
            <p:sp>
              <p:nvSpPr>
                <p:cNvPr id="243" name="Organigramme : Délai 242">
                  <a:extLst>
                    <a:ext uri="{FF2B5EF4-FFF2-40B4-BE49-F238E27FC236}">
                      <a16:creationId xmlns:a16="http://schemas.microsoft.com/office/drawing/2014/main" id="{92F98FAD-0524-5389-2279-CC8DD263B53D}"/>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4" name="Triangle isocèle 243">
                  <a:extLst>
                    <a:ext uri="{FF2B5EF4-FFF2-40B4-BE49-F238E27FC236}">
                      <a16:creationId xmlns:a16="http://schemas.microsoft.com/office/drawing/2014/main" id="{C15FAE3B-60CA-17C1-F766-375F71DA24B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5" name="Ellipse 244">
                  <a:extLst>
                    <a:ext uri="{FF2B5EF4-FFF2-40B4-BE49-F238E27FC236}">
                      <a16:creationId xmlns:a16="http://schemas.microsoft.com/office/drawing/2014/main" id="{22D435FE-83D9-374B-869A-F3203E61DCA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9" name="Groupe 138">
                <a:extLst>
                  <a:ext uri="{FF2B5EF4-FFF2-40B4-BE49-F238E27FC236}">
                    <a16:creationId xmlns:a16="http://schemas.microsoft.com/office/drawing/2014/main" id="{E07D038F-4776-508B-4D54-D2A96D43E26D}"/>
                  </a:ext>
                </a:extLst>
              </p:cNvPr>
              <p:cNvGrpSpPr/>
              <p:nvPr/>
            </p:nvGrpSpPr>
            <p:grpSpPr>
              <a:xfrm>
                <a:off x="4338262" y="6093295"/>
                <a:ext cx="135632" cy="210362"/>
                <a:chOff x="3851919" y="1932330"/>
                <a:chExt cx="1440160" cy="2435003"/>
              </a:xfrm>
            </p:grpSpPr>
            <p:sp>
              <p:nvSpPr>
                <p:cNvPr id="240" name="Organigramme : Délai 239">
                  <a:extLst>
                    <a:ext uri="{FF2B5EF4-FFF2-40B4-BE49-F238E27FC236}">
                      <a16:creationId xmlns:a16="http://schemas.microsoft.com/office/drawing/2014/main" id="{C18E1668-7543-AC68-D81B-3783AF5FF33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1" name="Triangle isocèle 240">
                  <a:extLst>
                    <a:ext uri="{FF2B5EF4-FFF2-40B4-BE49-F238E27FC236}">
                      <a16:creationId xmlns:a16="http://schemas.microsoft.com/office/drawing/2014/main" id="{7DD23922-F5D8-6113-748C-92C6A751EFB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Ellipse 241">
                  <a:extLst>
                    <a:ext uri="{FF2B5EF4-FFF2-40B4-BE49-F238E27FC236}">
                      <a16:creationId xmlns:a16="http://schemas.microsoft.com/office/drawing/2014/main" id="{6ECD2529-EA65-B35E-3A65-64B1AD068E9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0" name="Groupe 139">
                <a:extLst>
                  <a:ext uri="{FF2B5EF4-FFF2-40B4-BE49-F238E27FC236}">
                    <a16:creationId xmlns:a16="http://schemas.microsoft.com/office/drawing/2014/main" id="{DF7D08CC-680C-5D01-D1EC-B78E73EA9E76}"/>
                  </a:ext>
                </a:extLst>
              </p:cNvPr>
              <p:cNvGrpSpPr/>
              <p:nvPr/>
            </p:nvGrpSpPr>
            <p:grpSpPr>
              <a:xfrm>
                <a:off x="4540481" y="6093295"/>
                <a:ext cx="135632" cy="210362"/>
                <a:chOff x="3851919" y="1932330"/>
                <a:chExt cx="1440160" cy="2435003"/>
              </a:xfrm>
            </p:grpSpPr>
            <p:sp>
              <p:nvSpPr>
                <p:cNvPr id="237" name="Organigramme : Délai 236">
                  <a:extLst>
                    <a:ext uri="{FF2B5EF4-FFF2-40B4-BE49-F238E27FC236}">
                      <a16:creationId xmlns:a16="http://schemas.microsoft.com/office/drawing/2014/main" id="{5F5C1C16-99D2-BF7F-813E-0B2BE762357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8" name="Triangle isocèle 237">
                  <a:extLst>
                    <a:ext uri="{FF2B5EF4-FFF2-40B4-BE49-F238E27FC236}">
                      <a16:creationId xmlns:a16="http://schemas.microsoft.com/office/drawing/2014/main" id="{B4A15636-9193-F0FC-7E99-654F71699AA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9" name="Ellipse 238">
                  <a:extLst>
                    <a:ext uri="{FF2B5EF4-FFF2-40B4-BE49-F238E27FC236}">
                      <a16:creationId xmlns:a16="http://schemas.microsoft.com/office/drawing/2014/main" id="{AD1DF4D5-A3A8-C786-365C-BF3753F6E56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1" name="Groupe 140">
                <a:extLst>
                  <a:ext uri="{FF2B5EF4-FFF2-40B4-BE49-F238E27FC236}">
                    <a16:creationId xmlns:a16="http://schemas.microsoft.com/office/drawing/2014/main" id="{A5149992-D159-03DD-E83D-ABDA5162F188}"/>
                  </a:ext>
                </a:extLst>
              </p:cNvPr>
              <p:cNvGrpSpPr/>
              <p:nvPr/>
            </p:nvGrpSpPr>
            <p:grpSpPr>
              <a:xfrm>
                <a:off x="4743029" y="6093295"/>
                <a:ext cx="135632" cy="210362"/>
                <a:chOff x="3851919" y="1932330"/>
                <a:chExt cx="1440160" cy="2435003"/>
              </a:xfrm>
            </p:grpSpPr>
            <p:sp>
              <p:nvSpPr>
                <p:cNvPr id="234" name="Organigramme : Délai 233">
                  <a:extLst>
                    <a:ext uri="{FF2B5EF4-FFF2-40B4-BE49-F238E27FC236}">
                      <a16:creationId xmlns:a16="http://schemas.microsoft.com/office/drawing/2014/main" id="{5CCBF10C-6BEF-7C12-0DF5-A79C0AC333E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5" name="Triangle isocèle 234">
                  <a:extLst>
                    <a:ext uri="{FF2B5EF4-FFF2-40B4-BE49-F238E27FC236}">
                      <a16:creationId xmlns:a16="http://schemas.microsoft.com/office/drawing/2014/main" id="{D35CF2A3-9866-880F-B8F1-B5DD61732C7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6" name="Ellipse 235">
                  <a:extLst>
                    <a:ext uri="{FF2B5EF4-FFF2-40B4-BE49-F238E27FC236}">
                      <a16:creationId xmlns:a16="http://schemas.microsoft.com/office/drawing/2014/main" id="{96EA0B9D-2D5A-5CD2-6568-8A0A7AE92A9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2" name="Groupe 141">
                <a:extLst>
                  <a:ext uri="{FF2B5EF4-FFF2-40B4-BE49-F238E27FC236}">
                    <a16:creationId xmlns:a16="http://schemas.microsoft.com/office/drawing/2014/main" id="{C3CA7075-A408-8801-B7CC-269F92BA74E0}"/>
                  </a:ext>
                </a:extLst>
              </p:cNvPr>
              <p:cNvGrpSpPr/>
              <p:nvPr/>
            </p:nvGrpSpPr>
            <p:grpSpPr>
              <a:xfrm>
                <a:off x="4934105" y="6093295"/>
                <a:ext cx="135632" cy="210362"/>
                <a:chOff x="3851919" y="1932330"/>
                <a:chExt cx="1440160" cy="2435003"/>
              </a:xfrm>
            </p:grpSpPr>
            <p:sp>
              <p:nvSpPr>
                <p:cNvPr id="231" name="Organigramme : Délai 230">
                  <a:extLst>
                    <a:ext uri="{FF2B5EF4-FFF2-40B4-BE49-F238E27FC236}">
                      <a16:creationId xmlns:a16="http://schemas.microsoft.com/office/drawing/2014/main" id="{B938D280-F5A1-E85D-C32D-5257E32A4CE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2" name="Triangle isocèle 231">
                  <a:extLst>
                    <a:ext uri="{FF2B5EF4-FFF2-40B4-BE49-F238E27FC236}">
                      <a16:creationId xmlns:a16="http://schemas.microsoft.com/office/drawing/2014/main" id="{DB21F1C5-6A91-114B-AEA6-D7353B6C49D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3" name="Ellipse 232">
                  <a:extLst>
                    <a:ext uri="{FF2B5EF4-FFF2-40B4-BE49-F238E27FC236}">
                      <a16:creationId xmlns:a16="http://schemas.microsoft.com/office/drawing/2014/main" id="{E501C3DC-DA2D-2CCA-E080-FB14ED88003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3" name="Groupe 142">
                <a:extLst>
                  <a:ext uri="{FF2B5EF4-FFF2-40B4-BE49-F238E27FC236}">
                    <a16:creationId xmlns:a16="http://schemas.microsoft.com/office/drawing/2014/main" id="{DAFB8C1E-F9B5-8B44-43FE-BEE43444D326}"/>
                  </a:ext>
                </a:extLst>
              </p:cNvPr>
              <p:cNvGrpSpPr/>
              <p:nvPr/>
            </p:nvGrpSpPr>
            <p:grpSpPr>
              <a:xfrm>
                <a:off x="5138319" y="6095103"/>
                <a:ext cx="135632" cy="210362"/>
                <a:chOff x="3851919" y="1932330"/>
                <a:chExt cx="1440160" cy="2435003"/>
              </a:xfrm>
            </p:grpSpPr>
            <p:sp>
              <p:nvSpPr>
                <p:cNvPr id="228" name="Organigramme : Délai 227">
                  <a:extLst>
                    <a:ext uri="{FF2B5EF4-FFF2-40B4-BE49-F238E27FC236}">
                      <a16:creationId xmlns:a16="http://schemas.microsoft.com/office/drawing/2014/main" id="{C91B5C7E-7256-150D-9E8E-67497A373AC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9" name="Triangle isocèle 228">
                  <a:extLst>
                    <a:ext uri="{FF2B5EF4-FFF2-40B4-BE49-F238E27FC236}">
                      <a16:creationId xmlns:a16="http://schemas.microsoft.com/office/drawing/2014/main" id="{076B5742-5BDD-E7FB-532A-AB27D873951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0" name="Ellipse 229">
                  <a:extLst>
                    <a:ext uri="{FF2B5EF4-FFF2-40B4-BE49-F238E27FC236}">
                      <a16:creationId xmlns:a16="http://schemas.microsoft.com/office/drawing/2014/main" id="{394802AA-CDAB-A227-D012-13F7873DD58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4" name="Groupe 143">
                <a:extLst>
                  <a:ext uri="{FF2B5EF4-FFF2-40B4-BE49-F238E27FC236}">
                    <a16:creationId xmlns:a16="http://schemas.microsoft.com/office/drawing/2014/main" id="{407BE661-E10A-6A68-34DE-CB601C8D00CC}"/>
                  </a:ext>
                </a:extLst>
              </p:cNvPr>
              <p:cNvGrpSpPr/>
              <p:nvPr/>
            </p:nvGrpSpPr>
            <p:grpSpPr>
              <a:xfrm>
                <a:off x="5338156" y="6095103"/>
                <a:ext cx="135632" cy="210362"/>
                <a:chOff x="3851919" y="1932330"/>
                <a:chExt cx="1440160" cy="2435003"/>
              </a:xfrm>
            </p:grpSpPr>
            <p:sp>
              <p:nvSpPr>
                <p:cNvPr id="225" name="Organigramme : Délai 224">
                  <a:extLst>
                    <a:ext uri="{FF2B5EF4-FFF2-40B4-BE49-F238E27FC236}">
                      <a16:creationId xmlns:a16="http://schemas.microsoft.com/office/drawing/2014/main" id="{0ED124AF-1290-4694-086E-DEBC8E02CB3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6" name="Triangle isocèle 225">
                  <a:extLst>
                    <a:ext uri="{FF2B5EF4-FFF2-40B4-BE49-F238E27FC236}">
                      <a16:creationId xmlns:a16="http://schemas.microsoft.com/office/drawing/2014/main" id="{469FE40E-A8BA-E7B2-E982-8AC50547189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7" name="Ellipse 226">
                  <a:extLst>
                    <a:ext uri="{FF2B5EF4-FFF2-40B4-BE49-F238E27FC236}">
                      <a16:creationId xmlns:a16="http://schemas.microsoft.com/office/drawing/2014/main" id="{C510E048-F9C6-71BA-000B-CEFF73F674D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5" name="Groupe 144">
                <a:extLst>
                  <a:ext uri="{FF2B5EF4-FFF2-40B4-BE49-F238E27FC236}">
                    <a16:creationId xmlns:a16="http://schemas.microsoft.com/office/drawing/2014/main" id="{8F458911-4036-584D-397C-C7CBD1919CFE}"/>
                  </a:ext>
                </a:extLst>
              </p:cNvPr>
              <p:cNvGrpSpPr/>
              <p:nvPr/>
            </p:nvGrpSpPr>
            <p:grpSpPr>
              <a:xfrm>
                <a:off x="5540375" y="6095103"/>
                <a:ext cx="135632" cy="210362"/>
                <a:chOff x="3851919" y="1932330"/>
                <a:chExt cx="1440160" cy="2435003"/>
              </a:xfrm>
            </p:grpSpPr>
            <p:sp>
              <p:nvSpPr>
                <p:cNvPr id="222" name="Organigramme : Délai 221">
                  <a:extLst>
                    <a:ext uri="{FF2B5EF4-FFF2-40B4-BE49-F238E27FC236}">
                      <a16:creationId xmlns:a16="http://schemas.microsoft.com/office/drawing/2014/main" id="{5323ADE5-47D3-3E7B-5054-AFDCF645916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3" name="Triangle isocèle 222">
                  <a:extLst>
                    <a:ext uri="{FF2B5EF4-FFF2-40B4-BE49-F238E27FC236}">
                      <a16:creationId xmlns:a16="http://schemas.microsoft.com/office/drawing/2014/main" id="{3CE07402-5563-6057-827B-A9D5CF042AE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4" name="Ellipse 223">
                  <a:extLst>
                    <a:ext uri="{FF2B5EF4-FFF2-40B4-BE49-F238E27FC236}">
                      <a16:creationId xmlns:a16="http://schemas.microsoft.com/office/drawing/2014/main" id="{230B9A69-F7FA-6E41-0027-8A210BBC60C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6" name="Groupe 145">
                <a:extLst>
                  <a:ext uri="{FF2B5EF4-FFF2-40B4-BE49-F238E27FC236}">
                    <a16:creationId xmlns:a16="http://schemas.microsoft.com/office/drawing/2014/main" id="{C77D0415-16A1-9813-E99F-40424A11E109}"/>
                  </a:ext>
                </a:extLst>
              </p:cNvPr>
              <p:cNvGrpSpPr/>
              <p:nvPr/>
            </p:nvGrpSpPr>
            <p:grpSpPr>
              <a:xfrm>
                <a:off x="5742923" y="6095103"/>
                <a:ext cx="135632" cy="210362"/>
                <a:chOff x="3851919" y="1932330"/>
                <a:chExt cx="1440160" cy="2435003"/>
              </a:xfrm>
            </p:grpSpPr>
            <p:sp>
              <p:nvSpPr>
                <p:cNvPr id="219" name="Organigramme : Délai 218">
                  <a:extLst>
                    <a:ext uri="{FF2B5EF4-FFF2-40B4-BE49-F238E27FC236}">
                      <a16:creationId xmlns:a16="http://schemas.microsoft.com/office/drawing/2014/main" id="{BA6EA58D-7222-AD54-B30C-6DE501D83F4D}"/>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0" name="Triangle isocèle 219">
                  <a:extLst>
                    <a:ext uri="{FF2B5EF4-FFF2-40B4-BE49-F238E27FC236}">
                      <a16:creationId xmlns:a16="http://schemas.microsoft.com/office/drawing/2014/main" id="{0CEB6482-F180-9CF1-2CCD-A2F45A56FC3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1" name="Ellipse 220">
                  <a:extLst>
                    <a:ext uri="{FF2B5EF4-FFF2-40B4-BE49-F238E27FC236}">
                      <a16:creationId xmlns:a16="http://schemas.microsoft.com/office/drawing/2014/main" id="{45A36133-234B-41E0-C8D9-C8C231DF800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7" name="Groupe 146">
                <a:extLst>
                  <a:ext uri="{FF2B5EF4-FFF2-40B4-BE49-F238E27FC236}">
                    <a16:creationId xmlns:a16="http://schemas.microsoft.com/office/drawing/2014/main" id="{C4AFB2D8-A981-C9D0-A1F9-4FC2773A7002}"/>
                  </a:ext>
                </a:extLst>
              </p:cNvPr>
              <p:cNvGrpSpPr/>
              <p:nvPr/>
            </p:nvGrpSpPr>
            <p:grpSpPr>
              <a:xfrm>
                <a:off x="5933999" y="6095103"/>
                <a:ext cx="135632" cy="210362"/>
                <a:chOff x="3851919" y="1932330"/>
                <a:chExt cx="1440160" cy="2435003"/>
              </a:xfrm>
            </p:grpSpPr>
            <p:sp>
              <p:nvSpPr>
                <p:cNvPr id="216" name="Organigramme : Délai 215">
                  <a:extLst>
                    <a:ext uri="{FF2B5EF4-FFF2-40B4-BE49-F238E27FC236}">
                      <a16:creationId xmlns:a16="http://schemas.microsoft.com/office/drawing/2014/main" id="{CAA9A1D1-53F4-46DB-6E46-CFBA1A74631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7" name="Triangle isocèle 216">
                  <a:extLst>
                    <a:ext uri="{FF2B5EF4-FFF2-40B4-BE49-F238E27FC236}">
                      <a16:creationId xmlns:a16="http://schemas.microsoft.com/office/drawing/2014/main" id="{492379EA-76BF-DEB9-23C3-5BF25351793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8" name="Ellipse 217">
                  <a:extLst>
                    <a:ext uri="{FF2B5EF4-FFF2-40B4-BE49-F238E27FC236}">
                      <a16:creationId xmlns:a16="http://schemas.microsoft.com/office/drawing/2014/main" id="{1B99DFC3-A49E-3643-7F20-DDEA424387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8" name="Groupe 147">
                <a:extLst>
                  <a:ext uri="{FF2B5EF4-FFF2-40B4-BE49-F238E27FC236}">
                    <a16:creationId xmlns:a16="http://schemas.microsoft.com/office/drawing/2014/main" id="{35191C34-F5A9-2550-F1C7-22CBCAA0D3F7}"/>
                  </a:ext>
                </a:extLst>
              </p:cNvPr>
              <p:cNvGrpSpPr/>
              <p:nvPr/>
            </p:nvGrpSpPr>
            <p:grpSpPr>
              <a:xfrm>
                <a:off x="3151654" y="6095103"/>
                <a:ext cx="135632" cy="210362"/>
                <a:chOff x="3851919" y="1932330"/>
                <a:chExt cx="1440160" cy="2435003"/>
              </a:xfrm>
            </p:grpSpPr>
            <p:sp>
              <p:nvSpPr>
                <p:cNvPr id="213" name="Organigramme : Délai 212">
                  <a:extLst>
                    <a:ext uri="{FF2B5EF4-FFF2-40B4-BE49-F238E27FC236}">
                      <a16:creationId xmlns:a16="http://schemas.microsoft.com/office/drawing/2014/main" id="{D582B58D-B63D-C8BF-A3FE-8F0BE9C8C07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4" name="Triangle isocèle 213">
                  <a:extLst>
                    <a:ext uri="{FF2B5EF4-FFF2-40B4-BE49-F238E27FC236}">
                      <a16:creationId xmlns:a16="http://schemas.microsoft.com/office/drawing/2014/main" id="{3D674C4D-E777-2447-1803-45A26463558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5" name="Ellipse 214">
                  <a:extLst>
                    <a:ext uri="{FF2B5EF4-FFF2-40B4-BE49-F238E27FC236}">
                      <a16:creationId xmlns:a16="http://schemas.microsoft.com/office/drawing/2014/main" id="{EDCAC13E-582A-E0BF-65F3-306F883E7C3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9" name="Groupe 148">
                <a:extLst>
                  <a:ext uri="{FF2B5EF4-FFF2-40B4-BE49-F238E27FC236}">
                    <a16:creationId xmlns:a16="http://schemas.microsoft.com/office/drawing/2014/main" id="{5ED7DF27-900D-38FE-5735-28725B95B2CF}"/>
                  </a:ext>
                </a:extLst>
              </p:cNvPr>
              <p:cNvGrpSpPr/>
              <p:nvPr/>
            </p:nvGrpSpPr>
            <p:grpSpPr>
              <a:xfrm>
                <a:off x="3351491" y="6095103"/>
                <a:ext cx="135632" cy="210362"/>
                <a:chOff x="3851919" y="1932330"/>
                <a:chExt cx="1440160" cy="2435003"/>
              </a:xfrm>
            </p:grpSpPr>
            <p:sp>
              <p:nvSpPr>
                <p:cNvPr id="210" name="Organigramme : Délai 209">
                  <a:extLst>
                    <a:ext uri="{FF2B5EF4-FFF2-40B4-BE49-F238E27FC236}">
                      <a16:creationId xmlns:a16="http://schemas.microsoft.com/office/drawing/2014/main" id="{75FF6785-C6AB-CD54-7690-B735469B016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1" name="Triangle isocèle 210">
                  <a:extLst>
                    <a:ext uri="{FF2B5EF4-FFF2-40B4-BE49-F238E27FC236}">
                      <a16:creationId xmlns:a16="http://schemas.microsoft.com/office/drawing/2014/main" id="{825C15C2-2F9A-8705-2DCF-AF90201D5F7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2" name="Ellipse 211">
                  <a:extLst>
                    <a:ext uri="{FF2B5EF4-FFF2-40B4-BE49-F238E27FC236}">
                      <a16:creationId xmlns:a16="http://schemas.microsoft.com/office/drawing/2014/main" id="{6DDA217A-050D-ED9C-F9F9-B4BFD4C9246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0" name="Groupe 149">
                <a:extLst>
                  <a:ext uri="{FF2B5EF4-FFF2-40B4-BE49-F238E27FC236}">
                    <a16:creationId xmlns:a16="http://schemas.microsoft.com/office/drawing/2014/main" id="{1FDDED24-9A4C-56ED-201F-E3E12BB1BA3E}"/>
                  </a:ext>
                </a:extLst>
              </p:cNvPr>
              <p:cNvGrpSpPr/>
              <p:nvPr/>
            </p:nvGrpSpPr>
            <p:grpSpPr>
              <a:xfrm>
                <a:off x="3553710" y="6095103"/>
                <a:ext cx="135632" cy="210362"/>
                <a:chOff x="3851919" y="1932330"/>
                <a:chExt cx="1440160" cy="2435003"/>
              </a:xfrm>
            </p:grpSpPr>
            <p:sp>
              <p:nvSpPr>
                <p:cNvPr id="207" name="Organigramme : Délai 206">
                  <a:extLst>
                    <a:ext uri="{FF2B5EF4-FFF2-40B4-BE49-F238E27FC236}">
                      <a16:creationId xmlns:a16="http://schemas.microsoft.com/office/drawing/2014/main" id="{E21B8F4D-1F12-2525-7825-A374A1A438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8" name="Triangle isocèle 207">
                  <a:extLst>
                    <a:ext uri="{FF2B5EF4-FFF2-40B4-BE49-F238E27FC236}">
                      <a16:creationId xmlns:a16="http://schemas.microsoft.com/office/drawing/2014/main" id="{9E9239C1-5EFB-B9A2-8C3F-3DAE6DD2535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9" name="Ellipse 208">
                  <a:extLst>
                    <a:ext uri="{FF2B5EF4-FFF2-40B4-BE49-F238E27FC236}">
                      <a16:creationId xmlns:a16="http://schemas.microsoft.com/office/drawing/2014/main" id="{E191765A-FCCF-A174-6FE0-3F10D3340AC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1" name="Groupe 150">
                <a:extLst>
                  <a:ext uri="{FF2B5EF4-FFF2-40B4-BE49-F238E27FC236}">
                    <a16:creationId xmlns:a16="http://schemas.microsoft.com/office/drawing/2014/main" id="{51F66062-233C-4914-FC2B-91A3B743562D}"/>
                  </a:ext>
                </a:extLst>
              </p:cNvPr>
              <p:cNvGrpSpPr/>
              <p:nvPr/>
            </p:nvGrpSpPr>
            <p:grpSpPr>
              <a:xfrm>
                <a:off x="3756258" y="6095103"/>
                <a:ext cx="135632" cy="210362"/>
                <a:chOff x="3851919" y="1932330"/>
                <a:chExt cx="1440160" cy="2435003"/>
              </a:xfrm>
            </p:grpSpPr>
            <p:sp>
              <p:nvSpPr>
                <p:cNvPr id="204" name="Organigramme : Délai 203">
                  <a:extLst>
                    <a:ext uri="{FF2B5EF4-FFF2-40B4-BE49-F238E27FC236}">
                      <a16:creationId xmlns:a16="http://schemas.microsoft.com/office/drawing/2014/main" id="{268671FD-DC79-6E51-276D-6AC7ABD1608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5" name="Triangle isocèle 204">
                  <a:extLst>
                    <a:ext uri="{FF2B5EF4-FFF2-40B4-BE49-F238E27FC236}">
                      <a16:creationId xmlns:a16="http://schemas.microsoft.com/office/drawing/2014/main" id="{9530D36F-CB7B-F57E-CD46-35AC02D7A4B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6" name="Ellipse 205">
                  <a:extLst>
                    <a:ext uri="{FF2B5EF4-FFF2-40B4-BE49-F238E27FC236}">
                      <a16:creationId xmlns:a16="http://schemas.microsoft.com/office/drawing/2014/main" id="{F6FC9B7E-1BBC-C562-D621-9950406994C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2" name="Groupe 151">
                <a:extLst>
                  <a:ext uri="{FF2B5EF4-FFF2-40B4-BE49-F238E27FC236}">
                    <a16:creationId xmlns:a16="http://schemas.microsoft.com/office/drawing/2014/main" id="{AC27ACD3-5476-82B9-A755-425189E8D7DB}"/>
                  </a:ext>
                </a:extLst>
              </p:cNvPr>
              <p:cNvGrpSpPr/>
              <p:nvPr/>
            </p:nvGrpSpPr>
            <p:grpSpPr>
              <a:xfrm>
                <a:off x="3947334" y="6095103"/>
                <a:ext cx="135632" cy="210362"/>
                <a:chOff x="3851919" y="1932330"/>
                <a:chExt cx="1440160" cy="2435003"/>
              </a:xfrm>
            </p:grpSpPr>
            <p:sp>
              <p:nvSpPr>
                <p:cNvPr id="201" name="Organigramme : Délai 200">
                  <a:extLst>
                    <a:ext uri="{FF2B5EF4-FFF2-40B4-BE49-F238E27FC236}">
                      <a16:creationId xmlns:a16="http://schemas.microsoft.com/office/drawing/2014/main" id="{A0C3E7F2-F615-938E-1FA6-A975836573B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2" name="Triangle isocèle 201">
                  <a:extLst>
                    <a:ext uri="{FF2B5EF4-FFF2-40B4-BE49-F238E27FC236}">
                      <a16:creationId xmlns:a16="http://schemas.microsoft.com/office/drawing/2014/main" id="{5F7E322D-72E7-304B-2BDA-46D1E16FA39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3" name="Ellipse 202">
                  <a:extLst>
                    <a:ext uri="{FF2B5EF4-FFF2-40B4-BE49-F238E27FC236}">
                      <a16:creationId xmlns:a16="http://schemas.microsoft.com/office/drawing/2014/main" id="{5B753DF7-9619-D3CD-521E-E860E03E477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3" name="Groupe 152">
                <a:extLst>
                  <a:ext uri="{FF2B5EF4-FFF2-40B4-BE49-F238E27FC236}">
                    <a16:creationId xmlns:a16="http://schemas.microsoft.com/office/drawing/2014/main" id="{D0A73136-181C-6477-9694-7E463AEE3FFD}"/>
                  </a:ext>
                </a:extLst>
              </p:cNvPr>
              <p:cNvGrpSpPr/>
              <p:nvPr/>
            </p:nvGrpSpPr>
            <p:grpSpPr>
              <a:xfrm>
                <a:off x="4238502" y="6346895"/>
                <a:ext cx="135632" cy="210362"/>
                <a:chOff x="3851919" y="1932330"/>
                <a:chExt cx="1440160" cy="2435003"/>
              </a:xfrm>
            </p:grpSpPr>
            <p:sp>
              <p:nvSpPr>
                <p:cNvPr id="198" name="Organigramme : Délai 197">
                  <a:extLst>
                    <a:ext uri="{FF2B5EF4-FFF2-40B4-BE49-F238E27FC236}">
                      <a16:creationId xmlns:a16="http://schemas.microsoft.com/office/drawing/2014/main" id="{4519C91C-D918-9072-968F-6BF1C73DEB6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9" name="Triangle isocèle 198">
                  <a:extLst>
                    <a:ext uri="{FF2B5EF4-FFF2-40B4-BE49-F238E27FC236}">
                      <a16:creationId xmlns:a16="http://schemas.microsoft.com/office/drawing/2014/main" id="{44EBF5F5-2DF3-FE8F-D12F-09E44B3FAE7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0" name="Ellipse 199">
                  <a:extLst>
                    <a:ext uri="{FF2B5EF4-FFF2-40B4-BE49-F238E27FC236}">
                      <a16:creationId xmlns:a16="http://schemas.microsoft.com/office/drawing/2014/main" id="{46536B52-C857-BB54-833D-933A3BD431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4" name="Groupe 153">
                <a:extLst>
                  <a:ext uri="{FF2B5EF4-FFF2-40B4-BE49-F238E27FC236}">
                    <a16:creationId xmlns:a16="http://schemas.microsoft.com/office/drawing/2014/main" id="{78BC605B-5867-71EE-48CD-3E3D9421B017}"/>
                  </a:ext>
                </a:extLst>
              </p:cNvPr>
              <p:cNvGrpSpPr/>
              <p:nvPr/>
            </p:nvGrpSpPr>
            <p:grpSpPr>
              <a:xfrm>
                <a:off x="4440721" y="6346895"/>
                <a:ext cx="135632" cy="210362"/>
                <a:chOff x="3851919" y="1932330"/>
                <a:chExt cx="1440160" cy="2435003"/>
              </a:xfrm>
            </p:grpSpPr>
            <p:sp>
              <p:nvSpPr>
                <p:cNvPr id="195" name="Organigramme : Délai 194">
                  <a:extLst>
                    <a:ext uri="{FF2B5EF4-FFF2-40B4-BE49-F238E27FC236}">
                      <a16:creationId xmlns:a16="http://schemas.microsoft.com/office/drawing/2014/main" id="{A948A3A5-6621-3C39-8F1C-9423F6447BB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6" name="Triangle isocèle 195">
                  <a:extLst>
                    <a:ext uri="{FF2B5EF4-FFF2-40B4-BE49-F238E27FC236}">
                      <a16:creationId xmlns:a16="http://schemas.microsoft.com/office/drawing/2014/main" id="{8CA443A8-0CC7-6D89-F253-6275EDEC836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7" name="Ellipse 196">
                  <a:extLst>
                    <a:ext uri="{FF2B5EF4-FFF2-40B4-BE49-F238E27FC236}">
                      <a16:creationId xmlns:a16="http://schemas.microsoft.com/office/drawing/2014/main" id="{4ACA9659-612C-EFFE-EDFC-C850CB45280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5" name="Groupe 154">
                <a:extLst>
                  <a:ext uri="{FF2B5EF4-FFF2-40B4-BE49-F238E27FC236}">
                    <a16:creationId xmlns:a16="http://schemas.microsoft.com/office/drawing/2014/main" id="{8D98DC61-3DF0-93EB-E5B3-84647FA0DC52}"/>
                  </a:ext>
                </a:extLst>
              </p:cNvPr>
              <p:cNvGrpSpPr/>
              <p:nvPr/>
            </p:nvGrpSpPr>
            <p:grpSpPr>
              <a:xfrm>
                <a:off x="4643269" y="6346895"/>
                <a:ext cx="135632" cy="210362"/>
                <a:chOff x="3851919" y="1932330"/>
                <a:chExt cx="1440160" cy="2435003"/>
              </a:xfrm>
            </p:grpSpPr>
            <p:sp>
              <p:nvSpPr>
                <p:cNvPr id="192" name="Organigramme : Délai 191">
                  <a:extLst>
                    <a:ext uri="{FF2B5EF4-FFF2-40B4-BE49-F238E27FC236}">
                      <a16:creationId xmlns:a16="http://schemas.microsoft.com/office/drawing/2014/main" id="{C5233247-C286-0C37-A70D-0297212030D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3" name="Triangle isocèle 192">
                  <a:extLst>
                    <a:ext uri="{FF2B5EF4-FFF2-40B4-BE49-F238E27FC236}">
                      <a16:creationId xmlns:a16="http://schemas.microsoft.com/office/drawing/2014/main" id="{317195CC-BE47-97E0-2A3E-4EB80B1361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4" name="Ellipse 193">
                  <a:extLst>
                    <a:ext uri="{FF2B5EF4-FFF2-40B4-BE49-F238E27FC236}">
                      <a16:creationId xmlns:a16="http://schemas.microsoft.com/office/drawing/2014/main" id="{96E15C26-E2E4-FB21-3540-D44899DB4C0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6" name="Groupe 155">
                <a:extLst>
                  <a:ext uri="{FF2B5EF4-FFF2-40B4-BE49-F238E27FC236}">
                    <a16:creationId xmlns:a16="http://schemas.microsoft.com/office/drawing/2014/main" id="{168C1A1E-C76B-A92B-A5F0-4E09094A0461}"/>
                  </a:ext>
                </a:extLst>
              </p:cNvPr>
              <p:cNvGrpSpPr/>
              <p:nvPr/>
            </p:nvGrpSpPr>
            <p:grpSpPr>
              <a:xfrm>
                <a:off x="4834345" y="6346895"/>
                <a:ext cx="135632" cy="210362"/>
                <a:chOff x="3851919" y="1932330"/>
                <a:chExt cx="1440160" cy="2435003"/>
              </a:xfrm>
            </p:grpSpPr>
            <p:sp>
              <p:nvSpPr>
                <p:cNvPr id="189" name="Organigramme : Délai 188">
                  <a:extLst>
                    <a:ext uri="{FF2B5EF4-FFF2-40B4-BE49-F238E27FC236}">
                      <a16:creationId xmlns:a16="http://schemas.microsoft.com/office/drawing/2014/main" id="{5B479D4F-D23E-D1D1-AAAF-23DFE21EAD4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Triangle isocèle 189">
                  <a:extLst>
                    <a:ext uri="{FF2B5EF4-FFF2-40B4-BE49-F238E27FC236}">
                      <a16:creationId xmlns:a16="http://schemas.microsoft.com/office/drawing/2014/main" id="{EBAA7912-4C04-6DCE-C5DF-AC12CA4679F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1" name="Ellipse 190">
                  <a:extLst>
                    <a:ext uri="{FF2B5EF4-FFF2-40B4-BE49-F238E27FC236}">
                      <a16:creationId xmlns:a16="http://schemas.microsoft.com/office/drawing/2014/main" id="{1B66ED5B-DB42-23AB-02CD-A9AA6E1D786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7" name="Groupe 156">
                <a:extLst>
                  <a:ext uri="{FF2B5EF4-FFF2-40B4-BE49-F238E27FC236}">
                    <a16:creationId xmlns:a16="http://schemas.microsoft.com/office/drawing/2014/main" id="{9B1D45FC-3C38-0264-34AA-0B0263EBCE4A}"/>
                  </a:ext>
                </a:extLst>
              </p:cNvPr>
              <p:cNvGrpSpPr/>
              <p:nvPr/>
            </p:nvGrpSpPr>
            <p:grpSpPr>
              <a:xfrm>
                <a:off x="5038559" y="6348703"/>
                <a:ext cx="135632" cy="210362"/>
                <a:chOff x="3851919" y="1932330"/>
                <a:chExt cx="1440160" cy="2435003"/>
              </a:xfrm>
            </p:grpSpPr>
            <p:sp>
              <p:nvSpPr>
                <p:cNvPr id="186" name="Organigramme : Délai 185">
                  <a:extLst>
                    <a:ext uri="{FF2B5EF4-FFF2-40B4-BE49-F238E27FC236}">
                      <a16:creationId xmlns:a16="http://schemas.microsoft.com/office/drawing/2014/main" id="{E2ACC6A3-2A35-694E-5783-4640648CAD8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7" name="Triangle isocèle 186">
                  <a:extLst>
                    <a:ext uri="{FF2B5EF4-FFF2-40B4-BE49-F238E27FC236}">
                      <a16:creationId xmlns:a16="http://schemas.microsoft.com/office/drawing/2014/main" id="{47030774-4F79-F598-F307-0298CCBB47C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8" name="Ellipse 187">
                  <a:extLst>
                    <a:ext uri="{FF2B5EF4-FFF2-40B4-BE49-F238E27FC236}">
                      <a16:creationId xmlns:a16="http://schemas.microsoft.com/office/drawing/2014/main" id="{5AEF9EAC-D6A9-0703-3A53-9959797CBA3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8" name="Groupe 157">
                <a:extLst>
                  <a:ext uri="{FF2B5EF4-FFF2-40B4-BE49-F238E27FC236}">
                    <a16:creationId xmlns:a16="http://schemas.microsoft.com/office/drawing/2014/main" id="{930B61B9-014C-CE42-2A84-90B26A7787FE}"/>
                  </a:ext>
                </a:extLst>
              </p:cNvPr>
              <p:cNvGrpSpPr/>
              <p:nvPr/>
            </p:nvGrpSpPr>
            <p:grpSpPr>
              <a:xfrm>
                <a:off x="5238396" y="6348703"/>
                <a:ext cx="135632" cy="210362"/>
                <a:chOff x="3851919" y="1932330"/>
                <a:chExt cx="1440160" cy="2435003"/>
              </a:xfrm>
            </p:grpSpPr>
            <p:sp>
              <p:nvSpPr>
                <p:cNvPr id="183" name="Organigramme : Délai 182">
                  <a:extLst>
                    <a:ext uri="{FF2B5EF4-FFF2-40B4-BE49-F238E27FC236}">
                      <a16:creationId xmlns:a16="http://schemas.microsoft.com/office/drawing/2014/main" id="{B56B17CF-9B3A-0AB7-9820-931FA0AFB0B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Triangle isocèle 183">
                  <a:extLst>
                    <a:ext uri="{FF2B5EF4-FFF2-40B4-BE49-F238E27FC236}">
                      <a16:creationId xmlns:a16="http://schemas.microsoft.com/office/drawing/2014/main" id="{A86D2322-805F-06CF-DD25-9B711B71AEF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Ellipse 184">
                  <a:extLst>
                    <a:ext uri="{FF2B5EF4-FFF2-40B4-BE49-F238E27FC236}">
                      <a16:creationId xmlns:a16="http://schemas.microsoft.com/office/drawing/2014/main" id="{3535DF0F-F76D-9BEE-A0EF-B5B5335CA66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9" name="Groupe 158">
                <a:extLst>
                  <a:ext uri="{FF2B5EF4-FFF2-40B4-BE49-F238E27FC236}">
                    <a16:creationId xmlns:a16="http://schemas.microsoft.com/office/drawing/2014/main" id="{F13ED06F-D75B-2B0A-2EA0-CA464E004CFC}"/>
                  </a:ext>
                </a:extLst>
              </p:cNvPr>
              <p:cNvGrpSpPr/>
              <p:nvPr/>
            </p:nvGrpSpPr>
            <p:grpSpPr>
              <a:xfrm>
                <a:off x="5440615" y="6348703"/>
                <a:ext cx="135632" cy="210362"/>
                <a:chOff x="3851919" y="1932330"/>
                <a:chExt cx="1440160" cy="2435003"/>
              </a:xfrm>
            </p:grpSpPr>
            <p:sp>
              <p:nvSpPr>
                <p:cNvPr id="180" name="Organigramme : Délai 179">
                  <a:extLst>
                    <a:ext uri="{FF2B5EF4-FFF2-40B4-BE49-F238E27FC236}">
                      <a16:creationId xmlns:a16="http://schemas.microsoft.com/office/drawing/2014/main" id="{F07D7E2B-8407-5A04-82F3-6EB988CF07A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1" name="Triangle isocèle 180">
                  <a:extLst>
                    <a:ext uri="{FF2B5EF4-FFF2-40B4-BE49-F238E27FC236}">
                      <a16:creationId xmlns:a16="http://schemas.microsoft.com/office/drawing/2014/main" id="{5FF8D1E7-3A47-4460-9E31-715FF2AF23B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Ellipse 181">
                  <a:extLst>
                    <a:ext uri="{FF2B5EF4-FFF2-40B4-BE49-F238E27FC236}">
                      <a16:creationId xmlns:a16="http://schemas.microsoft.com/office/drawing/2014/main" id="{207931AC-7585-DA15-AA75-6C07536D7C0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0" name="Groupe 159">
                <a:extLst>
                  <a:ext uri="{FF2B5EF4-FFF2-40B4-BE49-F238E27FC236}">
                    <a16:creationId xmlns:a16="http://schemas.microsoft.com/office/drawing/2014/main" id="{5B308470-AF84-AD60-15C0-4072E17A35C8}"/>
                  </a:ext>
                </a:extLst>
              </p:cNvPr>
              <p:cNvGrpSpPr/>
              <p:nvPr/>
            </p:nvGrpSpPr>
            <p:grpSpPr>
              <a:xfrm>
                <a:off x="3251731" y="6348703"/>
                <a:ext cx="135632" cy="210362"/>
                <a:chOff x="3851919" y="1932330"/>
                <a:chExt cx="1440160" cy="2435003"/>
              </a:xfrm>
            </p:grpSpPr>
            <p:sp>
              <p:nvSpPr>
                <p:cNvPr id="177" name="Organigramme : Délai 176">
                  <a:extLst>
                    <a:ext uri="{FF2B5EF4-FFF2-40B4-BE49-F238E27FC236}">
                      <a16:creationId xmlns:a16="http://schemas.microsoft.com/office/drawing/2014/main" id="{86DA8754-CBB5-53EC-91B6-28DC8E47FEC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8" name="Triangle isocèle 177">
                  <a:extLst>
                    <a:ext uri="{FF2B5EF4-FFF2-40B4-BE49-F238E27FC236}">
                      <a16:creationId xmlns:a16="http://schemas.microsoft.com/office/drawing/2014/main" id="{EDEADFD5-764E-1949-FA73-A48434E61F0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9" name="Ellipse 178">
                  <a:extLst>
                    <a:ext uri="{FF2B5EF4-FFF2-40B4-BE49-F238E27FC236}">
                      <a16:creationId xmlns:a16="http://schemas.microsoft.com/office/drawing/2014/main" id="{CF27BC00-15F0-85F0-77C3-99ADC61BBAC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1" name="Groupe 160">
                <a:extLst>
                  <a:ext uri="{FF2B5EF4-FFF2-40B4-BE49-F238E27FC236}">
                    <a16:creationId xmlns:a16="http://schemas.microsoft.com/office/drawing/2014/main" id="{69A24BED-1274-0E4E-9F9C-89E5D11156ED}"/>
                  </a:ext>
                </a:extLst>
              </p:cNvPr>
              <p:cNvGrpSpPr/>
              <p:nvPr/>
            </p:nvGrpSpPr>
            <p:grpSpPr>
              <a:xfrm>
                <a:off x="3453950" y="6348703"/>
                <a:ext cx="135632" cy="210362"/>
                <a:chOff x="3851919" y="1932330"/>
                <a:chExt cx="1440160" cy="2435003"/>
              </a:xfrm>
            </p:grpSpPr>
            <p:sp>
              <p:nvSpPr>
                <p:cNvPr id="174" name="Organigramme : Délai 173">
                  <a:extLst>
                    <a:ext uri="{FF2B5EF4-FFF2-40B4-BE49-F238E27FC236}">
                      <a16:creationId xmlns:a16="http://schemas.microsoft.com/office/drawing/2014/main" id="{A56B3A44-C5EE-AFFF-3F55-B52A70D8A9D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5" name="Triangle isocèle 174">
                  <a:extLst>
                    <a:ext uri="{FF2B5EF4-FFF2-40B4-BE49-F238E27FC236}">
                      <a16:creationId xmlns:a16="http://schemas.microsoft.com/office/drawing/2014/main" id="{5747A9B4-6FE7-93AC-758F-898C6C28FC7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Ellipse 175">
                  <a:extLst>
                    <a:ext uri="{FF2B5EF4-FFF2-40B4-BE49-F238E27FC236}">
                      <a16:creationId xmlns:a16="http://schemas.microsoft.com/office/drawing/2014/main" id="{09FE0D91-E7C1-BAC7-A032-25C18F35B27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2" name="Groupe 161">
                <a:extLst>
                  <a:ext uri="{FF2B5EF4-FFF2-40B4-BE49-F238E27FC236}">
                    <a16:creationId xmlns:a16="http://schemas.microsoft.com/office/drawing/2014/main" id="{30812ECB-DAD3-BAD1-1807-D9476E37EDB8}"/>
                  </a:ext>
                </a:extLst>
              </p:cNvPr>
              <p:cNvGrpSpPr/>
              <p:nvPr/>
            </p:nvGrpSpPr>
            <p:grpSpPr>
              <a:xfrm>
                <a:off x="3656498" y="6348703"/>
                <a:ext cx="135632" cy="210362"/>
                <a:chOff x="3851919" y="1932330"/>
                <a:chExt cx="1440160" cy="2435003"/>
              </a:xfrm>
            </p:grpSpPr>
            <p:sp>
              <p:nvSpPr>
                <p:cNvPr id="171" name="Organigramme : Délai 170">
                  <a:extLst>
                    <a:ext uri="{FF2B5EF4-FFF2-40B4-BE49-F238E27FC236}">
                      <a16:creationId xmlns:a16="http://schemas.microsoft.com/office/drawing/2014/main" id="{C6BCDFC4-1D58-0EA0-BB3A-C865F5AEC48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2" name="Triangle isocèle 171">
                  <a:extLst>
                    <a:ext uri="{FF2B5EF4-FFF2-40B4-BE49-F238E27FC236}">
                      <a16:creationId xmlns:a16="http://schemas.microsoft.com/office/drawing/2014/main" id="{49567957-E7D2-5A0D-8681-1B813F2DEAE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3" name="Ellipse 172">
                  <a:extLst>
                    <a:ext uri="{FF2B5EF4-FFF2-40B4-BE49-F238E27FC236}">
                      <a16:creationId xmlns:a16="http://schemas.microsoft.com/office/drawing/2014/main" id="{943E3292-DF85-F32A-FF40-C0FDEBB2EF0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3" name="Groupe 162">
                <a:extLst>
                  <a:ext uri="{FF2B5EF4-FFF2-40B4-BE49-F238E27FC236}">
                    <a16:creationId xmlns:a16="http://schemas.microsoft.com/office/drawing/2014/main" id="{304432D5-F87A-2C58-5654-B0F08EE5EAFB}"/>
                  </a:ext>
                </a:extLst>
              </p:cNvPr>
              <p:cNvGrpSpPr/>
              <p:nvPr/>
            </p:nvGrpSpPr>
            <p:grpSpPr>
              <a:xfrm>
                <a:off x="3847574" y="6348703"/>
                <a:ext cx="135632" cy="210362"/>
                <a:chOff x="3851919" y="1932330"/>
                <a:chExt cx="1440160" cy="2435003"/>
              </a:xfrm>
            </p:grpSpPr>
            <p:sp>
              <p:nvSpPr>
                <p:cNvPr id="168" name="Organigramme : Délai 167">
                  <a:extLst>
                    <a:ext uri="{FF2B5EF4-FFF2-40B4-BE49-F238E27FC236}">
                      <a16:creationId xmlns:a16="http://schemas.microsoft.com/office/drawing/2014/main" id="{19BFEF61-99B0-027D-3537-A1361006852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9" name="Triangle isocèle 168">
                  <a:extLst>
                    <a:ext uri="{FF2B5EF4-FFF2-40B4-BE49-F238E27FC236}">
                      <a16:creationId xmlns:a16="http://schemas.microsoft.com/office/drawing/2014/main" id="{EDDFC772-A7C2-FC25-FFD1-466AC455BD4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0" name="Ellipse 169">
                  <a:extLst>
                    <a:ext uri="{FF2B5EF4-FFF2-40B4-BE49-F238E27FC236}">
                      <a16:creationId xmlns:a16="http://schemas.microsoft.com/office/drawing/2014/main" id="{D6251B22-E4EA-D007-CAA4-7B084C3C69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4" name="Groupe 163">
                <a:extLst>
                  <a:ext uri="{FF2B5EF4-FFF2-40B4-BE49-F238E27FC236}">
                    <a16:creationId xmlns:a16="http://schemas.microsoft.com/office/drawing/2014/main" id="{A4760A5F-DF41-0010-FDDC-C7262F1CA46B}"/>
                  </a:ext>
                </a:extLst>
              </p:cNvPr>
              <p:cNvGrpSpPr/>
              <p:nvPr/>
            </p:nvGrpSpPr>
            <p:grpSpPr>
              <a:xfrm>
                <a:off x="5847387" y="6348703"/>
                <a:ext cx="135632" cy="210362"/>
                <a:chOff x="3851919" y="1932330"/>
                <a:chExt cx="1440160" cy="2435003"/>
              </a:xfrm>
            </p:grpSpPr>
            <p:sp>
              <p:nvSpPr>
                <p:cNvPr id="165" name="Organigramme : Délai 164">
                  <a:extLst>
                    <a:ext uri="{FF2B5EF4-FFF2-40B4-BE49-F238E27FC236}">
                      <a16:creationId xmlns:a16="http://schemas.microsoft.com/office/drawing/2014/main" id="{8C4A4507-CEC0-62FC-99A0-6A2DCA49D36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Triangle isocèle 165">
                  <a:extLst>
                    <a:ext uri="{FF2B5EF4-FFF2-40B4-BE49-F238E27FC236}">
                      <a16:creationId xmlns:a16="http://schemas.microsoft.com/office/drawing/2014/main" id="{95A15542-6F6E-B6B5-590C-8EBF6A176E8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7" name="Ellipse 166">
                  <a:extLst>
                    <a:ext uri="{FF2B5EF4-FFF2-40B4-BE49-F238E27FC236}">
                      <a16:creationId xmlns:a16="http://schemas.microsoft.com/office/drawing/2014/main" id="{FE33306B-060E-0B07-C0E4-6FC2EC9BF2C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sp>
        <p:nvSpPr>
          <p:cNvPr id="252" name="Flèche : haut 251">
            <a:extLst>
              <a:ext uri="{FF2B5EF4-FFF2-40B4-BE49-F238E27FC236}">
                <a16:creationId xmlns:a16="http://schemas.microsoft.com/office/drawing/2014/main" id="{5244F70F-9AE4-D559-88FA-3D9FE87F5B9E}"/>
              </a:ext>
            </a:extLst>
          </p:cNvPr>
          <p:cNvSpPr/>
          <p:nvPr>
            <p:custDataLst>
              <p:tags r:id="rId4"/>
            </p:custDataLst>
          </p:nvPr>
        </p:nvSpPr>
        <p:spPr>
          <a:xfrm>
            <a:off x="6063394" y="5003492"/>
            <a:ext cx="542440" cy="749084"/>
          </a:xfrm>
          <a:prstGeom prst="upArrow">
            <a:avLst/>
          </a:prstGeom>
          <a:solidFill>
            <a:srgbClr val="ED7D3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grpSp>
        <p:nvGrpSpPr>
          <p:cNvPr id="253" name="Groupe 252">
            <a:extLst>
              <a:ext uri="{FF2B5EF4-FFF2-40B4-BE49-F238E27FC236}">
                <a16:creationId xmlns:a16="http://schemas.microsoft.com/office/drawing/2014/main" id="{B74447F7-CF47-B056-EA10-E732B3B5FB0D}"/>
              </a:ext>
            </a:extLst>
          </p:cNvPr>
          <p:cNvGrpSpPr/>
          <p:nvPr>
            <p:custDataLst>
              <p:tags r:id="rId5"/>
            </p:custDataLst>
          </p:nvPr>
        </p:nvGrpSpPr>
        <p:grpSpPr>
          <a:xfrm>
            <a:off x="5949208" y="3742756"/>
            <a:ext cx="764672" cy="1141170"/>
            <a:chOff x="3876242" y="1932330"/>
            <a:chExt cx="1440160" cy="2435002"/>
          </a:xfrm>
        </p:grpSpPr>
        <p:sp>
          <p:nvSpPr>
            <p:cNvPr id="254" name="Organigramme : Délai 253">
              <a:extLst>
                <a:ext uri="{FF2B5EF4-FFF2-40B4-BE49-F238E27FC236}">
                  <a16:creationId xmlns:a16="http://schemas.microsoft.com/office/drawing/2014/main" id="{33EBB89C-7C50-8581-17F2-44F5CAB243C3}"/>
                </a:ext>
              </a:extLst>
            </p:cNvPr>
            <p:cNvSpPr/>
            <p:nvPr/>
          </p:nvSpPr>
          <p:spPr>
            <a:xfrm rot="16200000" flipV="1">
              <a:off x="3876242" y="2927172"/>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5" name="Triangle isocèle 254">
              <a:extLst>
                <a:ext uri="{FF2B5EF4-FFF2-40B4-BE49-F238E27FC236}">
                  <a16:creationId xmlns:a16="http://schemas.microsoft.com/office/drawing/2014/main" id="{650A53AF-6B40-BDAB-B0DC-E4A2F2D172EC}"/>
                </a:ext>
              </a:extLst>
            </p:cNvPr>
            <p:cNvSpPr/>
            <p:nvPr/>
          </p:nvSpPr>
          <p:spPr>
            <a:xfrm flipV="1">
              <a:off x="3896889" y="2522695"/>
              <a:ext cx="1350218" cy="6480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6" name="Ellipse 255">
              <a:extLst>
                <a:ext uri="{FF2B5EF4-FFF2-40B4-BE49-F238E27FC236}">
                  <a16:creationId xmlns:a16="http://schemas.microsoft.com/office/drawing/2014/main" id="{D1C9FF20-A415-B93B-70DA-D9F0052A141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57" name="Flèche : haut 256">
            <a:extLst>
              <a:ext uri="{FF2B5EF4-FFF2-40B4-BE49-F238E27FC236}">
                <a16:creationId xmlns:a16="http://schemas.microsoft.com/office/drawing/2014/main" id="{A89E3836-7244-E08E-9687-3385085B35A4}"/>
              </a:ext>
            </a:extLst>
          </p:cNvPr>
          <p:cNvSpPr/>
          <p:nvPr>
            <p:custDataLst>
              <p:tags r:id="rId6"/>
            </p:custDataLst>
          </p:nvPr>
        </p:nvSpPr>
        <p:spPr>
          <a:xfrm>
            <a:off x="6011732" y="2872474"/>
            <a:ext cx="542440" cy="749084"/>
          </a:xfrm>
          <a:prstGeom prst="upArrow">
            <a:avLst/>
          </a:prstGeom>
          <a:solidFill>
            <a:srgbClr val="ED7D3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258" name="ZoneTexte 257">
            <a:extLst>
              <a:ext uri="{FF2B5EF4-FFF2-40B4-BE49-F238E27FC236}">
                <a16:creationId xmlns:a16="http://schemas.microsoft.com/office/drawing/2014/main" id="{B9348024-D358-D266-4F13-6D85D85E1B4B}"/>
              </a:ext>
            </a:extLst>
          </p:cNvPr>
          <p:cNvSpPr txBox="1"/>
          <p:nvPr>
            <p:custDataLst>
              <p:tags r:id="rId7"/>
            </p:custDataLst>
          </p:nvPr>
        </p:nvSpPr>
        <p:spPr>
          <a:xfrm>
            <a:off x="6994442" y="3957024"/>
            <a:ext cx="188927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err="1">
                <a:ln>
                  <a:noFill/>
                </a:ln>
                <a:solidFill>
                  <a:srgbClr val="212121"/>
                </a:solidFill>
                <a:effectLst/>
                <a:uLnTx/>
                <a:uFillTx/>
                <a:latin typeface="Arial" panose="020B0604020202020204"/>
                <a:ea typeface="+mn-ea"/>
                <a:cs typeface="Calibri"/>
              </a:rPr>
              <a:t>Representative</a:t>
            </a:r>
            <a:endParaRPr kumimoji="0" lang="fr-FR" sz="1900" b="0" i="0" u="none" strike="noStrike" kern="1200" cap="none" spc="0" normalizeH="0" baseline="0" noProof="0" dirty="0">
              <a:ln>
                <a:noFill/>
              </a:ln>
              <a:solidFill>
                <a:srgbClr val="212121"/>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900" b="0" i="0" u="none" strike="noStrike" kern="1200" cap="none" spc="0" normalizeH="0" baseline="0" noProof="0" dirty="0">
              <a:ln>
                <a:noFill/>
              </a:ln>
              <a:solidFill>
                <a:srgbClr val="212121"/>
              </a:solidFill>
              <a:effectLst/>
              <a:uLnTx/>
              <a:uFillTx/>
              <a:latin typeface="Arial" panose="020B0604020202020204"/>
              <a:ea typeface="+mn-ea"/>
              <a:cs typeface="Calibri"/>
            </a:endParaRPr>
          </a:p>
        </p:txBody>
      </p:sp>
      <p:sp>
        <p:nvSpPr>
          <p:cNvPr id="259" name="Parchemin horizontal 25">
            <a:extLst>
              <a:ext uri="{FF2B5EF4-FFF2-40B4-BE49-F238E27FC236}">
                <a16:creationId xmlns:a16="http://schemas.microsoft.com/office/drawing/2014/main" id="{BE0C3F2F-BE24-5B6A-07A9-5CF1AEADAC91}"/>
              </a:ext>
            </a:extLst>
          </p:cNvPr>
          <p:cNvSpPr/>
          <p:nvPr>
            <p:custDataLst>
              <p:tags r:id="rId8"/>
            </p:custDataLst>
          </p:nvPr>
        </p:nvSpPr>
        <p:spPr>
          <a:xfrm>
            <a:off x="5476125" y="1690850"/>
            <a:ext cx="1450501" cy="1033272"/>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Law</a:t>
            </a:r>
          </a:p>
        </p:txBody>
      </p:sp>
      <p:sp>
        <p:nvSpPr>
          <p:cNvPr id="260" name="ZoneTexte 259">
            <a:extLst>
              <a:ext uri="{FF2B5EF4-FFF2-40B4-BE49-F238E27FC236}">
                <a16:creationId xmlns:a16="http://schemas.microsoft.com/office/drawing/2014/main" id="{36FC74FB-359A-B29A-AB34-9D1FE948CBED}"/>
              </a:ext>
            </a:extLst>
          </p:cNvPr>
          <p:cNvSpPr txBox="1"/>
          <p:nvPr>
            <p:custDataLst>
              <p:tags r:id="rId9"/>
            </p:custDataLst>
          </p:nvPr>
        </p:nvSpPr>
        <p:spPr>
          <a:xfrm>
            <a:off x="7882529" y="5927482"/>
            <a:ext cx="1567911"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err="1">
                <a:ln>
                  <a:noFill/>
                </a:ln>
                <a:solidFill>
                  <a:srgbClr val="212121"/>
                </a:solidFill>
                <a:effectLst/>
                <a:uLnTx/>
                <a:uFillTx/>
                <a:latin typeface="Arial" panose="020B0604020202020204"/>
                <a:ea typeface="+mn-ea"/>
                <a:cs typeface="Calibri"/>
              </a:rPr>
              <a:t>Citizens</a:t>
            </a:r>
            <a:endParaRPr kumimoji="0" lang="fr-FR" sz="1900" b="0" i="0" u="none" strike="noStrike" kern="1200" cap="none" spc="0" normalizeH="0" baseline="0" noProof="0" dirty="0">
              <a:ln>
                <a:noFill/>
              </a:ln>
              <a:solidFill>
                <a:srgbClr val="212121"/>
              </a:solidFill>
              <a:effectLst/>
              <a:uLnTx/>
              <a:uFillTx/>
              <a:latin typeface="Arial" panose="020B0604020202020204"/>
              <a:ea typeface="+mn-ea"/>
              <a:cs typeface="Calibri"/>
            </a:endParaRPr>
          </a:p>
        </p:txBody>
      </p:sp>
    </p:spTree>
    <p:extLst>
      <p:ext uri="{BB962C8B-B14F-4D97-AF65-F5344CB8AC3E}">
        <p14:creationId xmlns:p14="http://schemas.microsoft.com/office/powerpoint/2010/main" val="23842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2"/>
                                        </p:tgtEl>
                                        <p:attrNameLst>
                                          <p:attrName>ppt_x</p:attrName>
                                          <p:attrName>ppt_y</p:attrName>
                                        </p:attrNameLst>
                                      </p:cBhvr>
                                      <p:rCtr x="-17" y="7917"/>
                                    </p:animMotion>
                                  </p:childTnLst>
                                </p:cTn>
                              </p:par>
                            </p:childTnLst>
                          </p:cTn>
                        </p:par>
                      </p:childTnLst>
                    </p:cTn>
                  </p:par>
                  <p:par>
                    <p:cTn id="7" fill="hold">
                      <p:stCondLst>
                        <p:cond delay="indefinite"/>
                      </p:stCondLst>
                      <p:childTnLst>
                        <p:par>
                          <p:cTn id="8" fill="hold">
                            <p:stCondLst>
                              <p:cond delay="0"/>
                            </p:stCondLst>
                            <p:childTnLst>
                              <p:par>
                                <p:cTn id="9" presetID="6" presetClass="exit" presetSubtype="16" fill="hold" nodeType="clickEffect">
                                  <p:stCondLst>
                                    <p:cond delay="0"/>
                                  </p:stCondLst>
                                  <p:childTnLst>
                                    <p:animEffect transition="out" filter="circle(in)">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par>
                                <p:cTn id="12" presetID="42" presetClass="path" presetSubtype="0" accel="50000" decel="50000" fill="hold" grpId="0" nodeType="withEffect">
                                  <p:stCondLst>
                                    <p:cond delay="400"/>
                                  </p:stCondLst>
                                  <p:childTnLst>
                                    <p:animMotion origin="layout" path="M -3.61111E-6 1.48148E-6 L 0.00122 -0.51621 " pathEditMode="relative" rAng="0" ptsTypes="AA">
                                      <p:cBhvr>
                                        <p:cTn id="13" dur="2000" fill="hold"/>
                                        <p:tgtEl>
                                          <p:spTgt spid="259"/>
                                        </p:tgtEl>
                                        <p:attrNameLst>
                                          <p:attrName>ppt_x</p:attrName>
                                          <p:attrName>ppt_y</p:attrName>
                                        </p:attrNameLst>
                                      </p:cBhvr>
                                      <p:rCtr x="52" y="-2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91">
            <a:extLst>
              <a:ext uri="{FF2B5EF4-FFF2-40B4-BE49-F238E27FC236}">
                <a16:creationId xmlns:a16="http://schemas.microsoft.com/office/drawing/2014/main" id="{F65B74B1-9673-15B2-EDAF-D1A8C3783F7E}"/>
              </a:ext>
            </a:extLst>
          </p:cNvPr>
          <p:cNvPicPr>
            <a:picLocks noChangeAspect="1"/>
          </p:cNvPicPr>
          <p:nvPr>
            <p:custDataLst>
              <p:tags r:id="rId1"/>
            </p:custDataLst>
          </p:nvPr>
        </p:nvPicPr>
        <p:blipFill>
          <a:blip r:embed="rId14"/>
          <a:stretch>
            <a:fillRect/>
          </a:stretch>
        </p:blipFill>
        <p:spPr>
          <a:xfrm>
            <a:off x="303920" y="566965"/>
            <a:ext cx="1281993" cy="641809"/>
          </a:xfrm>
          <a:prstGeom prst="rect">
            <a:avLst/>
          </a:prstGeom>
        </p:spPr>
      </p:pic>
      <p:sp>
        <p:nvSpPr>
          <p:cNvPr id="2" name="ZoneTexte 1">
            <a:extLst>
              <a:ext uri="{FF2B5EF4-FFF2-40B4-BE49-F238E27FC236}">
                <a16:creationId xmlns:a16="http://schemas.microsoft.com/office/drawing/2014/main" id="{C6DA9437-C3EF-10E6-A725-794F6BFA3B9A}"/>
              </a:ext>
            </a:extLst>
          </p:cNvPr>
          <p:cNvSpPr txBox="1"/>
          <p:nvPr>
            <p:custDataLst>
              <p:tags r:id="rId2"/>
            </p:custDataLst>
          </p:nvPr>
        </p:nvSpPr>
        <p:spPr>
          <a:xfrm>
            <a:off x="3431952" y="956632"/>
            <a:ext cx="4929555" cy="9694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Majority</a:t>
            </a:r>
            <a:r>
              <a:rPr kumimoji="0" lang="fr-CA" sz="3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6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Government</a:t>
            </a:r>
            <a:r>
              <a:rPr kumimoji="0" lang="fr-CA" sz="36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br>
              <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endPar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33FA1E69-72EC-A50A-B30E-BC3CC0818FF5}"/>
              </a:ext>
            </a:extLst>
          </p:cNvPr>
          <p:cNvSpPr txBox="1"/>
          <p:nvPr>
            <p:custDataLst>
              <p:tags r:id="rId3"/>
            </p:custDataLst>
          </p:nvPr>
        </p:nvSpPr>
        <p:spPr>
          <a:xfrm>
            <a:off x="4213310" y="5669145"/>
            <a:ext cx="23288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Total</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25 </a:t>
            </a:r>
            <a:r>
              <a:rPr kumimoji="0" lang="fr-CA" sz="15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5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p>
        </p:txBody>
      </p:sp>
      <p:sp>
        <p:nvSpPr>
          <p:cNvPr id="93" name="Rectangle à coins arrondis 7">
            <a:extLst>
              <a:ext uri="{FF2B5EF4-FFF2-40B4-BE49-F238E27FC236}">
                <a16:creationId xmlns:a16="http://schemas.microsoft.com/office/drawing/2014/main" id="{FF982E03-5316-D796-6FA8-34D3C29836FC}"/>
              </a:ext>
            </a:extLst>
          </p:cNvPr>
          <p:cNvSpPr/>
          <p:nvPr>
            <p:custDataLst>
              <p:tags r:id="rId4"/>
            </p:custDataLst>
          </p:nvPr>
        </p:nvSpPr>
        <p:spPr>
          <a:xfrm>
            <a:off x="5871243" y="2248936"/>
            <a:ext cx="4430700" cy="3159000"/>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ZoneTexte 93">
            <a:extLst>
              <a:ext uri="{FF2B5EF4-FFF2-40B4-BE49-F238E27FC236}">
                <a16:creationId xmlns:a16="http://schemas.microsoft.com/office/drawing/2014/main" id="{264DB12B-005C-E2A2-F033-B39A068C8825}"/>
              </a:ext>
            </a:extLst>
          </p:cNvPr>
          <p:cNvSpPr txBox="1"/>
          <p:nvPr>
            <p:custDataLst>
              <p:tags r:id="rId5"/>
            </p:custDataLst>
          </p:nvPr>
        </p:nvSpPr>
        <p:spPr>
          <a:xfrm>
            <a:off x="7409606" y="2468208"/>
            <a:ext cx="1774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Losing</a:t>
            </a:r>
            <a: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Parties</a:t>
            </a:r>
          </a:p>
        </p:txBody>
      </p:sp>
      <p:grpSp>
        <p:nvGrpSpPr>
          <p:cNvPr id="95" name="Groupe 94">
            <a:extLst>
              <a:ext uri="{FF2B5EF4-FFF2-40B4-BE49-F238E27FC236}">
                <a16:creationId xmlns:a16="http://schemas.microsoft.com/office/drawing/2014/main" id="{955D51C5-3A12-5952-13BA-8CEBA8EF8441}"/>
              </a:ext>
            </a:extLst>
          </p:cNvPr>
          <p:cNvGrpSpPr/>
          <p:nvPr>
            <p:custDataLst>
              <p:tags r:id="rId6"/>
            </p:custDataLst>
          </p:nvPr>
        </p:nvGrpSpPr>
        <p:grpSpPr>
          <a:xfrm>
            <a:off x="2010140" y="2318207"/>
            <a:ext cx="2328863" cy="3128963"/>
            <a:chOff x="793767" y="1181100"/>
            <a:chExt cx="3105150" cy="4171950"/>
          </a:xfrm>
        </p:grpSpPr>
        <p:sp>
          <p:nvSpPr>
            <p:cNvPr id="96" name="Rectangle à coins arrondis 3">
              <a:extLst>
                <a:ext uri="{FF2B5EF4-FFF2-40B4-BE49-F238E27FC236}">
                  <a16:creationId xmlns:a16="http://schemas.microsoft.com/office/drawing/2014/main" id="{D63EC975-1062-837F-9FBE-F17CBF873A15}"/>
                </a:ext>
              </a:extLst>
            </p:cNvPr>
            <p:cNvSpPr/>
            <p:nvPr/>
          </p:nvSpPr>
          <p:spPr>
            <a:xfrm>
              <a:off x="793767" y="1181100"/>
              <a:ext cx="3105150" cy="417195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13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the </a:t>
              </a:r>
              <a:r>
                <a:rPr kumimoji="0" lang="fr-CA" sz="1200" b="1"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ORANGE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p:txBody>
        </p:sp>
        <p:sp>
          <p:nvSpPr>
            <p:cNvPr id="97" name="ZoneTexte 96">
              <a:extLst>
                <a:ext uri="{FF2B5EF4-FFF2-40B4-BE49-F238E27FC236}">
                  <a16:creationId xmlns:a16="http://schemas.microsoft.com/office/drawing/2014/main" id="{18488A7D-4DCD-54A6-6B63-C183FF78F76B}"/>
                </a:ext>
              </a:extLst>
            </p:cNvPr>
            <p:cNvSpPr txBox="1"/>
            <p:nvPr/>
          </p:nvSpPr>
          <p:spPr>
            <a:xfrm>
              <a:off x="1167974" y="1361684"/>
              <a:ext cx="2312428" cy="923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Winning</a:t>
              </a:r>
              <a: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Party</a:t>
              </a:r>
              <a:b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endPar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grpSp>
          <p:nvGrpSpPr>
            <p:cNvPr id="98" name="Groupe 97">
              <a:extLst>
                <a:ext uri="{FF2B5EF4-FFF2-40B4-BE49-F238E27FC236}">
                  <a16:creationId xmlns:a16="http://schemas.microsoft.com/office/drawing/2014/main" id="{58B6E0FD-44A4-973B-4FF3-B38CF714D8A3}"/>
                </a:ext>
              </a:extLst>
            </p:cNvPr>
            <p:cNvGrpSpPr/>
            <p:nvPr/>
          </p:nvGrpSpPr>
          <p:grpSpPr>
            <a:xfrm>
              <a:off x="1131419" y="2231612"/>
              <a:ext cx="2429845" cy="1721714"/>
              <a:chOff x="2058391" y="2371725"/>
              <a:chExt cx="2429845" cy="1721714"/>
            </a:xfrm>
            <a:solidFill>
              <a:srgbClr val="F6891F"/>
            </a:solidFill>
          </p:grpSpPr>
          <p:grpSp>
            <p:nvGrpSpPr>
              <p:cNvPr id="99" name="Groupe 98">
                <a:extLst>
                  <a:ext uri="{FF2B5EF4-FFF2-40B4-BE49-F238E27FC236}">
                    <a16:creationId xmlns:a16="http://schemas.microsoft.com/office/drawing/2014/main" id="{234C68E6-16E6-1069-F202-F35C0AE49259}"/>
                  </a:ext>
                </a:extLst>
              </p:cNvPr>
              <p:cNvGrpSpPr/>
              <p:nvPr/>
            </p:nvGrpSpPr>
            <p:grpSpPr>
              <a:xfrm>
                <a:off x="2058391" y="2371725"/>
                <a:ext cx="303377" cy="476249"/>
                <a:chOff x="2119312" y="2059371"/>
                <a:chExt cx="381000" cy="598103"/>
              </a:xfrm>
              <a:grpFill/>
            </p:grpSpPr>
            <p:sp>
              <p:nvSpPr>
                <p:cNvPr id="136" name="Ellipse 135">
                  <a:extLst>
                    <a:ext uri="{FF2B5EF4-FFF2-40B4-BE49-F238E27FC236}">
                      <a16:creationId xmlns:a16="http://schemas.microsoft.com/office/drawing/2014/main" id="{45CFFD30-E4FC-7915-3CB9-62A7511F04E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Organigramme : Délai 136">
                  <a:extLst>
                    <a:ext uri="{FF2B5EF4-FFF2-40B4-BE49-F238E27FC236}">
                      <a16:creationId xmlns:a16="http://schemas.microsoft.com/office/drawing/2014/main" id="{0018FDB2-347D-69E8-95AC-D6F40CF174D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0" name="Groupe 99">
                <a:extLst>
                  <a:ext uri="{FF2B5EF4-FFF2-40B4-BE49-F238E27FC236}">
                    <a16:creationId xmlns:a16="http://schemas.microsoft.com/office/drawing/2014/main" id="{717B27F8-F62E-94E3-B759-4F350DB50A9E}"/>
                  </a:ext>
                </a:extLst>
              </p:cNvPr>
              <p:cNvGrpSpPr/>
              <p:nvPr/>
            </p:nvGrpSpPr>
            <p:grpSpPr>
              <a:xfrm>
                <a:off x="4184859" y="2371726"/>
                <a:ext cx="303377" cy="476249"/>
                <a:chOff x="2119312" y="2059371"/>
                <a:chExt cx="381000" cy="598103"/>
              </a:xfrm>
              <a:grpFill/>
            </p:grpSpPr>
            <p:sp>
              <p:nvSpPr>
                <p:cNvPr id="134" name="Ellipse 133">
                  <a:extLst>
                    <a:ext uri="{FF2B5EF4-FFF2-40B4-BE49-F238E27FC236}">
                      <a16:creationId xmlns:a16="http://schemas.microsoft.com/office/drawing/2014/main" id="{3A1F5912-3032-2940-C289-04F8FE8621F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 name="Organigramme : Délai 134">
                  <a:extLst>
                    <a:ext uri="{FF2B5EF4-FFF2-40B4-BE49-F238E27FC236}">
                      <a16:creationId xmlns:a16="http://schemas.microsoft.com/office/drawing/2014/main" id="{46B28E85-8571-C734-D84D-8B23CF56BF3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1" name="Groupe 100">
                <a:extLst>
                  <a:ext uri="{FF2B5EF4-FFF2-40B4-BE49-F238E27FC236}">
                    <a16:creationId xmlns:a16="http://schemas.microsoft.com/office/drawing/2014/main" id="{76ED21B3-C58A-36A9-D8C6-1CB0FC78A3ED}"/>
                  </a:ext>
                </a:extLst>
              </p:cNvPr>
              <p:cNvGrpSpPr/>
              <p:nvPr/>
            </p:nvGrpSpPr>
            <p:grpSpPr>
              <a:xfrm>
                <a:off x="2602141" y="2371726"/>
                <a:ext cx="303377" cy="476249"/>
                <a:chOff x="2119312" y="2059371"/>
                <a:chExt cx="381000" cy="598103"/>
              </a:xfrm>
              <a:grpFill/>
            </p:grpSpPr>
            <p:sp>
              <p:nvSpPr>
                <p:cNvPr id="132" name="Ellipse 131">
                  <a:extLst>
                    <a:ext uri="{FF2B5EF4-FFF2-40B4-BE49-F238E27FC236}">
                      <a16:creationId xmlns:a16="http://schemas.microsoft.com/office/drawing/2014/main" id="{D07BB8D6-002F-1089-9D95-9AB7D051608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3" name="Organigramme : Délai 132">
                  <a:extLst>
                    <a:ext uri="{FF2B5EF4-FFF2-40B4-BE49-F238E27FC236}">
                      <a16:creationId xmlns:a16="http://schemas.microsoft.com/office/drawing/2014/main" id="{D372A8C9-407F-A5D7-8E62-7E859064933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2" name="Groupe 101">
                <a:extLst>
                  <a:ext uri="{FF2B5EF4-FFF2-40B4-BE49-F238E27FC236}">
                    <a16:creationId xmlns:a16="http://schemas.microsoft.com/office/drawing/2014/main" id="{D6B2D47A-1238-F9E3-6109-BB60AC81B677}"/>
                  </a:ext>
                </a:extLst>
              </p:cNvPr>
              <p:cNvGrpSpPr/>
              <p:nvPr/>
            </p:nvGrpSpPr>
            <p:grpSpPr>
              <a:xfrm>
                <a:off x="3143230" y="2371726"/>
                <a:ext cx="303377" cy="476249"/>
                <a:chOff x="2119312" y="2059371"/>
                <a:chExt cx="381000" cy="598103"/>
              </a:xfrm>
              <a:grpFill/>
            </p:grpSpPr>
            <p:sp>
              <p:nvSpPr>
                <p:cNvPr id="130" name="Ellipse 129">
                  <a:extLst>
                    <a:ext uri="{FF2B5EF4-FFF2-40B4-BE49-F238E27FC236}">
                      <a16:creationId xmlns:a16="http://schemas.microsoft.com/office/drawing/2014/main" id="{2B53EF49-A03F-BF52-F766-B24654B2C307}"/>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1" name="Organigramme : Délai 130">
                  <a:extLst>
                    <a:ext uri="{FF2B5EF4-FFF2-40B4-BE49-F238E27FC236}">
                      <a16:creationId xmlns:a16="http://schemas.microsoft.com/office/drawing/2014/main" id="{59EB7788-7ABF-9548-4964-DC34D7649FB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3" name="Groupe 102">
                <a:extLst>
                  <a:ext uri="{FF2B5EF4-FFF2-40B4-BE49-F238E27FC236}">
                    <a16:creationId xmlns:a16="http://schemas.microsoft.com/office/drawing/2014/main" id="{9DF5329F-304E-E64C-FB2B-3A868B9F8620}"/>
                  </a:ext>
                </a:extLst>
              </p:cNvPr>
              <p:cNvGrpSpPr/>
              <p:nvPr/>
            </p:nvGrpSpPr>
            <p:grpSpPr>
              <a:xfrm>
                <a:off x="3647113" y="2371725"/>
                <a:ext cx="303377" cy="476249"/>
                <a:chOff x="2119312" y="2059371"/>
                <a:chExt cx="381000" cy="598103"/>
              </a:xfrm>
              <a:grpFill/>
            </p:grpSpPr>
            <p:sp>
              <p:nvSpPr>
                <p:cNvPr id="128" name="Ellipse 127">
                  <a:extLst>
                    <a:ext uri="{FF2B5EF4-FFF2-40B4-BE49-F238E27FC236}">
                      <a16:creationId xmlns:a16="http://schemas.microsoft.com/office/drawing/2014/main" id="{4E0117D2-2563-31A9-2BBA-823ABEA8AF4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9" name="Organigramme : Délai 128">
                  <a:extLst>
                    <a:ext uri="{FF2B5EF4-FFF2-40B4-BE49-F238E27FC236}">
                      <a16:creationId xmlns:a16="http://schemas.microsoft.com/office/drawing/2014/main" id="{538C887C-6AF5-36FB-1FB7-50274C847F64}"/>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4" name="Groupe 103">
                <a:extLst>
                  <a:ext uri="{FF2B5EF4-FFF2-40B4-BE49-F238E27FC236}">
                    <a16:creationId xmlns:a16="http://schemas.microsoft.com/office/drawing/2014/main" id="{B7CC7E8D-B8DE-6348-F1BE-3E99E2CB1592}"/>
                  </a:ext>
                </a:extLst>
              </p:cNvPr>
              <p:cNvGrpSpPr/>
              <p:nvPr/>
            </p:nvGrpSpPr>
            <p:grpSpPr>
              <a:xfrm>
                <a:off x="2058391" y="2995124"/>
                <a:ext cx="303377" cy="476249"/>
                <a:chOff x="2119312" y="2059371"/>
                <a:chExt cx="381000" cy="598103"/>
              </a:xfrm>
              <a:grpFill/>
            </p:grpSpPr>
            <p:sp>
              <p:nvSpPr>
                <p:cNvPr id="126" name="Ellipse 125">
                  <a:extLst>
                    <a:ext uri="{FF2B5EF4-FFF2-40B4-BE49-F238E27FC236}">
                      <a16:creationId xmlns:a16="http://schemas.microsoft.com/office/drawing/2014/main" id="{9A8D463B-DA8F-F7BA-B652-7BF1B64C2643}"/>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7" name="Organigramme : Délai 126">
                  <a:extLst>
                    <a:ext uri="{FF2B5EF4-FFF2-40B4-BE49-F238E27FC236}">
                      <a16:creationId xmlns:a16="http://schemas.microsoft.com/office/drawing/2014/main" id="{65D09FA3-1242-F0AF-F364-54735D7D4AD3}"/>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5" name="Groupe 104">
                <a:extLst>
                  <a:ext uri="{FF2B5EF4-FFF2-40B4-BE49-F238E27FC236}">
                    <a16:creationId xmlns:a16="http://schemas.microsoft.com/office/drawing/2014/main" id="{29B26BCE-EC3F-A68D-5C4F-7CC6DA43B3A4}"/>
                  </a:ext>
                </a:extLst>
              </p:cNvPr>
              <p:cNvGrpSpPr/>
              <p:nvPr/>
            </p:nvGrpSpPr>
            <p:grpSpPr>
              <a:xfrm>
                <a:off x="4184859" y="2995125"/>
                <a:ext cx="303377" cy="476249"/>
                <a:chOff x="2119312" y="2059371"/>
                <a:chExt cx="381000" cy="598103"/>
              </a:xfrm>
              <a:grpFill/>
            </p:grpSpPr>
            <p:sp>
              <p:nvSpPr>
                <p:cNvPr id="124" name="Ellipse 123">
                  <a:extLst>
                    <a:ext uri="{FF2B5EF4-FFF2-40B4-BE49-F238E27FC236}">
                      <a16:creationId xmlns:a16="http://schemas.microsoft.com/office/drawing/2014/main" id="{9EA6612F-8F11-A85F-F90C-8BF273ADBC4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Organigramme : Délai 124">
                  <a:extLst>
                    <a:ext uri="{FF2B5EF4-FFF2-40B4-BE49-F238E27FC236}">
                      <a16:creationId xmlns:a16="http://schemas.microsoft.com/office/drawing/2014/main" id="{C3C500B3-2B52-98CF-9BB3-5BA3B48558E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6" name="Groupe 105">
                <a:extLst>
                  <a:ext uri="{FF2B5EF4-FFF2-40B4-BE49-F238E27FC236}">
                    <a16:creationId xmlns:a16="http://schemas.microsoft.com/office/drawing/2014/main" id="{2910966A-28DC-A5DB-F0AE-2BC2E4440D48}"/>
                  </a:ext>
                </a:extLst>
              </p:cNvPr>
              <p:cNvGrpSpPr/>
              <p:nvPr/>
            </p:nvGrpSpPr>
            <p:grpSpPr>
              <a:xfrm>
                <a:off x="2602141" y="2995125"/>
                <a:ext cx="303377" cy="476249"/>
                <a:chOff x="2119312" y="2059371"/>
                <a:chExt cx="381000" cy="598103"/>
              </a:xfrm>
              <a:grpFill/>
            </p:grpSpPr>
            <p:sp>
              <p:nvSpPr>
                <p:cNvPr id="122" name="Ellipse 121">
                  <a:extLst>
                    <a:ext uri="{FF2B5EF4-FFF2-40B4-BE49-F238E27FC236}">
                      <a16:creationId xmlns:a16="http://schemas.microsoft.com/office/drawing/2014/main" id="{FB213394-38E6-5012-FACA-33E3610FC10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3" name="Organigramme : Délai 122">
                  <a:extLst>
                    <a:ext uri="{FF2B5EF4-FFF2-40B4-BE49-F238E27FC236}">
                      <a16:creationId xmlns:a16="http://schemas.microsoft.com/office/drawing/2014/main" id="{777BE6C6-C335-0D19-814B-61789A145A4C}"/>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7" name="Groupe 106">
                <a:extLst>
                  <a:ext uri="{FF2B5EF4-FFF2-40B4-BE49-F238E27FC236}">
                    <a16:creationId xmlns:a16="http://schemas.microsoft.com/office/drawing/2014/main" id="{B6EE57C3-AC7F-AF47-4823-D6225E51AFDD}"/>
                  </a:ext>
                </a:extLst>
              </p:cNvPr>
              <p:cNvGrpSpPr/>
              <p:nvPr/>
            </p:nvGrpSpPr>
            <p:grpSpPr>
              <a:xfrm>
                <a:off x="3143230" y="2995125"/>
                <a:ext cx="303377" cy="476249"/>
                <a:chOff x="2119312" y="2059371"/>
                <a:chExt cx="381000" cy="598103"/>
              </a:xfrm>
              <a:grpFill/>
            </p:grpSpPr>
            <p:sp>
              <p:nvSpPr>
                <p:cNvPr id="120" name="Ellipse 119">
                  <a:extLst>
                    <a:ext uri="{FF2B5EF4-FFF2-40B4-BE49-F238E27FC236}">
                      <a16:creationId xmlns:a16="http://schemas.microsoft.com/office/drawing/2014/main" id="{1A2A4B7D-022C-3436-6B7C-57D03DF7381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Organigramme : Délai 120">
                  <a:extLst>
                    <a:ext uri="{FF2B5EF4-FFF2-40B4-BE49-F238E27FC236}">
                      <a16:creationId xmlns:a16="http://schemas.microsoft.com/office/drawing/2014/main" id="{8CECE18D-28B4-CCFC-05D3-BC4FA6ADC9E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8" name="Groupe 107">
                <a:extLst>
                  <a:ext uri="{FF2B5EF4-FFF2-40B4-BE49-F238E27FC236}">
                    <a16:creationId xmlns:a16="http://schemas.microsoft.com/office/drawing/2014/main" id="{88E087B8-D31E-5A9E-02CB-B61BBFC0A856}"/>
                  </a:ext>
                </a:extLst>
              </p:cNvPr>
              <p:cNvGrpSpPr/>
              <p:nvPr/>
            </p:nvGrpSpPr>
            <p:grpSpPr>
              <a:xfrm>
                <a:off x="3647113" y="2995124"/>
                <a:ext cx="303377" cy="476249"/>
                <a:chOff x="2119312" y="2059371"/>
                <a:chExt cx="381000" cy="598103"/>
              </a:xfrm>
              <a:grpFill/>
            </p:grpSpPr>
            <p:sp>
              <p:nvSpPr>
                <p:cNvPr id="118" name="Ellipse 117">
                  <a:extLst>
                    <a:ext uri="{FF2B5EF4-FFF2-40B4-BE49-F238E27FC236}">
                      <a16:creationId xmlns:a16="http://schemas.microsoft.com/office/drawing/2014/main" id="{53C437EA-4BD8-3C90-61AB-2711FE6698D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Organigramme : Délai 118">
                  <a:extLst>
                    <a:ext uri="{FF2B5EF4-FFF2-40B4-BE49-F238E27FC236}">
                      <a16:creationId xmlns:a16="http://schemas.microsoft.com/office/drawing/2014/main" id="{54ACFBDD-29D2-88E8-4AE9-1ACF8252A42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9" name="Groupe 108">
                <a:extLst>
                  <a:ext uri="{FF2B5EF4-FFF2-40B4-BE49-F238E27FC236}">
                    <a16:creationId xmlns:a16="http://schemas.microsoft.com/office/drawing/2014/main" id="{DD45D836-4145-D185-3712-57263719F442}"/>
                  </a:ext>
                </a:extLst>
              </p:cNvPr>
              <p:cNvGrpSpPr/>
              <p:nvPr/>
            </p:nvGrpSpPr>
            <p:grpSpPr>
              <a:xfrm>
                <a:off x="2602141" y="3617190"/>
                <a:ext cx="303377" cy="476249"/>
                <a:chOff x="2119312" y="2059371"/>
                <a:chExt cx="381000" cy="598103"/>
              </a:xfrm>
              <a:grpFill/>
            </p:grpSpPr>
            <p:sp>
              <p:nvSpPr>
                <p:cNvPr id="116" name="Ellipse 115">
                  <a:extLst>
                    <a:ext uri="{FF2B5EF4-FFF2-40B4-BE49-F238E27FC236}">
                      <a16:creationId xmlns:a16="http://schemas.microsoft.com/office/drawing/2014/main" id="{9B0B7888-EC2F-C9AC-6AEF-249D2D35F78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7" name="Organigramme : Délai 116">
                  <a:extLst>
                    <a:ext uri="{FF2B5EF4-FFF2-40B4-BE49-F238E27FC236}">
                      <a16:creationId xmlns:a16="http://schemas.microsoft.com/office/drawing/2014/main" id="{8144DC9C-6468-8CCF-0C87-2E177236050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0" name="Groupe 109">
                <a:extLst>
                  <a:ext uri="{FF2B5EF4-FFF2-40B4-BE49-F238E27FC236}">
                    <a16:creationId xmlns:a16="http://schemas.microsoft.com/office/drawing/2014/main" id="{96DA8AD7-3E7E-884D-FE7C-334DF3912C03}"/>
                  </a:ext>
                </a:extLst>
              </p:cNvPr>
              <p:cNvGrpSpPr/>
              <p:nvPr/>
            </p:nvGrpSpPr>
            <p:grpSpPr>
              <a:xfrm>
                <a:off x="3143230" y="3617190"/>
                <a:ext cx="303377" cy="476249"/>
                <a:chOff x="2119312" y="2059371"/>
                <a:chExt cx="381000" cy="598103"/>
              </a:xfrm>
              <a:grpFill/>
            </p:grpSpPr>
            <p:sp>
              <p:nvSpPr>
                <p:cNvPr id="114" name="Ellipse 113">
                  <a:extLst>
                    <a:ext uri="{FF2B5EF4-FFF2-40B4-BE49-F238E27FC236}">
                      <a16:creationId xmlns:a16="http://schemas.microsoft.com/office/drawing/2014/main" id="{02E971F3-89B9-0539-FDD7-3E351C0CC3D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Organigramme : Délai 114">
                  <a:extLst>
                    <a:ext uri="{FF2B5EF4-FFF2-40B4-BE49-F238E27FC236}">
                      <a16:creationId xmlns:a16="http://schemas.microsoft.com/office/drawing/2014/main" id="{E60702A7-89CD-C357-EABD-0AE8FB64CA9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1" name="Groupe 110">
                <a:extLst>
                  <a:ext uri="{FF2B5EF4-FFF2-40B4-BE49-F238E27FC236}">
                    <a16:creationId xmlns:a16="http://schemas.microsoft.com/office/drawing/2014/main" id="{F33A027D-ABF6-1B57-8048-CB118624384B}"/>
                  </a:ext>
                </a:extLst>
              </p:cNvPr>
              <p:cNvGrpSpPr/>
              <p:nvPr/>
            </p:nvGrpSpPr>
            <p:grpSpPr>
              <a:xfrm>
                <a:off x="3647113" y="3617189"/>
                <a:ext cx="303377" cy="476249"/>
                <a:chOff x="2119312" y="2059371"/>
                <a:chExt cx="381000" cy="598103"/>
              </a:xfrm>
              <a:grpFill/>
            </p:grpSpPr>
            <p:sp>
              <p:nvSpPr>
                <p:cNvPr id="112" name="Ellipse 111">
                  <a:extLst>
                    <a:ext uri="{FF2B5EF4-FFF2-40B4-BE49-F238E27FC236}">
                      <a16:creationId xmlns:a16="http://schemas.microsoft.com/office/drawing/2014/main" id="{950B097A-F935-1ABE-E1CC-BBC761AB248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Organigramme : Délai 112">
                  <a:extLst>
                    <a:ext uri="{FF2B5EF4-FFF2-40B4-BE49-F238E27FC236}">
                      <a16:creationId xmlns:a16="http://schemas.microsoft.com/office/drawing/2014/main" id="{173B20BA-C729-5369-80F3-97C4AAED8AF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grpSp>
        <p:nvGrpSpPr>
          <p:cNvPr id="138" name="Groupe 137">
            <a:extLst>
              <a:ext uri="{FF2B5EF4-FFF2-40B4-BE49-F238E27FC236}">
                <a16:creationId xmlns:a16="http://schemas.microsoft.com/office/drawing/2014/main" id="{4B68AC14-3C67-1CA3-3BE8-9929F2DB90F3}"/>
              </a:ext>
            </a:extLst>
          </p:cNvPr>
          <p:cNvGrpSpPr/>
          <p:nvPr>
            <p:custDataLst>
              <p:tags r:id="rId7"/>
            </p:custDataLst>
          </p:nvPr>
        </p:nvGrpSpPr>
        <p:grpSpPr>
          <a:xfrm>
            <a:off x="8376157" y="3586787"/>
            <a:ext cx="1414571" cy="357188"/>
            <a:chOff x="7640082" y="4093049"/>
            <a:chExt cx="1886095" cy="476250"/>
          </a:xfrm>
          <a:solidFill>
            <a:srgbClr val="C1C6C8"/>
          </a:solidFill>
        </p:grpSpPr>
        <p:grpSp>
          <p:nvGrpSpPr>
            <p:cNvPr id="139" name="Groupe 138">
              <a:extLst>
                <a:ext uri="{FF2B5EF4-FFF2-40B4-BE49-F238E27FC236}">
                  <a16:creationId xmlns:a16="http://schemas.microsoft.com/office/drawing/2014/main" id="{92923E80-CD62-1F76-7CF6-FF3C0E889F91}"/>
                </a:ext>
              </a:extLst>
            </p:cNvPr>
            <p:cNvGrpSpPr/>
            <p:nvPr/>
          </p:nvGrpSpPr>
          <p:grpSpPr>
            <a:xfrm>
              <a:off x="9222800" y="4093050"/>
              <a:ext cx="303377" cy="476249"/>
              <a:chOff x="2119312" y="2059371"/>
              <a:chExt cx="381000" cy="598103"/>
            </a:xfrm>
            <a:grpFill/>
          </p:grpSpPr>
          <p:sp>
            <p:nvSpPr>
              <p:cNvPr id="149" name="Ellipse 148">
                <a:extLst>
                  <a:ext uri="{FF2B5EF4-FFF2-40B4-BE49-F238E27FC236}">
                    <a16:creationId xmlns:a16="http://schemas.microsoft.com/office/drawing/2014/main" id="{CC0C4DFA-74DA-5B4A-D285-BA2880FE5DC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0" name="Organigramme : Délai 149">
                <a:extLst>
                  <a:ext uri="{FF2B5EF4-FFF2-40B4-BE49-F238E27FC236}">
                    <a16:creationId xmlns:a16="http://schemas.microsoft.com/office/drawing/2014/main" id="{13431ACE-899E-B97F-E73F-E0E4EE0E2656}"/>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0" name="Groupe 139">
              <a:extLst>
                <a:ext uri="{FF2B5EF4-FFF2-40B4-BE49-F238E27FC236}">
                  <a16:creationId xmlns:a16="http://schemas.microsoft.com/office/drawing/2014/main" id="{25D5C724-53E9-B75C-B2A5-A278318114EC}"/>
                </a:ext>
              </a:extLst>
            </p:cNvPr>
            <p:cNvGrpSpPr/>
            <p:nvPr/>
          </p:nvGrpSpPr>
          <p:grpSpPr>
            <a:xfrm>
              <a:off x="7640082" y="4093050"/>
              <a:ext cx="303377" cy="476249"/>
              <a:chOff x="2119312" y="2059371"/>
              <a:chExt cx="381000" cy="598103"/>
            </a:xfrm>
            <a:grpFill/>
          </p:grpSpPr>
          <p:sp>
            <p:nvSpPr>
              <p:cNvPr id="147" name="Ellipse 146">
                <a:extLst>
                  <a:ext uri="{FF2B5EF4-FFF2-40B4-BE49-F238E27FC236}">
                    <a16:creationId xmlns:a16="http://schemas.microsoft.com/office/drawing/2014/main" id="{746D19A5-0860-E02B-E2A7-36A30E90B07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8" name="Organigramme : Délai 147">
                <a:extLst>
                  <a:ext uri="{FF2B5EF4-FFF2-40B4-BE49-F238E27FC236}">
                    <a16:creationId xmlns:a16="http://schemas.microsoft.com/office/drawing/2014/main" id="{EB03A5D8-1850-F864-69F9-C9FFA25B5819}"/>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1" name="Groupe 140">
              <a:extLst>
                <a:ext uri="{FF2B5EF4-FFF2-40B4-BE49-F238E27FC236}">
                  <a16:creationId xmlns:a16="http://schemas.microsoft.com/office/drawing/2014/main" id="{985DC9B7-4497-4EF8-A8B5-7ED2BC8D6343}"/>
                </a:ext>
              </a:extLst>
            </p:cNvPr>
            <p:cNvGrpSpPr/>
            <p:nvPr/>
          </p:nvGrpSpPr>
          <p:grpSpPr>
            <a:xfrm>
              <a:off x="8181171" y="4093050"/>
              <a:ext cx="303377" cy="476249"/>
              <a:chOff x="2119312" y="2059371"/>
              <a:chExt cx="381000" cy="598103"/>
            </a:xfrm>
            <a:grpFill/>
          </p:grpSpPr>
          <p:sp>
            <p:nvSpPr>
              <p:cNvPr id="145" name="Ellipse 144">
                <a:extLst>
                  <a:ext uri="{FF2B5EF4-FFF2-40B4-BE49-F238E27FC236}">
                    <a16:creationId xmlns:a16="http://schemas.microsoft.com/office/drawing/2014/main" id="{5829FA43-9FEB-90DA-45FA-BD3FA557C61A}"/>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6" name="Organigramme : Délai 145">
                <a:extLst>
                  <a:ext uri="{FF2B5EF4-FFF2-40B4-BE49-F238E27FC236}">
                    <a16:creationId xmlns:a16="http://schemas.microsoft.com/office/drawing/2014/main" id="{A5DC91A9-13A0-BAA6-FDEE-687EAF3C6D5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2" name="Groupe 141">
              <a:extLst>
                <a:ext uri="{FF2B5EF4-FFF2-40B4-BE49-F238E27FC236}">
                  <a16:creationId xmlns:a16="http://schemas.microsoft.com/office/drawing/2014/main" id="{52EA3702-1490-6399-4C93-2D3F3CC07944}"/>
                </a:ext>
              </a:extLst>
            </p:cNvPr>
            <p:cNvGrpSpPr/>
            <p:nvPr/>
          </p:nvGrpSpPr>
          <p:grpSpPr>
            <a:xfrm>
              <a:off x="8685054" y="4093049"/>
              <a:ext cx="303377" cy="476249"/>
              <a:chOff x="2119312" y="2059371"/>
              <a:chExt cx="381000" cy="598103"/>
            </a:xfrm>
            <a:grpFill/>
          </p:grpSpPr>
          <p:sp>
            <p:nvSpPr>
              <p:cNvPr id="143" name="Ellipse 142">
                <a:extLst>
                  <a:ext uri="{FF2B5EF4-FFF2-40B4-BE49-F238E27FC236}">
                    <a16:creationId xmlns:a16="http://schemas.microsoft.com/office/drawing/2014/main" id="{7FE9423A-D65B-A649-4CBC-776702A82F15}"/>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4" name="Organigramme : Délai 143">
                <a:extLst>
                  <a:ext uri="{FF2B5EF4-FFF2-40B4-BE49-F238E27FC236}">
                    <a16:creationId xmlns:a16="http://schemas.microsoft.com/office/drawing/2014/main" id="{D10DE132-5756-6B53-7076-6E30D556F30E}"/>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51" name="Rectangle 150">
            <a:extLst>
              <a:ext uri="{FF2B5EF4-FFF2-40B4-BE49-F238E27FC236}">
                <a16:creationId xmlns:a16="http://schemas.microsoft.com/office/drawing/2014/main" id="{09593D20-7AE0-2C28-DB7E-4AF2FA768EB0}"/>
              </a:ext>
            </a:extLst>
          </p:cNvPr>
          <p:cNvSpPr/>
          <p:nvPr>
            <p:custDataLst>
              <p:tags r:id="rId8"/>
            </p:custDataLst>
          </p:nvPr>
        </p:nvSpPr>
        <p:spPr>
          <a:xfrm>
            <a:off x="6863348" y="4439872"/>
            <a:ext cx="4572000" cy="46166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4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1" i="0" u="none" strike="noStrike" kern="1200" cap="none" spc="0" normalizeH="0" baseline="0" noProof="0" dirty="0">
                <a:ln>
                  <a:noFill/>
                </a:ln>
                <a:solidFill>
                  <a:srgbClr val="C1C6C8"/>
                </a:solidFill>
                <a:effectLst/>
                <a:uLnTx/>
                <a:uFillTx/>
                <a:latin typeface="Arial" panose="020B0604020202020204" pitchFamily="34" charset="0"/>
                <a:ea typeface="+mn-ea"/>
                <a:cs typeface="Arial" panose="020B0604020202020204" pitchFamily="34" charset="0"/>
              </a:rPr>
              <a:t>GREY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p:txBody>
      </p:sp>
      <p:sp>
        <p:nvSpPr>
          <p:cNvPr id="152" name="ZoneTexte 151">
            <a:extLst>
              <a:ext uri="{FF2B5EF4-FFF2-40B4-BE49-F238E27FC236}">
                <a16:creationId xmlns:a16="http://schemas.microsoft.com/office/drawing/2014/main" id="{3AAB3247-9682-A4F9-9538-5D2571287B36}"/>
              </a:ext>
            </a:extLst>
          </p:cNvPr>
          <p:cNvSpPr txBox="1"/>
          <p:nvPr>
            <p:custDataLst>
              <p:tags r:id="rId9"/>
            </p:custDataLst>
          </p:nvPr>
        </p:nvSpPr>
        <p:spPr>
          <a:xfrm>
            <a:off x="4585111" y="3275201"/>
            <a:ext cx="1044124" cy="919401"/>
          </a:xfrm>
          <a:prstGeom prst="roundRect">
            <a:avLst/>
          </a:prstGeom>
          <a:noFill/>
          <a:ln>
            <a:solidFill>
              <a:srgbClr val="333F48"/>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13 &gt; 12</a:t>
            </a:r>
            <a:br>
              <a:rPr kumimoji="0" lang="fr-CA" sz="18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1500" b="0" i="0" u="none" strike="noStrike" kern="1200" cap="none" spc="0" normalizeH="0" baseline="0" noProof="0">
                <a:ln>
                  <a:noFill/>
                </a:ln>
                <a:solidFill>
                  <a:srgbClr val="F6891F"/>
                </a:solidFill>
                <a:effectLst/>
                <a:uLnTx/>
                <a:uFillTx/>
                <a:latin typeface="Arial" panose="020B0604020202020204" pitchFamily="34" charset="0"/>
                <a:ea typeface="+mn-ea"/>
                <a:cs typeface="Arial" panose="020B0604020202020204" pitchFamily="34" charset="0"/>
              </a:rPr>
              <a:t>13</a:t>
            </a:r>
            <a:r>
              <a:rPr kumimoji="0" lang="fr-CA" sz="15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 &gt; </a:t>
            </a:r>
            <a:r>
              <a:rPr kumimoji="0" lang="fr-CA" sz="1500" b="0" i="0" u="none" strike="noStrike" kern="1200" cap="none" spc="0" normalizeH="0" baseline="0" noProof="0">
                <a:ln>
                  <a:noFill/>
                </a:ln>
                <a:solidFill>
                  <a:srgbClr val="00A9CE"/>
                </a:solidFill>
                <a:effectLst/>
                <a:uLnTx/>
                <a:uFillTx/>
                <a:latin typeface="Arial" panose="020B0604020202020204" pitchFamily="34" charset="0"/>
                <a:ea typeface="+mn-ea"/>
                <a:cs typeface="Arial" panose="020B0604020202020204"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a:ln>
                  <a:noFill/>
                </a:ln>
                <a:solidFill>
                  <a:srgbClr val="F6891F"/>
                </a:solidFill>
                <a:effectLst/>
                <a:uLnTx/>
                <a:uFillTx/>
                <a:latin typeface="Arial" panose="020B0604020202020204" pitchFamily="34" charset="0"/>
                <a:ea typeface="+mn-ea"/>
                <a:cs typeface="Arial" panose="020B0604020202020204" pitchFamily="34" charset="0"/>
              </a:rPr>
              <a:t>13</a:t>
            </a:r>
            <a:r>
              <a:rPr kumimoji="0" lang="fr-CA" sz="15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 &gt; </a:t>
            </a:r>
            <a:r>
              <a:rPr kumimoji="0" lang="fr-CA" sz="1500" b="0" i="0" u="none" strike="noStrike" kern="1200" cap="none" spc="0" normalizeH="0" baseline="0" noProof="0">
                <a:ln>
                  <a:noFill/>
                </a:ln>
                <a:solidFill>
                  <a:srgbClr val="C1C6C8"/>
                </a:solidFill>
                <a:effectLst/>
                <a:uLnTx/>
                <a:uFillTx/>
                <a:latin typeface="Arial" panose="020B0604020202020204" pitchFamily="34" charset="0"/>
                <a:ea typeface="+mn-ea"/>
                <a:cs typeface="Arial" panose="020B0604020202020204" pitchFamily="34" charset="0"/>
              </a:rPr>
              <a:t>4</a:t>
            </a:r>
          </a:p>
        </p:txBody>
      </p:sp>
      <p:grpSp>
        <p:nvGrpSpPr>
          <p:cNvPr id="153" name="Groupe 152">
            <a:extLst>
              <a:ext uri="{FF2B5EF4-FFF2-40B4-BE49-F238E27FC236}">
                <a16:creationId xmlns:a16="http://schemas.microsoft.com/office/drawing/2014/main" id="{FB8B1D4D-FAD9-8970-3E33-971706E9BDF6}"/>
              </a:ext>
            </a:extLst>
          </p:cNvPr>
          <p:cNvGrpSpPr/>
          <p:nvPr>
            <p:custDataLst>
              <p:tags r:id="rId10"/>
            </p:custDataLst>
          </p:nvPr>
        </p:nvGrpSpPr>
        <p:grpSpPr>
          <a:xfrm>
            <a:off x="6308170" y="3339829"/>
            <a:ext cx="1425543" cy="839546"/>
            <a:chOff x="5993116" y="2047876"/>
            <a:chExt cx="1900724" cy="1119395"/>
          </a:xfrm>
        </p:grpSpPr>
        <p:grpSp>
          <p:nvGrpSpPr>
            <p:cNvPr id="154" name="Groupe 153">
              <a:extLst>
                <a:ext uri="{FF2B5EF4-FFF2-40B4-BE49-F238E27FC236}">
                  <a16:creationId xmlns:a16="http://schemas.microsoft.com/office/drawing/2014/main" id="{A0EA905B-463D-9BD0-5C1F-C121D8ACA906}"/>
                </a:ext>
              </a:extLst>
            </p:cNvPr>
            <p:cNvGrpSpPr/>
            <p:nvPr/>
          </p:nvGrpSpPr>
          <p:grpSpPr>
            <a:xfrm>
              <a:off x="6001741" y="2047876"/>
              <a:ext cx="303377" cy="476249"/>
              <a:chOff x="2119312" y="2059371"/>
              <a:chExt cx="381000" cy="598103"/>
            </a:xfrm>
            <a:solidFill>
              <a:srgbClr val="00A9CE"/>
            </a:solidFill>
          </p:grpSpPr>
          <p:sp>
            <p:nvSpPr>
              <p:cNvPr id="176" name="Ellipse 175">
                <a:extLst>
                  <a:ext uri="{FF2B5EF4-FFF2-40B4-BE49-F238E27FC236}">
                    <a16:creationId xmlns:a16="http://schemas.microsoft.com/office/drawing/2014/main" id="{413CC3FB-3B9D-5596-5BB0-2EF3B09923C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7" name="Organigramme : Délai 176">
                <a:extLst>
                  <a:ext uri="{FF2B5EF4-FFF2-40B4-BE49-F238E27FC236}">
                    <a16:creationId xmlns:a16="http://schemas.microsoft.com/office/drawing/2014/main" id="{69BF0757-DDE5-1636-5D61-E14F05E5598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5" name="Groupe 154">
              <a:extLst>
                <a:ext uri="{FF2B5EF4-FFF2-40B4-BE49-F238E27FC236}">
                  <a16:creationId xmlns:a16="http://schemas.microsoft.com/office/drawing/2014/main" id="{9582CE31-CBA4-B778-514E-83ECC04811D1}"/>
                </a:ext>
              </a:extLst>
            </p:cNvPr>
            <p:cNvGrpSpPr/>
            <p:nvPr/>
          </p:nvGrpSpPr>
          <p:grpSpPr>
            <a:xfrm>
              <a:off x="5993116" y="2677436"/>
              <a:ext cx="303377" cy="476249"/>
              <a:chOff x="2119312" y="2059371"/>
              <a:chExt cx="381000" cy="598103"/>
            </a:xfrm>
            <a:solidFill>
              <a:srgbClr val="00A9CE"/>
            </a:solidFill>
          </p:grpSpPr>
          <p:sp>
            <p:nvSpPr>
              <p:cNvPr id="174" name="Ellipse 173">
                <a:extLst>
                  <a:ext uri="{FF2B5EF4-FFF2-40B4-BE49-F238E27FC236}">
                    <a16:creationId xmlns:a16="http://schemas.microsoft.com/office/drawing/2014/main" id="{6A17689C-9F89-C875-7ACB-3B722B3B5A2F}"/>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5" name="Organigramme : Délai 174">
                <a:extLst>
                  <a:ext uri="{FF2B5EF4-FFF2-40B4-BE49-F238E27FC236}">
                    <a16:creationId xmlns:a16="http://schemas.microsoft.com/office/drawing/2014/main" id="{6477F8F7-027C-238D-0EF7-F95391AD7ED0}"/>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6" name="Groupe 155">
              <a:extLst>
                <a:ext uri="{FF2B5EF4-FFF2-40B4-BE49-F238E27FC236}">
                  <a16:creationId xmlns:a16="http://schemas.microsoft.com/office/drawing/2014/main" id="{DBFAF23C-78AA-AA48-7447-10C2E50D6848}"/>
                </a:ext>
              </a:extLst>
            </p:cNvPr>
            <p:cNvGrpSpPr/>
            <p:nvPr/>
          </p:nvGrpSpPr>
          <p:grpSpPr>
            <a:xfrm>
              <a:off x="6545491" y="2047877"/>
              <a:ext cx="303377" cy="476249"/>
              <a:chOff x="2119312" y="2059371"/>
              <a:chExt cx="381000" cy="598103"/>
            </a:xfrm>
            <a:solidFill>
              <a:srgbClr val="00A9CE"/>
            </a:solidFill>
          </p:grpSpPr>
          <p:sp>
            <p:nvSpPr>
              <p:cNvPr id="172" name="Ellipse 171">
                <a:extLst>
                  <a:ext uri="{FF2B5EF4-FFF2-40B4-BE49-F238E27FC236}">
                    <a16:creationId xmlns:a16="http://schemas.microsoft.com/office/drawing/2014/main" id="{4FFEC981-9967-9FBF-6168-1B65EEC0669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3" name="Organigramme : Délai 172">
                <a:extLst>
                  <a:ext uri="{FF2B5EF4-FFF2-40B4-BE49-F238E27FC236}">
                    <a16:creationId xmlns:a16="http://schemas.microsoft.com/office/drawing/2014/main" id="{B1DB0C19-B20C-A0DF-2642-099A35453812}"/>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7" name="Groupe 156">
              <a:extLst>
                <a:ext uri="{FF2B5EF4-FFF2-40B4-BE49-F238E27FC236}">
                  <a16:creationId xmlns:a16="http://schemas.microsoft.com/office/drawing/2014/main" id="{C14B96C5-2500-11ED-0E02-6398D9FED24E}"/>
                </a:ext>
              </a:extLst>
            </p:cNvPr>
            <p:cNvGrpSpPr/>
            <p:nvPr/>
          </p:nvGrpSpPr>
          <p:grpSpPr>
            <a:xfrm>
              <a:off x="7086580" y="2047877"/>
              <a:ext cx="303377" cy="476249"/>
              <a:chOff x="2119312" y="2059371"/>
              <a:chExt cx="381000" cy="598103"/>
            </a:xfrm>
            <a:solidFill>
              <a:srgbClr val="00A9CE"/>
            </a:solidFill>
          </p:grpSpPr>
          <p:sp>
            <p:nvSpPr>
              <p:cNvPr id="170" name="Ellipse 169">
                <a:extLst>
                  <a:ext uri="{FF2B5EF4-FFF2-40B4-BE49-F238E27FC236}">
                    <a16:creationId xmlns:a16="http://schemas.microsoft.com/office/drawing/2014/main" id="{22CA8670-6F61-2F72-7840-D871B4BEC840}"/>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1" name="Organigramme : Délai 170">
                <a:extLst>
                  <a:ext uri="{FF2B5EF4-FFF2-40B4-BE49-F238E27FC236}">
                    <a16:creationId xmlns:a16="http://schemas.microsoft.com/office/drawing/2014/main" id="{F187E377-CFF2-DA29-7C70-2FAA4A940F8C}"/>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8" name="Groupe 157">
              <a:extLst>
                <a:ext uri="{FF2B5EF4-FFF2-40B4-BE49-F238E27FC236}">
                  <a16:creationId xmlns:a16="http://schemas.microsoft.com/office/drawing/2014/main" id="{AFCE7B1C-7990-6A48-1CE0-CA4BF05ACBDD}"/>
                </a:ext>
              </a:extLst>
            </p:cNvPr>
            <p:cNvGrpSpPr/>
            <p:nvPr/>
          </p:nvGrpSpPr>
          <p:grpSpPr>
            <a:xfrm>
              <a:off x="7590463" y="2047876"/>
              <a:ext cx="303377" cy="476249"/>
              <a:chOff x="2119312" y="2059371"/>
              <a:chExt cx="381000" cy="598103"/>
            </a:xfrm>
            <a:solidFill>
              <a:srgbClr val="00A9CE"/>
            </a:solidFill>
          </p:grpSpPr>
          <p:sp>
            <p:nvSpPr>
              <p:cNvPr id="168" name="Ellipse 167">
                <a:extLst>
                  <a:ext uri="{FF2B5EF4-FFF2-40B4-BE49-F238E27FC236}">
                    <a16:creationId xmlns:a16="http://schemas.microsoft.com/office/drawing/2014/main" id="{6ECBFCFF-27EC-8114-7117-59EA8902BFD9}"/>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9" name="Organigramme : Délai 168">
                <a:extLst>
                  <a:ext uri="{FF2B5EF4-FFF2-40B4-BE49-F238E27FC236}">
                    <a16:creationId xmlns:a16="http://schemas.microsoft.com/office/drawing/2014/main" id="{AC6B9367-782E-8D9B-E144-947E6526177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9" name="Groupe 158">
              <a:extLst>
                <a:ext uri="{FF2B5EF4-FFF2-40B4-BE49-F238E27FC236}">
                  <a16:creationId xmlns:a16="http://schemas.microsoft.com/office/drawing/2014/main" id="{97C2F29E-53DD-17EA-79E4-E4A6150612DA}"/>
                </a:ext>
              </a:extLst>
            </p:cNvPr>
            <p:cNvGrpSpPr/>
            <p:nvPr/>
          </p:nvGrpSpPr>
          <p:grpSpPr>
            <a:xfrm>
              <a:off x="6545491" y="2691022"/>
              <a:ext cx="303377" cy="476249"/>
              <a:chOff x="2119312" y="2059371"/>
              <a:chExt cx="381000" cy="598103"/>
            </a:xfrm>
            <a:solidFill>
              <a:srgbClr val="00A9CE"/>
            </a:solidFill>
          </p:grpSpPr>
          <p:sp>
            <p:nvSpPr>
              <p:cNvPr id="166" name="Ellipse 165">
                <a:extLst>
                  <a:ext uri="{FF2B5EF4-FFF2-40B4-BE49-F238E27FC236}">
                    <a16:creationId xmlns:a16="http://schemas.microsoft.com/office/drawing/2014/main" id="{4FF575B2-392B-919C-7287-A2FE5D7C050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7" name="Organigramme : Délai 166">
                <a:extLst>
                  <a:ext uri="{FF2B5EF4-FFF2-40B4-BE49-F238E27FC236}">
                    <a16:creationId xmlns:a16="http://schemas.microsoft.com/office/drawing/2014/main" id="{880DDBE9-16D9-4E51-A6DD-6671692EDF4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0" name="Groupe 159">
              <a:extLst>
                <a:ext uri="{FF2B5EF4-FFF2-40B4-BE49-F238E27FC236}">
                  <a16:creationId xmlns:a16="http://schemas.microsoft.com/office/drawing/2014/main" id="{10DB77E1-D39D-E3A4-FF51-175257ABFBA3}"/>
                </a:ext>
              </a:extLst>
            </p:cNvPr>
            <p:cNvGrpSpPr/>
            <p:nvPr/>
          </p:nvGrpSpPr>
          <p:grpSpPr>
            <a:xfrm>
              <a:off x="7086580" y="2691022"/>
              <a:ext cx="303377" cy="476249"/>
              <a:chOff x="2119312" y="2059371"/>
              <a:chExt cx="381000" cy="598103"/>
            </a:xfrm>
            <a:solidFill>
              <a:srgbClr val="00A9CE"/>
            </a:solidFill>
          </p:grpSpPr>
          <p:sp>
            <p:nvSpPr>
              <p:cNvPr id="164" name="Ellipse 163">
                <a:extLst>
                  <a:ext uri="{FF2B5EF4-FFF2-40B4-BE49-F238E27FC236}">
                    <a16:creationId xmlns:a16="http://schemas.microsoft.com/office/drawing/2014/main" id="{71BC5460-D8CB-AE6F-44AE-0727B4035AC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5" name="Organigramme : Délai 164">
                <a:extLst>
                  <a:ext uri="{FF2B5EF4-FFF2-40B4-BE49-F238E27FC236}">
                    <a16:creationId xmlns:a16="http://schemas.microsoft.com/office/drawing/2014/main" id="{F36BBE35-8AAC-4425-399A-38E8ED5C929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1" name="Groupe 160">
              <a:extLst>
                <a:ext uri="{FF2B5EF4-FFF2-40B4-BE49-F238E27FC236}">
                  <a16:creationId xmlns:a16="http://schemas.microsoft.com/office/drawing/2014/main" id="{4C3EB9DE-305E-3AE8-E8ED-2548C3AD9CDE}"/>
                </a:ext>
              </a:extLst>
            </p:cNvPr>
            <p:cNvGrpSpPr/>
            <p:nvPr/>
          </p:nvGrpSpPr>
          <p:grpSpPr>
            <a:xfrm>
              <a:off x="7590463" y="2691021"/>
              <a:ext cx="303377" cy="476249"/>
              <a:chOff x="2119312" y="2059371"/>
              <a:chExt cx="381000" cy="598103"/>
            </a:xfrm>
            <a:solidFill>
              <a:srgbClr val="00A9CE"/>
            </a:solidFill>
          </p:grpSpPr>
          <p:sp>
            <p:nvSpPr>
              <p:cNvPr id="162" name="Ellipse 161">
                <a:extLst>
                  <a:ext uri="{FF2B5EF4-FFF2-40B4-BE49-F238E27FC236}">
                    <a16:creationId xmlns:a16="http://schemas.microsoft.com/office/drawing/2014/main" id="{AF6AC822-8954-4237-1526-D1EA1507D98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3" name="Organigramme : Délai 162">
                <a:extLst>
                  <a:ext uri="{FF2B5EF4-FFF2-40B4-BE49-F238E27FC236}">
                    <a16:creationId xmlns:a16="http://schemas.microsoft.com/office/drawing/2014/main" id="{34EF0598-0C63-27B9-B6EB-C5BFA07F4D2F}"/>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78" name="Rectangle 177">
            <a:extLst>
              <a:ext uri="{FF2B5EF4-FFF2-40B4-BE49-F238E27FC236}">
                <a16:creationId xmlns:a16="http://schemas.microsoft.com/office/drawing/2014/main" id="{E7951159-7D7A-4E08-FDA6-6CCE55D06758}"/>
              </a:ext>
            </a:extLst>
          </p:cNvPr>
          <p:cNvSpPr/>
          <p:nvPr>
            <p:custDataLst>
              <p:tags r:id="rId11"/>
            </p:custDataLst>
          </p:nvPr>
        </p:nvSpPr>
        <p:spPr>
          <a:xfrm>
            <a:off x="4715234" y="4439872"/>
            <a:ext cx="457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8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a:t>
            </a:r>
            <a:b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the</a:t>
            </a:r>
            <a:r>
              <a:rPr kumimoji="0" lang="fr-CA" sz="1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1" i="0" u="none" strike="noStrike" kern="1200" cap="none" spc="0" normalizeH="0" baseline="0" noProof="0" dirty="0">
                <a:ln>
                  <a:noFill/>
                </a:ln>
                <a:solidFill>
                  <a:srgbClr val="00A9CE"/>
                </a:solidFill>
                <a:effectLst/>
                <a:uLnTx/>
                <a:uFillTx/>
                <a:latin typeface="Arial" panose="020B0604020202020204" pitchFamily="34" charset="0"/>
                <a:ea typeface="+mn-ea"/>
                <a:cs typeface="Arial" panose="020B0604020202020204" pitchFamily="34" charset="0"/>
              </a:rPr>
              <a:t>BLUE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p:txBody>
      </p:sp>
    </p:spTree>
    <p:extLst>
      <p:ext uri="{BB962C8B-B14F-4D97-AF65-F5344CB8AC3E}">
        <p14:creationId xmlns:p14="http://schemas.microsoft.com/office/powerpoint/2010/main" val="42501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1AC869-8DD0-6800-9C95-A0FC08FF15D2}"/>
              </a:ext>
            </a:extLst>
          </p:cNvPr>
          <p:cNvSpPr>
            <a:spLocks noGrp="1"/>
          </p:cNvSpPr>
          <p:nvPr>
            <p:ph type="body" idx="1"/>
          </p:nvPr>
        </p:nvSpPr>
        <p:spPr/>
        <p:txBody>
          <a:bodyPr/>
          <a:lstStyle/>
          <a:p>
            <a:r>
              <a:rPr lang="fr-CA" sz="6000" dirty="0">
                <a:latin typeface="Arial"/>
                <a:cs typeface="Arial"/>
              </a:rPr>
              <a:t>The American </a:t>
            </a:r>
            <a:r>
              <a:rPr lang="fr-CA" sz="6000" dirty="0" err="1">
                <a:latin typeface="Arial"/>
                <a:cs typeface="Arial"/>
              </a:rPr>
              <a:t>Revolution</a:t>
            </a:r>
            <a:endParaRPr lang="fr-CA" dirty="0"/>
          </a:p>
        </p:txBody>
      </p:sp>
      <p:pic>
        <p:nvPicPr>
          <p:cNvPr id="5" name="Espace réservé pour une image  4" descr="Feu avec un remplissage uni">
            <a:extLst>
              <a:ext uri="{FF2B5EF4-FFF2-40B4-BE49-F238E27FC236}">
                <a16:creationId xmlns:a16="http://schemas.microsoft.com/office/drawing/2014/main" id="{522B3402-DBC8-6404-8796-A2454023DB80}"/>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a:xfrm>
            <a:off x="6697472" y="1416462"/>
            <a:ext cx="4023360" cy="4023360"/>
          </a:xfrm>
        </p:spPr>
      </p:pic>
    </p:spTree>
    <p:extLst>
      <p:ext uri="{BB962C8B-B14F-4D97-AF65-F5344CB8AC3E}">
        <p14:creationId xmlns:p14="http://schemas.microsoft.com/office/powerpoint/2010/main" val="32906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91">
            <a:extLst>
              <a:ext uri="{FF2B5EF4-FFF2-40B4-BE49-F238E27FC236}">
                <a16:creationId xmlns:a16="http://schemas.microsoft.com/office/drawing/2014/main" id="{62C4F9EA-7089-666C-B084-8EDCE2771D62}"/>
              </a:ext>
            </a:extLst>
          </p:cNvPr>
          <p:cNvPicPr>
            <a:picLocks noChangeAspect="1"/>
          </p:cNvPicPr>
          <p:nvPr>
            <p:custDataLst>
              <p:tags r:id="rId1"/>
            </p:custDataLst>
          </p:nvPr>
        </p:nvPicPr>
        <p:blipFill>
          <a:blip r:embed="rId16"/>
          <a:stretch>
            <a:fillRect/>
          </a:stretch>
        </p:blipFill>
        <p:spPr>
          <a:xfrm>
            <a:off x="303920" y="566965"/>
            <a:ext cx="1281993" cy="641809"/>
          </a:xfrm>
          <a:prstGeom prst="rect">
            <a:avLst/>
          </a:prstGeom>
        </p:spPr>
      </p:pic>
      <p:sp>
        <p:nvSpPr>
          <p:cNvPr id="2" name="Rectangle à coins arrondis 3">
            <a:extLst>
              <a:ext uri="{FF2B5EF4-FFF2-40B4-BE49-F238E27FC236}">
                <a16:creationId xmlns:a16="http://schemas.microsoft.com/office/drawing/2014/main" id="{40DCCC1D-5451-14B4-03FC-6CF22AB591E4}"/>
              </a:ext>
            </a:extLst>
          </p:cNvPr>
          <p:cNvSpPr/>
          <p:nvPr>
            <p:custDataLst>
              <p:tags r:id="rId2"/>
            </p:custDataLst>
          </p:nvPr>
        </p:nvSpPr>
        <p:spPr>
          <a:xfrm>
            <a:off x="2044628" y="2344873"/>
            <a:ext cx="2328863" cy="3128963"/>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13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the </a:t>
            </a:r>
            <a:r>
              <a:rPr kumimoji="0" lang="fr-CA" sz="1200" b="1"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ORANGE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40FE7EB0-C4B6-0BE3-BE55-A3C1D2AAE5A4}"/>
              </a:ext>
            </a:extLst>
          </p:cNvPr>
          <p:cNvSpPr txBox="1"/>
          <p:nvPr>
            <p:custDataLst>
              <p:tags r:id="rId3"/>
            </p:custDataLst>
          </p:nvPr>
        </p:nvSpPr>
        <p:spPr>
          <a:xfrm>
            <a:off x="4279019" y="5758166"/>
            <a:ext cx="232886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Total</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25 </a:t>
            </a:r>
            <a:r>
              <a:rPr kumimoji="0" lang="fr-CA" sz="15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5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5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p>
        </p:txBody>
      </p:sp>
      <p:sp>
        <p:nvSpPr>
          <p:cNvPr id="93" name="ZoneTexte 92">
            <a:extLst>
              <a:ext uri="{FF2B5EF4-FFF2-40B4-BE49-F238E27FC236}">
                <a16:creationId xmlns:a16="http://schemas.microsoft.com/office/drawing/2014/main" id="{B71566B1-8E3E-E79C-2E04-9546049AD4C9}"/>
              </a:ext>
            </a:extLst>
          </p:cNvPr>
          <p:cNvSpPr txBox="1"/>
          <p:nvPr>
            <p:custDataLst>
              <p:tags r:id="rId4"/>
            </p:custDataLst>
          </p:nvPr>
        </p:nvSpPr>
        <p:spPr>
          <a:xfrm>
            <a:off x="2283595" y="2549489"/>
            <a:ext cx="1798441"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Winning</a:t>
            </a:r>
            <a: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Party </a:t>
            </a:r>
            <a:b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endPar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grpSp>
        <p:nvGrpSpPr>
          <p:cNvPr id="94" name="Groupe 93">
            <a:extLst>
              <a:ext uri="{FF2B5EF4-FFF2-40B4-BE49-F238E27FC236}">
                <a16:creationId xmlns:a16="http://schemas.microsoft.com/office/drawing/2014/main" id="{5DF5339A-649F-49A1-B78A-EF94DB86ACE1}"/>
              </a:ext>
            </a:extLst>
          </p:cNvPr>
          <p:cNvGrpSpPr/>
          <p:nvPr>
            <p:custDataLst>
              <p:tags r:id="rId5"/>
            </p:custDataLst>
          </p:nvPr>
        </p:nvGrpSpPr>
        <p:grpSpPr>
          <a:xfrm>
            <a:off x="2304815" y="3354933"/>
            <a:ext cx="1822384" cy="824737"/>
            <a:chOff x="2071202" y="2231612"/>
            <a:chExt cx="2429845" cy="1099649"/>
          </a:xfrm>
        </p:grpSpPr>
        <p:grpSp>
          <p:nvGrpSpPr>
            <p:cNvPr id="95" name="Groupe 94">
              <a:extLst>
                <a:ext uri="{FF2B5EF4-FFF2-40B4-BE49-F238E27FC236}">
                  <a16:creationId xmlns:a16="http://schemas.microsoft.com/office/drawing/2014/main" id="{D2FA57A3-35BB-55F9-8A9B-8210DBC59C0C}"/>
                </a:ext>
              </a:extLst>
            </p:cNvPr>
            <p:cNvGrpSpPr/>
            <p:nvPr/>
          </p:nvGrpSpPr>
          <p:grpSpPr>
            <a:xfrm>
              <a:off x="2071202" y="2231612"/>
              <a:ext cx="303377" cy="476249"/>
              <a:chOff x="2119312" y="2059371"/>
              <a:chExt cx="381000" cy="598103"/>
            </a:xfrm>
            <a:solidFill>
              <a:srgbClr val="F6891F"/>
            </a:solidFill>
          </p:grpSpPr>
          <p:sp>
            <p:nvSpPr>
              <p:cNvPr id="123" name="Ellipse 122">
                <a:extLst>
                  <a:ext uri="{FF2B5EF4-FFF2-40B4-BE49-F238E27FC236}">
                    <a16:creationId xmlns:a16="http://schemas.microsoft.com/office/drawing/2014/main" id="{BE567B23-BE1D-55B6-2EC9-F6F5A5183104}"/>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4" name="Organigramme : Délai 123">
                <a:extLst>
                  <a:ext uri="{FF2B5EF4-FFF2-40B4-BE49-F238E27FC236}">
                    <a16:creationId xmlns:a16="http://schemas.microsoft.com/office/drawing/2014/main" id="{3152B32E-8688-5349-7A3C-5DB847D3B4B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6" name="Groupe 95">
              <a:extLst>
                <a:ext uri="{FF2B5EF4-FFF2-40B4-BE49-F238E27FC236}">
                  <a16:creationId xmlns:a16="http://schemas.microsoft.com/office/drawing/2014/main" id="{BD490E98-4515-2847-43A7-06C09036FCD0}"/>
                </a:ext>
              </a:extLst>
            </p:cNvPr>
            <p:cNvGrpSpPr/>
            <p:nvPr/>
          </p:nvGrpSpPr>
          <p:grpSpPr>
            <a:xfrm>
              <a:off x="4197670" y="2231613"/>
              <a:ext cx="303377" cy="476249"/>
              <a:chOff x="2119312" y="2059371"/>
              <a:chExt cx="381000" cy="598103"/>
            </a:xfrm>
            <a:solidFill>
              <a:srgbClr val="F6891F"/>
            </a:solidFill>
          </p:grpSpPr>
          <p:sp>
            <p:nvSpPr>
              <p:cNvPr id="121" name="Ellipse 120">
                <a:extLst>
                  <a:ext uri="{FF2B5EF4-FFF2-40B4-BE49-F238E27FC236}">
                    <a16:creationId xmlns:a16="http://schemas.microsoft.com/office/drawing/2014/main" id="{4EC0664B-2211-D193-530C-A95A5B4298C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Organigramme : Délai 121">
                <a:extLst>
                  <a:ext uri="{FF2B5EF4-FFF2-40B4-BE49-F238E27FC236}">
                    <a16:creationId xmlns:a16="http://schemas.microsoft.com/office/drawing/2014/main" id="{20F9EB93-64F8-EC2B-911E-C3C43C0F69F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7" name="Groupe 96">
              <a:extLst>
                <a:ext uri="{FF2B5EF4-FFF2-40B4-BE49-F238E27FC236}">
                  <a16:creationId xmlns:a16="http://schemas.microsoft.com/office/drawing/2014/main" id="{174A3C16-64F4-0A0F-B6CD-E20EFFE9DA14}"/>
                </a:ext>
              </a:extLst>
            </p:cNvPr>
            <p:cNvGrpSpPr/>
            <p:nvPr/>
          </p:nvGrpSpPr>
          <p:grpSpPr>
            <a:xfrm>
              <a:off x="2614952" y="2231613"/>
              <a:ext cx="303377" cy="476249"/>
              <a:chOff x="2119312" y="2059371"/>
              <a:chExt cx="381000" cy="598103"/>
            </a:xfrm>
            <a:solidFill>
              <a:srgbClr val="F6891F"/>
            </a:solidFill>
          </p:grpSpPr>
          <p:sp>
            <p:nvSpPr>
              <p:cNvPr id="119" name="Ellipse 118">
                <a:extLst>
                  <a:ext uri="{FF2B5EF4-FFF2-40B4-BE49-F238E27FC236}">
                    <a16:creationId xmlns:a16="http://schemas.microsoft.com/office/drawing/2014/main" id="{54ADEADB-5DDF-3D3F-BAFC-C0952A4FAC6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0" name="Organigramme : Délai 119">
                <a:extLst>
                  <a:ext uri="{FF2B5EF4-FFF2-40B4-BE49-F238E27FC236}">
                    <a16:creationId xmlns:a16="http://schemas.microsoft.com/office/drawing/2014/main" id="{A283553B-B54C-C6C2-3585-E35A7E65E33A}"/>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8" name="Groupe 97">
              <a:extLst>
                <a:ext uri="{FF2B5EF4-FFF2-40B4-BE49-F238E27FC236}">
                  <a16:creationId xmlns:a16="http://schemas.microsoft.com/office/drawing/2014/main" id="{BBE351CD-7F6D-B854-4990-19EB55ABF1D6}"/>
                </a:ext>
              </a:extLst>
            </p:cNvPr>
            <p:cNvGrpSpPr/>
            <p:nvPr/>
          </p:nvGrpSpPr>
          <p:grpSpPr>
            <a:xfrm>
              <a:off x="3156041" y="2231613"/>
              <a:ext cx="303377" cy="476249"/>
              <a:chOff x="2119312" y="2059371"/>
              <a:chExt cx="381000" cy="598103"/>
            </a:xfrm>
            <a:solidFill>
              <a:srgbClr val="F6891F"/>
            </a:solidFill>
          </p:grpSpPr>
          <p:sp>
            <p:nvSpPr>
              <p:cNvPr id="117" name="Ellipse 116">
                <a:extLst>
                  <a:ext uri="{FF2B5EF4-FFF2-40B4-BE49-F238E27FC236}">
                    <a16:creationId xmlns:a16="http://schemas.microsoft.com/office/drawing/2014/main" id="{DC652AB8-790A-3A7B-1952-1982A7663A5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8" name="Organigramme : Délai 117">
                <a:extLst>
                  <a:ext uri="{FF2B5EF4-FFF2-40B4-BE49-F238E27FC236}">
                    <a16:creationId xmlns:a16="http://schemas.microsoft.com/office/drawing/2014/main" id="{CBA9F540-7528-E6D1-4900-3148646D1CB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9" name="Groupe 98">
              <a:extLst>
                <a:ext uri="{FF2B5EF4-FFF2-40B4-BE49-F238E27FC236}">
                  <a16:creationId xmlns:a16="http://schemas.microsoft.com/office/drawing/2014/main" id="{EB26F28D-B030-E917-84D9-68A328266C68}"/>
                </a:ext>
              </a:extLst>
            </p:cNvPr>
            <p:cNvGrpSpPr/>
            <p:nvPr/>
          </p:nvGrpSpPr>
          <p:grpSpPr>
            <a:xfrm>
              <a:off x="3659924" y="2231612"/>
              <a:ext cx="303377" cy="476249"/>
              <a:chOff x="2119312" y="2059371"/>
              <a:chExt cx="381000" cy="598103"/>
            </a:xfrm>
            <a:solidFill>
              <a:srgbClr val="F6891F"/>
            </a:solidFill>
          </p:grpSpPr>
          <p:sp>
            <p:nvSpPr>
              <p:cNvPr id="115" name="Ellipse 114">
                <a:extLst>
                  <a:ext uri="{FF2B5EF4-FFF2-40B4-BE49-F238E27FC236}">
                    <a16:creationId xmlns:a16="http://schemas.microsoft.com/office/drawing/2014/main" id="{563BDEC7-9D40-6F8C-60B4-44724F8D737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Organigramme : Délai 115">
                <a:extLst>
                  <a:ext uri="{FF2B5EF4-FFF2-40B4-BE49-F238E27FC236}">
                    <a16:creationId xmlns:a16="http://schemas.microsoft.com/office/drawing/2014/main" id="{C4918D00-AFF8-CFAB-1E8D-1B425C678D71}"/>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0" name="Groupe 99">
              <a:extLst>
                <a:ext uri="{FF2B5EF4-FFF2-40B4-BE49-F238E27FC236}">
                  <a16:creationId xmlns:a16="http://schemas.microsoft.com/office/drawing/2014/main" id="{E90ECB5B-221D-C64A-E792-57362359582B}"/>
                </a:ext>
              </a:extLst>
            </p:cNvPr>
            <p:cNvGrpSpPr/>
            <p:nvPr/>
          </p:nvGrpSpPr>
          <p:grpSpPr>
            <a:xfrm>
              <a:off x="2071202" y="2855011"/>
              <a:ext cx="303377" cy="476249"/>
              <a:chOff x="2119312" y="2059371"/>
              <a:chExt cx="381000" cy="598103"/>
            </a:xfrm>
            <a:solidFill>
              <a:srgbClr val="F6891F"/>
            </a:solidFill>
          </p:grpSpPr>
          <p:sp>
            <p:nvSpPr>
              <p:cNvPr id="113" name="Ellipse 112">
                <a:extLst>
                  <a:ext uri="{FF2B5EF4-FFF2-40B4-BE49-F238E27FC236}">
                    <a16:creationId xmlns:a16="http://schemas.microsoft.com/office/drawing/2014/main" id="{7A1E70CC-FD5B-42E3-FFDF-E500D918881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Organigramme : Délai 113">
                <a:extLst>
                  <a:ext uri="{FF2B5EF4-FFF2-40B4-BE49-F238E27FC236}">
                    <a16:creationId xmlns:a16="http://schemas.microsoft.com/office/drawing/2014/main" id="{2D866A08-BC9C-45C6-203C-148DFDAB9DE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1" name="Groupe 100">
              <a:extLst>
                <a:ext uri="{FF2B5EF4-FFF2-40B4-BE49-F238E27FC236}">
                  <a16:creationId xmlns:a16="http://schemas.microsoft.com/office/drawing/2014/main" id="{4E3AF0F3-EF9F-6C2E-7E84-CFA44AF26F17}"/>
                </a:ext>
              </a:extLst>
            </p:cNvPr>
            <p:cNvGrpSpPr/>
            <p:nvPr/>
          </p:nvGrpSpPr>
          <p:grpSpPr>
            <a:xfrm>
              <a:off x="4197670" y="2855012"/>
              <a:ext cx="303377" cy="476249"/>
              <a:chOff x="2119312" y="2059371"/>
              <a:chExt cx="381000" cy="598103"/>
            </a:xfrm>
            <a:solidFill>
              <a:srgbClr val="F6891F"/>
            </a:solidFill>
          </p:grpSpPr>
          <p:sp>
            <p:nvSpPr>
              <p:cNvPr id="111" name="Ellipse 110">
                <a:extLst>
                  <a:ext uri="{FF2B5EF4-FFF2-40B4-BE49-F238E27FC236}">
                    <a16:creationId xmlns:a16="http://schemas.microsoft.com/office/drawing/2014/main" id="{84C54042-B27D-1B34-0212-22B8B7835100}"/>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Organigramme : Délai 111">
                <a:extLst>
                  <a:ext uri="{FF2B5EF4-FFF2-40B4-BE49-F238E27FC236}">
                    <a16:creationId xmlns:a16="http://schemas.microsoft.com/office/drawing/2014/main" id="{627996A5-7A6D-BAFB-0269-F8E19B1E795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2" name="Groupe 101">
              <a:extLst>
                <a:ext uri="{FF2B5EF4-FFF2-40B4-BE49-F238E27FC236}">
                  <a16:creationId xmlns:a16="http://schemas.microsoft.com/office/drawing/2014/main" id="{CDCEDA80-9A8A-56B0-B89B-13E2DF5A0A87}"/>
                </a:ext>
              </a:extLst>
            </p:cNvPr>
            <p:cNvGrpSpPr/>
            <p:nvPr/>
          </p:nvGrpSpPr>
          <p:grpSpPr>
            <a:xfrm>
              <a:off x="2614952" y="2855012"/>
              <a:ext cx="303377" cy="476249"/>
              <a:chOff x="2119312" y="2059371"/>
              <a:chExt cx="381000" cy="598103"/>
            </a:xfrm>
            <a:solidFill>
              <a:srgbClr val="F6891F"/>
            </a:solidFill>
          </p:grpSpPr>
          <p:sp>
            <p:nvSpPr>
              <p:cNvPr id="109" name="Ellipse 108">
                <a:extLst>
                  <a:ext uri="{FF2B5EF4-FFF2-40B4-BE49-F238E27FC236}">
                    <a16:creationId xmlns:a16="http://schemas.microsoft.com/office/drawing/2014/main" id="{4DC625E4-D869-28DE-440C-D75AEC001B4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Organigramme : Délai 109">
                <a:extLst>
                  <a:ext uri="{FF2B5EF4-FFF2-40B4-BE49-F238E27FC236}">
                    <a16:creationId xmlns:a16="http://schemas.microsoft.com/office/drawing/2014/main" id="{C43E50FD-8DDB-4277-191D-095DF4912423}"/>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3" name="Groupe 102">
              <a:extLst>
                <a:ext uri="{FF2B5EF4-FFF2-40B4-BE49-F238E27FC236}">
                  <a16:creationId xmlns:a16="http://schemas.microsoft.com/office/drawing/2014/main" id="{6F243802-4286-5CA4-29DC-ECE0EED69FDC}"/>
                </a:ext>
              </a:extLst>
            </p:cNvPr>
            <p:cNvGrpSpPr/>
            <p:nvPr/>
          </p:nvGrpSpPr>
          <p:grpSpPr>
            <a:xfrm>
              <a:off x="3156041" y="2855012"/>
              <a:ext cx="303377" cy="476249"/>
              <a:chOff x="2119312" y="2059371"/>
              <a:chExt cx="381000" cy="598103"/>
            </a:xfrm>
            <a:solidFill>
              <a:srgbClr val="F6891F"/>
            </a:solidFill>
          </p:grpSpPr>
          <p:sp>
            <p:nvSpPr>
              <p:cNvPr id="107" name="Ellipse 106">
                <a:extLst>
                  <a:ext uri="{FF2B5EF4-FFF2-40B4-BE49-F238E27FC236}">
                    <a16:creationId xmlns:a16="http://schemas.microsoft.com/office/drawing/2014/main" id="{E1E3DA35-5C51-8880-FD3B-9C2F4FC1C9E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rganigramme : Délai 107">
                <a:extLst>
                  <a:ext uri="{FF2B5EF4-FFF2-40B4-BE49-F238E27FC236}">
                    <a16:creationId xmlns:a16="http://schemas.microsoft.com/office/drawing/2014/main" id="{ABC68141-0249-7100-0FEA-A008CA9C34C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4" name="Groupe 103">
              <a:extLst>
                <a:ext uri="{FF2B5EF4-FFF2-40B4-BE49-F238E27FC236}">
                  <a16:creationId xmlns:a16="http://schemas.microsoft.com/office/drawing/2014/main" id="{EB4B6A1C-9D22-010C-354E-D6A9C4A5A12C}"/>
                </a:ext>
              </a:extLst>
            </p:cNvPr>
            <p:cNvGrpSpPr/>
            <p:nvPr/>
          </p:nvGrpSpPr>
          <p:grpSpPr>
            <a:xfrm>
              <a:off x="3659924" y="2855011"/>
              <a:ext cx="303377" cy="476249"/>
              <a:chOff x="2119312" y="2059371"/>
              <a:chExt cx="381000" cy="598103"/>
            </a:xfrm>
            <a:solidFill>
              <a:srgbClr val="F6891F"/>
            </a:solidFill>
          </p:grpSpPr>
          <p:sp>
            <p:nvSpPr>
              <p:cNvPr id="105" name="Ellipse 104">
                <a:extLst>
                  <a:ext uri="{FF2B5EF4-FFF2-40B4-BE49-F238E27FC236}">
                    <a16:creationId xmlns:a16="http://schemas.microsoft.com/office/drawing/2014/main" id="{BD3DDA2C-F42E-0273-0D1E-9B6C5BAC7E98}"/>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Organigramme : Délai 105">
                <a:extLst>
                  <a:ext uri="{FF2B5EF4-FFF2-40B4-BE49-F238E27FC236}">
                    <a16:creationId xmlns:a16="http://schemas.microsoft.com/office/drawing/2014/main" id="{47017D92-CF90-F59C-0503-6D49554ADD6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25" name="Rectangle à coins arrondis 7">
            <a:extLst>
              <a:ext uri="{FF2B5EF4-FFF2-40B4-BE49-F238E27FC236}">
                <a16:creationId xmlns:a16="http://schemas.microsoft.com/office/drawing/2014/main" id="{6603A52B-B57A-E1B9-C669-C397886A6200}"/>
              </a:ext>
            </a:extLst>
          </p:cNvPr>
          <p:cNvSpPr/>
          <p:nvPr>
            <p:custDataLst>
              <p:tags r:id="rId6"/>
            </p:custDataLst>
          </p:nvPr>
        </p:nvSpPr>
        <p:spPr>
          <a:xfrm>
            <a:off x="5893788" y="2344873"/>
            <a:ext cx="4429508" cy="3158743"/>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ZoneTexte 125">
            <a:extLst>
              <a:ext uri="{FF2B5EF4-FFF2-40B4-BE49-F238E27FC236}">
                <a16:creationId xmlns:a16="http://schemas.microsoft.com/office/drawing/2014/main" id="{BC022B03-E9D7-3A61-7DDB-BF5A9B2DC9EF}"/>
              </a:ext>
            </a:extLst>
          </p:cNvPr>
          <p:cNvSpPr txBox="1"/>
          <p:nvPr>
            <p:custDataLst>
              <p:tags r:id="rId7"/>
            </p:custDataLst>
          </p:nvPr>
        </p:nvSpPr>
        <p:spPr>
          <a:xfrm>
            <a:off x="7431555" y="2549488"/>
            <a:ext cx="1774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Losing</a:t>
            </a:r>
            <a:r>
              <a:rPr kumimoji="0" lang="fr-CA" sz="18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Parties</a:t>
            </a:r>
          </a:p>
        </p:txBody>
      </p:sp>
      <p:grpSp>
        <p:nvGrpSpPr>
          <p:cNvPr id="127" name="Groupe 126">
            <a:extLst>
              <a:ext uri="{FF2B5EF4-FFF2-40B4-BE49-F238E27FC236}">
                <a16:creationId xmlns:a16="http://schemas.microsoft.com/office/drawing/2014/main" id="{467DBE42-C0CB-A6EE-717A-8BC111179464}"/>
              </a:ext>
            </a:extLst>
          </p:cNvPr>
          <p:cNvGrpSpPr/>
          <p:nvPr>
            <p:custDataLst>
              <p:tags r:id="rId8"/>
            </p:custDataLst>
          </p:nvPr>
        </p:nvGrpSpPr>
        <p:grpSpPr>
          <a:xfrm>
            <a:off x="6306805" y="3359324"/>
            <a:ext cx="1425543" cy="839546"/>
            <a:chOff x="5993116" y="2047876"/>
            <a:chExt cx="1900724" cy="1119395"/>
          </a:xfrm>
        </p:grpSpPr>
        <p:grpSp>
          <p:nvGrpSpPr>
            <p:cNvPr id="128" name="Groupe 127">
              <a:extLst>
                <a:ext uri="{FF2B5EF4-FFF2-40B4-BE49-F238E27FC236}">
                  <a16:creationId xmlns:a16="http://schemas.microsoft.com/office/drawing/2014/main" id="{E40A6792-C6B3-53C4-D37C-DD0496E7C46A}"/>
                </a:ext>
              </a:extLst>
            </p:cNvPr>
            <p:cNvGrpSpPr/>
            <p:nvPr/>
          </p:nvGrpSpPr>
          <p:grpSpPr>
            <a:xfrm>
              <a:off x="6001741" y="2047876"/>
              <a:ext cx="303377" cy="476249"/>
              <a:chOff x="2119312" y="2059371"/>
              <a:chExt cx="381000" cy="598103"/>
            </a:xfrm>
            <a:solidFill>
              <a:srgbClr val="00A9CE"/>
            </a:solidFill>
          </p:grpSpPr>
          <p:sp>
            <p:nvSpPr>
              <p:cNvPr id="150" name="Ellipse 149">
                <a:extLst>
                  <a:ext uri="{FF2B5EF4-FFF2-40B4-BE49-F238E27FC236}">
                    <a16:creationId xmlns:a16="http://schemas.microsoft.com/office/drawing/2014/main" id="{DB126921-3689-5392-EED5-6F94E7E1C9F7}"/>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1" name="Organigramme : Délai 150">
                <a:extLst>
                  <a:ext uri="{FF2B5EF4-FFF2-40B4-BE49-F238E27FC236}">
                    <a16:creationId xmlns:a16="http://schemas.microsoft.com/office/drawing/2014/main" id="{5A57D8AC-C8DD-6A88-0195-93EA796A784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9" name="Groupe 128">
              <a:extLst>
                <a:ext uri="{FF2B5EF4-FFF2-40B4-BE49-F238E27FC236}">
                  <a16:creationId xmlns:a16="http://schemas.microsoft.com/office/drawing/2014/main" id="{812A8D61-9252-0690-5D9C-AA8B4B446521}"/>
                </a:ext>
              </a:extLst>
            </p:cNvPr>
            <p:cNvGrpSpPr/>
            <p:nvPr/>
          </p:nvGrpSpPr>
          <p:grpSpPr>
            <a:xfrm>
              <a:off x="5993116" y="2677436"/>
              <a:ext cx="303377" cy="476249"/>
              <a:chOff x="2119312" y="2059371"/>
              <a:chExt cx="381000" cy="598103"/>
            </a:xfrm>
            <a:solidFill>
              <a:srgbClr val="00A9CE"/>
            </a:solidFill>
          </p:grpSpPr>
          <p:sp>
            <p:nvSpPr>
              <p:cNvPr id="148" name="Ellipse 147">
                <a:extLst>
                  <a:ext uri="{FF2B5EF4-FFF2-40B4-BE49-F238E27FC236}">
                    <a16:creationId xmlns:a16="http://schemas.microsoft.com/office/drawing/2014/main" id="{BB1BDC35-12B1-14BF-9005-192B5B0905B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Organigramme : Délai 148">
                <a:extLst>
                  <a:ext uri="{FF2B5EF4-FFF2-40B4-BE49-F238E27FC236}">
                    <a16:creationId xmlns:a16="http://schemas.microsoft.com/office/drawing/2014/main" id="{4D7AF4C2-4EA5-3788-21A8-33B0F15B7840}"/>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0" name="Groupe 129">
              <a:extLst>
                <a:ext uri="{FF2B5EF4-FFF2-40B4-BE49-F238E27FC236}">
                  <a16:creationId xmlns:a16="http://schemas.microsoft.com/office/drawing/2014/main" id="{561EC5A5-19C7-9C88-7D4D-6E9A3FE12C5C}"/>
                </a:ext>
              </a:extLst>
            </p:cNvPr>
            <p:cNvGrpSpPr/>
            <p:nvPr/>
          </p:nvGrpSpPr>
          <p:grpSpPr>
            <a:xfrm>
              <a:off x="6545491" y="2047877"/>
              <a:ext cx="303377" cy="476249"/>
              <a:chOff x="2119312" y="2059371"/>
              <a:chExt cx="381000" cy="598103"/>
            </a:xfrm>
            <a:solidFill>
              <a:srgbClr val="00A9CE"/>
            </a:solidFill>
          </p:grpSpPr>
          <p:sp>
            <p:nvSpPr>
              <p:cNvPr id="146" name="Ellipse 145">
                <a:extLst>
                  <a:ext uri="{FF2B5EF4-FFF2-40B4-BE49-F238E27FC236}">
                    <a16:creationId xmlns:a16="http://schemas.microsoft.com/office/drawing/2014/main" id="{9C80BB85-6250-7B03-6994-14391C34E368}"/>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7" name="Organigramme : Délai 146">
                <a:extLst>
                  <a:ext uri="{FF2B5EF4-FFF2-40B4-BE49-F238E27FC236}">
                    <a16:creationId xmlns:a16="http://schemas.microsoft.com/office/drawing/2014/main" id="{253280A0-AC9F-EB6C-7719-27BC13E9FF0A}"/>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1" name="Groupe 130">
              <a:extLst>
                <a:ext uri="{FF2B5EF4-FFF2-40B4-BE49-F238E27FC236}">
                  <a16:creationId xmlns:a16="http://schemas.microsoft.com/office/drawing/2014/main" id="{78158854-4572-69A2-7CAA-B07A450FAD7C}"/>
                </a:ext>
              </a:extLst>
            </p:cNvPr>
            <p:cNvGrpSpPr/>
            <p:nvPr/>
          </p:nvGrpSpPr>
          <p:grpSpPr>
            <a:xfrm>
              <a:off x="7086580" y="2047877"/>
              <a:ext cx="303377" cy="476249"/>
              <a:chOff x="2119312" y="2059371"/>
              <a:chExt cx="381000" cy="598103"/>
            </a:xfrm>
            <a:solidFill>
              <a:srgbClr val="00A9CE"/>
            </a:solidFill>
          </p:grpSpPr>
          <p:sp>
            <p:nvSpPr>
              <p:cNvPr id="144" name="Ellipse 143">
                <a:extLst>
                  <a:ext uri="{FF2B5EF4-FFF2-40B4-BE49-F238E27FC236}">
                    <a16:creationId xmlns:a16="http://schemas.microsoft.com/office/drawing/2014/main" id="{F316173E-2681-64E1-184D-E1DFAC4DF0D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5" name="Organigramme : Délai 144">
                <a:extLst>
                  <a:ext uri="{FF2B5EF4-FFF2-40B4-BE49-F238E27FC236}">
                    <a16:creationId xmlns:a16="http://schemas.microsoft.com/office/drawing/2014/main" id="{8CE33D4A-817D-24B4-D39C-16A4497783D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2" name="Groupe 131">
              <a:extLst>
                <a:ext uri="{FF2B5EF4-FFF2-40B4-BE49-F238E27FC236}">
                  <a16:creationId xmlns:a16="http://schemas.microsoft.com/office/drawing/2014/main" id="{C4B5D9EB-47DB-E25A-C08B-750FAEA66B4F}"/>
                </a:ext>
              </a:extLst>
            </p:cNvPr>
            <p:cNvGrpSpPr/>
            <p:nvPr/>
          </p:nvGrpSpPr>
          <p:grpSpPr>
            <a:xfrm>
              <a:off x="7590463" y="2047876"/>
              <a:ext cx="303377" cy="476249"/>
              <a:chOff x="2119312" y="2059371"/>
              <a:chExt cx="381000" cy="598103"/>
            </a:xfrm>
            <a:solidFill>
              <a:srgbClr val="00A9CE"/>
            </a:solidFill>
          </p:grpSpPr>
          <p:sp>
            <p:nvSpPr>
              <p:cNvPr id="142" name="Ellipse 141">
                <a:extLst>
                  <a:ext uri="{FF2B5EF4-FFF2-40B4-BE49-F238E27FC236}">
                    <a16:creationId xmlns:a16="http://schemas.microsoft.com/office/drawing/2014/main" id="{0EF12C00-4D62-FF1E-35DB-E3A82340DC11}"/>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3" name="Organigramme : Délai 142">
                <a:extLst>
                  <a:ext uri="{FF2B5EF4-FFF2-40B4-BE49-F238E27FC236}">
                    <a16:creationId xmlns:a16="http://schemas.microsoft.com/office/drawing/2014/main" id="{03EB803C-48B5-1814-6C75-B820E4879F1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3" name="Groupe 132">
              <a:extLst>
                <a:ext uri="{FF2B5EF4-FFF2-40B4-BE49-F238E27FC236}">
                  <a16:creationId xmlns:a16="http://schemas.microsoft.com/office/drawing/2014/main" id="{EF5376FA-E640-322E-9F27-DA39C50AE005}"/>
                </a:ext>
              </a:extLst>
            </p:cNvPr>
            <p:cNvGrpSpPr/>
            <p:nvPr/>
          </p:nvGrpSpPr>
          <p:grpSpPr>
            <a:xfrm>
              <a:off x="6545491" y="2691022"/>
              <a:ext cx="303377" cy="476249"/>
              <a:chOff x="2119312" y="2059371"/>
              <a:chExt cx="381000" cy="598103"/>
            </a:xfrm>
            <a:solidFill>
              <a:srgbClr val="00A9CE"/>
            </a:solidFill>
          </p:grpSpPr>
          <p:sp>
            <p:nvSpPr>
              <p:cNvPr id="140" name="Ellipse 139">
                <a:extLst>
                  <a:ext uri="{FF2B5EF4-FFF2-40B4-BE49-F238E27FC236}">
                    <a16:creationId xmlns:a16="http://schemas.microsoft.com/office/drawing/2014/main" id="{69DD4A50-2DDA-C65C-C5F6-1088BA2E2DC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1" name="Organigramme : Délai 140">
                <a:extLst>
                  <a:ext uri="{FF2B5EF4-FFF2-40B4-BE49-F238E27FC236}">
                    <a16:creationId xmlns:a16="http://schemas.microsoft.com/office/drawing/2014/main" id="{224A1997-344E-C37B-362D-8E593253650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4" name="Groupe 133">
              <a:extLst>
                <a:ext uri="{FF2B5EF4-FFF2-40B4-BE49-F238E27FC236}">
                  <a16:creationId xmlns:a16="http://schemas.microsoft.com/office/drawing/2014/main" id="{415ADAE7-3429-0EF4-1613-57E8D83D4150}"/>
                </a:ext>
              </a:extLst>
            </p:cNvPr>
            <p:cNvGrpSpPr/>
            <p:nvPr/>
          </p:nvGrpSpPr>
          <p:grpSpPr>
            <a:xfrm>
              <a:off x="7086580" y="2691022"/>
              <a:ext cx="303377" cy="476249"/>
              <a:chOff x="2119312" y="2059371"/>
              <a:chExt cx="381000" cy="598103"/>
            </a:xfrm>
            <a:solidFill>
              <a:srgbClr val="00A9CE"/>
            </a:solidFill>
          </p:grpSpPr>
          <p:sp>
            <p:nvSpPr>
              <p:cNvPr id="138" name="Ellipse 137">
                <a:extLst>
                  <a:ext uri="{FF2B5EF4-FFF2-40B4-BE49-F238E27FC236}">
                    <a16:creationId xmlns:a16="http://schemas.microsoft.com/office/drawing/2014/main" id="{1A364852-0986-C04E-E04B-A559BB8925F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9" name="Organigramme : Délai 138">
                <a:extLst>
                  <a:ext uri="{FF2B5EF4-FFF2-40B4-BE49-F238E27FC236}">
                    <a16:creationId xmlns:a16="http://schemas.microsoft.com/office/drawing/2014/main" id="{229CAF0F-6BB4-F8C3-6E48-73D5AC3B9E1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5" name="Groupe 134">
              <a:extLst>
                <a:ext uri="{FF2B5EF4-FFF2-40B4-BE49-F238E27FC236}">
                  <a16:creationId xmlns:a16="http://schemas.microsoft.com/office/drawing/2014/main" id="{CE7D2AFD-13D2-B9F9-0AE2-87CB64863E7D}"/>
                </a:ext>
              </a:extLst>
            </p:cNvPr>
            <p:cNvGrpSpPr/>
            <p:nvPr/>
          </p:nvGrpSpPr>
          <p:grpSpPr>
            <a:xfrm>
              <a:off x="7590463" y="2691021"/>
              <a:ext cx="303377" cy="476249"/>
              <a:chOff x="2119312" y="2059371"/>
              <a:chExt cx="381000" cy="598103"/>
            </a:xfrm>
            <a:solidFill>
              <a:srgbClr val="00A9CE"/>
            </a:solidFill>
          </p:grpSpPr>
          <p:sp>
            <p:nvSpPr>
              <p:cNvPr id="136" name="Ellipse 135">
                <a:extLst>
                  <a:ext uri="{FF2B5EF4-FFF2-40B4-BE49-F238E27FC236}">
                    <a16:creationId xmlns:a16="http://schemas.microsoft.com/office/drawing/2014/main" id="{8EB3B742-D531-B62F-8632-D8EF2D8DE7F9}"/>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Organigramme : Délai 136">
                <a:extLst>
                  <a:ext uri="{FF2B5EF4-FFF2-40B4-BE49-F238E27FC236}">
                    <a16:creationId xmlns:a16="http://schemas.microsoft.com/office/drawing/2014/main" id="{4FF7AE04-15BA-34EE-C04F-63525416897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52" name="Rectangle 151">
            <a:extLst>
              <a:ext uri="{FF2B5EF4-FFF2-40B4-BE49-F238E27FC236}">
                <a16:creationId xmlns:a16="http://schemas.microsoft.com/office/drawing/2014/main" id="{B72FBAA8-065E-AE7C-6E3C-4698DCA8E646}"/>
              </a:ext>
            </a:extLst>
          </p:cNvPr>
          <p:cNvSpPr/>
          <p:nvPr>
            <p:custDataLst>
              <p:tags r:id="rId9"/>
            </p:custDataLst>
          </p:nvPr>
        </p:nvSpPr>
        <p:spPr>
          <a:xfrm>
            <a:off x="4713869" y="4459367"/>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8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a:t>
            </a:r>
            <a:b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the</a:t>
            </a:r>
            <a:r>
              <a:rPr kumimoji="0" lang="fr-CA" sz="12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1" i="0" u="none" strike="noStrike" kern="1200" cap="none" spc="0" normalizeH="0" baseline="0" noProof="0" dirty="0">
                <a:ln>
                  <a:noFill/>
                </a:ln>
                <a:solidFill>
                  <a:srgbClr val="00A9CE"/>
                </a:solidFill>
                <a:effectLst/>
                <a:uLnTx/>
                <a:uFillTx/>
                <a:latin typeface="Arial" panose="020B0604020202020204" pitchFamily="34" charset="0"/>
                <a:ea typeface="+mn-ea"/>
                <a:cs typeface="Arial" panose="020B0604020202020204" pitchFamily="34" charset="0"/>
              </a:rPr>
              <a:t>BLUE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rgbClr val="00A9CE"/>
              </a:solidFill>
              <a:effectLst/>
              <a:uLnTx/>
              <a:uFillTx/>
              <a:latin typeface="Arial" panose="020B0604020202020204" pitchFamily="34" charset="0"/>
              <a:ea typeface="+mn-ea"/>
              <a:cs typeface="Arial" panose="020B0604020202020204" pitchFamily="34" charset="0"/>
            </a:endParaRPr>
          </a:p>
        </p:txBody>
      </p:sp>
      <p:sp>
        <p:nvSpPr>
          <p:cNvPr id="153" name="Rectangle 152">
            <a:extLst>
              <a:ext uri="{FF2B5EF4-FFF2-40B4-BE49-F238E27FC236}">
                <a16:creationId xmlns:a16="http://schemas.microsoft.com/office/drawing/2014/main" id="{69482136-9409-C7E4-D2B6-4D5F58235A3A}"/>
              </a:ext>
            </a:extLst>
          </p:cNvPr>
          <p:cNvSpPr/>
          <p:nvPr>
            <p:custDataLst>
              <p:tags r:id="rId10"/>
            </p:custDataLst>
          </p:nvPr>
        </p:nvSpPr>
        <p:spPr>
          <a:xfrm>
            <a:off x="6918527" y="4455444"/>
            <a:ext cx="4572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4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elected</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representatives</a:t>
            </a: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1200" b="1" i="0" u="none" strike="noStrike" kern="1200" cap="none" spc="0" normalizeH="0" baseline="0" noProof="0" dirty="0">
                <a:ln>
                  <a:noFill/>
                </a:ln>
                <a:solidFill>
                  <a:srgbClr val="C1C6C8"/>
                </a:solidFill>
                <a:effectLst/>
                <a:uLnTx/>
                <a:uFillTx/>
                <a:latin typeface="Arial" panose="020B0604020202020204" pitchFamily="34" charset="0"/>
                <a:ea typeface="+mn-ea"/>
                <a:cs typeface="Arial" panose="020B0604020202020204" pitchFamily="34" charset="0"/>
              </a:rPr>
              <a:t>GREY </a:t>
            </a:r>
            <a:r>
              <a:rPr kumimoji="0" lang="fr-CA" sz="12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party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rgbClr val="C1C6C8"/>
              </a:solidFill>
              <a:effectLst/>
              <a:uLnTx/>
              <a:uFillTx/>
              <a:latin typeface="Arial" panose="020B0604020202020204" pitchFamily="34" charset="0"/>
              <a:ea typeface="+mn-ea"/>
              <a:cs typeface="Arial" panose="020B0604020202020204" pitchFamily="34" charset="0"/>
            </a:endParaRPr>
          </a:p>
        </p:txBody>
      </p:sp>
      <p:grpSp>
        <p:nvGrpSpPr>
          <p:cNvPr id="154" name="Groupe 153">
            <a:extLst>
              <a:ext uri="{FF2B5EF4-FFF2-40B4-BE49-F238E27FC236}">
                <a16:creationId xmlns:a16="http://schemas.microsoft.com/office/drawing/2014/main" id="{F76215D1-9498-38BD-AF3C-E57BE61A26AD}"/>
              </a:ext>
            </a:extLst>
          </p:cNvPr>
          <p:cNvGrpSpPr/>
          <p:nvPr>
            <p:custDataLst>
              <p:tags r:id="rId11"/>
            </p:custDataLst>
          </p:nvPr>
        </p:nvGrpSpPr>
        <p:grpSpPr>
          <a:xfrm>
            <a:off x="8456314" y="3359323"/>
            <a:ext cx="1419074" cy="884352"/>
            <a:chOff x="8960074" y="2048232"/>
            <a:chExt cx="1892099" cy="1179136"/>
          </a:xfrm>
        </p:grpSpPr>
        <p:grpSp>
          <p:nvGrpSpPr>
            <p:cNvPr id="155" name="Groupe 154">
              <a:extLst>
                <a:ext uri="{FF2B5EF4-FFF2-40B4-BE49-F238E27FC236}">
                  <a16:creationId xmlns:a16="http://schemas.microsoft.com/office/drawing/2014/main" id="{3C4FFB3B-3EE8-9926-FEF1-9911021AC847}"/>
                </a:ext>
              </a:extLst>
            </p:cNvPr>
            <p:cNvGrpSpPr/>
            <p:nvPr/>
          </p:nvGrpSpPr>
          <p:grpSpPr>
            <a:xfrm>
              <a:off x="9806004" y="2707256"/>
              <a:ext cx="303377" cy="476249"/>
              <a:chOff x="2119312" y="2059371"/>
              <a:chExt cx="381000" cy="598103"/>
            </a:xfrm>
            <a:solidFill>
              <a:srgbClr val="C1C6C8"/>
            </a:solidFill>
          </p:grpSpPr>
          <p:sp>
            <p:nvSpPr>
              <p:cNvPr id="175" name="Ellipse 174">
                <a:extLst>
                  <a:ext uri="{FF2B5EF4-FFF2-40B4-BE49-F238E27FC236}">
                    <a16:creationId xmlns:a16="http://schemas.microsoft.com/office/drawing/2014/main" id="{48779827-7FAC-E33A-3B18-681E6CDCC1AF}"/>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Organigramme : Délai 175">
                <a:extLst>
                  <a:ext uri="{FF2B5EF4-FFF2-40B4-BE49-F238E27FC236}">
                    <a16:creationId xmlns:a16="http://schemas.microsoft.com/office/drawing/2014/main" id="{40A4742E-8EB7-5D2A-66AE-3B5CE72B62F6}"/>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6" name="Groupe 155">
              <a:extLst>
                <a:ext uri="{FF2B5EF4-FFF2-40B4-BE49-F238E27FC236}">
                  <a16:creationId xmlns:a16="http://schemas.microsoft.com/office/drawing/2014/main" id="{F6DC0A29-201E-5E4E-C684-0492DFB38270}"/>
                </a:ext>
              </a:extLst>
            </p:cNvPr>
            <p:cNvGrpSpPr/>
            <p:nvPr/>
          </p:nvGrpSpPr>
          <p:grpSpPr>
            <a:xfrm>
              <a:off x="8960074" y="2048232"/>
              <a:ext cx="1892099" cy="476250"/>
              <a:chOff x="8960074" y="2048232"/>
              <a:chExt cx="1892099" cy="476250"/>
            </a:xfrm>
          </p:grpSpPr>
          <p:grpSp>
            <p:nvGrpSpPr>
              <p:cNvPr id="163" name="Groupe 162">
                <a:extLst>
                  <a:ext uri="{FF2B5EF4-FFF2-40B4-BE49-F238E27FC236}">
                    <a16:creationId xmlns:a16="http://schemas.microsoft.com/office/drawing/2014/main" id="{CA520971-AD17-FE31-2038-742CDBF1E15F}"/>
                  </a:ext>
                </a:extLst>
              </p:cNvPr>
              <p:cNvGrpSpPr/>
              <p:nvPr/>
            </p:nvGrpSpPr>
            <p:grpSpPr>
              <a:xfrm>
                <a:off x="8960074" y="2048232"/>
                <a:ext cx="303377" cy="476249"/>
                <a:chOff x="2119312" y="2059371"/>
                <a:chExt cx="381000" cy="598103"/>
              </a:xfrm>
              <a:solidFill>
                <a:srgbClr val="C1C6C8"/>
              </a:solidFill>
            </p:grpSpPr>
            <p:sp>
              <p:nvSpPr>
                <p:cNvPr id="173" name="Ellipse 172">
                  <a:extLst>
                    <a:ext uri="{FF2B5EF4-FFF2-40B4-BE49-F238E27FC236}">
                      <a16:creationId xmlns:a16="http://schemas.microsoft.com/office/drawing/2014/main" id="{913E5465-29B5-ECB3-CD9D-92BD501E7E7C}"/>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4" name="Organigramme : Délai 173">
                  <a:extLst>
                    <a:ext uri="{FF2B5EF4-FFF2-40B4-BE49-F238E27FC236}">
                      <a16:creationId xmlns:a16="http://schemas.microsoft.com/office/drawing/2014/main" id="{CB65282D-BBE4-2E6F-2773-DA756F16DC69}"/>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4" name="Groupe 163">
                <a:extLst>
                  <a:ext uri="{FF2B5EF4-FFF2-40B4-BE49-F238E27FC236}">
                    <a16:creationId xmlns:a16="http://schemas.microsoft.com/office/drawing/2014/main" id="{0E7FF239-0719-DD4A-7855-1F177E4DC758}"/>
                  </a:ext>
                </a:extLst>
              </p:cNvPr>
              <p:cNvGrpSpPr/>
              <p:nvPr/>
            </p:nvGrpSpPr>
            <p:grpSpPr>
              <a:xfrm>
                <a:off x="9503824" y="2048233"/>
                <a:ext cx="303377" cy="476249"/>
                <a:chOff x="2119312" y="2059371"/>
                <a:chExt cx="381000" cy="598103"/>
              </a:xfrm>
              <a:solidFill>
                <a:srgbClr val="C1C6C8"/>
              </a:solidFill>
            </p:grpSpPr>
            <p:sp>
              <p:nvSpPr>
                <p:cNvPr id="171" name="Ellipse 170">
                  <a:extLst>
                    <a:ext uri="{FF2B5EF4-FFF2-40B4-BE49-F238E27FC236}">
                      <a16:creationId xmlns:a16="http://schemas.microsoft.com/office/drawing/2014/main" id="{80211D91-3AC2-563B-80F8-14ABBF5AB82A}"/>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2" name="Organigramme : Délai 171">
                  <a:extLst>
                    <a:ext uri="{FF2B5EF4-FFF2-40B4-BE49-F238E27FC236}">
                      <a16:creationId xmlns:a16="http://schemas.microsoft.com/office/drawing/2014/main" id="{C9A3FC12-A8E8-F7C4-2032-7CEFD24CBAD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5" name="Groupe 164">
                <a:extLst>
                  <a:ext uri="{FF2B5EF4-FFF2-40B4-BE49-F238E27FC236}">
                    <a16:creationId xmlns:a16="http://schemas.microsoft.com/office/drawing/2014/main" id="{F14AB15E-A78A-40C8-1F22-3820EA18E427}"/>
                  </a:ext>
                </a:extLst>
              </p:cNvPr>
              <p:cNvGrpSpPr/>
              <p:nvPr/>
            </p:nvGrpSpPr>
            <p:grpSpPr>
              <a:xfrm>
                <a:off x="10044913" y="2048233"/>
                <a:ext cx="303377" cy="476249"/>
                <a:chOff x="2119312" y="2059371"/>
                <a:chExt cx="381000" cy="598103"/>
              </a:xfrm>
              <a:solidFill>
                <a:srgbClr val="C1C6C8"/>
              </a:solidFill>
            </p:grpSpPr>
            <p:sp>
              <p:nvSpPr>
                <p:cNvPr id="169" name="Ellipse 168">
                  <a:extLst>
                    <a:ext uri="{FF2B5EF4-FFF2-40B4-BE49-F238E27FC236}">
                      <a16:creationId xmlns:a16="http://schemas.microsoft.com/office/drawing/2014/main" id="{8E94ACA2-D4FD-3CA3-18A8-1BA57A1D9C5B}"/>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0" name="Organigramme : Délai 169">
                  <a:extLst>
                    <a:ext uri="{FF2B5EF4-FFF2-40B4-BE49-F238E27FC236}">
                      <a16:creationId xmlns:a16="http://schemas.microsoft.com/office/drawing/2014/main" id="{D009F170-5C66-F1E1-0620-764C914C9B8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6" name="Groupe 165">
                <a:extLst>
                  <a:ext uri="{FF2B5EF4-FFF2-40B4-BE49-F238E27FC236}">
                    <a16:creationId xmlns:a16="http://schemas.microsoft.com/office/drawing/2014/main" id="{76B7CD9B-8C2C-CF68-46ED-79167A2439B7}"/>
                  </a:ext>
                </a:extLst>
              </p:cNvPr>
              <p:cNvGrpSpPr/>
              <p:nvPr/>
            </p:nvGrpSpPr>
            <p:grpSpPr>
              <a:xfrm>
                <a:off x="10548796" y="2048232"/>
                <a:ext cx="303377" cy="476249"/>
                <a:chOff x="2119312" y="2059371"/>
                <a:chExt cx="381000" cy="598103"/>
              </a:xfrm>
              <a:solidFill>
                <a:srgbClr val="C1C6C8"/>
              </a:solidFill>
            </p:grpSpPr>
            <p:sp>
              <p:nvSpPr>
                <p:cNvPr id="167" name="Ellipse 166">
                  <a:extLst>
                    <a:ext uri="{FF2B5EF4-FFF2-40B4-BE49-F238E27FC236}">
                      <a16:creationId xmlns:a16="http://schemas.microsoft.com/office/drawing/2014/main" id="{C6FFAD1A-90F2-5A2E-C01D-264B54987AF0}"/>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8" name="Organigramme : Délai 167">
                  <a:extLst>
                    <a:ext uri="{FF2B5EF4-FFF2-40B4-BE49-F238E27FC236}">
                      <a16:creationId xmlns:a16="http://schemas.microsoft.com/office/drawing/2014/main" id="{29B5D0C7-499D-1D9E-9D81-1BBDBA07A35D}"/>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57" name="Groupe 156">
              <a:extLst>
                <a:ext uri="{FF2B5EF4-FFF2-40B4-BE49-F238E27FC236}">
                  <a16:creationId xmlns:a16="http://schemas.microsoft.com/office/drawing/2014/main" id="{FECE462F-3D86-BEA2-7A21-2EC983E34ADE}"/>
                </a:ext>
              </a:extLst>
            </p:cNvPr>
            <p:cNvGrpSpPr/>
            <p:nvPr/>
          </p:nvGrpSpPr>
          <p:grpSpPr>
            <a:xfrm>
              <a:off x="10374355" y="2707256"/>
              <a:ext cx="303377" cy="476249"/>
              <a:chOff x="2119312" y="2059371"/>
              <a:chExt cx="381000" cy="598103"/>
            </a:xfrm>
            <a:solidFill>
              <a:srgbClr val="C1C6C8"/>
            </a:solidFill>
          </p:grpSpPr>
          <p:sp>
            <p:nvSpPr>
              <p:cNvPr id="161" name="Ellipse 160">
                <a:extLst>
                  <a:ext uri="{FF2B5EF4-FFF2-40B4-BE49-F238E27FC236}">
                    <a16:creationId xmlns:a16="http://schemas.microsoft.com/office/drawing/2014/main" id="{E6A7B452-D6EE-CAD4-EFB5-4F84026F0B40}"/>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Organigramme : Délai 161">
                <a:extLst>
                  <a:ext uri="{FF2B5EF4-FFF2-40B4-BE49-F238E27FC236}">
                    <a16:creationId xmlns:a16="http://schemas.microsoft.com/office/drawing/2014/main" id="{584816C6-2664-F428-40F2-F53462490D25}"/>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8" name="Groupe 157">
              <a:extLst>
                <a:ext uri="{FF2B5EF4-FFF2-40B4-BE49-F238E27FC236}">
                  <a16:creationId xmlns:a16="http://schemas.microsoft.com/office/drawing/2014/main" id="{A0AB93CF-CA62-51CD-DD89-850D36682F8F}"/>
                </a:ext>
              </a:extLst>
            </p:cNvPr>
            <p:cNvGrpSpPr/>
            <p:nvPr/>
          </p:nvGrpSpPr>
          <p:grpSpPr>
            <a:xfrm>
              <a:off x="9230876" y="2751119"/>
              <a:ext cx="303377" cy="476249"/>
              <a:chOff x="2119312" y="2059371"/>
              <a:chExt cx="381000" cy="598103"/>
            </a:xfrm>
            <a:solidFill>
              <a:srgbClr val="C1C6C8"/>
            </a:solidFill>
          </p:grpSpPr>
          <p:sp>
            <p:nvSpPr>
              <p:cNvPr id="159" name="Ellipse 158">
                <a:extLst>
                  <a:ext uri="{FF2B5EF4-FFF2-40B4-BE49-F238E27FC236}">
                    <a16:creationId xmlns:a16="http://schemas.microsoft.com/office/drawing/2014/main" id="{6C147BCF-2E3D-889F-733E-D98288D8B0EE}"/>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0" name="Organigramme : Délai 159">
                <a:extLst>
                  <a:ext uri="{FF2B5EF4-FFF2-40B4-BE49-F238E27FC236}">
                    <a16:creationId xmlns:a16="http://schemas.microsoft.com/office/drawing/2014/main" id="{B7BDE6AD-E08E-4A79-5F86-222976C58204}"/>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77" name="ZoneTexte 176">
            <a:extLst>
              <a:ext uri="{FF2B5EF4-FFF2-40B4-BE49-F238E27FC236}">
                <a16:creationId xmlns:a16="http://schemas.microsoft.com/office/drawing/2014/main" id="{B5A5CB34-3C31-5010-D950-C08D402D9D99}"/>
              </a:ext>
            </a:extLst>
          </p:cNvPr>
          <p:cNvSpPr txBox="1"/>
          <p:nvPr>
            <p:custDataLst>
              <p:tags r:id="rId12"/>
            </p:custDataLst>
          </p:nvPr>
        </p:nvSpPr>
        <p:spPr>
          <a:xfrm>
            <a:off x="4627241" y="3349815"/>
            <a:ext cx="1044124" cy="919401"/>
          </a:xfrm>
          <a:prstGeom prst="roundRect">
            <a:avLst/>
          </a:prstGeom>
          <a:noFill/>
          <a:ln>
            <a:solidFill>
              <a:srgbClr val="333F48"/>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10 &lt; 15</a:t>
            </a:r>
            <a:br>
              <a:rPr kumimoji="0" lang="fr-CA" sz="2100" b="1"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br>
            <a:r>
              <a:rPr kumimoji="0" lang="fr-CA" sz="1500" b="0" i="0" u="none" strike="noStrike" kern="1200" cap="none" spc="0" normalizeH="0" baseline="0" noProof="0">
                <a:ln>
                  <a:noFill/>
                </a:ln>
                <a:solidFill>
                  <a:srgbClr val="F6891F"/>
                </a:solidFill>
                <a:effectLst/>
                <a:uLnTx/>
                <a:uFillTx/>
                <a:latin typeface="Arial" panose="020B0604020202020204" pitchFamily="34" charset="0"/>
                <a:ea typeface="+mn-ea"/>
                <a:cs typeface="Arial" panose="020B0604020202020204" pitchFamily="34" charset="0"/>
              </a:rPr>
              <a:t>10</a:t>
            </a:r>
            <a:r>
              <a:rPr kumimoji="0" lang="fr-CA" sz="15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 &gt; </a:t>
            </a:r>
            <a:r>
              <a:rPr kumimoji="0" lang="fr-CA" sz="1500" b="0" i="0" u="none" strike="noStrike" kern="1200" cap="none" spc="0" normalizeH="0" baseline="0" noProof="0">
                <a:ln>
                  <a:noFill/>
                </a:ln>
                <a:solidFill>
                  <a:srgbClr val="00A9CE"/>
                </a:solidFill>
                <a:effectLst/>
                <a:uLnTx/>
                <a:uFillTx/>
                <a:latin typeface="Arial" panose="020B0604020202020204" pitchFamily="34" charset="0"/>
                <a:ea typeface="+mn-ea"/>
                <a:cs typeface="Arial" panose="020B0604020202020204"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a:ln>
                  <a:noFill/>
                </a:ln>
                <a:solidFill>
                  <a:srgbClr val="F6891F"/>
                </a:solidFill>
                <a:effectLst/>
                <a:uLnTx/>
                <a:uFillTx/>
                <a:latin typeface="Arial" panose="020B0604020202020204" pitchFamily="34" charset="0"/>
                <a:ea typeface="+mn-ea"/>
                <a:cs typeface="Arial" panose="020B0604020202020204" pitchFamily="34" charset="0"/>
              </a:rPr>
              <a:t>10</a:t>
            </a:r>
            <a:r>
              <a:rPr kumimoji="0" lang="fr-CA" sz="1500" b="0" i="0" u="none" strike="noStrike" kern="1200" cap="none" spc="0" normalizeH="0" baseline="0" noProof="0">
                <a:ln>
                  <a:noFill/>
                </a:ln>
                <a:solidFill>
                  <a:srgbClr val="333F48"/>
                </a:solidFill>
                <a:effectLst/>
                <a:uLnTx/>
                <a:uFillTx/>
                <a:latin typeface="Arial" panose="020B0604020202020204" pitchFamily="34" charset="0"/>
                <a:ea typeface="+mn-ea"/>
                <a:cs typeface="Arial" panose="020B0604020202020204" pitchFamily="34" charset="0"/>
              </a:rPr>
              <a:t> &gt; </a:t>
            </a:r>
            <a:r>
              <a:rPr kumimoji="0" lang="fr-CA" sz="1500" b="0" i="0" u="none" strike="noStrike" kern="1200" cap="none" spc="0" normalizeH="0" baseline="0" noProof="0">
                <a:ln>
                  <a:noFill/>
                </a:ln>
                <a:solidFill>
                  <a:srgbClr val="C1C6C8"/>
                </a:solidFill>
                <a:effectLst/>
                <a:uLnTx/>
                <a:uFillTx/>
                <a:latin typeface="Arial" panose="020B0604020202020204" pitchFamily="34" charset="0"/>
                <a:ea typeface="+mn-ea"/>
                <a:cs typeface="Arial" panose="020B0604020202020204" pitchFamily="34" charset="0"/>
              </a:rPr>
              <a:t>7</a:t>
            </a:r>
          </a:p>
        </p:txBody>
      </p:sp>
      <p:sp>
        <p:nvSpPr>
          <p:cNvPr id="178" name="ZoneTexte 177">
            <a:extLst>
              <a:ext uri="{FF2B5EF4-FFF2-40B4-BE49-F238E27FC236}">
                <a16:creationId xmlns:a16="http://schemas.microsoft.com/office/drawing/2014/main" id="{DA31965D-49A3-D643-C696-3CD706690D80}"/>
              </a:ext>
            </a:extLst>
          </p:cNvPr>
          <p:cNvSpPr txBox="1"/>
          <p:nvPr>
            <p:custDataLst>
              <p:tags r:id="rId13"/>
            </p:custDataLst>
          </p:nvPr>
        </p:nvSpPr>
        <p:spPr>
          <a:xfrm>
            <a:off x="3431952" y="956632"/>
            <a:ext cx="4955203" cy="9694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Minority</a:t>
            </a:r>
            <a:r>
              <a:rPr kumimoji="0" lang="fr-CA" sz="3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r>
              <a:rPr kumimoji="0" lang="fr-CA" sz="3600" b="0" i="0" u="none" strike="noStrike" kern="1200" cap="none" spc="0" normalizeH="0" baseline="0" noProof="0" dirty="0" err="1">
                <a:ln>
                  <a:noFill/>
                </a:ln>
                <a:solidFill>
                  <a:srgbClr val="333F48"/>
                </a:solidFill>
                <a:effectLst/>
                <a:uLnTx/>
                <a:uFillTx/>
                <a:latin typeface="Arial" panose="020B0604020202020204" pitchFamily="34" charset="0"/>
                <a:ea typeface="+mn-ea"/>
                <a:cs typeface="Arial" panose="020B0604020202020204" pitchFamily="34" charset="0"/>
              </a:rPr>
              <a:t>Government</a:t>
            </a:r>
            <a:r>
              <a:rPr kumimoji="0" lang="fr-CA" sz="36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t> </a:t>
            </a:r>
            <a:br>
              <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rPr>
            </a:br>
            <a:endParaRPr kumimoji="0" lang="fr-CA" sz="2100" b="1" i="0" u="none" strike="noStrike" kern="1200" cap="none" spc="0" normalizeH="0" baseline="0" noProof="0" dirty="0">
              <a:ln>
                <a:noFill/>
              </a:ln>
              <a:solidFill>
                <a:srgbClr val="333F4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20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E3193-E6B8-A360-E9FC-FB3EE8D1E897}"/>
              </a:ext>
            </a:extLst>
          </p:cNvPr>
          <p:cNvSpPr/>
          <p:nvPr>
            <p:custDataLst>
              <p:tags r:id="rId1"/>
            </p:custDataLst>
          </p:nvPr>
        </p:nvSpPr>
        <p:spPr>
          <a:xfrm>
            <a:off x="2443164" y="463765"/>
            <a:ext cx="79295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In Canada: </a:t>
            </a:r>
            <a:r>
              <a:rPr kumimoji="0" lang="fr-CA" sz="32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Equality</a:t>
            </a:r>
            <a:r>
              <a:rPr kumimoji="0" lang="fr-CA" sz="32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 </a:t>
            </a:r>
            <a:r>
              <a:rPr kumimoji="0" lang="fr-CA" sz="3200" b="0" i="0" u="none" strike="noStrike" kern="1200" cap="none" spc="0" normalizeH="0" baseline="0" noProof="0" dirty="0" err="1">
                <a:ln>
                  <a:noFill/>
                </a:ln>
                <a:solidFill>
                  <a:srgbClr val="F6891F"/>
                </a:solidFill>
                <a:effectLst/>
                <a:uLnTx/>
                <a:uFillTx/>
                <a:latin typeface="Arial" panose="020B0604020202020204" pitchFamily="34" charset="0"/>
                <a:ea typeface="+mn-ea"/>
                <a:cs typeface="Arial" panose="020B0604020202020204" pitchFamily="34" charset="0"/>
              </a:rPr>
              <a:t>Before</a:t>
            </a:r>
            <a:r>
              <a:rPr kumimoji="0" lang="fr-CA" sz="3200" b="0" i="0" u="none" strike="noStrike" kern="1200" cap="none" spc="0" normalizeH="0" baseline="0" noProof="0" dirty="0">
                <a:ln>
                  <a:noFill/>
                </a:ln>
                <a:solidFill>
                  <a:srgbClr val="F6891F"/>
                </a:solidFill>
                <a:effectLst/>
                <a:uLnTx/>
                <a:uFillTx/>
                <a:latin typeface="Arial" panose="020B0604020202020204" pitchFamily="34" charset="0"/>
                <a:ea typeface="+mn-ea"/>
                <a:cs typeface="Arial" panose="020B0604020202020204" pitchFamily="34" charset="0"/>
              </a:rPr>
              <a:t> the Law</a:t>
            </a:r>
            <a:endParaRPr kumimoji="0" lang="en-CA" sz="3200" b="0" i="0" u="none" strike="noStrike" kern="1200" cap="none" spc="0" normalizeH="0" baseline="0" noProof="0" dirty="0">
              <a:ln>
                <a:noFill/>
              </a:ln>
              <a:solidFill>
                <a:srgbClr val="212121"/>
              </a:solidFill>
              <a:effectLst/>
              <a:uLnTx/>
              <a:uFillTx/>
              <a:latin typeface="Arial" panose="020B0604020202020204"/>
              <a:ea typeface="+mn-ea"/>
              <a:cs typeface="+mn-cs"/>
            </a:endParaRPr>
          </a:p>
        </p:txBody>
      </p:sp>
      <p:pic>
        <p:nvPicPr>
          <p:cNvPr id="5" name="Image 4">
            <a:extLst>
              <a:ext uri="{FF2B5EF4-FFF2-40B4-BE49-F238E27FC236}">
                <a16:creationId xmlns:a16="http://schemas.microsoft.com/office/drawing/2014/main" id="{CEE7A94A-1A11-B4A2-4ECD-24D5E72B96E6}"/>
              </a:ext>
            </a:extLst>
          </p:cNvPr>
          <p:cNvPicPr>
            <a:picLocks noChangeAspect="1"/>
          </p:cNvPicPr>
          <p:nvPr>
            <p:custDataLst>
              <p:tags r:id="rId2"/>
            </p:custDataLst>
          </p:nvPr>
        </p:nvPicPr>
        <p:blipFill>
          <a:blip r:embed="rId8"/>
          <a:stretch>
            <a:fillRect/>
          </a:stretch>
        </p:blipFill>
        <p:spPr>
          <a:xfrm>
            <a:off x="303920" y="406731"/>
            <a:ext cx="1281993" cy="641809"/>
          </a:xfrm>
          <a:prstGeom prst="rect">
            <a:avLst/>
          </a:prstGeom>
        </p:spPr>
      </p:pic>
      <p:sp>
        <p:nvSpPr>
          <p:cNvPr id="7" name="ZoneTexte 6">
            <a:extLst>
              <a:ext uri="{FF2B5EF4-FFF2-40B4-BE49-F238E27FC236}">
                <a16:creationId xmlns:a16="http://schemas.microsoft.com/office/drawing/2014/main" id="{2706CA97-4D4E-0528-45CF-A921ED338D59}"/>
              </a:ext>
            </a:extLst>
          </p:cNvPr>
          <p:cNvSpPr txBox="1"/>
          <p:nvPr>
            <p:custDataLst>
              <p:tags r:id="rId3"/>
            </p:custDataLst>
          </p:nvPr>
        </p:nvSpPr>
        <p:spPr>
          <a:xfrm>
            <a:off x="1838131" y="1502955"/>
            <a:ext cx="81900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The Canadian Charter of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Rights</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and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Freedoms</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garantees</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equality</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before</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the </a:t>
            </a:r>
            <a:r>
              <a:rPr kumimoji="0" lang="fr-CA" sz="2800" b="0" i="0" u="none" strike="noStrike" kern="1200" cap="none" spc="0" normalizeH="0" baseline="0" noProof="0" dirty="0" err="1">
                <a:ln>
                  <a:noFill/>
                </a:ln>
                <a:solidFill>
                  <a:srgbClr val="212121"/>
                </a:solidFill>
                <a:effectLst/>
                <a:uLnTx/>
                <a:uFillTx/>
                <a:latin typeface="Arial" panose="020B0604020202020204"/>
                <a:ea typeface="+mn-ea"/>
                <a:cs typeface="+mn-cs"/>
              </a:rPr>
              <a:t>law</a:t>
            </a:r>
            <a:r>
              <a:rPr kumimoji="0" lang="fr-CA" sz="2800" b="0" i="0" u="none" strike="noStrike" kern="1200" cap="none" spc="0" normalizeH="0" baseline="0" noProof="0" dirty="0">
                <a:ln>
                  <a:noFill/>
                </a:ln>
                <a:solidFill>
                  <a:srgbClr val="212121"/>
                </a:solidFill>
                <a:effectLst/>
                <a:uLnTx/>
                <a:uFillTx/>
                <a:latin typeface="Arial" panose="020B0604020202020204"/>
                <a:ea typeface="+mn-ea"/>
                <a:cs typeface="+mn-cs"/>
              </a:rPr>
              <a:t>.  </a:t>
            </a:r>
            <a:endParaRPr kumimoji="0" lang="en-CA" sz="2800" b="0" i="0" u="none" strike="noStrike" kern="1200" cap="none" spc="0" normalizeH="0" baseline="0" noProof="0" dirty="0">
              <a:ln>
                <a:noFill/>
              </a:ln>
              <a:solidFill>
                <a:srgbClr val="21212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AF603A0-090E-42DD-71FD-03BC2EBEC1DF}"/>
              </a:ext>
            </a:extLst>
          </p:cNvPr>
          <p:cNvSpPr/>
          <p:nvPr>
            <p:custDataLst>
              <p:tags r:id="rId4"/>
            </p:custDataLst>
          </p:nvPr>
        </p:nvSpPr>
        <p:spPr>
          <a:xfrm>
            <a:off x="1067744" y="3265493"/>
            <a:ext cx="6096000" cy="1846659"/>
          </a:xfrm>
          <a:prstGeom prst="rect">
            <a:avLst/>
          </a:prstGeom>
        </p:spPr>
        <p:txBody>
          <a:bodyPr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Calibri"/>
              </a:rPr>
              <a:t>​</a:t>
            </a:r>
            <a:endParaRPr kumimoji="0" lang="fr-FR" sz="24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12121"/>
                </a:solidFill>
                <a:effectLst/>
                <a:uLnTx/>
                <a:uFillTx/>
                <a:latin typeface="Arial" panose="020B0604020202020204"/>
                <a:ea typeface="+mn-ea"/>
                <a:cs typeface="+mn-cs"/>
              </a:rPr>
              <a:t>"</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Every</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individual</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is</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equal</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before</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and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under</a:t>
            </a:r>
            <a:r>
              <a:rPr kumimoji="0" lang="fr-FR" sz="2400" b="0" i="0" u="none" strike="noStrike" kern="1200" cap="none" spc="0" normalizeH="0" baseline="0" noProof="0" dirty="0">
                <a:ln>
                  <a:noFill/>
                </a:ln>
                <a:solidFill>
                  <a:srgbClr val="000000"/>
                </a:solidFill>
                <a:effectLst/>
                <a:uLnTx/>
                <a:uFillTx/>
                <a:latin typeface="Calibri"/>
                <a:ea typeface="+mn-ea"/>
                <a:cs typeface="Calibri"/>
              </a:rPr>
              <a:t> the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law</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and has the right to the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equal</a:t>
            </a:r>
            <a:r>
              <a:rPr kumimoji="0" lang="fr-FR" sz="2400" b="0" i="0" u="none" strike="noStrike" kern="1200" cap="none" spc="0" normalizeH="0" baseline="0" noProof="0" dirty="0">
                <a:ln>
                  <a:noFill/>
                </a:ln>
                <a:solidFill>
                  <a:srgbClr val="000000"/>
                </a:solidFill>
                <a:effectLst/>
                <a:uLnTx/>
                <a:uFillTx/>
                <a:latin typeface="Calibri"/>
                <a:ea typeface="+mn-ea"/>
                <a:cs typeface="Calibri"/>
              </a:rPr>
              <a:t> protection and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equal</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benefit</a:t>
            </a:r>
            <a:r>
              <a:rPr kumimoji="0" lang="fr-FR" sz="2400" b="0" i="0" u="none" strike="noStrike" kern="1200" cap="none" spc="0" normalizeH="0" baseline="0" noProof="0" dirty="0">
                <a:ln>
                  <a:noFill/>
                </a:ln>
                <a:solidFill>
                  <a:srgbClr val="000000"/>
                </a:solidFill>
                <a:effectLst/>
                <a:uLnTx/>
                <a:uFillTx/>
                <a:latin typeface="Calibri"/>
                <a:ea typeface="+mn-ea"/>
                <a:cs typeface="Calibri"/>
              </a:rPr>
              <a:t> of the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law</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t>
            </a:r>
            <a:r>
              <a:rPr kumimoji="0" lang="fr-FR" sz="2400" b="0" i="0" u="none" strike="noStrike" kern="1200" cap="none" spc="0" normalizeH="0" baseline="0" noProof="0" dirty="0" err="1">
                <a:ln>
                  <a:noFill/>
                </a:ln>
                <a:solidFill>
                  <a:srgbClr val="000000"/>
                </a:solidFill>
                <a:effectLst/>
                <a:uLnTx/>
                <a:uFillTx/>
                <a:latin typeface="Calibri"/>
                <a:ea typeface="+mn-ea"/>
                <a:cs typeface="Calibri"/>
              </a:rPr>
              <a:t>without</a:t>
            </a:r>
            <a:r>
              <a:rPr kumimoji="0" lang="fr-FR" sz="2400" b="0" i="0" u="none" strike="noStrike" kern="1200" cap="none" spc="0" normalizeH="0" baseline="0" noProof="0" dirty="0">
                <a:ln>
                  <a:noFill/>
                </a:ln>
                <a:solidFill>
                  <a:srgbClr val="000000"/>
                </a:solidFill>
                <a:effectLst/>
                <a:uLnTx/>
                <a:uFillTx/>
                <a:latin typeface="Calibri"/>
                <a:ea typeface="+mn-ea"/>
                <a:cs typeface="Calibri"/>
              </a:rPr>
              <a:t> discrimination ….</a:t>
            </a:r>
            <a:r>
              <a:rPr kumimoji="0" lang="en-US" sz="240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fr-FR" sz="2400" b="0" i="0" u="none" strike="noStrike" kern="1200" cap="none" spc="0" normalizeH="0" baseline="0" noProof="0" dirty="0">
                <a:ln>
                  <a:noFill/>
                </a:ln>
                <a:solidFill>
                  <a:srgbClr val="000000"/>
                </a:solidFill>
                <a:effectLst/>
                <a:uLnTx/>
                <a:uFillTx/>
                <a:latin typeface="Calibri"/>
                <a:ea typeface="+mn-ea"/>
                <a:cs typeface="Calibri"/>
              </a:rPr>
              <a:t> Art 15 (1)​</a:t>
            </a:r>
            <a:endParaRPr kumimoji="0" lang="fr-FR"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9" name="Image 7" descr="Une image contenant texte&#10;&#10;Description générée automatiquement">
            <a:extLst>
              <a:ext uri="{FF2B5EF4-FFF2-40B4-BE49-F238E27FC236}">
                <a16:creationId xmlns:a16="http://schemas.microsoft.com/office/drawing/2014/main" id="{12B24775-94C9-53EC-1813-E1EE0B24CBB9}"/>
              </a:ext>
            </a:extLst>
          </p:cNvPr>
          <p:cNvPicPr>
            <a:picLocks noChangeAspect="1"/>
          </p:cNvPicPr>
          <p:nvPr>
            <p:custDataLst>
              <p:tags r:id="rId5"/>
            </p:custDataLst>
          </p:nvPr>
        </p:nvPicPr>
        <p:blipFill>
          <a:blip r:embed="rId9"/>
          <a:stretch>
            <a:fillRect/>
          </a:stretch>
        </p:blipFill>
        <p:spPr>
          <a:xfrm>
            <a:off x="7829909" y="3271759"/>
            <a:ext cx="4065916" cy="3204331"/>
          </a:xfrm>
          <a:prstGeom prst="rect">
            <a:avLst/>
          </a:prstGeom>
        </p:spPr>
      </p:pic>
    </p:spTree>
    <p:extLst>
      <p:ext uri="{BB962C8B-B14F-4D97-AF65-F5344CB8AC3E}">
        <p14:creationId xmlns:p14="http://schemas.microsoft.com/office/powerpoint/2010/main" val="4138767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A32E7E-3120-FCC3-B5FC-B96C36703764}"/>
              </a:ext>
            </a:extLst>
          </p:cNvPr>
          <p:cNvSpPr>
            <a:spLocks noGrp="1"/>
          </p:cNvSpPr>
          <p:nvPr>
            <p:ph type="body" idx="1"/>
          </p:nvPr>
        </p:nvSpPr>
        <p:spPr>
          <a:xfrm>
            <a:off x="1307592" y="1142142"/>
            <a:ext cx="5669280" cy="4572000"/>
          </a:xfrm>
        </p:spPr>
        <p:txBody>
          <a:bodyPr/>
          <a:lstStyle/>
          <a:p>
            <a:r>
              <a:rPr lang="fr-CA" dirty="0" err="1"/>
              <a:t>Debates</a:t>
            </a:r>
            <a:r>
              <a:rPr lang="fr-CA" dirty="0"/>
              <a:t>!</a:t>
            </a:r>
          </a:p>
        </p:txBody>
      </p:sp>
      <p:pic>
        <p:nvPicPr>
          <p:cNvPr id="5" name="Espace réservé pour une image  4" descr="Chat contour">
            <a:extLst>
              <a:ext uri="{FF2B5EF4-FFF2-40B4-BE49-F238E27FC236}">
                <a16:creationId xmlns:a16="http://schemas.microsoft.com/office/drawing/2014/main" id="{28661BF2-A5C4-7375-4BFE-46E78088F85B}"/>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5139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solidFill>
                  <a:schemeClr val="accent1"/>
                </a:solidFill>
              </a:rPr>
              <a:t>For or </a:t>
            </a:r>
            <a:r>
              <a:rPr lang="fr-CA" dirty="0" err="1">
                <a:solidFill>
                  <a:schemeClr val="accent1"/>
                </a:solidFill>
              </a:rPr>
              <a:t>against</a:t>
            </a:r>
            <a:r>
              <a:rPr lang="fr-CA" dirty="0">
                <a:solidFill>
                  <a:schemeClr val="accent1"/>
                </a:solidFill>
              </a:rPr>
              <a:t>?</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b="1" dirty="0" err="1"/>
              <a:t>Judges</a:t>
            </a:r>
            <a:r>
              <a:rPr lang="fr-CA" sz="2800" b="1" dirty="0"/>
              <a:t> </a:t>
            </a:r>
            <a:r>
              <a:rPr lang="fr-CA" sz="2800" b="1" dirty="0" err="1"/>
              <a:t>should</a:t>
            </a:r>
            <a:r>
              <a:rPr lang="fr-CA" sz="2800" b="1" dirty="0"/>
              <a:t> </a:t>
            </a:r>
            <a:r>
              <a:rPr lang="fr-CA" sz="2800" b="1" dirty="0" err="1"/>
              <a:t>be</a:t>
            </a:r>
            <a:r>
              <a:rPr lang="fr-CA" sz="2800" b="1" dirty="0"/>
              <a:t> </a:t>
            </a:r>
            <a:r>
              <a:rPr lang="fr-CA" sz="2800" b="1" dirty="0" err="1"/>
              <a:t>elected</a:t>
            </a:r>
            <a:r>
              <a:rPr lang="fr-CA" sz="2800" b="1" dirty="0"/>
              <a:t> </a:t>
            </a:r>
            <a:r>
              <a:rPr lang="fr-CA" sz="2800" dirty="0"/>
              <a:t>by </a:t>
            </a:r>
            <a:r>
              <a:rPr lang="fr-CA" sz="2800" dirty="0" err="1"/>
              <a:t>citizens</a:t>
            </a:r>
            <a:r>
              <a:rPr lang="fr-CA" sz="2800" dirty="0"/>
              <a:t> </a:t>
            </a:r>
            <a:r>
              <a:rPr lang="fr-CA" sz="2800" dirty="0" err="1"/>
              <a:t>instead</a:t>
            </a:r>
            <a:r>
              <a:rPr lang="fr-CA" sz="2800" dirty="0"/>
              <a:t> of </a:t>
            </a:r>
            <a:r>
              <a:rPr lang="fr-CA" sz="2800" dirty="0" err="1"/>
              <a:t>named</a:t>
            </a:r>
            <a:r>
              <a:rPr lang="fr-CA" sz="2800" dirty="0"/>
              <a:t> by the </a:t>
            </a:r>
            <a:r>
              <a:rPr lang="fr-CA" sz="2800" dirty="0" err="1"/>
              <a:t>government</a:t>
            </a:r>
            <a:r>
              <a:rPr lang="fr-CA" sz="2800" dirty="0"/>
              <a:t>. </a:t>
            </a:r>
            <a:endParaRPr lang="fr-CA" dirty="0"/>
          </a:p>
        </p:txBody>
      </p:sp>
    </p:spTree>
    <p:extLst>
      <p:ext uri="{BB962C8B-B14F-4D97-AF65-F5344CB8AC3E}">
        <p14:creationId xmlns:p14="http://schemas.microsoft.com/office/powerpoint/2010/main" val="1651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solidFill>
                  <a:schemeClr val="accent1"/>
                </a:solidFill>
              </a:rPr>
              <a:t>For or </a:t>
            </a:r>
            <a:r>
              <a:rPr lang="fr-CA" dirty="0" err="1">
                <a:solidFill>
                  <a:schemeClr val="accent1"/>
                </a:solidFill>
              </a:rPr>
              <a:t>against</a:t>
            </a:r>
            <a:r>
              <a:rPr lang="fr-CA" dirty="0">
                <a:solidFill>
                  <a:schemeClr val="accent1"/>
                </a:solidFill>
              </a:rPr>
              <a:t>?</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latin typeface="Arial"/>
              </a:rPr>
              <a:t>The </a:t>
            </a:r>
            <a:r>
              <a:rPr lang="fr-CA" sz="2800" dirty="0" err="1">
                <a:latin typeface="Arial"/>
              </a:rPr>
              <a:t>law</a:t>
            </a:r>
            <a:r>
              <a:rPr lang="fr-CA" sz="2800" dirty="0">
                <a:latin typeface="Arial"/>
              </a:rPr>
              <a:t> </a:t>
            </a:r>
            <a:r>
              <a:rPr lang="fr-CA" sz="2800" dirty="0" err="1">
                <a:latin typeface="Arial"/>
              </a:rPr>
              <a:t>should</a:t>
            </a:r>
            <a:r>
              <a:rPr lang="fr-CA" sz="2800" dirty="0">
                <a:latin typeface="Arial"/>
              </a:rPr>
              <a:t> </a:t>
            </a:r>
            <a:r>
              <a:rPr lang="fr-CA" sz="2800" dirty="0" err="1">
                <a:latin typeface="Arial"/>
              </a:rPr>
              <a:t>consider</a:t>
            </a:r>
            <a:r>
              <a:rPr lang="fr-CA" sz="2800" dirty="0">
                <a:latin typeface="Arial"/>
              </a:rPr>
              <a:t> people to </a:t>
            </a:r>
            <a:r>
              <a:rPr lang="fr-CA" sz="2800" dirty="0" err="1">
                <a:latin typeface="Arial"/>
              </a:rPr>
              <a:t>be</a:t>
            </a:r>
            <a:r>
              <a:rPr lang="fr-CA" sz="2800" dirty="0">
                <a:latin typeface="Arial"/>
              </a:rPr>
              <a:t> </a:t>
            </a:r>
            <a:r>
              <a:rPr lang="fr-CA" sz="2800" dirty="0" err="1">
                <a:latin typeface="Arial"/>
              </a:rPr>
              <a:t>adults</a:t>
            </a:r>
            <a:r>
              <a:rPr lang="fr-CA" sz="2800" dirty="0">
                <a:latin typeface="Arial"/>
              </a:rPr>
              <a:t> </a:t>
            </a:r>
            <a:r>
              <a:rPr lang="fr-CA" sz="2800" b="1" dirty="0" err="1">
                <a:latin typeface="Arial"/>
              </a:rPr>
              <a:t>before</a:t>
            </a:r>
            <a:r>
              <a:rPr lang="fr-CA" sz="2800" b="1" dirty="0">
                <a:latin typeface="Arial"/>
              </a:rPr>
              <a:t> </a:t>
            </a:r>
            <a:r>
              <a:rPr lang="fr-CA" sz="2800" b="1" dirty="0" err="1">
                <a:latin typeface="Arial"/>
              </a:rPr>
              <a:t>age</a:t>
            </a:r>
            <a:r>
              <a:rPr lang="fr-CA" sz="2800" b="1" dirty="0">
                <a:latin typeface="Arial"/>
              </a:rPr>
              <a:t> 18</a:t>
            </a:r>
            <a:r>
              <a:rPr lang="fr-CA" sz="2800" dirty="0">
                <a:latin typeface="Arial"/>
              </a:rPr>
              <a:t>.  </a:t>
            </a:r>
            <a:endParaRPr lang="fr-FR" sz="2800" b="1" dirty="0">
              <a:cs typeface="Calibri"/>
            </a:endParaRPr>
          </a:p>
        </p:txBody>
      </p:sp>
    </p:spTree>
    <p:extLst>
      <p:ext uri="{BB962C8B-B14F-4D97-AF65-F5344CB8AC3E}">
        <p14:creationId xmlns:p14="http://schemas.microsoft.com/office/powerpoint/2010/main" val="2485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8"/>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9"/>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10"/>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1"/>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2"/>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3"/>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5"/>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A5589A5-CE92-AB38-DE29-D13768334D8A}"/>
              </a:ext>
            </a:extLst>
          </p:cNvPr>
          <p:cNvSpPr txBox="1"/>
          <p:nvPr>
            <p:custDataLst>
              <p:tags r:id="rId1"/>
            </p:custDataLst>
          </p:nvPr>
        </p:nvSpPr>
        <p:spPr>
          <a:xfrm>
            <a:off x="3947321" y="555203"/>
            <a:ext cx="4057521" cy="646331"/>
          </a:xfrm>
          <a:prstGeom prst="rect">
            <a:avLst/>
          </a:prstGeom>
          <a:noFill/>
        </p:spPr>
        <p:txBody>
          <a:bodyPr wrap="none" lIns="91440" tIns="45720" rIns="91440" bIns="45720" rtlCol="0" anchor="t">
            <a:spAutoFit/>
          </a:bodyPr>
          <a:lstStyle/>
          <a:p>
            <a:pPr algn="ctr"/>
            <a:r>
              <a:rPr lang="fr-CA" sz="3600" dirty="0">
                <a:solidFill>
                  <a:srgbClr val="F6891F"/>
                </a:solidFill>
                <a:latin typeface="Arial"/>
                <a:cs typeface="Arial"/>
              </a:rPr>
              <a:t>The </a:t>
            </a:r>
            <a:r>
              <a:rPr lang="fr-CA" sz="3600" dirty="0" err="1">
                <a:solidFill>
                  <a:srgbClr val="F6891F"/>
                </a:solidFill>
                <a:latin typeface="Arial"/>
                <a:cs typeface="Arial"/>
              </a:rPr>
              <a:t>Enlightenment</a:t>
            </a:r>
            <a:endParaRPr lang="fr-CA" sz="3600" dirty="0">
              <a:solidFill>
                <a:srgbClr val="F6891F"/>
              </a:solidFill>
              <a:latin typeface="Arial"/>
              <a:cs typeface="Arial"/>
            </a:endParaRPr>
          </a:p>
        </p:txBody>
      </p:sp>
      <p:graphicFrame>
        <p:nvGraphicFramePr>
          <p:cNvPr id="3" name="Tableau 2">
            <a:extLst>
              <a:ext uri="{FF2B5EF4-FFF2-40B4-BE49-F238E27FC236}">
                <a16:creationId xmlns:a16="http://schemas.microsoft.com/office/drawing/2014/main" id="{FD735B39-00AB-5C6A-84BB-DB36FB775ED8}"/>
              </a:ext>
            </a:extLst>
          </p:cNvPr>
          <p:cNvGraphicFramePr>
            <a:graphicFrameLocks noGrp="1"/>
          </p:cNvGraphicFramePr>
          <p:nvPr>
            <p:custDataLst>
              <p:tags r:id="rId2"/>
            </p:custDataLst>
            <p:extLst>
              <p:ext uri="{D42A27DB-BD31-4B8C-83A1-F6EECF244321}">
                <p14:modId xmlns:p14="http://schemas.microsoft.com/office/powerpoint/2010/main" val="2808812467"/>
              </p:ext>
            </p:extLst>
          </p:nvPr>
        </p:nvGraphicFramePr>
        <p:xfrm>
          <a:off x="539646" y="1456477"/>
          <a:ext cx="4023786" cy="4846320"/>
        </p:xfrm>
        <a:graphic>
          <a:graphicData uri="http://schemas.openxmlformats.org/drawingml/2006/table">
            <a:tbl>
              <a:tblPr firstRow="1" bandRow="1">
                <a:tableStyleId>{93296810-A885-4BE3-A3E7-6D5BEEA58F35}</a:tableStyleId>
              </a:tblPr>
              <a:tblGrid>
                <a:gridCol w="4023786">
                  <a:extLst>
                    <a:ext uri="{9D8B030D-6E8A-4147-A177-3AD203B41FA5}">
                      <a16:colId xmlns:a16="http://schemas.microsoft.com/office/drawing/2014/main" val="2981337252"/>
                    </a:ext>
                  </a:extLst>
                </a:gridCol>
              </a:tblGrid>
              <a:tr h="587114">
                <a:tc>
                  <a:txBody>
                    <a:bodyPr/>
                    <a:lstStyle/>
                    <a:p>
                      <a:pPr algn="ctr"/>
                      <a:r>
                        <a:rPr lang="fr-CA" sz="2400" dirty="0">
                          <a:solidFill>
                            <a:schemeClr val="tx1"/>
                          </a:solidFill>
                        </a:rPr>
                        <a:t>Englightenment </a:t>
                      </a:r>
                      <a:r>
                        <a:rPr lang="fr-CA" sz="2400" dirty="0" err="1">
                          <a:solidFill>
                            <a:schemeClr val="tx1"/>
                          </a:solidFill>
                        </a:rPr>
                        <a:t>Philosophers</a:t>
                      </a:r>
                      <a:endParaRPr lang="en-CA" sz="2400" dirty="0">
                        <a:solidFill>
                          <a:schemeClr val="tx1"/>
                        </a:solidFill>
                      </a:endParaRPr>
                    </a:p>
                  </a:txBody>
                  <a:tcPr>
                    <a:solidFill>
                      <a:schemeClr val="accent1"/>
                    </a:solidFill>
                  </a:tcPr>
                </a:tc>
                <a:extLst>
                  <a:ext uri="{0D108BD9-81ED-4DB2-BD59-A6C34878D82A}">
                    <a16:rowId xmlns:a16="http://schemas.microsoft.com/office/drawing/2014/main" val="737163863"/>
                  </a:ext>
                </a:extLst>
              </a:tr>
              <a:tr h="1474257">
                <a:tc>
                  <a:txBody>
                    <a:bodyPr/>
                    <a:lstStyle/>
                    <a:p>
                      <a:pPr marL="285750" indent="-285750">
                        <a:buFont typeface="Arial"/>
                        <a:buChar char="•"/>
                      </a:pPr>
                      <a:r>
                        <a:rPr lang="fr-CA" sz="2000" b="1" dirty="0"/>
                        <a:t>Locke</a:t>
                      </a:r>
                      <a:r>
                        <a:rPr lang="fr-CA" dirty="0"/>
                        <a:t>:</a:t>
                      </a:r>
                    </a:p>
                    <a:p>
                      <a:pPr marL="0" indent="0">
                        <a:buFont typeface="Arial"/>
                        <a:buNone/>
                      </a:pPr>
                      <a:r>
                        <a:rPr lang="en-US" sz="1800" b="0" i="0" kern="1200" dirty="0">
                          <a:solidFill>
                            <a:schemeClr val="dk1"/>
                          </a:solidFill>
                          <a:effectLst/>
                          <a:latin typeface="+mn-lt"/>
                          <a:ea typeface="+mn-ea"/>
                          <a:cs typeface="+mn-cs"/>
                        </a:rPr>
                        <a:t>"</a:t>
                      </a:r>
                      <a:r>
                        <a:rPr lang="fr-FR" sz="1800" b="1" i="0" kern="1200" dirty="0">
                          <a:solidFill>
                            <a:schemeClr val="dk1"/>
                          </a:solidFill>
                          <a:effectLst/>
                          <a:latin typeface="+mn-lt"/>
                          <a:ea typeface="+mn-ea"/>
                          <a:cs typeface="+mn-cs"/>
                        </a:rPr>
                        <a:t>The </a:t>
                      </a:r>
                      <a:r>
                        <a:rPr lang="fr-FR" sz="1800" b="1" i="0" kern="1200" dirty="0" err="1">
                          <a:solidFill>
                            <a:schemeClr val="dk1"/>
                          </a:solidFill>
                          <a:effectLst/>
                          <a:latin typeface="+mn-lt"/>
                          <a:ea typeface="+mn-ea"/>
                          <a:cs typeface="+mn-cs"/>
                        </a:rPr>
                        <a:t>necessity</a:t>
                      </a:r>
                      <a:r>
                        <a:rPr lang="fr-FR" sz="1800" b="1" i="0" kern="1200" dirty="0">
                          <a:solidFill>
                            <a:schemeClr val="dk1"/>
                          </a:solidFill>
                          <a:effectLst/>
                          <a:latin typeface="+mn-lt"/>
                          <a:ea typeface="+mn-ea"/>
                          <a:cs typeface="+mn-cs"/>
                        </a:rPr>
                        <a:t> of </a:t>
                      </a:r>
                      <a:r>
                        <a:rPr lang="fr-FR" sz="1800" b="1" i="0" kern="1200" dirty="0" err="1">
                          <a:solidFill>
                            <a:schemeClr val="dk1"/>
                          </a:solidFill>
                          <a:effectLst/>
                          <a:latin typeface="+mn-lt"/>
                          <a:ea typeface="+mn-ea"/>
                          <a:cs typeface="+mn-cs"/>
                        </a:rPr>
                        <a:t>pursuing</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happiness</a:t>
                      </a:r>
                      <a:r>
                        <a:rPr lang="fr-FR" sz="1800" b="1"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is</a:t>
                      </a:r>
                      <a:r>
                        <a:rPr lang="fr-FR" sz="1800" b="0" i="0" kern="1200" dirty="0">
                          <a:solidFill>
                            <a:schemeClr val="dk1"/>
                          </a:solidFill>
                          <a:effectLst/>
                          <a:latin typeface="+mn-lt"/>
                          <a:ea typeface="+mn-ea"/>
                          <a:cs typeface="+mn-cs"/>
                        </a:rPr>
                        <a:t> the </a:t>
                      </a:r>
                      <a:r>
                        <a:rPr lang="fr-FR" sz="1800" b="0" i="0" kern="1200" dirty="0" err="1">
                          <a:solidFill>
                            <a:schemeClr val="dk1"/>
                          </a:solidFill>
                          <a:effectLst/>
                          <a:latin typeface="+mn-lt"/>
                          <a:ea typeface="+mn-ea"/>
                          <a:cs typeface="+mn-cs"/>
                        </a:rPr>
                        <a:t>foundation</a:t>
                      </a:r>
                      <a:r>
                        <a:rPr lang="fr-FR" sz="1800" b="0" i="0" kern="1200" dirty="0">
                          <a:solidFill>
                            <a:schemeClr val="dk1"/>
                          </a:solidFill>
                          <a:effectLst/>
                          <a:latin typeface="+mn-lt"/>
                          <a:ea typeface="+mn-ea"/>
                          <a:cs typeface="+mn-cs"/>
                        </a:rPr>
                        <a:t> of liberty.</a:t>
                      </a:r>
                      <a:r>
                        <a:rPr lang="en-US" sz="1800" b="0" i="0" kern="1200" dirty="0">
                          <a:solidFill>
                            <a:schemeClr val="dk1"/>
                          </a:solidFill>
                          <a:effectLst/>
                          <a:latin typeface="+mn-lt"/>
                          <a:ea typeface="+mn-ea"/>
                          <a:cs typeface="+mn-cs"/>
                        </a:rPr>
                        <a:t>"</a:t>
                      </a:r>
                      <a:endParaRPr lang="fr-FR" sz="1800" b="0" i="0" kern="1200" dirty="0">
                        <a:solidFill>
                          <a:schemeClr val="dk1"/>
                        </a:solidFill>
                        <a:effectLst/>
                        <a:latin typeface="+mn-lt"/>
                        <a:ea typeface="+mn-ea"/>
                        <a:cs typeface="+mn-cs"/>
                      </a:endParaRPr>
                    </a:p>
                    <a:p>
                      <a:pPr marL="0" indent="0">
                        <a:buFont typeface="Arial"/>
                        <a:buNone/>
                      </a:pPr>
                      <a:endParaRPr lang="fr-CA" dirty="0"/>
                    </a:p>
                    <a:p>
                      <a:pPr marL="285750" indent="-285750">
                        <a:buFont typeface="Arial"/>
                        <a:buChar char="•"/>
                      </a:pPr>
                      <a:r>
                        <a:rPr lang="fr-CA" sz="2000" b="1" dirty="0"/>
                        <a:t>Rousseau</a:t>
                      </a:r>
                      <a:r>
                        <a:rPr lang="fr-CA" dirty="0"/>
                        <a: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800" b="0" i="0" kern="1200" dirty="0">
                          <a:solidFill>
                            <a:schemeClr val="dk1"/>
                          </a:solidFill>
                          <a:effectLst/>
                          <a:latin typeface="+mn-lt"/>
                          <a:ea typeface="+mn-ea"/>
                          <a:cs typeface="+mn-cs"/>
                        </a:rPr>
                        <a:t>"</a:t>
                      </a:r>
                      <a:r>
                        <a:rPr lang="fr-FR" sz="1800" b="0" i="0" kern="1200" dirty="0">
                          <a:solidFill>
                            <a:schemeClr val="dk1"/>
                          </a:solidFill>
                          <a:effectLst/>
                          <a:latin typeface="+mn-lt"/>
                          <a:ea typeface="+mn-ea"/>
                          <a:cs typeface="+mn-cs"/>
                        </a:rPr>
                        <a:t>Money </a:t>
                      </a:r>
                      <a:r>
                        <a:rPr lang="fr-FR" sz="1800" b="0" i="0" kern="1200" dirty="0" err="1">
                          <a:solidFill>
                            <a:schemeClr val="dk1"/>
                          </a:solidFill>
                          <a:effectLst/>
                          <a:latin typeface="+mn-lt"/>
                          <a:ea typeface="+mn-ea"/>
                          <a:cs typeface="+mn-cs"/>
                        </a:rPr>
                        <a:t>we</a:t>
                      </a:r>
                      <a:r>
                        <a:rPr lang="fr-FR" sz="1800" b="0" i="0" kern="1200" dirty="0">
                          <a:solidFill>
                            <a:schemeClr val="dk1"/>
                          </a:solidFill>
                          <a:effectLst/>
                          <a:latin typeface="+mn-lt"/>
                          <a:ea typeface="+mn-ea"/>
                          <a:cs typeface="+mn-cs"/>
                        </a:rPr>
                        <a:t> </a:t>
                      </a:r>
                      <a:r>
                        <a:rPr lang="fr-FR" sz="1800" b="1" i="0" kern="1200" dirty="0">
                          <a:solidFill>
                            <a:schemeClr val="dk1"/>
                          </a:solidFill>
                          <a:effectLst/>
                          <a:latin typeface="+mn-lt"/>
                          <a:ea typeface="+mn-ea"/>
                          <a:cs typeface="+mn-cs"/>
                        </a:rPr>
                        <a:t>have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gives</a:t>
                      </a:r>
                      <a:r>
                        <a:rPr lang="fr-FR" sz="1800" b="0" i="0" kern="1200" dirty="0">
                          <a:solidFill>
                            <a:schemeClr val="dk1"/>
                          </a:solidFill>
                          <a:effectLst/>
                          <a:latin typeface="+mn-lt"/>
                          <a:ea typeface="+mn-ea"/>
                          <a:cs typeface="+mn-cs"/>
                        </a:rPr>
                        <a:t> us </a:t>
                      </a:r>
                      <a:r>
                        <a:rPr lang="fr-FR" sz="1800" b="0" i="0" kern="1200" dirty="0" err="1">
                          <a:solidFill>
                            <a:schemeClr val="dk1"/>
                          </a:solidFill>
                          <a:effectLst/>
                          <a:latin typeface="+mn-lt"/>
                          <a:ea typeface="+mn-ea"/>
                          <a:cs typeface="+mn-cs"/>
                        </a:rPr>
                        <a:t>freedom</a:t>
                      </a:r>
                      <a:r>
                        <a:rPr lang="fr-FR" sz="1800" b="0" i="0" kern="1200" dirty="0">
                          <a:solidFill>
                            <a:schemeClr val="dk1"/>
                          </a:solidFill>
                          <a:effectLst/>
                          <a:latin typeface="+mn-lt"/>
                          <a:ea typeface="+mn-ea"/>
                          <a:cs typeface="+mn-cs"/>
                        </a:rPr>
                        <a:t>;  money </a:t>
                      </a:r>
                      <a:r>
                        <a:rPr lang="fr-FR" sz="1800" b="0" i="0" kern="1200" dirty="0" err="1">
                          <a:solidFill>
                            <a:schemeClr val="dk1"/>
                          </a:solidFill>
                          <a:effectLst/>
                          <a:latin typeface="+mn-lt"/>
                          <a:ea typeface="+mn-ea"/>
                          <a:cs typeface="+mn-cs"/>
                        </a:rPr>
                        <a:t>we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pursue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enslaves</a:t>
                      </a:r>
                      <a:r>
                        <a:rPr lang="fr-FR" sz="1800" b="0" i="0" kern="1200" dirty="0">
                          <a:solidFill>
                            <a:schemeClr val="dk1"/>
                          </a:solidFill>
                          <a:effectLst/>
                          <a:latin typeface="+mn-lt"/>
                          <a:ea typeface="+mn-ea"/>
                          <a:cs typeface="+mn-cs"/>
                        </a:rPr>
                        <a:t> us.</a:t>
                      </a:r>
                      <a:r>
                        <a:rPr lang="en-US" sz="1800" b="0" i="0" kern="1200" dirty="0">
                          <a:solidFill>
                            <a:schemeClr val="dk1"/>
                          </a:solidFill>
                          <a:effectLst/>
                          <a:latin typeface="+mn-lt"/>
                          <a:ea typeface="+mn-ea"/>
                          <a:cs typeface="+mn-cs"/>
                        </a:rPr>
                        <a:t>“</a:t>
                      </a:r>
                      <a:br>
                        <a:rPr lang="en-US" sz="1800" b="0" i="0" kern="1200" dirty="0">
                          <a:solidFill>
                            <a:schemeClr val="dk1"/>
                          </a:solidFill>
                          <a:effectLst/>
                          <a:latin typeface="+mn-lt"/>
                          <a:ea typeface="+mn-ea"/>
                          <a:cs typeface="+mn-cs"/>
                        </a:rPr>
                      </a:br>
                      <a:endParaRPr lang="fr-CA" dirty="0"/>
                    </a:p>
                    <a:p>
                      <a:pPr marL="285750" indent="-285750">
                        <a:buFont typeface="Arial"/>
                        <a:buChar char="•"/>
                      </a:pPr>
                      <a:r>
                        <a:rPr lang="fr-CA" sz="2000" b="1" dirty="0"/>
                        <a:t>Voltaire</a:t>
                      </a:r>
                      <a:r>
                        <a:rPr lang="fr-CA" dirty="0"/>
                        <a: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800" b="0" i="0" kern="1200" dirty="0">
                          <a:solidFill>
                            <a:schemeClr val="dk1"/>
                          </a:solidFill>
                          <a:effectLst/>
                          <a:latin typeface="+mn-lt"/>
                          <a:ea typeface="+mn-ea"/>
                          <a:cs typeface="+mn-cs"/>
                        </a:rPr>
                        <a:t>"</a:t>
                      </a:r>
                      <a:r>
                        <a:rPr lang="fr-FR" sz="1800" b="0" i="0" kern="1200" dirty="0">
                          <a:solidFill>
                            <a:schemeClr val="dk1"/>
                          </a:solidFill>
                          <a:effectLst/>
                          <a:latin typeface="+mn-lt"/>
                          <a:ea typeface="+mn-ea"/>
                          <a:cs typeface="+mn-cs"/>
                        </a:rPr>
                        <a:t>The more </a:t>
                      </a:r>
                      <a:r>
                        <a:rPr lang="fr-FR" sz="1800" b="0" i="0" kern="1200" dirty="0" err="1">
                          <a:solidFill>
                            <a:schemeClr val="dk1"/>
                          </a:solidFill>
                          <a:effectLst/>
                          <a:latin typeface="+mn-lt"/>
                          <a:ea typeface="+mn-ea"/>
                          <a:cs typeface="+mn-cs"/>
                        </a:rPr>
                        <a:t>enlightened</a:t>
                      </a:r>
                      <a:r>
                        <a:rPr lang="fr-FR" sz="1800" b="0" i="0" kern="1200" dirty="0">
                          <a:solidFill>
                            <a:schemeClr val="dk1"/>
                          </a:solidFill>
                          <a:effectLst/>
                          <a:latin typeface="+mn-lt"/>
                          <a:ea typeface="+mn-ea"/>
                          <a:cs typeface="+mn-cs"/>
                        </a:rPr>
                        <a:t> men are, the more </a:t>
                      </a:r>
                      <a:r>
                        <a:rPr lang="fr-FR" sz="1800" b="1" i="0" kern="1200" dirty="0">
                          <a:solidFill>
                            <a:schemeClr val="dk1"/>
                          </a:solidFill>
                          <a:effectLst/>
                          <a:latin typeface="+mn-lt"/>
                          <a:ea typeface="+mn-ea"/>
                          <a:cs typeface="+mn-cs"/>
                        </a:rPr>
                        <a:t>free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they</a:t>
                      </a:r>
                      <a:r>
                        <a:rPr lang="fr-FR" sz="1800" b="0" i="0" kern="1200" dirty="0">
                          <a:solidFill>
                            <a:schemeClr val="dk1"/>
                          </a:solidFill>
                          <a:effectLst/>
                          <a:latin typeface="+mn-lt"/>
                          <a:ea typeface="+mn-ea"/>
                          <a:cs typeface="+mn-cs"/>
                        </a:rPr>
                        <a:t> are.</a:t>
                      </a:r>
                      <a:r>
                        <a:rPr lang="en-US" sz="1800" b="0" i="0" kern="1200" dirty="0">
                          <a:solidFill>
                            <a:schemeClr val="dk1"/>
                          </a:solidFill>
                          <a:effectLst/>
                          <a:latin typeface="+mn-lt"/>
                          <a:ea typeface="+mn-ea"/>
                          <a:cs typeface="+mn-cs"/>
                        </a:rPr>
                        <a:t>"</a:t>
                      </a:r>
                      <a:endParaRPr lang="fr-FR" sz="1800" b="0" i="0" kern="1200" dirty="0">
                        <a:solidFill>
                          <a:schemeClr val="dk1"/>
                        </a:solidFill>
                        <a:effectLst/>
                        <a:latin typeface="+mn-lt"/>
                        <a:ea typeface="+mn-ea"/>
                        <a:cs typeface="+mn-cs"/>
                      </a:endParaRPr>
                    </a:p>
                    <a:p>
                      <a:pPr marL="0" indent="0">
                        <a:buFont typeface="Arial"/>
                        <a:buNone/>
                      </a:pPr>
                      <a:endParaRPr lang="fr-FR" dirty="0"/>
                    </a:p>
                    <a:p>
                      <a:pPr marL="0" indent="0">
                        <a:buFont typeface="Arial"/>
                        <a:buNone/>
                      </a:pPr>
                      <a:endParaRPr lang="fr-CA" dirty="0"/>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graphicFrame>
        <p:nvGraphicFramePr>
          <p:cNvPr id="9" name="Tableau 8">
            <a:extLst>
              <a:ext uri="{FF2B5EF4-FFF2-40B4-BE49-F238E27FC236}">
                <a16:creationId xmlns:a16="http://schemas.microsoft.com/office/drawing/2014/main" id="{D9A9DEC2-F05F-0F80-137B-75D81A189F6B}"/>
              </a:ext>
            </a:extLst>
          </p:cNvPr>
          <p:cNvGraphicFramePr>
            <a:graphicFrameLocks noGrp="1"/>
          </p:cNvGraphicFramePr>
          <p:nvPr>
            <p:custDataLst>
              <p:tags r:id="rId3"/>
            </p:custDataLst>
            <p:extLst>
              <p:ext uri="{D42A27DB-BD31-4B8C-83A1-F6EECF244321}">
                <p14:modId xmlns:p14="http://schemas.microsoft.com/office/powerpoint/2010/main" val="4074677515"/>
              </p:ext>
            </p:extLst>
          </p:nvPr>
        </p:nvGraphicFramePr>
        <p:xfrm>
          <a:off x="7062511" y="1410984"/>
          <a:ext cx="4382880" cy="4937305"/>
        </p:xfrm>
        <a:graphic>
          <a:graphicData uri="http://schemas.openxmlformats.org/drawingml/2006/table">
            <a:tbl>
              <a:tblPr firstRow="1" bandRow="1">
                <a:tableStyleId>{93296810-A885-4BE3-A3E7-6D5BEEA58F35}</a:tableStyleId>
              </a:tblPr>
              <a:tblGrid>
                <a:gridCol w="4382880">
                  <a:extLst>
                    <a:ext uri="{9D8B030D-6E8A-4147-A177-3AD203B41FA5}">
                      <a16:colId xmlns:a16="http://schemas.microsoft.com/office/drawing/2014/main" val="2981337252"/>
                    </a:ext>
                  </a:extLst>
                </a:gridCol>
              </a:tblGrid>
              <a:tr h="639625">
                <a:tc>
                  <a:txBody>
                    <a:bodyPr/>
                    <a:lstStyle/>
                    <a:p>
                      <a:pPr algn="ctr"/>
                      <a:r>
                        <a:rPr lang="fr-CA" sz="2400" dirty="0">
                          <a:solidFill>
                            <a:schemeClr val="tx1"/>
                          </a:solidFill>
                        </a:rPr>
                        <a:t>Natural </a:t>
                      </a:r>
                      <a:r>
                        <a:rPr lang="fr-CA" sz="2400" dirty="0" err="1">
                          <a:solidFill>
                            <a:schemeClr val="tx1"/>
                          </a:solidFill>
                        </a:rPr>
                        <a:t>Rights</a:t>
                      </a:r>
                      <a:endParaRPr lang="en-CA" sz="2400" dirty="0">
                        <a:solidFill>
                          <a:schemeClr val="tx1"/>
                        </a:solidFill>
                      </a:endParaRPr>
                    </a:p>
                  </a:txBody>
                  <a:tcPr>
                    <a:solidFill>
                      <a:schemeClr val="accent1"/>
                    </a:solidFill>
                  </a:tcPr>
                </a:tc>
                <a:extLst>
                  <a:ext uri="{0D108BD9-81ED-4DB2-BD59-A6C34878D82A}">
                    <a16:rowId xmlns:a16="http://schemas.microsoft.com/office/drawing/2014/main" val="737163863"/>
                  </a:ext>
                </a:extLst>
              </a:tr>
              <a:tr h="1648247">
                <a:tc>
                  <a:txBody>
                    <a:bodyPr/>
                    <a:lstStyle/>
                    <a:p>
                      <a:pPr marL="285750" indent="-285750">
                        <a:buFont typeface="Arial"/>
                        <a:buChar char="•"/>
                      </a:pPr>
                      <a:r>
                        <a:rPr lang="fr-CA" sz="2000" b="1" dirty="0"/>
                        <a:t>The right to life: </a:t>
                      </a:r>
                      <a:r>
                        <a:rPr lang="fr-CA" sz="2000" b="0" dirty="0"/>
                        <a:t>Human life </a:t>
                      </a:r>
                      <a:r>
                        <a:rPr lang="fr-CA" sz="2000" b="0" dirty="0" err="1"/>
                        <a:t>is</a:t>
                      </a:r>
                      <a:r>
                        <a:rPr lang="fr-CA" sz="2000" b="0" dirty="0"/>
                        <a:t> </a:t>
                      </a:r>
                      <a:r>
                        <a:rPr lang="fr-CA" sz="2000" b="0" dirty="0" err="1"/>
                        <a:t>valuable</a:t>
                      </a:r>
                      <a:r>
                        <a:rPr lang="fr-CA" sz="2000" b="0" dirty="0"/>
                        <a:t>, </a:t>
                      </a:r>
                      <a:r>
                        <a:rPr lang="fr-CA" sz="2000" b="0" dirty="0" err="1"/>
                        <a:t>regardless</a:t>
                      </a:r>
                      <a:r>
                        <a:rPr lang="fr-CA" sz="2000" b="0" dirty="0"/>
                        <a:t> of a </a:t>
                      </a:r>
                      <a:r>
                        <a:rPr lang="fr-CA" sz="2000" b="0" dirty="0" err="1"/>
                        <a:t>person’s</a:t>
                      </a:r>
                      <a:r>
                        <a:rPr lang="fr-CA" sz="2000" b="0" dirty="0"/>
                        <a:t> social </a:t>
                      </a:r>
                      <a:r>
                        <a:rPr lang="fr-CA" sz="2000" b="0" dirty="0" err="1"/>
                        <a:t>status</a:t>
                      </a:r>
                      <a:r>
                        <a:rPr lang="fr-CA" sz="2000" b="0" dirty="0"/>
                        <a:t> or </a:t>
                      </a:r>
                      <a:r>
                        <a:rPr lang="fr-CA" sz="2000" b="0" dirty="0" err="1"/>
                        <a:t>wealth</a:t>
                      </a:r>
                      <a:r>
                        <a:rPr lang="fr-CA" sz="2000" b="0" dirty="0"/>
                        <a:t>. </a:t>
                      </a:r>
                      <a:br>
                        <a:rPr lang="fr-CA" sz="2000" b="0" dirty="0"/>
                      </a:br>
                      <a:endParaRPr lang="fr-CA" dirty="0"/>
                    </a:p>
                    <a:p>
                      <a:pPr marL="285750" marR="0" lvl="0" indent="-285750" algn="l" rtl="0" eaLnBrk="1" fontAlgn="auto" latinLnBrk="0" hangingPunct="1">
                        <a:lnSpc>
                          <a:spcPct val="100000"/>
                        </a:lnSpc>
                        <a:spcBef>
                          <a:spcPts val="0"/>
                        </a:spcBef>
                        <a:spcAft>
                          <a:spcPts val="0"/>
                        </a:spcAft>
                        <a:buClrTx/>
                        <a:buSzTx/>
                        <a:buFont typeface="Arial"/>
                        <a:buChar char="•"/>
                      </a:pPr>
                      <a:r>
                        <a:rPr lang="fr-CA" sz="2000" b="1" dirty="0">
                          <a:solidFill>
                            <a:schemeClr val="tx1"/>
                          </a:solidFill>
                        </a:rPr>
                        <a:t>The right to </a:t>
                      </a:r>
                      <a:r>
                        <a:rPr lang="fr-CA" sz="2000" b="1" dirty="0" err="1">
                          <a:solidFill>
                            <a:schemeClr val="tx1"/>
                          </a:solidFill>
                        </a:rPr>
                        <a:t>property</a:t>
                      </a:r>
                      <a:r>
                        <a:rPr lang="fr-CA" sz="2000" b="1" dirty="0">
                          <a:solidFill>
                            <a:schemeClr val="tx1"/>
                          </a:solidFill>
                        </a:rPr>
                        <a:t>: </a:t>
                      </a:r>
                      <a:r>
                        <a:rPr lang="fr-CA" sz="2000" b="0" dirty="0">
                          <a:solidFill>
                            <a:schemeClr val="tx1"/>
                          </a:solidFill>
                        </a:rPr>
                        <a:t>to have </a:t>
                      </a:r>
                      <a:r>
                        <a:rPr lang="fr-CA" sz="2000" b="0" dirty="0" err="1">
                          <a:solidFill>
                            <a:schemeClr val="tx1"/>
                          </a:solidFill>
                        </a:rPr>
                        <a:t>your</a:t>
                      </a:r>
                      <a:r>
                        <a:rPr lang="fr-CA" sz="2000" b="0" dirty="0">
                          <a:solidFill>
                            <a:schemeClr val="tx1"/>
                          </a:solidFill>
                        </a:rPr>
                        <a:t> </a:t>
                      </a:r>
                      <a:r>
                        <a:rPr lang="fr-CA" sz="2000" b="0" dirty="0" err="1">
                          <a:solidFill>
                            <a:schemeClr val="tx1"/>
                          </a:solidFill>
                        </a:rPr>
                        <a:t>own</a:t>
                      </a:r>
                      <a:r>
                        <a:rPr lang="fr-CA" sz="2000" b="0" dirty="0">
                          <a:solidFill>
                            <a:schemeClr val="tx1"/>
                          </a:solidFill>
                        </a:rPr>
                        <a:t> </a:t>
                      </a:r>
                      <a:r>
                        <a:rPr lang="fr-CA" sz="2000" b="0" dirty="0" err="1">
                          <a:solidFill>
                            <a:schemeClr val="tx1"/>
                          </a:solidFill>
                        </a:rPr>
                        <a:t>belongings</a:t>
                      </a:r>
                      <a:r>
                        <a:rPr lang="fr-CA" sz="2000" b="0" dirty="0">
                          <a:solidFill>
                            <a:schemeClr val="tx1"/>
                          </a:solidFill>
                        </a:rPr>
                        <a:t>, </a:t>
                      </a:r>
                      <a:r>
                        <a:rPr lang="fr-CA" sz="2000" b="0" dirty="0" err="1">
                          <a:solidFill>
                            <a:schemeClr val="tx1"/>
                          </a:solidFill>
                        </a:rPr>
                        <a:t>furniture</a:t>
                      </a:r>
                      <a:r>
                        <a:rPr lang="fr-CA" sz="2000" b="0" dirty="0">
                          <a:solidFill>
                            <a:schemeClr val="tx1"/>
                          </a:solidFill>
                        </a:rPr>
                        <a:t>, </a:t>
                      </a:r>
                      <a:r>
                        <a:rPr lang="fr-CA" sz="2000" b="0" dirty="0" err="1">
                          <a:solidFill>
                            <a:schemeClr val="tx1"/>
                          </a:solidFill>
                        </a:rPr>
                        <a:t>property</a:t>
                      </a:r>
                      <a:r>
                        <a:rPr lang="fr-CA" sz="2000" b="0" dirty="0">
                          <a:solidFill>
                            <a:schemeClr val="tx1"/>
                          </a:solidFill>
                        </a:rPr>
                        <a:t> (house, money, etc.)</a:t>
                      </a:r>
                      <a:br>
                        <a:rPr lang="fr-CA" sz="2000" b="0" dirty="0">
                          <a:solidFill>
                            <a:schemeClr val="tx1"/>
                          </a:solidFill>
                        </a:rPr>
                      </a:br>
                      <a:endParaRPr lang="fr-CA" sz="2000" b="1" dirty="0">
                        <a:solidFill>
                          <a:schemeClr val="tx1"/>
                        </a:solidFill>
                      </a:endParaRPr>
                    </a:p>
                    <a:p>
                      <a:pPr marL="285750" indent="-285750">
                        <a:buFont typeface="Arial"/>
                        <a:buChar char="•"/>
                      </a:pPr>
                      <a:r>
                        <a:rPr lang="fr-CA" sz="2000" b="1" dirty="0">
                          <a:solidFill>
                            <a:schemeClr val="tx1"/>
                          </a:solidFill>
                        </a:rPr>
                        <a:t>The right to liberty: </a:t>
                      </a:r>
                      <a:r>
                        <a:rPr lang="fr-CA" sz="2000" b="0" dirty="0">
                          <a:solidFill>
                            <a:schemeClr val="tx1"/>
                          </a:solidFill>
                        </a:rPr>
                        <a:t>a </a:t>
                      </a:r>
                      <a:r>
                        <a:rPr lang="fr-CA" sz="2000" b="0" dirty="0" err="1">
                          <a:solidFill>
                            <a:schemeClr val="tx1"/>
                          </a:solidFill>
                        </a:rPr>
                        <a:t>fundamental</a:t>
                      </a:r>
                      <a:r>
                        <a:rPr lang="fr-CA" sz="2000" b="0" dirty="0">
                          <a:solidFill>
                            <a:schemeClr val="tx1"/>
                          </a:solidFill>
                        </a:rPr>
                        <a:t> right to </a:t>
                      </a:r>
                      <a:r>
                        <a:rPr lang="fr-CA" sz="2000" b="0" dirty="0" err="1">
                          <a:solidFill>
                            <a:schemeClr val="tx1"/>
                          </a:solidFill>
                        </a:rPr>
                        <a:t>freedom</a:t>
                      </a:r>
                      <a:r>
                        <a:rPr lang="fr-CA" sz="2000" b="0" dirty="0">
                          <a:solidFill>
                            <a:schemeClr val="tx1"/>
                          </a:solidFill>
                        </a:rPr>
                        <a:t> of </a:t>
                      </a:r>
                      <a:r>
                        <a:rPr lang="fr-CA" sz="2000" b="0" dirty="0" err="1">
                          <a:solidFill>
                            <a:schemeClr val="tx1"/>
                          </a:solidFill>
                        </a:rPr>
                        <a:t>thought</a:t>
                      </a:r>
                      <a:r>
                        <a:rPr lang="fr-CA" sz="2000" b="0" dirty="0">
                          <a:solidFill>
                            <a:schemeClr val="tx1"/>
                          </a:solidFill>
                        </a:rPr>
                        <a:t>, </a:t>
                      </a:r>
                      <a:r>
                        <a:rPr lang="fr-CA" sz="2000" b="0" dirty="0" err="1">
                          <a:solidFill>
                            <a:schemeClr val="tx1"/>
                          </a:solidFill>
                        </a:rPr>
                        <a:t>movement</a:t>
                      </a:r>
                      <a:r>
                        <a:rPr lang="fr-CA" sz="2000" b="0" dirty="0">
                          <a:solidFill>
                            <a:schemeClr val="tx1"/>
                          </a:solidFill>
                        </a:rPr>
                        <a:t> and expression </a:t>
                      </a:r>
                    </a:p>
                    <a:p>
                      <a:pPr marL="0" indent="0">
                        <a:buFont typeface="Arial"/>
                        <a:buNone/>
                      </a:pPr>
                      <a:endParaRPr lang="fr-CA" sz="2000" b="0" dirty="0"/>
                    </a:p>
                    <a:p>
                      <a:pPr marL="285750" indent="-285750">
                        <a:buFont typeface="Arial"/>
                        <a:buChar char="•"/>
                      </a:pPr>
                      <a:endParaRPr lang="fr-CA" dirty="0"/>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sp>
        <p:nvSpPr>
          <p:cNvPr id="10" name="ZoneTexte 9">
            <a:extLst>
              <a:ext uri="{FF2B5EF4-FFF2-40B4-BE49-F238E27FC236}">
                <a16:creationId xmlns:a16="http://schemas.microsoft.com/office/drawing/2014/main" id="{7785C474-CE7F-4BB2-DE1D-EC7498822DFE}"/>
              </a:ext>
            </a:extLst>
          </p:cNvPr>
          <p:cNvSpPr txBox="1"/>
          <p:nvPr>
            <p:custDataLst>
              <p:tags r:id="rId4"/>
            </p:custDataLst>
          </p:nvPr>
        </p:nvSpPr>
        <p:spPr>
          <a:xfrm>
            <a:off x="4822091" y="2987614"/>
            <a:ext cx="2144485" cy="707886"/>
          </a:xfrm>
          <a:prstGeom prst="rect">
            <a:avLst/>
          </a:prstGeom>
          <a:noFill/>
        </p:spPr>
        <p:txBody>
          <a:bodyPr wrap="square" rtlCol="0">
            <a:spAutoFit/>
          </a:bodyPr>
          <a:lstStyle/>
          <a:p>
            <a:r>
              <a:rPr lang="fr-CA" sz="2000" dirty="0" err="1"/>
              <a:t>Underpin</a:t>
            </a:r>
            <a:r>
              <a:rPr lang="fr-CA" sz="2000" dirty="0"/>
              <a:t> the existence of …</a:t>
            </a:r>
            <a:endParaRPr lang="en-CA" sz="2000" dirty="0"/>
          </a:p>
        </p:txBody>
      </p:sp>
      <p:sp>
        <p:nvSpPr>
          <p:cNvPr id="11" name="Flèche : droite 10">
            <a:extLst>
              <a:ext uri="{FF2B5EF4-FFF2-40B4-BE49-F238E27FC236}">
                <a16:creationId xmlns:a16="http://schemas.microsoft.com/office/drawing/2014/main" id="{DB82716E-0D1C-595A-8ECB-7609D9B86909}"/>
              </a:ext>
            </a:extLst>
          </p:cNvPr>
          <p:cNvSpPr/>
          <p:nvPr>
            <p:custDataLst>
              <p:tags r:id="rId5"/>
            </p:custDataLst>
          </p:nvPr>
        </p:nvSpPr>
        <p:spPr>
          <a:xfrm>
            <a:off x="4691743" y="3733800"/>
            <a:ext cx="2242457" cy="391886"/>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2824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BBBC36-08A1-0FDF-86BA-730456CAA73D}"/>
              </a:ext>
            </a:extLst>
          </p:cNvPr>
          <p:cNvSpPr txBox="1"/>
          <p:nvPr>
            <p:custDataLst>
              <p:tags r:id="rId1"/>
            </p:custDataLst>
          </p:nvPr>
        </p:nvSpPr>
        <p:spPr>
          <a:xfrm>
            <a:off x="812800" y="770417"/>
            <a:ext cx="6399868" cy="1323439"/>
          </a:xfrm>
          <a:prstGeom prst="rect">
            <a:avLst/>
          </a:prstGeom>
          <a:noFill/>
        </p:spPr>
        <p:txBody>
          <a:bodyPr wrap="square" lIns="91440" tIns="45720" rIns="91440" bIns="45720" rtlCol="0" anchor="t">
            <a:spAutoFit/>
          </a:bodyPr>
          <a:lstStyle/>
          <a:p>
            <a:pPr algn="ctr"/>
            <a:r>
              <a:rPr lang="fr-CA" sz="4000" dirty="0">
                <a:solidFill>
                  <a:schemeClr val="accent1"/>
                </a:solidFill>
              </a:rPr>
              <a:t>The American </a:t>
            </a:r>
            <a:r>
              <a:rPr lang="fr-CA" sz="4000" dirty="0" err="1">
                <a:solidFill>
                  <a:schemeClr val="accent1"/>
                </a:solidFill>
              </a:rPr>
              <a:t>Revolution</a:t>
            </a:r>
            <a:r>
              <a:rPr lang="fr-CA" sz="4000" dirty="0">
                <a:solidFill>
                  <a:schemeClr val="accent1"/>
                </a:solidFill>
              </a:rPr>
              <a:t>: an </a:t>
            </a:r>
            <a:r>
              <a:rPr lang="fr-CA" sz="4000" dirty="0" err="1">
                <a:solidFill>
                  <a:schemeClr val="accent1"/>
                </a:solidFill>
              </a:rPr>
              <a:t>Overview</a:t>
            </a:r>
            <a:endParaRPr lang="en-CA" sz="4000" dirty="0">
              <a:solidFill>
                <a:schemeClr val="accent1"/>
              </a:solidFill>
            </a:endParaRPr>
          </a:p>
        </p:txBody>
      </p:sp>
      <p:graphicFrame>
        <p:nvGraphicFramePr>
          <p:cNvPr id="3" name="Tableau 3">
            <a:extLst>
              <a:ext uri="{FF2B5EF4-FFF2-40B4-BE49-F238E27FC236}">
                <a16:creationId xmlns:a16="http://schemas.microsoft.com/office/drawing/2014/main" id="{CEC62D79-EA0E-D91D-74DE-56228F266C8D}"/>
              </a:ext>
            </a:extLst>
          </p:cNvPr>
          <p:cNvGraphicFramePr>
            <a:graphicFrameLocks noGrp="1"/>
          </p:cNvGraphicFramePr>
          <p:nvPr>
            <p:custDataLst>
              <p:tags r:id="rId2"/>
            </p:custDataLst>
            <p:extLst>
              <p:ext uri="{D42A27DB-BD31-4B8C-83A1-F6EECF244321}">
                <p14:modId xmlns:p14="http://schemas.microsoft.com/office/powerpoint/2010/main" val="24003131"/>
              </p:ext>
            </p:extLst>
          </p:nvPr>
        </p:nvGraphicFramePr>
        <p:xfrm>
          <a:off x="7972645" y="661394"/>
          <a:ext cx="4064126" cy="2324474"/>
        </p:xfrm>
        <a:graphic>
          <a:graphicData uri="http://schemas.openxmlformats.org/drawingml/2006/table">
            <a:tbl>
              <a:tblPr firstRow="1" bandRow="1">
                <a:tableStyleId>{93296810-A885-4BE3-A3E7-6D5BEEA58F35}</a:tableStyleId>
              </a:tblPr>
              <a:tblGrid>
                <a:gridCol w="4064126">
                  <a:extLst>
                    <a:ext uri="{9D8B030D-6E8A-4147-A177-3AD203B41FA5}">
                      <a16:colId xmlns:a16="http://schemas.microsoft.com/office/drawing/2014/main" val="2981337252"/>
                    </a:ext>
                  </a:extLst>
                </a:gridCol>
              </a:tblGrid>
              <a:tr h="587114">
                <a:tc>
                  <a:txBody>
                    <a:bodyPr/>
                    <a:lstStyle/>
                    <a:p>
                      <a:pPr algn="ctr"/>
                      <a:r>
                        <a:rPr lang="fr-CA" sz="2400" dirty="0"/>
                        <a:t>Causes</a:t>
                      </a:r>
                      <a:endParaRPr lang="en-CA" sz="2400" dirty="0"/>
                    </a:p>
                  </a:txBody>
                  <a:tcPr>
                    <a:solidFill>
                      <a:schemeClr val="accent1"/>
                    </a:solidFill>
                  </a:tcPr>
                </a:tc>
                <a:extLst>
                  <a:ext uri="{0D108BD9-81ED-4DB2-BD59-A6C34878D82A}">
                    <a16:rowId xmlns:a16="http://schemas.microsoft.com/office/drawing/2014/main" val="737163863"/>
                  </a:ext>
                </a:extLst>
              </a:tr>
              <a:tr h="1474257">
                <a:tc>
                  <a:txBody>
                    <a:bodyPr/>
                    <a:lstStyle/>
                    <a:p>
                      <a:pPr marL="0" indent="0">
                        <a:buNone/>
                      </a:pPr>
                      <a:r>
                        <a:rPr lang="fr-CA" dirty="0"/>
                        <a:t>To cover the </a:t>
                      </a:r>
                      <a:r>
                        <a:rPr lang="fr-CA" dirty="0" err="1"/>
                        <a:t>cost</a:t>
                      </a:r>
                      <a:r>
                        <a:rPr lang="fr-CA" dirty="0"/>
                        <a:t> of the Seven </a:t>
                      </a:r>
                      <a:r>
                        <a:rPr lang="fr-CA" dirty="0" err="1"/>
                        <a:t>Years</a:t>
                      </a:r>
                      <a:r>
                        <a:rPr lang="fr-CA" dirty="0"/>
                        <a:t>’ </a:t>
                      </a:r>
                      <a:r>
                        <a:rPr lang="fr-CA" dirty="0" err="1"/>
                        <a:t>War</a:t>
                      </a:r>
                      <a:r>
                        <a:rPr lang="fr-CA" dirty="0"/>
                        <a:t>, </a:t>
                      </a:r>
                      <a:r>
                        <a:rPr lang="fr-CA" dirty="0" err="1"/>
                        <a:t>England</a:t>
                      </a:r>
                      <a:r>
                        <a:rPr lang="fr-CA" dirty="0"/>
                        <a:t> </a:t>
                      </a:r>
                      <a:r>
                        <a:rPr lang="fr-CA" dirty="0" err="1"/>
                        <a:t>imposed</a:t>
                      </a:r>
                      <a:r>
                        <a:rPr lang="fr-CA" dirty="0"/>
                        <a:t> </a:t>
                      </a:r>
                      <a:r>
                        <a:rPr lang="fr-CA" dirty="0" err="1"/>
                        <a:t>heavy</a:t>
                      </a:r>
                      <a:r>
                        <a:rPr lang="fr-CA" dirty="0"/>
                        <a:t> taxes </a:t>
                      </a:r>
                      <a:r>
                        <a:rPr lang="fr-CA" dirty="0" err="1"/>
                        <a:t>without</a:t>
                      </a:r>
                      <a:r>
                        <a:rPr lang="fr-CA" dirty="0"/>
                        <a:t> consulting the United States:</a:t>
                      </a:r>
                    </a:p>
                    <a:p>
                      <a:pPr marL="285750" lvl="0" indent="-285750">
                        <a:buFont typeface="Arial"/>
                        <a:buChar char="•"/>
                      </a:pPr>
                      <a:r>
                        <a:rPr lang="fr-CA" dirty="0"/>
                        <a:t>Sugar </a:t>
                      </a:r>
                      <a:r>
                        <a:rPr lang="fr-CA" dirty="0" err="1"/>
                        <a:t>Act</a:t>
                      </a:r>
                      <a:r>
                        <a:rPr lang="fr-CA" dirty="0"/>
                        <a:t> (1764)</a:t>
                      </a:r>
                    </a:p>
                    <a:p>
                      <a:pPr marL="285750" lvl="0" indent="-285750">
                        <a:buFont typeface="Arial"/>
                        <a:buChar char="•"/>
                      </a:pPr>
                      <a:r>
                        <a:rPr lang="fr-CA" dirty="0" err="1"/>
                        <a:t>Stamp</a:t>
                      </a:r>
                      <a:r>
                        <a:rPr lang="fr-CA" dirty="0"/>
                        <a:t> </a:t>
                      </a:r>
                      <a:r>
                        <a:rPr lang="fr-CA" dirty="0" err="1"/>
                        <a:t>Act</a:t>
                      </a:r>
                      <a:r>
                        <a:rPr lang="fr-CA" dirty="0"/>
                        <a:t> (1765)</a:t>
                      </a:r>
                    </a:p>
                    <a:p>
                      <a:pPr marL="285750" lvl="0" indent="-285750">
                        <a:buFont typeface="Arial"/>
                        <a:buChar char="•"/>
                      </a:pPr>
                      <a:r>
                        <a:rPr lang="fr-CA" dirty="0"/>
                        <a:t>Tea </a:t>
                      </a:r>
                      <a:r>
                        <a:rPr lang="fr-CA" dirty="0" err="1"/>
                        <a:t>Act</a:t>
                      </a:r>
                      <a:r>
                        <a:rPr lang="fr-CA" dirty="0"/>
                        <a:t> (1773)</a:t>
                      </a:r>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sp>
        <p:nvSpPr>
          <p:cNvPr id="22" name="ZoneTexte 21">
            <a:extLst>
              <a:ext uri="{FF2B5EF4-FFF2-40B4-BE49-F238E27FC236}">
                <a16:creationId xmlns:a16="http://schemas.microsoft.com/office/drawing/2014/main" id="{45D657D9-DE16-3D93-8F6E-0A919046ED86}"/>
              </a:ext>
            </a:extLst>
          </p:cNvPr>
          <p:cNvSpPr txBox="1"/>
          <p:nvPr>
            <p:custDataLst>
              <p:tags r:id="rId3"/>
            </p:custDataLst>
          </p:nvPr>
        </p:nvSpPr>
        <p:spPr>
          <a:xfrm>
            <a:off x="812800" y="2967335"/>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chemeClr val="accent1"/>
                </a:solidFill>
              </a:rPr>
              <a:t>Timeline of Events:</a:t>
            </a:r>
            <a:endParaRPr lang="fr-FR" sz="2400" dirty="0">
              <a:solidFill>
                <a:schemeClr val="accent1"/>
              </a:solidFill>
              <a:cs typeface="Calibri"/>
            </a:endParaRPr>
          </a:p>
        </p:txBody>
      </p:sp>
      <p:sp>
        <p:nvSpPr>
          <p:cNvPr id="23" name="Flèche : droite 22">
            <a:extLst>
              <a:ext uri="{FF2B5EF4-FFF2-40B4-BE49-F238E27FC236}">
                <a16:creationId xmlns:a16="http://schemas.microsoft.com/office/drawing/2014/main" id="{D5493C10-5577-4E74-0BC7-6E1AE73A0C21}"/>
              </a:ext>
            </a:extLst>
          </p:cNvPr>
          <p:cNvSpPr/>
          <p:nvPr>
            <p:custDataLst>
              <p:tags r:id="rId4"/>
            </p:custDataLst>
          </p:nvPr>
        </p:nvSpPr>
        <p:spPr>
          <a:xfrm>
            <a:off x="1091821" y="3565823"/>
            <a:ext cx="10178897" cy="1629672"/>
          </a:xfrm>
          <a:prstGeom prst="rightArrow">
            <a:avLst>
              <a:gd name="adj1" fmla="val 60049"/>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4" name="Connecteur droit 23">
            <a:extLst>
              <a:ext uri="{FF2B5EF4-FFF2-40B4-BE49-F238E27FC236}">
                <a16:creationId xmlns:a16="http://schemas.microsoft.com/office/drawing/2014/main" id="{40697404-72BD-517B-2CE8-75B2652782E8}"/>
              </a:ext>
            </a:extLst>
          </p:cNvPr>
          <p:cNvCxnSpPr>
            <a:cxnSpLocks/>
          </p:cNvCxnSpPr>
          <p:nvPr>
            <p:custDataLst>
              <p:tags r:id="rId5"/>
            </p:custDataLst>
          </p:nvPr>
        </p:nvCxnSpPr>
        <p:spPr>
          <a:xfrm>
            <a:off x="7007305" y="4535260"/>
            <a:ext cx="0" cy="450779"/>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513207C8-C9F3-4564-E1A6-1375C9B6E9C0}"/>
              </a:ext>
            </a:extLst>
          </p:cNvPr>
          <p:cNvCxnSpPr/>
          <p:nvPr>
            <p:custDataLst>
              <p:tags r:id="rId6"/>
            </p:custDataLst>
          </p:nvPr>
        </p:nvCxnSpPr>
        <p:spPr>
          <a:xfrm>
            <a:off x="9966384" y="4709567"/>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F3666857-A6DF-5448-589B-0F031B2D92FC}"/>
              </a:ext>
            </a:extLst>
          </p:cNvPr>
          <p:cNvCxnSpPr>
            <a:cxnSpLocks/>
          </p:cNvCxnSpPr>
          <p:nvPr>
            <p:custDataLst>
              <p:tags r:id="rId7"/>
            </p:custDataLst>
          </p:nvPr>
        </p:nvCxnSpPr>
        <p:spPr>
          <a:xfrm>
            <a:off x="6167187" y="4468176"/>
            <a:ext cx="5315" cy="530803"/>
          </a:xfrm>
          <a:prstGeom prst="line">
            <a:avLst/>
          </a:prstGeom>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25A34D3F-A801-6F50-D326-C1E7EAEABEE0}"/>
              </a:ext>
            </a:extLst>
          </p:cNvPr>
          <p:cNvSpPr txBox="1"/>
          <p:nvPr>
            <p:custDataLst>
              <p:tags r:id="rId8"/>
            </p:custDataLst>
          </p:nvPr>
        </p:nvSpPr>
        <p:spPr>
          <a:xfrm>
            <a:off x="1201049" y="3846483"/>
            <a:ext cx="1995579" cy="800219"/>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1756-1763:</a:t>
            </a:r>
            <a:endParaRPr lang="fr-FR" dirty="0">
              <a:cs typeface="Calibri"/>
            </a:endParaRPr>
          </a:p>
          <a:p>
            <a:r>
              <a:rPr lang="fr-FR" sz="1400" dirty="0">
                <a:cs typeface="Calibri"/>
              </a:rPr>
              <a:t>Seven </a:t>
            </a:r>
            <a:r>
              <a:rPr lang="fr-FR" sz="1400" dirty="0" err="1">
                <a:cs typeface="Calibri"/>
              </a:rPr>
              <a:t>Years</a:t>
            </a:r>
            <a:r>
              <a:rPr lang="fr-FR" sz="1400" dirty="0">
                <a:cs typeface="Calibri"/>
              </a:rPr>
              <a:t>’ </a:t>
            </a:r>
            <a:r>
              <a:rPr lang="fr-FR" sz="1400" dirty="0" err="1">
                <a:cs typeface="Calibri"/>
              </a:rPr>
              <a:t>War</a:t>
            </a:r>
            <a:endParaRPr lang="fr-FR" sz="1400" dirty="0">
              <a:cs typeface="Calibri"/>
            </a:endParaRPr>
          </a:p>
          <a:p>
            <a:endParaRPr lang="fr-FR" sz="1400" dirty="0">
              <a:cs typeface="Calibri"/>
            </a:endParaRPr>
          </a:p>
        </p:txBody>
      </p:sp>
      <p:sp>
        <p:nvSpPr>
          <p:cNvPr id="28" name="ZoneTexte 27">
            <a:extLst>
              <a:ext uri="{FF2B5EF4-FFF2-40B4-BE49-F238E27FC236}">
                <a16:creationId xmlns:a16="http://schemas.microsoft.com/office/drawing/2014/main" id="{0456E251-390E-52FE-1BCB-6565AA1B3375}"/>
              </a:ext>
            </a:extLst>
          </p:cNvPr>
          <p:cNvSpPr txBox="1"/>
          <p:nvPr>
            <p:custDataLst>
              <p:tags r:id="rId9"/>
            </p:custDataLst>
          </p:nvPr>
        </p:nvSpPr>
        <p:spPr>
          <a:xfrm>
            <a:off x="5054181" y="5039585"/>
            <a:ext cx="1664899" cy="1015663"/>
          </a:xfrm>
          <a:prstGeom prst="rect">
            <a:avLst/>
          </a:prstGeom>
          <a:no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err="1"/>
              <a:t>Dec</a:t>
            </a:r>
            <a:r>
              <a:rPr lang="fr-FR" sz="1600" dirty="0"/>
              <a:t>. 16, 1773:</a:t>
            </a:r>
            <a:endParaRPr lang="fr-FR" sz="1600" dirty="0">
              <a:cs typeface="Calibri"/>
            </a:endParaRPr>
          </a:p>
          <a:p>
            <a:r>
              <a:rPr lang="fr-FR" sz="1400" dirty="0">
                <a:cs typeface="Calibri"/>
              </a:rPr>
              <a:t>Tea </a:t>
            </a:r>
            <a:r>
              <a:rPr lang="fr-FR" sz="1400" dirty="0" err="1">
                <a:cs typeface="Calibri"/>
              </a:rPr>
              <a:t>dumped</a:t>
            </a:r>
            <a:r>
              <a:rPr lang="fr-FR" sz="1400" dirty="0">
                <a:cs typeface="Calibri"/>
              </a:rPr>
              <a:t> </a:t>
            </a:r>
            <a:r>
              <a:rPr lang="fr-FR" sz="1400" dirty="0" err="1">
                <a:cs typeface="Calibri"/>
              </a:rPr>
              <a:t>into</a:t>
            </a:r>
            <a:r>
              <a:rPr lang="fr-FR" sz="1400" dirty="0">
                <a:cs typeface="Calibri"/>
              </a:rPr>
              <a:t> Boston </a:t>
            </a:r>
            <a:r>
              <a:rPr lang="fr-FR" sz="1400" dirty="0" err="1">
                <a:cs typeface="Calibri"/>
              </a:rPr>
              <a:t>harbour</a:t>
            </a:r>
            <a:endParaRPr lang="fr-FR" sz="1400" dirty="0">
              <a:cs typeface="Calibri"/>
            </a:endParaRPr>
          </a:p>
          <a:p>
            <a:r>
              <a:rPr lang="fr-FR" sz="1400" dirty="0">
                <a:cs typeface="Calibri"/>
              </a:rPr>
              <a:t>(Boston Tea Party)</a:t>
            </a:r>
          </a:p>
        </p:txBody>
      </p:sp>
      <p:sp>
        <p:nvSpPr>
          <p:cNvPr id="29" name="ZoneTexte 28">
            <a:extLst>
              <a:ext uri="{FF2B5EF4-FFF2-40B4-BE49-F238E27FC236}">
                <a16:creationId xmlns:a16="http://schemas.microsoft.com/office/drawing/2014/main" id="{27044037-573C-9184-2A42-5299ADE7473A}"/>
              </a:ext>
            </a:extLst>
          </p:cNvPr>
          <p:cNvSpPr txBox="1"/>
          <p:nvPr>
            <p:custDataLst>
              <p:tags r:id="rId10"/>
            </p:custDataLst>
          </p:nvPr>
        </p:nvSpPr>
        <p:spPr>
          <a:xfrm>
            <a:off x="6850360" y="5039585"/>
            <a:ext cx="1492371" cy="800219"/>
          </a:xfrm>
          <a:prstGeom prst="rect">
            <a:avLst/>
          </a:prstGeom>
          <a:no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July 4, 1776:</a:t>
            </a:r>
            <a:endParaRPr lang="fr-FR" dirty="0">
              <a:cs typeface="Calibri"/>
            </a:endParaRPr>
          </a:p>
          <a:p>
            <a:r>
              <a:rPr lang="fr-FR" sz="1400" dirty="0" err="1">
                <a:cs typeface="Calibri"/>
              </a:rPr>
              <a:t>Declaration</a:t>
            </a:r>
            <a:r>
              <a:rPr lang="fr-FR" sz="1400" dirty="0">
                <a:cs typeface="Calibri"/>
              </a:rPr>
              <a:t> of  Independence</a:t>
            </a:r>
            <a:endParaRPr lang="fr-FR" dirty="0"/>
          </a:p>
        </p:txBody>
      </p:sp>
      <p:sp>
        <p:nvSpPr>
          <p:cNvPr id="30" name="ZoneTexte 29">
            <a:extLst>
              <a:ext uri="{FF2B5EF4-FFF2-40B4-BE49-F238E27FC236}">
                <a16:creationId xmlns:a16="http://schemas.microsoft.com/office/drawing/2014/main" id="{C61147B3-F622-158B-7719-5A93A82B532B}"/>
              </a:ext>
            </a:extLst>
          </p:cNvPr>
          <p:cNvSpPr txBox="1"/>
          <p:nvPr>
            <p:custDataLst>
              <p:tags r:id="rId11"/>
            </p:custDataLst>
          </p:nvPr>
        </p:nvSpPr>
        <p:spPr>
          <a:xfrm>
            <a:off x="6718097" y="3791535"/>
            <a:ext cx="2455653" cy="814596"/>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1775-1783:</a:t>
            </a:r>
            <a:endParaRPr lang="fr-FR" dirty="0">
              <a:cs typeface="Calibri"/>
            </a:endParaRPr>
          </a:p>
          <a:p>
            <a:r>
              <a:rPr lang="fr-FR" sz="1400" dirty="0" err="1">
                <a:cs typeface="Calibri"/>
              </a:rPr>
              <a:t>War</a:t>
            </a:r>
            <a:r>
              <a:rPr lang="fr-FR" sz="1400" dirty="0">
                <a:cs typeface="Calibri"/>
              </a:rPr>
              <a:t> of Independence</a:t>
            </a:r>
          </a:p>
          <a:p>
            <a:endParaRPr lang="fr-FR" sz="1400" dirty="0">
              <a:cs typeface="Calibri"/>
            </a:endParaRPr>
          </a:p>
        </p:txBody>
      </p:sp>
      <p:sp>
        <p:nvSpPr>
          <p:cNvPr id="36" name="ZoneTexte 35">
            <a:extLst>
              <a:ext uri="{FF2B5EF4-FFF2-40B4-BE49-F238E27FC236}">
                <a16:creationId xmlns:a16="http://schemas.microsoft.com/office/drawing/2014/main" id="{1BFF167E-7F06-3486-09D3-E789B15C37C7}"/>
              </a:ext>
            </a:extLst>
          </p:cNvPr>
          <p:cNvSpPr txBox="1"/>
          <p:nvPr>
            <p:custDataLst>
              <p:tags r:id="rId12"/>
            </p:custDataLst>
          </p:nvPr>
        </p:nvSpPr>
        <p:spPr>
          <a:xfrm>
            <a:off x="8843060" y="5009818"/>
            <a:ext cx="1492371" cy="1015663"/>
          </a:xfrm>
          <a:prstGeom prst="rect">
            <a:avLst/>
          </a:prstGeom>
          <a:no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1787:</a:t>
            </a:r>
            <a:endParaRPr lang="fr-FR" dirty="0">
              <a:cs typeface="Calibri"/>
            </a:endParaRPr>
          </a:p>
          <a:p>
            <a:r>
              <a:rPr lang="fr-FR" sz="1400" dirty="0">
                <a:cs typeface="Calibri"/>
              </a:rPr>
              <a:t>The American </a:t>
            </a:r>
            <a:r>
              <a:rPr lang="fr-FR" sz="1400" dirty="0" err="1">
                <a:cs typeface="Calibri"/>
              </a:rPr>
              <a:t>Consitution</a:t>
            </a:r>
            <a:r>
              <a:rPr lang="fr-FR" sz="1400" dirty="0">
                <a:cs typeface="Calibri"/>
              </a:rPr>
              <a:t> </a:t>
            </a:r>
            <a:r>
              <a:rPr lang="fr-FR" sz="1400" dirty="0" err="1">
                <a:cs typeface="Calibri"/>
              </a:rPr>
              <a:t>comes</a:t>
            </a:r>
            <a:r>
              <a:rPr lang="fr-FR" sz="1400" dirty="0">
                <a:cs typeface="Calibri"/>
              </a:rPr>
              <a:t> </a:t>
            </a:r>
            <a:r>
              <a:rPr lang="fr-FR" sz="1400" dirty="0" err="1">
                <a:cs typeface="Calibri"/>
              </a:rPr>
              <a:t>into</a:t>
            </a:r>
            <a:r>
              <a:rPr lang="fr-FR" sz="1400" dirty="0">
                <a:cs typeface="Calibri"/>
              </a:rPr>
              <a:t> force</a:t>
            </a:r>
          </a:p>
        </p:txBody>
      </p:sp>
      <p:sp>
        <p:nvSpPr>
          <p:cNvPr id="37" name="ZoneTexte 36">
            <a:extLst>
              <a:ext uri="{FF2B5EF4-FFF2-40B4-BE49-F238E27FC236}">
                <a16:creationId xmlns:a16="http://schemas.microsoft.com/office/drawing/2014/main" id="{47113CF1-BA5C-5F5A-89A4-40151BC770E7}"/>
              </a:ext>
            </a:extLst>
          </p:cNvPr>
          <p:cNvSpPr txBox="1"/>
          <p:nvPr>
            <p:custDataLst>
              <p:tags r:id="rId13"/>
            </p:custDataLst>
          </p:nvPr>
        </p:nvSpPr>
        <p:spPr>
          <a:xfrm>
            <a:off x="3514278" y="3860858"/>
            <a:ext cx="2628180" cy="584775"/>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1764- 1773:</a:t>
            </a:r>
            <a:endParaRPr lang="fr-FR" dirty="0">
              <a:cs typeface="Calibri"/>
            </a:endParaRPr>
          </a:p>
          <a:p>
            <a:r>
              <a:rPr lang="fr-FR" sz="1400" dirty="0" err="1">
                <a:cs typeface="Calibri"/>
              </a:rPr>
              <a:t>Various</a:t>
            </a:r>
            <a:r>
              <a:rPr lang="fr-FR" sz="1400" dirty="0">
                <a:cs typeface="Calibri"/>
              </a:rPr>
              <a:t> taxes </a:t>
            </a:r>
            <a:r>
              <a:rPr lang="fr-FR" sz="1400" dirty="0" err="1">
                <a:cs typeface="Calibri"/>
              </a:rPr>
              <a:t>imposed</a:t>
            </a:r>
            <a:endParaRPr lang="fr-FR" sz="1400" dirty="0">
              <a:cs typeface="Calibri"/>
            </a:endParaRPr>
          </a:p>
        </p:txBody>
      </p:sp>
    </p:spTree>
    <p:extLst>
      <p:ext uri="{BB962C8B-B14F-4D97-AF65-F5344CB8AC3E}">
        <p14:creationId xmlns:p14="http://schemas.microsoft.com/office/powerpoint/2010/main" val="174115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37055CC-4316-1BDA-24F1-C170E516F8B9}"/>
              </a:ext>
            </a:extLst>
          </p:cNvPr>
          <p:cNvSpPr>
            <a:spLocks noGrp="1"/>
          </p:cNvSpPr>
          <p:nvPr>
            <p:ph type="body" idx="1"/>
          </p:nvPr>
        </p:nvSpPr>
        <p:spPr/>
        <p:txBody>
          <a:bodyPr/>
          <a:lstStyle/>
          <a:p>
            <a:r>
              <a:rPr lang="fr-CA" sz="6000" b="1" dirty="0">
                <a:cs typeface="Arial"/>
              </a:rPr>
              <a:t>Major changes </a:t>
            </a:r>
            <a:r>
              <a:rPr lang="fr-CA" sz="4800" b="1" dirty="0" err="1">
                <a:cs typeface="Arial"/>
              </a:rPr>
              <a:t>brought</a:t>
            </a:r>
            <a:r>
              <a:rPr lang="fr-CA" sz="4800" b="1" dirty="0">
                <a:cs typeface="Arial"/>
              </a:rPr>
              <a:t> about </a:t>
            </a:r>
            <a:r>
              <a:rPr lang="fr-CA" sz="4800" dirty="0">
                <a:cs typeface="Arial"/>
              </a:rPr>
              <a:t>by the </a:t>
            </a:r>
            <a:r>
              <a:rPr lang="fr-CA" sz="4800" dirty="0" err="1">
                <a:cs typeface="Arial"/>
              </a:rPr>
              <a:t>Revolution</a:t>
            </a:r>
            <a:r>
              <a:rPr lang="fr-CA" sz="4800" dirty="0">
                <a:cs typeface="Arial"/>
              </a:rPr>
              <a:t> </a:t>
            </a:r>
            <a:endParaRPr lang="fr-CA" sz="6000" dirty="0">
              <a:cs typeface="Arial"/>
            </a:endParaRPr>
          </a:p>
          <a:p>
            <a:endParaRPr lang="fr-CA" dirty="0"/>
          </a:p>
        </p:txBody>
      </p:sp>
      <p:pic>
        <p:nvPicPr>
          <p:cNvPr id="5" name="Espace réservé pour une image  4" descr="Transférer avec un remplissage uni">
            <a:extLst>
              <a:ext uri="{FF2B5EF4-FFF2-40B4-BE49-F238E27FC236}">
                <a16:creationId xmlns:a16="http://schemas.microsoft.com/office/drawing/2014/main" id="{1CAC1785-2846-34FC-41A3-70EC21A61517}"/>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20600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re 2">
            <a:extLst>
              <a:ext uri="{FF2B5EF4-FFF2-40B4-BE49-F238E27FC236}">
                <a16:creationId xmlns:a16="http://schemas.microsoft.com/office/drawing/2014/main" id="{177AA253-A8DA-C787-9EBE-6D67ED66210A}"/>
              </a:ext>
            </a:extLst>
          </p:cNvPr>
          <p:cNvSpPr txBox="1">
            <a:spLocks/>
          </p:cNvSpPr>
          <p:nvPr/>
        </p:nvSpPr>
        <p:spPr>
          <a:xfrm>
            <a:off x="767047" y="796265"/>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lgn="ctr"/>
            <a:r>
              <a:rPr lang="fr-CA" dirty="0" err="1">
                <a:solidFill>
                  <a:schemeClr val="tx1"/>
                </a:solidFill>
              </a:rPr>
              <a:t>Creation</a:t>
            </a:r>
            <a:r>
              <a:rPr lang="fr-CA" dirty="0">
                <a:solidFill>
                  <a:schemeClr val="tx1"/>
                </a:solidFill>
              </a:rPr>
              <a:t> of a Modern State:</a:t>
            </a:r>
            <a:br>
              <a:rPr lang="fr-CA" dirty="0">
                <a:solidFill>
                  <a:schemeClr val="tx1"/>
                </a:solidFill>
                <a:latin typeface="Arial" panose="020B0604020202020204" pitchFamily="34" charset="0"/>
                <a:cs typeface="Arial" panose="020B0604020202020204" pitchFamily="34" charset="0"/>
              </a:rPr>
            </a:br>
            <a:r>
              <a:rPr lang="fr-CA" dirty="0">
                <a:solidFill>
                  <a:srgbClr val="333F48"/>
                </a:solidFill>
                <a:cs typeface="Arial" panose="020B0604020202020204" pitchFamily="34" charset="0"/>
              </a:rPr>
              <a:t>The </a:t>
            </a:r>
            <a:r>
              <a:rPr lang="fr-CA" dirty="0" err="1">
                <a:solidFill>
                  <a:srgbClr val="F6891F"/>
                </a:solidFill>
                <a:cs typeface="Arial" panose="020B0604020202020204" pitchFamily="34" charset="0"/>
              </a:rPr>
              <a:t>Separation</a:t>
            </a:r>
            <a:r>
              <a:rPr lang="fr-CA" dirty="0">
                <a:solidFill>
                  <a:srgbClr val="F6891F"/>
                </a:solidFill>
                <a:cs typeface="Arial" panose="020B0604020202020204" pitchFamily="34" charset="0"/>
              </a:rPr>
              <a:t> of Powers</a:t>
            </a:r>
          </a:p>
        </p:txBody>
      </p:sp>
      <p:sp>
        <p:nvSpPr>
          <p:cNvPr id="36" name="ZoneTexte 35">
            <a:extLst>
              <a:ext uri="{FF2B5EF4-FFF2-40B4-BE49-F238E27FC236}">
                <a16:creationId xmlns:a16="http://schemas.microsoft.com/office/drawing/2014/main" id="{0E686FDB-765F-9253-7042-9DDDC97EECDC}"/>
              </a:ext>
            </a:extLst>
          </p:cNvPr>
          <p:cNvSpPr txBox="1"/>
          <p:nvPr>
            <p:custDataLst>
              <p:tags r:id="rId1"/>
            </p:custDataLst>
          </p:nvPr>
        </p:nvSpPr>
        <p:spPr>
          <a:xfrm>
            <a:off x="3238237" y="2338552"/>
            <a:ext cx="5056173" cy="3123932"/>
          </a:xfrm>
          <a:prstGeom prst="rect">
            <a:avLst/>
          </a:prstGeom>
          <a:noFill/>
        </p:spPr>
        <p:txBody>
          <a:bodyPr wrap="square" rtlCol="0">
            <a:spAutoFit/>
          </a:bodyPr>
          <a:lstStyle/>
          <a:p>
            <a:pPr>
              <a:spcBef>
                <a:spcPts val="600"/>
              </a:spcBef>
              <a:spcAft>
                <a:spcPts val="1800"/>
              </a:spcAft>
            </a:pPr>
            <a:endParaRPr lang="fr-CA" sz="2800" dirty="0">
              <a:solidFill>
                <a:srgbClr val="36424B"/>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legislative</a:t>
            </a:r>
            <a:r>
              <a:rPr lang="fr-CA" sz="2800" b="1" dirty="0">
                <a:solidFill>
                  <a:srgbClr val="F6891F"/>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 </a:t>
            </a:r>
            <a:endParaRPr lang="fr-CA" sz="2800" i="1"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executive</a:t>
            </a:r>
            <a:r>
              <a:rPr lang="fr-CA" sz="2800" b="1" dirty="0">
                <a:solidFill>
                  <a:srgbClr val="F6891F"/>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a:t>
            </a:r>
            <a:endParaRPr lang="fr-CA" sz="2800"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judicial</a:t>
            </a:r>
            <a:r>
              <a:rPr lang="fr-CA" sz="2800" b="1" dirty="0">
                <a:solidFill>
                  <a:srgbClr val="E46C00"/>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a:t>
            </a:r>
            <a:endParaRPr lang="fr-CA" sz="2800" dirty="0">
              <a:solidFill>
                <a:srgbClr val="F6891F"/>
              </a:solidFill>
              <a:latin typeface="Arial" panose="020B0604020202020204" pitchFamily="34" charset="0"/>
              <a:cs typeface="Arial" panose="020B0604020202020204" pitchFamily="34" charset="0"/>
            </a:endParaRPr>
          </a:p>
        </p:txBody>
      </p:sp>
      <p:grpSp>
        <p:nvGrpSpPr>
          <p:cNvPr id="37" name="Groupe 36">
            <a:extLst>
              <a:ext uri="{FF2B5EF4-FFF2-40B4-BE49-F238E27FC236}">
                <a16:creationId xmlns:a16="http://schemas.microsoft.com/office/drawing/2014/main" id="{5017E658-FB1E-2AF9-9B98-17BD3A8E3D8C}"/>
              </a:ext>
            </a:extLst>
          </p:cNvPr>
          <p:cNvGrpSpPr/>
          <p:nvPr>
            <p:custDataLst>
              <p:tags r:id="rId2"/>
            </p:custDataLst>
          </p:nvPr>
        </p:nvGrpSpPr>
        <p:grpSpPr>
          <a:xfrm rot="3112587">
            <a:off x="8600852" y="2554761"/>
            <a:ext cx="192578" cy="1009086"/>
            <a:chOff x="755576" y="1628800"/>
            <a:chExt cx="720080" cy="4680520"/>
          </a:xfrm>
        </p:grpSpPr>
        <p:sp>
          <p:nvSpPr>
            <p:cNvPr id="38" name="Trapèze 37">
              <a:extLst>
                <a:ext uri="{FF2B5EF4-FFF2-40B4-BE49-F238E27FC236}">
                  <a16:creationId xmlns:a16="http://schemas.microsoft.com/office/drawing/2014/main" id="{1D899486-FF9A-4605-EF26-F1C6610EF4B2}"/>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9" name="Rectangle 38">
              <a:extLst>
                <a:ext uri="{FF2B5EF4-FFF2-40B4-BE49-F238E27FC236}">
                  <a16:creationId xmlns:a16="http://schemas.microsoft.com/office/drawing/2014/main" id="{2FF05D3E-9212-943D-B2F8-45CA0B2D787A}"/>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925A5FE6-5B40-4FEE-80B7-C82D1E6F1D16}"/>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Rectangle 40">
              <a:extLst>
                <a:ext uri="{FF2B5EF4-FFF2-40B4-BE49-F238E27FC236}">
                  <a16:creationId xmlns:a16="http://schemas.microsoft.com/office/drawing/2014/main" id="{25ABA485-F187-263B-AA2A-D0B6361929A3}"/>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Triangle isocèle 41">
              <a:extLst>
                <a:ext uri="{FF2B5EF4-FFF2-40B4-BE49-F238E27FC236}">
                  <a16:creationId xmlns:a16="http://schemas.microsoft.com/office/drawing/2014/main" id="{52D47BA1-EE98-F5AD-4987-2D98168FA3A1}"/>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Triangle isocèle 42">
              <a:extLst>
                <a:ext uri="{FF2B5EF4-FFF2-40B4-BE49-F238E27FC236}">
                  <a16:creationId xmlns:a16="http://schemas.microsoft.com/office/drawing/2014/main" id="{213D2153-4193-45BA-1185-7C35589AA78E}"/>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Rectangle 43">
              <a:extLst>
                <a:ext uri="{FF2B5EF4-FFF2-40B4-BE49-F238E27FC236}">
                  <a16:creationId xmlns:a16="http://schemas.microsoft.com/office/drawing/2014/main" id="{51A177A9-D80E-5DCD-A3EB-4F19CA28DB06}"/>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5" name="Groupe 44">
            <a:extLst>
              <a:ext uri="{FF2B5EF4-FFF2-40B4-BE49-F238E27FC236}">
                <a16:creationId xmlns:a16="http://schemas.microsoft.com/office/drawing/2014/main" id="{EFF31E52-5687-6999-15F5-B904B9E8ED59}"/>
              </a:ext>
            </a:extLst>
          </p:cNvPr>
          <p:cNvGrpSpPr/>
          <p:nvPr>
            <p:custDataLst>
              <p:tags r:id="rId3"/>
            </p:custDataLst>
          </p:nvPr>
        </p:nvGrpSpPr>
        <p:grpSpPr>
          <a:xfrm>
            <a:off x="8162003" y="3804126"/>
            <a:ext cx="943281" cy="720080"/>
            <a:chOff x="1567029" y="2099712"/>
            <a:chExt cx="5704142" cy="3950278"/>
          </a:xfrm>
        </p:grpSpPr>
        <p:sp>
          <p:nvSpPr>
            <p:cNvPr id="46" name="Forme libre 11">
              <a:extLst>
                <a:ext uri="{FF2B5EF4-FFF2-40B4-BE49-F238E27FC236}">
                  <a16:creationId xmlns:a16="http://schemas.microsoft.com/office/drawing/2014/main" id="{5E9F2B53-813F-0D91-DB98-F30D489B3DC6}"/>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Arc 46">
              <a:extLst>
                <a:ext uri="{FF2B5EF4-FFF2-40B4-BE49-F238E27FC236}">
                  <a16:creationId xmlns:a16="http://schemas.microsoft.com/office/drawing/2014/main" id="{57C13305-BF85-24AF-3917-A8C4858C8C99}"/>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48" name="Arc 47">
              <a:extLst>
                <a:ext uri="{FF2B5EF4-FFF2-40B4-BE49-F238E27FC236}">
                  <a16:creationId xmlns:a16="http://schemas.microsoft.com/office/drawing/2014/main" id="{0BFCA2F6-47AE-BAF9-00E4-4F24BB85D299}"/>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49" name="Connecteur droit 48">
              <a:extLst>
                <a:ext uri="{FF2B5EF4-FFF2-40B4-BE49-F238E27FC236}">
                  <a16:creationId xmlns:a16="http://schemas.microsoft.com/office/drawing/2014/main" id="{AF67B644-3838-23C7-18D0-0D12F458E199}"/>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94C669B9-7A50-1319-DEDF-AF393B099539}"/>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Ellipse 50">
              <a:extLst>
                <a:ext uri="{FF2B5EF4-FFF2-40B4-BE49-F238E27FC236}">
                  <a16:creationId xmlns:a16="http://schemas.microsoft.com/office/drawing/2014/main" id="{9370A86A-67C7-99EC-332F-96DD63B87972}"/>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Ellipse 51">
              <a:extLst>
                <a:ext uri="{FF2B5EF4-FFF2-40B4-BE49-F238E27FC236}">
                  <a16:creationId xmlns:a16="http://schemas.microsoft.com/office/drawing/2014/main" id="{3D953764-E7B3-0AB6-1373-D4CFDE974EB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Rectangle à coins arrondis 18">
              <a:extLst>
                <a:ext uri="{FF2B5EF4-FFF2-40B4-BE49-F238E27FC236}">
                  <a16:creationId xmlns:a16="http://schemas.microsoft.com/office/drawing/2014/main" id="{72053799-D792-54EF-D0B2-881BEA8B2BD9}"/>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Ellipse 53">
              <a:extLst>
                <a:ext uri="{FF2B5EF4-FFF2-40B4-BE49-F238E27FC236}">
                  <a16:creationId xmlns:a16="http://schemas.microsoft.com/office/drawing/2014/main" id="{07F7EA2B-08BD-B041-6FD1-FD865BF95D5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5" name="Groupe 54">
            <a:extLst>
              <a:ext uri="{FF2B5EF4-FFF2-40B4-BE49-F238E27FC236}">
                <a16:creationId xmlns:a16="http://schemas.microsoft.com/office/drawing/2014/main" id="{1C5EF3B6-A593-37B8-889D-9D6B6B015B9A}"/>
              </a:ext>
            </a:extLst>
          </p:cNvPr>
          <p:cNvGrpSpPr/>
          <p:nvPr>
            <p:custDataLst>
              <p:tags r:id="rId4"/>
            </p:custDataLst>
          </p:nvPr>
        </p:nvGrpSpPr>
        <p:grpSpPr>
          <a:xfrm>
            <a:off x="8294410" y="4645681"/>
            <a:ext cx="756556" cy="879072"/>
            <a:chOff x="2050776" y="1628798"/>
            <a:chExt cx="5329536" cy="4536504"/>
          </a:xfrm>
        </p:grpSpPr>
        <p:sp>
          <p:nvSpPr>
            <p:cNvPr id="56" name="Forme libre 22">
              <a:extLst>
                <a:ext uri="{FF2B5EF4-FFF2-40B4-BE49-F238E27FC236}">
                  <a16:creationId xmlns:a16="http://schemas.microsoft.com/office/drawing/2014/main" id="{8CB80425-C5F8-7523-0EF0-9261EE6528E6}"/>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7" name="Groupe 56">
              <a:extLst>
                <a:ext uri="{FF2B5EF4-FFF2-40B4-BE49-F238E27FC236}">
                  <a16:creationId xmlns:a16="http://schemas.microsoft.com/office/drawing/2014/main" id="{5A007312-A4ED-B62D-7B6B-D2764C278A81}"/>
                </a:ext>
              </a:extLst>
            </p:cNvPr>
            <p:cNvGrpSpPr/>
            <p:nvPr/>
          </p:nvGrpSpPr>
          <p:grpSpPr>
            <a:xfrm>
              <a:off x="2050776" y="1671298"/>
              <a:ext cx="5329536" cy="2693806"/>
              <a:chOff x="2050776" y="1671298"/>
              <a:chExt cx="5329536" cy="2693806"/>
            </a:xfrm>
          </p:grpSpPr>
          <p:sp>
            <p:nvSpPr>
              <p:cNvPr id="58" name="Organigramme : Extraire 57">
                <a:extLst>
                  <a:ext uri="{FF2B5EF4-FFF2-40B4-BE49-F238E27FC236}">
                    <a16:creationId xmlns:a16="http://schemas.microsoft.com/office/drawing/2014/main" id="{AE163C37-535D-1D75-4966-2DE43E83DC91}"/>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Organigramme : Extraire 58">
                <a:extLst>
                  <a:ext uri="{FF2B5EF4-FFF2-40B4-BE49-F238E27FC236}">
                    <a16:creationId xmlns:a16="http://schemas.microsoft.com/office/drawing/2014/main" id="{735FD011-3B5B-DC1D-3961-2BA83040618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Forme libre 26">
                <a:extLst>
                  <a:ext uri="{FF2B5EF4-FFF2-40B4-BE49-F238E27FC236}">
                    <a16:creationId xmlns:a16="http://schemas.microsoft.com/office/drawing/2014/main" id="{E4472D15-3866-A337-F67A-DD9E56D970C5}"/>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Ellipse 60">
                <a:extLst>
                  <a:ext uri="{FF2B5EF4-FFF2-40B4-BE49-F238E27FC236}">
                    <a16:creationId xmlns:a16="http://schemas.microsoft.com/office/drawing/2014/main" id="{4903D491-9851-A136-843A-8B6F76174297}"/>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a:extLst>
                  <a:ext uri="{FF2B5EF4-FFF2-40B4-BE49-F238E27FC236}">
                    <a16:creationId xmlns:a16="http://schemas.microsoft.com/office/drawing/2014/main" id="{817A14A5-AED5-EFD5-0908-1A02055A0158}"/>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Forme libre 29">
                <a:extLst>
                  <a:ext uri="{FF2B5EF4-FFF2-40B4-BE49-F238E27FC236}">
                    <a16:creationId xmlns:a16="http://schemas.microsoft.com/office/drawing/2014/main" id="{715D031D-F2F7-78A1-7891-865B2BB3CB6E}"/>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Tree>
    <p:extLst>
      <p:ext uri="{BB962C8B-B14F-4D97-AF65-F5344CB8AC3E}">
        <p14:creationId xmlns:p14="http://schemas.microsoft.com/office/powerpoint/2010/main" val="39068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580">
                                          <p:stCondLst>
                                            <p:cond delay="0"/>
                                          </p:stCondLst>
                                        </p:cTn>
                                        <p:tgtEl>
                                          <p:spTgt spid="45"/>
                                        </p:tgtEl>
                                      </p:cBhvr>
                                    </p:animEffect>
                                    <p:anim calcmode="lin" valueType="num">
                                      <p:cBhvr>
                                        <p:cTn id="25"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30" dur="26">
                                          <p:stCondLst>
                                            <p:cond delay="650"/>
                                          </p:stCondLst>
                                        </p:cTn>
                                        <p:tgtEl>
                                          <p:spTgt spid="45"/>
                                        </p:tgtEl>
                                      </p:cBhvr>
                                      <p:to x="100000" y="60000"/>
                                    </p:animScale>
                                    <p:animScale>
                                      <p:cBhvr>
                                        <p:cTn id="31" dur="166" decel="50000">
                                          <p:stCondLst>
                                            <p:cond delay="676"/>
                                          </p:stCondLst>
                                        </p:cTn>
                                        <p:tgtEl>
                                          <p:spTgt spid="45"/>
                                        </p:tgtEl>
                                      </p:cBhvr>
                                      <p:to x="100000" y="100000"/>
                                    </p:animScale>
                                    <p:animScale>
                                      <p:cBhvr>
                                        <p:cTn id="32" dur="26">
                                          <p:stCondLst>
                                            <p:cond delay="1312"/>
                                          </p:stCondLst>
                                        </p:cTn>
                                        <p:tgtEl>
                                          <p:spTgt spid="45"/>
                                        </p:tgtEl>
                                      </p:cBhvr>
                                      <p:to x="100000" y="80000"/>
                                    </p:animScale>
                                    <p:animScale>
                                      <p:cBhvr>
                                        <p:cTn id="33" dur="166" decel="50000">
                                          <p:stCondLst>
                                            <p:cond delay="1338"/>
                                          </p:stCondLst>
                                        </p:cTn>
                                        <p:tgtEl>
                                          <p:spTgt spid="45"/>
                                        </p:tgtEl>
                                      </p:cBhvr>
                                      <p:to x="100000" y="100000"/>
                                    </p:animScale>
                                    <p:animScale>
                                      <p:cBhvr>
                                        <p:cTn id="34" dur="26">
                                          <p:stCondLst>
                                            <p:cond delay="1642"/>
                                          </p:stCondLst>
                                        </p:cTn>
                                        <p:tgtEl>
                                          <p:spTgt spid="45"/>
                                        </p:tgtEl>
                                      </p:cBhvr>
                                      <p:to x="100000" y="90000"/>
                                    </p:animScale>
                                    <p:animScale>
                                      <p:cBhvr>
                                        <p:cTn id="35" dur="166" decel="50000">
                                          <p:stCondLst>
                                            <p:cond delay="1668"/>
                                          </p:stCondLst>
                                        </p:cTn>
                                        <p:tgtEl>
                                          <p:spTgt spid="45"/>
                                        </p:tgtEl>
                                      </p:cBhvr>
                                      <p:to x="100000" y="100000"/>
                                    </p:animScale>
                                    <p:animScale>
                                      <p:cBhvr>
                                        <p:cTn id="36" dur="26">
                                          <p:stCondLst>
                                            <p:cond delay="1808"/>
                                          </p:stCondLst>
                                        </p:cTn>
                                        <p:tgtEl>
                                          <p:spTgt spid="45"/>
                                        </p:tgtEl>
                                      </p:cBhvr>
                                      <p:to x="100000" y="95000"/>
                                    </p:animScale>
                                    <p:animScale>
                                      <p:cBhvr>
                                        <p:cTn id="37" dur="166" decel="50000">
                                          <p:stCondLst>
                                            <p:cond delay="1834"/>
                                          </p:stCondLst>
                                        </p:cTn>
                                        <p:tgtEl>
                                          <p:spTgt spid="45"/>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80">
                                          <p:stCondLst>
                                            <p:cond delay="0"/>
                                          </p:stCondLst>
                                        </p:cTn>
                                        <p:tgtEl>
                                          <p:spTgt spid="55"/>
                                        </p:tgtEl>
                                      </p:cBhvr>
                                    </p:animEffect>
                                    <p:anim calcmode="lin" valueType="num">
                                      <p:cBhvr>
                                        <p:cTn id="4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7" dur="26">
                                          <p:stCondLst>
                                            <p:cond delay="650"/>
                                          </p:stCondLst>
                                        </p:cTn>
                                        <p:tgtEl>
                                          <p:spTgt spid="55"/>
                                        </p:tgtEl>
                                      </p:cBhvr>
                                      <p:to x="100000" y="60000"/>
                                    </p:animScale>
                                    <p:animScale>
                                      <p:cBhvr>
                                        <p:cTn id="48" dur="166" decel="50000">
                                          <p:stCondLst>
                                            <p:cond delay="676"/>
                                          </p:stCondLst>
                                        </p:cTn>
                                        <p:tgtEl>
                                          <p:spTgt spid="55"/>
                                        </p:tgtEl>
                                      </p:cBhvr>
                                      <p:to x="100000" y="100000"/>
                                    </p:animScale>
                                    <p:animScale>
                                      <p:cBhvr>
                                        <p:cTn id="49" dur="26">
                                          <p:stCondLst>
                                            <p:cond delay="1312"/>
                                          </p:stCondLst>
                                        </p:cTn>
                                        <p:tgtEl>
                                          <p:spTgt spid="55"/>
                                        </p:tgtEl>
                                      </p:cBhvr>
                                      <p:to x="100000" y="80000"/>
                                    </p:animScale>
                                    <p:animScale>
                                      <p:cBhvr>
                                        <p:cTn id="50" dur="166" decel="50000">
                                          <p:stCondLst>
                                            <p:cond delay="1338"/>
                                          </p:stCondLst>
                                        </p:cTn>
                                        <p:tgtEl>
                                          <p:spTgt spid="55"/>
                                        </p:tgtEl>
                                      </p:cBhvr>
                                      <p:to x="100000" y="100000"/>
                                    </p:animScale>
                                    <p:animScale>
                                      <p:cBhvr>
                                        <p:cTn id="51" dur="26">
                                          <p:stCondLst>
                                            <p:cond delay="1642"/>
                                          </p:stCondLst>
                                        </p:cTn>
                                        <p:tgtEl>
                                          <p:spTgt spid="55"/>
                                        </p:tgtEl>
                                      </p:cBhvr>
                                      <p:to x="100000" y="90000"/>
                                    </p:animScale>
                                    <p:animScale>
                                      <p:cBhvr>
                                        <p:cTn id="52" dur="166" decel="50000">
                                          <p:stCondLst>
                                            <p:cond delay="1668"/>
                                          </p:stCondLst>
                                        </p:cTn>
                                        <p:tgtEl>
                                          <p:spTgt spid="55"/>
                                        </p:tgtEl>
                                      </p:cBhvr>
                                      <p:to x="100000" y="100000"/>
                                    </p:animScale>
                                    <p:animScale>
                                      <p:cBhvr>
                                        <p:cTn id="53" dur="26">
                                          <p:stCondLst>
                                            <p:cond delay="1808"/>
                                          </p:stCondLst>
                                        </p:cTn>
                                        <p:tgtEl>
                                          <p:spTgt spid="55"/>
                                        </p:tgtEl>
                                      </p:cBhvr>
                                      <p:to x="100000" y="95000"/>
                                    </p:animScale>
                                    <p:animScale>
                                      <p:cBhvr>
                                        <p:cTn id="54"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C670A11-F9D5-72BE-91AA-456087D39CB6}"/>
              </a:ext>
            </a:extLst>
          </p:cNvPr>
          <p:cNvSpPr>
            <a:spLocks noGrp="1"/>
          </p:cNvSpPr>
          <p:nvPr>
            <p:ph type="title"/>
          </p:nvPr>
        </p:nvSpPr>
        <p:spPr/>
        <p:txBody>
          <a:bodyPr/>
          <a:lstStyle/>
          <a:p>
            <a:r>
              <a:rPr lang="fr-CA" sz="4000" b="1" dirty="0">
                <a:solidFill>
                  <a:schemeClr val="accent1"/>
                </a:solidFill>
                <a:latin typeface="Arial" panose="020B0604020202020204" pitchFamily="34" charset="0"/>
                <a:cs typeface="Arial" panose="020B0604020202020204" pitchFamily="34" charset="0"/>
              </a:rPr>
              <a:t>1. </a:t>
            </a:r>
            <a:r>
              <a:rPr lang="fr-CA" sz="4000" b="1" dirty="0" err="1">
                <a:solidFill>
                  <a:schemeClr val="accent1"/>
                </a:solidFill>
                <a:latin typeface="Arial" panose="020B0604020202020204" pitchFamily="34" charset="0"/>
                <a:cs typeface="Arial" panose="020B0604020202020204" pitchFamily="34" charset="0"/>
              </a:rPr>
              <a:t>Legislative</a:t>
            </a:r>
            <a:r>
              <a:rPr lang="fr-CA" sz="4000"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EBE11AD2-8BF8-8038-58FA-05ADB30FCF5F}"/>
              </a:ext>
            </a:extLst>
          </p:cNvPr>
          <p:cNvGrpSpPr/>
          <p:nvPr>
            <p:custDataLst>
              <p:tags r:id="rId1"/>
            </p:custDataLst>
          </p:nvPr>
        </p:nvGrpSpPr>
        <p:grpSpPr>
          <a:xfrm rot="16200000">
            <a:off x="5672676" y="-856600"/>
            <a:ext cx="846649" cy="7861726"/>
            <a:chOff x="755576" y="1628800"/>
            <a:chExt cx="720080" cy="4680520"/>
          </a:xfrm>
        </p:grpSpPr>
        <p:sp>
          <p:nvSpPr>
            <p:cNvPr id="5" name="Trapèze 4">
              <a:extLst>
                <a:ext uri="{FF2B5EF4-FFF2-40B4-BE49-F238E27FC236}">
                  <a16:creationId xmlns:a16="http://schemas.microsoft.com/office/drawing/2014/main" id="{16C86C03-503D-B9BD-A3CB-4F8EB9EFDEBC}"/>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9E03CEB6-A659-06AE-81BC-6D83EDB53A32}"/>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00CD19B-BD00-B76B-A5D4-7C82EFBDAF9F}"/>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0D16628-91FF-8071-A8DF-14BF1D262B0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riangle isocèle 8">
              <a:extLst>
                <a:ext uri="{FF2B5EF4-FFF2-40B4-BE49-F238E27FC236}">
                  <a16:creationId xmlns:a16="http://schemas.microsoft.com/office/drawing/2014/main" id="{CFB45660-C172-BC12-FA7A-945BE8E30E0C}"/>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riangle isocèle 9">
              <a:extLst>
                <a:ext uri="{FF2B5EF4-FFF2-40B4-BE49-F238E27FC236}">
                  <a16:creationId xmlns:a16="http://schemas.microsoft.com/office/drawing/2014/main" id="{AC480C94-F500-2A36-E89F-62B7E9F5D440}"/>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2953A2D8-4C83-2F58-0F30-9A4B82B974B3}"/>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ZoneTexte 11">
            <a:extLst>
              <a:ext uri="{FF2B5EF4-FFF2-40B4-BE49-F238E27FC236}">
                <a16:creationId xmlns:a16="http://schemas.microsoft.com/office/drawing/2014/main" id="{990C6460-EF31-D9CE-4223-6EC377F48165}"/>
              </a:ext>
            </a:extLst>
          </p:cNvPr>
          <p:cNvSpPr txBox="1"/>
          <p:nvPr>
            <p:custDataLst>
              <p:tags r:id="rId2"/>
            </p:custDataLst>
          </p:nvPr>
        </p:nvSpPr>
        <p:spPr>
          <a:xfrm>
            <a:off x="3775035" y="4402564"/>
            <a:ext cx="43229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a:ln>
                  <a:noFill/>
                </a:ln>
                <a:solidFill>
                  <a:srgbClr val="212121"/>
                </a:solidFill>
                <a:effectLst/>
                <a:uLnTx/>
                <a:uFillTx/>
                <a:latin typeface="Arial"/>
                <a:ea typeface="+mn-ea"/>
                <a:cs typeface="Arial"/>
              </a:rPr>
              <a:t>Drafts </a:t>
            </a:r>
            <a:r>
              <a:rPr kumimoji="0" lang="fr-CA" sz="2800" b="0" i="0" u="none" strike="noStrike" kern="1200" cap="none" spc="0" normalizeH="0" baseline="0" noProof="0" dirty="0" err="1">
                <a:ln>
                  <a:noFill/>
                </a:ln>
                <a:solidFill>
                  <a:srgbClr val="212121"/>
                </a:solidFill>
                <a:effectLst/>
                <a:uLnTx/>
                <a:uFillTx/>
                <a:latin typeface="Arial"/>
                <a:ea typeface="+mn-ea"/>
                <a:cs typeface="Arial"/>
              </a:rPr>
              <a:t>laws</a:t>
            </a:r>
            <a:endParaRPr kumimoji="0" lang="fr-CA" sz="2800" b="0" i="0" u="none" strike="noStrike" kern="1200" cap="none" spc="0" normalizeH="0" baseline="0" noProof="0" dirty="0">
              <a:ln>
                <a:noFill/>
              </a:ln>
              <a:solidFill>
                <a:srgbClr val="21212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1200" cap="none" spc="0" normalizeH="0" baseline="0" noProof="0" dirty="0" err="1">
                <a:ln>
                  <a:noFill/>
                </a:ln>
                <a:solidFill>
                  <a:srgbClr val="212121"/>
                </a:solidFill>
                <a:effectLst/>
                <a:uLnTx/>
                <a:uFillTx/>
                <a:latin typeface="Arial"/>
                <a:ea typeface="+mn-ea"/>
                <a:cs typeface="Arial"/>
              </a:rPr>
              <a:t>Decides</a:t>
            </a:r>
            <a:r>
              <a:rPr kumimoji="0" lang="fr-CA" sz="2800" b="0" i="0" u="none" strike="noStrike" kern="1200" cap="none" spc="0" normalizeH="0" baseline="0" noProof="0" dirty="0">
                <a:ln>
                  <a:noFill/>
                </a:ln>
                <a:solidFill>
                  <a:srgbClr val="212121"/>
                </a:solidFill>
                <a:effectLst/>
                <a:uLnTx/>
                <a:uFillTx/>
                <a:latin typeface="Arial"/>
                <a:ea typeface="+mn-ea"/>
                <a:cs typeface="Arial"/>
              </a:rPr>
              <a:t> the </a:t>
            </a:r>
            <a:r>
              <a:rPr kumimoji="0" lang="fr-CA" sz="2800" b="0" i="0" u="none" strike="noStrike" kern="1200" cap="none" spc="0" normalizeH="0" baseline="0" noProof="0" dirty="0" err="1">
                <a:ln>
                  <a:noFill/>
                </a:ln>
                <a:solidFill>
                  <a:srgbClr val="212121"/>
                </a:solidFill>
                <a:effectLst/>
                <a:uLnTx/>
                <a:uFillTx/>
                <a:latin typeface="Arial"/>
                <a:ea typeface="+mn-ea"/>
                <a:cs typeface="Arial"/>
              </a:rPr>
              <a:t>rules</a:t>
            </a:r>
            <a:r>
              <a:rPr kumimoji="0" lang="fr-CA" sz="2800" b="0" i="0" u="none" strike="noStrike" kern="1200" cap="none" spc="0" normalizeH="0" baseline="0" noProof="0" dirty="0">
                <a:ln>
                  <a:noFill/>
                </a:ln>
                <a:solidFill>
                  <a:srgbClr val="212121"/>
                </a:solidFill>
                <a:effectLst/>
                <a:uLnTx/>
                <a:uFillTx/>
                <a:latin typeface="Arial"/>
                <a:ea typeface="+mn-ea"/>
                <a:cs typeface="Arial"/>
              </a:rPr>
              <a:t> of the </a:t>
            </a:r>
            <a:r>
              <a:rPr kumimoji="0" lang="fr-CA" sz="2800" b="0" i="0" u="none" strike="noStrike" kern="1200" cap="none" spc="0" normalizeH="0" baseline="0" noProof="0" dirty="0" err="1">
                <a:ln>
                  <a:noFill/>
                </a:ln>
                <a:solidFill>
                  <a:srgbClr val="212121"/>
                </a:solidFill>
                <a:effectLst/>
                <a:uLnTx/>
                <a:uFillTx/>
                <a:latin typeface="Arial"/>
                <a:ea typeface="+mn-ea"/>
                <a:cs typeface="Arial"/>
              </a:rPr>
              <a:t>game</a:t>
            </a:r>
            <a:endParaRPr kumimoji="0" lang="fr-CA" sz="2800" b="0" i="0" u="none" strike="noStrike" kern="1200" cap="none" spc="0" normalizeH="0" baseline="0" noProof="0" dirty="0">
              <a:ln>
                <a:noFill/>
              </a:ln>
              <a:solidFill>
                <a:srgbClr val="212121"/>
              </a:solidFill>
              <a:effectLst/>
              <a:uLnTx/>
              <a:uFillTx/>
              <a:latin typeface="Arial"/>
              <a:ea typeface="+mn-ea"/>
              <a:cs typeface="Arial"/>
            </a:endParaRPr>
          </a:p>
        </p:txBody>
      </p:sp>
      <p:pic>
        <p:nvPicPr>
          <p:cNvPr id="13" name="Graphique 12" descr="Hockey sur glace">
            <a:extLst>
              <a:ext uri="{FF2B5EF4-FFF2-40B4-BE49-F238E27FC236}">
                <a16:creationId xmlns:a16="http://schemas.microsoft.com/office/drawing/2014/main" id="{E5A3746E-AFED-B77A-B4AE-CDB10502093F}"/>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4028" y="5033506"/>
            <a:ext cx="793802" cy="793802"/>
          </a:xfrm>
          <a:prstGeom prst="rect">
            <a:avLst/>
          </a:prstGeom>
        </p:spPr>
      </p:pic>
      <p:pic>
        <p:nvPicPr>
          <p:cNvPr id="14" name="Graphique 13" descr="Livre ouvert">
            <a:extLst>
              <a:ext uri="{FF2B5EF4-FFF2-40B4-BE49-F238E27FC236}">
                <a16:creationId xmlns:a16="http://schemas.microsoft.com/office/drawing/2014/main" id="{4E891720-A71C-6639-22CF-D7D7E015493F}"/>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76205" y="4301398"/>
            <a:ext cx="669448" cy="669448"/>
          </a:xfrm>
          <a:prstGeom prst="rect">
            <a:avLst/>
          </a:prstGeom>
        </p:spPr>
      </p:pic>
    </p:spTree>
    <p:extLst>
      <p:ext uri="{BB962C8B-B14F-4D97-AF65-F5344CB8AC3E}">
        <p14:creationId xmlns:p14="http://schemas.microsoft.com/office/powerpoint/2010/main" val="19946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10D296-CB4F-85C1-575A-3400A9551233}"/>
              </a:ext>
            </a:extLst>
          </p:cNvPr>
          <p:cNvSpPr>
            <a:spLocks noGrp="1"/>
          </p:cNvSpPr>
          <p:nvPr>
            <p:ph type="title"/>
          </p:nvPr>
        </p:nvSpPr>
        <p:spPr/>
        <p:txBody>
          <a:bodyPr/>
          <a:lstStyle/>
          <a:p>
            <a:r>
              <a:rPr lang="fr-CA" sz="4000" b="1" dirty="0">
                <a:solidFill>
                  <a:schemeClr val="accent1"/>
                </a:solidFill>
                <a:latin typeface="Arial" panose="020B0604020202020204" pitchFamily="34" charset="0"/>
                <a:cs typeface="Arial" panose="020B0604020202020204" pitchFamily="34" charset="0"/>
              </a:rPr>
              <a:t>2. </a:t>
            </a:r>
            <a:r>
              <a:rPr lang="fr-CA" sz="4000" b="1" dirty="0" err="1">
                <a:solidFill>
                  <a:schemeClr val="accent1"/>
                </a:solidFill>
                <a:latin typeface="Arial" panose="020B0604020202020204" pitchFamily="34" charset="0"/>
                <a:cs typeface="Arial" panose="020B0604020202020204" pitchFamily="34" charset="0"/>
              </a:rPr>
              <a:t>Executive</a:t>
            </a:r>
            <a:r>
              <a:rPr lang="fr-CA" sz="4000" b="1"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F8DE02F-2E1B-DE44-3545-78B88A8EEA78}"/>
              </a:ext>
            </a:extLst>
          </p:cNvPr>
          <p:cNvSpPr txBox="1"/>
          <p:nvPr>
            <p:custDataLst>
              <p:tags r:id="rId1"/>
            </p:custDataLst>
          </p:nvPr>
        </p:nvSpPr>
        <p:spPr>
          <a:xfrm>
            <a:off x="3613892" y="4625237"/>
            <a:ext cx="51140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Implements</a:t>
            </a:r>
            <a:r>
              <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a:t>
            </a:r>
            <a:r>
              <a:rPr kumimoji="0" lang="fr-CA" sz="2400" b="0"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laws</a:t>
            </a:r>
            <a:endPar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Plays</a:t>
            </a:r>
            <a:r>
              <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rPr>
              <a:t> hockey and tries to </a:t>
            </a:r>
            <a:r>
              <a:rPr kumimoji="0" lang="fr-CA" sz="2400" b="0" i="0" u="none" strike="noStrike" kern="1200" cap="none" spc="0" normalizeH="0" baseline="0" noProof="0" dirty="0" err="1">
                <a:ln>
                  <a:noFill/>
                </a:ln>
                <a:solidFill>
                  <a:srgbClr val="36424B"/>
                </a:solidFill>
                <a:effectLst/>
                <a:uLnTx/>
                <a:uFillTx/>
                <a:latin typeface="Arial" panose="020B0604020202020204" pitchFamily="34" charset="0"/>
                <a:ea typeface="+mn-ea"/>
                <a:cs typeface="Arial" panose="020B0604020202020204" pitchFamily="34" charset="0"/>
              </a:rPr>
              <a:t>win</a:t>
            </a:r>
            <a:endParaRPr kumimoji="0" lang="fr-CA" sz="2400" b="0" i="0" u="none" strike="noStrike" kern="1200" cap="none" spc="0" normalizeH="0" baseline="0" noProof="0" dirty="0">
              <a:ln>
                <a:noFill/>
              </a:ln>
              <a:solidFill>
                <a:srgbClr val="36424B"/>
              </a:solidFill>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E1DA93D0-F87F-0D6C-2DFC-831E1FB12911}"/>
              </a:ext>
            </a:extLst>
          </p:cNvPr>
          <p:cNvGrpSpPr/>
          <p:nvPr>
            <p:custDataLst>
              <p:tags r:id="rId2"/>
            </p:custDataLst>
          </p:nvPr>
        </p:nvGrpSpPr>
        <p:grpSpPr>
          <a:xfrm>
            <a:off x="3736951" y="1772816"/>
            <a:ext cx="4440430" cy="3168352"/>
            <a:chOff x="1567029" y="2099712"/>
            <a:chExt cx="5704142" cy="3950278"/>
          </a:xfrm>
        </p:grpSpPr>
        <p:sp>
          <p:nvSpPr>
            <p:cNvPr id="6" name="Forme libre 15">
              <a:extLst>
                <a:ext uri="{FF2B5EF4-FFF2-40B4-BE49-F238E27FC236}">
                  <a16:creationId xmlns:a16="http://schemas.microsoft.com/office/drawing/2014/main" id="{AE2BEA16-3ACB-815F-5C69-C1A9F432574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Arc 6">
              <a:extLst>
                <a:ext uri="{FF2B5EF4-FFF2-40B4-BE49-F238E27FC236}">
                  <a16:creationId xmlns:a16="http://schemas.microsoft.com/office/drawing/2014/main" id="{337F9DA7-F562-4883-95CD-CEBB0EAF6121}"/>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sp>
          <p:nvSpPr>
            <p:cNvPr id="8" name="Arc 7">
              <a:extLst>
                <a:ext uri="{FF2B5EF4-FFF2-40B4-BE49-F238E27FC236}">
                  <a16:creationId xmlns:a16="http://schemas.microsoft.com/office/drawing/2014/main" id="{99136657-5847-4C2D-7320-FE9AABDC9178}"/>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212121"/>
                </a:solidFill>
                <a:effectLst/>
                <a:uLnTx/>
                <a:uFillTx/>
                <a:latin typeface="Arial" panose="020B0604020202020204"/>
                <a:ea typeface="+mn-ea"/>
                <a:cs typeface="+mn-cs"/>
              </a:endParaRPr>
            </a:p>
          </p:txBody>
        </p:sp>
        <p:cxnSp>
          <p:nvCxnSpPr>
            <p:cNvPr id="9" name="Connecteur droit 8">
              <a:extLst>
                <a:ext uri="{FF2B5EF4-FFF2-40B4-BE49-F238E27FC236}">
                  <a16:creationId xmlns:a16="http://schemas.microsoft.com/office/drawing/2014/main" id="{DA889ACD-DF98-928C-14A2-4C6C1C23DE05}"/>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8A591BB-79C9-D0CF-B970-0B9BC66B22C7}"/>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Ellipse 10">
              <a:extLst>
                <a:ext uri="{FF2B5EF4-FFF2-40B4-BE49-F238E27FC236}">
                  <a16:creationId xmlns:a16="http://schemas.microsoft.com/office/drawing/2014/main" id="{933BDB85-13FD-7A2E-0756-84836C1DA295}"/>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752C56D3-ECC9-475D-F66C-17EFAEC3323A}"/>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à coins arrondis 22">
              <a:extLst>
                <a:ext uri="{FF2B5EF4-FFF2-40B4-BE49-F238E27FC236}">
                  <a16:creationId xmlns:a16="http://schemas.microsoft.com/office/drawing/2014/main" id="{AF3450F5-AE0F-60F4-2E65-BC38A651DC0F}"/>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7257FB9B-B9C5-0E77-C968-DA5D1D7F2021}"/>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5" name="Graphique 14" descr="Hockey sur glace">
            <a:extLst>
              <a:ext uri="{FF2B5EF4-FFF2-40B4-BE49-F238E27FC236}">
                <a16:creationId xmlns:a16="http://schemas.microsoft.com/office/drawing/2014/main" id="{FF3C1A56-2620-C856-63A5-BCD003A7B722}"/>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4801" y="5515517"/>
            <a:ext cx="793802" cy="793802"/>
          </a:xfrm>
          <a:prstGeom prst="rect">
            <a:avLst/>
          </a:prstGeom>
        </p:spPr>
      </p:pic>
      <p:pic>
        <p:nvPicPr>
          <p:cNvPr id="16" name="Graphique 15" descr="École">
            <a:extLst>
              <a:ext uri="{FF2B5EF4-FFF2-40B4-BE49-F238E27FC236}">
                <a16:creationId xmlns:a16="http://schemas.microsoft.com/office/drawing/2014/main" id="{9EF68EE6-F445-C98F-8831-ECF8A79F2C7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9124" y="4389882"/>
            <a:ext cx="914400" cy="914400"/>
          </a:xfrm>
          <a:prstGeom prst="rect">
            <a:avLst/>
          </a:prstGeom>
        </p:spPr>
      </p:pic>
    </p:spTree>
    <p:extLst>
      <p:ext uri="{BB962C8B-B14F-4D97-AF65-F5344CB8AC3E}">
        <p14:creationId xmlns:p14="http://schemas.microsoft.com/office/powerpoint/2010/main" val="28080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31C7110-F85A-6D1C-BAE3-4093059F742A}"/>
              </a:ext>
            </a:extLst>
          </p:cNvPr>
          <p:cNvSpPr>
            <a:spLocks noGrp="1"/>
          </p:cNvSpPr>
          <p:nvPr>
            <p:ph type="title"/>
          </p:nvPr>
        </p:nvSpPr>
        <p:spPr>
          <a:xfrm>
            <a:off x="885031" y="640080"/>
            <a:ext cx="10421938" cy="914400"/>
          </a:xfrm>
        </p:spPr>
        <p:txBody>
          <a:bodyPr/>
          <a:lstStyle/>
          <a:p>
            <a:r>
              <a:rPr lang="fr-CA" sz="4000" b="1" dirty="0">
                <a:solidFill>
                  <a:schemeClr val="accent1"/>
                </a:solidFill>
                <a:latin typeface="Arial" panose="020B0604020202020204" pitchFamily="34" charset="0"/>
                <a:cs typeface="Arial" panose="020B0604020202020204" pitchFamily="34" charset="0"/>
              </a:rPr>
              <a:t>3. </a:t>
            </a:r>
            <a:r>
              <a:rPr lang="fr-CA" sz="4000" b="1" dirty="0" err="1">
                <a:solidFill>
                  <a:schemeClr val="accent1"/>
                </a:solidFill>
                <a:latin typeface="Arial" panose="020B0604020202020204" pitchFamily="34" charset="0"/>
                <a:cs typeface="Arial" panose="020B0604020202020204" pitchFamily="34" charset="0"/>
              </a:rPr>
              <a:t>Judicial</a:t>
            </a:r>
            <a:r>
              <a:rPr lang="fr-CA" sz="4000"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427553CD-CF10-A046-A53C-5DD5CC0741D8}"/>
              </a:ext>
            </a:extLst>
          </p:cNvPr>
          <p:cNvSpPr txBox="1"/>
          <p:nvPr>
            <p:custDataLst>
              <p:tags r:id="rId1"/>
            </p:custDataLst>
          </p:nvPr>
        </p:nvSpPr>
        <p:spPr>
          <a:xfrm>
            <a:off x="2851005" y="5622338"/>
            <a:ext cx="66923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36424B"/>
                </a:solidFill>
                <a:effectLst/>
                <a:uLnTx/>
                <a:uFillTx/>
                <a:latin typeface="Arial" panose="020B0604020202020204" pitchFamily="34" charset="0"/>
                <a:ea typeface="+mn-ea"/>
                <a:cs typeface="Arial" panose="020B0604020202020204" pitchFamily="34" charset="0"/>
              </a:rPr>
              <a:t>Il est l’arbitre, qui tente d’appliquer les règles du mieux possible</a:t>
            </a:r>
          </a:p>
        </p:txBody>
      </p:sp>
      <p:grpSp>
        <p:nvGrpSpPr>
          <p:cNvPr id="5" name="Groupe 4">
            <a:extLst>
              <a:ext uri="{FF2B5EF4-FFF2-40B4-BE49-F238E27FC236}">
                <a16:creationId xmlns:a16="http://schemas.microsoft.com/office/drawing/2014/main" id="{61121052-76AB-F4E1-2A46-8E782016929D}"/>
              </a:ext>
            </a:extLst>
          </p:cNvPr>
          <p:cNvGrpSpPr/>
          <p:nvPr>
            <p:custDataLst>
              <p:tags r:id="rId2"/>
            </p:custDataLst>
          </p:nvPr>
        </p:nvGrpSpPr>
        <p:grpSpPr>
          <a:xfrm>
            <a:off x="4036147" y="1522939"/>
            <a:ext cx="3607665" cy="2738607"/>
            <a:chOff x="2050776" y="1628798"/>
            <a:chExt cx="5329536" cy="4536504"/>
          </a:xfrm>
        </p:grpSpPr>
        <p:sp>
          <p:nvSpPr>
            <p:cNvPr id="6" name="Forme libre 17">
              <a:extLst>
                <a:ext uri="{FF2B5EF4-FFF2-40B4-BE49-F238E27FC236}">
                  <a16:creationId xmlns:a16="http://schemas.microsoft.com/office/drawing/2014/main" id="{3327CDF3-FAB0-688B-356D-053A5FD6AF9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9791043B-7A0C-1917-E568-3EE6213563D5}"/>
                </a:ext>
              </a:extLst>
            </p:cNvPr>
            <p:cNvGrpSpPr/>
            <p:nvPr/>
          </p:nvGrpSpPr>
          <p:grpSpPr>
            <a:xfrm>
              <a:off x="2050776" y="1671298"/>
              <a:ext cx="5329536" cy="2693806"/>
              <a:chOff x="2050776" y="1671298"/>
              <a:chExt cx="5329536" cy="2693806"/>
            </a:xfrm>
          </p:grpSpPr>
          <p:sp>
            <p:nvSpPr>
              <p:cNvPr id="8" name="Organigramme : Extraire 7">
                <a:extLst>
                  <a:ext uri="{FF2B5EF4-FFF2-40B4-BE49-F238E27FC236}">
                    <a16:creationId xmlns:a16="http://schemas.microsoft.com/office/drawing/2014/main" id="{7B74CF8F-96CF-78F8-D7CE-6BF8C751ADAC}"/>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rganigramme : Extraire 8">
                <a:extLst>
                  <a:ext uri="{FF2B5EF4-FFF2-40B4-BE49-F238E27FC236}">
                    <a16:creationId xmlns:a16="http://schemas.microsoft.com/office/drawing/2014/main" id="{44DA2D30-AB4F-F907-1054-BD346949642E}"/>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orme libre 21">
                <a:extLst>
                  <a:ext uri="{FF2B5EF4-FFF2-40B4-BE49-F238E27FC236}">
                    <a16:creationId xmlns:a16="http://schemas.microsoft.com/office/drawing/2014/main" id="{4BAC142B-CA48-7B2E-1FC8-3CA02C862106}"/>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Ellipse 10">
                <a:extLst>
                  <a:ext uri="{FF2B5EF4-FFF2-40B4-BE49-F238E27FC236}">
                    <a16:creationId xmlns:a16="http://schemas.microsoft.com/office/drawing/2014/main" id="{6B481B97-1616-445A-7B7D-DA36D1CC8A82}"/>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9D19CA46-716B-644A-AB7A-58B9774B3215}"/>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Forme libre 24">
                <a:extLst>
                  <a:ext uri="{FF2B5EF4-FFF2-40B4-BE49-F238E27FC236}">
                    <a16:creationId xmlns:a16="http://schemas.microsoft.com/office/drawing/2014/main" id="{B7BDF53B-2991-CE6E-11A7-648F5371B42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pic>
        <p:nvPicPr>
          <p:cNvPr id="14" name="Graphique 13" descr="Hockey sur glace">
            <a:extLst>
              <a:ext uri="{FF2B5EF4-FFF2-40B4-BE49-F238E27FC236}">
                <a16:creationId xmlns:a16="http://schemas.microsoft.com/office/drawing/2014/main" id="{4BAF7CA3-C645-FB19-A3AE-74562B8F892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7203" y="5593361"/>
            <a:ext cx="793802" cy="793802"/>
          </a:xfrm>
          <a:prstGeom prst="rect">
            <a:avLst/>
          </a:prstGeom>
        </p:spPr>
      </p:pic>
      <p:pic>
        <p:nvPicPr>
          <p:cNvPr id="15" name="Graphique 14" descr="Tribunal">
            <a:extLst>
              <a:ext uri="{FF2B5EF4-FFF2-40B4-BE49-F238E27FC236}">
                <a16:creationId xmlns:a16="http://schemas.microsoft.com/office/drawing/2014/main" id="{D3B8E78F-D6E3-39DC-532A-2EE86BD7884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1971" y="4605339"/>
            <a:ext cx="684267" cy="684267"/>
          </a:xfrm>
          <a:prstGeom prst="rect">
            <a:avLst/>
          </a:prstGeom>
        </p:spPr>
      </p:pic>
      <p:sp>
        <p:nvSpPr>
          <p:cNvPr id="16" name="ZoneTexte 15">
            <a:extLst>
              <a:ext uri="{FF2B5EF4-FFF2-40B4-BE49-F238E27FC236}">
                <a16:creationId xmlns:a16="http://schemas.microsoft.com/office/drawing/2014/main" id="{FAF0BBDA-45FB-9F97-6C36-9A1150D3F5E2}"/>
              </a:ext>
            </a:extLst>
          </p:cNvPr>
          <p:cNvSpPr txBox="1"/>
          <p:nvPr>
            <p:custDataLst>
              <p:tags r:id="rId5"/>
            </p:custDataLst>
          </p:nvPr>
        </p:nvSpPr>
        <p:spPr>
          <a:xfrm>
            <a:off x="2851005" y="4581528"/>
            <a:ext cx="7086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rPr>
              <a:t>Il interprète la loi pour déterminer si une personne la enfreinte </a:t>
            </a:r>
            <a:r>
              <a:rPr kumimoji="0" lang="fr-CA" sz="1800" b="0" i="0" u="none" strike="noStrike" kern="12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rPr>
              <a:t>(les juges exercent ce pouvoir)</a:t>
            </a:r>
            <a:endParaRPr kumimoji="0" lang="en-CA" sz="2400" b="0" i="0" u="none" strike="noStrike" kern="12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17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9"/>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1"/>
</p:tagLst>
</file>

<file path=ppt/tags/tag104.xml><?xml version="1.0" encoding="utf-8"?>
<p:tagLst xmlns:a="http://schemas.openxmlformats.org/drawingml/2006/main" xmlns:r="http://schemas.openxmlformats.org/officeDocument/2006/relationships" xmlns:p="http://schemas.openxmlformats.org/presentationml/2006/main">
  <p:tag name="NUM" val="12"/>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2"/>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1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0"/>
</p:tagLst>
</file>

<file path=ppt/tags/tag125.xml><?xml version="1.0" encoding="utf-8"?>
<p:tagLst xmlns:a="http://schemas.openxmlformats.org/drawingml/2006/main" xmlns:r="http://schemas.openxmlformats.org/officeDocument/2006/relationships" xmlns:p="http://schemas.openxmlformats.org/presentationml/2006/main">
  <p:tag name="NUM" val="1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8"/>
</p:tagLst>
</file>

<file path=ppt/tags/tag134.xml><?xml version="1.0" encoding="utf-8"?>
<p:tagLst xmlns:a="http://schemas.openxmlformats.org/drawingml/2006/main" xmlns:r="http://schemas.openxmlformats.org/officeDocument/2006/relationships" xmlns:p="http://schemas.openxmlformats.org/presentationml/2006/main">
  <p:tag name="NUM" val="9"/>
</p:tagLst>
</file>

<file path=ppt/tags/tag135.xml><?xml version="1.0" encoding="utf-8"?>
<p:tagLst xmlns:a="http://schemas.openxmlformats.org/drawingml/2006/main" xmlns:r="http://schemas.openxmlformats.org/officeDocument/2006/relationships" xmlns:p="http://schemas.openxmlformats.org/presentationml/2006/main">
  <p:tag name="NUM" val="10"/>
</p:tagLst>
</file>

<file path=ppt/tags/tag136.xml><?xml version="1.0" encoding="utf-8"?>
<p:tagLst xmlns:a="http://schemas.openxmlformats.org/drawingml/2006/main" xmlns:r="http://schemas.openxmlformats.org/officeDocument/2006/relationships" xmlns:p="http://schemas.openxmlformats.org/presentationml/2006/main">
  <p:tag name="NUM" val="11"/>
</p:tagLst>
</file>

<file path=ppt/tags/tag137.xml><?xml version="1.0" encoding="utf-8"?>
<p:tagLst xmlns:a="http://schemas.openxmlformats.org/drawingml/2006/main" xmlns:r="http://schemas.openxmlformats.org/officeDocument/2006/relationships" xmlns:p="http://schemas.openxmlformats.org/presentationml/2006/main">
  <p:tag name="NUM" val="1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1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16"/>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1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2"/>
</p:tagLst>
</file>

<file path=ppt/tags/tag61.xml><?xml version="1.0" encoding="utf-8"?>
<p:tagLst xmlns:a="http://schemas.openxmlformats.org/drawingml/2006/main" xmlns:r="http://schemas.openxmlformats.org/officeDocument/2006/relationships" xmlns:p="http://schemas.openxmlformats.org/presentationml/2006/main">
  <p:tag name="NUM" val="13"/>
</p:tagLst>
</file>

<file path=ppt/tags/tag62.xml><?xml version="1.0" encoding="utf-8"?>
<p:tagLst xmlns:a="http://schemas.openxmlformats.org/drawingml/2006/main" xmlns:r="http://schemas.openxmlformats.org/officeDocument/2006/relationships" xmlns:p="http://schemas.openxmlformats.org/presentationml/2006/main">
  <p:tag name="NUM" val="14"/>
</p:tagLst>
</file>

<file path=ppt/tags/tag63.xml><?xml version="1.0" encoding="utf-8"?>
<p:tagLst xmlns:a="http://schemas.openxmlformats.org/drawingml/2006/main" xmlns:r="http://schemas.openxmlformats.org/officeDocument/2006/relationships" xmlns:p="http://schemas.openxmlformats.org/presentationml/2006/main">
  <p:tag name="NUM" val="1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1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7"/>
</p:tagLst>
</file>

<file path=ppt/tags/tag71.xml><?xml version="1.0" encoding="utf-8"?>
<p:tagLst xmlns:a="http://schemas.openxmlformats.org/drawingml/2006/main" xmlns:r="http://schemas.openxmlformats.org/officeDocument/2006/relationships" xmlns:p="http://schemas.openxmlformats.org/presentationml/2006/main">
  <p:tag name="NUM" val="18"/>
</p:tagLst>
</file>

<file path=ppt/tags/tag72.xml><?xml version="1.0" encoding="utf-8"?>
<p:tagLst xmlns:a="http://schemas.openxmlformats.org/drawingml/2006/main" xmlns:r="http://schemas.openxmlformats.org/officeDocument/2006/relationships" xmlns:p="http://schemas.openxmlformats.org/presentationml/2006/main">
  <p:tag name="NUM" val="19"/>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8"/>
</p:tagLst>
</file>

<file path=ppt/tags/tag91.xml><?xml version="1.0" encoding="utf-8"?>
<p:tagLst xmlns:a="http://schemas.openxmlformats.org/drawingml/2006/main" xmlns:r="http://schemas.openxmlformats.org/officeDocument/2006/relationships" xmlns:p="http://schemas.openxmlformats.org/presentationml/2006/main">
  <p:tag name="NUM" val="9"/>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éducaloi - Atelier 2021 - Anglais">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true</EnLigneEN>
    <Type_x0020_d_x0027_activité xmlns="26cc9b95-bf92-4103-b8de-0e6845ac7fa9">Trousse pédagogique</Type_x0020_d_x0027_activité>
    <Titre_x0020_anglais xmlns="26cc9b95-bf92-4103-b8de-0e6845ac7fa9">State and Justice throughout history</Titre_x0020_anglais>
    <MiseAJour xmlns="26cc9b95-bf92-4103-b8de-0e6845ac7fa9" xsi:nil="true"/>
    <Notes1 xmlns="26cc9b95-bf92-4103-b8de-0e6845ac7fa9" xsi:nil="true"/>
    <EnLigneFR xmlns="26cc9b95-bf92-4103-b8de-0e6845ac7fa9">true</EnLigneFR>
    <Date xmlns="580a2e17-f139-49de-a9ea-8883fe6eb758" xsi:nil="true"/>
    <Bilingue xmlns="26cc9b95-bf92-4103-b8de-0e6845ac7fa9">oui</Bilingue>
    <Disciplines_x0020_scolaires xmlns="26cc9b95-bf92-4103-b8de-0e6845ac7fa9" xsi:nil="true"/>
    <Niveau_x0020_suggéré xmlns="26cc9b95-bf92-4103-b8de-0e6845ac7f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22" ma:contentTypeDescription="Crée un document." ma:contentTypeScope="" ma:versionID="2a90a7d543790f5e7d35d8ca0a75cce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5072e1084472b07420617fcb0cc818bc"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element ref="ns3:MediaServiceObjectDetectorVersions" minOccurs="0"/>
                <xsd:element ref="ns2:Disciplines_x0020_scolaires" minOccurs="0"/>
                <xsd:element ref="ns2:Bilingue" minOccurs="0"/>
                <xsd:element ref="ns2:Niveau_x0020_suggéré"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format="Dropdown" ma:indexed="true" ma:internalName="Type_x0020_d_x0027_activit_x00e9_">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element name="Disciplines_x0020_scolaires" ma:index="28" nillable="true" ma:displayName="Disciplines scolaires" ma:description="Disciplines scolaires affichés sur Educationjuridique.ca" ma:format="Dropdown" ma:internalName="Disciplines_x0020_scolaires">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Bilingue" ma:index="29" nillable="true" ma:displayName="Bilingue" ma:default="non" ma:description="Contenu bilingue?" ma:format="Dropdown" ma:internalName="Bilingue">
      <xsd:simpleType>
        <xsd:restriction base="dms:Choice">
          <xsd:enumeration value="non"/>
          <xsd:enumeration value="oui"/>
        </xsd:restriction>
      </xsd:simpleType>
    </xsd:element>
    <xsd:element name="Niveau_x0020_suggéré" ma:index="30" nillable="true" ma:displayName="Niveau suggéré" ma:description="Métadonnée qui appraît sur la page de la ressource sur le site EJ.ca (pas comme public-cible)" ma:format="Dropdown" ma:internalName="Niveau_x0020_sugg_x00e9_r_x00e9_">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2.xml><?xml version="1.0" encoding="utf-8"?>
<ds:datastoreItem xmlns:ds="http://schemas.openxmlformats.org/officeDocument/2006/customXml" ds:itemID="{8937B8FB-EB27-400B-9495-8EF1A31EAD1C}">
  <ds:schemaRefs>
    <ds:schemaRef ds:uri="http://schemas.microsoft.com/office/2006/metadata/properties"/>
    <ds:schemaRef ds:uri="http://www.w3.org/XML/1998/namespace"/>
    <ds:schemaRef ds:uri="http://purl.org/dc/dcmitype/"/>
    <ds:schemaRef ds:uri="http://purl.org/dc/elements/1.1/"/>
    <ds:schemaRef ds:uri="http://schemas.microsoft.com/office/infopath/2007/PartnerControls"/>
    <ds:schemaRef ds:uri="http://schemas.microsoft.com/office/2006/documentManagement/types"/>
    <ds:schemaRef ds:uri="580a2e17-f139-49de-a9ea-8883fe6eb758"/>
    <ds:schemaRef ds:uri="http://purl.org/dc/terms/"/>
    <ds:schemaRef ds:uri="http://schemas.openxmlformats.org/package/2006/metadata/core-properties"/>
    <ds:schemaRef ds:uri="26cc9b95-bf92-4103-b8de-0e6845ac7fa9"/>
  </ds:schemaRefs>
</ds:datastoreItem>
</file>

<file path=customXml/itemProps3.xml><?xml version="1.0" encoding="utf-8"?>
<ds:datastoreItem xmlns:ds="http://schemas.openxmlformats.org/officeDocument/2006/customXml" ds:itemID="{DAE7F7A5-1FDD-4EBF-90BA-22156DCA8D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2455</TotalTime>
  <Words>7135</Words>
  <Application>Microsoft Office PowerPoint</Application>
  <PresentationFormat>Widescreen</PresentationFormat>
  <Paragraphs>555</Paragraphs>
  <Slides>26</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Arial,Sans-Serif</vt:lpstr>
      <vt:lpstr>Calibri</vt:lpstr>
      <vt:lpstr>Calibri Light</vt:lpstr>
      <vt:lpstr>Helvetica Light</vt:lpstr>
      <vt:lpstr>Police système</vt:lpstr>
      <vt:lpstr>Segoe UI</vt:lpstr>
      <vt:lpstr>Wingdings</vt:lpstr>
      <vt:lpstr>éducaloi - Atelier 2021</vt:lpstr>
      <vt:lpstr>Thème Office</vt:lpstr>
      <vt:lpstr>éducaloi - Atelier 2021 - Anglais</vt:lpstr>
      <vt:lpstr>The American Revolution</vt:lpstr>
      <vt:lpstr>PowerPoint Presentation</vt:lpstr>
      <vt:lpstr>PowerPoint Presentation</vt:lpstr>
      <vt:lpstr>PowerPoint Presentation</vt:lpstr>
      <vt:lpstr>PowerPoint Presentation</vt:lpstr>
      <vt:lpstr>PowerPoint Presentation</vt:lpstr>
      <vt:lpstr>1. Legislative Power</vt:lpstr>
      <vt:lpstr>2. Executive Power</vt:lpstr>
      <vt:lpstr>3. Judicial Power</vt:lpstr>
      <vt:lpstr>Mise en place d’une constitution </vt:lpstr>
      <vt:lpstr>Le Bill of Rights - déclaration des droits </vt:lpstr>
      <vt:lpstr>PowerPoint Presentation</vt:lpstr>
      <vt:lpstr>Separation of the Three Powers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or against?</vt:lpstr>
      <vt:lpstr>For or against?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Thais Cattani Perroni</cp:lastModifiedBy>
  <cp:revision>192</cp:revision>
  <dcterms:created xsi:type="dcterms:W3CDTF">2021-02-22T16:21:34Z</dcterms:created>
  <dcterms:modified xsi:type="dcterms:W3CDTF">2023-08-17T18:39:45Z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f9c434af-adcc-4136-bbb9-e7e3948ffd37</vt:lpwstr>
  </property>
  <property fmtid="{D5CDD505-2E9C-101B-9397-08002B2CF9AE}" pid="4" name="Order">
    <vt:r8>204105800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EDUC-718269152-2041058</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https://educaloi.sharepoint.com/ms/_layouts/15/DocIdRedir.aspx?ID=EDUC-718269152-2041058, EDUC-718269152-2041058</vt:lpwstr>
  </property>
  <property fmtid="{D5CDD505-2E9C-101B-9397-08002B2CF9AE}" pid="13" name="MediaServiceImageTags">
    <vt:lpwstr/>
  </property>
  <property fmtid="{D5CDD505-2E9C-101B-9397-08002B2CF9AE}" pid="14" name="_docset_NoMedatataSyncRequired">
    <vt:lpwstr>False</vt:lpwstr>
  </property>
  <property fmtid="{D5CDD505-2E9C-101B-9397-08002B2CF9AE}" pid="15" name="EnVeille">
    <vt:bool>true</vt:bool>
  </property>
</Properties>
</file>