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61" r:id="rId5"/>
    <p:sldId id="266" r:id="rId6"/>
    <p:sldId id="334" r:id="rId7"/>
    <p:sldId id="333" r:id="rId8"/>
    <p:sldId id="335" r:id="rId9"/>
    <p:sldId id="336" r:id="rId10"/>
    <p:sldId id="338" r:id="rId11"/>
    <p:sldId id="337"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26" r:id="rId27"/>
    <p:sldId id="332"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BEB"/>
    <a:srgbClr val="BDD3B1"/>
    <a:srgbClr val="F4BEC3"/>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259186-DCAB-E33F-02D1-2D4B5360EEDE}" v="13" dt="2022-12-23T19:55:48.062"/>
    <p1510:client id="{8F10AEB5-DD10-445D-8A07-4F4CE0FE0483}" v="43" dt="2022-12-21T19:22:36.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1"/>
    <p:restoredTop sz="69987" autoAdjust="0"/>
  </p:normalViewPr>
  <p:slideViewPr>
    <p:cSldViewPr snapToGrid="0" snapToObjects="1" showGuides="1">
      <p:cViewPr varScale="1">
        <p:scale>
          <a:sx n="50" d="100"/>
          <a:sy n="50" d="100"/>
        </p:scale>
        <p:origin x="48" y="202"/>
      </p:cViewPr>
      <p:guideLst/>
    </p:cSldViewPr>
  </p:slideViewPr>
  <p:notesTextViewPr>
    <p:cViewPr>
      <p:scale>
        <a:sx n="1" d="1"/>
        <a:sy n="1" d="1"/>
      </p:scale>
      <p:origin x="0" y="-672"/>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Bélanger-Baillargeon" userId="61e8c17a-4f44-4a20-848f-58a57c92f1ad" providerId="ADAL" clId="{8F10AEB5-DD10-445D-8A07-4F4CE0FE0483}"/>
    <pc:docChg chg="undo custSel addSld delSld modSld sldOrd">
      <pc:chgData name="Kim Bélanger-Baillargeon" userId="61e8c17a-4f44-4a20-848f-58a57c92f1ad" providerId="ADAL" clId="{8F10AEB5-DD10-445D-8A07-4F4CE0FE0483}" dt="2022-12-21T19:22:54.192" v="688"/>
      <pc:docMkLst>
        <pc:docMk/>
      </pc:docMkLst>
      <pc:sldChg chg="del">
        <pc:chgData name="Kim Bélanger-Baillargeon" userId="61e8c17a-4f44-4a20-848f-58a57c92f1ad" providerId="ADAL" clId="{8F10AEB5-DD10-445D-8A07-4F4CE0FE0483}" dt="2022-12-21T17:59:10.688" v="140" actId="2696"/>
        <pc:sldMkLst>
          <pc:docMk/>
          <pc:sldMk cId="1581538156" sldId="258"/>
        </pc:sldMkLst>
      </pc:sldChg>
      <pc:sldChg chg="addSp delSp modSp mod modNotesTx">
        <pc:chgData name="Kim Bélanger-Baillargeon" userId="61e8c17a-4f44-4a20-848f-58a57c92f1ad" providerId="ADAL" clId="{8F10AEB5-DD10-445D-8A07-4F4CE0FE0483}" dt="2022-12-21T17:59:28.532" v="141"/>
        <pc:sldMkLst>
          <pc:docMk/>
          <pc:sldMk cId="387620748" sldId="261"/>
        </pc:sldMkLst>
        <pc:spChg chg="mod">
          <ac:chgData name="Kim Bélanger-Baillargeon" userId="61e8c17a-4f44-4a20-848f-58a57c92f1ad" providerId="ADAL" clId="{8F10AEB5-DD10-445D-8A07-4F4CE0FE0483}" dt="2022-12-21T17:50:33.067" v="65" actId="1076"/>
          <ac:spMkLst>
            <pc:docMk/>
            <pc:sldMk cId="387620748" sldId="261"/>
            <ac:spMk id="3" creationId="{D5092838-4393-0744-83F8-A0F8497A27E1}"/>
          </ac:spMkLst>
        </pc:spChg>
        <pc:spChg chg="del">
          <ac:chgData name="Kim Bélanger-Baillargeon" userId="61e8c17a-4f44-4a20-848f-58a57c92f1ad" providerId="ADAL" clId="{8F10AEB5-DD10-445D-8A07-4F4CE0FE0483}" dt="2022-12-21T17:50:41.569" v="67" actId="478"/>
          <ac:spMkLst>
            <pc:docMk/>
            <pc:sldMk cId="387620748" sldId="261"/>
            <ac:spMk id="4" creationId="{DD2B239E-1FDD-274F-8094-A964DF8F1BEC}"/>
          </ac:spMkLst>
        </pc:spChg>
        <pc:spChg chg="mod">
          <ac:chgData name="Kim Bélanger-Baillargeon" userId="61e8c17a-4f44-4a20-848f-58a57c92f1ad" providerId="ADAL" clId="{8F10AEB5-DD10-445D-8A07-4F4CE0FE0483}" dt="2022-12-21T17:50:34.557" v="66" actId="1076"/>
          <ac:spMkLst>
            <pc:docMk/>
            <pc:sldMk cId="387620748" sldId="261"/>
            <ac:spMk id="8" creationId="{EB706226-4730-FA4D-ABEC-69D1B174C6AA}"/>
          </ac:spMkLst>
        </pc:spChg>
        <pc:picChg chg="add del mod">
          <ac:chgData name="Kim Bélanger-Baillargeon" userId="61e8c17a-4f44-4a20-848f-58a57c92f1ad" providerId="ADAL" clId="{8F10AEB5-DD10-445D-8A07-4F4CE0FE0483}" dt="2022-12-21T17:52:55.691" v="71" actId="478"/>
          <ac:picMkLst>
            <pc:docMk/>
            <pc:sldMk cId="387620748" sldId="261"/>
            <ac:picMk id="2" creationId="{EA26573B-5F42-C615-3FE1-D1790C5FAE1F}"/>
          </ac:picMkLst>
        </pc:picChg>
        <pc:picChg chg="add del mod">
          <ac:chgData name="Kim Bélanger-Baillargeon" userId="61e8c17a-4f44-4a20-848f-58a57c92f1ad" providerId="ADAL" clId="{8F10AEB5-DD10-445D-8A07-4F4CE0FE0483}" dt="2022-12-21T17:53:19.873" v="76" actId="478"/>
          <ac:picMkLst>
            <pc:docMk/>
            <pc:sldMk cId="387620748" sldId="261"/>
            <ac:picMk id="5" creationId="{FD1D8E26-1481-53E5-3B70-6E605F02C722}"/>
          </ac:picMkLst>
        </pc:picChg>
        <pc:picChg chg="add mod">
          <ac:chgData name="Kim Bélanger-Baillargeon" userId="61e8c17a-4f44-4a20-848f-58a57c92f1ad" providerId="ADAL" clId="{8F10AEB5-DD10-445D-8A07-4F4CE0FE0483}" dt="2022-12-21T17:53:25.261" v="80" actId="1076"/>
          <ac:picMkLst>
            <pc:docMk/>
            <pc:sldMk cId="387620748" sldId="261"/>
            <ac:picMk id="7" creationId="{C48A88C7-31A3-AC2C-FEC8-FBA8C38CA703}"/>
          </ac:picMkLst>
        </pc:picChg>
        <pc:picChg chg="add mod">
          <ac:chgData name="Kim Bélanger-Baillargeon" userId="61e8c17a-4f44-4a20-848f-58a57c92f1ad" providerId="ADAL" clId="{8F10AEB5-DD10-445D-8A07-4F4CE0FE0483}" dt="2022-12-21T17:53:51.919" v="89" actId="1076"/>
          <ac:picMkLst>
            <pc:docMk/>
            <pc:sldMk cId="387620748" sldId="261"/>
            <ac:picMk id="10" creationId="{433CEBED-5D86-5D97-CDBF-18AB8C9991E7}"/>
          </ac:picMkLst>
        </pc:picChg>
        <pc:picChg chg="add mod">
          <ac:chgData name="Kim Bélanger-Baillargeon" userId="61e8c17a-4f44-4a20-848f-58a57c92f1ad" providerId="ADAL" clId="{8F10AEB5-DD10-445D-8A07-4F4CE0FE0483}" dt="2022-12-21T17:53:48.743" v="87" actId="1076"/>
          <ac:picMkLst>
            <pc:docMk/>
            <pc:sldMk cId="387620748" sldId="261"/>
            <ac:picMk id="12" creationId="{6523F0AB-B878-35FE-2041-CF73717C888B}"/>
          </ac:picMkLst>
        </pc:picChg>
      </pc:sldChg>
      <pc:sldChg chg="del">
        <pc:chgData name="Kim Bélanger-Baillargeon" userId="61e8c17a-4f44-4a20-848f-58a57c92f1ad" providerId="ADAL" clId="{8F10AEB5-DD10-445D-8A07-4F4CE0FE0483}" dt="2022-12-21T17:59:10.688" v="140" actId="2696"/>
        <pc:sldMkLst>
          <pc:docMk/>
          <pc:sldMk cId="2826379576" sldId="263"/>
        </pc:sldMkLst>
      </pc:sldChg>
      <pc:sldChg chg="addSp delSp modSp mod">
        <pc:chgData name="Kim Bélanger-Baillargeon" userId="61e8c17a-4f44-4a20-848f-58a57c92f1ad" providerId="ADAL" clId="{8F10AEB5-DD10-445D-8A07-4F4CE0FE0483}" dt="2022-12-21T17:58:48.348" v="139" actId="790"/>
        <pc:sldMkLst>
          <pc:docMk/>
          <pc:sldMk cId="3697603542" sldId="266"/>
        </pc:sldMkLst>
        <pc:spChg chg="add del mod">
          <ac:chgData name="Kim Bélanger-Baillargeon" userId="61e8c17a-4f44-4a20-848f-58a57c92f1ad" providerId="ADAL" clId="{8F10AEB5-DD10-445D-8A07-4F4CE0FE0483}" dt="2022-12-21T17:54:00.767" v="91" actId="478"/>
          <ac:spMkLst>
            <pc:docMk/>
            <pc:sldMk cId="3697603542" sldId="266"/>
            <ac:spMk id="3" creationId="{B7900D4E-038E-5311-7A9E-FE4701AE9858}"/>
          </ac:spMkLst>
        </pc:spChg>
        <pc:spChg chg="del">
          <ac:chgData name="Kim Bélanger-Baillargeon" userId="61e8c17a-4f44-4a20-848f-58a57c92f1ad" providerId="ADAL" clId="{8F10AEB5-DD10-445D-8A07-4F4CE0FE0483}" dt="2022-12-21T17:53:59.849" v="90" actId="478"/>
          <ac:spMkLst>
            <pc:docMk/>
            <pc:sldMk cId="3697603542" sldId="266"/>
            <ac:spMk id="4" creationId="{3A788EAF-4D37-AF40-AE32-C0110FEB5D52}"/>
          </ac:spMkLst>
        </pc:spChg>
        <pc:spChg chg="del">
          <ac:chgData name="Kim Bélanger-Baillargeon" userId="61e8c17a-4f44-4a20-848f-58a57c92f1ad" providerId="ADAL" clId="{8F10AEB5-DD10-445D-8A07-4F4CE0FE0483}" dt="2022-12-21T17:54:17.300" v="93" actId="478"/>
          <ac:spMkLst>
            <pc:docMk/>
            <pc:sldMk cId="3697603542" sldId="266"/>
            <ac:spMk id="5" creationId="{9E4C8C5E-B19D-204E-9453-97003A9D478D}"/>
          </ac:spMkLst>
        </pc:spChg>
        <pc:spChg chg="add mod">
          <ac:chgData name="Kim Bélanger-Baillargeon" userId="61e8c17a-4f44-4a20-848f-58a57c92f1ad" providerId="ADAL" clId="{8F10AEB5-DD10-445D-8A07-4F4CE0FE0483}" dt="2022-12-21T17:58:16.444" v="137" actId="1076"/>
          <ac:spMkLst>
            <pc:docMk/>
            <pc:sldMk cId="3697603542" sldId="266"/>
            <ac:spMk id="6" creationId="{4CDA313E-FEBE-E034-29B4-4DCF28FA4974}"/>
          </ac:spMkLst>
        </pc:spChg>
        <pc:spChg chg="add mod">
          <ac:chgData name="Kim Bélanger-Baillargeon" userId="61e8c17a-4f44-4a20-848f-58a57c92f1ad" providerId="ADAL" clId="{8F10AEB5-DD10-445D-8A07-4F4CE0FE0483}" dt="2022-12-21T17:58:16.444" v="137" actId="1076"/>
          <ac:spMkLst>
            <pc:docMk/>
            <pc:sldMk cId="3697603542" sldId="266"/>
            <ac:spMk id="7" creationId="{00B32202-6E59-3443-8EE0-5095432EE36D}"/>
          </ac:spMkLst>
        </pc:spChg>
        <pc:spChg chg="add mod">
          <ac:chgData name="Kim Bélanger-Baillargeon" userId="61e8c17a-4f44-4a20-848f-58a57c92f1ad" providerId="ADAL" clId="{8F10AEB5-DD10-445D-8A07-4F4CE0FE0483}" dt="2022-12-21T17:58:48.348" v="139" actId="790"/>
          <ac:spMkLst>
            <pc:docMk/>
            <pc:sldMk cId="3697603542" sldId="266"/>
            <ac:spMk id="8" creationId="{AB77E5F1-F29B-47DC-F43E-26259A76388F}"/>
          </ac:spMkLst>
        </pc:spChg>
        <pc:spChg chg="add mod">
          <ac:chgData name="Kim Bélanger-Baillargeon" userId="61e8c17a-4f44-4a20-848f-58a57c92f1ad" providerId="ADAL" clId="{8F10AEB5-DD10-445D-8A07-4F4CE0FE0483}" dt="2022-12-21T17:58:16.444" v="137" actId="1076"/>
          <ac:spMkLst>
            <pc:docMk/>
            <pc:sldMk cId="3697603542" sldId="266"/>
            <ac:spMk id="9" creationId="{D03D01AD-6823-1E21-80D1-80C499406640}"/>
          </ac:spMkLst>
        </pc:spChg>
        <pc:spChg chg="add del mod">
          <ac:chgData name="Kim Bélanger-Baillargeon" userId="61e8c17a-4f44-4a20-848f-58a57c92f1ad" providerId="ADAL" clId="{8F10AEB5-DD10-445D-8A07-4F4CE0FE0483}" dt="2022-12-21T17:54:20.124" v="95" actId="478"/>
          <ac:spMkLst>
            <pc:docMk/>
            <pc:sldMk cId="3697603542" sldId="266"/>
            <ac:spMk id="14" creationId="{CF9E7A09-E783-E6E9-2B7A-2C6D9B9D848C}"/>
          </ac:spMkLst>
        </pc:spChg>
        <pc:spChg chg="add mod">
          <ac:chgData name="Kim Bélanger-Baillargeon" userId="61e8c17a-4f44-4a20-848f-58a57c92f1ad" providerId="ADAL" clId="{8F10AEB5-DD10-445D-8A07-4F4CE0FE0483}" dt="2022-12-21T17:58:23.007" v="138" actId="1076"/>
          <ac:spMkLst>
            <pc:docMk/>
            <pc:sldMk cId="3697603542" sldId="266"/>
            <ac:spMk id="15" creationId="{B2A42905-E4E2-F71A-BD70-D61381910E8B}"/>
          </ac:spMkLst>
        </pc:spChg>
        <pc:picChg chg="add mod">
          <ac:chgData name="Kim Bélanger-Baillargeon" userId="61e8c17a-4f44-4a20-848f-58a57c92f1ad" providerId="ADAL" clId="{8F10AEB5-DD10-445D-8A07-4F4CE0FE0483}" dt="2022-12-21T17:58:16.444" v="137" actId="1076"/>
          <ac:picMkLst>
            <pc:docMk/>
            <pc:sldMk cId="3697603542" sldId="266"/>
            <ac:picMk id="10" creationId="{CE499F63-0A27-13EC-BC34-536D15919B57}"/>
          </ac:picMkLst>
        </pc:picChg>
        <pc:picChg chg="add mod">
          <ac:chgData name="Kim Bélanger-Baillargeon" userId="61e8c17a-4f44-4a20-848f-58a57c92f1ad" providerId="ADAL" clId="{8F10AEB5-DD10-445D-8A07-4F4CE0FE0483}" dt="2022-12-21T17:58:16.444" v="137" actId="1076"/>
          <ac:picMkLst>
            <pc:docMk/>
            <pc:sldMk cId="3697603542" sldId="266"/>
            <ac:picMk id="11" creationId="{E2FEF41A-3486-4BA1-28EF-FF51492F7B5C}"/>
          </ac:picMkLst>
        </pc:picChg>
        <pc:picChg chg="add mod">
          <ac:chgData name="Kim Bélanger-Baillargeon" userId="61e8c17a-4f44-4a20-848f-58a57c92f1ad" providerId="ADAL" clId="{8F10AEB5-DD10-445D-8A07-4F4CE0FE0483}" dt="2022-12-21T17:58:16.444" v="137" actId="1076"/>
          <ac:picMkLst>
            <pc:docMk/>
            <pc:sldMk cId="3697603542" sldId="266"/>
            <ac:picMk id="12" creationId="{3E9A77CF-5779-97DD-9D67-2F4268A4DCE6}"/>
          </ac:picMkLst>
        </pc:picChg>
      </pc:sldChg>
      <pc:sldChg chg="del">
        <pc:chgData name="Kim Bélanger-Baillargeon" userId="61e8c17a-4f44-4a20-848f-58a57c92f1ad" providerId="ADAL" clId="{8F10AEB5-DD10-445D-8A07-4F4CE0FE0483}" dt="2022-12-21T17:59:10.688" v="140" actId="2696"/>
        <pc:sldMkLst>
          <pc:docMk/>
          <pc:sldMk cId="2761164563" sldId="267"/>
        </pc:sldMkLst>
      </pc:sldChg>
      <pc:sldChg chg="del">
        <pc:chgData name="Kim Bélanger-Baillargeon" userId="61e8c17a-4f44-4a20-848f-58a57c92f1ad" providerId="ADAL" clId="{8F10AEB5-DD10-445D-8A07-4F4CE0FE0483}" dt="2022-12-21T17:59:10.688" v="140" actId="2696"/>
        <pc:sldMkLst>
          <pc:docMk/>
          <pc:sldMk cId="2710397120" sldId="268"/>
        </pc:sldMkLst>
      </pc:sldChg>
      <pc:sldChg chg="del">
        <pc:chgData name="Kim Bélanger-Baillargeon" userId="61e8c17a-4f44-4a20-848f-58a57c92f1ad" providerId="ADAL" clId="{8F10AEB5-DD10-445D-8A07-4F4CE0FE0483}" dt="2022-12-21T17:59:10.688" v="140" actId="2696"/>
        <pc:sldMkLst>
          <pc:docMk/>
          <pc:sldMk cId="2421384270" sldId="269"/>
        </pc:sldMkLst>
      </pc:sldChg>
      <pc:sldChg chg="del">
        <pc:chgData name="Kim Bélanger-Baillargeon" userId="61e8c17a-4f44-4a20-848f-58a57c92f1ad" providerId="ADAL" clId="{8F10AEB5-DD10-445D-8A07-4F4CE0FE0483}" dt="2022-12-21T17:59:10.688" v="140" actId="2696"/>
        <pc:sldMkLst>
          <pc:docMk/>
          <pc:sldMk cId="3633348750" sldId="270"/>
        </pc:sldMkLst>
      </pc:sldChg>
      <pc:sldChg chg="del">
        <pc:chgData name="Kim Bélanger-Baillargeon" userId="61e8c17a-4f44-4a20-848f-58a57c92f1ad" providerId="ADAL" clId="{8F10AEB5-DD10-445D-8A07-4F4CE0FE0483}" dt="2022-12-21T17:59:10.688" v="140" actId="2696"/>
        <pc:sldMkLst>
          <pc:docMk/>
          <pc:sldMk cId="1521540336" sldId="271"/>
        </pc:sldMkLst>
      </pc:sldChg>
      <pc:sldChg chg="del">
        <pc:chgData name="Kim Bélanger-Baillargeon" userId="61e8c17a-4f44-4a20-848f-58a57c92f1ad" providerId="ADAL" clId="{8F10AEB5-DD10-445D-8A07-4F4CE0FE0483}" dt="2022-12-21T17:59:10.688" v="140" actId="2696"/>
        <pc:sldMkLst>
          <pc:docMk/>
          <pc:sldMk cId="2236163849" sldId="272"/>
        </pc:sldMkLst>
      </pc:sldChg>
      <pc:sldChg chg="del">
        <pc:chgData name="Kim Bélanger-Baillargeon" userId="61e8c17a-4f44-4a20-848f-58a57c92f1ad" providerId="ADAL" clId="{8F10AEB5-DD10-445D-8A07-4F4CE0FE0483}" dt="2022-12-21T17:59:10.688" v="140" actId="2696"/>
        <pc:sldMkLst>
          <pc:docMk/>
          <pc:sldMk cId="1237255691" sldId="273"/>
        </pc:sldMkLst>
      </pc:sldChg>
      <pc:sldChg chg="del">
        <pc:chgData name="Kim Bélanger-Baillargeon" userId="61e8c17a-4f44-4a20-848f-58a57c92f1ad" providerId="ADAL" clId="{8F10AEB5-DD10-445D-8A07-4F4CE0FE0483}" dt="2022-12-21T17:59:10.688" v="140" actId="2696"/>
        <pc:sldMkLst>
          <pc:docMk/>
          <pc:sldMk cId="1481830264" sldId="274"/>
        </pc:sldMkLst>
      </pc:sldChg>
      <pc:sldChg chg="del">
        <pc:chgData name="Kim Bélanger-Baillargeon" userId="61e8c17a-4f44-4a20-848f-58a57c92f1ad" providerId="ADAL" clId="{8F10AEB5-DD10-445D-8A07-4F4CE0FE0483}" dt="2022-12-21T17:59:10.688" v="140" actId="2696"/>
        <pc:sldMkLst>
          <pc:docMk/>
          <pc:sldMk cId="3037727270" sldId="275"/>
        </pc:sldMkLst>
      </pc:sldChg>
      <pc:sldChg chg="del">
        <pc:chgData name="Kim Bélanger-Baillargeon" userId="61e8c17a-4f44-4a20-848f-58a57c92f1ad" providerId="ADAL" clId="{8F10AEB5-DD10-445D-8A07-4F4CE0FE0483}" dt="2022-12-21T17:59:10.688" v="140" actId="2696"/>
        <pc:sldMkLst>
          <pc:docMk/>
          <pc:sldMk cId="1664878773" sldId="276"/>
        </pc:sldMkLst>
      </pc:sldChg>
      <pc:sldChg chg="del">
        <pc:chgData name="Kim Bélanger-Baillargeon" userId="61e8c17a-4f44-4a20-848f-58a57c92f1ad" providerId="ADAL" clId="{8F10AEB5-DD10-445D-8A07-4F4CE0FE0483}" dt="2022-12-21T17:59:10.688" v="140" actId="2696"/>
        <pc:sldMkLst>
          <pc:docMk/>
          <pc:sldMk cId="2193327019" sldId="277"/>
        </pc:sldMkLst>
      </pc:sldChg>
      <pc:sldChg chg="del">
        <pc:chgData name="Kim Bélanger-Baillargeon" userId="61e8c17a-4f44-4a20-848f-58a57c92f1ad" providerId="ADAL" clId="{8F10AEB5-DD10-445D-8A07-4F4CE0FE0483}" dt="2022-12-21T17:59:10.688" v="140" actId="2696"/>
        <pc:sldMkLst>
          <pc:docMk/>
          <pc:sldMk cId="3905683981" sldId="278"/>
        </pc:sldMkLst>
      </pc:sldChg>
      <pc:sldChg chg="del">
        <pc:chgData name="Kim Bélanger-Baillargeon" userId="61e8c17a-4f44-4a20-848f-58a57c92f1ad" providerId="ADAL" clId="{8F10AEB5-DD10-445D-8A07-4F4CE0FE0483}" dt="2022-12-21T17:59:10.688" v="140" actId="2696"/>
        <pc:sldMkLst>
          <pc:docMk/>
          <pc:sldMk cId="4150871822" sldId="280"/>
        </pc:sldMkLst>
      </pc:sldChg>
      <pc:sldChg chg="del">
        <pc:chgData name="Kim Bélanger-Baillargeon" userId="61e8c17a-4f44-4a20-848f-58a57c92f1ad" providerId="ADAL" clId="{8F10AEB5-DD10-445D-8A07-4F4CE0FE0483}" dt="2022-12-21T17:59:10.688" v="140" actId="2696"/>
        <pc:sldMkLst>
          <pc:docMk/>
          <pc:sldMk cId="779627954" sldId="281"/>
        </pc:sldMkLst>
      </pc:sldChg>
      <pc:sldChg chg="del">
        <pc:chgData name="Kim Bélanger-Baillargeon" userId="61e8c17a-4f44-4a20-848f-58a57c92f1ad" providerId="ADAL" clId="{8F10AEB5-DD10-445D-8A07-4F4CE0FE0483}" dt="2022-12-21T17:59:10.688" v="140" actId="2696"/>
        <pc:sldMkLst>
          <pc:docMk/>
          <pc:sldMk cId="1461120729" sldId="314"/>
        </pc:sldMkLst>
      </pc:sldChg>
      <pc:sldChg chg="del">
        <pc:chgData name="Kim Bélanger-Baillargeon" userId="61e8c17a-4f44-4a20-848f-58a57c92f1ad" providerId="ADAL" clId="{8F10AEB5-DD10-445D-8A07-4F4CE0FE0483}" dt="2022-12-21T17:59:10.688" v="140" actId="2696"/>
        <pc:sldMkLst>
          <pc:docMk/>
          <pc:sldMk cId="3544659978" sldId="315"/>
        </pc:sldMkLst>
      </pc:sldChg>
      <pc:sldChg chg="del">
        <pc:chgData name="Kim Bélanger-Baillargeon" userId="61e8c17a-4f44-4a20-848f-58a57c92f1ad" providerId="ADAL" clId="{8F10AEB5-DD10-445D-8A07-4F4CE0FE0483}" dt="2022-12-21T17:59:10.688" v="140" actId="2696"/>
        <pc:sldMkLst>
          <pc:docMk/>
          <pc:sldMk cId="4206589456" sldId="316"/>
        </pc:sldMkLst>
      </pc:sldChg>
      <pc:sldChg chg="del">
        <pc:chgData name="Kim Bélanger-Baillargeon" userId="61e8c17a-4f44-4a20-848f-58a57c92f1ad" providerId="ADAL" clId="{8F10AEB5-DD10-445D-8A07-4F4CE0FE0483}" dt="2022-12-21T17:59:10.688" v="140" actId="2696"/>
        <pc:sldMkLst>
          <pc:docMk/>
          <pc:sldMk cId="1286252925" sldId="317"/>
        </pc:sldMkLst>
      </pc:sldChg>
      <pc:sldChg chg="del">
        <pc:chgData name="Kim Bélanger-Baillargeon" userId="61e8c17a-4f44-4a20-848f-58a57c92f1ad" providerId="ADAL" clId="{8F10AEB5-DD10-445D-8A07-4F4CE0FE0483}" dt="2022-12-21T17:59:10.688" v="140" actId="2696"/>
        <pc:sldMkLst>
          <pc:docMk/>
          <pc:sldMk cId="4029774393" sldId="318"/>
        </pc:sldMkLst>
      </pc:sldChg>
      <pc:sldChg chg="del">
        <pc:chgData name="Kim Bélanger-Baillargeon" userId="61e8c17a-4f44-4a20-848f-58a57c92f1ad" providerId="ADAL" clId="{8F10AEB5-DD10-445D-8A07-4F4CE0FE0483}" dt="2022-12-21T17:59:10.688" v="140" actId="2696"/>
        <pc:sldMkLst>
          <pc:docMk/>
          <pc:sldMk cId="3081994381" sldId="319"/>
        </pc:sldMkLst>
      </pc:sldChg>
      <pc:sldChg chg="addSp delSp modSp new mod modAnim">
        <pc:chgData name="Kim Bélanger-Baillargeon" userId="61e8c17a-4f44-4a20-848f-58a57c92f1ad" providerId="ADAL" clId="{8F10AEB5-DD10-445D-8A07-4F4CE0FE0483}" dt="2022-12-21T18:05:41.409" v="190" actId="207"/>
        <pc:sldMkLst>
          <pc:docMk/>
          <pc:sldMk cId="765223365" sldId="333"/>
        </pc:sldMkLst>
        <pc:spChg chg="del">
          <ac:chgData name="Kim Bélanger-Baillargeon" userId="61e8c17a-4f44-4a20-848f-58a57c92f1ad" providerId="ADAL" clId="{8F10AEB5-DD10-445D-8A07-4F4CE0FE0483}" dt="2022-12-21T18:04:49.425" v="186" actId="478"/>
          <ac:spMkLst>
            <pc:docMk/>
            <pc:sldMk cId="765223365" sldId="333"/>
            <ac:spMk id="2" creationId="{7D01D476-59F3-0BFA-842A-7E55AD01EB3C}"/>
          </ac:spMkLst>
        </pc:spChg>
        <pc:spChg chg="del">
          <ac:chgData name="Kim Bélanger-Baillargeon" userId="61e8c17a-4f44-4a20-848f-58a57c92f1ad" providerId="ADAL" clId="{8F10AEB5-DD10-445D-8A07-4F4CE0FE0483}" dt="2022-12-21T18:04:49.425" v="186" actId="478"/>
          <ac:spMkLst>
            <pc:docMk/>
            <pc:sldMk cId="765223365" sldId="333"/>
            <ac:spMk id="3" creationId="{C92B5EDD-4D52-DAD8-7B4D-9F932E2059A5}"/>
          </ac:spMkLst>
        </pc:spChg>
        <pc:spChg chg="add mod">
          <ac:chgData name="Kim Bélanger-Baillargeon" userId="61e8c17a-4f44-4a20-848f-58a57c92f1ad" providerId="ADAL" clId="{8F10AEB5-DD10-445D-8A07-4F4CE0FE0483}" dt="2022-12-21T18:04:50.152" v="187"/>
          <ac:spMkLst>
            <pc:docMk/>
            <pc:sldMk cId="765223365" sldId="333"/>
            <ac:spMk id="4" creationId="{A987DE07-9608-3051-4B96-30284F2E20C5}"/>
          </ac:spMkLst>
        </pc:spChg>
        <pc:spChg chg="add mod">
          <ac:chgData name="Kim Bélanger-Baillargeon" userId="61e8c17a-4f44-4a20-848f-58a57c92f1ad" providerId="ADAL" clId="{8F10AEB5-DD10-445D-8A07-4F4CE0FE0483}" dt="2022-12-21T18:04:50.152" v="187"/>
          <ac:spMkLst>
            <pc:docMk/>
            <pc:sldMk cId="765223365" sldId="333"/>
            <ac:spMk id="5" creationId="{3FD3A6FA-493F-F895-1BEB-CEF67D0C9A78}"/>
          </ac:spMkLst>
        </pc:spChg>
        <pc:spChg chg="add mod">
          <ac:chgData name="Kim Bélanger-Baillargeon" userId="61e8c17a-4f44-4a20-848f-58a57c92f1ad" providerId="ADAL" clId="{8F10AEB5-DD10-445D-8A07-4F4CE0FE0483}" dt="2022-12-21T18:04:50.152" v="187"/>
          <ac:spMkLst>
            <pc:docMk/>
            <pc:sldMk cId="765223365" sldId="333"/>
            <ac:spMk id="6" creationId="{6EC7618F-9D0A-4D7D-C0B0-3849B5426BE8}"/>
          </ac:spMkLst>
        </pc:spChg>
        <pc:spChg chg="add mod">
          <ac:chgData name="Kim Bélanger-Baillargeon" userId="61e8c17a-4f44-4a20-848f-58a57c92f1ad" providerId="ADAL" clId="{8F10AEB5-DD10-445D-8A07-4F4CE0FE0483}" dt="2022-12-21T18:05:41.409" v="190" actId="207"/>
          <ac:spMkLst>
            <pc:docMk/>
            <pc:sldMk cId="765223365" sldId="333"/>
            <ac:spMk id="7" creationId="{E7CDD196-129C-1B89-4FB7-59573049771F}"/>
          </ac:spMkLst>
        </pc:spChg>
        <pc:spChg chg="add mod">
          <ac:chgData name="Kim Bélanger-Baillargeon" userId="61e8c17a-4f44-4a20-848f-58a57c92f1ad" providerId="ADAL" clId="{8F10AEB5-DD10-445D-8A07-4F4CE0FE0483}" dt="2022-12-21T18:05:30.753" v="189" actId="207"/>
          <ac:spMkLst>
            <pc:docMk/>
            <pc:sldMk cId="765223365" sldId="333"/>
            <ac:spMk id="8" creationId="{E6DC8F2C-F32E-3D69-684A-49CEFDB947FB}"/>
          </ac:spMkLst>
        </pc:spChg>
        <pc:spChg chg="add mod">
          <ac:chgData name="Kim Bélanger-Baillargeon" userId="61e8c17a-4f44-4a20-848f-58a57c92f1ad" providerId="ADAL" clId="{8F10AEB5-DD10-445D-8A07-4F4CE0FE0483}" dt="2022-12-21T18:05:10.479" v="188" actId="207"/>
          <ac:spMkLst>
            <pc:docMk/>
            <pc:sldMk cId="765223365" sldId="333"/>
            <ac:spMk id="9" creationId="{2B86F807-41B4-1783-EF30-253C3635D56A}"/>
          </ac:spMkLst>
        </pc:spChg>
        <pc:spChg chg="add mod">
          <ac:chgData name="Kim Bélanger-Baillargeon" userId="61e8c17a-4f44-4a20-848f-58a57c92f1ad" providerId="ADAL" clId="{8F10AEB5-DD10-445D-8A07-4F4CE0FE0483}" dt="2022-12-21T18:04:50.152" v="187"/>
          <ac:spMkLst>
            <pc:docMk/>
            <pc:sldMk cId="765223365" sldId="333"/>
            <ac:spMk id="16" creationId="{59962813-FB9E-94F6-9316-F1785624B69A}"/>
          </ac:spMkLst>
        </pc:spChg>
        <pc:spChg chg="add mod">
          <ac:chgData name="Kim Bélanger-Baillargeon" userId="61e8c17a-4f44-4a20-848f-58a57c92f1ad" providerId="ADAL" clId="{8F10AEB5-DD10-445D-8A07-4F4CE0FE0483}" dt="2022-12-21T18:04:50.152" v="187"/>
          <ac:spMkLst>
            <pc:docMk/>
            <pc:sldMk cId="765223365" sldId="333"/>
            <ac:spMk id="17" creationId="{87FD86CC-D001-08C8-358E-E16A39689658}"/>
          </ac:spMkLst>
        </pc:spChg>
        <pc:spChg chg="add mod">
          <ac:chgData name="Kim Bélanger-Baillargeon" userId="61e8c17a-4f44-4a20-848f-58a57c92f1ad" providerId="ADAL" clId="{8F10AEB5-DD10-445D-8A07-4F4CE0FE0483}" dt="2022-12-21T18:04:50.152" v="187"/>
          <ac:spMkLst>
            <pc:docMk/>
            <pc:sldMk cId="765223365" sldId="333"/>
            <ac:spMk id="18" creationId="{4B3EB038-4843-0FDE-AEF3-0F59A94FC223}"/>
          </ac:spMkLst>
        </pc:spChg>
        <pc:spChg chg="add mod">
          <ac:chgData name="Kim Bélanger-Baillargeon" userId="61e8c17a-4f44-4a20-848f-58a57c92f1ad" providerId="ADAL" clId="{8F10AEB5-DD10-445D-8A07-4F4CE0FE0483}" dt="2022-12-21T18:04:50.152" v="187"/>
          <ac:spMkLst>
            <pc:docMk/>
            <pc:sldMk cId="765223365" sldId="333"/>
            <ac:spMk id="19" creationId="{6D831201-4D58-3100-50C9-7B362A9BC1C1}"/>
          </ac:spMkLst>
        </pc:spChg>
        <pc:spChg chg="add mod">
          <ac:chgData name="Kim Bélanger-Baillargeon" userId="61e8c17a-4f44-4a20-848f-58a57c92f1ad" providerId="ADAL" clId="{8F10AEB5-DD10-445D-8A07-4F4CE0FE0483}" dt="2022-12-21T18:04:50.152" v="187"/>
          <ac:spMkLst>
            <pc:docMk/>
            <pc:sldMk cId="765223365" sldId="333"/>
            <ac:spMk id="20" creationId="{F8725912-30D2-679E-8531-B5349D1C226D}"/>
          </ac:spMkLst>
        </pc:spChg>
        <pc:spChg chg="add mod">
          <ac:chgData name="Kim Bélanger-Baillargeon" userId="61e8c17a-4f44-4a20-848f-58a57c92f1ad" providerId="ADAL" clId="{8F10AEB5-DD10-445D-8A07-4F4CE0FE0483}" dt="2022-12-21T18:04:50.152" v="187"/>
          <ac:spMkLst>
            <pc:docMk/>
            <pc:sldMk cId="765223365" sldId="333"/>
            <ac:spMk id="21" creationId="{B8BA97B9-4306-9A34-F2A6-6A3DACAC6B2A}"/>
          </ac:spMkLst>
        </pc:spChg>
        <pc:spChg chg="add mod">
          <ac:chgData name="Kim Bélanger-Baillargeon" userId="61e8c17a-4f44-4a20-848f-58a57c92f1ad" providerId="ADAL" clId="{8F10AEB5-DD10-445D-8A07-4F4CE0FE0483}" dt="2022-12-21T18:04:50.152" v="187"/>
          <ac:spMkLst>
            <pc:docMk/>
            <pc:sldMk cId="765223365" sldId="333"/>
            <ac:spMk id="22" creationId="{A3CF4D68-3D24-77C2-C73B-2384D41C38DE}"/>
          </ac:spMkLst>
        </pc:spChg>
        <pc:spChg chg="add mod">
          <ac:chgData name="Kim Bélanger-Baillargeon" userId="61e8c17a-4f44-4a20-848f-58a57c92f1ad" providerId="ADAL" clId="{8F10AEB5-DD10-445D-8A07-4F4CE0FE0483}" dt="2022-12-21T18:04:50.152" v="187"/>
          <ac:spMkLst>
            <pc:docMk/>
            <pc:sldMk cId="765223365" sldId="333"/>
            <ac:spMk id="25" creationId="{C56C7773-B78B-40BD-0E6F-CD644CAF082A}"/>
          </ac:spMkLst>
        </pc:spChg>
        <pc:spChg chg="add mod">
          <ac:chgData name="Kim Bélanger-Baillargeon" userId="61e8c17a-4f44-4a20-848f-58a57c92f1ad" providerId="ADAL" clId="{8F10AEB5-DD10-445D-8A07-4F4CE0FE0483}" dt="2022-12-21T18:04:50.152" v="187"/>
          <ac:spMkLst>
            <pc:docMk/>
            <pc:sldMk cId="765223365" sldId="333"/>
            <ac:spMk id="29" creationId="{C218D75F-68C1-04D6-4841-4313498713A5}"/>
          </ac:spMkLst>
        </pc:spChg>
        <pc:spChg chg="add mod">
          <ac:chgData name="Kim Bélanger-Baillargeon" userId="61e8c17a-4f44-4a20-848f-58a57c92f1ad" providerId="ADAL" clId="{8F10AEB5-DD10-445D-8A07-4F4CE0FE0483}" dt="2022-12-21T18:04:50.152" v="187"/>
          <ac:spMkLst>
            <pc:docMk/>
            <pc:sldMk cId="765223365" sldId="333"/>
            <ac:spMk id="30" creationId="{D034FA3A-5B93-B77A-07EC-E5BB0432C74F}"/>
          </ac:spMkLst>
        </pc:spChg>
        <pc:spChg chg="add mod">
          <ac:chgData name="Kim Bélanger-Baillargeon" userId="61e8c17a-4f44-4a20-848f-58a57c92f1ad" providerId="ADAL" clId="{8F10AEB5-DD10-445D-8A07-4F4CE0FE0483}" dt="2022-12-21T18:04:50.152" v="187"/>
          <ac:spMkLst>
            <pc:docMk/>
            <pc:sldMk cId="765223365" sldId="333"/>
            <ac:spMk id="31" creationId="{6A0AAA62-39A7-0183-557F-255AB59B107F}"/>
          </ac:spMkLst>
        </pc:spChg>
        <pc:spChg chg="add mod">
          <ac:chgData name="Kim Bélanger-Baillargeon" userId="61e8c17a-4f44-4a20-848f-58a57c92f1ad" providerId="ADAL" clId="{8F10AEB5-DD10-445D-8A07-4F4CE0FE0483}" dt="2022-12-21T18:04:50.152" v="187"/>
          <ac:spMkLst>
            <pc:docMk/>
            <pc:sldMk cId="765223365" sldId="333"/>
            <ac:spMk id="32" creationId="{F1A270ED-2F80-885B-B18F-AE5A23B5BE1C}"/>
          </ac:spMkLst>
        </pc:spChg>
        <pc:spChg chg="add mod">
          <ac:chgData name="Kim Bélanger-Baillargeon" userId="61e8c17a-4f44-4a20-848f-58a57c92f1ad" providerId="ADAL" clId="{8F10AEB5-DD10-445D-8A07-4F4CE0FE0483}" dt="2022-12-21T18:04:50.152" v="187"/>
          <ac:spMkLst>
            <pc:docMk/>
            <pc:sldMk cId="765223365" sldId="333"/>
            <ac:spMk id="33" creationId="{E979932F-39EA-EC71-6925-87DADFC1A17D}"/>
          </ac:spMkLst>
        </pc:spChg>
        <pc:spChg chg="add mod">
          <ac:chgData name="Kim Bélanger-Baillargeon" userId="61e8c17a-4f44-4a20-848f-58a57c92f1ad" providerId="ADAL" clId="{8F10AEB5-DD10-445D-8A07-4F4CE0FE0483}" dt="2022-12-21T18:04:50.152" v="187"/>
          <ac:spMkLst>
            <pc:docMk/>
            <pc:sldMk cId="765223365" sldId="333"/>
            <ac:spMk id="34" creationId="{65698677-C0F6-4052-BBF1-9E22A3ED3B26}"/>
          </ac:spMkLst>
        </pc:spChg>
        <pc:spChg chg="add mod">
          <ac:chgData name="Kim Bélanger-Baillargeon" userId="61e8c17a-4f44-4a20-848f-58a57c92f1ad" providerId="ADAL" clId="{8F10AEB5-DD10-445D-8A07-4F4CE0FE0483}" dt="2022-12-21T18:04:50.152" v="187"/>
          <ac:spMkLst>
            <pc:docMk/>
            <pc:sldMk cId="765223365" sldId="333"/>
            <ac:spMk id="35" creationId="{2A58CC07-F224-7CAF-9107-BEDAD0B71C4C}"/>
          </ac:spMkLst>
        </pc:spChg>
        <pc:spChg chg="add mod">
          <ac:chgData name="Kim Bélanger-Baillargeon" userId="61e8c17a-4f44-4a20-848f-58a57c92f1ad" providerId="ADAL" clId="{8F10AEB5-DD10-445D-8A07-4F4CE0FE0483}" dt="2022-12-21T18:04:50.152" v="187"/>
          <ac:spMkLst>
            <pc:docMk/>
            <pc:sldMk cId="765223365" sldId="333"/>
            <ac:spMk id="36" creationId="{5A359D77-D0E7-0D7C-8005-468D2736F0ED}"/>
          </ac:spMkLst>
        </pc:spChg>
        <pc:picChg chg="add mod">
          <ac:chgData name="Kim Bélanger-Baillargeon" userId="61e8c17a-4f44-4a20-848f-58a57c92f1ad" providerId="ADAL" clId="{8F10AEB5-DD10-445D-8A07-4F4CE0FE0483}" dt="2022-12-21T18:04:50.152" v="187"/>
          <ac:picMkLst>
            <pc:docMk/>
            <pc:sldMk cId="765223365" sldId="333"/>
            <ac:picMk id="38" creationId="{54A0F115-93C8-6D95-C924-114E411CBF11}"/>
          </ac:picMkLst>
        </pc:picChg>
        <pc:picChg chg="add mod">
          <ac:chgData name="Kim Bélanger-Baillargeon" userId="61e8c17a-4f44-4a20-848f-58a57c92f1ad" providerId="ADAL" clId="{8F10AEB5-DD10-445D-8A07-4F4CE0FE0483}" dt="2022-12-21T18:04:50.152" v="187"/>
          <ac:picMkLst>
            <pc:docMk/>
            <pc:sldMk cId="765223365" sldId="333"/>
            <ac:picMk id="39" creationId="{1FF645F9-EEA4-934A-1CF5-EE0B480C3AE2}"/>
          </ac:picMkLst>
        </pc:picChg>
        <pc:cxnChg chg="add mod">
          <ac:chgData name="Kim Bélanger-Baillargeon" userId="61e8c17a-4f44-4a20-848f-58a57c92f1ad" providerId="ADAL" clId="{8F10AEB5-DD10-445D-8A07-4F4CE0FE0483}" dt="2022-12-21T18:04:50.152" v="187"/>
          <ac:cxnSpMkLst>
            <pc:docMk/>
            <pc:sldMk cId="765223365" sldId="333"/>
            <ac:cxnSpMk id="10" creationId="{47174FF3-B56F-42F3-35AE-6E6A3DE2DCC9}"/>
          </ac:cxnSpMkLst>
        </pc:cxnChg>
        <pc:cxnChg chg="add mod">
          <ac:chgData name="Kim Bélanger-Baillargeon" userId="61e8c17a-4f44-4a20-848f-58a57c92f1ad" providerId="ADAL" clId="{8F10AEB5-DD10-445D-8A07-4F4CE0FE0483}" dt="2022-12-21T18:04:50.152" v="187"/>
          <ac:cxnSpMkLst>
            <pc:docMk/>
            <pc:sldMk cId="765223365" sldId="333"/>
            <ac:cxnSpMk id="11" creationId="{A27B502D-AEF4-07AF-DE05-7B6042297446}"/>
          </ac:cxnSpMkLst>
        </pc:cxnChg>
        <pc:cxnChg chg="add mod">
          <ac:chgData name="Kim Bélanger-Baillargeon" userId="61e8c17a-4f44-4a20-848f-58a57c92f1ad" providerId="ADAL" clId="{8F10AEB5-DD10-445D-8A07-4F4CE0FE0483}" dt="2022-12-21T18:04:50.152" v="187"/>
          <ac:cxnSpMkLst>
            <pc:docMk/>
            <pc:sldMk cId="765223365" sldId="333"/>
            <ac:cxnSpMk id="12" creationId="{1EED2E30-B631-5DCC-B110-BC970F9C2A78}"/>
          </ac:cxnSpMkLst>
        </pc:cxnChg>
        <pc:cxnChg chg="add mod">
          <ac:chgData name="Kim Bélanger-Baillargeon" userId="61e8c17a-4f44-4a20-848f-58a57c92f1ad" providerId="ADAL" clId="{8F10AEB5-DD10-445D-8A07-4F4CE0FE0483}" dt="2022-12-21T18:04:50.152" v="187"/>
          <ac:cxnSpMkLst>
            <pc:docMk/>
            <pc:sldMk cId="765223365" sldId="333"/>
            <ac:cxnSpMk id="13" creationId="{3525DAC7-0B21-13F2-D1D3-DDA6F2A90384}"/>
          </ac:cxnSpMkLst>
        </pc:cxnChg>
        <pc:cxnChg chg="add mod">
          <ac:chgData name="Kim Bélanger-Baillargeon" userId="61e8c17a-4f44-4a20-848f-58a57c92f1ad" providerId="ADAL" clId="{8F10AEB5-DD10-445D-8A07-4F4CE0FE0483}" dt="2022-12-21T18:04:50.152" v="187"/>
          <ac:cxnSpMkLst>
            <pc:docMk/>
            <pc:sldMk cId="765223365" sldId="333"/>
            <ac:cxnSpMk id="14" creationId="{381B17CD-0F0A-16AD-1E67-7C5031CD0A1F}"/>
          </ac:cxnSpMkLst>
        </pc:cxnChg>
        <pc:cxnChg chg="add mod">
          <ac:chgData name="Kim Bélanger-Baillargeon" userId="61e8c17a-4f44-4a20-848f-58a57c92f1ad" providerId="ADAL" clId="{8F10AEB5-DD10-445D-8A07-4F4CE0FE0483}" dt="2022-12-21T18:04:50.152" v="187"/>
          <ac:cxnSpMkLst>
            <pc:docMk/>
            <pc:sldMk cId="765223365" sldId="333"/>
            <ac:cxnSpMk id="15" creationId="{E292F75B-5B73-9371-1027-EC5F94E1C1A0}"/>
          </ac:cxnSpMkLst>
        </pc:cxnChg>
        <pc:cxnChg chg="add mod">
          <ac:chgData name="Kim Bélanger-Baillargeon" userId="61e8c17a-4f44-4a20-848f-58a57c92f1ad" providerId="ADAL" clId="{8F10AEB5-DD10-445D-8A07-4F4CE0FE0483}" dt="2022-12-21T18:04:50.152" v="187"/>
          <ac:cxnSpMkLst>
            <pc:docMk/>
            <pc:sldMk cId="765223365" sldId="333"/>
            <ac:cxnSpMk id="23" creationId="{0ADCEA7D-E09E-8970-BFD9-7B427CDCAF1A}"/>
          </ac:cxnSpMkLst>
        </pc:cxnChg>
        <pc:cxnChg chg="add mod">
          <ac:chgData name="Kim Bélanger-Baillargeon" userId="61e8c17a-4f44-4a20-848f-58a57c92f1ad" providerId="ADAL" clId="{8F10AEB5-DD10-445D-8A07-4F4CE0FE0483}" dt="2022-12-21T18:04:50.152" v="187"/>
          <ac:cxnSpMkLst>
            <pc:docMk/>
            <pc:sldMk cId="765223365" sldId="333"/>
            <ac:cxnSpMk id="24" creationId="{4B9D9FE8-2485-7823-B5B0-525857DAD7AB}"/>
          </ac:cxnSpMkLst>
        </pc:cxnChg>
        <pc:cxnChg chg="add mod">
          <ac:chgData name="Kim Bélanger-Baillargeon" userId="61e8c17a-4f44-4a20-848f-58a57c92f1ad" providerId="ADAL" clId="{8F10AEB5-DD10-445D-8A07-4F4CE0FE0483}" dt="2022-12-21T18:04:50.152" v="187"/>
          <ac:cxnSpMkLst>
            <pc:docMk/>
            <pc:sldMk cId="765223365" sldId="333"/>
            <ac:cxnSpMk id="26" creationId="{281FDDF9-D31C-2309-C9DF-F041659D7B8A}"/>
          </ac:cxnSpMkLst>
        </pc:cxnChg>
        <pc:cxnChg chg="add mod">
          <ac:chgData name="Kim Bélanger-Baillargeon" userId="61e8c17a-4f44-4a20-848f-58a57c92f1ad" providerId="ADAL" clId="{8F10AEB5-DD10-445D-8A07-4F4CE0FE0483}" dt="2022-12-21T18:04:50.152" v="187"/>
          <ac:cxnSpMkLst>
            <pc:docMk/>
            <pc:sldMk cId="765223365" sldId="333"/>
            <ac:cxnSpMk id="27" creationId="{B277E680-AD6D-9723-D6BD-99868203B37B}"/>
          </ac:cxnSpMkLst>
        </pc:cxnChg>
        <pc:cxnChg chg="add mod">
          <ac:chgData name="Kim Bélanger-Baillargeon" userId="61e8c17a-4f44-4a20-848f-58a57c92f1ad" providerId="ADAL" clId="{8F10AEB5-DD10-445D-8A07-4F4CE0FE0483}" dt="2022-12-21T18:04:50.152" v="187"/>
          <ac:cxnSpMkLst>
            <pc:docMk/>
            <pc:sldMk cId="765223365" sldId="333"/>
            <ac:cxnSpMk id="28" creationId="{97837476-F648-CD6D-C65B-B73D27C1FB8E}"/>
          </ac:cxnSpMkLst>
        </pc:cxnChg>
        <pc:cxnChg chg="add mod">
          <ac:chgData name="Kim Bélanger-Baillargeon" userId="61e8c17a-4f44-4a20-848f-58a57c92f1ad" providerId="ADAL" clId="{8F10AEB5-DD10-445D-8A07-4F4CE0FE0483}" dt="2022-12-21T18:04:50.152" v="187"/>
          <ac:cxnSpMkLst>
            <pc:docMk/>
            <pc:sldMk cId="765223365" sldId="333"/>
            <ac:cxnSpMk id="37" creationId="{0D3DD14B-5FBD-051A-A998-7210F368F2FB}"/>
          </ac:cxnSpMkLst>
        </pc:cxnChg>
      </pc:sldChg>
      <pc:sldChg chg="del">
        <pc:chgData name="Kim Bélanger-Baillargeon" userId="61e8c17a-4f44-4a20-848f-58a57c92f1ad" providerId="ADAL" clId="{8F10AEB5-DD10-445D-8A07-4F4CE0FE0483}" dt="2022-12-21T17:59:10.688" v="140" actId="2696"/>
        <pc:sldMkLst>
          <pc:docMk/>
          <pc:sldMk cId="836512014" sldId="333"/>
        </pc:sldMkLst>
      </pc:sldChg>
      <pc:sldChg chg="addSp delSp modSp new mod ord">
        <pc:chgData name="Kim Bélanger-Baillargeon" userId="61e8c17a-4f44-4a20-848f-58a57c92f1ad" providerId="ADAL" clId="{8F10AEB5-DD10-445D-8A07-4F4CE0FE0483}" dt="2022-12-21T18:04:22.683" v="185" actId="122"/>
        <pc:sldMkLst>
          <pc:docMk/>
          <pc:sldMk cId="1336039028" sldId="334"/>
        </pc:sldMkLst>
        <pc:spChg chg="mod">
          <ac:chgData name="Kim Bélanger-Baillargeon" userId="61e8c17a-4f44-4a20-848f-58a57c92f1ad" providerId="ADAL" clId="{8F10AEB5-DD10-445D-8A07-4F4CE0FE0483}" dt="2022-12-21T18:04:22.683" v="185" actId="122"/>
          <ac:spMkLst>
            <pc:docMk/>
            <pc:sldMk cId="1336039028" sldId="334"/>
            <ac:spMk id="2" creationId="{8C35CFE4-34AC-B2C4-6786-22E33F06F77D}"/>
          </ac:spMkLst>
        </pc:spChg>
        <pc:spChg chg="del">
          <ac:chgData name="Kim Bélanger-Baillargeon" userId="61e8c17a-4f44-4a20-848f-58a57c92f1ad" providerId="ADAL" clId="{8F10AEB5-DD10-445D-8A07-4F4CE0FE0483}" dt="2022-12-21T18:04:17.557" v="184" actId="931"/>
          <ac:spMkLst>
            <pc:docMk/>
            <pc:sldMk cId="1336039028" sldId="334"/>
            <ac:spMk id="3" creationId="{8DBC0058-5140-B6DA-317F-0AF71F5E4398}"/>
          </ac:spMkLst>
        </pc:spChg>
        <pc:picChg chg="add mod">
          <ac:chgData name="Kim Bélanger-Baillargeon" userId="61e8c17a-4f44-4a20-848f-58a57c92f1ad" providerId="ADAL" clId="{8F10AEB5-DD10-445D-8A07-4F4CE0FE0483}" dt="2022-12-21T18:04:17.557" v="184" actId="931"/>
          <ac:picMkLst>
            <pc:docMk/>
            <pc:sldMk cId="1336039028" sldId="334"/>
            <ac:picMk id="5" creationId="{22D2392B-3B0F-11FD-EF35-CB2DA29E9A78}"/>
          </ac:picMkLst>
        </pc:picChg>
      </pc:sldChg>
      <pc:sldChg chg="addSp modSp new mod modAnim modNotesTx">
        <pc:chgData name="Kim Bélanger-Baillargeon" userId="61e8c17a-4f44-4a20-848f-58a57c92f1ad" providerId="ADAL" clId="{8F10AEB5-DD10-445D-8A07-4F4CE0FE0483}" dt="2022-12-21T18:13:19.751" v="230"/>
        <pc:sldMkLst>
          <pc:docMk/>
          <pc:sldMk cId="1496899949" sldId="335"/>
        </pc:sldMkLst>
        <pc:spChg chg="mod">
          <ac:chgData name="Kim Bélanger-Baillargeon" userId="61e8c17a-4f44-4a20-848f-58a57c92f1ad" providerId="ADAL" clId="{8F10AEB5-DD10-445D-8A07-4F4CE0FE0483}" dt="2022-12-21T18:13:08.674" v="228" actId="1076"/>
          <ac:spMkLst>
            <pc:docMk/>
            <pc:sldMk cId="1496899949" sldId="335"/>
            <ac:spMk id="2" creationId="{4F0FEE5A-DE31-68D9-00B0-5D9F946DCC18}"/>
          </ac:spMkLst>
        </pc:spChg>
        <pc:spChg chg="mod">
          <ac:chgData name="Kim Bélanger-Baillargeon" userId="61e8c17a-4f44-4a20-848f-58a57c92f1ad" providerId="ADAL" clId="{8F10AEB5-DD10-445D-8A07-4F4CE0FE0483}" dt="2022-12-21T18:13:10.904" v="229" actId="1076"/>
          <ac:spMkLst>
            <pc:docMk/>
            <pc:sldMk cId="1496899949" sldId="335"/>
            <ac:spMk id="3" creationId="{6BFF3CB6-CFB5-1617-3881-C1295BC4BFFE}"/>
          </ac:spMkLst>
        </pc:spChg>
        <pc:spChg chg="mod">
          <ac:chgData name="Kim Bélanger-Baillargeon" userId="61e8c17a-4f44-4a20-848f-58a57c92f1ad" providerId="ADAL" clId="{8F10AEB5-DD10-445D-8A07-4F4CE0FE0483}" dt="2022-12-21T18:12:57.295" v="224" actId="20577"/>
          <ac:spMkLst>
            <pc:docMk/>
            <pc:sldMk cId="1496899949" sldId="335"/>
            <ac:spMk id="4" creationId="{024E3855-3AD6-307D-5059-599DA4E77F98}"/>
          </ac:spMkLst>
        </pc:spChg>
        <pc:spChg chg="add mod">
          <ac:chgData name="Kim Bélanger-Baillargeon" userId="61e8c17a-4f44-4a20-848f-58a57c92f1ad" providerId="ADAL" clId="{8F10AEB5-DD10-445D-8A07-4F4CE0FE0483}" dt="2022-12-21T18:13:05.533" v="227" actId="14100"/>
          <ac:spMkLst>
            <pc:docMk/>
            <pc:sldMk cId="1496899949" sldId="335"/>
            <ac:spMk id="6" creationId="{B755FE01-E9FE-A9B7-D4A2-02F47556D089}"/>
          </ac:spMkLst>
        </pc:spChg>
      </pc:sldChg>
      <pc:sldChg chg="addSp delSp modSp new mod modNotesTx">
        <pc:chgData name="Kim Bélanger-Baillargeon" userId="61e8c17a-4f44-4a20-848f-58a57c92f1ad" providerId="ADAL" clId="{8F10AEB5-DD10-445D-8A07-4F4CE0FE0483}" dt="2022-12-21T18:15:01.168" v="241"/>
        <pc:sldMkLst>
          <pc:docMk/>
          <pc:sldMk cId="1788193372" sldId="336"/>
        </pc:sldMkLst>
        <pc:spChg chg="del">
          <ac:chgData name="Kim Bélanger-Baillargeon" userId="61e8c17a-4f44-4a20-848f-58a57c92f1ad" providerId="ADAL" clId="{8F10AEB5-DD10-445D-8A07-4F4CE0FE0483}" dt="2022-12-21T18:14:22.597" v="236" actId="478"/>
          <ac:spMkLst>
            <pc:docMk/>
            <pc:sldMk cId="1788193372" sldId="336"/>
            <ac:spMk id="2" creationId="{1933DA73-6EE5-CBB2-2C7F-EC188259FADD}"/>
          </ac:spMkLst>
        </pc:spChg>
        <pc:spChg chg="mod">
          <ac:chgData name="Kim Bélanger-Baillargeon" userId="61e8c17a-4f44-4a20-848f-58a57c92f1ad" providerId="ADAL" clId="{8F10AEB5-DD10-445D-8A07-4F4CE0FE0483}" dt="2022-12-21T18:14:10.003" v="235" actId="113"/>
          <ac:spMkLst>
            <pc:docMk/>
            <pc:sldMk cId="1788193372" sldId="336"/>
            <ac:spMk id="3" creationId="{F928C3C5-95D4-0B16-1B57-97C4796B5C70}"/>
          </ac:spMkLst>
        </pc:spChg>
        <pc:spChg chg="add mod">
          <ac:chgData name="Kim Bélanger-Baillargeon" userId="61e8c17a-4f44-4a20-848f-58a57c92f1ad" providerId="ADAL" clId="{8F10AEB5-DD10-445D-8A07-4F4CE0FE0483}" dt="2022-12-21T18:14:23.156" v="237"/>
          <ac:spMkLst>
            <pc:docMk/>
            <pc:sldMk cId="1788193372" sldId="336"/>
            <ac:spMk id="5" creationId="{552B8A0A-AC58-42A4-804D-D202DBF9E285}"/>
          </ac:spMkLst>
        </pc:spChg>
        <pc:spChg chg="add mod">
          <ac:chgData name="Kim Bélanger-Baillargeon" userId="61e8c17a-4f44-4a20-848f-58a57c92f1ad" providerId="ADAL" clId="{8F10AEB5-DD10-445D-8A07-4F4CE0FE0483}" dt="2022-12-21T18:14:50.400" v="240" actId="207"/>
          <ac:spMkLst>
            <pc:docMk/>
            <pc:sldMk cId="1788193372" sldId="336"/>
            <ac:spMk id="6" creationId="{0868D78F-0231-2ABA-4675-9E632D7C328F}"/>
          </ac:spMkLst>
        </pc:spChg>
        <pc:spChg chg="add mod">
          <ac:chgData name="Kim Bélanger-Baillargeon" userId="61e8c17a-4f44-4a20-848f-58a57c92f1ad" providerId="ADAL" clId="{8F10AEB5-DD10-445D-8A07-4F4CE0FE0483}" dt="2022-12-21T18:14:23.156" v="237"/>
          <ac:spMkLst>
            <pc:docMk/>
            <pc:sldMk cId="1788193372" sldId="336"/>
            <ac:spMk id="7" creationId="{7A59496A-D9C1-7E5C-6548-AB2B506ACA77}"/>
          </ac:spMkLst>
        </pc:spChg>
        <pc:spChg chg="add mod">
          <ac:chgData name="Kim Bélanger-Baillargeon" userId="61e8c17a-4f44-4a20-848f-58a57c92f1ad" providerId="ADAL" clId="{8F10AEB5-DD10-445D-8A07-4F4CE0FE0483}" dt="2022-12-21T18:14:23.156" v="237"/>
          <ac:spMkLst>
            <pc:docMk/>
            <pc:sldMk cId="1788193372" sldId="336"/>
            <ac:spMk id="8" creationId="{62CC148A-8E0D-2804-0567-3DE7CE123F25}"/>
          </ac:spMkLst>
        </pc:spChg>
        <pc:spChg chg="add mod">
          <ac:chgData name="Kim Bélanger-Baillargeon" userId="61e8c17a-4f44-4a20-848f-58a57c92f1ad" providerId="ADAL" clId="{8F10AEB5-DD10-445D-8A07-4F4CE0FE0483}" dt="2022-12-21T18:14:23.156" v="237"/>
          <ac:spMkLst>
            <pc:docMk/>
            <pc:sldMk cId="1788193372" sldId="336"/>
            <ac:spMk id="9" creationId="{68CE36AE-AC51-03EC-6124-E15649E97C82}"/>
          </ac:spMkLst>
        </pc:spChg>
        <pc:spChg chg="add mod">
          <ac:chgData name="Kim Bélanger-Baillargeon" userId="61e8c17a-4f44-4a20-848f-58a57c92f1ad" providerId="ADAL" clId="{8F10AEB5-DD10-445D-8A07-4F4CE0FE0483}" dt="2022-12-21T18:14:23.156" v="237"/>
          <ac:spMkLst>
            <pc:docMk/>
            <pc:sldMk cId="1788193372" sldId="336"/>
            <ac:spMk id="10" creationId="{432DFABF-4CDD-5536-1184-2603FFE749A8}"/>
          </ac:spMkLst>
        </pc:spChg>
        <pc:picChg chg="add mod">
          <ac:chgData name="Kim Bélanger-Baillargeon" userId="61e8c17a-4f44-4a20-848f-58a57c92f1ad" providerId="ADAL" clId="{8F10AEB5-DD10-445D-8A07-4F4CE0FE0483}" dt="2022-12-21T18:14:23.156" v="237"/>
          <ac:picMkLst>
            <pc:docMk/>
            <pc:sldMk cId="1788193372" sldId="336"/>
            <ac:picMk id="4" creationId="{7F07310F-0225-8ACD-13DC-B5D2C8DDD38E}"/>
          </ac:picMkLst>
        </pc:picChg>
      </pc:sldChg>
      <pc:sldChg chg="addSp delSp modSp new mod modNotesTx">
        <pc:chgData name="Kim Bélanger-Baillargeon" userId="61e8c17a-4f44-4a20-848f-58a57c92f1ad" providerId="ADAL" clId="{8F10AEB5-DD10-445D-8A07-4F4CE0FE0483}" dt="2022-12-21T18:21:35.294" v="298"/>
        <pc:sldMkLst>
          <pc:docMk/>
          <pc:sldMk cId="1645286415" sldId="337"/>
        </pc:sldMkLst>
        <pc:spChg chg="del">
          <ac:chgData name="Kim Bélanger-Baillargeon" userId="61e8c17a-4f44-4a20-848f-58a57c92f1ad" providerId="ADAL" clId="{8F10AEB5-DD10-445D-8A07-4F4CE0FE0483}" dt="2022-12-21T18:21:25.598" v="297" actId="478"/>
          <ac:spMkLst>
            <pc:docMk/>
            <pc:sldMk cId="1645286415" sldId="337"/>
            <ac:spMk id="2" creationId="{B60BC064-0ECB-F783-6B44-90D640FF8506}"/>
          </ac:spMkLst>
        </pc:spChg>
        <pc:spChg chg="mod">
          <ac:chgData name="Kim Bélanger-Baillargeon" userId="61e8c17a-4f44-4a20-848f-58a57c92f1ad" providerId="ADAL" clId="{8F10AEB5-DD10-445D-8A07-4F4CE0FE0483}" dt="2022-12-21T18:21:15.787" v="295" actId="20577"/>
          <ac:spMkLst>
            <pc:docMk/>
            <pc:sldMk cId="1645286415" sldId="337"/>
            <ac:spMk id="3" creationId="{C8BECD19-CDDF-1811-957E-04C03769E472}"/>
          </ac:spMkLst>
        </pc:spChg>
        <pc:spChg chg="add mod">
          <ac:chgData name="Kim Bélanger-Baillargeon" userId="61e8c17a-4f44-4a20-848f-58a57c92f1ad" providerId="ADAL" clId="{8F10AEB5-DD10-445D-8A07-4F4CE0FE0483}" dt="2022-12-21T18:21:23.062" v="296"/>
          <ac:spMkLst>
            <pc:docMk/>
            <pc:sldMk cId="1645286415" sldId="337"/>
            <ac:spMk id="5" creationId="{A2760824-A71E-33DF-BB02-5E54CF4DC399}"/>
          </ac:spMkLst>
        </pc:spChg>
        <pc:picChg chg="add mod">
          <ac:chgData name="Kim Bélanger-Baillargeon" userId="61e8c17a-4f44-4a20-848f-58a57c92f1ad" providerId="ADAL" clId="{8F10AEB5-DD10-445D-8A07-4F4CE0FE0483}" dt="2022-12-21T18:21:23.062" v="296"/>
          <ac:picMkLst>
            <pc:docMk/>
            <pc:sldMk cId="1645286415" sldId="337"/>
            <ac:picMk id="4" creationId="{6F9A6B7A-FA95-618E-F4CC-28393F737129}"/>
          </ac:picMkLst>
        </pc:picChg>
      </pc:sldChg>
      <pc:sldChg chg="addSp modSp new mod modAnim modNotesTx">
        <pc:chgData name="Kim Bélanger-Baillargeon" userId="61e8c17a-4f44-4a20-848f-58a57c92f1ad" providerId="ADAL" clId="{8F10AEB5-DD10-445D-8A07-4F4CE0FE0483}" dt="2022-12-21T18:19:27.374" v="276"/>
        <pc:sldMkLst>
          <pc:docMk/>
          <pc:sldMk cId="757575020" sldId="338"/>
        </pc:sldMkLst>
        <pc:spChg chg="mod">
          <ac:chgData name="Kim Bélanger-Baillargeon" userId="61e8c17a-4f44-4a20-848f-58a57c92f1ad" providerId="ADAL" clId="{8F10AEB5-DD10-445D-8A07-4F4CE0FE0483}" dt="2022-12-21T18:18:33.023" v="263" actId="20577"/>
          <ac:spMkLst>
            <pc:docMk/>
            <pc:sldMk cId="757575020" sldId="338"/>
            <ac:spMk id="2" creationId="{E716C2D9-3D04-594C-29E1-FC159009595E}"/>
          </ac:spMkLst>
        </pc:spChg>
        <pc:spChg chg="mod">
          <ac:chgData name="Kim Bélanger-Baillargeon" userId="61e8c17a-4f44-4a20-848f-58a57c92f1ad" providerId="ADAL" clId="{8F10AEB5-DD10-445D-8A07-4F4CE0FE0483}" dt="2022-12-21T18:18:22.098" v="259" actId="20577"/>
          <ac:spMkLst>
            <pc:docMk/>
            <pc:sldMk cId="757575020" sldId="338"/>
            <ac:spMk id="3" creationId="{2A8022CB-8B73-F3EB-F597-437A11FF188A}"/>
          </ac:spMkLst>
        </pc:spChg>
        <pc:spChg chg="mod">
          <ac:chgData name="Kim Bélanger-Baillargeon" userId="61e8c17a-4f44-4a20-848f-58a57c92f1ad" providerId="ADAL" clId="{8F10AEB5-DD10-445D-8A07-4F4CE0FE0483}" dt="2022-12-21T18:18:56.866" v="268"/>
          <ac:spMkLst>
            <pc:docMk/>
            <pc:sldMk cId="757575020" sldId="338"/>
            <ac:spMk id="4" creationId="{F3D8C962-1E4F-4C5A-9178-4C925EA78EED}"/>
          </ac:spMkLst>
        </pc:spChg>
        <pc:spChg chg="add mod">
          <ac:chgData name="Kim Bélanger-Baillargeon" userId="61e8c17a-4f44-4a20-848f-58a57c92f1ad" providerId="ADAL" clId="{8F10AEB5-DD10-445D-8A07-4F4CE0FE0483}" dt="2022-12-21T18:19:05.732" v="274" actId="1076"/>
          <ac:spMkLst>
            <pc:docMk/>
            <pc:sldMk cId="757575020" sldId="338"/>
            <ac:spMk id="6" creationId="{46FCB3E2-6E00-3CAC-A832-4C7A3AA15112}"/>
          </ac:spMkLst>
        </pc:spChg>
      </pc:sldChg>
      <pc:sldChg chg="addSp modSp new mod modAnim">
        <pc:chgData name="Kim Bélanger-Baillargeon" userId="61e8c17a-4f44-4a20-848f-58a57c92f1ad" providerId="ADAL" clId="{8F10AEB5-DD10-445D-8A07-4F4CE0FE0483}" dt="2022-12-21T18:25:48.396" v="342"/>
        <pc:sldMkLst>
          <pc:docMk/>
          <pc:sldMk cId="3095362150" sldId="339"/>
        </pc:sldMkLst>
        <pc:spChg chg="mod">
          <ac:chgData name="Kim Bélanger-Baillargeon" userId="61e8c17a-4f44-4a20-848f-58a57c92f1ad" providerId="ADAL" clId="{8F10AEB5-DD10-445D-8A07-4F4CE0FE0483}" dt="2022-12-21T18:25:18.159" v="330" actId="1076"/>
          <ac:spMkLst>
            <pc:docMk/>
            <pc:sldMk cId="3095362150" sldId="339"/>
            <ac:spMk id="2" creationId="{02FF1205-E58F-7F16-7C24-309692C64EB6}"/>
          </ac:spMkLst>
        </pc:spChg>
        <pc:spChg chg="mod">
          <ac:chgData name="Kim Bélanger-Baillargeon" userId="61e8c17a-4f44-4a20-848f-58a57c92f1ad" providerId="ADAL" clId="{8F10AEB5-DD10-445D-8A07-4F4CE0FE0483}" dt="2022-12-21T18:25:20.260" v="331" actId="1076"/>
          <ac:spMkLst>
            <pc:docMk/>
            <pc:sldMk cId="3095362150" sldId="339"/>
            <ac:spMk id="3" creationId="{269D0431-3107-913A-350A-544438579E85}"/>
          </ac:spMkLst>
        </pc:spChg>
        <pc:spChg chg="mod">
          <ac:chgData name="Kim Bélanger-Baillargeon" userId="61e8c17a-4f44-4a20-848f-58a57c92f1ad" providerId="ADAL" clId="{8F10AEB5-DD10-445D-8A07-4F4CE0FE0483}" dt="2022-12-21T18:25:26.669" v="337"/>
          <ac:spMkLst>
            <pc:docMk/>
            <pc:sldMk cId="3095362150" sldId="339"/>
            <ac:spMk id="4" creationId="{D2F819AD-D29E-B972-6A78-37BF8ADC693E}"/>
          </ac:spMkLst>
        </pc:spChg>
        <pc:spChg chg="add mod">
          <ac:chgData name="Kim Bélanger-Baillargeon" userId="61e8c17a-4f44-4a20-848f-58a57c92f1ad" providerId="ADAL" clId="{8F10AEB5-DD10-445D-8A07-4F4CE0FE0483}" dt="2022-12-21T18:25:37.009" v="341" actId="403"/>
          <ac:spMkLst>
            <pc:docMk/>
            <pc:sldMk cId="3095362150" sldId="339"/>
            <ac:spMk id="5" creationId="{9EC367EF-B9F9-084C-A51B-EBF773FCA7B3}"/>
          </ac:spMkLst>
        </pc:spChg>
      </pc:sldChg>
      <pc:sldChg chg="addSp delSp modSp new mod modNotesTx">
        <pc:chgData name="Kim Bélanger-Baillargeon" userId="61e8c17a-4f44-4a20-848f-58a57c92f1ad" providerId="ADAL" clId="{8F10AEB5-DD10-445D-8A07-4F4CE0FE0483}" dt="2022-12-21T18:26:51.517" v="348"/>
        <pc:sldMkLst>
          <pc:docMk/>
          <pc:sldMk cId="1106637696" sldId="340"/>
        </pc:sldMkLst>
        <pc:spChg chg="del">
          <ac:chgData name="Kim Bélanger-Baillargeon" userId="61e8c17a-4f44-4a20-848f-58a57c92f1ad" providerId="ADAL" clId="{8F10AEB5-DD10-445D-8A07-4F4CE0FE0483}" dt="2022-12-21T18:26:46.265" v="345" actId="478"/>
          <ac:spMkLst>
            <pc:docMk/>
            <pc:sldMk cId="1106637696" sldId="340"/>
            <ac:spMk id="2" creationId="{BFAA7D76-FAF4-6530-0EA6-FACD6CBA2146}"/>
          </ac:spMkLst>
        </pc:spChg>
        <pc:spChg chg="mod">
          <ac:chgData name="Kim Bélanger-Baillargeon" userId="61e8c17a-4f44-4a20-848f-58a57c92f1ad" providerId="ADAL" clId="{8F10AEB5-DD10-445D-8A07-4F4CE0FE0483}" dt="2022-12-21T18:26:36.738" v="344"/>
          <ac:spMkLst>
            <pc:docMk/>
            <pc:sldMk cId="1106637696" sldId="340"/>
            <ac:spMk id="3" creationId="{B742CB8D-43DD-74B1-B23F-F9C63F50AC92}"/>
          </ac:spMkLst>
        </pc:spChg>
        <pc:spChg chg="add mod">
          <ac:chgData name="Kim Bélanger-Baillargeon" userId="61e8c17a-4f44-4a20-848f-58a57c92f1ad" providerId="ADAL" clId="{8F10AEB5-DD10-445D-8A07-4F4CE0FE0483}" dt="2022-12-21T18:26:46.780" v="347" actId="27636"/>
          <ac:spMkLst>
            <pc:docMk/>
            <pc:sldMk cId="1106637696" sldId="340"/>
            <ac:spMk id="4" creationId="{194F53DB-9BB1-9939-6424-F10987398A82}"/>
          </ac:spMkLst>
        </pc:spChg>
        <pc:picChg chg="add mod">
          <ac:chgData name="Kim Bélanger-Baillargeon" userId="61e8c17a-4f44-4a20-848f-58a57c92f1ad" providerId="ADAL" clId="{8F10AEB5-DD10-445D-8A07-4F4CE0FE0483}" dt="2022-12-21T18:26:46.716" v="346"/>
          <ac:picMkLst>
            <pc:docMk/>
            <pc:sldMk cId="1106637696" sldId="340"/>
            <ac:picMk id="5" creationId="{D8F8E520-2918-1896-FF23-E4E4446D1AF5}"/>
          </ac:picMkLst>
        </pc:picChg>
      </pc:sldChg>
      <pc:sldChg chg="addSp delSp modSp new mod">
        <pc:chgData name="Kim Bélanger-Baillargeon" userId="61e8c17a-4f44-4a20-848f-58a57c92f1ad" providerId="ADAL" clId="{8F10AEB5-DD10-445D-8A07-4F4CE0FE0483}" dt="2022-12-21T18:42:24.482" v="403" actId="931"/>
        <pc:sldMkLst>
          <pc:docMk/>
          <pc:sldMk cId="1575707145" sldId="341"/>
        </pc:sldMkLst>
        <pc:spChg chg="mod">
          <ac:chgData name="Kim Bélanger-Baillargeon" userId="61e8c17a-4f44-4a20-848f-58a57c92f1ad" providerId="ADAL" clId="{8F10AEB5-DD10-445D-8A07-4F4CE0FE0483}" dt="2022-12-21T18:29:35.272" v="400" actId="404"/>
          <ac:spMkLst>
            <pc:docMk/>
            <pc:sldMk cId="1575707145" sldId="341"/>
            <ac:spMk id="2" creationId="{A93B1723-6418-5F45-EDD3-F2730CA44504}"/>
          </ac:spMkLst>
        </pc:spChg>
        <pc:spChg chg="add del">
          <ac:chgData name="Kim Bélanger-Baillargeon" userId="61e8c17a-4f44-4a20-848f-58a57c92f1ad" providerId="ADAL" clId="{8F10AEB5-DD10-445D-8A07-4F4CE0FE0483}" dt="2022-12-21T18:42:24.482" v="403" actId="931"/>
          <ac:spMkLst>
            <pc:docMk/>
            <pc:sldMk cId="1575707145" sldId="341"/>
            <ac:spMk id="3" creationId="{EE3632F7-054E-A225-3C1F-ABF75DAFD5AB}"/>
          </ac:spMkLst>
        </pc:spChg>
        <pc:picChg chg="add del mod">
          <ac:chgData name="Kim Bélanger-Baillargeon" userId="61e8c17a-4f44-4a20-848f-58a57c92f1ad" providerId="ADAL" clId="{8F10AEB5-DD10-445D-8A07-4F4CE0FE0483}" dt="2022-12-21T18:42:11.462" v="402"/>
          <ac:picMkLst>
            <pc:docMk/>
            <pc:sldMk cId="1575707145" sldId="341"/>
            <ac:picMk id="4" creationId="{7A7F5E95-8106-DDC1-92D2-EE2106590B86}"/>
          </ac:picMkLst>
        </pc:picChg>
        <pc:picChg chg="add mod">
          <ac:chgData name="Kim Bélanger-Baillargeon" userId="61e8c17a-4f44-4a20-848f-58a57c92f1ad" providerId="ADAL" clId="{8F10AEB5-DD10-445D-8A07-4F4CE0FE0483}" dt="2022-12-21T18:42:24.482" v="403" actId="931"/>
          <ac:picMkLst>
            <pc:docMk/>
            <pc:sldMk cId="1575707145" sldId="341"/>
            <ac:picMk id="6" creationId="{EC04EAEA-45B9-8695-5B27-57B45C0BE9DB}"/>
          </ac:picMkLst>
        </pc:picChg>
      </pc:sldChg>
      <pc:sldChg chg="modSp new mod modNotesTx">
        <pc:chgData name="Kim Bélanger-Baillargeon" userId="61e8c17a-4f44-4a20-848f-58a57c92f1ad" providerId="ADAL" clId="{8F10AEB5-DD10-445D-8A07-4F4CE0FE0483}" dt="2022-12-21T18:51:05.832" v="413"/>
        <pc:sldMkLst>
          <pc:docMk/>
          <pc:sldMk cId="2451430989" sldId="342"/>
        </pc:sldMkLst>
        <pc:spChg chg="mod">
          <ac:chgData name="Kim Bélanger-Baillargeon" userId="61e8c17a-4f44-4a20-848f-58a57c92f1ad" providerId="ADAL" clId="{8F10AEB5-DD10-445D-8A07-4F4CE0FE0483}" dt="2022-12-21T18:50:43.856" v="412" actId="12"/>
          <ac:spMkLst>
            <pc:docMk/>
            <pc:sldMk cId="2451430989" sldId="342"/>
            <ac:spMk id="2" creationId="{A6432B34-9EC4-1CDE-F576-6AE4AF0B23A2}"/>
          </ac:spMkLst>
        </pc:spChg>
        <pc:spChg chg="mod">
          <ac:chgData name="Kim Bélanger-Baillargeon" userId="61e8c17a-4f44-4a20-848f-58a57c92f1ad" providerId="ADAL" clId="{8F10AEB5-DD10-445D-8A07-4F4CE0FE0483}" dt="2022-12-21T18:50:28.426" v="409" actId="1076"/>
          <ac:spMkLst>
            <pc:docMk/>
            <pc:sldMk cId="2451430989" sldId="342"/>
            <ac:spMk id="3" creationId="{79F2751F-B3EF-2D85-8A91-2B0BE7F64596}"/>
          </ac:spMkLst>
        </pc:spChg>
      </pc:sldChg>
      <pc:sldChg chg="addSp modSp new mod modNotesTx">
        <pc:chgData name="Kim Bélanger-Baillargeon" userId="61e8c17a-4f44-4a20-848f-58a57c92f1ad" providerId="ADAL" clId="{8F10AEB5-DD10-445D-8A07-4F4CE0FE0483}" dt="2022-12-21T19:00:57.239" v="425" actId="113"/>
        <pc:sldMkLst>
          <pc:docMk/>
          <pc:sldMk cId="1610869457" sldId="343"/>
        </pc:sldMkLst>
        <pc:spChg chg="mod">
          <ac:chgData name="Kim Bélanger-Baillargeon" userId="61e8c17a-4f44-4a20-848f-58a57c92f1ad" providerId="ADAL" clId="{8F10AEB5-DD10-445D-8A07-4F4CE0FE0483}" dt="2022-12-21T19:00:28.520" v="420" actId="1076"/>
          <ac:spMkLst>
            <pc:docMk/>
            <pc:sldMk cId="1610869457" sldId="343"/>
            <ac:spMk id="2" creationId="{B2A7E090-855E-438E-B7A5-09A8F01656F5}"/>
          </ac:spMkLst>
        </pc:spChg>
        <pc:spChg chg="mod">
          <ac:chgData name="Kim Bélanger-Baillargeon" userId="61e8c17a-4f44-4a20-848f-58a57c92f1ad" providerId="ADAL" clId="{8F10AEB5-DD10-445D-8A07-4F4CE0FE0483}" dt="2022-12-21T19:00:57.239" v="425" actId="113"/>
          <ac:spMkLst>
            <pc:docMk/>
            <pc:sldMk cId="1610869457" sldId="343"/>
            <ac:spMk id="3" creationId="{1B83F729-06CE-004C-D1BB-35DC8A6F1339}"/>
          </ac:spMkLst>
        </pc:spChg>
        <pc:picChg chg="add mod">
          <ac:chgData name="Kim Bélanger-Baillargeon" userId="61e8c17a-4f44-4a20-848f-58a57c92f1ad" providerId="ADAL" clId="{8F10AEB5-DD10-445D-8A07-4F4CE0FE0483}" dt="2022-12-21T19:00:30.391" v="421" actId="1076"/>
          <ac:picMkLst>
            <pc:docMk/>
            <pc:sldMk cId="1610869457" sldId="343"/>
            <ac:picMk id="4" creationId="{70E3ACF6-E48D-D8A8-BFDE-F22708D839C1}"/>
          </ac:picMkLst>
        </pc:picChg>
      </pc:sldChg>
      <pc:sldChg chg="addSp modSp new mod modNotesTx">
        <pc:chgData name="Kim Bélanger-Baillargeon" userId="61e8c17a-4f44-4a20-848f-58a57c92f1ad" providerId="ADAL" clId="{8F10AEB5-DD10-445D-8A07-4F4CE0FE0483}" dt="2022-12-21T19:02:10.992" v="444"/>
        <pc:sldMkLst>
          <pc:docMk/>
          <pc:sldMk cId="176421938" sldId="344"/>
        </pc:sldMkLst>
        <pc:spChg chg="mod">
          <ac:chgData name="Kim Bélanger-Baillargeon" userId="61e8c17a-4f44-4a20-848f-58a57c92f1ad" providerId="ADAL" clId="{8F10AEB5-DD10-445D-8A07-4F4CE0FE0483}" dt="2022-12-21T19:01:56.427" v="443" actId="5793"/>
          <ac:spMkLst>
            <pc:docMk/>
            <pc:sldMk cId="176421938" sldId="344"/>
            <ac:spMk id="2" creationId="{D2DDD53E-C494-C981-7CCD-D929C759D5BE}"/>
          </ac:spMkLst>
        </pc:spChg>
        <pc:spChg chg="mod">
          <ac:chgData name="Kim Bélanger-Baillargeon" userId="61e8c17a-4f44-4a20-848f-58a57c92f1ad" providerId="ADAL" clId="{8F10AEB5-DD10-445D-8A07-4F4CE0FE0483}" dt="2022-12-21T19:01:03.031" v="427" actId="1076"/>
          <ac:spMkLst>
            <pc:docMk/>
            <pc:sldMk cId="176421938" sldId="344"/>
            <ac:spMk id="3" creationId="{368D6E92-7953-E21B-612B-C61FEFC46170}"/>
          </ac:spMkLst>
        </pc:spChg>
        <pc:picChg chg="add mod ord">
          <ac:chgData name="Kim Bélanger-Baillargeon" userId="61e8c17a-4f44-4a20-848f-58a57c92f1ad" providerId="ADAL" clId="{8F10AEB5-DD10-445D-8A07-4F4CE0FE0483}" dt="2022-12-21T19:01:24.144" v="433" actId="1076"/>
          <ac:picMkLst>
            <pc:docMk/>
            <pc:sldMk cId="176421938" sldId="344"/>
            <ac:picMk id="4" creationId="{C9F26141-6119-B437-124B-34FBBC06A90D}"/>
          </ac:picMkLst>
        </pc:picChg>
      </pc:sldChg>
      <pc:sldChg chg="addSp delSp modSp new mod modNotesTx">
        <pc:chgData name="Kim Bélanger-Baillargeon" userId="61e8c17a-4f44-4a20-848f-58a57c92f1ad" providerId="ADAL" clId="{8F10AEB5-DD10-445D-8A07-4F4CE0FE0483}" dt="2022-12-21T19:07:28.991" v="457"/>
        <pc:sldMkLst>
          <pc:docMk/>
          <pc:sldMk cId="3640707033" sldId="345"/>
        </pc:sldMkLst>
        <pc:spChg chg="mod">
          <ac:chgData name="Kim Bélanger-Baillargeon" userId="61e8c17a-4f44-4a20-848f-58a57c92f1ad" providerId="ADAL" clId="{8F10AEB5-DD10-445D-8A07-4F4CE0FE0483}" dt="2022-12-21T19:03:43.043" v="450" actId="1076"/>
          <ac:spMkLst>
            <pc:docMk/>
            <pc:sldMk cId="3640707033" sldId="345"/>
            <ac:spMk id="2" creationId="{6B20E820-BE04-9DF3-D48F-F1F84E3E463C}"/>
          </ac:spMkLst>
        </pc:spChg>
        <pc:spChg chg="del">
          <ac:chgData name="Kim Bélanger-Baillargeon" userId="61e8c17a-4f44-4a20-848f-58a57c92f1ad" providerId="ADAL" clId="{8F10AEB5-DD10-445D-8A07-4F4CE0FE0483}" dt="2022-12-21T19:03:49.135" v="452" actId="478"/>
          <ac:spMkLst>
            <pc:docMk/>
            <pc:sldMk cId="3640707033" sldId="345"/>
            <ac:spMk id="3" creationId="{68234B7A-5525-5AFE-862C-321F22AA3466}"/>
          </ac:spMkLst>
        </pc:spChg>
        <pc:spChg chg="mod">
          <ac:chgData name="Kim Bélanger-Baillargeon" userId="61e8c17a-4f44-4a20-848f-58a57c92f1ad" providerId="ADAL" clId="{8F10AEB5-DD10-445D-8A07-4F4CE0FE0483}" dt="2022-12-21T19:03:45.370" v="451" actId="1076"/>
          <ac:spMkLst>
            <pc:docMk/>
            <pc:sldMk cId="3640707033" sldId="345"/>
            <ac:spMk id="4" creationId="{E4A8B5BF-E1BC-C8C5-DD61-BBC9D736D688}"/>
          </ac:spMkLst>
        </pc:spChg>
        <pc:picChg chg="add mod">
          <ac:chgData name="Kim Bélanger-Baillargeon" userId="61e8c17a-4f44-4a20-848f-58a57c92f1ad" providerId="ADAL" clId="{8F10AEB5-DD10-445D-8A07-4F4CE0FE0483}" dt="2022-12-21T19:04:27.129" v="456" actId="1076"/>
          <ac:picMkLst>
            <pc:docMk/>
            <pc:sldMk cId="3640707033" sldId="345"/>
            <ac:picMk id="5" creationId="{EEBD5EBA-7C2C-ADB4-C6C9-EA328BED8A62}"/>
          </ac:picMkLst>
        </pc:picChg>
        <pc:picChg chg="add mod">
          <ac:chgData name="Kim Bélanger-Baillargeon" userId="61e8c17a-4f44-4a20-848f-58a57c92f1ad" providerId="ADAL" clId="{8F10AEB5-DD10-445D-8A07-4F4CE0FE0483}" dt="2022-12-21T19:04:23.277" v="454"/>
          <ac:picMkLst>
            <pc:docMk/>
            <pc:sldMk cId="3640707033" sldId="345"/>
            <ac:picMk id="6" creationId="{BB444540-8664-3B27-4635-A121516B623C}"/>
          </ac:picMkLst>
        </pc:picChg>
      </pc:sldChg>
      <pc:sldChg chg="addSp modSp new mod modNotesTx">
        <pc:chgData name="Kim Bélanger-Baillargeon" userId="61e8c17a-4f44-4a20-848f-58a57c92f1ad" providerId="ADAL" clId="{8F10AEB5-DD10-445D-8A07-4F4CE0FE0483}" dt="2022-12-21T19:08:30.275" v="470"/>
        <pc:sldMkLst>
          <pc:docMk/>
          <pc:sldMk cId="4159994700" sldId="346"/>
        </pc:sldMkLst>
        <pc:spChg chg="mod">
          <ac:chgData name="Kim Bélanger-Baillargeon" userId="61e8c17a-4f44-4a20-848f-58a57c92f1ad" providerId="ADAL" clId="{8F10AEB5-DD10-445D-8A07-4F4CE0FE0483}" dt="2022-12-21T19:08:05.808" v="465" actId="1076"/>
          <ac:spMkLst>
            <pc:docMk/>
            <pc:sldMk cId="4159994700" sldId="346"/>
            <ac:spMk id="2" creationId="{B3C1EBF7-C261-4B8D-1EB0-564E3249FBC5}"/>
          </ac:spMkLst>
        </pc:spChg>
        <pc:spChg chg="mod">
          <ac:chgData name="Kim Bélanger-Baillargeon" userId="61e8c17a-4f44-4a20-848f-58a57c92f1ad" providerId="ADAL" clId="{8F10AEB5-DD10-445D-8A07-4F4CE0FE0483}" dt="2022-12-21T19:07:56.811" v="464" actId="1076"/>
          <ac:spMkLst>
            <pc:docMk/>
            <pc:sldMk cId="4159994700" sldId="346"/>
            <ac:spMk id="3" creationId="{C6D85439-96F0-B070-6DB6-93E9172DC29B}"/>
          </ac:spMkLst>
        </pc:spChg>
        <pc:picChg chg="add mod ord">
          <ac:chgData name="Kim Bélanger-Baillargeon" userId="61e8c17a-4f44-4a20-848f-58a57c92f1ad" providerId="ADAL" clId="{8F10AEB5-DD10-445D-8A07-4F4CE0FE0483}" dt="2022-12-21T19:08:18.233" v="469" actId="1076"/>
          <ac:picMkLst>
            <pc:docMk/>
            <pc:sldMk cId="4159994700" sldId="346"/>
            <ac:picMk id="4" creationId="{B65164D4-FCDE-0975-CC35-BD20D08B5E55}"/>
          </ac:picMkLst>
        </pc:picChg>
      </pc:sldChg>
      <pc:sldChg chg="addSp delSp modSp new mod">
        <pc:chgData name="Kim Bélanger-Baillargeon" userId="61e8c17a-4f44-4a20-848f-58a57c92f1ad" providerId="ADAL" clId="{8F10AEB5-DD10-445D-8A07-4F4CE0FE0483}" dt="2022-12-21T19:12:08.440" v="498" actId="122"/>
        <pc:sldMkLst>
          <pc:docMk/>
          <pc:sldMk cId="934123104" sldId="347"/>
        </pc:sldMkLst>
        <pc:spChg chg="mod">
          <ac:chgData name="Kim Bélanger-Baillargeon" userId="61e8c17a-4f44-4a20-848f-58a57c92f1ad" providerId="ADAL" clId="{8F10AEB5-DD10-445D-8A07-4F4CE0FE0483}" dt="2022-12-21T19:12:08.440" v="498" actId="122"/>
          <ac:spMkLst>
            <pc:docMk/>
            <pc:sldMk cId="934123104" sldId="347"/>
            <ac:spMk id="2" creationId="{27C54086-9D4C-5C21-113E-FCE86F3C8228}"/>
          </ac:spMkLst>
        </pc:spChg>
        <pc:spChg chg="del">
          <ac:chgData name="Kim Bélanger-Baillargeon" userId="61e8c17a-4f44-4a20-848f-58a57c92f1ad" providerId="ADAL" clId="{8F10AEB5-DD10-445D-8A07-4F4CE0FE0483}" dt="2022-12-21T19:12:03.122" v="497" actId="931"/>
          <ac:spMkLst>
            <pc:docMk/>
            <pc:sldMk cId="934123104" sldId="347"/>
            <ac:spMk id="3" creationId="{8E89A58A-3AE9-317A-10F9-A320F1562A5A}"/>
          </ac:spMkLst>
        </pc:spChg>
        <pc:picChg chg="add mod">
          <ac:chgData name="Kim Bélanger-Baillargeon" userId="61e8c17a-4f44-4a20-848f-58a57c92f1ad" providerId="ADAL" clId="{8F10AEB5-DD10-445D-8A07-4F4CE0FE0483}" dt="2022-12-21T19:12:03.122" v="497" actId="931"/>
          <ac:picMkLst>
            <pc:docMk/>
            <pc:sldMk cId="934123104" sldId="347"/>
            <ac:picMk id="5" creationId="{DDE6AAD9-0589-88BC-50E0-2459B3D84E5C}"/>
          </ac:picMkLst>
        </pc:picChg>
      </pc:sldChg>
      <pc:sldChg chg="delSp modSp new mod modNotesTx">
        <pc:chgData name="Kim Bélanger-Baillargeon" userId="61e8c17a-4f44-4a20-848f-58a57c92f1ad" providerId="ADAL" clId="{8F10AEB5-DD10-445D-8A07-4F4CE0FE0483}" dt="2022-12-21T19:15:47.736" v="524"/>
        <pc:sldMkLst>
          <pc:docMk/>
          <pc:sldMk cId="3107572948" sldId="348"/>
        </pc:sldMkLst>
        <pc:spChg chg="mod">
          <ac:chgData name="Kim Bélanger-Baillargeon" userId="61e8c17a-4f44-4a20-848f-58a57c92f1ad" providerId="ADAL" clId="{8F10AEB5-DD10-445D-8A07-4F4CE0FE0483}" dt="2022-12-21T19:12:32.847" v="501" actId="113"/>
          <ac:spMkLst>
            <pc:docMk/>
            <pc:sldMk cId="3107572948" sldId="348"/>
            <ac:spMk id="2" creationId="{D88EA411-D00F-A478-FD6D-0D4B6775EB14}"/>
          </ac:spMkLst>
        </pc:spChg>
        <pc:spChg chg="del">
          <ac:chgData name="Kim Bélanger-Baillargeon" userId="61e8c17a-4f44-4a20-848f-58a57c92f1ad" providerId="ADAL" clId="{8F10AEB5-DD10-445D-8A07-4F4CE0FE0483}" dt="2022-12-21T19:15:13.461" v="502" actId="478"/>
          <ac:spMkLst>
            <pc:docMk/>
            <pc:sldMk cId="3107572948" sldId="348"/>
            <ac:spMk id="3" creationId="{A6C1ECDB-2392-A407-4409-3F20BE409D5A}"/>
          </ac:spMkLst>
        </pc:spChg>
        <pc:spChg chg="mod">
          <ac:chgData name="Kim Bélanger-Baillargeon" userId="61e8c17a-4f44-4a20-848f-58a57c92f1ad" providerId="ADAL" clId="{8F10AEB5-DD10-445D-8A07-4F4CE0FE0483}" dt="2022-12-21T19:15:40.685" v="523" actId="404"/>
          <ac:spMkLst>
            <pc:docMk/>
            <pc:sldMk cId="3107572948" sldId="348"/>
            <ac:spMk id="4" creationId="{811A22BF-E8F2-720A-6931-48AC7F899360}"/>
          </ac:spMkLst>
        </pc:spChg>
      </pc:sldChg>
      <pc:sldChg chg="addSp delSp modSp new mod modNotesTx">
        <pc:chgData name="Kim Bélanger-Baillargeon" userId="61e8c17a-4f44-4a20-848f-58a57c92f1ad" providerId="ADAL" clId="{8F10AEB5-DD10-445D-8A07-4F4CE0FE0483}" dt="2022-12-21T19:18:42.191" v="545"/>
        <pc:sldMkLst>
          <pc:docMk/>
          <pc:sldMk cId="3609297648" sldId="349"/>
        </pc:sldMkLst>
        <pc:spChg chg="del">
          <ac:chgData name="Kim Bélanger-Baillargeon" userId="61e8c17a-4f44-4a20-848f-58a57c92f1ad" providerId="ADAL" clId="{8F10AEB5-DD10-445D-8A07-4F4CE0FE0483}" dt="2022-12-21T19:17:40.770" v="528" actId="478"/>
          <ac:spMkLst>
            <pc:docMk/>
            <pc:sldMk cId="3609297648" sldId="349"/>
            <ac:spMk id="2" creationId="{E2EFBE21-7A2F-03AF-A99A-4AEE5C00753C}"/>
          </ac:spMkLst>
        </pc:spChg>
        <pc:spChg chg="mod">
          <ac:chgData name="Kim Bélanger-Baillargeon" userId="61e8c17a-4f44-4a20-848f-58a57c92f1ad" providerId="ADAL" clId="{8F10AEB5-DD10-445D-8A07-4F4CE0FE0483}" dt="2022-12-21T19:18:13.503" v="537" actId="1076"/>
          <ac:spMkLst>
            <pc:docMk/>
            <pc:sldMk cId="3609297648" sldId="349"/>
            <ac:spMk id="3" creationId="{B98BC921-0FC4-183E-73F4-B018FB6E88E9}"/>
          </ac:spMkLst>
        </pc:spChg>
        <pc:spChg chg="add mod">
          <ac:chgData name="Kim Bélanger-Baillargeon" userId="61e8c17a-4f44-4a20-848f-58a57c92f1ad" providerId="ADAL" clId="{8F10AEB5-DD10-445D-8A07-4F4CE0FE0483}" dt="2022-12-21T19:18:36.199" v="544" actId="1076"/>
          <ac:spMkLst>
            <pc:docMk/>
            <pc:sldMk cId="3609297648" sldId="349"/>
            <ac:spMk id="8" creationId="{9BFB9E82-B675-0E9E-01F6-D4942ED6A286}"/>
          </ac:spMkLst>
        </pc:spChg>
        <pc:graphicFrameChg chg="add mod modGraphic">
          <ac:chgData name="Kim Bélanger-Baillargeon" userId="61e8c17a-4f44-4a20-848f-58a57c92f1ad" providerId="ADAL" clId="{8F10AEB5-DD10-445D-8A07-4F4CE0FE0483}" dt="2022-12-21T19:18:21.053" v="538" actId="1076"/>
          <ac:graphicFrameMkLst>
            <pc:docMk/>
            <pc:sldMk cId="3609297648" sldId="349"/>
            <ac:graphicFrameMk id="4" creationId="{2D0B86DD-ADB1-FA55-F691-A6DC9CBD9BD4}"/>
          </ac:graphicFrameMkLst>
        </pc:graphicFrameChg>
        <pc:picChg chg="add mod">
          <ac:chgData name="Kim Bélanger-Baillargeon" userId="61e8c17a-4f44-4a20-848f-58a57c92f1ad" providerId="ADAL" clId="{8F10AEB5-DD10-445D-8A07-4F4CE0FE0483}" dt="2022-12-21T19:18:21.053" v="538" actId="1076"/>
          <ac:picMkLst>
            <pc:docMk/>
            <pc:sldMk cId="3609297648" sldId="349"/>
            <ac:picMk id="5" creationId="{58FBBC0F-0550-8476-C4F1-F88B5C8F1648}"/>
          </ac:picMkLst>
        </pc:picChg>
        <pc:picChg chg="add mod">
          <ac:chgData name="Kim Bélanger-Baillargeon" userId="61e8c17a-4f44-4a20-848f-58a57c92f1ad" providerId="ADAL" clId="{8F10AEB5-DD10-445D-8A07-4F4CE0FE0483}" dt="2022-12-21T19:18:21.053" v="538" actId="1076"/>
          <ac:picMkLst>
            <pc:docMk/>
            <pc:sldMk cId="3609297648" sldId="349"/>
            <ac:picMk id="6" creationId="{6C07720B-DF75-A77D-BBB2-3AF3FDB9BF1A}"/>
          </ac:picMkLst>
        </pc:picChg>
      </pc:sldChg>
      <pc:sldChg chg="modSp add mod modNotesTx">
        <pc:chgData name="Kim Bélanger-Baillargeon" userId="61e8c17a-4f44-4a20-848f-58a57c92f1ad" providerId="ADAL" clId="{8F10AEB5-DD10-445D-8A07-4F4CE0FE0483}" dt="2022-12-21T19:20:26.900" v="595"/>
        <pc:sldMkLst>
          <pc:docMk/>
          <pc:sldMk cId="1144459903" sldId="350"/>
        </pc:sldMkLst>
        <pc:spChg chg="mod">
          <ac:chgData name="Kim Bélanger-Baillargeon" userId="61e8c17a-4f44-4a20-848f-58a57c92f1ad" providerId="ADAL" clId="{8F10AEB5-DD10-445D-8A07-4F4CE0FE0483}" dt="2022-12-21T19:19:02.311" v="588" actId="20577"/>
          <ac:spMkLst>
            <pc:docMk/>
            <pc:sldMk cId="1144459903" sldId="350"/>
            <ac:spMk id="3" creationId="{B98BC921-0FC4-183E-73F4-B018FB6E88E9}"/>
          </ac:spMkLst>
        </pc:spChg>
        <pc:graphicFrameChg chg="mod modGraphic">
          <ac:chgData name="Kim Bélanger-Baillargeon" userId="61e8c17a-4f44-4a20-848f-58a57c92f1ad" providerId="ADAL" clId="{8F10AEB5-DD10-445D-8A07-4F4CE0FE0483}" dt="2022-12-21T19:20:16.030" v="592" actId="1076"/>
          <ac:graphicFrameMkLst>
            <pc:docMk/>
            <pc:sldMk cId="1144459903" sldId="350"/>
            <ac:graphicFrameMk id="4" creationId="{2D0B86DD-ADB1-FA55-F691-A6DC9CBD9BD4}"/>
          </ac:graphicFrameMkLst>
        </pc:graphicFrameChg>
        <pc:picChg chg="mod">
          <ac:chgData name="Kim Bélanger-Baillargeon" userId="61e8c17a-4f44-4a20-848f-58a57c92f1ad" providerId="ADAL" clId="{8F10AEB5-DD10-445D-8A07-4F4CE0FE0483}" dt="2022-12-21T19:20:20.415" v="594" actId="1076"/>
          <ac:picMkLst>
            <pc:docMk/>
            <pc:sldMk cId="1144459903" sldId="350"/>
            <ac:picMk id="5" creationId="{58FBBC0F-0550-8476-C4F1-F88B5C8F1648}"/>
          </ac:picMkLst>
        </pc:picChg>
        <pc:picChg chg="mod">
          <ac:chgData name="Kim Bélanger-Baillargeon" userId="61e8c17a-4f44-4a20-848f-58a57c92f1ad" providerId="ADAL" clId="{8F10AEB5-DD10-445D-8A07-4F4CE0FE0483}" dt="2022-12-21T19:20:17.804" v="593" actId="1076"/>
          <ac:picMkLst>
            <pc:docMk/>
            <pc:sldMk cId="1144459903" sldId="350"/>
            <ac:picMk id="6" creationId="{6C07720B-DF75-A77D-BBB2-3AF3FDB9BF1A}"/>
          </ac:picMkLst>
        </pc:picChg>
      </pc:sldChg>
      <pc:sldChg chg="delSp modSp add mod modNotesTx">
        <pc:chgData name="Kim Bélanger-Baillargeon" userId="61e8c17a-4f44-4a20-848f-58a57c92f1ad" providerId="ADAL" clId="{8F10AEB5-DD10-445D-8A07-4F4CE0FE0483}" dt="2022-12-21T19:21:51.629" v="627"/>
        <pc:sldMkLst>
          <pc:docMk/>
          <pc:sldMk cId="1993028331" sldId="351"/>
        </pc:sldMkLst>
        <pc:spChg chg="mod">
          <ac:chgData name="Kim Bélanger-Baillargeon" userId="61e8c17a-4f44-4a20-848f-58a57c92f1ad" providerId="ADAL" clId="{8F10AEB5-DD10-445D-8A07-4F4CE0FE0483}" dt="2022-12-21T19:21:00.432" v="623" actId="20577"/>
          <ac:spMkLst>
            <pc:docMk/>
            <pc:sldMk cId="1993028331" sldId="351"/>
            <ac:spMk id="3" creationId="{B98BC921-0FC4-183E-73F4-B018FB6E88E9}"/>
          </ac:spMkLst>
        </pc:spChg>
        <pc:spChg chg="del">
          <ac:chgData name="Kim Bélanger-Baillargeon" userId="61e8c17a-4f44-4a20-848f-58a57c92f1ad" providerId="ADAL" clId="{8F10AEB5-DD10-445D-8A07-4F4CE0FE0483}" dt="2022-12-21T19:21:13.922" v="624" actId="478"/>
          <ac:spMkLst>
            <pc:docMk/>
            <pc:sldMk cId="1993028331" sldId="351"/>
            <ac:spMk id="8" creationId="{9BFB9E82-B675-0E9E-01F6-D4942ED6A286}"/>
          </ac:spMkLst>
        </pc:spChg>
        <pc:graphicFrameChg chg="mod modGraphic">
          <ac:chgData name="Kim Bélanger-Baillargeon" userId="61e8c17a-4f44-4a20-848f-58a57c92f1ad" providerId="ADAL" clId="{8F10AEB5-DD10-445D-8A07-4F4CE0FE0483}" dt="2022-12-21T19:21:25.364" v="626" actId="5793"/>
          <ac:graphicFrameMkLst>
            <pc:docMk/>
            <pc:sldMk cId="1993028331" sldId="351"/>
            <ac:graphicFrameMk id="4" creationId="{2D0B86DD-ADB1-FA55-F691-A6DC9CBD9BD4}"/>
          </ac:graphicFrameMkLst>
        </pc:graphicFrameChg>
      </pc:sldChg>
      <pc:sldChg chg="modSp add mod modNotesTx">
        <pc:chgData name="Kim Bélanger-Baillargeon" userId="61e8c17a-4f44-4a20-848f-58a57c92f1ad" providerId="ADAL" clId="{8F10AEB5-DD10-445D-8A07-4F4CE0FE0483}" dt="2022-12-21T19:22:54.192" v="688"/>
        <pc:sldMkLst>
          <pc:docMk/>
          <pc:sldMk cId="1082116321" sldId="352"/>
        </pc:sldMkLst>
        <pc:spChg chg="mod">
          <ac:chgData name="Kim Bélanger-Baillargeon" userId="61e8c17a-4f44-4a20-848f-58a57c92f1ad" providerId="ADAL" clId="{8F10AEB5-DD10-445D-8A07-4F4CE0FE0483}" dt="2022-12-21T19:22:22.395" v="685" actId="14100"/>
          <ac:spMkLst>
            <pc:docMk/>
            <pc:sldMk cId="1082116321" sldId="352"/>
            <ac:spMk id="3" creationId="{B98BC921-0FC4-183E-73F4-B018FB6E88E9}"/>
          </ac:spMkLst>
        </pc:spChg>
        <pc:graphicFrameChg chg="mod">
          <ac:chgData name="Kim Bélanger-Baillargeon" userId="61e8c17a-4f44-4a20-848f-58a57c92f1ad" providerId="ADAL" clId="{8F10AEB5-DD10-445D-8A07-4F4CE0FE0483}" dt="2022-12-21T19:22:36.687" v="687"/>
          <ac:graphicFrameMkLst>
            <pc:docMk/>
            <pc:sldMk cId="1082116321" sldId="352"/>
            <ac:graphicFrameMk id="4" creationId="{2D0B86DD-ADB1-FA55-F691-A6DC9CBD9BD4}"/>
          </ac:graphicFrameMkLst>
        </pc:graphicFrameChg>
      </pc:sldChg>
    </pc:docChg>
  </pc:docChgLst>
  <pc:docChgLst>
    <pc:chgData name="Kim Bélanger-Baillargeon" userId="S::kim.belanger-baillargeon@educaloi.qc.ca::61e8c17a-4f44-4a20-848f-58a57c92f1ad" providerId="AD" clId="Web-{63259186-DCAB-E33F-02D1-2D4B5360EEDE}"/>
    <pc:docChg chg="modSld">
      <pc:chgData name="Kim Bélanger-Baillargeon" userId="S::kim.belanger-baillargeon@educaloi.qc.ca::61e8c17a-4f44-4a20-848f-58a57c92f1ad" providerId="AD" clId="Web-{63259186-DCAB-E33F-02D1-2D4B5360EEDE}" dt="2022-12-23T19:55:48.062" v="11" actId="1076"/>
      <pc:docMkLst>
        <pc:docMk/>
      </pc:docMkLst>
      <pc:sldChg chg="addSp delSp modSp">
        <pc:chgData name="Kim Bélanger-Baillargeon" userId="S::kim.belanger-baillargeon@educaloi.qc.ca::61e8c17a-4f44-4a20-848f-58a57c92f1ad" providerId="AD" clId="Web-{63259186-DCAB-E33F-02D1-2D4B5360EEDE}" dt="2022-12-23T19:55:48.062" v="11" actId="1076"/>
        <pc:sldMkLst>
          <pc:docMk/>
          <pc:sldMk cId="387620748" sldId="261"/>
        </pc:sldMkLst>
        <pc:picChg chg="add mod">
          <ac:chgData name="Kim Bélanger-Baillargeon" userId="S::kim.belanger-baillargeon@educaloi.qc.ca::61e8c17a-4f44-4a20-848f-58a57c92f1ad" providerId="AD" clId="Web-{63259186-DCAB-E33F-02D1-2D4B5360EEDE}" dt="2022-12-23T19:55:48.062" v="11" actId="1076"/>
          <ac:picMkLst>
            <pc:docMk/>
            <pc:sldMk cId="387620748" sldId="261"/>
            <ac:picMk id="2" creationId="{2AFA9165-AED2-E05F-6628-86BE460E416E}"/>
          </ac:picMkLst>
        </pc:picChg>
        <pc:picChg chg="add mod">
          <ac:chgData name="Kim Bélanger-Baillargeon" userId="S::kim.belanger-baillargeon@educaloi.qc.ca::61e8c17a-4f44-4a20-848f-58a57c92f1ad" providerId="AD" clId="Web-{63259186-DCAB-E33F-02D1-2D4B5360EEDE}" dt="2022-12-23T19:55:19.155" v="6" actId="1076"/>
          <ac:picMkLst>
            <pc:docMk/>
            <pc:sldMk cId="387620748" sldId="261"/>
            <ac:picMk id="4" creationId="{CBB23AB7-8A7E-9E80-3CCA-88D222637766}"/>
          </ac:picMkLst>
        </pc:picChg>
        <pc:picChg chg="add mod">
          <ac:chgData name="Kim Bélanger-Baillargeon" userId="S::kim.belanger-baillargeon@educaloi.qc.ca::61e8c17a-4f44-4a20-848f-58a57c92f1ad" providerId="AD" clId="Web-{63259186-DCAB-E33F-02D1-2D4B5360EEDE}" dt="2022-12-23T19:55:41.968" v="9" actId="1076"/>
          <ac:picMkLst>
            <pc:docMk/>
            <pc:sldMk cId="387620748" sldId="261"/>
            <ac:picMk id="5" creationId="{884D4EB9-B1AC-D71B-AE7C-5EEC6D8C897B}"/>
          </ac:picMkLst>
        </pc:picChg>
        <pc:picChg chg="del">
          <ac:chgData name="Kim Bélanger-Baillargeon" userId="S::kim.belanger-baillargeon@educaloi.qc.ca::61e8c17a-4f44-4a20-848f-58a57c92f1ad" providerId="AD" clId="Web-{63259186-DCAB-E33F-02D1-2D4B5360EEDE}" dt="2022-12-23T19:55:15.655" v="4"/>
          <ac:picMkLst>
            <pc:docMk/>
            <pc:sldMk cId="387620748" sldId="261"/>
            <ac:picMk id="7" creationId="{C48A88C7-31A3-AC2C-FEC8-FBA8C38CA703}"/>
          </ac:picMkLst>
        </pc:picChg>
        <pc:picChg chg="del">
          <ac:chgData name="Kim Bélanger-Baillargeon" userId="S::kim.belanger-baillargeon@educaloi.qc.ca::61e8c17a-4f44-4a20-848f-58a57c92f1ad" providerId="AD" clId="Web-{63259186-DCAB-E33F-02D1-2D4B5360EEDE}" dt="2022-12-23T19:53:20.806" v="0"/>
          <ac:picMkLst>
            <pc:docMk/>
            <pc:sldMk cId="387620748" sldId="261"/>
            <ac:picMk id="10" creationId="{433CEBED-5D86-5D97-CDBF-18AB8C9991E7}"/>
          </ac:picMkLst>
        </pc:picChg>
        <pc:picChg chg="del">
          <ac:chgData name="Kim Bélanger-Baillargeon" userId="S::kim.belanger-baillargeon@educaloi.qc.ca::61e8c17a-4f44-4a20-848f-58a57c92f1ad" providerId="AD" clId="Web-{63259186-DCAB-E33F-02D1-2D4B5360EEDE}" dt="2022-12-23T19:55:20.436" v="7"/>
          <ac:picMkLst>
            <pc:docMk/>
            <pc:sldMk cId="387620748" sldId="261"/>
            <ac:picMk id="12" creationId="{6523F0AB-B878-35FE-2041-CF73717C88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F2208-A9D8-4C36-AF8E-9EEB5D20CCED}" type="datetimeFigureOut">
              <a:rPr lang="fr-CA" smtClean="0"/>
              <a:t>2022-12-23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0AC6F-4BE2-46AE-BB11-E1EE11F7D0E8}" type="slidenum">
              <a:rPr lang="fr-CA" smtClean="0"/>
              <a:t>‹N°›</a:t>
            </a:fld>
            <a:endParaRPr lang="fr-CA"/>
          </a:p>
        </p:txBody>
      </p:sp>
    </p:spTree>
    <p:extLst>
      <p:ext uri="{BB962C8B-B14F-4D97-AF65-F5344CB8AC3E}">
        <p14:creationId xmlns:p14="http://schemas.microsoft.com/office/powerpoint/2010/main" val="287292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SPQR&amp;advancedSearch-current=%7B%7D#%2Fmedia%2FFile%3ASPQR.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aws-lois.justice.gc.ca/fra/const/page-15.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aws-lois.justice.gc.ca/fra/const/page-15.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histoiredudroit.fr/Documents/Corpus/Digeste%20(Livre%201).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wS2oqOGELng&amp;t=17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histoiredudroit.fr/Documents/Corpus/Digeste%20(Livre%202).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irn.info/revue-archives-de-politique-criminelle-2007-1-page-41.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paricilademocratie.com/approfondir/parlementarisme-et-elections/685-le-processus-d-adoption-d-une-loi"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histoiredudroit.fr/Documents/Corpus/Digeste%20(Livre%201).pdf" TargetMode="External"/><Relationship Id="rId4" Type="http://schemas.openxmlformats.org/officeDocument/2006/relationships/hyperlink" Target="https://bdp.parl.ca/About/Parliament/Education/ourcountryourparliament/html_booklet/process-passing-bill-f.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op.parl.ca/about/parliament/education/ourcountryourparliament/html_booklet/role-monarch-f.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ommons.wikimedia.org/w/index.php?curid=15048801&#8203;"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53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erspective.usherbrooke.ca/bilan/servlet/BMListeAttributsEtats?codeAttributs=pr1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perspective.usherbrooke.ca/bilan/servlet/BMDictionnaire?iddictionnaire=153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juspoliticum.com/article/La-disparition-du-concept-d-Empire-986.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lefigaro.fr/international/2014/03/24/01003-20140324ARTFIG00370-g7-la-russie-exclue-du-club-des-puissants-apres-l-annexion-de-la-crimee.ph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cs typeface="Calibri"/>
              </a:rPr>
              <a:t>NOTES À L'ENSEIGNANT</a:t>
            </a:r>
          </a:p>
          <a:p>
            <a:endParaRPr lang="fr-CA" b="1" dirty="0">
              <a:cs typeface="Calibri"/>
            </a:endParaRPr>
          </a:p>
          <a:p>
            <a:r>
              <a:rPr lang="fr-CA" dirty="0"/>
              <a:t>Cette trousse est conçue pour être utilisée dans le cadre du cours d'Histoire et Éducation à la citoyenneté (1re secondaire). </a:t>
            </a:r>
          </a:p>
          <a:p>
            <a:r>
              <a:rPr lang="fr-CA" dirty="0"/>
              <a:t>Cette présentation PowerPoint s'attarde sur les aspects juridiques du chapitre </a:t>
            </a:r>
            <a:r>
              <a:rPr lang="fr-CA" b="1" i="1" dirty="0"/>
              <a:t>La romanisation.</a:t>
            </a:r>
            <a:r>
              <a:rPr lang="fr-CA" dirty="0"/>
              <a:t> Elle vient avec des exercices de compréhension pour les élèves : </a:t>
            </a:r>
            <a:endParaRPr lang="fr-CA" dirty="0">
              <a:cs typeface="Calibri"/>
            </a:endParaRPr>
          </a:p>
          <a:p>
            <a:endParaRPr lang="fr-CA" b="1" dirty="0">
              <a:cs typeface="Calibri"/>
            </a:endParaRPr>
          </a:p>
          <a:p>
            <a:pPr marL="171450" indent="-171450">
              <a:buFont typeface="Arial"/>
              <a:buChar char="•"/>
            </a:pPr>
            <a:r>
              <a:rPr lang="fr-CA" b="1" dirty="0">
                <a:cs typeface="Calibri"/>
              </a:rPr>
              <a:t>Organisations politiques des États :</a:t>
            </a:r>
          </a:p>
          <a:p>
            <a:pPr marL="628650" lvl="1" indent="-171450">
              <a:buFont typeface="Arial"/>
              <a:buChar char="•"/>
            </a:pPr>
            <a:r>
              <a:rPr lang="fr-CA" dirty="0">
                <a:cs typeface="Calibri"/>
              </a:rPr>
              <a:t>La monarchie</a:t>
            </a:r>
          </a:p>
          <a:p>
            <a:pPr marL="628650" lvl="1" indent="-171450">
              <a:buFont typeface="Arial"/>
              <a:buChar char="•"/>
            </a:pPr>
            <a:r>
              <a:rPr lang="fr-CA" dirty="0">
                <a:cs typeface="Calibri"/>
              </a:rPr>
              <a:t>La république</a:t>
            </a:r>
          </a:p>
          <a:p>
            <a:pPr marL="628650" lvl="1" indent="-171450">
              <a:buFont typeface="Arial"/>
              <a:buChar char="•"/>
            </a:pPr>
            <a:r>
              <a:rPr lang="fr-CA" dirty="0">
                <a:cs typeface="Calibri"/>
              </a:rPr>
              <a:t>L'empire</a:t>
            </a:r>
          </a:p>
          <a:p>
            <a:pPr lvl="1"/>
            <a:endParaRPr lang="fr-CA" dirty="0">
              <a:cs typeface="Calibri"/>
            </a:endParaRPr>
          </a:p>
          <a:p>
            <a:pPr marL="171450" indent="-171450">
              <a:buFont typeface="Arial"/>
              <a:buChar char="•"/>
            </a:pPr>
            <a:r>
              <a:rPr lang="fr-CA" b="1" dirty="0">
                <a:cs typeface="Calibri"/>
              </a:rPr>
              <a:t>Codes de lois romains :</a:t>
            </a:r>
          </a:p>
          <a:p>
            <a:pPr marL="628650" lvl="1" indent="-171450">
              <a:buFont typeface="Arial"/>
              <a:buChar char="•"/>
            </a:pPr>
            <a:r>
              <a:rPr lang="fr-CA" dirty="0">
                <a:cs typeface="Calibri"/>
              </a:rPr>
              <a:t>La loi des douze tables</a:t>
            </a:r>
            <a:endParaRPr lang="fr-CA" b="1" dirty="0">
              <a:cs typeface="Calibri"/>
            </a:endParaRPr>
          </a:p>
          <a:p>
            <a:pPr marL="628650" lvl="1" indent="-171450">
              <a:buFont typeface="Arial"/>
              <a:buChar char="•"/>
            </a:pPr>
            <a:r>
              <a:rPr lang="fr-CA" dirty="0">
                <a:cs typeface="Calibri"/>
              </a:rPr>
              <a:t>Le code Justinien </a:t>
            </a:r>
          </a:p>
          <a:p>
            <a:pPr marL="628650" lvl="1" indent="-171450">
              <a:buFont typeface="Arial"/>
              <a:buChar char="•"/>
            </a:pPr>
            <a:endParaRPr lang="fr-CA" dirty="0">
              <a:cs typeface="Calibri"/>
            </a:endParaRPr>
          </a:p>
          <a:p>
            <a:pPr indent="-171450">
              <a:buFont typeface="Arial"/>
              <a:buChar char="•"/>
            </a:pPr>
            <a:r>
              <a:rPr lang="fr-CA" b="1" dirty="0">
                <a:cs typeface="Calibri"/>
              </a:rPr>
              <a:t>L'influence du droit romain  </a:t>
            </a:r>
          </a:p>
          <a:p>
            <a:pPr marL="628650" lvl="1" indent="-171450">
              <a:buFont typeface="Arial"/>
              <a:buChar char="•"/>
            </a:pPr>
            <a:endParaRPr lang="fr-CA" b="1" dirty="0">
              <a:cs typeface="Calibri"/>
            </a:endParaRPr>
          </a:p>
          <a:p>
            <a:endParaRPr lang="fr-CA" b="1" dirty="0"/>
          </a:p>
          <a:p>
            <a:r>
              <a:rPr lang="fr-CA" dirty="0"/>
              <a:t>Dans les notes de cette présentation, vous trouvez plusieurs informations et questions supplémentaires à transmettre aux élèves si vous souhaitez approfondir certains sujets. Vous trouverez également, dans certaines diapositives, une section </a:t>
            </a:r>
            <a:r>
              <a:rPr lang="fr-CA" b="1" dirty="0"/>
              <a:t>Ressources. </a:t>
            </a:r>
            <a:r>
              <a:rPr lang="fr-CA" dirty="0"/>
              <a:t>Il s'agit de textes ou ressources pédagogiques supplémentaires que vous pouvez également partager avec vos élèves. </a:t>
            </a:r>
          </a:p>
          <a:p>
            <a:endParaRPr lang="fr-CA" dirty="0"/>
          </a:p>
          <a:p>
            <a:r>
              <a:rPr lang="fr-CA" dirty="0"/>
              <a:t>Vous trouverez également une section </a:t>
            </a:r>
            <a:r>
              <a:rPr lang="fr-CA" b="1" dirty="0"/>
              <a:t>Sources </a:t>
            </a:r>
            <a:r>
              <a:rPr lang="fr-CA" dirty="0"/>
              <a:t>qui contient les sources juridiques et non juridiques qui appuient les informations contenues dans les diapositives et dans les notes.</a:t>
            </a:r>
          </a:p>
          <a:p>
            <a:endParaRPr lang="fr-CA" b="1" dirty="0">
              <a:cs typeface="Calibri"/>
            </a:endParaRPr>
          </a:p>
          <a:p>
            <a:endParaRPr lang="fr-CA" b="1" dirty="0">
              <a:cs typeface="Calibri"/>
            </a:endParaRPr>
          </a:p>
          <a:p>
            <a:r>
              <a:rPr lang="fr-CA" b="1" dirty="0">
                <a:cs typeface="Calibri"/>
              </a:rPr>
              <a:t>Images : </a:t>
            </a:r>
          </a:p>
          <a:p>
            <a:pPr marL="171450" indent="-171450">
              <a:buFont typeface="Arial"/>
              <a:buChar char="•"/>
            </a:pPr>
            <a:r>
              <a:rPr lang="fr-CA" dirty="0">
                <a:cs typeface="Calibri"/>
              </a:rPr>
              <a:t>S.P.Q.R. (</a:t>
            </a:r>
            <a:r>
              <a:rPr lang="fr-CA" dirty="0" err="1">
                <a:cs typeface="Calibri"/>
              </a:rPr>
              <a:t>Senatus</a:t>
            </a:r>
            <a:r>
              <a:rPr lang="fr-CA" dirty="0">
                <a:cs typeface="Calibri"/>
              </a:rPr>
              <a:t> </a:t>
            </a:r>
            <a:r>
              <a:rPr lang="fr-CA" dirty="0" err="1">
                <a:cs typeface="Calibri"/>
              </a:rPr>
              <a:t>populusque</a:t>
            </a:r>
            <a:r>
              <a:rPr lang="fr-CA" dirty="0">
                <a:cs typeface="Calibri"/>
              </a:rPr>
              <a:t> </a:t>
            </a:r>
            <a:r>
              <a:rPr lang="fr-CA" dirty="0" err="1">
                <a:cs typeface="Calibri"/>
              </a:rPr>
              <a:t>romanus</a:t>
            </a:r>
            <a:r>
              <a:rPr lang="fr-CA" dirty="0">
                <a:cs typeface="Calibri"/>
              </a:rPr>
              <a:t>) est la devise de la république romaine puis, plus tard, de l'empire romain. Cette devise, en latin à l'origine, signifie «</a:t>
            </a:r>
            <a:r>
              <a:rPr lang="fr-CA" i="1" dirty="0">
                <a:cs typeface="Calibri"/>
              </a:rPr>
              <a:t>Pour le sénat et le peuple romain</a:t>
            </a:r>
            <a:r>
              <a:rPr lang="fr-CA" dirty="0">
                <a:cs typeface="Calibri"/>
              </a:rPr>
              <a:t>». </a:t>
            </a:r>
            <a:r>
              <a:rPr lang="fr-CA" dirty="0" err="1">
                <a:cs typeface="Calibri"/>
                <a:hlinkClick r:id="rId3"/>
              </a:rPr>
              <a:t>WikiCommons</a:t>
            </a:r>
            <a:endParaRPr lang="fr-CA" dirty="0">
              <a:cs typeface="Calibri"/>
              <a:hlinkClick r:id="rId3"/>
            </a:endParaRPr>
          </a:p>
          <a:p>
            <a:pPr marL="171450" indent="-171450">
              <a:buFont typeface="Arial"/>
              <a:buChar char="•"/>
            </a:pPr>
            <a:r>
              <a:rPr lang="fr-CA" dirty="0">
                <a:cs typeface="Calibri"/>
              </a:rPr>
              <a:t>Rémus et Romulus : </a:t>
            </a:r>
            <a:r>
              <a:rPr lang="fr-CA" dirty="0"/>
              <a:t>Par </a:t>
            </a:r>
            <a:r>
              <a:rPr lang="fr-CA" dirty="0" err="1"/>
              <a:t>Benutzer:Wolpertinger</a:t>
            </a:r>
            <a:r>
              <a:rPr lang="fr-CA" dirty="0"/>
              <a:t> on WP de — </a:t>
            </a:r>
            <a:r>
              <a:rPr lang="fr-CA" dirty="0" err="1"/>
              <a:t>Own</a:t>
            </a:r>
            <a:r>
              <a:rPr lang="fr-CA" dirty="0"/>
              <a:t> book scan </a:t>
            </a:r>
            <a:r>
              <a:rPr lang="fr-CA" dirty="0" err="1"/>
              <a:t>from</a:t>
            </a:r>
            <a:r>
              <a:rPr lang="fr-CA" dirty="0"/>
              <a:t> Emmanuel Müller-Baden (</a:t>
            </a:r>
            <a:r>
              <a:rPr lang="fr-CA" dirty="0" err="1"/>
              <a:t>dir</a:t>
            </a:r>
            <a:r>
              <a:rPr lang="fr-CA" dirty="0"/>
              <a:t>.), </a:t>
            </a:r>
            <a:r>
              <a:rPr lang="fr-CA" dirty="0" err="1"/>
              <a:t>Bibliothek</a:t>
            </a:r>
            <a:r>
              <a:rPr lang="fr-CA" dirty="0"/>
              <a:t> des </a:t>
            </a:r>
            <a:r>
              <a:rPr lang="fr-CA" dirty="0" err="1"/>
              <a:t>allgemeinen</a:t>
            </a:r>
            <a:r>
              <a:rPr lang="fr-CA" dirty="0"/>
              <a:t> </a:t>
            </a:r>
            <a:r>
              <a:rPr lang="fr-CA" dirty="0" err="1"/>
              <a:t>und</a:t>
            </a:r>
            <a:r>
              <a:rPr lang="fr-CA" dirty="0"/>
              <a:t> </a:t>
            </a:r>
            <a:r>
              <a:rPr lang="fr-CA" dirty="0" err="1"/>
              <a:t>praktischen</a:t>
            </a:r>
            <a:r>
              <a:rPr lang="fr-CA" dirty="0"/>
              <a:t> </a:t>
            </a:r>
            <a:r>
              <a:rPr lang="fr-CA" dirty="0" err="1"/>
              <a:t>Wissens</a:t>
            </a:r>
            <a:r>
              <a:rPr lang="fr-CA" dirty="0"/>
              <a:t>, I, Deutsches </a:t>
            </a:r>
            <a:r>
              <a:rPr lang="fr-CA" dirty="0" err="1"/>
              <a:t>Verlaghaus</a:t>
            </a:r>
            <a:r>
              <a:rPr lang="fr-CA" dirty="0"/>
              <a:t> </a:t>
            </a:r>
            <a:r>
              <a:rPr lang="fr-CA" dirty="0" err="1"/>
              <a:t>Bong</a:t>
            </a:r>
            <a:r>
              <a:rPr lang="fr-CA" dirty="0"/>
              <a:t> &amp;</a:t>
            </a:r>
            <a:r>
              <a:rPr lang="fr-CA" dirty="0" err="1"/>
              <a:t>amp</a:t>
            </a:r>
            <a:r>
              <a:rPr lang="fr-CA" dirty="0"/>
              <a:t>; Co, Berlin-Leipzig-Wien-Stuttgart, 1904. Image </a:t>
            </a:r>
            <a:r>
              <a:rPr lang="fr-CA" dirty="0" err="1"/>
              <a:t>copied</a:t>
            </a:r>
            <a:r>
              <a:rPr lang="fr-CA" dirty="0"/>
              <a:t> </a:t>
            </a:r>
            <a:r>
              <a:rPr lang="fr-CA" dirty="0" err="1"/>
              <a:t>from</a:t>
            </a:r>
            <a:r>
              <a:rPr lang="fr-CA" dirty="0"/>
              <a:t> </a:t>
            </a:r>
            <a:r>
              <a:rPr lang="fr-CA" dirty="0" err="1"/>
              <a:t>de:Bild:Kapitolinische-woelfin</a:t>
            </a:r>
            <a:r>
              <a:rPr lang="fr-CA" dirty="0"/>
              <a:t> 1b-640x480.jpg, Domaine public, https://commons.wikimedia.org/w/index.php?curid=190611</a:t>
            </a:r>
          </a:p>
          <a:p>
            <a:pPr marL="171450" indent="-171450">
              <a:buFont typeface="Arial"/>
              <a:buChar char="•"/>
            </a:pPr>
            <a:endParaRPr lang="fr-CA" dirty="0">
              <a:cs typeface="Calibri"/>
            </a:endParaRPr>
          </a:p>
          <a:p>
            <a:pPr marL="0" indent="0">
              <a:buFont typeface="Arial"/>
              <a:buNone/>
            </a:pPr>
            <a:r>
              <a:rPr lang="fr-CA" b="1" dirty="0">
                <a:cs typeface="Calibri"/>
              </a:rPr>
              <a:t>Sources (diapo 1-3): </a:t>
            </a:r>
          </a:p>
          <a:p>
            <a:pPr marL="171450" indent="-171450">
              <a:buFont typeface="Arial" panose="020B0604020202020204" pitchFamily="34" charset="0"/>
              <a:buChar char="•"/>
            </a:pPr>
            <a:r>
              <a:rPr lang="fr-FR" b="0" dirty="0" err="1">
                <a:cs typeface="Calibri"/>
              </a:rPr>
              <a:t>Universalis</a:t>
            </a:r>
            <a:r>
              <a:rPr lang="fr-FR" b="0" dirty="0">
                <a:cs typeface="Calibri"/>
              </a:rPr>
              <a:t>, « Civilisation Romaine (notions de base)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 :  ˂ https://www.universalis.fr/encyclopedie/civilisation-romaine/ ˃ (consulté le 24 novembre 2020), p 2-4 (PDF) </a:t>
            </a:r>
          </a:p>
          <a:p>
            <a:pPr marL="171450" indent="-171450">
              <a:buFont typeface="Arial" panose="020B0604020202020204" pitchFamily="34" charset="0"/>
              <a:buChar char="•"/>
            </a:pPr>
            <a:r>
              <a:rPr lang="fr-FR" b="0" dirty="0">
                <a:cs typeface="Calibri"/>
              </a:rPr>
              <a:t>Jean Gaudemet, « DOUZE TABLES, droit romain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 : ˂ http://www.universalis-edu.com/encyclopedie/douze-tables-droit-romain/ ˃ (consulté le 24 novembre 2020), p 1 (PDF)</a:t>
            </a:r>
          </a:p>
          <a:p>
            <a:pPr marL="171450" indent="-171450">
              <a:buFont typeface="Arial" panose="020B0604020202020204" pitchFamily="34" charset="0"/>
              <a:buChar char="•"/>
            </a:pPr>
            <a:r>
              <a:rPr lang="fr-FR" b="0" dirty="0">
                <a:cs typeface="Calibri"/>
              </a:rPr>
              <a:t>Jehan de </a:t>
            </a:r>
            <a:r>
              <a:rPr lang="fr-FR" b="0" dirty="0" err="1">
                <a:cs typeface="Calibri"/>
              </a:rPr>
              <a:t>Malafosse</a:t>
            </a:r>
            <a:r>
              <a:rPr lang="fr-FR" b="0" dirty="0">
                <a:cs typeface="Calibri"/>
              </a:rPr>
              <a:t>, « JUSTINIEN DROIT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 :  ˂ http://www.universalis-edu.com/encyclopedie/droit-justinien/ ˃ (consulté 24 novembre 2020), p 1 (PDF) </a:t>
            </a:r>
            <a:endParaRPr lang="fr-CA" b="0"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a:t>
            </a:fld>
            <a:endParaRPr lang="fr-CA"/>
          </a:p>
        </p:txBody>
      </p:sp>
    </p:spTree>
    <p:extLst>
      <p:ext uri="{BB962C8B-B14F-4D97-AF65-F5344CB8AC3E}">
        <p14:creationId xmlns:p14="http://schemas.microsoft.com/office/powerpoint/2010/main" val="1572147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cs typeface="Calibri" panose="020F0502020204030204"/>
            </a:endParaRPr>
          </a:p>
          <a:p>
            <a:endParaRPr lang="fr-CA" b="1" dirty="0">
              <a:cs typeface="Calibri"/>
            </a:endParaRPr>
          </a:p>
          <a:p>
            <a:pPr marL="171450" indent="-171450">
              <a:buFont typeface="Wingdings"/>
              <a:buChar char="q"/>
            </a:pPr>
            <a:r>
              <a:rPr lang="fr-CA" dirty="0">
                <a:cs typeface="Calibri"/>
              </a:rPr>
              <a:t>Les codes de lois romains nous semblent aujourd'hui beaucoup plus « justes » que ceux des mésopotamiens. Par exemple, le code d’Hammourabi prévoyait même parfois :</a:t>
            </a:r>
          </a:p>
          <a:p>
            <a:pPr marL="628650" lvl="1" indent="-171450">
              <a:buFont typeface="Arial"/>
              <a:buChar char="•"/>
            </a:pPr>
            <a:r>
              <a:rPr lang="fr-CA" dirty="0">
                <a:cs typeface="Calibri"/>
              </a:rPr>
              <a:t>Tuer des personnes innocentes pour punir un coupable : </a:t>
            </a:r>
            <a:r>
              <a:rPr lang="fr-CA" dirty="0"/>
              <a:t>«Si quelqu'un a frappé une fille de noble et lui a fait expulser son fœtus, il payera 10 sicles d'argent pour le fœtus. Si cette femme est morte, on tue la fille de l'agresseur.» (Code d'Hammourabi, art 209)</a:t>
            </a:r>
          </a:p>
          <a:p>
            <a:pPr marL="628650" lvl="1" indent="-171450">
              <a:buFont typeface="Arial"/>
              <a:buChar char="•"/>
            </a:pPr>
            <a:r>
              <a:rPr lang="fr-CA" dirty="0">
                <a:cs typeface="Calibri"/>
              </a:rPr>
              <a:t>Laisser le sort d'un accusé entre les mains de certains dieux : </a:t>
            </a:r>
            <a:r>
              <a:rPr lang="fr-CA" dirty="0"/>
              <a:t>« Si les preuves et les témoignages ne suffisent pas à trouver la culpabilité d'une personne ayant jeté un sort, l'accusé est jeté dans le "dieu-fleuve" et doit prouver son innocence en survivant. » (code d'Hammourabi, art 2)</a:t>
            </a:r>
            <a:endParaRPr lang="fr-CA" dirty="0">
              <a:cs typeface="Calibri"/>
            </a:endParaRPr>
          </a:p>
          <a:p>
            <a:pPr marL="628650" lvl="1" indent="-171450">
              <a:buFont typeface="Arial"/>
              <a:buChar char="•"/>
            </a:pPr>
            <a:endParaRPr lang="fr-CA" dirty="0">
              <a:cs typeface="Calibri"/>
            </a:endParaRPr>
          </a:p>
          <a:p>
            <a:pPr marL="457200" lvl="1" indent="0">
              <a:buFont typeface="Arial"/>
              <a:buNone/>
            </a:pPr>
            <a:r>
              <a:rPr lang="fr-CA" b="1" dirty="0">
                <a:cs typeface="Calibri"/>
              </a:rPr>
              <a:t>Source : </a:t>
            </a:r>
          </a:p>
          <a:p>
            <a:pPr marL="628650" lvl="1" indent="-171450">
              <a:buFont typeface="Arial" panose="020B0604020202020204" pitchFamily="34" charset="0"/>
              <a:buChar char="•"/>
            </a:pPr>
            <a:r>
              <a:rPr lang="fr-FR" b="0" dirty="0">
                <a:cs typeface="Calibri"/>
              </a:rPr>
              <a:t>Christian </a:t>
            </a:r>
            <a:r>
              <a:rPr lang="fr-FR" b="0" dirty="0" err="1">
                <a:cs typeface="Calibri"/>
              </a:rPr>
              <a:t>Hermansen</a:t>
            </a:r>
            <a:r>
              <a:rPr lang="fr-FR" b="0" dirty="0">
                <a:cs typeface="Calibri"/>
              </a:rPr>
              <a:t>, « CODE D'HAMMOURABI (1760 av. J.-C. env.)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 : ˂ http://www.universalis-edu.com/encyclopedie/code-d-hammourabi-1760-av-j-c-env/ ˃ (consulté le 24 novembre 2020).</a:t>
            </a:r>
            <a:endParaRPr lang="fr-CA" b="0"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12</a:t>
            </a:fld>
            <a:endParaRPr lang="fr-CA"/>
          </a:p>
        </p:txBody>
      </p:sp>
    </p:spTree>
    <p:extLst>
      <p:ext uri="{BB962C8B-B14F-4D97-AF65-F5344CB8AC3E}">
        <p14:creationId xmlns:p14="http://schemas.microsoft.com/office/powerpoint/2010/main" val="633139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p>
          <a:p>
            <a:endParaRPr lang="fr-CA" b="0" dirty="0"/>
          </a:p>
          <a:p>
            <a:pPr marL="171450" indent="-171450">
              <a:buFont typeface="Wingdings" panose="05000000000000000000" pitchFamily="2" charset="2"/>
              <a:buChar char="q"/>
            </a:pPr>
            <a:r>
              <a:rPr lang="fr-FR" sz="1200" b="0" i="0" kern="1200" dirty="0">
                <a:solidFill>
                  <a:schemeClr val="tx1"/>
                </a:solidFill>
                <a:effectLst/>
                <a:latin typeface="+mn-lt"/>
                <a:ea typeface="+mn-ea"/>
                <a:cs typeface="+mn-cs"/>
              </a:rPr>
              <a:t>Codification de la loi : Mettre les lois en un Code. Par exemple aujourd’hui, au Québec, la plupart des lois sont codifiées : Code criminel, code civil, </a:t>
            </a:r>
            <a:r>
              <a:rPr lang="fr-FR" sz="1200" b="0" i="0" kern="1200" dirty="0" err="1">
                <a:solidFill>
                  <a:schemeClr val="tx1"/>
                </a:solidFill>
                <a:effectLst/>
                <a:latin typeface="+mn-lt"/>
                <a:ea typeface="+mn-ea"/>
                <a:cs typeface="+mn-cs"/>
              </a:rPr>
              <a:t>ect</a:t>
            </a:r>
            <a:r>
              <a:rPr lang="fr-FR" sz="1200" b="0" i="0" kern="1200" dirty="0">
                <a:solidFill>
                  <a:schemeClr val="tx1"/>
                </a:solidFill>
                <a:effectLst/>
                <a:latin typeface="+mn-lt"/>
                <a:ea typeface="+mn-ea"/>
                <a:cs typeface="+mn-cs"/>
              </a:rPr>
              <a:t>. </a:t>
            </a:r>
            <a:endParaRPr lang="fr-CA" dirty="0"/>
          </a:p>
          <a:p>
            <a:pPr marL="171450" indent="-171450">
              <a:buFont typeface="Wingdings" panose="05000000000000000000" pitchFamily="2" charset="2"/>
              <a:buChar char="q"/>
            </a:pPr>
            <a:r>
              <a:rPr lang="fr-CA" b="0" dirty="0"/>
              <a:t>Il s’agit du premier code de lois </a:t>
            </a:r>
            <a:r>
              <a:rPr lang="fr-CA" b="1" dirty="0"/>
              <a:t>romain</a:t>
            </a:r>
            <a:r>
              <a:rPr lang="fr-CA" b="0" dirty="0"/>
              <a:t>. Cependant, d’autres civilisations, comme les mésopotamiens ou les athéniens, avaient déjà fait cet exercice avant eux.</a:t>
            </a:r>
            <a:endParaRPr lang="fr-CA" dirty="0">
              <a:cs typeface="Calibri"/>
            </a:endParaRPr>
          </a:p>
          <a:p>
            <a:pPr marL="171450" indent="-171450">
              <a:buFont typeface="Wingdings" panose="05000000000000000000" pitchFamily="2" charset="2"/>
              <a:buChar char="q"/>
            </a:pPr>
            <a:r>
              <a:rPr lang="fr-CA" dirty="0">
                <a:cs typeface="Calibri"/>
              </a:rPr>
              <a:t>Les fragments retrouvés de ce code de loi concernent le droit civil (organisation des procès, droit familial et testaments), mais aussi le droit criminel (homicide, coups et blessures, </a:t>
            </a:r>
            <a:r>
              <a:rPr lang="fr-CA" dirty="0" err="1">
                <a:cs typeface="Calibri"/>
              </a:rPr>
              <a:t>etc</a:t>
            </a:r>
            <a:r>
              <a:rPr lang="fr-CA" dirty="0">
                <a:cs typeface="Calibri"/>
              </a:rPr>
              <a:t>).</a:t>
            </a:r>
          </a:p>
          <a:p>
            <a:pPr marL="171450" indent="-171450">
              <a:buFont typeface="Wingdings" panose="05000000000000000000" pitchFamily="2" charset="2"/>
              <a:buChar char="q"/>
            </a:pPr>
            <a:endParaRPr lang="fr-CA" dirty="0">
              <a:cs typeface="Calibri"/>
            </a:endParaRPr>
          </a:p>
          <a:p>
            <a:pPr marL="171450" indent="-171450">
              <a:buFont typeface="Wingdings" panose="05000000000000000000" pitchFamily="2" charset="2"/>
              <a:buChar char="q"/>
            </a:pPr>
            <a:r>
              <a:rPr lang="fr-CA" dirty="0">
                <a:cs typeface="Calibri"/>
              </a:rPr>
              <a:t>Les lois sont maintenant officielles. Ce que ça veut dire c’est que ces règles sont officiellement applicables à tous et pour tous.</a:t>
            </a:r>
          </a:p>
          <a:p>
            <a:endParaRPr lang="fr-CA" b="1" dirty="0"/>
          </a:p>
          <a:p>
            <a:r>
              <a:rPr lang="fr-CA" b="1" i="0" dirty="0"/>
              <a:t>Source iconographique :</a:t>
            </a:r>
            <a:endParaRPr lang="fr-CA" b="0" i="0" dirty="0"/>
          </a:p>
          <a:p>
            <a:r>
              <a:rPr lang="fr-CA" b="0" i="0" dirty="0" err="1"/>
              <a:t>Wikicommons</a:t>
            </a:r>
            <a:r>
              <a:rPr lang="fr-CA" b="0" i="0" dirty="0"/>
              <a:t>. </a:t>
            </a:r>
            <a:r>
              <a:rPr lang="fr-FR" sz="1200" b="0" i="0" kern="1200" dirty="0">
                <a:solidFill>
                  <a:schemeClr val="tx1"/>
                </a:solidFill>
                <a:effectLst/>
                <a:latin typeface="+mn-lt"/>
                <a:ea typeface="+mn-ea"/>
                <a:cs typeface="+mn-cs"/>
              </a:rPr>
              <a:t>Allégorie de la Loi des Douze Tables, illustration issue d'un livre de droit, 1555.</a:t>
            </a:r>
          </a:p>
          <a:p>
            <a:endParaRPr lang="fr-FR" sz="1200" b="0" i="0" kern="1200" dirty="0">
              <a:solidFill>
                <a:schemeClr val="tx1"/>
              </a:solidFill>
              <a:effectLst/>
              <a:latin typeface="+mn-lt"/>
              <a:ea typeface="+mn-ea"/>
              <a:cs typeface="+mn-cs"/>
            </a:endParaRPr>
          </a:p>
          <a:p>
            <a:r>
              <a:rPr lang="fr-FR" sz="1200" b="1" i="0" kern="1200" dirty="0">
                <a:solidFill>
                  <a:schemeClr val="tx1"/>
                </a:solidFill>
                <a:effectLst/>
                <a:latin typeface="+mn-lt"/>
                <a:ea typeface="+mn-ea"/>
                <a:cs typeface="+mn-cs"/>
              </a:rPr>
              <a:t>Sources</a:t>
            </a:r>
            <a:r>
              <a:rPr lang="fr-FR"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Jean Gaudemet, « ROMAIN DROIT », </a:t>
            </a:r>
            <a:r>
              <a:rPr lang="fr-FR" sz="1200" b="0" i="1" kern="1200" dirty="0" err="1">
                <a:solidFill>
                  <a:schemeClr val="tx1"/>
                </a:solidFill>
                <a:effectLst/>
                <a:latin typeface="+mn-lt"/>
                <a:ea typeface="+mn-ea"/>
                <a:cs typeface="+mn-cs"/>
              </a:rPr>
              <a:t>Encyclopædia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Universalis</a:t>
            </a:r>
            <a:r>
              <a:rPr lang="fr-FR" sz="1200" b="0" i="0" kern="1200" dirty="0">
                <a:solidFill>
                  <a:schemeClr val="tx1"/>
                </a:solidFill>
                <a:effectLst/>
                <a:latin typeface="+mn-lt"/>
                <a:ea typeface="+mn-ea"/>
                <a:cs typeface="+mn-cs"/>
              </a:rPr>
              <a:t>, en ligne : ˂ http://www.universalis-edu.com/encyclopedie/droit-romain/ ˃ (consulté le 24 novembre 2020), p 3-4 (PDF)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Michèle Ducos, « LOI DES DOUZE TABLES », </a:t>
            </a:r>
            <a:r>
              <a:rPr lang="fr-FR" sz="1200" b="0" i="1" kern="1200" dirty="0" err="1">
                <a:solidFill>
                  <a:schemeClr val="tx1"/>
                </a:solidFill>
                <a:effectLst/>
                <a:latin typeface="+mn-lt"/>
                <a:ea typeface="+mn-ea"/>
                <a:cs typeface="+mn-cs"/>
              </a:rPr>
              <a:t>Encyclopædia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Universalis</a:t>
            </a:r>
            <a:r>
              <a:rPr lang="fr-FR" sz="1200" b="0" i="0" kern="1200" dirty="0">
                <a:solidFill>
                  <a:schemeClr val="tx1"/>
                </a:solidFill>
                <a:effectLst/>
                <a:latin typeface="+mn-lt"/>
                <a:ea typeface="+mn-ea"/>
                <a:cs typeface="+mn-cs"/>
              </a:rPr>
              <a:t>, en ligne : ˂ http://www.universalis-edu.com/encyclopedie/loi-des-douze-tables/ ˃ (consulté le 24 novembre 2020), p 1 (PDF)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cs typeface="Calibri"/>
              </a:rPr>
              <a:t>Jean Gaudemet, « DOUZE TABLES, droit romain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 : ˂ http://www.universalis-edu.com/encyclopedie/douze-tables-droit-romain/ ˃ (consulté le 24 novembre 2020), p 1 (PDF)</a:t>
            </a:r>
          </a:p>
          <a:p>
            <a:pPr marL="0" indent="0">
              <a:buFont typeface="Arial" panose="020B0604020202020204" pitchFamily="34" charset="0"/>
              <a:buNone/>
            </a:pPr>
            <a:endParaRPr lang="fr-FR" sz="1200" b="0" i="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13</a:t>
            </a:fld>
            <a:endParaRPr lang="fr-CA"/>
          </a:p>
        </p:txBody>
      </p:sp>
    </p:spTree>
    <p:extLst>
      <p:ext uri="{BB962C8B-B14F-4D97-AF65-F5344CB8AC3E}">
        <p14:creationId xmlns:p14="http://schemas.microsoft.com/office/powerpoint/2010/main" val="1870898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cs typeface="Calibri" panose="020F0502020204030204"/>
            </a:endParaRPr>
          </a:p>
          <a:p>
            <a:r>
              <a:rPr lang="fr-CA" dirty="0">
                <a:cs typeface="Calibri"/>
              </a:rPr>
              <a:t> </a:t>
            </a:r>
          </a:p>
          <a:p>
            <a:pPr marL="171450" indent="-171450">
              <a:buFont typeface="Wingdings"/>
              <a:buChar char="q"/>
            </a:pPr>
            <a:r>
              <a:rPr lang="fr-CA" dirty="0">
                <a:cs typeface="Calibri"/>
              </a:rPr>
              <a:t>La loi des douze tables est en quelque sorte une réponse aux plébéiens et autres populations non-patriciennes qui grognent de plus en plus face à un système de justice opaque et un droit ''secret'', connu seulement des spécialistes de la loi, qui eux conseillent presqu’exclusivement les patriciens. Le peuple se plaint également de la cruauté de certaines punitions. Par exemple, une personne n'étant pas en mesure de rembourser assez rapidement ses dettes pouvait être réduit en esclavage, voire même tuée.</a:t>
            </a:r>
          </a:p>
          <a:p>
            <a:pPr marL="171450" indent="-171450">
              <a:buFont typeface="Wingdings"/>
              <a:buChar char="q"/>
            </a:pPr>
            <a:r>
              <a:rPr lang="fr-CA" dirty="0">
                <a:cs typeface="Calibri"/>
              </a:rPr>
              <a:t>Le droit romain, comme la vaste majorité du droit antique, tire ses origines de la religion. Cependant, et il importe d’insister sur cette distinction majeure, la Loi des douze tables, tout comme la loi grecque, ne prétend pas tirer ses origines de commandements divins. La loi romaine est d'ailleurs fortement influencée par le droit grec. </a:t>
            </a:r>
          </a:p>
          <a:p>
            <a:endParaRPr lang="fr-CA" dirty="0">
              <a:cs typeface="Calibri"/>
            </a:endParaRPr>
          </a:p>
          <a:p>
            <a:endParaRPr lang="fr-CA" dirty="0">
              <a:cs typeface="Calibri"/>
            </a:endParaRPr>
          </a:p>
          <a:p>
            <a:endParaRPr lang="fr-CA" dirty="0">
              <a:cs typeface="Calibri"/>
            </a:endParaRPr>
          </a:p>
          <a:p>
            <a:r>
              <a:rPr lang="fr-CA" b="1" dirty="0">
                <a:cs typeface="Calibri"/>
              </a:rPr>
              <a:t>Source :</a:t>
            </a:r>
          </a:p>
          <a:p>
            <a:pPr marL="171450" indent="-171450">
              <a:buFont typeface="Arial" panose="020B0604020202020204" pitchFamily="34" charset="0"/>
              <a:buChar char="•"/>
            </a:pPr>
            <a:r>
              <a:rPr lang="fr-FR" b="0" dirty="0">
                <a:cs typeface="Calibri"/>
              </a:rPr>
              <a:t>Jean Gaudemet, « ROMAIN DROIT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 : ˂ http://www.universalis-edu.com/encyclopedie/droit-romain/ ˃ (consulté le 24 novembre 2020), p 3 et 7(PDF)</a:t>
            </a:r>
            <a:endParaRPr lang="fr-CA" b="0"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14</a:t>
            </a:fld>
            <a:endParaRPr lang="fr-CA"/>
          </a:p>
        </p:txBody>
      </p:sp>
    </p:spTree>
    <p:extLst>
      <p:ext uri="{BB962C8B-B14F-4D97-AF65-F5344CB8AC3E}">
        <p14:creationId xmlns:p14="http://schemas.microsoft.com/office/powerpoint/2010/main" val="317315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NOTES À L'ENSEIGNANT</a:t>
            </a:r>
          </a:p>
          <a:p>
            <a:endParaRPr lang="en-CA" dirty="0"/>
          </a:p>
          <a:p>
            <a:pPr marL="171450" indent="-171450">
              <a:buFont typeface="Wingdings" panose="05000000000000000000" pitchFamily="2" charset="2"/>
              <a:buChar char="q"/>
            </a:pPr>
            <a:r>
              <a:rPr lang="en-CA" dirty="0"/>
              <a:t>Le code </a:t>
            </a:r>
            <a:r>
              <a:rPr lang="en-CA" dirty="0" err="1"/>
              <a:t>justinien</a:t>
            </a:r>
            <a:r>
              <a:rPr lang="en-CA" dirty="0"/>
              <a:t>, tout </a:t>
            </a:r>
            <a:r>
              <a:rPr lang="en-CA" dirty="0" err="1"/>
              <a:t>comme</a:t>
            </a:r>
            <a:r>
              <a:rPr lang="en-CA" dirty="0"/>
              <a:t> la </a:t>
            </a:r>
            <a:r>
              <a:rPr lang="en-CA" dirty="0" err="1"/>
              <a:t>loi</a:t>
            </a:r>
            <a:r>
              <a:rPr lang="en-CA" dirty="0"/>
              <a:t> des </a:t>
            </a:r>
            <a:r>
              <a:rPr lang="en-CA" dirty="0" err="1"/>
              <a:t>douze</a:t>
            </a:r>
            <a:r>
              <a:rPr lang="en-CA" dirty="0"/>
              <a:t> tables, </a:t>
            </a:r>
            <a:r>
              <a:rPr lang="en-CA" dirty="0" err="1"/>
              <a:t>est</a:t>
            </a:r>
            <a:r>
              <a:rPr lang="en-CA" dirty="0"/>
              <a:t> </a:t>
            </a:r>
            <a:r>
              <a:rPr lang="en-CA" dirty="0" err="1"/>
              <a:t>en</a:t>
            </a:r>
            <a:r>
              <a:rPr lang="en-CA" dirty="0"/>
              <a:t> fait </a:t>
            </a:r>
            <a:r>
              <a:rPr lang="en-CA" dirty="0" err="1"/>
              <a:t>une</a:t>
            </a:r>
            <a:r>
              <a:rPr lang="en-CA" dirty="0"/>
              <a:t> codification de </a:t>
            </a:r>
            <a:r>
              <a:rPr lang="en-CA" dirty="0" err="1"/>
              <a:t>lois</a:t>
            </a:r>
            <a:r>
              <a:rPr lang="en-CA" dirty="0"/>
              <a:t> qui pour la </a:t>
            </a:r>
            <a:r>
              <a:rPr lang="en-CA" dirty="0" err="1"/>
              <a:t>plupart</a:t>
            </a:r>
            <a:r>
              <a:rPr lang="en-CA" dirty="0"/>
              <a:t> </a:t>
            </a:r>
            <a:r>
              <a:rPr lang="en-CA" dirty="0" err="1"/>
              <a:t>existaient</a:t>
            </a:r>
            <a:r>
              <a:rPr lang="en-CA" dirty="0"/>
              <a:t> déjà. Ce code </a:t>
            </a:r>
            <a:r>
              <a:rPr lang="en-CA" dirty="0" err="1"/>
              <a:t>avait</a:t>
            </a:r>
            <a:r>
              <a:rPr lang="en-CA" dirty="0"/>
              <a:t> pour but de </a:t>
            </a:r>
            <a:r>
              <a:rPr lang="en-CA" dirty="0" err="1"/>
              <a:t>rassembler</a:t>
            </a:r>
            <a:r>
              <a:rPr lang="en-CA" dirty="0"/>
              <a:t> </a:t>
            </a:r>
            <a:r>
              <a:rPr lang="en-CA" dirty="0" err="1"/>
              <a:t>toutes</a:t>
            </a:r>
            <a:r>
              <a:rPr lang="en-CA" dirty="0"/>
              <a:t> les sources de droit </a:t>
            </a:r>
            <a:r>
              <a:rPr lang="en-CA" dirty="0" err="1"/>
              <a:t>en</a:t>
            </a:r>
            <a:r>
              <a:rPr lang="en-CA" dirty="0"/>
              <a:t> usage à </a:t>
            </a:r>
            <a:r>
              <a:rPr lang="en-CA" dirty="0" err="1"/>
              <a:t>l’époque</a:t>
            </a:r>
            <a:r>
              <a:rPr lang="en-CA" dirty="0"/>
              <a:t> : Droit </a:t>
            </a:r>
            <a:r>
              <a:rPr lang="en-CA" dirty="0" err="1"/>
              <a:t>ecclésiastique</a:t>
            </a:r>
            <a:r>
              <a:rPr lang="en-CA" dirty="0"/>
              <a:t>, procedure </a:t>
            </a:r>
            <a:r>
              <a:rPr lang="en-CA" dirty="0" err="1"/>
              <a:t>judiciaire</a:t>
            </a:r>
            <a:r>
              <a:rPr lang="en-CA" dirty="0"/>
              <a:t>, droit </a:t>
            </a:r>
            <a:r>
              <a:rPr lang="en-CA" dirty="0" err="1"/>
              <a:t>privé</a:t>
            </a:r>
            <a:r>
              <a:rPr lang="en-CA" dirty="0"/>
              <a:t>, droit </a:t>
            </a:r>
            <a:r>
              <a:rPr lang="en-CA" dirty="0" err="1"/>
              <a:t>pénal</a:t>
            </a:r>
            <a:r>
              <a:rPr lang="en-CA" dirty="0"/>
              <a:t>, droit fiscal et droit administrative.</a:t>
            </a:r>
          </a:p>
          <a:p>
            <a:endParaRPr lang="en-CA" dirty="0"/>
          </a:p>
          <a:p>
            <a:endParaRPr lang="fr-FR" dirty="0"/>
          </a:p>
          <a:p>
            <a:r>
              <a:rPr lang="fr-FR" b="1" dirty="0"/>
              <a:t>Sources iconographiques </a:t>
            </a:r>
            <a:r>
              <a:rPr lang="fr-FR" dirty="0"/>
              <a:t>: </a:t>
            </a:r>
          </a:p>
          <a:p>
            <a:r>
              <a:rPr lang="fr-FR" dirty="0" err="1"/>
              <a:t>Wikicommons</a:t>
            </a:r>
            <a:r>
              <a:rPr lang="fr-FR" dirty="0"/>
              <a:t>. Empereur Justinien 1er. </a:t>
            </a:r>
            <a:r>
              <a:rPr lang="fr-FR" dirty="0" err="1"/>
              <a:t>Mosaique</a:t>
            </a:r>
            <a:r>
              <a:rPr lang="fr-FR" dirty="0"/>
              <a:t> de la basilique San Vitale, à Ravenne. Av 547. </a:t>
            </a:r>
          </a:p>
          <a:p>
            <a:r>
              <a:rPr lang="fr-FR" dirty="0"/>
              <a:t>Bibliothèque de l'Université de Gand, Extrait du Codex </a:t>
            </a:r>
            <a:r>
              <a:rPr lang="fr-FR" dirty="0" err="1"/>
              <a:t>Justiniani</a:t>
            </a:r>
            <a:r>
              <a:rPr lang="fr-FR" dirty="0"/>
              <a:t> I-IX, p.1 (ouvrage datant du 13e siècle)</a:t>
            </a:r>
          </a:p>
          <a:p>
            <a:endParaRPr lang="en-CA" dirty="0"/>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15</a:t>
            </a:fld>
            <a:endParaRPr lang="fr-CA"/>
          </a:p>
        </p:txBody>
      </p:sp>
    </p:spTree>
    <p:extLst>
      <p:ext uri="{BB962C8B-B14F-4D97-AF65-F5344CB8AC3E}">
        <p14:creationId xmlns:p14="http://schemas.microsoft.com/office/powerpoint/2010/main" val="2509817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NOTES À L'ENSEIGNANT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cs typeface="Calibri"/>
              </a:rPr>
              <a:t>Sources </a:t>
            </a:r>
            <a:r>
              <a:rPr lang="fr-FR" sz="1200" b="0"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cs typeface="Calibri"/>
              </a:rPr>
              <a:t>Jehan de </a:t>
            </a:r>
            <a:r>
              <a:rPr lang="fr-FR" sz="1200" b="0" dirty="0" err="1">
                <a:cs typeface="Calibri"/>
              </a:rPr>
              <a:t>Malafosse</a:t>
            </a:r>
            <a:r>
              <a:rPr lang="fr-FR" sz="1200" b="0" dirty="0">
                <a:cs typeface="Calibri"/>
              </a:rPr>
              <a:t>, « JUSTINIEN DROIT », </a:t>
            </a:r>
            <a:r>
              <a:rPr lang="fr-FR" sz="1200" b="0" i="1" dirty="0" err="1">
                <a:cs typeface="Calibri"/>
              </a:rPr>
              <a:t>Encyclopædia</a:t>
            </a:r>
            <a:r>
              <a:rPr lang="fr-FR" sz="1200" b="0" i="1" dirty="0">
                <a:cs typeface="Calibri"/>
              </a:rPr>
              <a:t> </a:t>
            </a:r>
            <a:r>
              <a:rPr lang="fr-FR" sz="1200" b="0" i="1" dirty="0" err="1">
                <a:cs typeface="Calibri"/>
              </a:rPr>
              <a:t>Universalis</a:t>
            </a:r>
            <a:r>
              <a:rPr lang="fr-FR" sz="1200" b="0" dirty="0">
                <a:cs typeface="Calibri"/>
              </a:rPr>
              <a:t>, en ligne :  ˂ http://www.universalis-edu.com/encyclopedie/droit-justinien/ ˃ (consulté 24 novembre 2020), p 1 (PDF) </a:t>
            </a:r>
            <a:endParaRPr lang="fr-CA" sz="1200" b="0" dirty="0">
              <a:cs typeface="Calibri"/>
            </a:endParaRPr>
          </a:p>
          <a:p>
            <a:endParaRPr lang="fr-CA" sz="1200" b="1" dirty="0"/>
          </a:p>
          <a:p>
            <a:endParaRPr lang="fr-CA" baseline="30000" dirty="0">
              <a:cs typeface="Calibri"/>
            </a:endParaRPr>
          </a:p>
          <a:p>
            <a:endParaRPr lang="fr-CA" baseline="30000" dirty="0">
              <a:cs typeface="Calibri"/>
            </a:endParaRPr>
          </a:p>
          <a:p>
            <a:endParaRPr lang="fr-FR" baseline="30000" dirty="0">
              <a:cs typeface="Calibri"/>
            </a:endParaRPr>
          </a:p>
          <a:p>
            <a:endParaRPr lang="fr-FR" baseline="30000" dirty="0">
              <a:cs typeface="Calibri"/>
            </a:endParaRPr>
          </a:p>
          <a:p>
            <a:r>
              <a:rPr lang="fr-FR" sz="1100" baseline="30000" dirty="0">
                <a:cs typeface="Calibri"/>
              </a:rPr>
              <a:t>Sources iconographiques</a:t>
            </a:r>
          </a:p>
          <a:p>
            <a:r>
              <a:rPr lang="fr-FR" sz="1100" baseline="30000" dirty="0" err="1">
                <a:cs typeface="Calibri"/>
              </a:rPr>
              <a:t>Wikicommons</a:t>
            </a:r>
            <a:r>
              <a:rPr lang="fr-FR" sz="1100" baseline="30000" dirty="0">
                <a:cs typeface="Calibri"/>
              </a:rPr>
              <a:t>. Empereur Justinien 1er. </a:t>
            </a:r>
            <a:r>
              <a:rPr lang="fr-FR" sz="1100" baseline="30000" dirty="0" err="1">
                <a:cs typeface="Calibri"/>
              </a:rPr>
              <a:t>Mosaique</a:t>
            </a:r>
            <a:r>
              <a:rPr lang="fr-FR" sz="1100" baseline="30000" dirty="0">
                <a:cs typeface="Calibri"/>
              </a:rPr>
              <a:t> de la basilique San Vitale, à Ravenne. Av 547. </a:t>
            </a:r>
          </a:p>
          <a:p>
            <a:r>
              <a:rPr lang="fr-FR" sz="1100" baseline="30000" dirty="0">
                <a:cs typeface="Calibri"/>
              </a:rPr>
              <a:t>Bibliothèque de l'Université de Gand, Extrait du Codex </a:t>
            </a:r>
            <a:r>
              <a:rPr lang="fr-FR" sz="1100" baseline="30000" dirty="0" err="1">
                <a:cs typeface="Calibri"/>
              </a:rPr>
              <a:t>Justiniani</a:t>
            </a:r>
            <a:r>
              <a:rPr lang="fr-FR" sz="1100" baseline="30000" dirty="0">
                <a:cs typeface="Calibri"/>
              </a:rPr>
              <a:t> I-IX, p.1 (ouvrage datant du 13e siècle)</a:t>
            </a:r>
          </a:p>
          <a:p>
            <a:endParaRPr lang="fr-CA" baseline="30000" dirty="0">
              <a:cs typeface="Calibri"/>
            </a:endParaRPr>
          </a:p>
          <a:p>
            <a:endParaRPr lang="fr-CA" baseline="30000" dirty="0">
              <a:cs typeface="Calibri"/>
            </a:endParaRPr>
          </a:p>
          <a:p>
            <a:endParaRPr lang="fr-CA" baseline="30000" dirty="0">
              <a:latin typeface="+mn-lt"/>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16</a:t>
            </a:fld>
            <a:endParaRPr lang="fr-CA"/>
          </a:p>
        </p:txBody>
      </p:sp>
    </p:spTree>
    <p:extLst>
      <p:ext uri="{BB962C8B-B14F-4D97-AF65-F5344CB8AC3E}">
        <p14:creationId xmlns:p14="http://schemas.microsoft.com/office/powerpoint/2010/main" val="38706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FR" dirty="0"/>
          </a:p>
          <a:p>
            <a:endParaRPr lang="en-US" dirty="0"/>
          </a:p>
          <a:p>
            <a:endParaRPr lang="en-US" dirty="0">
              <a:cs typeface="Calibri"/>
            </a:endParaRPr>
          </a:p>
          <a:p>
            <a:r>
              <a:rPr lang="en-US" dirty="0" err="1">
                <a:cs typeface="Calibri"/>
              </a:rPr>
              <a:t>Charte</a:t>
            </a:r>
            <a:r>
              <a:rPr lang="en-US" dirty="0">
                <a:cs typeface="Calibri"/>
              </a:rPr>
              <a:t> </a:t>
            </a:r>
            <a:r>
              <a:rPr lang="en-US" dirty="0" err="1">
                <a:cs typeface="Calibri"/>
              </a:rPr>
              <a:t>canadienne</a:t>
            </a:r>
            <a:r>
              <a:rPr lang="en-US" dirty="0">
                <a:cs typeface="Calibri"/>
              </a:rPr>
              <a:t> des droits et </a:t>
            </a:r>
            <a:r>
              <a:rPr lang="en-US" dirty="0" err="1">
                <a:cs typeface="Calibri"/>
              </a:rPr>
              <a:t>libertés</a:t>
            </a:r>
            <a:r>
              <a:rPr lang="en-US" dirty="0">
                <a:cs typeface="Calibri"/>
              </a:rPr>
              <a:t> </a:t>
            </a:r>
            <a:r>
              <a:rPr lang="en-US" dirty="0" err="1">
                <a:cs typeface="Calibri"/>
              </a:rPr>
              <a:t>en</a:t>
            </a:r>
            <a:r>
              <a:rPr lang="en-US" dirty="0">
                <a:cs typeface="Calibri"/>
              </a:rPr>
              <a:t> </a:t>
            </a:r>
            <a:r>
              <a:rPr lang="en-US" dirty="0" err="1">
                <a:cs typeface="Calibri"/>
              </a:rPr>
              <a:t>ligne</a:t>
            </a:r>
            <a:r>
              <a:rPr lang="en-US" dirty="0">
                <a:cs typeface="Calibri"/>
              </a:rPr>
              <a:t> : </a:t>
            </a:r>
            <a:r>
              <a:rPr lang="en-US" dirty="0">
                <a:hlinkClick r:id="rId3"/>
              </a:rPr>
              <a:t>https://laws-lois.justice.gc.ca/fra/const/page-15.html</a:t>
            </a:r>
            <a:endParaRPr lang="en-US" dirty="0">
              <a:cs typeface="Calibri"/>
            </a:endParaRPr>
          </a:p>
          <a:p>
            <a:endParaRPr lang="en-US" dirty="0">
              <a:cs typeface="Calibri"/>
            </a:endParaRPr>
          </a:p>
          <a:p>
            <a:endParaRPr lang="fr-CA" b="1"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18</a:t>
            </a:fld>
            <a:endParaRPr lang="fr-CA"/>
          </a:p>
        </p:txBody>
      </p:sp>
    </p:spTree>
    <p:extLst>
      <p:ext uri="{BB962C8B-B14F-4D97-AF65-F5344CB8AC3E}">
        <p14:creationId xmlns:p14="http://schemas.microsoft.com/office/powerpoint/2010/main" val="1663580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p>
          <a:p>
            <a:endParaRPr lang="fr-CA" b="1" dirty="0">
              <a:cs typeface="Calibri"/>
            </a:endParaRPr>
          </a:p>
          <a:p>
            <a:pPr marL="171450" indent="-171450">
              <a:buFont typeface="Wingdings"/>
              <a:buChar char="q"/>
            </a:pPr>
            <a:r>
              <a:rPr lang="fr-CA" dirty="0">
                <a:cs typeface="Calibri"/>
              </a:rPr>
              <a:t>Charte canadienne des droits et libertés en ligne : </a:t>
            </a:r>
            <a:r>
              <a:rPr lang="fr-CA" dirty="0">
                <a:hlinkClick r:id="rId3"/>
              </a:rPr>
              <a:t>https://laws-lois.justice.gc.ca/fra/const/page-15.html</a:t>
            </a:r>
            <a:r>
              <a:rPr lang="fr-CA" dirty="0"/>
              <a:t> </a:t>
            </a:r>
          </a:p>
          <a:p>
            <a:endParaRPr lang="fr-CA" dirty="0">
              <a:cs typeface="Calibri"/>
            </a:endParaRPr>
          </a:p>
          <a:p>
            <a:r>
              <a:rPr lang="fr-CA" dirty="0">
                <a:cs typeface="Calibri"/>
              </a:rPr>
              <a:t>Sources : </a:t>
            </a:r>
          </a:p>
          <a:p>
            <a:pPr marL="171450" indent="-171450">
              <a:buFont typeface="Arial"/>
              <a:buChar char="•"/>
            </a:pPr>
            <a:r>
              <a:rPr lang="fr-CA" dirty="0">
                <a:cs typeface="Calibri"/>
              </a:rPr>
              <a:t>Titre III des Lois des sénatus-consultes et des coutumes paragraphe 8, Digeste Livre I (p</a:t>
            </a:r>
            <a:r>
              <a:rPr lang="fr-CA" dirty="0"/>
              <a:t> 18 PDF) ˂ </a:t>
            </a:r>
            <a:r>
              <a:rPr lang="fr-CA" dirty="0">
                <a:hlinkClick r:id="rId4"/>
              </a:rPr>
              <a:t>http://www.histoiredudroit.fr/Documents/Corpus/Digeste%20(Livre%201).pdf</a:t>
            </a:r>
            <a:r>
              <a:rPr lang="fr-CA" dirty="0"/>
              <a:t> ˃ </a:t>
            </a:r>
            <a:endParaRPr lang="fr-CA" dirty="0">
              <a:cs typeface="Calibri"/>
            </a:endParaRPr>
          </a:p>
          <a:p>
            <a:pPr marL="171450" indent="-171450">
              <a:buFont typeface="Arial"/>
              <a:buChar char="•"/>
            </a:pPr>
            <a:r>
              <a:rPr lang="fr-FR" i="1" dirty="0">
                <a:cs typeface="Calibri"/>
              </a:rPr>
              <a:t>Charte canadienne des droits et libertés</a:t>
            </a:r>
            <a:r>
              <a:rPr lang="fr-FR" dirty="0">
                <a:cs typeface="Calibri"/>
              </a:rPr>
              <a:t>, Loi de 1982 sur le Canada, Annexe B, 1982 (R-U), ch11, art 15 (1)</a:t>
            </a:r>
            <a:endParaRPr lang="fr-CA" dirty="0">
              <a:cs typeface="Calibri"/>
            </a:endParaRPr>
          </a:p>
          <a:p>
            <a:pPr marL="171450" indent="-171450">
              <a:buFont typeface="Wingdings"/>
              <a:buChar char="q"/>
            </a:pPr>
            <a:endParaRPr lang="fr-CA"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19</a:t>
            </a:fld>
            <a:endParaRPr lang="fr-CA"/>
          </a:p>
        </p:txBody>
      </p:sp>
    </p:spTree>
    <p:extLst>
      <p:ext uri="{BB962C8B-B14F-4D97-AF65-F5344CB8AC3E}">
        <p14:creationId xmlns:p14="http://schemas.microsoft.com/office/powerpoint/2010/main" val="645343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p>
          <a:p>
            <a:pPr marL="171450" indent="-171450">
              <a:buFont typeface="Wingdings"/>
              <a:buChar char="q"/>
            </a:pPr>
            <a:endParaRPr lang="fr-CA" dirty="0">
              <a:cs typeface="Calibri"/>
            </a:endParaRPr>
          </a:p>
          <a:p>
            <a:pPr marL="171450" indent="-171450">
              <a:buFont typeface="Wingdings"/>
              <a:buChar char="q"/>
            </a:pPr>
            <a:r>
              <a:rPr lang="fr-CA" dirty="0">
                <a:cs typeface="Calibri"/>
              </a:rPr>
              <a:t>Fardeau de la preuve : « Obligation pour une partie à un procès de convaincre le tribunal du bien-fondé de ses prétention hors de tout doute raisonnable (pour les procès criminel) ou suivant une simple prépondérance de la preuve ( pour les procès de droit civil). </a:t>
            </a:r>
          </a:p>
          <a:p>
            <a:pPr marL="171450" indent="-171450">
              <a:buFont typeface="Wingdings"/>
              <a:buChar char="q"/>
            </a:pPr>
            <a:endParaRPr lang="fr-CA" dirty="0">
              <a:cs typeface="Calibri"/>
            </a:endParaRPr>
          </a:p>
          <a:p>
            <a:pPr marL="171450" indent="-171450">
              <a:buFont typeface="Wingdings"/>
              <a:buChar char="q"/>
            </a:pPr>
            <a:r>
              <a:rPr lang="fr-CA" dirty="0">
                <a:cs typeface="Calibri"/>
              </a:rPr>
              <a:t>Pour plus d'explications sur la différence du fardeau de la preuve entre les procès criminels et civils : </a:t>
            </a:r>
            <a:r>
              <a:rPr lang="fr-CA" dirty="0">
                <a:hlinkClick r:id="rId3"/>
              </a:rPr>
              <a:t>https://www.youtube.com/watch?v=wS2oqOGELng&amp;t=17s</a:t>
            </a:r>
            <a:r>
              <a:rPr lang="fr-CA" dirty="0"/>
              <a:t> </a:t>
            </a:r>
          </a:p>
          <a:p>
            <a:pPr marL="171450" indent="-171450">
              <a:buFont typeface="Wingdings"/>
              <a:buChar char="q"/>
            </a:pPr>
            <a:endParaRPr lang="fr-CA" dirty="0">
              <a:cs typeface="Calibri"/>
            </a:endParaRPr>
          </a:p>
          <a:p>
            <a:r>
              <a:rPr lang="fr-CA" dirty="0">
                <a:cs typeface="Calibri"/>
              </a:rPr>
              <a:t>Sources : </a:t>
            </a:r>
            <a:endParaRPr lang="fr-CA" dirty="0"/>
          </a:p>
          <a:p>
            <a:pPr marL="171450" indent="-171450">
              <a:buFont typeface="Arial"/>
              <a:buChar char="•"/>
            </a:pPr>
            <a:r>
              <a:rPr lang="fr-CA" dirty="0"/>
              <a:t>Titre IV de l'assignation en justice, Digeste livre II (p 8 PDF) ˂ http://www.histoiredudroit.fr/Documents/Corpus/Digeste%20(Livre%202).pdf ˃ </a:t>
            </a:r>
          </a:p>
          <a:p>
            <a:pPr marL="171450" indent="-171450">
              <a:buFont typeface="Arial"/>
              <a:buChar char="•"/>
            </a:pPr>
            <a:r>
              <a:rPr lang="fr-FR" i="1" u="sng" dirty="0">
                <a:solidFill>
                  <a:srgbClr val="0563C1"/>
                </a:solidFill>
                <a:effectLst/>
                <a:hlinkClick r:id="rId4">
                  <a:extLst>
                    <a:ext uri="{A12FA001-AC4F-418D-AE19-62706E023703}">
                      <ahyp:hlinkClr xmlns:ahyp="http://schemas.microsoft.com/office/drawing/2018/hyperlinkcolor" val="tx"/>
                    </a:ext>
                  </a:extLst>
                </a:hlinkClick>
              </a:rPr>
              <a:t>Code civil du Québec</a:t>
            </a:r>
            <a:r>
              <a:rPr lang="fr-FR" i="0" u="sng" dirty="0">
                <a:solidFill>
                  <a:srgbClr val="0563C1"/>
                </a:solidFill>
                <a:effectLst/>
                <a:hlinkClick r:id="rId4">
                  <a:extLst>
                    <a:ext uri="{A12FA001-AC4F-418D-AE19-62706E023703}">
                      <ahyp:hlinkClr xmlns:ahyp="http://schemas.microsoft.com/office/drawing/2018/hyperlinkcolor" val="tx"/>
                    </a:ext>
                  </a:extLst>
                </a:hlinkClick>
              </a:rPr>
              <a:t>, RLRQ, c C-1991, art 2803</a:t>
            </a:r>
            <a:endParaRPr lang="fr-CA" i="0" u="sng" dirty="0">
              <a:solidFill>
                <a:srgbClr val="0563C1"/>
              </a:solidFill>
              <a:effectLst/>
              <a:hlinkClick r:id="rId4">
                <a:extLst>
                  <a:ext uri="{A12FA001-AC4F-418D-AE19-62706E023703}">
                    <ahyp:hlinkClr xmlns:ahyp="http://schemas.microsoft.com/office/drawing/2018/hyperlinkcolor" val="tx"/>
                  </a:ext>
                </a:extLst>
              </a:hlinkClick>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20</a:t>
            </a:fld>
            <a:endParaRPr lang="fr-CA"/>
          </a:p>
        </p:txBody>
      </p:sp>
    </p:spTree>
    <p:extLst>
      <p:ext uri="{BB962C8B-B14F-4D97-AF65-F5344CB8AC3E}">
        <p14:creationId xmlns:p14="http://schemas.microsoft.com/office/powerpoint/2010/main" val="3777186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p>
          <a:p>
            <a:endParaRPr lang="fr-CA" b="1" dirty="0">
              <a:cs typeface="Calibri"/>
            </a:endParaRPr>
          </a:p>
          <a:p>
            <a:r>
              <a:rPr lang="fr-CA" dirty="0">
                <a:cs typeface="Calibri"/>
              </a:rPr>
              <a:t>Sources : </a:t>
            </a:r>
          </a:p>
          <a:p>
            <a:pPr marL="171450" indent="-171450">
              <a:buFont typeface="Arial"/>
              <a:buChar char="•"/>
            </a:pPr>
            <a:r>
              <a:rPr lang="fr-FR" dirty="0"/>
              <a:t>Rescrit de l’Empereur Trajan exposé dans le </a:t>
            </a:r>
            <a:r>
              <a:rPr lang="fr-FR" i="1" dirty="0"/>
              <a:t>Digeste</a:t>
            </a:r>
            <a:r>
              <a:rPr lang="fr-FR" dirty="0"/>
              <a:t>, D.48, 19, 5. (</a:t>
            </a:r>
            <a:r>
              <a:rPr lang="fr-FR" dirty="0">
                <a:hlinkClick r:id="rId3"/>
              </a:rPr>
              <a:t>https://www.cairn.info/revue-archives-de-politique-criminelle-2007-1-page-41.htm</a:t>
            </a:r>
            <a:r>
              <a:rPr lang="fr-FR" dirty="0"/>
              <a:t> note de bas de page 15 )</a:t>
            </a:r>
          </a:p>
          <a:p>
            <a:pPr marL="171450" indent="-171450">
              <a:buFont typeface="Arial"/>
              <a:buChar char="•"/>
            </a:pPr>
            <a:r>
              <a:rPr lang="fr-FR" i="1" dirty="0"/>
              <a:t>Charte canadienne des droits et libertés</a:t>
            </a:r>
            <a:r>
              <a:rPr lang="fr-FR" dirty="0"/>
              <a:t>, Loi de 1982 sur le Canada, Annexe B, 1982 (R-U), ch11, art 9, 11 b)</a:t>
            </a:r>
          </a:p>
          <a:p>
            <a:pPr marL="0" indent="0">
              <a:buFont typeface="Arial"/>
              <a:buNone/>
            </a:pPr>
            <a:endParaRPr lang="fr-FR"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21</a:t>
            </a:fld>
            <a:endParaRPr lang="fr-CA"/>
          </a:p>
        </p:txBody>
      </p:sp>
    </p:spTree>
    <p:extLst>
      <p:ext uri="{BB962C8B-B14F-4D97-AF65-F5344CB8AC3E}">
        <p14:creationId xmlns:p14="http://schemas.microsoft.com/office/powerpoint/2010/main" val="3579739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p>
          <a:p>
            <a:endParaRPr lang="fr-CA" b="1" dirty="0">
              <a:cs typeface="Calibri"/>
            </a:endParaRPr>
          </a:p>
          <a:p>
            <a:pPr marL="171450" indent="-171450">
              <a:buFont typeface="Wingdings"/>
              <a:buChar char="q"/>
            </a:pPr>
            <a:r>
              <a:rPr lang="fr-CA" dirty="0">
                <a:cs typeface="Calibri"/>
              </a:rPr>
              <a:t>Le roi Charles III est le chef de l'État canadien.</a:t>
            </a:r>
            <a:endParaRPr lang="fr-CA" b="1" dirty="0">
              <a:cs typeface="Calibri"/>
            </a:endParaRPr>
          </a:p>
          <a:p>
            <a:endParaRPr lang="fr-CA" dirty="0">
              <a:cs typeface="Calibri"/>
            </a:endParaRPr>
          </a:p>
          <a:p>
            <a:pPr marL="171450" indent="-171450">
              <a:buFont typeface="Wingdings" panose="05000000000000000000" pitchFamily="2" charset="2"/>
              <a:buChar char="q"/>
            </a:pPr>
            <a:r>
              <a:rPr lang="fr-CA" dirty="0">
                <a:cs typeface="Calibri"/>
              </a:rPr>
              <a:t>Voici des ressources intéressantes si vous souhaitez donner de plus amples explications à vos élèves sur le processus d'adoption d'une loi :</a:t>
            </a:r>
          </a:p>
          <a:p>
            <a:pPr lvl="1" indent="-171450">
              <a:buFont typeface="Arial"/>
              <a:buChar char="•"/>
            </a:pPr>
            <a:r>
              <a:rPr lang="fr-CA" dirty="0">
                <a:cs typeface="Calibri"/>
              </a:rPr>
              <a:t>Par ici la démocratie : </a:t>
            </a:r>
            <a:r>
              <a:rPr lang="fr-CA" dirty="0">
                <a:hlinkClick r:id="rId3"/>
              </a:rPr>
              <a:t>http://www.paricilademocratie.com/approfondir/parlementarisme-et-elections/685-le-processus-d-adoption-d-une-loi</a:t>
            </a:r>
            <a:endParaRPr lang="fr-CA" dirty="0">
              <a:cs typeface="Calibri"/>
            </a:endParaRPr>
          </a:p>
          <a:p>
            <a:pPr lvl="1" indent="-171450">
              <a:buFont typeface="Arial"/>
              <a:buChar char="•"/>
            </a:pPr>
            <a:r>
              <a:rPr lang="fr-CA" dirty="0">
                <a:cs typeface="Calibri"/>
              </a:rPr>
              <a:t>Introduction au fonctionnement du parlement du Canada : </a:t>
            </a:r>
            <a:r>
              <a:rPr lang="fr-CA" dirty="0">
                <a:hlinkClick r:id="rId4"/>
              </a:rPr>
              <a:t>https://bdp.parl.ca/About/Parliament/Education/ourcountryourparliament/html_booklet/process-passing-bill-f.html</a:t>
            </a:r>
            <a:r>
              <a:rPr lang="fr-CA" dirty="0"/>
              <a:t> </a:t>
            </a:r>
            <a:endParaRPr lang="fr-CA" dirty="0">
              <a:cs typeface="Calibri"/>
            </a:endParaRPr>
          </a:p>
          <a:p>
            <a:pPr marL="285750" lvl="1">
              <a:buFont typeface="Arial"/>
            </a:pPr>
            <a:endParaRPr lang="fr-CA" dirty="0">
              <a:cs typeface="Calibri"/>
            </a:endParaRPr>
          </a:p>
          <a:p>
            <a:pPr marL="0" lvl="0" indent="-171450">
              <a:buFont typeface="Wingdings" panose="05000000000000000000" pitchFamily="2" charset="2"/>
              <a:buChar char="q"/>
            </a:pPr>
            <a:r>
              <a:rPr lang="fr-CA" dirty="0">
                <a:cs typeface="Calibri"/>
              </a:rPr>
              <a:t>Sources : </a:t>
            </a:r>
            <a:endParaRPr lang="fr-CA" dirty="0"/>
          </a:p>
          <a:p>
            <a:pPr lvl="1" indent="-171450">
              <a:buFont typeface="Arial"/>
              <a:buChar char="•"/>
            </a:pPr>
            <a:r>
              <a:rPr lang="fr-CA" dirty="0">
                <a:cs typeface="Calibri"/>
              </a:rPr>
              <a:t>Titre IV des ordonnances des princes, Digeste livre I  (p 22 PDF) ˂ </a:t>
            </a:r>
            <a:r>
              <a:rPr lang="fr-CA" dirty="0">
                <a:hlinkClick r:id="rId5"/>
              </a:rPr>
              <a:t>http://www.histoiredudroit.fr/Documents/Corpus/Digeste%20(Livre%201).pdf</a:t>
            </a:r>
            <a:r>
              <a:rPr lang="fr-CA" dirty="0"/>
              <a:t> ˃</a:t>
            </a:r>
          </a:p>
          <a:p>
            <a:pPr lvl="1" indent="-171450">
              <a:buFont typeface="Arial"/>
              <a:buChar char="•"/>
            </a:pPr>
            <a:r>
              <a:rPr lang="fr-FR" sz="1200" i="1" kern="1200" dirty="0">
                <a:solidFill>
                  <a:schemeClr val="tx1"/>
                </a:solidFill>
                <a:effectLst/>
                <a:latin typeface="+mn-lt"/>
                <a:ea typeface="+mn-ea"/>
                <a:cs typeface="+mn-cs"/>
              </a:rPr>
              <a:t>Loi constitutionnelle de 1867</a:t>
            </a:r>
            <a:r>
              <a:rPr lang="fr-FR" sz="1200" kern="1200" dirty="0">
                <a:solidFill>
                  <a:schemeClr val="tx1"/>
                </a:solidFill>
                <a:effectLst/>
                <a:latin typeface="+mn-lt"/>
                <a:ea typeface="+mn-ea"/>
                <a:cs typeface="+mn-cs"/>
              </a:rPr>
              <a:t>, 30 &amp; 31 </a:t>
            </a:r>
            <a:r>
              <a:rPr lang="fr-FR" sz="1200" kern="1200" dirty="0" err="1">
                <a:solidFill>
                  <a:schemeClr val="tx1"/>
                </a:solidFill>
                <a:effectLst/>
                <a:latin typeface="+mn-lt"/>
                <a:ea typeface="+mn-ea"/>
                <a:cs typeface="+mn-cs"/>
              </a:rPr>
              <a:t>Vict</a:t>
            </a:r>
            <a:r>
              <a:rPr lang="fr-FR" sz="1200" kern="1200">
                <a:solidFill>
                  <a:schemeClr val="tx1"/>
                </a:solidFill>
                <a:effectLst/>
                <a:latin typeface="+mn-lt"/>
                <a:ea typeface="+mn-ea"/>
                <a:cs typeface="+mn-cs"/>
              </a:rPr>
              <a:t>, c3, art 91</a:t>
            </a:r>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22</a:t>
            </a:fld>
            <a:endParaRPr lang="fr-CA"/>
          </a:p>
        </p:txBody>
      </p:sp>
    </p:spTree>
    <p:extLst>
      <p:ext uri="{BB962C8B-B14F-4D97-AF65-F5344CB8AC3E}">
        <p14:creationId xmlns:p14="http://schemas.microsoft.com/office/powerpoint/2010/main" val="3447713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3</a:t>
            </a:fld>
            <a:endParaRPr lang="fr-CA"/>
          </a:p>
        </p:txBody>
      </p:sp>
    </p:spTree>
    <p:extLst>
      <p:ext uri="{BB962C8B-B14F-4D97-AF65-F5344CB8AC3E}">
        <p14:creationId xmlns:p14="http://schemas.microsoft.com/office/powerpoint/2010/main" val="91662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cs typeface="Calibri"/>
              </a:rPr>
              <a:t>NOTES À L'ENSEIGNANT</a:t>
            </a:r>
          </a:p>
          <a:p>
            <a:endParaRPr lang="fr-CA" b="1" dirty="0">
              <a:cs typeface="Calibri"/>
            </a:endParaRPr>
          </a:p>
          <a:p>
            <a:pPr marL="171450" indent="-171450">
              <a:buFont typeface="Wingdings"/>
              <a:buChar char="q"/>
            </a:pPr>
            <a:r>
              <a:rPr lang="fr-CA" dirty="0">
                <a:cs typeface="Calibri"/>
              </a:rPr>
              <a:t>En premier lieu, nous vous proposons de laisser les élèves tenter de répondre. Écrivez les réponses ou mots-clés donnés par les élèves dans le rectangle gris. Vous pouvez ensuite faire apparaitre l'explication étymologique du mot.</a:t>
            </a:r>
          </a:p>
          <a:p>
            <a:pPr marL="171450" indent="-171450">
              <a:buFont typeface="Wingdings"/>
              <a:buChar char="q"/>
            </a:pPr>
            <a:endParaRPr lang="fr-CA" dirty="0">
              <a:cs typeface="Calibri"/>
            </a:endParaRPr>
          </a:p>
          <a:p>
            <a:pPr marL="0" indent="0">
              <a:buFont typeface="Wingdings"/>
              <a:buNone/>
            </a:pPr>
            <a:r>
              <a:rPr lang="fr-CA" b="1" dirty="0">
                <a:cs typeface="Calibri"/>
              </a:rPr>
              <a:t>Le concept de monarchie :</a:t>
            </a:r>
          </a:p>
          <a:p>
            <a:pPr marL="171450" indent="-171450">
              <a:buFont typeface="Wingdings"/>
              <a:buChar char="q"/>
            </a:pPr>
            <a:endParaRPr lang="fr-CA" dirty="0">
              <a:cs typeface="Calibri"/>
            </a:endParaRPr>
          </a:p>
          <a:p>
            <a:pPr marL="171450" indent="-171450">
              <a:buFont typeface="Wingdings"/>
              <a:buChar char="q"/>
            </a:pPr>
            <a:r>
              <a:rPr lang="fr-CA" dirty="0">
                <a:cs typeface="Calibri"/>
              </a:rPr>
              <a:t>Dans la vaste majorité des cas, le pouvoir du roi ou de la reine se transmet de façon héréditaire. C’est-à-dire que ce sont les enfants ou petits-enfants du monarque qui héritent du pouvoir à sa mort. </a:t>
            </a:r>
          </a:p>
          <a:p>
            <a:pPr marL="171450" indent="-171450">
              <a:buFont typeface="Wingdings"/>
              <a:buChar char="q"/>
            </a:pPr>
            <a:r>
              <a:rPr lang="fr-CA" dirty="0">
                <a:cs typeface="Calibri"/>
              </a:rPr>
              <a:t>Définition donnée par Montesquieu : «</a:t>
            </a:r>
            <a:r>
              <a:rPr lang="fr-CA" i="1" dirty="0">
                <a:cs typeface="Calibri"/>
              </a:rPr>
              <a:t>Une monarchie se définit par le gouvernement absolu d'un seul, mais ce pouvoir est limité par des lois</a:t>
            </a:r>
            <a:r>
              <a:rPr lang="fr-CA" dirty="0">
                <a:cs typeface="Calibri"/>
              </a:rPr>
              <a:t>.» Si vous avez déjà vu la définition d'une dictature avec les élèves, nous vous suggérons de faire une comparaison des deux concepts avec eux. </a:t>
            </a:r>
          </a:p>
          <a:p>
            <a:pPr marL="171450" indent="-171450">
              <a:buFont typeface="Wingdings"/>
              <a:buChar char="q"/>
            </a:pPr>
            <a:endParaRPr lang="fr-CA" dirty="0">
              <a:cs typeface="Calibri"/>
            </a:endParaRPr>
          </a:p>
          <a:p>
            <a:pPr marL="0" indent="0">
              <a:buFont typeface="Wingdings"/>
              <a:buNone/>
            </a:pPr>
            <a:r>
              <a:rPr lang="fr-CA" b="1" dirty="0">
                <a:cs typeface="Calibri"/>
              </a:rPr>
              <a:t>La monarchie romaine : </a:t>
            </a:r>
          </a:p>
          <a:p>
            <a:pPr marL="171450" indent="-171450">
              <a:buFont typeface="Wingdings" panose="05000000000000000000" pitchFamily="2" charset="2"/>
              <a:buChar char="q"/>
            </a:pPr>
            <a:r>
              <a:rPr lang="fr-CA" b="0" dirty="0">
                <a:cs typeface="Calibri"/>
              </a:rPr>
              <a:t>La monarchie étant la période la plus courte et la plus ancienne de l’histoire romaine. Elle est aussi la moins connue. </a:t>
            </a:r>
          </a:p>
          <a:p>
            <a:pPr marL="171450" indent="-171450">
              <a:buFont typeface="Wingdings" panose="05000000000000000000" pitchFamily="2" charset="2"/>
              <a:buChar char="q"/>
            </a:pPr>
            <a:r>
              <a:rPr lang="fr-CA" b="0" dirty="0">
                <a:cs typeface="Calibri"/>
              </a:rPr>
              <a:t>C’est lors de cette époque que Rome devient une réelle ‘’cité’’ et développe une culture propre. </a:t>
            </a:r>
          </a:p>
          <a:p>
            <a:pPr marL="0" indent="0">
              <a:buFont typeface="Wingdings" panose="05000000000000000000" pitchFamily="2" charset="2"/>
              <a:buNone/>
            </a:pPr>
            <a:endParaRPr lang="fr-CA" b="0" dirty="0">
              <a:cs typeface="Calibri"/>
            </a:endParaRPr>
          </a:p>
          <a:p>
            <a:pPr marL="0" indent="0">
              <a:buFont typeface="Wingdings" panose="05000000000000000000" pitchFamily="2" charset="2"/>
              <a:buNone/>
            </a:pPr>
            <a:r>
              <a:rPr lang="fr-CA" b="1" dirty="0">
                <a:cs typeface="Calibri"/>
              </a:rPr>
              <a:t>Source :</a:t>
            </a:r>
          </a:p>
          <a:p>
            <a:pPr marL="171450" indent="-171450">
              <a:buFont typeface="Arial" panose="020B0604020202020204" pitchFamily="34" charset="0"/>
              <a:buChar char="•"/>
            </a:pPr>
            <a:r>
              <a:rPr lang="fr-FR" b="0" dirty="0">
                <a:cs typeface="Calibri"/>
              </a:rPr>
              <a:t>Jacques Ellul, « MONARCHIE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 : ˂ http://www.universalis-edu.com/encyclopedie/monarchie/ ˃ (consulté le 24 novembre 2020), p 1 (PDF)</a:t>
            </a:r>
            <a:endParaRPr lang="fr-CA" b="0" dirty="0">
              <a:cs typeface="Calibri"/>
            </a:endParaRPr>
          </a:p>
          <a:p>
            <a:pPr marL="0" indent="0">
              <a:buFont typeface="Wingdings" panose="05000000000000000000" pitchFamily="2" charset="2"/>
              <a:buNone/>
            </a:pPr>
            <a:endParaRPr lang="fr-CA" b="1"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5</a:t>
            </a:fld>
            <a:endParaRPr lang="fr-CA"/>
          </a:p>
        </p:txBody>
      </p:sp>
    </p:spTree>
    <p:extLst>
      <p:ext uri="{BB962C8B-B14F-4D97-AF65-F5344CB8AC3E}">
        <p14:creationId xmlns:p14="http://schemas.microsoft.com/office/powerpoint/2010/main" val="298003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cs typeface="Calibri"/>
              </a:rPr>
              <a:t>NOTES À L'ENSEIGNANT</a:t>
            </a:r>
          </a:p>
          <a:p>
            <a:endParaRPr lang="fr-CA" b="1" dirty="0">
              <a:cs typeface="Calibri"/>
            </a:endParaRPr>
          </a:p>
          <a:p>
            <a:pPr marL="171450" indent="-171450">
              <a:buFont typeface="Wingdings"/>
              <a:buChar char="q"/>
            </a:pPr>
            <a:r>
              <a:rPr lang="fr-CA" dirty="0">
                <a:cs typeface="Calibri"/>
              </a:rPr>
              <a:t>La teinte de vert légèrement plus pâle indique les pays faisant partie du </a:t>
            </a:r>
            <a:r>
              <a:rPr lang="fr-CA" dirty="0" err="1">
                <a:cs typeface="Calibri"/>
              </a:rPr>
              <a:t>CommonWealth</a:t>
            </a:r>
            <a:r>
              <a:rPr lang="fr-CA" dirty="0">
                <a:cs typeface="Calibri"/>
              </a:rPr>
              <a:t>. </a:t>
            </a:r>
          </a:p>
          <a:p>
            <a:endParaRPr lang="fr-CA" b="1" dirty="0">
              <a:cs typeface="Calibri"/>
            </a:endParaRPr>
          </a:p>
          <a:p>
            <a:pPr marL="171450" indent="-171450">
              <a:buFont typeface="Wingdings"/>
              <a:buChar char="q"/>
            </a:pPr>
            <a:r>
              <a:rPr lang="fr-CA" dirty="0">
                <a:cs typeface="Calibri"/>
              </a:rPr>
              <a:t>Définitions des types de monarchies présentes sur la carte :</a:t>
            </a:r>
            <a:endParaRPr lang="fr-CA" b="1" dirty="0">
              <a:cs typeface="Calibri"/>
            </a:endParaRPr>
          </a:p>
          <a:p>
            <a:pPr marL="628650" lvl="1" indent="-171450">
              <a:buFont typeface="Courier New"/>
              <a:buChar char="o"/>
            </a:pPr>
            <a:r>
              <a:rPr lang="fr-CA" b="1" dirty="0">
                <a:cs typeface="Calibri"/>
              </a:rPr>
              <a:t>Monarchie absolue</a:t>
            </a:r>
            <a:r>
              <a:rPr lang="fr-CA" dirty="0">
                <a:cs typeface="Calibri"/>
              </a:rPr>
              <a:t> : Monarchie dans laquelle le roi ou la reine détient des pouvoirs réels et illimités.</a:t>
            </a:r>
          </a:p>
          <a:p>
            <a:pPr marL="628650" lvl="1" indent="-171450">
              <a:buFont typeface="Courier New"/>
              <a:buChar char="o"/>
            </a:pPr>
            <a:r>
              <a:rPr lang="fr-CA" b="1" dirty="0">
                <a:cs typeface="Calibri"/>
              </a:rPr>
              <a:t>Monarchie constitutionnelle </a:t>
            </a:r>
            <a:r>
              <a:rPr lang="fr-CA" dirty="0">
                <a:cs typeface="Calibri"/>
              </a:rPr>
              <a:t>: Monarchie dans laquelle le roi ou la reine détient des pouvoirs symboliques définis par une constitution. </a:t>
            </a:r>
          </a:p>
          <a:p>
            <a:pPr marL="628650" lvl="1" indent="-171450">
              <a:buFont typeface="Courier New"/>
              <a:buChar char="o"/>
            </a:pPr>
            <a:r>
              <a:rPr lang="fr-CA" b="1" dirty="0">
                <a:cs typeface="Calibri"/>
              </a:rPr>
              <a:t>Monarchie parlementaire </a:t>
            </a:r>
            <a:r>
              <a:rPr lang="fr-CA" dirty="0">
                <a:cs typeface="Calibri"/>
              </a:rPr>
              <a:t>: La monarchie parlementaire est une forme de monarchie constitutionnelle. La différence la plus importante est que dans une monarchie parlementaire, c'est techniquement le roi ou la reine (ou son représentant, le Gouverneur Général dans le cas du Canada) qui nomme le premier ministre comme chef du gouvernement. </a:t>
            </a:r>
          </a:p>
          <a:p>
            <a:pPr marL="628650" lvl="1" indent="-171450">
              <a:buFont typeface="Courier New"/>
              <a:buChar char="o"/>
            </a:pPr>
            <a:r>
              <a:rPr lang="fr-CA" b="1" dirty="0">
                <a:cs typeface="Calibri"/>
              </a:rPr>
              <a:t>Monarchies traditionnelles </a:t>
            </a:r>
            <a:r>
              <a:rPr lang="fr-CA" dirty="0">
                <a:cs typeface="Calibri"/>
              </a:rPr>
              <a:t>: Ces monarchies sont présentes sur certaines parties de certains pays. Elles ont souvent une importance culturelle ou historique pour un certain peuple ou une certaine religion minoritaire d'un pays. La plupart du temps, ces monarchies sont symboliques, mais occupent une place importante dans la spiritualité d'un groupe. </a:t>
            </a:r>
          </a:p>
          <a:p>
            <a:endParaRPr lang="fr-CA" b="1" dirty="0">
              <a:cs typeface="Calibri"/>
            </a:endParaRPr>
          </a:p>
          <a:p>
            <a:r>
              <a:rPr lang="fr-CA" b="1" dirty="0">
                <a:cs typeface="Calibri"/>
              </a:rPr>
              <a:t>SOURCES :</a:t>
            </a:r>
          </a:p>
          <a:p>
            <a:r>
              <a:rPr lang="fr-CA" dirty="0">
                <a:cs typeface="Calibri"/>
              </a:rPr>
              <a:t>REID, H. (2010). </a:t>
            </a:r>
            <a:r>
              <a:rPr lang="fr-CA" i="1" dirty="0">
                <a:cs typeface="Calibri"/>
              </a:rPr>
              <a:t>Monarchie absolue</a:t>
            </a:r>
            <a:r>
              <a:rPr lang="fr-CA" dirty="0">
                <a:cs typeface="Calibri"/>
              </a:rPr>
              <a:t>, dans </a:t>
            </a:r>
            <a:r>
              <a:rPr lang="fr-CA" i="1" dirty="0">
                <a:cs typeface="Calibri"/>
              </a:rPr>
              <a:t>Dictionnaire de droit québécois et canadien.</a:t>
            </a:r>
          </a:p>
          <a:p>
            <a:r>
              <a:rPr lang="fr-CA" dirty="0"/>
              <a:t>REID, H. (2010). </a:t>
            </a:r>
            <a:r>
              <a:rPr lang="fr-CA" i="1" dirty="0"/>
              <a:t>Monarchie constitutionnelle</a:t>
            </a:r>
            <a:r>
              <a:rPr lang="fr-CA" dirty="0"/>
              <a:t>, dans </a:t>
            </a:r>
            <a:r>
              <a:rPr lang="fr-CA" i="1" dirty="0"/>
              <a:t>Dictionnaire de droit québécois et canadien.</a:t>
            </a:r>
            <a:endParaRPr lang="fr-CA" dirty="0"/>
          </a:p>
          <a:p>
            <a:r>
              <a:rPr lang="fr-CA" dirty="0">
                <a:cs typeface="Calibri"/>
              </a:rPr>
              <a:t>Parlement du Canada</a:t>
            </a:r>
            <a:r>
              <a:rPr lang="fr-CA" i="1" dirty="0">
                <a:cs typeface="Calibri"/>
              </a:rPr>
              <a:t>, Rôle du monarque. </a:t>
            </a:r>
            <a:r>
              <a:rPr lang="fr-CA" dirty="0">
                <a:hlinkClick r:id="rId3"/>
              </a:rPr>
              <a:t>https://lop.parl.ca/about/parliament/education/ourcountryourparliament/html_booklet/role-monarch-f.html</a:t>
            </a:r>
            <a:r>
              <a:rPr lang="fr-CA" dirty="0"/>
              <a:t> [consulté le 21 août 2020]</a:t>
            </a:r>
            <a:endParaRPr lang="fr-CA" dirty="0">
              <a:cs typeface="Calibri"/>
            </a:endParaRPr>
          </a:p>
          <a:p>
            <a:endParaRPr lang="fr-CA" b="1" dirty="0">
              <a:cs typeface="Calibri"/>
            </a:endParaRPr>
          </a:p>
          <a:p>
            <a:r>
              <a:rPr lang="fr-CA" b="1" dirty="0">
                <a:cs typeface="Calibri"/>
              </a:rPr>
              <a:t>IMAGE: </a:t>
            </a:r>
          </a:p>
          <a:p>
            <a:r>
              <a:rPr lang="en-US" dirty="0"/>
              <a:t>Cate du monde : </a:t>
            </a:r>
            <a:r>
              <a:rPr lang="en-US" dirty="0" err="1">
                <a:hlinkClick r:id="rId4"/>
              </a:rPr>
              <a:t>WikiCommons</a:t>
            </a:r>
            <a:r>
              <a:rPr lang="en-US" dirty="0"/>
              <a:t> By Eddo - Own </a:t>
            </a:r>
            <a:r>
              <a:rPr lang="en-US" dirty="0" err="1"/>
              <a:t>workFile:World</a:t>
            </a:r>
            <a:r>
              <a:rPr lang="en-US" dirty="0"/>
              <a:t> Monarchies.png, CC BY-SA 3.0</a:t>
            </a:r>
          </a:p>
          <a:p>
            <a:endParaRPr lang="en-US"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6</a:t>
            </a:fld>
            <a:endParaRPr lang="fr-CA"/>
          </a:p>
        </p:txBody>
      </p:sp>
    </p:spTree>
    <p:extLst>
      <p:ext uri="{BB962C8B-B14F-4D97-AF65-F5344CB8AC3E}">
        <p14:creationId xmlns:p14="http://schemas.microsoft.com/office/powerpoint/2010/main" val="33802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p>
          <a:p>
            <a:endParaRPr lang="fr-CA" b="1" dirty="0"/>
          </a:p>
          <a:p>
            <a:r>
              <a:rPr lang="fr-CA" b="1" dirty="0"/>
              <a:t>Le concept de république :</a:t>
            </a:r>
          </a:p>
          <a:p>
            <a:endParaRPr lang="fr-CA"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cs typeface="Calibri" panose="020F0502020204030204"/>
              </a:rPr>
              <a:t>Il peut être parfois difficile de définir le concept de république. Aujourd’hui, une république est un pays ayant à sa tête un président élu, la vaste majorité du temps de façon démocratique. </a:t>
            </a:r>
            <a:r>
              <a:rPr lang="fr-CA" dirty="0"/>
              <a:t>Il y a cependant quelques exceptions. Par exemple, en URSS le président était élu, mais par un groupe restreint de personnes faisant déjà partie de la classe dirigeante.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cs typeface="Calibri"/>
              </a:rPr>
              <a:t>Contrairement à la grande majorité des monarchies, le pouvoir n'y est pas héréditaire. La république est également un forme d'organisation politique dans laquelle les lois s'appliquent à tous, sans exception. </a:t>
            </a:r>
            <a:r>
              <a:rPr lang="fr-CA" dirty="0"/>
              <a:t> </a:t>
            </a:r>
            <a:endParaRPr lang="fr-CA" dirty="0">
              <a:cs typeface="Calibri" panose="020F0502020204030204"/>
            </a:endParaRPr>
          </a:p>
          <a:p>
            <a:pPr marL="171450" indent="-171450">
              <a:buFont typeface="Wingdings,Sans-Serif"/>
              <a:buChar char="q"/>
            </a:pPr>
            <a:r>
              <a:rPr lang="fr-CA" dirty="0"/>
              <a:t>Il peut être compliqué de distinguer certains régimes politiques. Par exemple, le Canada, qui est officiellement une monarchie, est plus démocratique que beaucoup de pays désignés comme des républiques. La distinction devient donc plutôt juridique : les procureurs de l'État représentent le roi (procureurs de la Couronne), et les chefs d'État élus par le peuple sont sanctionnés par le monarque.</a:t>
            </a:r>
            <a:endParaRPr lang="fr-CA" dirty="0">
              <a:cs typeface="Calibri" panose="020F0502020204030204"/>
            </a:endParaRPr>
          </a:p>
          <a:p>
            <a:pPr marL="171450" indent="-171450">
              <a:buFont typeface="Wingdings"/>
              <a:buChar char="q"/>
            </a:pPr>
            <a:r>
              <a:rPr lang="fr-CA" dirty="0" err="1">
                <a:cs typeface="Calibri" panose="020F0502020204030204"/>
              </a:rPr>
              <a:t>Éthimologie</a:t>
            </a:r>
            <a:r>
              <a:rPr lang="fr-CA" dirty="0">
                <a:cs typeface="Calibri" panose="020F0502020204030204"/>
              </a:rPr>
              <a:t> : le terme république est la suivante : </a:t>
            </a:r>
            <a:r>
              <a:rPr lang="fr-CA" dirty="0"/>
              <a:t>provient du latin </a:t>
            </a:r>
            <a:r>
              <a:rPr lang="fr-CA" i="1" dirty="0" err="1"/>
              <a:t>res</a:t>
            </a:r>
            <a:r>
              <a:rPr lang="fr-CA" i="1" dirty="0"/>
              <a:t> publica,</a:t>
            </a:r>
            <a:r>
              <a:rPr lang="fr-CA" dirty="0"/>
              <a:t> qui signifie « chose publique ».</a:t>
            </a:r>
          </a:p>
          <a:p>
            <a:pPr marL="0" indent="0">
              <a:buFont typeface="Wingdings" panose="05000000000000000000" pitchFamily="2" charset="2"/>
              <a:buNone/>
            </a:pPr>
            <a:endParaRPr lang="fr-CA" b="0" dirty="0"/>
          </a:p>
          <a:p>
            <a:endParaRPr lang="fr-CA" b="1" dirty="0"/>
          </a:p>
          <a:p>
            <a:r>
              <a:rPr lang="fr-CA" b="1" dirty="0"/>
              <a:t>La république romaine :</a:t>
            </a:r>
          </a:p>
          <a:p>
            <a:pPr marL="0" indent="0">
              <a:buFont typeface="Wingdings"/>
              <a:buNone/>
            </a:pPr>
            <a:r>
              <a:rPr lang="fr-CA" dirty="0"/>
              <a:t> </a:t>
            </a:r>
          </a:p>
          <a:p>
            <a:pPr marL="171450" indent="-171450">
              <a:buFont typeface="Wingdings"/>
              <a:buChar char="q"/>
            </a:pPr>
            <a:r>
              <a:rPr lang="fr-CA" dirty="0">
                <a:cs typeface="Calibri"/>
              </a:rPr>
              <a:t>Il est à noter que </a:t>
            </a:r>
            <a:r>
              <a:rPr lang="fr-CA" b="1" dirty="0">
                <a:cs typeface="Calibri"/>
              </a:rPr>
              <a:t>la république romaine n’est pas une « vraie » démocratie</a:t>
            </a:r>
            <a:r>
              <a:rPr lang="fr-CA" dirty="0">
                <a:cs typeface="Calibri"/>
              </a:rPr>
              <a:t>, dans le sens où nous l’entendons aujourd’hui. Seule une petite partie des habitants ont un réel pouvoir politique : </a:t>
            </a:r>
            <a:r>
              <a:rPr lang="fr-CA" b="1" dirty="0">
                <a:cs typeface="Calibri"/>
              </a:rPr>
              <a:t>les hommes patriciens</a:t>
            </a:r>
            <a:r>
              <a:rPr lang="fr-CA" dirty="0">
                <a:cs typeface="Calibri"/>
              </a:rPr>
              <a:t>. </a:t>
            </a:r>
          </a:p>
          <a:p>
            <a:pPr marL="628650" lvl="1" indent="-171450">
              <a:buFont typeface="Wingdings" panose="05000000000000000000" pitchFamily="2" charset="2"/>
              <a:buChar char="§"/>
            </a:pPr>
            <a:r>
              <a:rPr lang="fr-CA" dirty="0">
                <a:cs typeface="Calibri"/>
              </a:rPr>
              <a:t>Les patriciens sont en quelque sorte l’aristocratie romaine, puisque faire partie de ce groupe social n’est qu’une question de famille. Si un parent est patricien, leurs enfants le sont aussi. </a:t>
            </a:r>
          </a:p>
          <a:p>
            <a:pPr marL="171450" indent="-171450">
              <a:buFont typeface="Wingdings"/>
              <a:buChar char="q"/>
            </a:pPr>
            <a:endParaRPr lang="fr-CA" dirty="0">
              <a:cs typeface="Calibri"/>
            </a:endParaRPr>
          </a:p>
          <a:p>
            <a:r>
              <a:rPr lang="fr-CA" b="1" dirty="0">
                <a:cs typeface="Calibri" panose="020F0502020204030204"/>
              </a:rPr>
              <a:t>Sources :</a:t>
            </a:r>
          </a:p>
          <a:p>
            <a:pPr marL="171450" indent="-171450">
              <a:buFont typeface="Arial"/>
              <a:buChar char="•"/>
            </a:pPr>
            <a:r>
              <a:rPr lang="fr-CA" dirty="0">
                <a:cs typeface="Calibri" panose="020F0502020204030204"/>
              </a:rPr>
              <a:t>Le petit Larousse, 2011, </a:t>
            </a:r>
            <a:r>
              <a:rPr lang="fr-CA" i="1" dirty="0">
                <a:cs typeface="Calibri" panose="020F0502020204030204"/>
              </a:rPr>
              <a:t>République. </a:t>
            </a:r>
            <a:endParaRPr lang="fr-CA" b="1" dirty="0">
              <a:cs typeface="Calibri" panose="020F0502020204030204"/>
            </a:endParaRPr>
          </a:p>
          <a:p>
            <a:pPr marL="171450" indent="-171450">
              <a:buFont typeface="Arial"/>
              <a:buChar char="•"/>
            </a:pPr>
            <a:r>
              <a:rPr lang="fr-CA" dirty="0"/>
              <a:t>Perspectives monde, Université de Sherbrooke : </a:t>
            </a:r>
            <a:r>
              <a:rPr lang="fr-CA" i="1" dirty="0"/>
              <a:t>Nature de l'État, La république. </a:t>
            </a:r>
            <a:r>
              <a:rPr lang="fr-CA" dirty="0">
                <a:hlinkClick r:id="rId3"/>
              </a:rPr>
              <a:t>https://perspective.usherbrooke.ca/bilan/servlet/BMDictionnaire?iddictionnaire=1536</a:t>
            </a:r>
            <a:r>
              <a:rPr lang="fr-CA" b="1" dirty="0"/>
              <a:t> </a:t>
            </a:r>
            <a:r>
              <a:rPr lang="fr-CA" dirty="0"/>
              <a:t>[consulté le 21 août 2020]</a:t>
            </a:r>
            <a:endParaRPr lang="fr-CA" dirty="0">
              <a:cs typeface="Calibri"/>
            </a:endParaRPr>
          </a:p>
          <a:p>
            <a:endParaRPr lang="fr-CA" i="1" dirty="0">
              <a:cs typeface="Calibri" panose="020F0502020204030204"/>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7</a:t>
            </a:fld>
            <a:endParaRPr lang="fr-CA"/>
          </a:p>
        </p:txBody>
      </p:sp>
    </p:spTree>
    <p:extLst>
      <p:ext uri="{BB962C8B-B14F-4D97-AF65-F5344CB8AC3E}">
        <p14:creationId xmlns:p14="http://schemas.microsoft.com/office/powerpoint/2010/main" val="409613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endParaRPr lang="fr-CA" dirty="0"/>
          </a:p>
          <a:p>
            <a:endParaRPr lang="fr-CA" b="1" dirty="0">
              <a:cs typeface="Calibri"/>
            </a:endParaRPr>
          </a:p>
          <a:p>
            <a:pPr marL="171450" indent="-171450">
              <a:buFont typeface="Wingdings"/>
              <a:buChar char="q"/>
            </a:pPr>
            <a:r>
              <a:rPr lang="fr-CA" dirty="0">
                <a:cs typeface="Calibri"/>
              </a:rPr>
              <a:t>Une république est un pays dirigé par un président élu, généralement démocratiquement. Il y a cependant quelques exceptions, par exemple, en URSS le président était élu, mais par un groupe restreint de personnes faisant déjà partie de la classe dirigeante. </a:t>
            </a:r>
            <a:endParaRPr lang="fr-CA" b="1" dirty="0">
              <a:cs typeface="Calibri"/>
            </a:endParaRPr>
          </a:p>
          <a:p>
            <a:pPr marL="171450" indent="-171450">
              <a:buFont typeface="Wingdings"/>
              <a:buChar char="q"/>
            </a:pPr>
            <a:r>
              <a:rPr lang="fr-CA" dirty="0">
                <a:cs typeface="Calibri"/>
              </a:rPr>
              <a:t>Il peut donc être compliqué de distinguer certains régimes politiques. Par exemple, le Canada, qui est officiellement une monarchie, est plus démocratique que beaucoup de pays désignés comme des républiques. La distinction devient donc plutôt juridique, les procureurs de l'État représentent le roi (procureurs de la Couronne), et les chefs d'État élus par le peuple sont sanctionnés par le monarque.</a:t>
            </a:r>
            <a:endParaRPr lang="fr-CA" b="1" dirty="0">
              <a:cs typeface="Calibri"/>
            </a:endParaRPr>
          </a:p>
          <a:p>
            <a:endParaRPr lang="fr-CA" b="1" dirty="0">
              <a:cs typeface="Calibri"/>
            </a:endParaRPr>
          </a:p>
          <a:p>
            <a:endParaRPr lang="fr-CA" b="1" dirty="0">
              <a:cs typeface="Calibri"/>
            </a:endParaRPr>
          </a:p>
          <a:p>
            <a:r>
              <a:rPr lang="fr-CA" b="1" dirty="0">
                <a:cs typeface="Calibri"/>
              </a:rPr>
              <a:t>Sources :</a:t>
            </a:r>
          </a:p>
          <a:p>
            <a:pPr marL="171450" indent="-171450">
              <a:buFont typeface="Arial"/>
              <a:buChar char="•"/>
            </a:pPr>
            <a:r>
              <a:rPr lang="fr-CA" dirty="0">
                <a:cs typeface="Calibri"/>
              </a:rPr>
              <a:t>Les informations présentées proviennent de : </a:t>
            </a:r>
            <a:r>
              <a:rPr lang="fr-CA" dirty="0">
                <a:hlinkClick r:id="rId3"/>
              </a:rPr>
              <a:t>https://perspective.usherbrooke.ca/bilan/servlet/BMListeAttributsEtats?codeAttributs=pr10</a:t>
            </a:r>
            <a:r>
              <a:rPr lang="fr-CA" dirty="0"/>
              <a:t> [consulté le 21 août 2020]. Un choix d'exclure les régime dit ''en transition'' a été fait.</a:t>
            </a:r>
          </a:p>
          <a:p>
            <a:pPr marL="171450" indent="-171450">
              <a:buFont typeface="Arial"/>
              <a:buChar char="•"/>
            </a:pPr>
            <a:r>
              <a:rPr lang="fr-CA" dirty="0">
                <a:cs typeface="Calibri"/>
              </a:rPr>
              <a:t>Perspectives monde, Université de Sherbrooke : </a:t>
            </a:r>
            <a:r>
              <a:rPr lang="fr-CA" i="1" dirty="0">
                <a:cs typeface="Calibri"/>
              </a:rPr>
              <a:t>Nature de l'État, La république. </a:t>
            </a:r>
            <a:r>
              <a:rPr lang="fr-CA" dirty="0">
                <a:hlinkClick r:id="rId4"/>
              </a:rPr>
              <a:t>https://perspective.usherbrooke.ca/bilan/servlet/BMDictionnaire?iddictionnaire=1536</a:t>
            </a:r>
            <a:r>
              <a:rPr lang="fr-CA" b="1" dirty="0"/>
              <a:t> </a:t>
            </a:r>
            <a:r>
              <a:rPr lang="fr-CA" dirty="0"/>
              <a:t>[consulté le 21 août 2020]</a:t>
            </a:r>
            <a:endParaRPr lang="fr-CA" b="1"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8</a:t>
            </a:fld>
            <a:endParaRPr lang="fr-CA"/>
          </a:p>
        </p:txBody>
      </p:sp>
    </p:spTree>
    <p:extLst>
      <p:ext uri="{BB962C8B-B14F-4D97-AF65-F5344CB8AC3E}">
        <p14:creationId xmlns:p14="http://schemas.microsoft.com/office/powerpoint/2010/main" val="17506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9</a:t>
            </a:fld>
            <a:endParaRPr lang="fr-CA"/>
          </a:p>
        </p:txBody>
      </p:sp>
    </p:spTree>
    <p:extLst>
      <p:ext uri="{BB962C8B-B14F-4D97-AF65-F5344CB8AC3E}">
        <p14:creationId xmlns:p14="http://schemas.microsoft.com/office/powerpoint/2010/main" val="121180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À L'ENSEIGNANT</a:t>
            </a:r>
          </a:p>
          <a:p>
            <a:endParaRPr lang="fr-CA" b="1" dirty="0">
              <a:cs typeface="Calibri"/>
            </a:endParaRPr>
          </a:p>
          <a:p>
            <a:pPr marL="171450" indent="-171450">
              <a:buFont typeface="Wingdings"/>
              <a:buChar char="q"/>
            </a:pPr>
            <a:r>
              <a:rPr lang="fr-CA" dirty="0">
                <a:cs typeface="Calibri"/>
              </a:rPr>
              <a:t>Aujourd'hui, le seul pays ayant à sa tête un empereur est le </a:t>
            </a:r>
            <a:r>
              <a:rPr lang="fr-CA" b="1" dirty="0">
                <a:cs typeface="Calibri"/>
              </a:rPr>
              <a:t>Japon</a:t>
            </a:r>
            <a:r>
              <a:rPr lang="fr-CA" dirty="0">
                <a:cs typeface="Calibri"/>
              </a:rPr>
              <a:t>. Cependant, le pouvoir de l'empereur est aujourd'hui plutôt symbolique et le Japon n'a effectué aucune conquête militaire depuis la deuxième guerre mondiale. </a:t>
            </a:r>
          </a:p>
          <a:p>
            <a:pPr marL="0" indent="0">
              <a:buFont typeface="Wingdings"/>
              <a:buNone/>
            </a:pPr>
            <a:endParaRPr lang="fr-CA" dirty="0">
              <a:cs typeface="Calibri"/>
            </a:endParaRPr>
          </a:p>
          <a:p>
            <a:pPr marL="171450" indent="-171450">
              <a:buFont typeface="Wingdings"/>
              <a:buChar char="q"/>
            </a:pPr>
            <a:r>
              <a:rPr lang="fr-CA" dirty="0">
                <a:cs typeface="Calibri"/>
              </a:rPr>
              <a:t>Depuis la décolonisation, les pays qui comptent plusieurs groupes ethniques et culturels vont plutôt adopter l'appellation ''fédération''. La plupart d'entre eux sont des démocraties.</a:t>
            </a:r>
          </a:p>
          <a:p>
            <a:pPr marL="171450" indent="-171450">
              <a:buFont typeface="Wingdings"/>
              <a:buChar char="q"/>
            </a:pPr>
            <a:endParaRPr lang="fr-CA" dirty="0">
              <a:cs typeface="Calibri"/>
            </a:endParaRPr>
          </a:p>
          <a:p>
            <a:pPr marL="171450" indent="-171450">
              <a:buFont typeface="Wingdings"/>
              <a:buChar char="q"/>
            </a:pPr>
            <a:r>
              <a:rPr lang="fr-CA" dirty="0">
                <a:cs typeface="Calibri"/>
              </a:rPr>
              <a:t>Article intéressant sur la disparition du concept d'empire dans les sociétés contemporaines : </a:t>
            </a:r>
            <a:r>
              <a:rPr lang="fr-CA" dirty="0">
                <a:hlinkClick r:id="rId3"/>
              </a:rPr>
              <a:t>http://juspoliticum.com/article/La-disparition-du-concept-d-Empire-986.html</a:t>
            </a:r>
            <a:r>
              <a:rPr lang="fr-CA" dirty="0"/>
              <a:t> </a:t>
            </a:r>
            <a:endParaRPr lang="fr-CA" dirty="0">
              <a:cs typeface="Calibri"/>
            </a:endParaRPr>
          </a:p>
          <a:p>
            <a:pPr marL="171450" indent="-171450">
              <a:buFont typeface="Wingdings"/>
              <a:buChar char="q"/>
            </a:pPr>
            <a:endParaRPr lang="fr-CA" dirty="0">
              <a:cs typeface="Calibri"/>
            </a:endParaRPr>
          </a:p>
          <a:p>
            <a:pPr marL="171450" indent="-171450">
              <a:buFont typeface="Wingdings"/>
              <a:buChar char="q"/>
            </a:pPr>
            <a:r>
              <a:rPr lang="fr-CA" dirty="0">
                <a:cs typeface="Calibri"/>
              </a:rPr>
              <a:t>Concernant les condamnations au niveau international suite à des conquêtes territoriale, l'exemple le plus frappant est sans doute l'expulsion de la Russie du G8 (maintenant G7) en 2014. Cette expulsion a été votée par les 7 autres membres du groupe suite à l'annexion d'une province de l'Ukraine (la Crimée) par la Russie. </a:t>
            </a:r>
          </a:p>
          <a:p>
            <a:endParaRPr lang="fr-CA" dirty="0">
              <a:cs typeface="Calibri"/>
            </a:endParaRPr>
          </a:p>
          <a:p>
            <a:endParaRPr lang="fr-CA" dirty="0">
              <a:cs typeface="Calibri"/>
            </a:endParaRPr>
          </a:p>
          <a:p>
            <a:endParaRPr lang="fr-CA" dirty="0">
              <a:cs typeface="Calibri"/>
            </a:endParaRPr>
          </a:p>
          <a:p>
            <a:r>
              <a:rPr lang="fr-CA" b="1" dirty="0">
                <a:cs typeface="Calibri"/>
              </a:rPr>
              <a:t>SOURCES</a:t>
            </a:r>
            <a:r>
              <a:rPr lang="fr-CA" dirty="0">
                <a:cs typeface="Calibri"/>
              </a:rPr>
              <a:t> :</a:t>
            </a:r>
          </a:p>
          <a:p>
            <a:r>
              <a:rPr lang="fr-CA" dirty="0">
                <a:cs typeface="Calibri"/>
              </a:rPr>
              <a:t>Expulsion de la Russie du G8 : </a:t>
            </a:r>
            <a:r>
              <a:rPr lang="fr-CA" dirty="0">
                <a:hlinkClick r:id="rId4"/>
              </a:rPr>
              <a:t>https://www.lefigaro.fr/international/2014/03/24/01003-20140324ARTFIG00370-g7-la-russie-exclue-du-club-des-puissants-apres-l-annexion-de-la-crimee.php</a:t>
            </a:r>
            <a:endParaRPr lang="fr-CA" dirty="0">
              <a:cs typeface="Calibri"/>
            </a:endParaRPr>
          </a:p>
          <a:p>
            <a:endParaRPr lang="fr-CA"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10</a:t>
            </a:fld>
            <a:endParaRPr lang="fr-CA"/>
          </a:p>
        </p:txBody>
      </p:sp>
    </p:spTree>
    <p:extLst>
      <p:ext uri="{BB962C8B-B14F-4D97-AF65-F5344CB8AC3E}">
        <p14:creationId xmlns:p14="http://schemas.microsoft.com/office/powerpoint/2010/main" val="2340071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11</a:t>
            </a:fld>
            <a:endParaRPr lang="fr-CA"/>
          </a:p>
        </p:txBody>
      </p:sp>
    </p:spTree>
    <p:extLst>
      <p:ext uri="{BB962C8B-B14F-4D97-AF65-F5344CB8AC3E}">
        <p14:creationId xmlns:p14="http://schemas.microsoft.com/office/powerpoint/2010/main" val="3100409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dirty="0"/>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dirty="0"/>
              <a:t>Cliquez pour insérer le sous-titre ou la date</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dirty="0">
                <a:solidFill>
                  <a:srgbClr val="000000"/>
                </a:solidFill>
                <a:effectLst/>
                <a:latin typeface="Calibri" panose="020F0502020204030204" pitchFamily="34" charset="0"/>
              </a:rPr>
              <a:t>Diapo avec logo et site web : Logo + </a:t>
            </a:r>
            <a:r>
              <a:rPr lang="fr-CA" sz="1800" b="0" i="0" u="sng" strike="noStrike" dirty="0">
                <a:solidFill>
                  <a:srgbClr val="0563C1"/>
                </a:solidFill>
                <a:effectLst/>
                <a:latin typeface="Calibri" panose="020F0502020204030204" pitchFamily="34" charset="0"/>
                <a:hlinkClick r:id="rId9"/>
              </a:rPr>
              <a:t>educationjuridique.ca</a:t>
            </a:r>
            <a:endParaRPr lang="fr-CA" dirty="0"/>
          </a:p>
          <a:p>
            <a:pPr algn="ctr"/>
            <a:r>
              <a:rPr lang="fr-CA" dirty="0"/>
              <a:t>https://</a:t>
            </a:r>
            <a:r>
              <a:rPr lang="fr-CA" dirty="0" err="1"/>
              <a:t>www.educationjuridique.ca</a:t>
            </a:r>
            <a:r>
              <a:rPr lang="fr-CA" dirty="0"/>
              <a:t>/</a:t>
            </a:r>
            <a:r>
              <a:rPr lang="fr-CA" dirty="0" err="1"/>
              <a:t>fr</a:t>
            </a:r>
            <a:r>
              <a:rPr lang="fr-CA" dirty="0"/>
              <a:t>/</a:t>
            </a:r>
            <a:br>
              <a:rPr lang="fr-CA" dirty="0"/>
            </a:br>
            <a:endParaRPr lang="fr-CA" dirty="0"/>
          </a:p>
          <a:p>
            <a:pPr algn="ctr"/>
            <a:r>
              <a:rPr lang="fr-CA" b="1" dirty="0">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dirty="0"/>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dirty="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82650" y="2727888"/>
            <a:ext cx="5212080" cy="2377440"/>
          </a:xfrm>
        </p:spPr>
        <p:txBody>
          <a:bodyPr/>
          <a:lstStyle/>
          <a:p>
            <a:r>
              <a:rPr lang="de-DE" sz="7200" dirty="0">
                <a:latin typeface="Calibri Light"/>
              </a:rPr>
              <a:t>Rome</a:t>
            </a:r>
            <a:r>
              <a:rPr lang="fr-FR" sz="6600" dirty="0">
                <a:latin typeface="Calibri Light"/>
                <a:cs typeface="Calibri Light"/>
              </a:rPr>
              <a:t>​</a:t>
            </a:r>
            <a:br>
              <a:rPr lang="fr-FR" sz="2400" dirty="0">
                <a:latin typeface="Calibri Light"/>
                <a:cs typeface="Calibri Light"/>
              </a:rPr>
            </a:br>
            <a:endParaRPr lang="fr-FR" sz="7200" dirty="0"/>
          </a:p>
        </p:txBody>
      </p:sp>
      <p:sp>
        <p:nvSpPr>
          <p:cNvPr id="3" name="Sous-titre 2">
            <a:extLst>
              <a:ext uri="{FF2B5EF4-FFF2-40B4-BE49-F238E27FC236}">
                <a16:creationId xmlns:a16="http://schemas.microsoft.com/office/drawing/2014/main" id="{D5092838-4393-0744-83F8-A0F8497A27E1}"/>
              </a:ext>
            </a:extLst>
          </p:cNvPr>
          <p:cNvSpPr>
            <a:spLocks noGrp="1"/>
          </p:cNvSpPr>
          <p:nvPr>
            <p:ph type="subTitle" idx="1"/>
          </p:nvPr>
        </p:nvSpPr>
        <p:spPr>
          <a:xfrm>
            <a:off x="882650" y="4510968"/>
            <a:ext cx="5212080" cy="1188720"/>
          </a:xfrm>
        </p:spPr>
        <p:txBody>
          <a:bodyPr/>
          <a:lstStyle/>
          <a:p>
            <a:r>
              <a:rPr lang="fr-FR" sz="2800" dirty="0">
                <a:latin typeface="Calibri Light"/>
                <a:cs typeface="Calibri Light"/>
              </a:rPr>
              <a:t>​Ses organisations politiques </a:t>
            </a:r>
            <a:br>
              <a:rPr lang="fr-FR" sz="2800" dirty="0">
                <a:latin typeface="Calibri Light"/>
                <a:cs typeface="Calibri Light"/>
              </a:rPr>
            </a:br>
            <a:r>
              <a:rPr lang="fr-FR" sz="2800" dirty="0">
                <a:latin typeface="Calibri Light"/>
                <a:cs typeface="Calibri Light"/>
              </a:rPr>
              <a:t>Ses codes de loi</a:t>
            </a:r>
            <a:endParaRPr lang="fr-CA" sz="2800" dirty="0"/>
          </a:p>
        </p:txBody>
      </p:sp>
      <p:pic>
        <p:nvPicPr>
          <p:cNvPr id="2" name="Image 3" descr="Une image contenant texte, graphiques vectoriels&#10;&#10;Description générée automatiquement">
            <a:extLst>
              <a:ext uri="{FF2B5EF4-FFF2-40B4-BE49-F238E27FC236}">
                <a16:creationId xmlns:a16="http://schemas.microsoft.com/office/drawing/2014/main" id="{2AFA9165-AED2-E05F-6628-86BE460E416E}"/>
              </a:ext>
            </a:extLst>
          </p:cNvPr>
          <p:cNvPicPr>
            <a:picLocks noChangeAspect="1"/>
          </p:cNvPicPr>
          <p:nvPr/>
        </p:nvPicPr>
        <p:blipFill>
          <a:blip r:embed="rId3"/>
          <a:stretch>
            <a:fillRect/>
          </a:stretch>
        </p:blipFill>
        <p:spPr>
          <a:xfrm>
            <a:off x="9385602" y="421575"/>
            <a:ext cx="2354748" cy="5881044"/>
          </a:xfrm>
          <a:prstGeom prst="rect">
            <a:avLst/>
          </a:prstGeom>
        </p:spPr>
      </p:pic>
      <p:pic>
        <p:nvPicPr>
          <p:cNvPr id="4" name="Image 4">
            <a:extLst>
              <a:ext uri="{FF2B5EF4-FFF2-40B4-BE49-F238E27FC236}">
                <a16:creationId xmlns:a16="http://schemas.microsoft.com/office/drawing/2014/main" id="{CBB23AB7-8A7E-9E80-3CCA-88D222637766}"/>
              </a:ext>
            </a:extLst>
          </p:cNvPr>
          <p:cNvPicPr>
            <a:picLocks noChangeAspect="1"/>
          </p:cNvPicPr>
          <p:nvPr/>
        </p:nvPicPr>
        <p:blipFill>
          <a:blip r:embed="rId4"/>
          <a:stretch>
            <a:fillRect/>
          </a:stretch>
        </p:blipFill>
        <p:spPr>
          <a:xfrm>
            <a:off x="5743699" y="761830"/>
            <a:ext cx="2743200" cy="1811327"/>
          </a:xfrm>
          <a:prstGeom prst="rect">
            <a:avLst/>
          </a:prstGeom>
        </p:spPr>
      </p:pic>
      <p:pic>
        <p:nvPicPr>
          <p:cNvPr id="5" name="Image 5">
            <a:extLst>
              <a:ext uri="{FF2B5EF4-FFF2-40B4-BE49-F238E27FC236}">
                <a16:creationId xmlns:a16="http://schemas.microsoft.com/office/drawing/2014/main" id="{884D4EB9-B1AC-D71B-AE7C-5EEC6D8C897B}"/>
              </a:ext>
            </a:extLst>
          </p:cNvPr>
          <p:cNvPicPr>
            <a:picLocks noChangeAspect="1"/>
          </p:cNvPicPr>
          <p:nvPr/>
        </p:nvPicPr>
        <p:blipFill>
          <a:blip r:embed="rId5"/>
          <a:stretch>
            <a:fillRect/>
          </a:stretch>
        </p:blipFill>
        <p:spPr>
          <a:xfrm>
            <a:off x="5961413" y="3506919"/>
            <a:ext cx="2743200" cy="1922345"/>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742CB8D-43DD-74B1-B23F-F9C63F50AC92}"/>
              </a:ext>
            </a:extLst>
          </p:cNvPr>
          <p:cNvSpPr>
            <a:spLocks noGrp="1"/>
          </p:cNvSpPr>
          <p:nvPr>
            <p:ph type="title"/>
          </p:nvPr>
        </p:nvSpPr>
        <p:spPr/>
        <p:txBody>
          <a:bodyPr/>
          <a:lstStyle/>
          <a:p>
            <a:r>
              <a:rPr lang="fr-FR" dirty="0">
                <a:solidFill>
                  <a:srgbClr val="F6891F"/>
                </a:solidFill>
                <a:cs typeface="Calibri Light"/>
              </a:rPr>
              <a:t>Les empires aujourd'hui</a:t>
            </a:r>
          </a:p>
        </p:txBody>
      </p:sp>
      <p:sp>
        <p:nvSpPr>
          <p:cNvPr id="4" name="Espace réservé du contenu 2">
            <a:extLst>
              <a:ext uri="{FF2B5EF4-FFF2-40B4-BE49-F238E27FC236}">
                <a16:creationId xmlns:a16="http://schemas.microsoft.com/office/drawing/2014/main" id="{194F53DB-9BB1-9939-6424-F10987398A82}"/>
              </a:ext>
            </a:extLst>
          </p:cNvPr>
          <p:cNvSpPr txBox="1">
            <a:spLocks/>
          </p:cNvSpPr>
          <p:nvPr/>
        </p:nvSpPr>
        <p:spPr>
          <a:xfrm>
            <a:off x="6096000" y="2733526"/>
            <a:ext cx="5781812" cy="220959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fr-FR" dirty="0">
                <a:ea typeface="+mn-lt"/>
                <a:cs typeface="+mn-lt"/>
              </a:rPr>
              <a:t>   Comme les conquêtes territoriales sont aujourd'hui rares, voire punies par les organisations internationales, les</a:t>
            </a:r>
            <a:r>
              <a:rPr lang="fr-FR" dirty="0">
                <a:cs typeface="Calibri" panose="020F0502020204030204"/>
              </a:rPr>
              <a:t> empires sont en voie de disparition...</a:t>
            </a:r>
          </a:p>
        </p:txBody>
      </p:sp>
      <p:pic>
        <p:nvPicPr>
          <p:cNvPr id="5" name="Image 2" descr="Une image contenant carte&#10;&#10;Description générée automatiquement">
            <a:extLst>
              <a:ext uri="{FF2B5EF4-FFF2-40B4-BE49-F238E27FC236}">
                <a16:creationId xmlns:a16="http://schemas.microsoft.com/office/drawing/2014/main" id="{D8F8E520-2918-1896-FF23-E4E4446D1AF5}"/>
              </a:ext>
            </a:extLst>
          </p:cNvPr>
          <p:cNvPicPr>
            <a:picLocks noChangeAspect="1"/>
          </p:cNvPicPr>
          <p:nvPr/>
        </p:nvPicPr>
        <p:blipFill>
          <a:blip r:embed="rId3"/>
          <a:stretch>
            <a:fillRect/>
          </a:stretch>
        </p:blipFill>
        <p:spPr>
          <a:xfrm>
            <a:off x="1041818" y="2008152"/>
            <a:ext cx="5054182" cy="3328877"/>
          </a:xfrm>
          <a:prstGeom prst="rect">
            <a:avLst/>
          </a:prstGeom>
        </p:spPr>
      </p:pic>
    </p:spTree>
    <p:extLst>
      <p:ext uri="{BB962C8B-B14F-4D97-AF65-F5344CB8AC3E}">
        <p14:creationId xmlns:p14="http://schemas.microsoft.com/office/powerpoint/2010/main" val="110663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93B1723-6418-5F45-EDD3-F2730CA44504}"/>
              </a:ext>
            </a:extLst>
          </p:cNvPr>
          <p:cNvSpPr>
            <a:spLocks noGrp="1"/>
          </p:cNvSpPr>
          <p:nvPr>
            <p:ph type="body" idx="1"/>
          </p:nvPr>
        </p:nvSpPr>
        <p:spPr>
          <a:xfrm>
            <a:off x="403412" y="1143000"/>
            <a:ext cx="6125403" cy="4572000"/>
          </a:xfrm>
        </p:spPr>
        <p:txBody>
          <a:bodyPr/>
          <a:lstStyle/>
          <a:p>
            <a:r>
              <a:rPr lang="fr-CA" dirty="0"/>
              <a:t>Les codes de lois romains</a:t>
            </a:r>
          </a:p>
          <a:p>
            <a:endParaRPr lang="fr-CA" dirty="0"/>
          </a:p>
          <a:p>
            <a:pPr marL="457200" indent="-457200">
              <a:buFont typeface="Arial" panose="020B0604020202020204" pitchFamily="34" charset="0"/>
              <a:buChar char="•"/>
            </a:pPr>
            <a:r>
              <a:rPr lang="fr-FR" sz="2800" dirty="0">
                <a:cs typeface="Arial"/>
              </a:rPr>
              <a:t>La loi des douze tables </a:t>
            </a:r>
            <a:r>
              <a:rPr lang="fr-FR" sz="2000" dirty="0">
                <a:cs typeface="Arial"/>
              </a:rPr>
              <a:t>(vers –450) </a:t>
            </a:r>
            <a:endParaRPr lang="en-US" sz="2800" dirty="0">
              <a:cs typeface="Arial"/>
            </a:endParaRPr>
          </a:p>
          <a:p>
            <a:pPr marL="457200" indent="-457200">
              <a:buFont typeface="Arial" panose="020B0604020202020204" pitchFamily="34" charset="0"/>
              <a:buChar char="•"/>
            </a:pPr>
            <a:r>
              <a:rPr lang="fr-FR" sz="2800" dirty="0">
                <a:cs typeface="Arial"/>
              </a:rPr>
              <a:t>Code justinien </a:t>
            </a:r>
            <a:r>
              <a:rPr lang="fr-FR" sz="2000" dirty="0">
                <a:cs typeface="Arial"/>
              </a:rPr>
              <a:t>(529)</a:t>
            </a:r>
            <a:endParaRPr lang="fr-FR" sz="2800" dirty="0">
              <a:cs typeface="Arial"/>
            </a:endParaRPr>
          </a:p>
        </p:txBody>
      </p:sp>
      <p:pic>
        <p:nvPicPr>
          <p:cNvPr id="6" name="Espace réservé pour une image  5" descr="Livres avec un remplissage uni">
            <a:extLst>
              <a:ext uri="{FF2B5EF4-FFF2-40B4-BE49-F238E27FC236}">
                <a16:creationId xmlns:a16="http://schemas.microsoft.com/office/drawing/2014/main" id="{EC04EAEA-45B9-8695-5B27-57B45C0BE9DB}"/>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157570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6432B34-9EC4-1CDE-F576-6AE4AF0B23A2}"/>
              </a:ext>
            </a:extLst>
          </p:cNvPr>
          <p:cNvSpPr>
            <a:spLocks noGrp="1"/>
          </p:cNvSpPr>
          <p:nvPr>
            <p:ph type="body" sz="quarter" idx="14"/>
          </p:nvPr>
        </p:nvSpPr>
        <p:spPr/>
        <p:txBody>
          <a:bodyPr/>
          <a:lstStyle/>
          <a:p>
            <a:pPr marL="457200" indent="-457200">
              <a:buFont typeface="Arial" panose="020B0604020202020204" pitchFamily="34" charset="0"/>
              <a:buChar char="•"/>
            </a:pPr>
            <a:r>
              <a:rPr lang="fr-FR" dirty="0">
                <a:cs typeface="Calibri"/>
              </a:rPr>
              <a:t>Hammourabi</a:t>
            </a:r>
          </a:p>
          <a:p>
            <a:pPr marL="457200" indent="-457200">
              <a:buFont typeface="Arial" panose="020B0604020202020204" pitchFamily="34" charset="0"/>
              <a:buChar char="•"/>
            </a:pPr>
            <a:r>
              <a:rPr lang="fr-FR" dirty="0">
                <a:cs typeface="Calibri"/>
              </a:rPr>
              <a:t>Principes de base : la diminution des comportements non-désirable, la vengeance</a:t>
            </a:r>
          </a:p>
          <a:p>
            <a:endParaRPr lang="fr-FR" dirty="0"/>
          </a:p>
          <a:p>
            <a:pPr marL="0" indent="0">
              <a:buFont typeface="Arial" panose="020B0604020202020204" pitchFamily="34" charset="0"/>
              <a:buNone/>
            </a:pPr>
            <a:r>
              <a:rPr lang="fr-FR" dirty="0">
                <a:cs typeface="Calibri"/>
              </a:rPr>
              <a:t>Le droit évolue énormément lors de la romanisation. </a:t>
            </a:r>
          </a:p>
          <a:p>
            <a:pPr marL="0" indent="0">
              <a:buNone/>
            </a:pPr>
            <a:r>
              <a:rPr lang="fr-FR" dirty="0">
                <a:cs typeface="Calibri"/>
              </a:rPr>
              <a:t>Plusieurs des principes de bases du droit romains guident encore aujourd'hui notre système de justice.</a:t>
            </a:r>
          </a:p>
          <a:p>
            <a:endParaRPr lang="fr-CA" dirty="0"/>
          </a:p>
        </p:txBody>
      </p:sp>
      <p:sp>
        <p:nvSpPr>
          <p:cNvPr id="3" name="Titre 2">
            <a:extLst>
              <a:ext uri="{FF2B5EF4-FFF2-40B4-BE49-F238E27FC236}">
                <a16:creationId xmlns:a16="http://schemas.microsoft.com/office/drawing/2014/main" id="{79F2751F-B3EF-2D85-8A91-2B0BE7F64596}"/>
              </a:ext>
            </a:extLst>
          </p:cNvPr>
          <p:cNvSpPr>
            <a:spLocks noGrp="1"/>
          </p:cNvSpPr>
          <p:nvPr>
            <p:ph type="title"/>
          </p:nvPr>
        </p:nvSpPr>
        <p:spPr>
          <a:xfrm>
            <a:off x="688848" y="640080"/>
            <a:ext cx="11045952" cy="914400"/>
          </a:xfrm>
        </p:spPr>
        <p:txBody>
          <a:bodyPr/>
          <a:lstStyle/>
          <a:p>
            <a:r>
              <a:rPr lang="fr-FR" sz="3600" b="0" dirty="0">
                <a:solidFill>
                  <a:srgbClr val="F6891F"/>
                </a:solidFill>
                <a:cs typeface="Calibri Light"/>
              </a:rPr>
              <a:t>Bien avant les romains...Les premiers codes de lois</a:t>
            </a:r>
            <a:br>
              <a:rPr lang="fr-FR" sz="4000" dirty="0">
                <a:solidFill>
                  <a:srgbClr val="F6891F"/>
                </a:solidFill>
                <a:cs typeface="Calibri"/>
              </a:rPr>
            </a:br>
            <a:endParaRPr lang="fr-CA" dirty="0"/>
          </a:p>
        </p:txBody>
      </p:sp>
    </p:spTree>
    <p:extLst>
      <p:ext uri="{BB962C8B-B14F-4D97-AF65-F5344CB8AC3E}">
        <p14:creationId xmlns:p14="http://schemas.microsoft.com/office/powerpoint/2010/main" val="245143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2A7E090-855E-438E-B7A5-09A8F01656F5}"/>
              </a:ext>
            </a:extLst>
          </p:cNvPr>
          <p:cNvSpPr>
            <a:spLocks noGrp="1"/>
          </p:cNvSpPr>
          <p:nvPr>
            <p:ph type="body" sz="quarter" idx="14"/>
          </p:nvPr>
        </p:nvSpPr>
        <p:spPr>
          <a:xfrm>
            <a:off x="777240" y="1752600"/>
            <a:ext cx="10424160" cy="4114800"/>
          </a:xfrm>
        </p:spPr>
        <p:txBody>
          <a:bodyPr/>
          <a:lstStyle/>
          <a:p>
            <a:pPr marL="285750" indent="-285750">
              <a:buFont typeface="Arial" panose="020B0604020202020204" pitchFamily="34" charset="0"/>
              <a:buChar char="•"/>
            </a:pPr>
            <a:r>
              <a:rPr lang="fr-FR" sz="2800" dirty="0"/>
              <a:t>Première </a:t>
            </a:r>
            <a:r>
              <a:rPr lang="fr-FR" sz="2800" i="1" dirty="0"/>
              <a:t>codification</a:t>
            </a:r>
            <a:r>
              <a:rPr lang="fr-FR" sz="2800" dirty="0"/>
              <a:t> des lois romaines</a:t>
            </a:r>
          </a:p>
          <a:p>
            <a:pPr marL="285750" indent="-285750">
              <a:buFont typeface="Arial" panose="020B0604020202020204" pitchFamily="34" charset="0"/>
              <a:buChar char="•"/>
            </a:pPr>
            <a:r>
              <a:rPr lang="fr-FR" sz="2800" dirty="0"/>
              <a:t>Rassemble toutes les lois existantes </a:t>
            </a:r>
          </a:p>
          <a:p>
            <a:pPr marL="285750" indent="-285750">
              <a:buFont typeface="Arial" panose="020B0604020202020204" pitchFamily="34" charset="0"/>
              <a:buChar char="•"/>
            </a:pPr>
            <a:r>
              <a:rPr lang="fr-FR" sz="2800" dirty="0"/>
              <a:t>Les rend officielles pour tous les </a:t>
            </a:r>
            <a:r>
              <a:rPr lang="fr-FR" sz="2800" b="1" dirty="0"/>
              <a:t>citoyens</a:t>
            </a:r>
            <a:r>
              <a:rPr lang="fr-FR" sz="2800" dirty="0"/>
              <a:t> romains.</a:t>
            </a:r>
          </a:p>
          <a:p>
            <a:endParaRPr lang="fr-CA" dirty="0"/>
          </a:p>
        </p:txBody>
      </p:sp>
      <p:sp>
        <p:nvSpPr>
          <p:cNvPr id="3" name="Titre 2">
            <a:extLst>
              <a:ext uri="{FF2B5EF4-FFF2-40B4-BE49-F238E27FC236}">
                <a16:creationId xmlns:a16="http://schemas.microsoft.com/office/drawing/2014/main" id="{1B83F729-06CE-004C-D1BB-35DC8A6F1339}"/>
              </a:ext>
            </a:extLst>
          </p:cNvPr>
          <p:cNvSpPr>
            <a:spLocks noGrp="1"/>
          </p:cNvSpPr>
          <p:nvPr>
            <p:ph type="title"/>
          </p:nvPr>
        </p:nvSpPr>
        <p:spPr/>
        <p:txBody>
          <a:bodyPr/>
          <a:lstStyle/>
          <a:p>
            <a:r>
              <a:rPr lang="fr-FR" b="0" dirty="0">
                <a:solidFill>
                  <a:srgbClr val="F6891F"/>
                </a:solidFill>
                <a:cs typeface="Calibri Light"/>
              </a:rPr>
              <a:t>Loi des douze tables (vers –450)</a:t>
            </a:r>
            <a:br>
              <a:rPr lang="fr-FR" b="0" dirty="0">
                <a:solidFill>
                  <a:srgbClr val="F6891F"/>
                </a:solidFill>
                <a:cs typeface="Calibri"/>
              </a:rPr>
            </a:br>
            <a:endParaRPr lang="fr-CA" b="0" dirty="0"/>
          </a:p>
        </p:txBody>
      </p:sp>
      <p:pic>
        <p:nvPicPr>
          <p:cNvPr id="4" name="Picture 2">
            <a:extLst>
              <a:ext uri="{FF2B5EF4-FFF2-40B4-BE49-F238E27FC236}">
                <a16:creationId xmlns:a16="http://schemas.microsoft.com/office/drawing/2014/main" id="{70E3ACF6-E48D-D8A8-BFDE-F22708D83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320" y="3429000"/>
            <a:ext cx="7620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6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assis, table, dessin&#10;&#10;Description générée automatiquement">
            <a:extLst>
              <a:ext uri="{FF2B5EF4-FFF2-40B4-BE49-F238E27FC236}">
                <a16:creationId xmlns:a16="http://schemas.microsoft.com/office/drawing/2014/main" id="{C9F26141-6119-B437-124B-34FBBC06A90D}"/>
              </a:ext>
            </a:extLst>
          </p:cNvPr>
          <p:cNvPicPr>
            <a:picLocks noChangeAspect="1"/>
          </p:cNvPicPr>
          <p:nvPr/>
        </p:nvPicPr>
        <p:blipFill>
          <a:blip r:embed="rId3"/>
          <a:stretch>
            <a:fillRect/>
          </a:stretch>
        </p:blipFill>
        <p:spPr>
          <a:xfrm>
            <a:off x="7621200" y="2337448"/>
            <a:ext cx="4217232" cy="2945103"/>
          </a:xfrm>
          <a:prstGeom prst="rect">
            <a:avLst/>
          </a:prstGeom>
        </p:spPr>
      </p:pic>
      <p:sp>
        <p:nvSpPr>
          <p:cNvPr id="2" name="Espace réservé du texte 1">
            <a:extLst>
              <a:ext uri="{FF2B5EF4-FFF2-40B4-BE49-F238E27FC236}">
                <a16:creationId xmlns:a16="http://schemas.microsoft.com/office/drawing/2014/main" id="{D2DDD53E-C494-C981-7CCD-D929C759D5BE}"/>
              </a:ext>
            </a:extLst>
          </p:cNvPr>
          <p:cNvSpPr>
            <a:spLocks noGrp="1"/>
          </p:cNvSpPr>
          <p:nvPr>
            <p:ph type="body" sz="quarter" idx="14"/>
          </p:nvPr>
        </p:nvSpPr>
        <p:spPr>
          <a:xfrm>
            <a:off x="353568" y="1752600"/>
            <a:ext cx="10424160" cy="4114800"/>
          </a:xfrm>
        </p:spPr>
        <p:txBody>
          <a:bodyPr/>
          <a:lstStyle/>
          <a:p>
            <a:r>
              <a:rPr lang="fr-FR" sz="2800" dirty="0">
                <a:cs typeface="Segoe UI"/>
              </a:rPr>
              <a:t>Principes juridiques de base :</a:t>
            </a:r>
            <a:r>
              <a:rPr lang="en-US" sz="2800" dirty="0">
                <a:cs typeface="Segoe UI"/>
              </a:rPr>
              <a:t>​</a:t>
            </a:r>
          </a:p>
          <a:p>
            <a:endParaRPr lang="en-US" sz="2800" dirty="0">
              <a:cs typeface="Segoe UI"/>
            </a:endParaRPr>
          </a:p>
          <a:p>
            <a:pPr>
              <a:buChar char="•"/>
            </a:pPr>
            <a:r>
              <a:rPr lang="fr-FR" sz="2400" dirty="0">
                <a:cs typeface="Arial"/>
              </a:rPr>
              <a:t>L'égalité devant la loi des citoyens plébéiens et patriciens (citoyens ordinaires vs. noblesse)</a:t>
            </a:r>
            <a:r>
              <a:rPr lang="en-US" sz="2400" dirty="0">
                <a:cs typeface="Arial"/>
              </a:rPr>
              <a:t>​. Par </a:t>
            </a:r>
            <a:r>
              <a:rPr lang="en-US" sz="2400" dirty="0" err="1">
                <a:cs typeface="Arial"/>
              </a:rPr>
              <a:t>contre</a:t>
            </a:r>
            <a:r>
              <a:rPr lang="en-US" sz="2400" dirty="0">
                <a:cs typeface="Arial"/>
              </a:rPr>
              <a:t>...</a:t>
            </a:r>
          </a:p>
          <a:p>
            <a:pPr>
              <a:buChar char="•"/>
            </a:pPr>
            <a:endParaRPr lang="en-US" sz="2000" dirty="0">
              <a:cs typeface="Arial"/>
            </a:endParaRPr>
          </a:p>
          <a:p>
            <a:pPr marL="800100" lvl="1" indent="-342900">
              <a:buFont typeface="Wingdings"/>
              <a:buChar char="Ø"/>
            </a:pPr>
            <a:r>
              <a:rPr lang="en-US" sz="2000" dirty="0">
                <a:cs typeface="Arial"/>
              </a:rPr>
              <a:t>Les </a:t>
            </a:r>
            <a:r>
              <a:rPr lang="en-US" sz="2000" dirty="0" err="1">
                <a:cs typeface="Arial"/>
              </a:rPr>
              <a:t>esclaves</a:t>
            </a:r>
            <a:r>
              <a:rPr lang="en-US" sz="2000" dirty="0">
                <a:cs typeface="Arial"/>
              </a:rPr>
              <a:t> </a:t>
            </a:r>
            <a:r>
              <a:rPr lang="en-US" sz="2000" dirty="0" err="1">
                <a:cs typeface="Arial"/>
              </a:rPr>
              <a:t>n'ont</a:t>
            </a:r>
            <a:r>
              <a:rPr lang="en-US" sz="2000" dirty="0">
                <a:cs typeface="Arial"/>
              </a:rPr>
              <a:t> </a:t>
            </a:r>
            <a:r>
              <a:rPr lang="en-US" sz="2000" dirty="0" err="1">
                <a:cs typeface="Arial"/>
              </a:rPr>
              <a:t>aucun</a:t>
            </a:r>
            <a:r>
              <a:rPr lang="en-US" sz="2000" dirty="0">
                <a:cs typeface="Arial"/>
              </a:rPr>
              <a:t> droit.</a:t>
            </a:r>
          </a:p>
          <a:p>
            <a:pPr marL="800100" lvl="1" indent="-342900">
              <a:buFont typeface="Wingdings"/>
              <a:buChar char="Ø"/>
            </a:pPr>
            <a:r>
              <a:rPr lang="en-US" sz="2000" dirty="0">
                <a:cs typeface="Arial"/>
              </a:rPr>
              <a:t>Les femmes </a:t>
            </a:r>
            <a:r>
              <a:rPr lang="en-US" sz="2000" dirty="0" err="1">
                <a:cs typeface="Arial"/>
              </a:rPr>
              <a:t>n'ont</a:t>
            </a:r>
            <a:r>
              <a:rPr lang="en-US" sz="2000" dirty="0">
                <a:cs typeface="Arial"/>
              </a:rPr>
              <a:t> pas </a:t>
            </a:r>
            <a:r>
              <a:rPr lang="en-US" sz="2000" dirty="0" err="1">
                <a:cs typeface="Arial"/>
              </a:rPr>
              <a:t>accès</a:t>
            </a:r>
            <a:r>
              <a:rPr lang="en-US" sz="2000" dirty="0">
                <a:cs typeface="Arial"/>
              </a:rPr>
              <a:t> à </a:t>
            </a:r>
            <a:r>
              <a:rPr lang="en-US" sz="2000" dirty="0" err="1">
                <a:cs typeface="Arial"/>
              </a:rPr>
              <a:t>l'égalité</a:t>
            </a:r>
            <a:r>
              <a:rPr lang="en-US" sz="2000" dirty="0">
                <a:cs typeface="Arial"/>
              </a:rPr>
              <a:t>.</a:t>
            </a:r>
          </a:p>
          <a:p>
            <a:pPr marL="457200" lvl="1" indent="0">
              <a:buNone/>
            </a:pPr>
            <a:endParaRPr lang="en-US" dirty="0">
              <a:cs typeface="Arial"/>
            </a:endParaRPr>
          </a:p>
          <a:p>
            <a:endParaRPr lang="en-US" sz="2000" dirty="0">
              <a:cs typeface="Arial"/>
            </a:endParaRPr>
          </a:p>
          <a:p>
            <a:r>
              <a:rPr lang="fr-FR" sz="2400" dirty="0">
                <a:cs typeface="Arial"/>
              </a:rPr>
              <a:t>On enlève toute référence aux dieux et on ne considère pas que les lois nous viennent d'eux, mais bien des humains eux-mêmes. </a:t>
            </a:r>
          </a:p>
          <a:p>
            <a:endParaRPr lang="fr-CA" dirty="0"/>
          </a:p>
        </p:txBody>
      </p:sp>
      <p:sp>
        <p:nvSpPr>
          <p:cNvPr id="3" name="Titre 2">
            <a:extLst>
              <a:ext uri="{FF2B5EF4-FFF2-40B4-BE49-F238E27FC236}">
                <a16:creationId xmlns:a16="http://schemas.microsoft.com/office/drawing/2014/main" id="{368D6E92-7953-E21B-612B-C61FEFC46170}"/>
              </a:ext>
            </a:extLst>
          </p:cNvPr>
          <p:cNvSpPr>
            <a:spLocks noGrp="1"/>
          </p:cNvSpPr>
          <p:nvPr>
            <p:ph type="title"/>
          </p:nvPr>
        </p:nvSpPr>
        <p:spPr>
          <a:xfrm>
            <a:off x="885031" y="640080"/>
            <a:ext cx="10421938" cy="914400"/>
          </a:xfrm>
        </p:spPr>
        <p:txBody>
          <a:bodyPr/>
          <a:lstStyle/>
          <a:p>
            <a:r>
              <a:rPr lang="fr-FR" b="0" dirty="0">
                <a:solidFill>
                  <a:srgbClr val="F6891F"/>
                </a:solidFill>
                <a:cs typeface="Calibri Light"/>
              </a:rPr>
              <a:t>Loi des douze tables (vers –450)</a:t>
            </a:r>
            <a:endParaRPr lang="fr-FR" b="0" dirty="0">
              <a:solidFill>
                <a:srgbClr val="F6891F"/>
              </a:solidFill>
              <a:cs typeface="Calibri"/>
            </a:endParaRPr>
          </a:p>
        </p:txBody>
      </p:sp>
    </p:spTree>
    <p:extLst>
      <p:ext uri="{BB962C8B-B14F-4D97-AF65-F5344CB8AC3E}">
        <p14:creationId xmlns:p14="http://schemas.microsoft.com/office/powerpoint/2010/main" val="1764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B20E820-BE04-9DF3-D48F-F1F84E3E463C}"/>
              </a:ext>
            </a:extLst>
          </p:cNvPr>
          <p:cNvSpPr>
            <a:spLocks noGrp="1"/>
          </p:cNvSpPr>
          <p:nvPr>
            <p:ph type="body" sz="quarter" idx="14"/>
          </p:nvPr>
        </p:nvSpPr>
        <p:spPr>
          <a:xfrm>
            <a:off x="566928" y="1920240"/>
            <a:ext cx="6336792" cy="4114800"/>
          </a:xfrm>
        </p:spPr>
        <p:txBody>
          <a:bodyPr/>
          <a:lstStyle/>
          <a:p>
            <a:r>
              <a:rPr lang="fr-CA" sz="2800" dirty="0"/>
              <a:t>Presque 1000 ans se sont écoulés depuis la codification de la Loi des douze tables.  </a:t>
            </a:r>
          </a:p>
          <a:p>
            <a:endParaRPr lang="fr-CA" sz="2800" dirty="0"/>
          </a:p>
          <a:p>
            <a:r>
              <a:rPr lang="fr-CA" sz="2800" dirty="0"/>
              <a:t>L’empire romain d’occident a chuté… l’orient chercher à se poser comme gardien de la ‘’civilisation romaine’’.</a:t>
            </a:r>
          </a:p>
          <a:p>
            <a:endParaRPr lang="fr-CA" sz="2800" dirty="0"/>
          </a:p>
          <a:p>
            <a:r>
              <a:rPr lang="fr-CA" sz="2800" dirty="0"/>
              <a:t>L’empereur Justinien décide donc de clarifier le droit en le codifiant.</a:t>
            </a:r>
            <a:endParaRPr lang="en-CA" sz="2800" dirty="0"/>
          </a:p>
          <a:p>
            <a:endParaRPr lang="fr-CA" dirty="0"/>
          </a:p>
        </p:txBody>
      </p:sp>
      <p:sp>
        <p:nvSpPr>
          <p:cNvPr id="4" name="Titre 3">
            <a:extLst>
              <a:ext uri="{FF2B5EF4-FFF2-40B4-BE49-F238E27FC236}">
                <a16:creationId xmlns:a16="http://schemas.microsoft.com/office/drawing/2014/main" id="{E4A8B5BF-E1BC-C8C5-DD61-BBC9D736D688}"/>
              </a:ext>
            </a:extLst>
          </p:cNvPr>
          <p:cNvSpPr>
            <a:spLocks noGrp="1"/>
          </p:cNvSpPr>
          <p:nvPr>
            <p:ph type="title"/>
          </p:nvPr>
        </p:nvSpPr>
        <p:spPr>
          <a:xfrm>
            <a:off x="566928" y="502920"/>
            <a:ext cx="10421938" cy="914400"/>
          </a:xfrm>
        </p:spPr>
        <p:txBody>
          <a:bodyPr/>
          <a:lstStyle/>
          <a:p>
            <a:r>
              <a:rPr lang="fr-FR" b="0" dirty="0">
                <a:solidFill>
                  <a:srgbClr val="F6891F"/>
                </a:solidFill>
                <a:cs typeface="Calibri Light"/>
              </a:rPr>
              <a:t>Le code justinien (529 AC)</a:t>
            </a:r>
            <a:br>
              <a:rPr lang="fr-FR" b="0" dirty="0">
                <a:solidFill>
                  <a:srgbClr val="F6891F"/>
                </a:solidFill>
                <a:cs typeface="Calibri"/>
              </a:rPr>
            </a:br>
            <a:endParaRPr lang="fr-CA" b="0" dirty="0"/>
          </a:p>
        </p:txBody>
      </p:sp>
      <p:pic>
        <p:nvPicPr>
          <p:cNvPr id="5" name="Image 4">
            <a:extLst>
              <a:ext uri="{FF2B5EF4-FFF2-40B4-BE49-F238E27FC236}">
                <a16:creationId xmlns:a16="http://schemas.microsoft.com/office/drawing/2014/main" id="{EEBD5EBA-7C2C-ADB4-C6C9-EA328BED8A62}"/>
              </a:ext>
            </a:extLst>
          </p:cNvPr>
          <p:cNvPicPr>
            <a:picLocks noChangeAspect="1"/>
          </p:cNvPicPr>
          <p:nvPr/>
        </p:nvPicPr>
        <p:blipFill>
          <a:blip r:embed="rId3"/>
          <a:stretch>
            <a:fillRect/>
          </a:stretch>
        </p:blipFill>
        <p:spPr>
          <a:xfrm>
            <a:off x="9223542" y="266122"/>
            <a:ext cx="2760996" cy="3736848"/>
          </a:xfrm>
          <a:prstGeom prst="rect">
            <a:avLst/>
          </a:prstGeom>
        </p:spPr>
      </p:pic>
      <p:pic>
        <p:nvPicPr>
          <p:cNvPr id="6" name="Image 5" descr="Une image contenant texte, bâtiment, extérieur, signe&#10;&#10;Description générée automatiquement">
            <a:extLst>
              <a:ext uri="{FF2B5EF4-FFF2-40B4-BE49-F238E27FC236}">
                <a16:creationId xmlns:a16="http://schemas.microsoft.com/office/drawing/2014/main" id="{BB444540-8664-3B27-4635-A121516B623C}"/>
              </a:ext>
            </a:extLst>
          </p:cNvPr>
          <p:cNvPicPr>
            <a:picLocks noChangeAspect="1"/>
          </p:cNvPicPr>
          <p:nvPr/>
        </p:nvPicPr>
        <p:blipFill>
          <a:blip r:embed="rId4"/>
          <a:stretch>
            <a:fillRect/>
          </a:stretch>
        </p:blipFill>
        <p:spPr>
          <a:xfrm>
            <a:off x="7154174" y="3084084"/>
            <a:ext cx="2743200" cy="3507794"/>
          </a:xfrm>
          <a:prstGeom prst="rect">
            <a:avLst/>
          </a:prstGeom>
        </p:spPr>
      </p:pic>
    </p:spTree>
    <p:extLst>
      <p:ext uri="{BB962C8B-B14F-4D97-AF65-F5344CB8AC3E}">
        <p14:creationId xmlns:p14="http://schemas.microsoft.com/office/powerpoint/2010/main" val="364070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assis, table, dessin&#10;&#10;Description générée automatiquement">
            <a:extLst>
              <a:ext uri="{FF2B5EF4-FFF2-40B4-BE49-F238E27FC236}">
                <a16:creationId xmlns:a16="http://schemas.microsoft.com/office/drawing/2014/main" id="{B65164D4-FCDE-0975-CC35-BD20D08B5E55}"/>
              </a:ext>
            </a:extLst>
          </p:cNvPr>
          <p:cNvPicPr>
            <a:picLocks noChangeAspect="1"/>
          </p:cNvPicPr>
          <p:nvPr/>
        </p:nvPicPr>
        <p:blipFill>
          <a:blip r:embed="rId3"/>
          <a:stretch>
            <a:fillRect/>
          </a:stretch>
        </p:blipFill>
        <p:spPr>
          <a:xfrm>
            <a:off x="7804878" y="2541297"/>
            <a:ext cx="4217232" cy="2945103"/>
          </a:xfrm>
          <a:prstGeom prst="rect">
            <a:avLst/>
          </a:prstGeom>
        </p:spPr>
      </p:pic>
      <p:sp>
        <p:nvSpPr>
          <p:cNvPr id="2" name="Espace réservé du texte 1">
            <a:extLst>
              <a:ext uri="{FF2B5EF4-FFF2-40B4-BE49-F238E27FC236}">
                <a16:creationId xmlns:a16="http://schemas.microsoft.com/office/drawing/2014/main" id="{B3C1EBF7-C261-4B8D-1EB0-564E3249FBC5}"/>
              </a:ext>
            </a:extLst>
          </p:cNvPr>
          <p:cNvSpPr>
            <a:spLocks noGrp="1"/>
          </p:cNvSpPr>
          <p:nvPr>
            <p:ph type="body" sz="quarter" idx="14"/>
          </p:nvPr>
        </p:nvSpPr>
        <p:spPr>
          <a:xfrm>
            <a:off x="688848" y="1371600"/>
            <a:ext cx="7738872" cy="4114800"/>
          </a:xfrm>
        </p:spPr>
        <p:txBody>
          <a:bodyPr/>
          <a:lstStyle/>
          <a:p>
            <a:r>
              <a:rPr lang="fr-FR" sz="3200" u="sng" dirty="0">
                <a:cs typeface="Segoe UI"/>
              </a:rPr>
              <a:t>Les grands principes de ce code </a:t>
            </a:r>
            <a:r>
              <a:rPr lang="fr-FR" sz="2800" dirty="0">
                <a:cs typeface="Segoe UI"/>
              </a:rPr>
              <a:t>:</a:t>
            </a:r>
          </a:p>
          <a:p>
            <a:endParaRPr lang="fr-FR" sz="2800" dirty="0">
              <a:cs typeface="Segoe UI"/>
            </a:endParaRPr>
          </a:p>
          <a:p>
            <a:r>
              <a:rPr lang="fr-FR" sz="2800" dirty="0">
                <a:cs typeface="Segoe UI"/>
              </a:rPr>
              <a:t>1. « L'empereur seul a le pouvoir mettre en place des lois.»</a:t>
            </a:r>
            <a:r>
              <a:rPr lang="en-US" sz="2800" dirty="0">
                <a:cs typeface="Segoe UI"/>
              </a:rPr>
              <a:t>​</a:t>
            </a:r>
            <a:endParaRPr lang="fr-FR" sz="2800" dirty="0">
              <a:cs typeface="Segoe UI"/>
            </a:endParaRPr>
          </a:p>
          <a:p>
            <a:r>
              <a:rPr lang="fr-FR" sz="2800" dirty="0">
                <a:cs typeface="Segoe UI"/>
              </a:rPr>
              <a:t>​</a:t>
            </a:r>
          </a:p>
          <a:p>
            <a:r>
              <a:rPr lang="fr-CA" sz="2800" dirty="0">
                <a:cs typeface="Segoe UI"/>
              </a:rPr>
              <a:t>2. « C’est à celui qui affirme à prouver, et non à celui qui nie. » </a:t>
            </a:r>
            <a:r>
              <a:rPr lang="fr-FR" sz="2800" dirty="0">
                <a:cs typeface="Segoe UI"/>
              </a:rPr>
              <a:t>​</a:t>
            </a:r>
          </a:p>
          <a:p>
            <a:r>
              <a:rPr lang="fr-FR" sz="2800" dirty="0">
                <a:cs typeface="Segoe UI"/>
              </a:rPr>
              <a:t>​</a:t>
            </a:r>
          </a:p>
          <a:p>
            <a:r>
              <a:rPr lang="fr-CA" sz="2800" dirty="0">
                <a:cs typeface="Segoe UI"/>
              </a:rPr>
              <a:t>3. « Il vaut mieux laisser impuni le crime d'un coupable que condamner un innocent. »</a:t>
            </a:r>
          </a:p>
          <a:p>
            <a:endParaRPr lang="fr-CA" dirty="0"/>
          </a:p>
        </p:txBody>
      </p:sp>
      <p:sp>
        <p:nvSpPr>
          <p:cNvPr id="3" name="Titre 2">
            <a:extLst>
              <a:ext uri="{FF2B5EF4-FFF2-40B4-BE49-F238E27FC236}">
                <a16:creationId xmlns:a16="http://schemas.microsoft.com/office/drawing/2014/main" id="{C6D85439-96F0-B070-6DB6-93E9172DC29B}"/>
              </a:ext>
            </a:extLst>
          </p:cNvPr>
          <p:cNvSpPr>
            <a:spLocks noGrp="1"/>
          </p:cNvSpPr>
          <p:nvPr>
            <p:ph type="title"/>
          </p:nvPr>
        </p:nvSpPr>
        <p:spPr>
          <a:xfrm>
            <a:off x="536448" y="289560"/>
            <a:ext cx="10421938" cy="914400"/>
          </a:xfrm>
        </p:spPr>
        <p:txBody>
          <a:bodyPr/>
          <a:lstStyle/>
          <a:p>
            <a:r>
              <a:rPr lang="fr-FR" b="0" dirty="0">
                <a:solidFill>
                  <a:srgbClr val="F6891F"/>
                </a:solidFill>
                <a:cs typeface="Calibri Light"/>
              </a:rPr>
              <a:t>Le code justinien (529 AC)</a:t>
            </a:r>
            <a:endParaRPr lang="fr-FR" b="0" dirty="0">
              <a:solidFill>
                <a:srgbClr val="F6891F"/>
              </a:solidFill>
              <a:cs typeface="Calibri"/>
            </a:endParaRPr>
          </a:p>
        </p:txBody>
      </p:sp>
    </p:spTree>
    <p:extLst>
      <p:ext uri="{BB962C8B-B14F-4D97-AF65-F5344CB8AC3E}">
        <p14:creationId xmlns:p14="http://schemas.microsoft.com/office/powerpoint/2010/main" val="415999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7C54086-9D4C-5C21-113E-FCE86F3C8228}"/>
              </a:ext>
            </a:extLst>
          </p:cNvPr>
          <p:cNvSpPr>
            <a:spLocks noGrp="1"/>
          </p:cNvSpPr>
          <p:nvPr>
            <p:ph type="body" idx="1"/>
          </p:nvPr>
        </p:nvSpPr>
        <p:spPr/>
        <p:txBody>
          <a:bodyPr/>
          <a:lstStyle/>
          <a:p>
            <a:pPr algn="ctr"/>
            <a:r>
              <a:rPr lang="fr-CA" dirty="0"/>
              <a:t>Le droit québécois actuel</a:t>
            </a:r>
          </a:p>
        </p:txBody>
      </p:sp>
      <p:pic>
        <p:nvPicPr>
          <p:cNvPr id="5" name="Espace réservé pour une image  4" descr="Balance de la justice avec un remplissage uni">
            <a:extLst>
              <a:ext uri="{FF2B5EF4-FFF2-40B4-BE49-F238E27FC236}">
                <a16:creationId xmlns:a16="http://schemas.microsoft.com/office/drawing/2014/main" id="{DDE6AAD9-0589-88BC-50E0-2459B3D84E5C}"/>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93412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EA411-D00F-A478-FD6D-0D4B6775EB14}"/>
              </a:ext>
            </a:extLst>
          </p:cNvPr>
          <p:cNvSpPr>
            <a:spLocks noGrp="1"/>
          </p:cNvSpPr>
          <p:nvPr>
            <p:ph type="title"/>
          </p:nvPr>
        </p:nvSpPr>
        <p:spPr/>
        <p:txBody>
          <a:bodyPr/>
          <a:lstStyle/>
          <a:p>
            <a:r>
              <a:rPr lang="fr-FR" b="0" dirty="0">
                <a:solidFill>
                  <a:srgbClr val="F6891F"/>
                </a:solidFill>
                <a:cs typeface="Calibri Light"/>
              </a:rPr>
              <a:t>Le droit québécois actuel</a:t>
            </a:r>
            <a:br>
              <a:rPr lang="fr-FR" b="0" dirty="0">
                <a:solidFill>
                  <a:srgbClr val="F6891F"/>
                </a:solidFill>
                <a:cs typeface="Calibri"/>
              </a:rPr>
            </a:br>
            <a:endParaRPr lang="fr-CA" b="0" dirty="0"/>
          </a:p>
        </p:txBody>
      </p:sp>
      <p:sp>
        <p:nvSpPr>
          <p:cNvPr id="4" name="Espace réservé du texte 3">
            <a:extLst>
              <a:ext uri="{FF2B5EF4-FFF2-40B4-BE49-F238E27FC236}">
                <a16:creationId xmlns:a16="http://schemas.microsoft.com/office/drawing/2014/main" id="{811A22BF-E8F2-720A-6931-48AC7F899360}"/>
              </a:ext>
            </a:extLst>
          </p:cNvPr>
          <p:cNvSpPr>
            <a:spLocks noGrp="1"/>
          </p:cNvSpPr>
          <p:nvPr>
            <p:ph type="body" sz="quarter" idx="14"/>
          </p:nvPr>
        </p:nvSpPr>
        <p:spPr>
          <a:xfrm>
            <a:off x="886968" y="1920240"/>
            <a:ext cx="10802112" cy="4114800"/>
          </a:xfrm>
        </p:spPr>
        <p:txBody>
          <a:bodyPr/>
          <a:lstStyle/>
          <a:p>
            <a:pPr marL="0" indent="0">
              <a:buFont typeface="Arial" panose="020B0604020202020204" pitchFamily="34" charset="0"/>
              <a:buNone/>
            </a:pPr>
            <a:r>
              <a:rPr lang="fr-FR" sz="2800" dirty="0">
                <a:cs typeface="Calibri" panose="020F0502020204030204"/>
              </a:rPr>
              <a:t>Dirais-tu que les principes de droit introduits par la Loi des douze tables et le code justinien sont encore présents dans notre société?</a:t>
            </a:r>
          </a:p>
          <a:p>
            <a:pPr marL="0" indent="0">
              <a:buFont typeface="Arial" panose="020B0604020202020204" pitchFamily="34" charset="0"/>
              <a:buNone/>
            </a:pPr>
            <a:endParaRPr lang="fr-FR" dirty="0">
              <a:cs typeface="Calibri" panose="020F0502020204030204"/>
            </a:endParaRPr>
          </a:p>
          <a:p>
            <a:r>
              <a:rPr lang="fr-FR" sz="2400" dirty="0"/>
              <a:t>Aujourd’hui, la plupart de ces principes sont garantis par la </a:t>
            </a:r>
            <a:r>
              <a:rPr lang="fr-FR" sz="2400" b="1" u="sng" dirty="0"/>
              <a:t>Charte canadienne des droits et libertés</a:t>
            </a:r>
            <a:r>
              <a:rPr lang="fr-FR" sz="2400" dirty="0"/>
              <a:t> :</a:t>
            </a:r>
            <a:endParaRPr lang="fr-FR" sz="2000" dirty="0"/>
          </a:p>
          <a:p>
            <a:pPr marL="1257300" lvl="2" indent="-342900">
              <a:buFont typeface="Arial"/>
              <a:buChar char="•"/>
            </a:pPr>
            <a:r>
              <a:rPr lang="fr-FR" sz="2000" dirty="0">
                <a:cs typeface="Calibri"/>
              </a:rPr>
              <a:t>Liberté d'opinion et d'expression</a:t>
            </a:r>
          </a:p>
          <a:p>
            <a:pPr marL="1257300" lvl="2" indent="-342900">
              <a:buFont typeface="Arial"/>
              <a:buChar char="•"/>
            </a:pPr>
            <a:r>
              <a:rPr lang="fr-FR" sz="2000" dirty="0">
                <a:cs typeface="Calibri"/>
              </a:rPr>
              <a:t>Liberté de religion</a:t>
            </a:r>
          </a:p>
          <a:p>
            <a:pPr marL="1257300" lvl="2" indent="-342900">
              <a:buFont typeface="Arial"/>
              <a:buChar char="•"/>
            </a:pPr>
            <a:r>
              <a:rPr lang="fr-FR" sz="2000" dirty="0">
                <a:cs typeface="Calibri"/>
              </a:rPr>
              <a:t>Droit à la vie, la liberté et à la sécurité de sa personne</a:t>
            </a:r>
          </a:p>
          <a:p>
            <a:pPr marL="1257300" lvl="2" indent="-342900">
              <a:buFont typeface="Arial"/>
              <a:buChar char="•"/>
            </a:pPr>
            <a:r>
              <a:rPr lang="fr-FR" sz="2000" dirty="0">
                <a:cs typeface="Calibri"/>
              </a:rPr>
              <a:t>Protection contre l'emprisonnement arbitraire</a:t>
            </a:r>
          </a:p>
          <a:p>
            <a:pPr marL="1257300" lvl="2" indent="-342900">
              <a:buFont typeface="Arial"/>
              <a:buChar char="•"/>
            </a:pPr>
            <a:r>
              <a:rPr lang="fr-FR" sz="2000" dirty="0">
                <a:cs typeface="Calibri"/>
              </a:rPr>
              <a:t>Protection contre la discrimination</a:t>
            </a:r>
          </a:p>
          <a:p>
            <a:pPr marL="0" indent="0">
              <a:buFont typeface="Arial" panose="020B0604020202020204" pitchFamily="34" charset="0"/>
              <a:buNone/>
            </a:pPr>
            <a:endParaRPr lang="fr-FR" dirty="0">
              <a:cs typeface="Calibri" panose="020F0502020204030204"/>
            </a:endParaRPr>
          </a:p>
          <a:p>
            <a:pPr marL="0" indent="0">
              <a:buNone/>
            </a:pPr>
            <a:endParaRPr lang="fr-FR" dirty="0">
              <a:cs typeface="Calibri" panose="020F0502020204030204"/>
            </a:endParaRPr>
          </a:p>
          <a:p>
            <a:pPr marL="0" indent="0">
              <a:buNone/>
            </a:pPr>
            <a:endParaRPr lang="fr-FR" dirty="0">
              <a:cs typeface="Calibri" panose="020F0502020204030204"/>
            </a:endParaRPr>
          </a:p>
          <a:p>
            <a:endParaRPr lang="fr-CA" dirty="0"/>
          </a:p>
        </p:txBody>
      </p:sp>
    </p:spTree>
    <p:extLst>
      <p:ext uri="{BB962C8B-B14F-4D97-AF65-F5344CB8AC3E}">
        <p14:creationId xmlns:p14="http://schemas.microsoft.com/office/powerpoint/2010/main" val="31075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8BC921-0FC4-183E-73F4-B018FB6E88E9}"/>
              </a:ext>
            </a:extLst>
          </p:cNvPr>
          <p:cNvSpPr>
            <a:spLocks noGrp="1"/>
          </p:cNvSpPr>
          <p:nvPr>
            <p:ph type="title"/>
          </p:nvPr>
        </p:nvSpPr>
        <p:spPr>
          <a:xfrm>
            <a:off x="460248" y="554236"/>
            <a:ext cx="10421938" cy="914400"/>
          </a:xfrm>
        </p:spPr>
        <p:txBody>
          <a:bodyPr/>
          <a:lstStyle/>
          <a:p>
            <a:r>
              <a:rPr lang="fr-FR" sz="4000" b="0" dirty="0">
                <a:solidFill>
                  <a:srgbClr val="F6891F"/>
                </a:solidFill>
              </a:rPr>
              <a:t>Tous égaux devant la loi</a:t>
            </a:r>
          </a:p>
        </p:txBody>
      </p:sp>
      <p:graphicFrame>
        <p:nvGraphicFramePr>
          <p:cNvPr id="4" name="Tableau 3">
            <a:extLst>
              <a:ext uri="{FF2B5EF4-FFF2-40B4-BE49-F238E27FC236}">
                <a16:creationId xmlns:a16="http://schemas.microsoft.com/office/drawing/2014/main" id="{2D0B86DD-ADB1-FA55-F691-A6DC9CBD9BD4}"/>
              </a:ext>
            </a:extLst>
          </p:cNvPr>
          <p:cNvGraphicFramePr>
            <a:graphicFrameLocks noGrp="1"/>
          </p:cNvGraphicFramePr>
          <p:nvPr>
            <p:extLst>
              <p:ext uri="{D42A27DB-BD31-4B8C-83A1-F6EECF244321}">
                <p14:modId xmlns:p14="http://schemas.microsoft.com/office/powerpoint/2010/main" val="4004440526"/>
              </p:ext>
            </p:extLst>
          </p:nvPr>
        </p:nvGraphicFramePr>
        <p:xfrm>
          <a:off x="937682" y="2334816"/>
          <a:ext cx="10447719" cy="3322320"/>
        </p:xfrm>
        <a:graphic>
          <a:graphicData uri="http://schemas.openxmlformats.org/drawingml/2006/table">
            <a:tbl>
              <a:tblPr firstRow="1" bandRow="1">
                <a:tableStyleId>{5940675A-B579-460E-94D1-54222C63F5DA}</a:tableStyleId>
              </a:tblPr>
              <a:tblGrid>
                <a:gridCol w="5240105">
                  <a:extLst>
                    <a:ext uri="{9D8B030D-6E8A-4147-A177-3AD203B41FA5}">
                      <a16:colId xmlns:a16="http://schemas.microsoft.com/office/drawing/2014/main" val="3604640739"/>
                    </a:ext>
                  </a:extLst>
                </a:gridCol>
                <a:gridCol w="5207614">
                  <a:extLst>
                    <a:ext uri="{9D8B030D-6E8A-4147-A177-3AD203B41FA5}">
                      <a16:colId xmlns:a16="http://schemas.microsoft.com/office/drawing/2014/main" val="704948372"/>
                    </a:ext>
                  </a:extLst>
                </a:gridCol>
              </a:tblGrid>
              <a:tr h="3277850">
                <a:tc>
                  <a:txBody>
                    <a:bodyPr/>
                    <a:lstStyle/>
                    <a:p>
                      <a:endParaRPr lang="fr-FR" dirty="0"/>
                    </a:p>
                    <a:p>
                      <a:pPr lvl="0">
                        <a:buNone/>
                      </a:pPr>
                      <a:r>
                        <a:rPr lang="fr-FR" dirty="0"/>
                        <a:t>Introduit par le Code justinien. </a:t>
                      </a:r>
                    </a:p>
                    <a:p>
                      <a:pPr lvl="0">
                        <a:buNone/>
                      </a:pPr>
                      <a:endParaRPr lang="fr-FR" dirty="0"/>
                    </a:p>
                    <a:p>
                      <a:pPr lvl="0">
                        <a:buNone/>
                      </a:pPr>
                      <a:endParaRPr lang="fr-FR" dirty="0"/>
                    </a:p>
                    <a:p>
                      <a:pPr lvl="0">
                        <a:buNone/>
                      </a:pPr>
                      <a:r>
                        <a:rPr lang="fr-FR" dirty="0"/>
                        <a:t>Les plébéiens et les patriciens (noblesse) sont égaux devant la loi.</a:t>
                      </a:r>
                    </a:p>
                    <a:p>
                      <a:pPr marL="285750" lvl="1" indent="-285750">
                        <a:buFont typeface="Arial"/>
                        <a:buChar char="•"/>
                      </a:pPr>
                      <a:r>
                        <a:rPr lang="fr-FR" sz="1600" dirty="0"/>
                        <a:t>Les lois s'appliquent à tous les hommes libres</a:t>
                      </a:r>
                    </a:p>
                    <a:p>
                      <a:pPr marL="285750" lvl="1" indent="-285750">
                        <a:buFont typeface="Arial"/>
                        <a:buChar char="•"/>
                      </a:pPr>
                      <a:r>
                        <a:rPr lang="fr-FR" sz="1600" dirty="0"/>
                        <a:t>Les conséquences du non-respect des lois sont les mêmes pour tous.</a:t>
                      </a:r>
                    </a:p>
                    <a:p>
                      <a:pPr marL="285750" lvl="1" indent="-285750">
                        <a:buFont typeface="Arial"/>
                        <a:buChar char="•"/>
                      </a:pPr>
                      <a:endParaRPr lang="fr-FR" dirty="0"/>
                    </a:p>
                  </a:txBody>
                  <a:tcPr/>
                </a:tc>
                <a:tc>
                  <a:txBody>
                    <a:bodyPr/>
                    <a:lstStyle/>
                    <a:p>
                      <a:endParaRPr lang="fr-FR" dirty="0"/>
                    </a:p>
                    <a:p>
                      <a:pPr lvl="0">
                        <a:buNone/>
                      </a:pPr>
                      <a:r>
                        <a:rPr lang="fr-FR" dirty="0"/>
                        <a:t>Garanti par la Charte canadienne des droits et libertés. </a:t>
                      </a:r>
                    </a:p>
                    <a:p>
                      <a:pPr lvl="0">
                        <a:buNone/>
                      </a:pPr>
                      <a:endParaRPr lang="fr-FR" dirty="0"/>
                    </a:p>
                    <a:p>
                      <a:pPr lvl="0">
                        <a:buNone/>
                      </a:pPr>
                      <a:r>
                        <a:rPr lang="fr-FR" dirty="0"/>
                        <a:t>Tous les citoyens sont égaux devant la loi.</a:t>
                      </a:r>
                    </a:p>
                    <a:p>
                      <a:pPr marL="0" lvl="0" indent="0">
                        <a:buNone/>
                      </a:pPr>
                      <a:endParaRPr lang="fr-FR" sz="1600" b="0" i="0" u="none" strike="noStrike" noProof="0" dirty="0">
                        <a:latin typeface="Calibri"/>
                      </a:endParaRPr>
                    </a:p>
                    <a:p>
                      <a:pPr marL="0" lvl="0" indent="0">
                        <a:buNone/>
                      </a:pPr>
                      <a:r>
                        <a:rPr lang="fr-FR" sz="1800" b="0" i="0" u="none" strike="noStrike" noProof="0" dirty="0">
                          <a:latin typeface="Calibri"/>
                        </a:rPr>
                        <a:t>«</a:t>
                      </a:r>
                      <a:r>
                        <a:rPr lang="fr-FR" sz="1800" b="0" i="0" u="none" strike="noStrike" noProof="0" dirty="0"/>
                        <a:t>La loi ne fait acception de personne et s’applique également à tous, et tous ont droit à la même protection et au même bénéfice de la loi, indépendamment de toute discrimination.» Art 15 (1)</a:t>
                      </a:r>
                      <a:endParaRPr lang="fr-FR" sz="1800" b="0" i="0" u="none" strike="noStrike" noProof="0" dirty="0">
                        <a:latin typeface="Calibri"/>
                      </a:endParaRPr>
                    </a:p>
                    <a:p>
                      <a:pPr lvl="0">
                        <a:buNone/>
                      </a:pPr>
                      <a:endParaRPr lang="fr-FR" sz="1600" dirty="0"/>
                    </a:p>
                  </a:txBody>
                  <a:tcPr/>
                </a:tc>
                <a:extLst>
                  <a:ext uri="{0D108BD9-81ED-4DB2-BD59-A6C34878D82A}">
                    <a16:rowId xmlns:a16="http://schemas.microsoft.com/office/drawing/2014/main" val="1565721111"/>
                  </a:ext>
                </a:extLst>
              </a:tr>
            </a:tbl>
          </a:graphicData>
        </a:graphic>
      </p:graphicFrame>
      <p:pic>
        <p:nvPicPr>
          <p:cNvPr id="5" name="Image 6" descr="Une image contenant dessin, signe&#10;&#10;Description générée automatiquement">
            <a:extLst>
              <a:ext uri="{FF2B5EF4-FFF2-40B4-BE49-F238E27FC236}">
                <a16:creationId xmlns:a16="http://schemas.microsoft.com/office/drawing/2014/main" id="{58FBBC0F-0550-8476-C4F1-F88B5C8F1648}"/>
              </a:ext>
            </a:extLst>
          </p:cNvPr>
          <p:cNvPicPr>
            <a:picLocks noChangeAspect="1"/>
          </p:cNvPicPr>
          <p:nvPr/>
        </p:nvPicPr>
        <p:blipFill>
          <a:blip r:embed="rId3"/>
          <a:stretch>
            <a:fillRect/>
          </a:stretch>
        </p:blipFill>
        <p:spPr>
          <a:xfrm>
            <a:off x="7477395" y="1473330"/>
            <a:ext cx="1508229" cy="799943"/>
          </a:xfrm>
          <a:prstGeom prst="rect">
            <a:avLst/>
          </a:prstGeom>
        </p:spPr>
      </p:pic>
      <p:pic>
        <p:nvPicPr>
          <p:cNvPr id="6" name="Image 6" descr="Une image contenant dessin&#10;&#10;Description générée automatiquement">
            <a:extLst>
              <a:ext uri="{FF2B5EF4-FFF2-40B4-BE49-F238E27FC236}">
                <a16:creationId xmlns:a16="http://schemas.microsoft.com/office/drawing/2014/main" id="{6C07720B-DF75-A77D-BBB2-3AF3FDB9BF1A}"/>
              </a:ext>
            </a:extLst>
          </p:cNvPr>
          <p:cNvPicPr>
            <a:picLocks noChangeAspect="1"/>
          </p:cNvPicPr>
          <p:nvPr/>
        </p:nvPicPr>
        <p:blipFill>
          <a:blip r:embed="rId4"/>
          <a:stretch>
            <a:fillRect/>
          </a:stretch>
        </p:blipFill>
        <p:spPr>
          <a:xfrm>
            <a:off x="3432303" y="1436906"/>
            <a:ext cx="970585" cy="887105"/>
          </a:xfrm>
          <a:prstGeom prst="rect">
            <a:avLst/>
          </a:prstGeom>
        </p:spPr>
      </p:pic>
      <p:sp>
        <p:nvSpPr>
          <p:cNvPr id="8" name="ZoneTexte 7">
            <a:extLst>
              <a:ext uri="{FF2B5EF4-FFF2-40B4-BE49-F238E27FC236}">
                <a16:creationId xmlns:a16="http://schemas.microsoft.com/office/drawing/2014/main" id="{9BFB9E82-B675-0E9E-01F6-D4942ED6A286}"/>
              </a:ext>
            </a:extLst>
          </p:cNvPr>
          <p:cNvSpPr txBox="1"/>
          <p:nvPr/>
        </p:nvSpPr>
        <p:spPr>
          <a:xfrm>
            <a:off x="815762" y="5876985"/>
            <a:ext cx="10949518" cy="646331"/>
          </a:xfrm>
          <a:prstGeom prst="rect">
            <a:avLst/>
          </a:prstGeom>
          <a:noFill/>
        </p:spPr>
        <p:txBody>
          <a:bodyPr wrap="square">
            <a:spAutoFit/>
          </a:bodyPr>
          <a:lstStyle/>
          <a:p>
            <a:pPr lvl="1">
              <a:buChar char="•"/>
            </a:pPr>
            <a:r>
              <a:rPr lang="en-US" dirty="0">
                <a:cs typeface="Arial"/>
              </a:rPr>
              <a:t>Y a-t-il des choses que le premier </a:t>
            </a:r>
            <a:r>
              <a:rPr lang="en-US" dirty="0" err="1">
                <a:cs typeface="Arial"/>
              </a:rPr>
              <a:t>ministre</a:t>
            </a:r>
            <a:r>
              <a:rPr lang="en-US" dirty="0">
                <a:cs typeface="Arial"/>
              </a:rPr>
              <a:t> du Canada a le droit de faire, </a:t>
            </a:r>
            <a:r>
              <a:rPr lang="en-US" dirty="0" err="1">
                <a:cs typeface="Arial"/>
              </a:rPr>
              <a:t>mais</a:t>
            </a:r>
            <a:r>
              <a:rPr lang="en-US" dirty="0">
                <a:cs typeface="Arial"/>
              </a:rPr>
              <a:t> pas nous?</a:t>
            </a:r>
            <a:r>
              <a:rPr lang="fr-FR" dirty="0">
                <a:cs typeface="Arial"/>
              </a:rPr>
              <a:t>​</a:t>
            </a:r>
          </a:p>
          <a:p>
            <a:pPr lvl="1">
              <a:buChar char="•"/>
            </a:pPr>
            <a:r>
              <a:rPr lang="en-US" dirty="0" err="1">
                <a:cs typeface="Arial"/>
              </a:rPr>
              <a:t>Dirais-tu</a:t>
            </a:r>
            <a:r>
              <a:rPr lang="en-US" dirty="0">
                <a:cs typeface="Arial"/>
              </a:rPr>
              <a:t> </a:t>
            </a:r>
            <a:r>
              <a:rPr lang="en-US" dirty="0" err="1">
                <a:cs typeface="Arial"/>
              </a:rPr>
              <a:t>qu'être</a:t>
            </a:r>
            <a:r>
              <a:rPr lang="en-US" dirty="0">
                <a:cs typeface="Arial"/>
              </a:rPr>
              <a:t> riche </a:t>
            </a:r>
            <a:r>
              <a:rPr lang="en-US" dirty="0" err="1">
                <a:cs typeface="Arial"/>
              </a:rPr>
              <a:t>peut</a:t>
            </a:r>
            <a:r>
              <a:rPr lang="en-US" dirty="0">
                <a:cs typeface="Arial"/>
              </a:rPr>
              <a:t> </a:t>
            </a:r>
            <a:r>
              <a:rPr lang="en-US" dirty="0" err="1">
                <a:cs typeface="Arial"/>
              </a:rPr>
              <a:t>être</a:t>
            </a:r>
            <a:r>
              <a:rPr lang="en-US" dirty="0">
                <a:cs typeface="Arial"/>
              </a:rPr>
              <a:t> un </a:t>
            </a:r>
            <a:r>
              <a:rPr lang="en-US" dirty="0" err="1">
                <a:cs typeface="Arial"/>
              </a:rPr>
              <a:t>avantage</a:t>
            </a:r>
            <a:r>
              <a:rPr lang="en-US" dirty="0">
                <a:cs typeface="Arial"/>
              </a:rPr>
              <a:t> </a:t>
            </a:r>
            <a:r>
              <a:rPr lang="en-US" dirty="0" err="1">
                <a:cs typeface="Arial"/>
              </a:rPr>
              <a:t>si</a:t>
            </a:r>
            <a:r>
              <a:rPr lang="en-US" dirty="0">
                <a:cs typeface="Arial"/>
              </a:rPr>
              <a:t> on </a:t>
            </a:r>
            <a:r>
              <a:rPr lang="en-US" dirty="0" err="1">
                <a:cs typeface="Arial"/>
              </a:rPr>
              <a:t>est</a:t>
            </a:r>
            <a:r>
              <a:rPr lang="en-US" dirty="0">
                <a:cs typeface="Arial"/>
              </a:rPr>
              <a:t> </a:t>
            </a:r>
            <a:r>
              <a:rPr lang="en-US" dirty="0" err="1">
                <a:cs typeface="Arial"/>
              </a:rPr>
              <a:t>accusé</a:t>
            </a:r>
            <a:r>
              <a:rPr lang="en-US" dirty="0">
                <a:cs typeface="Arial"/>
              </a:rPr>
              <a:t> d'un crime? </a:t>
            </a:r>
            <a:r>
              <a:rPr lang="en-US" dirty="0" err="1">
                <a:cs typeface="Arial"/>
              </a:rPr>
              <a:t>Pourquoi</a:t>
            </a:r>
            <a:r>
              <a:rPr lang="en-US" dirty="0">
                <a:cs typeface="Arial"/>
              </a:rPr>
              <a:t>?</a:t>
            </a:r>
          </a:p>
        </p:txBody>
      </p:sp>
    </p:spTree>
    <p:extLst>
      <p:ext uri="{BB962C8B-B14F-4D97-AF65-F5344CB8AC3E}">
        <p14:creationId xmlns:p14="http://schemas.microsoft.com/office/powerpoint/2010/main" val="36092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CDA313E-FEBE-E034-29B4-4DCF28FA4974}"/>
              </a:ext>
            </a:extLst>
          </p:cNvPr>
          <p:cNvSpPr txBox="1"/>
          <p:nvPr/>
        </p:nvSpPr>
        <p:spPr>
          <a:xfrm>
            <a:off x="1994174" y="1007593"/>
            <a:ext cx="758345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800" b="1" dirty="0">
                <a:solidFill>
                  <a:schemeClr val="accent1"/>
                </a:solidFill>
                <a:cs typeface="Segoe UI"/>
              </a:rPr>
              <a:t>1. </a:t>
            </a:r>
            <a:r>
              <a:rPr lang="de-DE" sz="2800" b="1" dirty="0" err="1">
                <a:solidFill>
                  <a:schemeClr val="accent1"/>
                </a:solidFill>
                <a:cs typeface="Segoe UI"/>
              </a:rPr>
              <a:t>Ses</a:t>
            </a:r>
            <a:r>
              <a:rPr lang="de-DE" sz="2800" b="1" dirty="0">
                <a:solidFill>
                  <a:schemeClr val="accent1"/>
                </a:solidFill>
                <a:cs typeface="Segoe UI"/>
              </a:rPr>
              <a:t> </a:t>
            </a:r>
            <a:r>
              <a:rPr lang="de-DE" sz="2800" b="1" dirty="0" err="1">
                <a:solidFill>
                  <a:schemeClr val="accent1"/>
                </a:solidFill>
                <a:cs typeface="Segoe UI"/>
              </a:rPr>
              <a:t>différentes</a:t>
            </a:r>
            <a:r>
              <a:rPr lang="de-DE" sz="2800" b="1" dirty="0">
                <a:solidFill>
                  <a:schemeClr val="accent1"/>
                </a:solidFill>
                <a:cs typeface="Segoe UI"/>
              </a:rPr>
              <a:t> </a:t>
            </a:r>
            <a:r>
              <a:rPr lang="de-DE" sz="2800" b="1" dirty="0" err="1">
                <a:solidFill>
                  <a:schemeClr val="accent1"/>
                </a:solidFill>
                <a:cs typeface="Segoe UI"/>
              </a:rPr>
              <a:t>organisations</a:t>
            </a:r>
            <a:r>
              <a:rPr lang="de-DE" sz="2800" b="1" dirty="0">
                <a:solidFill>
                  <a:schemeClr val="accent1"/>
                </a:solidFill>
                <a:cs typeface="Segoe UI"/>
              </a:rPr>
              <a:t> </a:t>
            </a:r>
            <a:r>
              <a:rPr lang="de-DE" sz="2800" b="1" dirty="0" err="1">
                <a:solidFill>
                  <a:schemeClr val="accent1"/>
                </a:solidFill>
                <a:cs typeface="Segoe UI"/>
              </a:rPr>
              <a:t>politiques</a:t>
            </a:r>
            <a:r>
              <a:rPr lang="en-US" sz="2800" b="1" dirty="0">
                <a:solidFill>
                  <a:schemeClr val="accent1"/>
                </a:solidFill>
                <a:cs typeface="Segoe UI"/>
              </a:rPr>
              <a:t>​ </a:t>
            </a:r>
            <a:r>
              <a:rPr lang="en-US" sz="2800" dirty="0">
                <a:solidFill>
                  <a:schemeClr val="accent1"/>
                </a:solidFill>
                <a:cs typeface="Segoe UI"/>
              </a:rPr>
              <a:t>:</a:t>
            </a:r>
          </a:p>
          <a:p>
            <a:pPr marL="285750" indent="-285750" algn="ctr">
              <a:buFont typeface="Arial"/>
              <a:buChar char="•"/>
            </a:pPr>
            <a:endParaRPr lang="en-US" dirty="0">
              <a:solidFill>
                <a:schemeClr val="accent1"/>
              </a:solidFill>
              <a:cs typeface="Segoe UI"/>
            </a:endParaRPr>
          </a:p>
          <a:p>
            <a:pPr algn="ctr"/>
            <a:endParaRPr lang="en-US" dirty="0">
              <a:cs typeface="Segoe UI"/>
            </a:endParaRPr>
          </a:p>
        </p:txBody>
      </p:sp>
      <p:sp>
        <p:nvSpPr>
          <p:cNvPr id="7" name="ZoneTexte 6">
            <a:extLst>
              <a:ext uri="{FF2B5EF4-FFF2-40B4-BE49-F238E27FC236}">
                <a16:creationId xmlns:a16="http://schemas.microsoft.com/office/drawing/2014/main" id="{00B32202-6E59-3443-8EE0-5095432EE36D}"/>
              </a:ext>
            </a:extLst>
          </p:cNvPr>
          <p:cNvSpPr txBox="1"/>
          <p:nvPr/>
        </p:nvSpPr>
        <p:spPr>
          <a:xfrm>
            <a:off x="2838730" y="1762598"/>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dirty="0">
                <a:cs typeface="Arial"/>
              </a:rPr>
              <a:t>La </a:t>
            </a:r>
            <a:r>
              <a:rPr lang="en-US" sz="2400" dirty="0" err="1">
                <a:cs typeface="Arial"/>
              </a:rPr>
              <a:t>monarchie</a:t>
            </a:r>
            <a:r>
              <a:rPr lang="en-US" sz="2400" dirty="0">
                <a:cs typeface="Arial"/>
              </a:rPr>
              <a:t>​</a:t>
            </a:r>
            <a:endParaRPr lang="fr-FR" sz="2400" dirty="0"/>
          </a:p>
          <a:p>
            <a:pPr>
              <a:buChar char="•"/>
            </a:pPr>
            <a:r>
              <a:rPr lang="en-US" sz="2400" dirty="0">
                <a:cs typeface="Arial"/>
              </a:rPr>
              <a:t>La </a:t>
            </a:r>
            <a:r>
              <a:rPr lang="en-US" sz="2400" dirty="0" err="1">
                <a:cs typeface="Arial"/>
              </a:rPr>
              <a:t>république</a:t>
            </a:r>
            <a:r>
              <a:rPr lang="en-US" sz="2400" dirty="0">
                <a:cs typeface="Arial"/>
              </a:rPr>
              <a:t>​</a:t>
            </a:r>
          </a:p>
          <a:p>
            <a:pPr>
              <a:buChar char="•"/>
            </a:pPr>
            <a:r>
              <a:rPr lang="en-US" sz="2400" dirty="0" err="1">
                <a:cs typeface="Arial"/>
              </a:rPr>
              <a:t>L'empire</a:t>
            </a:r>
            <a:r>
              <a:rPr lang="en-US" sz="2400" dirty="0">
                <a:cs typeface="Arial"/>
              </a:rPr>
              <a:t>​</a:t>
            </a:r>
          </a:p>
          <a:p>
            <a:r>
              <a:rPr lang="en-US" dirty="0">
                <a:cs typeface="Arial"/>
              </a:rPr>
              <a:t>​</a:t>
            </a:r>
          </a:p>
        </p:txBody>
      </p:sp>
      <p:sp>
        <p:nvSpPr>
          <p:cNvPr id="8" name="ZoneTexte 7">
            <a:extLst>
              <a:ext uri="{FF2B5EF4-FFF2-40B4-BE49-F238E27FC236}">
                <a16:creationId xmlns:a16="http://schemas.microsoft.com/office/drawing/2014/main" id="{AB77E5F1-F29B-47DC-F43E-26259A76388F}"/>
              </a:ext>
            </a:extLst>
          </p:cNvPr>
          <p:cNvSpPr txBox="1"/>
          <p:nvPr/>
        </p:nvSpPr>
        <p:spPr>
          <a:xfrm>
            <a:off x="2838730" y="4013889"/>
            <a:ext cx="39207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dirty="0">
                <a:cs typeface="Arial"/>
              </a:rPr>
              <a:t>La </a:t>
            </a:r>
            <a:r>
              <a:rPr lang="en-US" sz="2400" dirty="0" err="1">
                <a:cs typeface="Arial"/>
              </a:rPr>
              <a:t>Loi</a:t>
            </a:r>
            <a:r>
              <a:rPr lang="en-US" sz="2400" dirty="0">
                <a:cs typeface="Arial"/>
              </a:rPr>
              <a:t> des </a:t>
            </a:r>
            <a:r>
              <a:rPr lang="en-US" sz="2400" dirty="0" err="1">
                <a:cs typeface="Arial"/>
              </a:rPr>
              <a:t>douze</a:t>
            </a:r>
            <a:r>
              <a:rPr lang="en-US" sz="2400" dirty="0">
                <a:cs typeface="Arial"/>
              </a:rPr>
              <a:t> tables</a:t>
            </a:r>
            <a:endParaRPr lang="fr-FR" sz="2400" dirty="0"/>
          </a:p>
          <a:p>
            <a:pPr>
              <a:buChar char="•"/>
            </a:pPr>
            <a:r>
              <a:rPr lang="en-US" sz="2400" dirty="0">
                <a:cs typeface="Arial"/>
              </a:rPr>
              <a:t>Le code </a:t>
            </a:r>
            <a:r>
              <a:rPr lang="en-US" sz="2400" dirty="0" err="1">
                <a:cs typeface="Arial"/>
              </a:rPr>
              <a:t>Justinien</a:t>
            </a:r>
            <a:endParaRPr lang="en-US" sz="2400" dirty="0">
              <a:cs typeface="Arial"/>
            </a:endParaRPr>
          </a:p>
          <a:p>
            <a:pPr algn="ctr">
              <a:buChar char="•"/>
            </a:pPr>
            <a:endParaRPr lang="fr-CA" sz="2400" dirty="0">
              <a:cs typeface="Arial"/>
            </a:endParaRPr>
          </a:p>
        </p:txBody>
      </p:sp>
      <p:sp>
        <p:nvSpPr>
          <p:cNvPr id="9" name="ZoneTexte 8">
            <a:extLst>
              <a:ext uri="{FF2B5EF4-FFF2-40B4-BE49-F238E27FC236}">
                <a16:creationId xmlns:a16="http://schemas.microsoft.com/office/drawing/2014/main" id="{D03D01AD-6823-1E21-80D1-80C499406640}"/>
              </a:ext>
            </a:extLst>
          </p:cNvPr>
          <p:cNvSpPr txBox="1"/>
          <p:nvPr/>
        </p:nvSpPr>
        <p:spPr>
          <a:xfrm>
            <a:off x="1994174" y="5221406"/>
            <a:ext cx="533862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a:solidFill>
                  <a:schemeClr val="accent1"/>
                </a:solidFill>
                <a:cs typeface="Segoe UI"/>
              </a:rPr>
              <a:t>3. Le </a:t>
            </a:r>
            <a:r>
              <a:rPr lang="de-DE" sz="2800" b="1" dirty="0" err="1">
                <a:solidFill>
                  <a:schemeClr val="accent1"/>
                </a:solidFill>
                <a:cs typeface="Segoe UI"/>
              </a:rPr>
              <a:t>droit</a:t>
            </a:r>
            <a:r>
              <a:rPr lang="de-DE" sz="2800" b="1" dirty="0">
                <a:solidFill>
                  <a:schemeClr val="accent1"/>
                </a:solidFill>
                <a:cs typeface="Segoe UI"/>
              </a:rPr>
              <a:t> </a:t>
            </a:r>
            <a:r>
              <a:rPr lang="de-DE" sz="2800" b="1" dirty="0" err="1">
                <a:solidFill>
                  <a:schemeClr val="accent1"/>
                </a:solidFill>
                <a:cs typeface="Segoe UI"/>
              </a:rPr>
              <a:t>québécois</a:t>
            </a:r>
            <a:r>
              <a:rPr lang="de-DE" sz="2800" b="1" dirty="0">
                <a:solidFill>
                  <a:schemeClr val="accent1"/>
                </a:solidFill>
                <a:cs typeface="Segoe UI"/>
              </a:rPr>
              <a:t> </a:t>
            </a:r>
            <a:r>
              <a:rPr lang="de-DE" sz="2800" b="1" dirty="0" err="1">
                <a:solidFill>
                  <a:schemeClr val="accent1"/>
                </a:solidFill>
                <a:cs typeface="Segoe UI"/>
              </a:rPr>
              <a:t>actuel</a:t>
            </a:r>
            <a:endParaRPr lang="en-US" sz="2800" b="1" dirty="0">
              <a:solidFill>
                <a:schemeClr val="accent1"/>
              </a:solidFill>
              <a:cs typeface="Segoe UI"/>
            </a:endParaRPr>
          </a:p>
          <a:p>
            <a:pPr marL="285750" indent="-285750" algn="ctr">
              <a:buFont typeface="Arial"/>
              <a:buChar char="•"/>
            </a:pPr>
            <a:endParaRPr lang="en-US" dirty="0">
              <a:cs typeface="Segoe UI"/>
            </a:endParaRPr>
          </a:p>
          <a:p>
            <a:pPr algn="ctr"/>
            <a:endParaRPr lang="en-US" dirty="0">
              <a:cs typeface="Segoe UI"/>
            </a:endParaRPr>
          </a:p>
        </p:txBody>
      </p:sp>
      <p:pic>
        <p:nvPicPr>
          <p:cNvPr id="10" name="Graphique 9" descr="Groupe de personnes">
            <a:extLst>
              <a:ext uri="{FF2B5EF4-FFF2-40B4-BE49-F238E27FC236}">
                <a16:creationId xmlns:a16="http://schemas.microsoft.com/office/drawing/2014/main" id="{CE499F63-0A27-13EC-BC34-536D15919B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4993" y="1843503"/>
            <a:ext cx="914400" cy="914400"/>
          </a:xfrm>
          <a:prstGeom prst="rect">
            <a:avLst/>
          </a:prstGeom>
        </p:spPr>
      </p:pic>
      <p:pic>
        <p:nvPicPr>
          <p:cNvPr id="11" name="Graphique 10" descr="Livres">
            <a:extLst>
              <a:ext uri="{FF2B5EF4-FFF2-40B4-BE49-F238E27FC236}">
                <a16:creationId xmlns:a16="http://schemas.microsoft.com/office/drawing/2014/main" id="{E2FEF41A-3486-4BA1-28EF-FF51492F7B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5227" y="3746249"/>
            <a:ext cx="914400" cy="914400"/>
          </a:xfrm>
          <a:prstGeom prst="rect">
            <a:avLst/>
          </a:prstGeom>
        </p:spPr>
      </p:pic>
      <p:pic>
        <p:nvPicPr>
          <p:cNvPr id="12" name="Graphique 11" descr="Balance de la justice">
            <a:extLst>
              <a:ext uri="{FF2B5EF4-FFF2-40B4-BE49-F238E27FC236}">
                <a16:creationId xmlns:a16="http://schemas.microsoft.com/office/drawing/2014/main" id="{3E9A77CF-5779-97DD-9D67-2F4268A4DC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84027" y="5302815"/>
            <a:ext cx="914400" cy="914400"/>
          </a:xfrm>
          <a:prstGeom prst="rect">
            <a:avLst/>
          </a:prstGeom>
        </p:spPr>
      </p:pic>
      <p:sp>
        <p:nvSpPr>
          <p:cNvPr id="15" name="ZoneTexte 14">
            <a:extLst>
              <a:ext uri="{FF2B5EF4-FFF2-40B4-BE49-F238E27FC236}">
                <a16:creationId xmlns:a16="http://schemas.microsoft.com/office/drawing/2014/main" id="{B2A42905-E4E2-F71A-BD70-D61381910E8B}"/>
              </a:ext>
            </a:extLst>
          </p:cNvPr>
          <p:cNvSpPr txBox="1"/>
          <p:nvPr/>
        </p:nvSpPr>
        <p:spPr>
          <a:xfrm>
            <a:off x="983476" y="3429000"/>
            <a:ext cx="562133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800" b="1" dirty="0">
                <a:solidFill>
                  <a:schemeClr val="accent1"/>
                </a:solidFill>
                <a:cs typeface="Segoe UI"/>
              </a:rPr>
              <a:t>2. </a:t>
            </a:r>
            <a:r>
              <a:rPr lang="de-DE" sz="2800" b="1" dirty="0" err="1">
                <a:solidFill>
                  <a:schemeClr val="accent1"/>
                </a:solidFill>
                <a:cs typeface="Segoe UI"/>
              </a:rPr>
              <a:t>Ses</a:t>
            </a:r>
            <a:r>
              <a:rPr lang="de-DE" sz="2800" b="1" dirty="0">
                <a:solidFill>
                  <a:schemeClr val="accent1"/>
                </a:solidFill>
                <a:cs typeface="Segoe UI"/>
              </a:rPr>
              <a:t> </a:t>
            </a:r>
            <a:r>
              <a:rPr lang="de-DE" sz="2800" b="1" dirty="0" err="1">
                <a:solidFill>
                  <a:schemeClr val="accent1"/>
                </a:solidFill>
                <a:cs typeface="Segoe UI"/>
              </a:rPr>
              <a:t>codes</a:t>
            </a:r>
            <a:r>
              <a:rPr lang="de-DE" sz="2800" b="1" dirty="0">
                <a:solidFill>
                  <a:schemeClr val="accent1"/>
                </a:solidFill>
                <a:cs typeface="Segoe UI"/>
              </a:rPr>
              <a:t> de </a:t>
            </a:r>
            <a:r>
              <a:rPr lang="de-DE" sz="2800" b="1" dirty="0" err="1">
                <a:solidFill>
                  <a:schemeClr val="accent1"/>
                </a:solidFill>
                <a:cs typeface="Segoe UI"/>
              </a:rPr>
              <a:t>loi</a:t>
            </a:r>
            <a:r>
              <a:rPr lang="en-US" sz="2800" dirty="0">
                <a:solidFill>
                  <a:schemeClr val="accent1"/>
                </a:solidFill>
                <a:cs typeface="Segoe UI"/>
              </a:rPr>
              <a:t>​ :</a:t>
            </a:r>
          </a:p>
          <a:p>
            <a:pPr marL="285750" indent="-285750" algn="ctr">
              <a:buFont typeface="Arial"/>
              <a:buChar char="•"/>
            </a:pPr>
            <a:endParaRPr lang="en-US" dirty="0">
              <a:cs typeface="Segoe UI"/>
            </a:endParaRPr>
          </a:p>
          <a:p>
            <a:pPr algn="ctr"/>
            <a:endParaRPr lang="en-US" sz="2000" dirty="0">
              <a:cs typeface="Segoe UI"/>
            </a:endParaRPr>
          </a:p>
        </p:txBody>
      </p:sp>
    </p:spTree>
    <p:extLst>
      <p:ext uri="{BB962C8B-B14F-4D97-AF65-F5344CB8AC3E}">
        <p14:creationId xmlns:p14="http://schemas.microsoft.com/office/powerpoint/2010/main" val="36976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8BC921-0FC4-183E-73F4-B018FB6E88E9}"/>
              </a:ext>
            </a:extLst>
          </p:cNvPr>
          <p:cNvSpPr>
            <a:spLocks noGrp="1"/>
          </p:cNvSpPr>
          <p:nvPr>
            <p:ph type="title"/>
          </p:nvPr>
        </p:nvSpPr>
        <p:spPr>
          <a:xfrm>
            <a:off x="460248" y="554236"/>
            <a:ext cx="10421938" cy="914400"/>
          </a:xfrm>
        </p:spPr>
        <p:txBody>
          <a:bodyPr/>
          <a:lstStyle/>
          <a:p>
            <a:r>
              <a:rPr lang="fr-FR" sz="4000" b="0" dirty="0">
                <a:solidFill>
                  <a:srgbClr val="F6891F"/>
                </a:solidFill>
              </a:rPr>
              <a:t>Le fardeau de la preuve sur l’accusateur</a:t>
            </a:r>
          </a:p>
        </p:txBody>
      </p:sp>
      <p:graphicFrame>
        <p:nvGraphicFramePr>
          <p:cNvPr id="4" name="Tableau 3">
            <a:extLst>
              <a:ext uri="{FF2B5EF4-FFF2-40B4-BE49-F238E27FC236}">
                <a16:creationId xmlns:a16="http://schemas.microsoft.com/office/drawing/2014/main" id="{2D0B86DD-ADB1-FA55-F691-A6DC9CBD9BD4}"/>
              </a:ext>
            </a:extLst>
          </p:cNvPr>
          <p:cNvGraphicFramePr>
            <a:graphicFrameLocks noGrp="1"/>
          </p:cNvGraphicFramePr>
          <p:nvPr>
            <p:extLst>
              <p:ext uri="{D42A27DB-BD31-4B8C-83A1-F6EECF244321}">
                <p14:modId xmlns:p14="http://schemas.microsoft.com/office/powerpoint/2010/main" val="3339778186"/>
              </p:ext>
            </p:extLst>
          </p:nvPr>
        </p:nvGraphicFramePr>
        <p:xfrm>
          <a:off x="963463" y="2697876"/>
          <a:ext cx="10447719" cy="2686794"/>
        </p:xfrm>
        <a:graphic>
          <a:graphicData uri="http://schemas.openxmlformats.org/drawingml/2006/table">
            <a:tbl>
              <a:tblPr firstRow="1" bandRow="1">
                <a:tableStyleId>{5940675A-B579-460E-94D1-54222C63F5DA}</a:tableStyleId>
              </a:tblPr>
              <a:tblGrid>
                <a:gridCol w="5240105">
                  <a:extLst>
                    <a:ext uri="{9D8B030D-6E8A-4147-A177-3AD203B41FA5}">
                      <a16:colId xmlns:a16="http://schemas.microsoft.com/office/drawing/2014/main" val="3604640739"/>
                    </a:ext>
                  </a:extLst>
                </a:gridCol>
                <a:gridCol w="5207614">
                  <a:extLst>
                    <a:ext uri="{9D8B030D-6E8A-4147-A177-3AD203B41FA5}">
                      <a16:colId xmlns:a16="http://schemas.microsoft.com/office/drawing/2014/main" val="704948372"/>
                    </a:ext>
                  </a:extLst>
                </a:gridCol>
              </a:tblGrid>
              <a:tr h="2686794">
                <a:tc>
                  <a:txBody>
                    <a:bodyPr/>
                    <a:lstStyle/>
                    <a:p>
                      <a:endParaRPr lang="fr-FR" dirty="0"/>
                    </a:p>
                    <a:p>
                      <a:pPr lvl="0">
                        <a:buNone/>
                      </a:pPr>
                      <a:r>
                        <a:rPr lang="fr-FR" dirty="0"/>
                        <a:t>Introduit par le code Justinien.</a:t>
                      </a:r>
                    </a:p>
                    <a:p>
                      <a:pPr lvl="0">
                        <a:buNone/>
                      </a:pPr>
                      <a:endParaRPr lang="fr-FR" dirty="0"/>
                    </a:p>
                    <a:p>
                      <a:pPr lvl="0">
                        <a:buNone/>
                      </a:pPr>
                      <a:r>
                        <a:rPr lang="fr-FR" dirty="0"/>
                        <a:t>«</a:t>
                      </a:r>
                      <a:r>
                        <a:rPr lang="fr-CA" sz="1800" b="0" i="0" u="none" strike="noStrike" noProof="0" dirty="0">
                          <a:latin typeface="Calibri"/>
                        </a:rPr>
                        <a:t> C’est à celui qui affirme à prouver, et non à celui qui nie. » </a:t>
                      </a:r>
                      <a:r>
                        <a:rPr lang="fr-FR" sz="1800" b="0" i="0" u="none" strike="noStrike" noProof="0" dirty="0">
                          <a:latin typeface="Calibri"/>
                        </a:rPr>
                        <a:t> </a:t>
                      </a:r>
                    </a:p>
                    <a:p>
                      <a:pPr marL="285750" lvl="1" indent="-285750">
                        <a:buFont typeface="Arial"/>
                        <a:buChar char="•"/>
                      </a:pPr>
                      <a:endParaRPr lang="fr-FR" dirty="0"/>
                    </a:p>
                  </a:txBody>
                  <a:tcPr/>
                </a:tc>
                <a:tc>
                  <a:txBody>
                    <a:bodyPr/>
                    <a:lstStyle/>
                    <a:p>
                      <a:endParaRPr lang="fr-FR" dirty="0"/>
                    </a:p>
                    <a:p>
                      <a:pPr lvl="0" algn="just">
                        <a:lnSpc>
                          <a:spcPct val="100000"/>
                        </a:lnSpc>
                        <a:spcBef>
                          <a:spcPts val="0"/>
                        </a:spcBef>
                        <a:spcAft>
                          <a:spcPts val="0"/>
                        </a:spcAft>
                        <a:buNone/>
                      </a:pPr>
                      <a:r>
                        <a:rPr lang="fr-FR" sz="1800" b="1" i="0" u="none" strike="noStrike" noProof="0" dirty="0">
                          <a:latin typeface="Calibri"/>
                        </a:rPr>
                        <a:t>Code civil du Québec 2803.</a:t>
                      </a:r>
                      <a:r>
                        <a:rPr lang="fr-FR" sz="1800" b="0" i="0" u="none" strike="noStrike" noProof="0" dirty="0">
                          <a:latin typeface="Calibri"/>
                        </a:rPr>
                        <a:t> Celui qui veut faire valoir un droit doit prouver les faits qui soutiennent sa prétention.</a:t>
                      </a:r>
                      <a:endParaRPr lang="fr-FR" dirty="0"/>
                    </a:p>
                    <a:p>
                      <a:pPr lvl="0" algn="just">
                        <a:lnSpc>
                          <a:spcPct val="100000"/>
                        </a:lnSpc>
                        <a:spcBef>
                          <a:spcPts val="0"/>
                        </a:spcBef>
                        <a:spcAft>
                          <a:spcPts val="0"/>
                        </a:spcAft>
                        <a:buNone/>
                      </a:pPr>
                      <a:r>
                        <a:rPr lang="fr-FR" sz="1800" b="0" i="0" u="none" strike="noStrike" noProof="0" dirty="0">
                          <a:latin typeface="Calibri"/>
                        </a:rPr>
                        <a:t>Celui qui prétend qu’un droit est nul, a été modifié ou est éteint doit prouver les faits sur lesquels sa prétention est fondée.</a:t>
                      </a:r>
                      <a:endParaRPr lang="fr-FR" dirty="0"/>
                    </a:p>
                    <a:p>
                      <a:pPr lvl="0">
                        <a:buNone/>
                      </a:pPr>
                      <a:endParaRPr lang="fr-FR" sz="1600" dirty="0"/>
                    </a:p>
                  </a:txBody>
                  <a:tcPr/>
                </a:tc>
                <a:extLst>
                  <a:ext uri="{0D108BD9-81ED-4DB2-BD59-A6C34878D82A}">
                    <a16:rowId xmlns:a16="http://schemas.microsoft.com/office/drawing/2014/main" val="1565721111"/>
                  </a:ext>
                </a:extLst>
              </a:tr>
            </a:tbl>
          </a:graphicData>
        </a:graphic>
      </p:graphicFrame>
      <p:pic>
        <p:nvPicPr>
          <p:cNvPr id="5" name="Image 6" descr="Une image contenant dessin, signe&#10;&#10;Description générée automatiquement">
            <a:extLst>
              <a:ext uri="{FF2B5EF4-FFF2-40B4-BE49-F238E27FC236}">
                <a16:creationId xmlns:a16="http://schemas.microsoft.com/office/drawing/2014/main" id="{58FBBC0F-0550-8476-C4F1-F88B5C8F1648}"/>
              </a:ext>
            </a:extLst>
          </p:cNvPr>
          <p:cNvPicPr>
            <a:picLocks noChangeAspect="1"/>
          </p:cNvPicPr>
          <p:nvPr/>
        </p:nvPicPr>
        <p:blipFill>
          <a:blip r:embed="rId3"/>
          <a:stretch>
            <a:fillRect/>
          </a:stretch>
        </p:blipFill>
        <p:spPr>
          <a:xfrm>
            <a:off x="7477395" y="1683284"/>
            <a:ext cx="1508229" cy="799943"/>
          </a:xfrm>
          <a:prstGeom prst="rect">
            <a:avLst/>
          </a:prstGeom>
        </p:spPr>
      </p:pic>
      <p:pic>
        <p:nvPicPr>
          <p:cNvPr id="6" name="Image 6" descr="Une image contenant dessin&#10;&#10;Description générée automatiquement">
            <a:extLst>
              <a:ext uri="{FF2B5EF4-FFF2-40B4-BE49-F238E27FC236}">
                <a16:creationId xmlns:a16="http://schemas.microsoft.com/office/drawing/2014/main" id="{6C07720B-DF75-A77D-BBB2-3AF3FDB9BF1A}"/>
              </a:ext>
            </a:extLst>
          </p:cNvPr>
          <p:cNvPicPr>
            <a:picLocks noChangeAspect="1"/>
          </p:cNvPicPr>
          <p:nvPr/>
        </p:nvPicPr>
        <p:blipFill>
          <a:blip r:embed="rId4"/>
          <a:stretch>
            <a:fillRect/>
          </a:stretch>
        </p:blipFill>
        <p:spPr>
          <a:xfrm>
            <a:off x="3432303" y="1762008"/>
            <a:ext cx="970585" cy="887105"/>
          </a:xfrm>
          <a:prstGeom prst="rect">
            <a:avLst/>
          </a:prstGeom>
        </p:spPr>
      </p:pic>
      <p:sp>
        <p:nvSpPr>
          <p:cNvPr id="8" name="ZoneTexte 7">
            <a:extLst>
              <a:ext uri="{FF2B5EF4-FFF2-40B4-BE49-F238E27FC236}">
                <a16:creationId xmlns:a16="http://schemas.microsoft.com/office/drawing/2014/main" id="{9BFB9E82-B675-0E9E-01F6-D4942ED6A286}"/>
              </a:ext>
            </a:extLst>
          </p:cNvPr>
          <p:cNvSpPr txBox="1"/>
          <p:nvPr/>
        </p:nvSpPr>
        <p:spPr>
          <a:xfrm>
            <a:off x="815762" y="5876985"/>
            <a:ext cx="10949518" cy="646331"/>
          </a:xfrm>
          <a:prstGeom prst="rect">
            <a:avLst/>
          </a:prstGeom>
          <a:noFill/>
        </p:spPr>
        <p:txBody>
          <a:bodyPr wrap="square">
            <a:spAutoFit/>
          </a:bodyPr>
          <a:lstStyle/>
          <a:p>
            <a:pPr lvl="1">
              <a:buChar char="•"/>
            </a:pPr>
            <a:r>
              <a:rPr lang="en-US" dirty="0">
                <a:cs typeface="Arial"/>
              </a:rPr>
              <a:t>Y a-t-il des choses que le premier </a:t>
            </a:r>
            <a:r>
              <a:rPr lang="en-US" dirty="0" err="1">
                <a:cs typeface="Arial"/>
              </a:rPr>
              <a:t>ministre</a:t>
            </a:r>
            <a:r>
              <a:rPr lang="en-US" dirty="0">
                <a:cs typeface="Arial"/>
              </a:rPr>
              <a:t> du Canada a le droit de faire, </a:t>
            </a:r>
            <a:r>
              <a:rPr lang="en-US" dirty="0" err="1">
                <a:cs typeface="Arial"/>
              </a:rPr>
              <a:t>mais</a:t>
            </a:r>
            <a:r>
              <a:rPr lang="en-US" dirty="0">
                <a:cs typeface="Arial"/>
              </a:rPr>
              <a:t> pas nous?</a:t>
            </a:r>
            <a:r>
              <a:rPr lang="fr-FR" dirty="0">
                <a:cs typeface="Arial"/>
              </a:rPr>
              <a:t>​</a:t>
            </a:r>
          </a:p>
          <a:p>
            <a:pPr lvl="1">
              <a:buChar char="•"/>
            </a:pPr>
            <a:r>
              <a:rPr lang="en-US" dirty="0" err="1">
                <a:cs typeface="Arial"/>
              </a:rPr>
              <a:t>Dirais-tu</a:t>
            </a:r>
            <a:r>
              <a:rPr lang="en-US" dirty="0">
                <a:cs typeface="Arial"/>
              </a:rPr>
              <a:t> </a:t>
            </a:r>
            <a:r>
              <a:rPr lang="en-US" dirty="0" err="1">
                <a:cs typeface="Arial"/>
              </a:rPr>
              <a:t>qu'être</a:t>
            </a:r>
            <a:r>
              <a:rPr lang="en-US" dirty="0">
                <a:cs typeface="Arial"/>
              </a:rPr>
              <a:t> riche </a:t>
            </a:r>
            <a:r>
              <a:rPr lang="en-US" dirty="0" err="1">
                <a:cs typeface="Arial"/>
              </a:rPr>
              <a:t>peut</a:t>
            </a:r>
            <a:r>
              <a:rPr lang="en-US" dirty="0">
                <a:cs typeface="Arial"/>
              </a:rPr>
              <a:t> </a:t>
            </a:r>
            <a:r>
              <a:rPr lang="en-US" dirty="0" err="1">
                <a:cs typeface="Arial"/>
              </a:rPr>
              <a:t>être</a:t>
            </a:r>
            <a:r>
              <a:rPr lang="en-US" dirty="0">
                <a:cs typeface="Arial"/>
              </a:rPr>
              <a:t> un </a:t>
            </a:r>
            <a:r>
              <a:rPr lang="en-US" dirty="0" err="1">
                <a:cs typeface="Arial"/>
              </a:rPr>
              <a:t>avantage</a:t>
            </a:r>
            <a:r>
              <a:rPr lang="en-US" dirty="0">
                <a:cs typeface="Arial"/>
              </a:rPr>
              <a:t> </a:t>
            </a:r>
            <a:r>
              <a:rPr lang="en-US" dirty="0" err="1">
                <a:cs typeface="Arial"/>
              </a:rPr>
              <a:t>si</a:t>
            </a:r>
            <a:r>
              <a:rPr lang="en-US" dirty="0">
                <a:cs typeface="Arial"/>
              </a:rPr>
              <a:t> on </a:t>
            </a:r>
            <a:r>
              <a:rPr lang="en-US" dirty="0" err="1">
                <a:cs typeface="Arial"/>
              </a:rPr>
              <a:t>est</a:t>
            </a:r>
            <a:r>
              <a:rPr lang="en-US" dirty="0">
                <a:cs typeface="Arial"/>
              </a:rPr>
              <a:t> </a:t>
            </a:r>
            <a:r>
              <a:rPr lang="en-US" dirty="0" err="1">
                <a:cs typeface="Arial"/>
              </a:rPr>
              <a:t>accusé</a:t>
            </a:r>
            <a:r>
              <a:rPr lang="en-US" dirty="0">
                <a:cs typeface="Arial"/>
              </a:rPr>
              <a:t> d'un crime? </a:t>
            </a:r>
            <a:r>
              <a:rPr lang="en-US" dirty="0" err="1">
                <a:cs typeface="Arial"/>
              </a:rPr>
              <a:t>Pourquoi</a:t>
            </a:r>
            <a:r>
              <a:rPr lang="en-US" dirty="0">
                <a:cs typeface="Arial"/>
              </a:rPr>
              <a:t>?</a:t>
            </a:r>
          </a:p>
        </p:txBody>
      </p:sp>
    </p:spTree>
    <p:extLst>
      <p:ext uri="{BB962C8B-B14F-4D97-AF65-F5344CB8AC3E}">
        <p14:creationId xmlns:p14="http://schemas.microsoft.com/office/powerpoint/2010/main" val="114445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8BC921-0FC4-183E-73F4-B018FB6E88E9}"/>
              </a:ext>
            </a:extLst>
          </p:cNvPr>
          <p:cNvSpPr>
            <a:spLocks noGrp="1"/>
          </p:cNvSpPr>
          <p:nvPr>
            <p:ph type="title"/>
          </p:nvPr>
        </p:nvSpPr>
        <p:spPr>
          <a:xfrm>
            <a:off x="460248" y="554236"/>
            <a:ext cx="10421938" cy="914400"/>
          </a:xfrm>
        </p:spPr>
        <p:txBody>
          <a:bodyPr/>
          <a:lstStyle/>
          <a:p>
            <a:r>
              <a:rPr lang="fr-FR" sz="4000" b="0" dirty="0">
                <a:solidFill>
                  <a:srgbClr val="F6891F"/>
                </a:solidFill>
              </a:rPr>
              <a:t>La présomption d’innocence</a:t>
            </a:r>
          </a:p>
        </p:txBody>
      </p:sp>
      <p:graphicFrame>
        <p:nvGraphicFramePr>
          <p:cNvPr id="4" name="Tableau 3">
            <a:extLst>
              <a:ext uri="{FF2B5EF4-FFF2-40B4-BE49-F238E27FC236}">
                <a16:creationId xmlns:a16="http://schemas.microsoft.com/office/drawing/2014/main" id="{2D0B86DD-ADB1-FA55-F691-A6DC9CBD9BD4}"/>
              </a:ext>
            </a:extLst>
          </p:cNvPr>
          <p:cNvGraphicFramePr>
            <a:graphicFrameLocks noGrp="1"/>
          </p:cNvGraphicFramePr>
          <p:nvPr>
            <p:extLst>
              <p:ext uri="{D42A27DB-BD31-4B8C-83A1-F6EECF244321}">
                <p14:modId xmlns:p14="http://schemas.microsoft.com/office/powerpoint/2010/main" val="2318283144"/>
              </p:ext>
            </p:extLst>
          </p:nvPr>
        </p:nvGraphicFramePr>
        <p:xfrm>
          <a:off x="963463" y="2697876"/>
          <a:ext cx="10447719" cy="2686794"/>
        </p:xfrm>
        <a:graphic>
          <a:graphicData uri="http://schemas.openxmlformats.org/drawingml/2006/table">
            <a:tbl>
              <a:tblPr firstRow="1" bandRow="1">
                <a:tableStyleId>{5940675A-B579-460E-94D1-54222C63F5DA}</a:tableStyleId>
              </a:tblPr>
              <a:tblGrid>
                <a:gridCol w="5240105">
                  <a:extLst>
                    <a:ext uri="{9D8B030D-6E8A-4147-A177-3AD203B41FA5}">
                      <a16:colId xmlns:a16="http://schemas.microsoft.com/office/drawing/2014/main" val="3604640739"/>
                    </a:ext>
                  </a:extLst>
                </a:gridCol>
                <a:gridCol w="5207614">
                  <a:extLst>
                    <a:ext uri="{9D8B030D-6E8A-4147-A177-3AD203B41FA5}">
                      <a16:colId xmlns:a16="http://schemas.microsoft.com/office/drawing/2014/main" val="704948372"/>
                    </a:ext>
                  </a:extLst>
                </a:gridCol>
              </a:tblGrid>
              <a:tr h="2686794">
                <a:tc>
                  <a:txBody>
                    <a:bodyPr/>
                    <a:lstStyle/>
                    <a:p>
                      <a:endParaRPr lang="fr-FR" dirty="0"/>
                    </a:p>
                    <a:p>
                      <a:pPr lvl="0">
                        <a:buNone/>
                      </a:pPr>
                      <a:endParaRPr lang="fr-CA" sz="1800" b="0" i="0" u="none" strike="noStrike" noProof="0" dirty="0">
                        <a:latin typeface="Calibri"/>
                      </a:endParaRPr>
                    </a:p>
                    <a:p>
                      <a:pPr lvl="0">
                        <a:buNone/>
                      </a:pPr>
                      <a:r>
                        <a:rPr lang="fr-FR" sz="1800" b="0" i="0" u="none" strike="noStrike" noProof="0" dirty="0"/>
                        <a:t>Introduit par le code Justinien</a:t>
                      </a:r>
                      <a:endParaRPr lang="fr-CA" dirty="0"/>
                    </a:p>
                    <a:p>
                      <a:pPr lvl="0">
                        <a:buNone/>
                      </a:pPr>
                      <a:endParaRPr lang="fr-CA" sz="1800" b="0" i="0" u="none" strike="noStrike" noProof="0" dirty="0">
                        <a:latin typeface="Calibri"/>
                      </a:endParaRPr>
                    </a:p>
                    <a:p>
                      <a:pPr lvl="0">
                        <a:buNone/>
                      </a:pPr>
                      <a:r>
                        <a:rPr lang="fr-CA" sz="1800" b="0" i="0" u="none" strike="noStrike" noProof="0" dirty="0">
                          <a:latin typeface="Calibri"/>
                        </a:rPr>
                        <a:t>« Il vaut mieux laisser impuni le crime d'un coupable que condamner un innocent »</a:t>
                      </a:r>
                    </a:p>
                    <a:p>
                      <a:pPr marL="0" lvl="1" indent="0">
                        <a:buFont typeface="Arial"/>
                        <a:buNone/>
                      </a:pPr>
                      <a:endParaRPr lang="fr-FR" dirty="0"/>
                    </a:p>
                  </a:txBody>
                  <a:tcPr/>
                </a:tc>
                <a:tc>
                  <a:txBody>
                    <a:bodyPr/>
                    <a:lstStyle/>
                    <a:p>
                      <a:endParaRPr lang="fr-FR" dirty="0"/>
                    </a:p>
                    <a:p>
                      <a:pPr lvl="0" algn="just">
                        <a:lnSpc>
                          <a:spcPct val="100000"/>
                        </a:lnSpc>
                        <a:spcBef>
                          <a:spcPts val="0"/>
                        </a:spcBef>
                        <a:spcAft>
                          <a:spcPts val="0"/>
                        </a:spcAft>
                        <a:buNone/>
                      </a:pPr>
                      <a:r>
                        <a:rPr lang="fr-FR" sz="1800" b="1" i="0" u="none" strike="noStrike" noProof="0" dirty="0">
                          <a:latin typeface="Calibri"/>
                        </a:rPr>
                        <a:t>Code civil du Québec 2803.</a:t>
                      </a:r>
                      <a:r>
                        <a:rPr lang="fr-FR" sz="1800" b="0" i="0" u="none" strike="noStrike" noProof="0" dirty="0">
                          <a:latin typeface="Calibri"/>
                        </a:rPr>
                        <a:t> Celui qui veut faire valoir un droit doit prouver les faits qui soutiennent sa prétention.</a:t>
                      </a:r>
                      <a:endParaRPr lang="fr-FR" dirty="0"/>
                    </a:p>
                    <a:p>
                      <a:pPr lvl="0" algn="just">
                        <a:lnSpc>
                          <a:spcPct val="100000"/>
                        </a:lnSpc>
                        <a:spcBef>
                          <a:spcPts val="0"/>
                        </a:spcBef>
                        <a:spcAft>
                          <a:spcPts val="0"/>
                        </a:spcAft>
                        <a:buNone/>
                      </a:pPr>
                      <a:r>
                        <a:rPr lang="fr-FR" sz="1800" b="0" i="0" u="none" strike="noStrike" noProof="0" dirty="0">
                          <a:latin typeface="Calibri"/>
                        </a:rPr>
                        <a:t>Celui qui prétend qu’un droit est nul, a été modifié ou est éteint doit prouver les faits sur lesquels sa prétention est fondée.</a:t>
                      </a:r>
                      <a:endParaRPr lang="fr-FR" dirty="0"/>
                    </a:p>
                    <a:p>
                      <a:pPr lvl="0">
                        <a:buNone/>
                      </a:pPr>
                      <a:endParaRPr lang="fr-FR" sz="1600" dirty="0"/>
                    </a:p>
                  </a:txBody>
                  <a:tcPr/>
                </a:tc>
                <a:extLst>
                  <a:ext uri="{0D108BD9-81ED-4DB2-BD59-A6C34878D82A}">
                    <a16:rowId xmlns:a16="http://schemas.microsoft.com/office/drawing/2014/main" val="1565721111"/>
                  </a:ext>
                </a:extLst>
              </a:tr>
            </a:tbl>
          </a:graphicData>
        </a:graphic>
      </p:graphicFrame>
      <p:pic>
        <p:nvPicPr>
          <p:cNvPr id="5" name="Image 6" descr="Une image contenant dessin, signe&#10;&#10;Description générée automatiquement">
            <a:extLst>
              <a:ext uri="{FF2B5EF4-FFF2-40B4-BE49-F238E27FC236}">
                <a16:creationId xmlns:a16="http://schemas.microsoft.com/office/drawing/2014/main" id="{58FBBC0F-0550-8476-C4F1-F88B5C8F1648}"/>
              </a:ext>
            </a:extLst>
          </p:cNvPr>
          <p:cNvPicPr>
            <a:picLocks noChangeAspect="1"/>
          </p:cNvPicPr>
          <p:nvPr/>
        </p:nvPicPr>
        <p:blipFill>
          <a:blip r:embed="rId3"/>
          <a:stretch>
            <a:fillRect/>
          </a:stretch>
        </p:blipFill>
        <p:spPr>
          <a:xfrm>
            <a:off x="7477395" y="1683284"/>
            <a:ext cx="1508229" cy="799943"/>
          </a:xfrm>
          <a:prstGeom prst="rect">
            <a:avLst/>
          </a:prstGeom>
        </p:spPr>
      </p:pic>
      <p:pic>
        <p:nvPicPr>
          <p:cNvPr id="6" name="Image 6" descr="Une image contenant dessin&#10;&#10;Description générée automatiquement">
            <a:extLst>
              <a:ext uri="{FF2B5EF4-FFF2-40B4-BE49-F238E27FC236}">
                <a16:creationId xmlns:a16="http://schemas.microsoft.com/office/drawing/2014/main" id="{6C07720B-DF75-A77D-BBB2-3AF3FDB9BF1A}"/>
              </a:ext>
            </a:extLst>
          </p:cNvPr>
          <p:cNvPicPr>
            <a:picLocks noChangeAspect="1"/>
          </p:cNvPicPr>
          <p:nvPr/>
        </p:nvPicPr>
        <p:blipFill>
          <a:blip r:embed="rId4"/>
          <a:stretch>
            <a:fillRect/>
          </a:stretch>
        </p:blipFill>
        <p:spPr>
          <a:xfrm>
            <a:off x="3432303" y="1762008"/>
            <a:ext cx="970585" cy="887105"/>
          </a:xfrm>
          <a:prstGeom prst="rect">
            <a:avLst/>
          </a:prstGeom>
        </p:spPr>
      </p:pic>
    </p:spTree>
    <p:extLst>
      <p:ext uri="{BB962C8B-B14F-4D97-AF65-F5344CB8AC3E}">
        <p14:creationId xmlns:p14="http://schemas.microsoft.com/office/powerpoint/2010/main" val="19930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8BC921-0FC4-183E-73F4-B018FB6E88E9}"/>
              </a:ext>
            </a:extLst>
          </p:cNvPr>
          <p:cNvSpPr>
            <a:spLocks noGrp="1"/>
          </p:cNvSpPr>
          <p:nvPr>
            <p:ph type="title"/>
          </p:nvPr>
        </p:nvSpPr>
        <p:spPr>
          <a:xfrm>
            <a:off x="460248" y="554236"/>
            <a:ext cx="10950934" cy="914400"/>
          </a:xfrm>
        </p:spPr>
        <p:txBody>
          <a:bodyPr/>
          <a:lstStyle/>
          <a:p>
            <a:r>
              <a:rPr lang="fr-FR" sz="4000" b="0" dirty="0">
                <a:solidFill>
                  <a:srgbClr val="F6891F"/>
                </a:solidFill>
              </a:rPr>
              <a:t>Seul le chef d’État peut mettre en place des lois</a:t>
            </a:r>
          </a:p>
        </p:txBody>
      </p:sp>
      <p:graphicFrame>
        <p:nvGraphicFramePr>
          <p:cNvPr id="4" name="Tableau 3">
            <a:extLst>
              <a:ext uri="{FF2B5EF4-FFF2-40B4-BE49-F238E27FC236}">
                <a16:creationId xmlns:a16="http://schemas.microsoft.com/office/drawing/2014/main" id="{2D0B86DD-ADB1-FA55-F691-A6DC9CBD9BD4}"/>
              </a:ext>
            </a:extLst>
          </p:cNvPr>
          <p:cNvGraphicFramePr>
            <a:graphicFrameLocks noGrp="1"/>
          </p:cNvGraphicFramePr>
          <p:nvPr>
            <p:extLst>
              <p:ext uri="{D42A27DB-BD31-4B8C-83A1-F6EECF244321}">
                <p14:modId xmlns:p14="http://schemas.microsoft.com/office/powerpoint/2010/main" val="538745964"/>
              </p:ext>
            </p:extLst>
          </p:nvPr>
        </p:nvGraphicFramePr>
        <p:xfrm>
          <a:off x="963463" y="2697876"/>
          <a:ext cx="10447719" cy="2686794"/>
        </p:xfrm>
        <a:graphic>
          <a:graphicData uri="http://schemas.openxmlformats.org/drawingml/2006/table">
            <a:tbl>
              <a:tblPr firstRow="1" bandRow="1">
                <a:tableStyleId>{5940675A-B579-460E-94D1-54222C63F5DA}</a:tableStyleId>
              </a:tblPr>
              <a:tblGrid>
                <a:gridCol w="5240105">
                  <a:extLst>
                    <a:ext uri="{9D8B030D-6E8A-4147-A177-3AD203B41FA5}">
                      <a16:colId xmlns:a16="http://schemas.microsoft.com/office/drawing/2014/main" val="3604640739"/>
                    </a:ext>
                  </a:extLst>
                </a:gridCol>
                <a:gridCol w="5207614">
                  <a:extLst>
                    <a:ext uri="{9D8B030D-6E8A-4147-A177-3AD203B41FA5}">
                      <a16:colId xmlns:a16="http://schemas.microsoft.com/office/drawing/2014/main" val="704948372"/>
                    </a:ext>
                  </a:extLst>
                </a:gridCol>
              </a:tblGrid>
              <a:tr h="2686794">
                <a:tc>
                  <a:txBody>
                    <a:bodyPr/>
                    <a:lstStyle/>
                    <a:p>
                      <a:endParaRPr lang="fr-FR" dirty="0"/>
                    </a:p>
                    <a:p>
                      <a:pPr lvl="0">
                        <a:buNone/>
                      </a:pPr>
                      <a:endParaRPr lang="fr-CA" sz="1800" b="0" i="0" u="none" strike="noStrike" noProof="0" dirty="0">
                        <a:latin typeface="Calibri"/>
                      </a:endParaRPr>
                    </a:p>
                    <a:p>
                      <a:pPr lvl="0">
                        <a:buNone/>
                      </a:pPr>
                      <a:r>
                        <a:rPr lang="fr-FR" dirty="0"/>
                        <a:t>Introduit par le code justinien</a:t>
                      </a:r>
                    </a:p>
                    <a:p>
                      <a:pPr lvl="0">
                        <a:buNone/>
                      </a:pPr>
                      <a:endParaRPr lang="fr-FR" dirty="0"/>
                    </a:p>
                    <a:p>
                      <a:pPr lvl="0" algn="l">
                        <a:lnSpc>
                          <a:spcPct val="100000"/>
                        </a:lnSpc>
                        <a:spcBef>
                          <a:spcPts val="0"/>
                        </a:spcBef>
                        <a:spcAft>
                          <a:spcPts val="0"/>
                        </a:spcAft>
                        <a:buNone/>
                      </a:pPr>
                      <a:r>
                        <a:rPr lang="fr-FR" sz="1800" b="0" i="0" u="none" strike="noStrike" noProof="0" dirty="0">
                          <a:latin typeface="Calibri"/>
                        </a:rPr>
                        <a:t>« L'empereur seul a le pouvoir mettre en place des lois.»</a:t>
                      </a:r>
                      <a:r>
                        <a:rPr lang="en-US" sz="1800" b="0" i="0" u="none" strike="noStrike" noProof="0" dirty="0">
                          <a:latin typeface="Calibri"/>
                        </a:rPr>
                        <a:t>  </a:t>
                      </a:r>
                      <a:endParaRPr lang="fr-FR" sz="1800" b="0" i="0" u="none" strike="noStrike" noProof="0" dirty="0">
                        <a:latin typeface="Calibri"/>
                      </a:endParaRPr>
                    </a:p>
                    <a:p>
                      <a:pPr marL="0" lvl="1" indent="0">
                        <a:buFont typeface="Arial"/>
                        <a:buNone/>
                      </a:pPr>
                      <a:endParaRPr lang="fr-FR" dirty="0"/>
                    </a:p>
                  </a:txBody>
                  <a:tcPr/>
                </a:tc>
                <a:tc>
                  <a:txBody>
                    <a:bodyPr/>
                    <a:lstStyle/>
                    <a:p>
                      <a:endParaRPr lang="fr-FR" dirty="0"/>
                    </a:p>
                    <a:p>
                      <a:pPr lvl="0">
                        <a:buNone/>
                      </a:pPr>
                      <a:r>
                        <a:rPr lang="fr-FR" dirty="0"/>
                        <a:t>Loi constitutionnelle</a:t>
                      </a:r>
                    </a:p>
                    <a:p>
                      <a:pPr lvl="0">
                        <a:buNone/>
                      </a:pPr>
                      <a:endParaRPr lang="fr-FR" dirty="0"/>
                    </a:p>
                    <a:p>
                      <a:pPr lvl="0">
                        <a:buNone/>
                      </a:pPr>
                      <a:r>
                        <a:rPr lang="fr-FR" sz="1800" b="0" i="0" u="none" strike="noStrike" noProof="0" dirty="0">
                          <a:latin typeface="Calibri"/>
                        </a:rPr>
                        <a:t>« Il sera loisible à la Reine, de l’avis et du consentement du Sénat et de la Chambre des Communes, de faire des lois pour la paix, l’ordre et le bon gouvernement du Canada. » Art 91</a:t>
                      </a:r>
                      <a:endParaRPr lang="fr-FR" dirty="0"/>
                    </a:p>
                    <a:p>
                      <a:pPr lvl="0">
                        <a:buNone/>
                      </a:pPr>
                      <a:endParaRPr lang="fr-FR" sz="1600" dirty="0"/>
                    </a:p>
                  </a:txBody>
                  <a:tcPr/>
                </a:tc>
                <a:extLst>
                  <a:ext uri="{0D108BD9-81ED-4DB2-BD59-A6C34878D82A}">
                    <a16:rowId xmlns:a16="http://schemas.microsoft.com/office/drawing/2014/main" val="1565721111"/>
                  </a:ext>
                </a:extLst>
              </a:tr>
            </a:tbl>
          </a:graphicData>
        </a:graphic>
      </p:graphicFrame>
      <p:pic>
        <p:nvPicPr>
          <p:cNvPr id="5" name="Image 6" descr="Une image contenant dessin, signe&#10;&#10;Description générée automatiquement">
            <a:extLst>
              <a:ext uri="{FF2B5EF4-FFF2-40B4-BE49-F238E27FC236}">
                <a16:creationId xmlns:a16="http://schemas.microsoft.com/office/drawing/2014/main" id="{58FBBC0F-0550-8476-C4F1-F88B5C8F1648}"/>
              </a:ext>
            </a:extLst>
          </p:cNvPr>
          <p:cNvPicPr>
            <a:picLocks noChangeAspect="1"/>
          </p:cNvPicPr>
          <p:nvPr/>
        </p:nvPicPr>
        <p:blipFill>
          <a:blip r:embed="rId3"/>
          <a:stretch>
            <a:fillRect/>
          </a:stretch>
        </p:blipFill>
        <p:spPr>
          <a:xfrm>
            <a:off x="7477395" y="1683284"/>
            <a:ext cx="1508229" cy="799943"/>
          </a:xfrm>
          <a:prstGeom prst="rect">
            <a:avLst/>
          </a:prstGeom>
        </p:spPr>
      </p:pic>
      <p:pic>
        <p:nvPicPr>
          <p:cNvPr id="6" name="Image 6" descr="Une image contenant dessin&#10;&#10;Description générée automatiquement">
            <a:extLst>
              <a:ext uri="{FF2B5EF4-FFF2-40B4-BE49-F238E27FC236}">
                <a16:creationId xmlns:a16="http://schemas.microsoft.com/office/drawing/2014/main" id="{6C07720B-DF75-A77D-BBB2-3AF3FDB9BF1A}"/>
              </a:ext>
            </a:extLst>
          </p:cNvPr>
          <p:cNvPicPr>
            <a:picLocks noChangeAspect="1"/>
          </p:cNvPicPr>
          <p:nvPr/>
        </p:nvPicPr>
        <p:blipFill>
          <a:blip r:embed="rId4"/>
          <a:stretch>
            <a:fillRect/>
          </a:stretch>
        </p:blipFill>
        <p:spPr>
          <a:xfrm>
            <a:off x="3432303" y="1762008"/>
            <a:ext cx="970585" cy="887105"/>
          </a:xfrm>
          <a:prstGeom prst="rect">
            <a:avLst/>
          </a:prstGeom>
        </p:spPr>
      </p:pic>
    </p:spTree>
    <p:extLst>
      <p:ext uri="{BB962C8B-B14F-4D97-AF65-F5344CB8AC3E}">
        <p14:creationId xmlns:p14="http://schemas.microsoft.com/office/powerpoint/2010/main" val="108211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35CFE4-34AC-B2C4-6786-22E33F06F77D}"/>
              </a:ext>
            </a:extLst>
          </p:cNvPr>
          <p:cNvSpPr>
            <a:spLocks noGrp="1"/>
          </p:cNvSpPr>
          <p:nvPr>
            <p:ph type="body" idx="1"/>
          </p:nvPr>
        </p:nvSpPr>
        <p:spPr/>
        <p:txBody>
          <a:bodyPr/>
          <a:lstStyle/>
          <a:p>
            <a:pPr algn="ctr"/>
            <a:r>
              <a:rPr lang="fr-CA" dirty="0"/>
              <a:t>L’organisation politique d’un État</a:t>
            </a:r>
          </a:p>
        </p:txBody>
      </p:sp>
      <p:pic>
        <p:nvPicPr>
          <p:cNvPr id="5" name="Espace réservé pour une image  4" descr="Groupe de personnes avec un remplissage uni">
            <a:extLst>
              <a:ext uri="{FF2B5EF4-FFF2-40B4-BE49-F238E27FC236}">
                <a16:creationId xmlns:a16="http://schemas.microsoft.com/office/drawing/2014/main" id="{22D2392B-3B0F-11FD-EF35-CB2DA29E9A78}"/>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133603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987DE07-9608-3051-4B96-30284F2E20C5}"/>
              </a:ext>
            </a:extLst>
          </p:cNvPr>
          <p:cNvSpPr txBox="1">
            <a:spLocks/>
          </p:cNvSpPr>
          <p:nvPr/>
        </p:nvSpPr>
        <p:spPr>
          <a:xfrm>
            <a:off x="1493628" y="615098"/>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cs typeface="Calibri Light"/>
              </a:rPr>
              <a:t>Rome : monarchie, république, puis empire</a:t>
            </a:r>
            <a:endParaRPr lang="fr-FR" dirty="0"/>
          </a:p>
        </p:txBody>
      </p:sp>
      <p:sp>
        <p:nvSpPr>
          <p:cNvPr id="5" name="ZoneTexte 4">
            <a:extLst>
              <a:ext uri="{FF2B5EF4-FFF2-40B4-BE49-F238E27FC236}">
                <a16:creationId xmlns:a16="http://schemas.microsoft.com/office/drawing/2014/main" id="{3FD3A6FA-493F-F895-1BEB-CEF67D0C9A78}"/>
              </a:ext>
            </a:extLst>
          </p:cNvPr>
          <p:cNvSpPr txBox="1"/>
          <p:nvPr/>
        </p:nvSpPr>
        <p:spPr>
          <a:xfrm>
            <a:off x="4767532" y="37611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Flèche : droite 5">
            <a:extLst>
              <a:ext uri="{FF2B5EF4-FFF2-40B4-BE49-F238E27FC236}">
                <a16:creationId xmlns:a16="http://schemas.microsoft.com/office/drawing/2014/main" id="{6EC7618F-9D0A-4D7D-C0B0-3849B5426BE8}"/>
              </a:ext>
            </a:extLst>
          </p:cNvPr>
          <p:cNvSpPr/>
          <p:nvPr/>
        </p:nvSpPr>
        <p:spPr>
          <a:xfrm>
            <a:off x="1494871" y="2985402"/>
            <a:ext cx="9675960" cy="142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7CDD196-129C-1B89-4FB7-59573049771F}"/>
              </a:ext>
            </a:extLst>
          </p:cNvPr>
          <p:cNvSpPr/>
          <p:nvPr/>
        </p:nvSpPr>
        <p:spPr>
          <a:xfrm>
            <a:off x="1878222" y="3373467"/>
            <a:ext cx="1085490" cy="649451"/>
          </a:xfrm>
          <a:prstGeom prst="rect">
            <a:avLst/>
          </a:prstGeom>
          <a:solidFill>
            <a:srgbClr val="ADCBEB"/>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6DC8F2C-F32E-3D69-684A-49CEFDB947FB}"/>
              </a:ext>
            </a:extLst>
          </p:cNvPr>
          <p:cNvSpPr/>
          <p:nvPr/>
        </p:nvSpPr>
        <p:spPr>
          <a:xfrm>
            <a:off x="2962814" y="3372569"/>
            <a:ext cx="3177395" cy="646981"/>
          </a:xfrm>
          <a:prstGeom prst="rect">
            <a:avLst/>
          </a:prstGeom>
          <a:solidFill>
            <a:srgbClr val="BDD3B1"/>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B86F807-41B4-1783-EF30-253C3635D56A}"/>
              </a:ext>
            </a:extLst>
          </p:cNvPr>
          <p:cNvSpPr/>
          <p:nvPr/>
        </p:nvSpPr>
        <p:spPr>
          <a:xfrm>
            <a:off x="6139311" y="3371671"/>
            <a:ext cx="3208621" cy="646980"/>
          </a:xfrm>
          <a:prstGeom prst="rect">
            <a:avLst/>
          </a:prstGeom>
          <a:solidFill>
            <a:srgbClr val="F4BEC3"/>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47174FF3-B56F-42F3-35AE-6E6A3DE2DCC9}"/>
              </a:ext>
            </a:extLst>
          </p:cNvPr>
          <p:cNvCxnSpPr/>
          <p:nvPr/>
        </p:nvCxnSpPr>
        <p:spPr>
          <a:xfrm>
            <a:off x="1493628" y="3283609"/>
            <a:ext cx="0" cy="92015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1" name="Connecteur droit avec flèche 10">
            <a:extLst>
              <a:ext uri="{FF2B5EF4-FFF2-40B4-BE49-F238E27FC236}">
                <a16:creationId xmlns:a16="http://schemas.microsoft.com/office/drawing/2014/main" id="{A27B502D-AEF4-07AF-DE05-7B6042297446}"/>
              </a:ext>
            </a:extLst>
          </p:cNvPr>
          <p:cNvCxnSpPr>
            <a:cxnSpLocks/>
          </p:cNvCxnSpPr>
          <p:nvPr/>
        </p:nvCxnSpPr>
        <p:spPr>
          <a:xfrm>
            <a:off x="7661514" y="3369873"/>
            <a:ext cx="0" cy="83388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2" name="Connecteur droit avec flèche 11">
            <a:extLst>
              <a:ext uri="{FF2B5EF4-FFF2-40B4-BE49-F238E27FC236}">
                <a16:creationId xmlns:a16="http://schemas.microsoft.com/office/drawing/2014/main" id="{1EED2E30-B631-5DCC-B110-BC970F9C2A78}"/>
              </a:ext>
            </a:extLst>
          </p:cNvPr>
          <p:cNvCxnSpPr>
            <a:cxnSpLocks/>
          </p:cNvCxnSpPr>
          <p:nvPr/>
        </p:nvCxnSpPr>
        <p:spPr>
          <a:xfrm>
            <a:off x="6425062" y="3369873"/>
            <a:ext cx="0" cy="83388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3" name="Connecteur droit avec flèche 12">
            <a:extLst>
              <a:ext uri="{FF2B5EF4-FFF2-40B4-BE49-F238E27FC236}">
                <a16:creationId xmlns:a16="http://schemas.microsoft.com/office/drawing/2014/main" id="{3525DAC7-0B21-13F2-D1D3-DDA6F2A90384}"/>
              </a:ext>
            </a:extLst>
          </p:cNvPr>
          <p:cNvCxnSpPr>
            <a:cxnSpLocks/>
          </p:cNvCxnSpPr>
          <p:nvPr/>
        </p:nvCxnSpPr>
        <p:spPr>
          <a:xfrm>
            <a:off x="3837137" y="3369873"/>
            <a:ext cx="0" cy="833886"/>
          </a:xfrm>
          <a:prstGeom prst="straightConnector1">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381B17CD-0F0A-16AD-1E67-7C5031CD0A1F}"/>
              </a:ext>
            </a:extLst>
          </p:cNvPr>
          <p:cNvCxnSpPr>
            <a:cxnSpLocks/>
          </p:cNvCxnSpPr>
          <p:nvPr/>
        </p:nvCxnSpPr>
        <p:spPr>
          <a:xfrm>
            <a:off x="5188608" y="3369873"/>
            <a:ext cx="0" cy="83388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E292F75B-5B73-9371-1027-EC5F94E1C1A0}"/>
              </a:ext>
            </a:extLst>
          </p:cNvPr>
          <p:cNvCxnSpPr>
            <a:cxnSpLocks/>
          </p:cNvCxnSpPr>
          <p:nvPr/>
        </p:nvCxnSpPr>
        <p:spPr>
          <a:xfrm>
            <a:off x="2571929" y="3369873"/>
            <a:ext cx="14377" cy="833886"/>
          </a:xfrm>
          <a:prstGeom prst="straightConnector1">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59962813-FB9E-94F6-9316-F1785624B69A}"/>
              </a:ext>
            </a:extLst>
          </p:cNvPr>
          <p:cNvSpPr txBox="1"/>
          <p:nvPr/>
        </p:nvSpPr>
        <p:spPr>
          <a:xfrm>
            <a:off x="1196556" y="4201424"/>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-800</a:t>
            </a:r>
          </a:p>
        </p:txBody>
      </p:sp>
      <p:sp>
        <p:nvSpPr>
          <p:cNvPr id="17" name="ZoneTexte 16">
            <a:extLst>
              <a:ext uri="{FF2B5EF4-FFF2-40B4-BE49-F238E27FC236}">
                <a16:creationId xmlns:a16="http://schemas.microsoft.com/office/drawing/2014/main" id="{87FD86CC-D001-08C8-358E-E16A39689658}"/>
              </a:ext>
            </a:extLst>
          </p:cNvPr>
          <p:cNvSpPr txBox="1"/>
          <p:nvPr/>
        </p:nvSpPr>
        <p:spPr>
          <a:xfrm>
            <a:off x="2231725" y="4215801"/>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-600</a:t>
            </a:r>
          </a:p>
        </p:txBody>
      </p:sp>
      <p:sp>
        <p:nvSpPr>
          <p:cNvPr id="18" name="ZoneTexte 17">
            <a:extLst>
              <a:ext uri="{FF2B5EF4-FFF2-40B4-BE49-F238E27FC236}">
                <a16:creationId xmlns:a16="http://schemas.microsoft.com/office/drawing/2014/main" id="{4B3EB038-4843-0FDE-AEF3-0F59A94FC223}"/>
              </a:ext>
            </a:extLst>
          </p:cNvPr>
          <p:cNvSpPr txBox="1"/>
          <p:nvPr/>
        </p:nvSpPr>
        <p:spPr>
          <a:xfrm>
            <a:off x="3540066" y="4201424"/>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-400</a:t>
            </a:r>
          </a:p>
        </p:txBody>
      </p:sp>
      <p:sp>
        <p:nvSpPr>
          <p:cNvPr id="19" name="ZoneTexte 18">
            <a:extLst>
              <a:ext uri="{FF2B5EF4-FFF2-40B4-BE49-F238E27FC236}">
                <a16:creationId xmlns:a16="http://schemas.microsoft.com/office/drawing/2014/main" id="{6D831201-4D58-3100-50C9-7B362A9BC1C1}"/>
              </a:ext>
            </a:extLst>
          </p:cNvPr>
          <p:cNvSpPr txBox="1"/>
          <p:nvPr/>
        </p:nvSpPr>
        <p:spPr>
          <a:xfrm>
            <a:off x="4819649" y="4201423"/>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-200</a:t>
            </a:r>
          </a:p>
        </p:txBody>
      </p:sp>
      <p:sp>
        <p:nvSpPr>
          <p:cNvPr id="20" name="ZoneTexte 19">
            <a:extLst>
              <a:ext uri="{FF2B5EF4-FFF2-40B4-BE49-F238E27FC236}">
                <a16:creationId xmlns:a16="http://schemas.microsoft.com/office/drawing/2014/main" id="{F8725912-30D2-679E-8531-B5349D1C226D}"/>
              </a:ext>
            </a:extLst>
          </p:cNvPr>
          <p:cNvSpPr txBox="1"/>
          <p:nvPr/>
        </p:nvSpPr>
        <p:spPr>
          <a:xfrm>
            <a:off x="7493837" y="4215800"/>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200</a:t>
            </a:r>
          </a:p>
        </p:txBody>
      </p:sp>
      <p:sp>
        <p:nvSpPr>
          <p:cNvPr id="21" name="ZoneTexte 20">
            <a:extLst>
              <a:ext uri="{FF2B5EF4-FFF2-40B4-BE49-F238E27FC236}">
                <a16:creationId xmlns:a16="http://schemas.microsoft.com/office/drawing/2014/main" id="{B8BA97B9-4306-9A34-F2A6-6A3DACAC6B2A}"/>
              </a:ext>
            </a:extLst>
          </p:cNvPr>
          <p:cNvSpPr txBox="1"/>
          <p:nvPr/>
        </p:nvSpPr>
        <p:spPr>
          <a:xfrm>
            <a:off x="6329271" y="4230177"/>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1</a:t>
            </a:r>
          </a:p>
        </p:txBody>
      </p:sp>
      <p:sp>
        <p:nvSpPr>
          <p:cNvPr id="22" name="ZoneTexte 21">
            <a:extLst>
              <a:ext uri="{FF2B5EF4-FFF2-40B4-BE49-F238E27FC236}">
                <a16:creationId xmlns:a16="http://schemas.microsoft.com/office/drawing/2014/main" id="{A3CF4D68-3D24-77C2-C73B-2384D41C38DE}"/>
              </a:ext>
            </a:extLst>
          </p:cNvPr>
          <p:cNvSpPr txBox="1"/>
          <p:nvPr/>
        </p:nvSpPr>
        <p:spPr>
          <a:xfrm>
            <a:off x="8629648" y="4215800"/>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400</a:t>
            </a:r>
          </a:p>
        </p:txBody>
      </p:sp>
      <p:cxnSp>
        <p:nvCxnSpPr>
          <p:cNvPr id="23" name="Connecteur droit avec flèche 22">
            <a:extLst>
              <a:ext uri="{FF2B5EF4-FFF2-40B4-BE49-F238E27FC236}">
                <a16:creationId xmlns:a16="http://schemas.microsoft.com/office/drawing/2014/main" id="{0ADCEA7D-E09E-8970-BFD9-7B427CDCAF1A}"/>
              </a:ext>
            </a:extLst>
          </p:cNvPr>
          <p:cNvCxnSpPr>
            <a:cxnSpLocks/>
          </p:cNvCxnSpPr>
          <p:nvPr/>
        </p:nvCxnSpPr>
        <p:spPr>
          <a:xfrm>
            <a:off x="10062532" y="3326740"/>
            <a:ext cx="0" cy="83388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4" name="Connecteur droit avec flèche 23">
            <a:extLst>
              <a:ext uri="{FF2B5EF4-FFF2-40B4-BE49-F238E27FC236}">
                <a16:creationId xmlns:a16="http://schemas.microsoft.com/office/drawing/2014/main" id="{4B9D9FE8-2485-7823-B5B0-525857DAD7AB}"/>
              </a:ext>
            </a:extLst>
          </p:cNvPr>
          <p:cNvCxnSpPr>
            <a:cxnSpLocks/>
          </p:cNvCxnSpPr>
          <p:nvPr/>
        </p:nvCxnSpPr>
        <p:spPr>
          <a:xfrm>
            <a:off x="8854834" y="3326741"/>
            <a:ext cx="0" cy="833886"/>
          </a:xfrm>
          <a:prstGeom prst="straightConnector1">
            <a:avLst/>
          </a:prstGeom>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C56C7773-B78B-40BD-0E6F-CD644CAF082A}"/>
              </a:ext>
            </a:extLst>
          </p:cNvPr>
          <p:cNvSpPr txBox="1"/>
          <p:nvPr/>
        </p:nvSpPr>
        <p:spPr>
          <a:xfrm>
            <a:off x="9765459" y="4201422"/>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600</a:t>
            </a:r>
          </a:p>
        </p:txBody>
      </p:sp>
      <p:cxnSp>
        <p:nvCxnSpPr>
          <p:cNvPr id="26" name="Connecteur droit avec flèche 25">
            <a:extLst>
              <a:ext uri="{FF2B5EF4-FFF2-40B4-BE49-F238E27FC236}">
                <a16:creationId xmlns:a16="http://schemas.microsoft.com/office/drawing/2014/main" id="{281FDDF9-D31C-2309-C9DF-F041659D7B8A}"/>
              </a:ext>
            </a:extLst>
          </p:cNvPr>
          <p:cNvCxnSpPr>
            <a:cxnSpLocks/>
          </p:cNvCxnSpPr>
          <p:nvPr/>
        </p:nvCxnSpPr>
        <p:spPr>
          <a:xfrm>
            <a:off x="2960118" y="2981684"/>
            <a:ext cx="14377" cy="531962"/>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7" name="Connecteur droit avec flèche 26">
            <a:extLst>
              <a:ext uri="{FF2B5EF4-FFF2-40B4-BE49-F238E27FC236}">
                <a16:creationId xmlns:a16="http://schemas.microsoft.com/office/drawing/2014/main" id="{B277E680-AD6D-9723-D6BD-99868203B37B}"/>
              </a:ext>
            </a:extLst>
          </p:cNvPr>
          <p:cNvCxnSpPr>
            <a:cxnSpLocks/>
          </p:cNvCxnSpPr>
          <p:nvPr/>
        </p:nvCxnSpPr>
        <p:spPr>
          <a:xfrm flipH="1">
            <a:off x="1896192" y="2934059"/>
            <a:ext cx="6964" cy="56768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8" name="Connecteur droit avec flèche 27">
            <a:extLst>
              <a:ext uri="{FF2B5EF4-FFF2-40B4-BE49-F238E27FC236}">
                <a16:creationId xmlns:a16="http://schemas.microsoft.com/office/drawing/2014/main" id="{97837476-F648-CD6D-C65B-B73D27C1FB8E}"/>
              </a:ext>
            </a:extLst>
          </p:cNvPr>
          <p:cNvCxnSpPr>
            <a:cxnSpLocks/>
          </p:cNvCxnSpPr>
          <p:nvPr/>
        </p:nvCxnSpPr>
        <p:spPr>
          <a:xfrm flipH="1">
            <a:off x="9319851" y="2985726"/>
            <a:ext cx="9436" cy="527919"/>
          </a:xfrm>
          <a:prstGeom prst="straightConnector1">
            <a:avLst/>
          </a:prstGeom>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C218D75F-68C1-04D6-4841-4313498713A5}"/>
              </a:ext>
            </a:extLst>
          </p:cNvPr>
          <p:cNvSpPr txBox="1"/>
          <p:nvPr/>
        </p:nvSpPr>
        <p:spPr>
          <a:xfrm>
            <a:off x="8629650" y="2248574"/>
            <a:ext cx="1434409"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cs typeface="Calibri"/>
              </a:rPr>
              <a:t>Chute de l'empire romain d'occident</a:t>
            </a:r>
            <a:endParaRPr lang="fr-FR">
              <a:cs typeface="Calibri"/>
            </a:endParaRPr>
          </a:p>
          <a:p>
            <a:pPr algn="ctr"/>
            <a:r>
              <a:rPr lang="fr-FR">
                <a:cs typeface="Calibri"/>
              </a:rPr>
              <a:t>476</a:t>
            </a:r>
          </a:p>
        </p:txBody>
      </p:sp>
      <p:sp>
        <p:nvSpPr>
          <p:cNvPr id="30" name="ZoneTexte 29">
            <a:extLst>
              <a:ext uri="{FF2B5EF4-FFF2-40B4-BE49-F238E27FC236}">
                <a16:creationId xmlns:a16="http://schemas.microsoft.com/office/drawing/2014/main" id="{D034FA3A-5B93-B77A-07EC-E5BB0432C74F}"/>
              </a:ext>
            </a:extLst>
          </p:cNvPr>
          <p:cNvSpPr txBox="1"/>
          <p:nvPr/>
        </p:nvSpPr>
        <p:spPr>
          <a:xfrm>
            <a:off x="5824044" y="2247676"/>
            <a:ext cx="862912"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cs typeface="Calibri"/>
              </a:rPr>
              <a:t>Début de l'empire</a:t>
            </a:r>
            <a:endParaRPr lang="fr-FR">
              <a:cs typeface="Calibri"/>
            </a:endParaRPr>
          </a:p>
          <a:p>
            <a:pPr algn="l"/>
            <a:r>
              <a:rPr lang="fr-FR">
                <a:cs typeface="Calibri"/>
              </a:rPr>
              <a:t>-27</a:t>
            </a:r>
          </a:p>
        </p:txBody>
      </p:sp>
      <p:sp>
        <p:nvSpPr>
          <p:cNvPr id="31" name="ZoneTexte 30">
            <a:extLst>
              <a:ext uri="{FF2B5EF4-FFF2-40B4-BE49-F238E27FC236}">
                <a16:creationId xmlns:a16="http://schemas.microsoft.com/office/drawing/2014/main" id="{6A0AAA62-39A7-0183-557F-255AB59B107F}"/>
              </a:ext>
            </a:extLst>
          </p:cNvPr>
          <p:cNvSpPr txBox="1"/>
          <p:nvPr/>
        </p:nvSpPr>
        <p:spPr>
          <a:xfrm>
            <a:off x="2461763" y="2246103"/>
            <a:ext cx="1017917"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cs typeface="Calibri"/>
              </a:rPr>
              <a:t>Début de la république</a:t>
            </a:r>
          </a:p>
          <a:p>
            <a:pPr algn="ctr"/>
            <a:r>
              <a:rPr lang="fr-FR">
                <a:cs typeface="Calibri"/>
              </a:rPr>
              <a:t>-509</a:t>
            </a:r>
          </a:p>
        </p:txBody>
      </p:sp>
      <p:sp>
        <p:nvSpPr>
          <p:cNvPr id="32" name="ZoneTexte 31">
            <a:extLst>
              <a:ext uri="{FF2B5EF4-FFF2-40B4-BE49-F238E27FC236}">
                <a16:creationId xmlns:a16="http://schemas.microsoft.com/office/drawing/2014/main" id="{F1A270ED-2F80-885B-B18F-AE5A23B5BE1C}"/>
              </a:ext>
            </a:extLst>
          </p:cNvPr>
          <p:cNvSpPr txBox="1"/>
          <p:nvPr/>
        </p:nvSpPr>
        <p:spPr>
          <a:xfrm>
            <a:off x="1124669" y="2389876"/>
            <a:ext cx="1506747" cy="5539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cs typeface="Calibri"/>
              </a:rPr>
              <a:t>Fondation de Rome</a:t>
            </a:r>
          </a:p>
          <a:p>
            <a:pPr algn="ctr"/>
            <a:r>
              <a:rPr lang="fr-FR">
                <a:ea typeface="+mn-lt"/>
                <a:cs typeface="+mn-lt"/>
              </a:rPr>
              <a:t>-753</a:t>
            </a:r>
            <a:endParaRPr lang="fr-FR">
              <a:cs typeface="Calibri"/>
            </a:endParaRPr>
          </a:p>
        </p:txBody>
      </p:sp>
      <p:sp>
        <p:nvSpPr>
          <p:cNvPr id="33" name="Ellipse 32">
            <a:extLst>
              <a:ext uri="{FF2B5EF4-FFF2-40B4-BE49-F238E27FC236}">
                <a16:creationId xmlns:a16="http://schemas.microsoft.com/office/drawing/2014/main" id="{E979932F-39EA-EC71-6925-87DADFC1A17D}"/>
              </a:ext>
            </a:extLst>
          </p:cNvPr>
          <p:cNvSpPr/>
          <p:nvPr/>
        </p:nvSpPr>
        <p:spPr>
          <a:xfrm flipV="1">
            <a:off x="6069222" y="3472984"/>
            <a:ext cx="86265" cy="86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65698677-C0F6-4052-BBF1-9E22A3ED3B26}"/>
              </a:ext>
            </a:extLst>
          </p:cNvPr>
          <p:cNvSpPr/>
          <p:nvPr/>
        </p:nvSpPr>
        <p:spPr>
          <a:xfrm flipV="1">
            <a:off x="2926871" y="3473883"/>
            <a:ext cx="86265" cy="86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2A58CC07-F224-7CAF-9107-BEDAD0B71C4C}"/>
              </a:ext>
            </a:extLst>
          </p:cNvPr>
          <p:cNvSpPr/>
          <p:nvPr/>
        </p:nvSpPr>
        <p:spPr>
          <a:xfrm flipV="1">
            <a:off x="1856278" y="3476022"/>
            <a:ext cx="86265" cy="86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5A359D77-D0E7-0D7C-8005-468D2736F0ED}"/>
              </a:ext>
            </a:extLst>
          </p:cNvPr>
          <p:cNvSpPr/>
          <p:nvPr/>
        </p:nvSpPr>
        <p:spPr>
          <a:xfrm flipV="1">
            <a:off x="9294917" y="3507804"/>
            <a:ext cx="86265" cy="86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avec flèche 36">
            <a:extLst>
              <a:ext uri="{FF2B5EF4-FFF2-40B4-BE49-F238E27FC236}">
                <a16:creationId xmlns:a16="http://schemas.microsoft.com/office/drawing/2014/main" id="{0D3DD14B-5FBD-051A-A998-7210F368F2FB}"/>
              </a:ext>
            </a:extLst>
          </p:cNvPr>
          <p:cNvCxnSpPr>
            <a:cxnSpLocks/>
          </p:cNvCxnSpPr>
          <p:nvPr/>
        </p:nvCxnSpPr>
        <p:spPr>
          <a:xfrm>
            <a:off x="6090786" y="2961914"/>
            <a:ext cx="14376" cy="563638"/>
          </a:xfrm>
          <a:prstGeom prst="straightConnector1">
            <a:avLst/>
          </a:prstGeom>
        </p:spPr>
        <p:style>
          <a:lnRef idx="1">
            <a:schemeClr val="dk1"/>
          </a:lnRef>
          <a:fillRef idx="0">
            <a:schemeClr val="dk1"/>
          </a:fillRef>
          <a:effectRef idx="0">
            <a:schemeClr val="dk1"/>
          </a:effectRef>
          <a:fontRef idx="minor">
            <a:schemeClr val="tx1"/>
          </a:fontRef>
        </p:style>
      </p:cxnSp>
      <p:pic>
        <p:nvPicPr>
          <p:cNvPr id="38" name="Image 16" descr="Une image contenant table&#10;&#10;Description générée automatiquement">
            <a:extLst>
              <a:ext uri="{FF2B5EF4-FFF2-40B4-BE49-F238E27FC236}">
                <a16:creationId xmlns:a16="http://schemas.microsoft.com/office/drawing/2014/main" id="{54A0F115-93C8-6D95-C924-114E411CBF11}"/>
              </a:ext>
            </a:extLst>
          </p:cNvPr>
          <p:cNvPicPr>
            <a:picLocks noChangeAspect="1"/>
          </p:cNvPicPr>
          <p:nvPr/>
        </p:nvPicPr>
        <p:blipFill>
          <a:blip r:embed="rId2"/>
          <a:stretch>
            <a:fillRect/>
          </a:stretch>
        </p:blipFill>
        <p:spPr>
          <a:xfrm>
            <a:off x="9936956" y="5141119"/>
            <a:ext cx="1343025" cy="102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Graphique 38" descr="Groupe de personnes">
            <a:extLst>
              <a:ext uri="{FF2B5EF4-FFF2-40B4-BE49-F238E27FC236}">
                <a16:creationId xmlns:a16="http://schemas.microsoft.com/office/drawing/2014/main" id="{1FF645F9-EEA4-934A-1CF5-EE0B480C3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772" y="363479"/>
            <a:ext cx="914400" cy="914400"/>
          </a:xfrm>
          <a:prstGeom prst="rect">
            <a:avLst/>
          </a:prstGeom>
        </p:spPr>
      </p:pic>
    </p:spTree>
    <p:extLst>
      <p:ext uri="{BB962C8B-B14F-4D97-AF65-F5344CB8AC3E}">
        <p14:creationId xmlns:p14="http://schemas.microsoft.com/office/powerpoint/2010/main" val="7652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0FEE5A-DE31-68D9-00B0-5D9F946DCC18}"/>
              </a:ext>
            </a:extLst>
          </p:cNvPr>
          <p:cNvSpPr>
            <a:spLocks noGrp="1"/>
          </p:cNvSpPr>
          <p:nvPr>
            <p:ph type="title"/>
          </p:nvPr>
        </p:nvSpPr>
        <p:spPr>
          <a:xfrm>
            <a:off x="518160" y="1173480"/>
            <a:ext cx="5943600" cy="914400"/>
          </a:xfrm>
        </p:spPr>
        <p:txBody>
          <a:bodyPr/>
          <a:lstStyle/>
          <a:p>
            <a:r>
              <a:rPr lang="fr-FR" dirty="0">
                <a:cs typeface="Calibri"/>
              </a:rPr>
              <a:t>Une monarchie c'est...?</a:t>
            </a:r>
            <a:endParaRPr lang="fr-CA" dirty="0"/>
          </a:p>
        </p:txBody>
      </p:sp>
      <p:sp>
        <p:nvSpPr>
          <p:cNvPr id="3" name="Espace réservé du texte 2">
            <a:extLst>
              <a:ext uri="{FF2B5EF4-FFF2-40B4-BE49-F238E27FC236}">
                <a16:creationId xmlns:a16="http://schemas.microsoft.com/office/drawing/2014/main" id="{6BFF3CB6-CFB5-1617-3881-C1295BC4BFFE}"/>
              </a:ext>
            </a:extLst>
          </p:cNvPr>
          <p:cNvSpPr>
            <a:spLocks noGrp="1"/>
          </p:cNvSpPr>
          <p:nvPr>
            <p:ph type="body" sz="quarter" idx="15"/>
          </p:nvPr>
        </p:nvSpPr>
        <p:spPr>
          <a:xfrm>
            <a:off x="518160" y="394018"/>
            <a:ext cx="5943600" cy="415925"/>
          </a:xfrm>
        </p:spPr>
        <p:txBody>
          <a:bodyPr/>
          <a:lstStyle/>
          <a:p>
            <a:r>
              <a:rPr lang="fr-FR" sz="2400" dirty="0">
                <a:solidFill>
                  <a:srgbClr val="F79646"/>
                </a:solidFill>
              </a:rPr>
              <a:t>La Monarchie</a:t>
            </a:r>
          </a:p>
        </p:txBody>
      </p:sp>
      <p:sp>
        <p:nvSpPr>
          <p:cNvPr id="4" name="Espace réservé du texte 3">
            <a:extLst>
              <a:ext uri="{FF2B5EF4-FFF2-40B4-BE49-F238E27FC236}">
                <a16:creationId xmlns:a16="http://schemas.microsoft.com/office/drawing/2014/main" id="{024E3855-3AD6-307D-5059-599DA4E77F98}"/>
              </a:ext>
            </a:extLst>
          </p:cNvPr>
          <p:cNvSpPr>
            <a:spLocks noGrp="1"/>
          </p:cNvSpPr>
          <p:nvPr>
            <p:ph type="body" sz="quarter" idx="14"/>
          </p:nvPr>
        </p:nvSpPr>
        <p:spPr>
          <a:xfrm>
            <a:off x="399288" y="3230880"/>
            <a:ext cx="5943600" cy="396240"/>
          </a:xfrm>
        </p:spPr>
        <p:txBody>
          <a:bodyPr/>
          <a:lstStyle/>
          <a:p>
            <a:r>
              <a:rPr lang="fr-FR" sz="1800" dirty="0"/>
              <a:t>Le chef d'État d'une monarchie se nomme ….</a:t>
            </a:r>
          </a:p>
          <a:p>
            <a:endParaRPr lang="fr-FR" dirty="0"/>
          </a:p>
          <a:p>
            <a:r>
              <a:rPr lang="fr-FR" sz="1800" dirty="0"/>
              <a:t>Le Roi ou la Reine</a:t>
            </a:r>
          </a:p>
          <a:p>
            <a:endParaRPr lang="fr-FR" sz="1600" dirty="0"/>
          </a:p>
          <a:p>
            <a:endParaRPr lang="fr-FR" sz="1600" dirty="0"/>
          </a:p>
          <a:p>
            <a:endParaRPr lang="fr-CA" sz="1600" dirty="0"/>
          </a:p>
        </p:txBody>
      </p:sp>
      <p:sp>
        <p:nvSpPr>
          <p:cNvPr id="6" name="ZoneTexte 5">
            <a:extLst>
              <a:ext uri="{FF2B5EF4-FFF2-40B4-BE49-F238E27FC236}">
                <a16:creationId xmlns:a16="http://schemas.microsoft.com/office/drawing/2014/main" id="{B755FE01-E9FE-A9B7-D4A2-02F47556D089}"/>
              </a:ext>
            </a:extLst>
          </p:cNvPr>
          <p:cNvSpPr txBox="1"/>
          <p:nvPr/>
        </p:nvSpPr>
        <p:spPr>
          <a:xfrm>
            <a:off x="518160" y="1794342"/>
            <a:ext cx="7086600" cy="369332"/>
          </a:xfrm>
          <a:prstGeom prst="rect">
            <a:avLst/>
          </a:prstGeom>
          <a:noFill/>
        </p:spPr>
        <p:txBody>
          <a:bodyPr wrap="square">
            <a:spAutoFit/>
          </a:bodyPr>
          <a:lstStyle/>
          <a:p>
            <a:r>
              <a:rPr lang="fr-FR" sz="1800" dirty="0"/>
              <a:t>Du grec </a:t>
            </a:r>
            <a:r>
              <a:rPr lang="fr-FR" sz="1800" i="1" dirty="0"/>
              <a:t>mono</a:t>
            </a:r>
            <a:r>
              <a:rPr lang="fr-FR" sz="1800" dirty="0"/>
              <a:t> « seul » et </a:t>
            </a:r>
            <a:r>
              <a:rPr lang="fr-FR" sz="1800" i="1" dirty="0" err="1"/>
              <a:t>arkè</a:t>
            </a:r>
            <a:r>
              <a:rPr lang="fr-FR" sz="1800" dirty="0"/>
              <a:t> « pouvoir » = « pouvoir d'un seul »</a:t>
            </a:r>
            <a:r>
              <a:rPr lang="fr-FR" sz="1800" dirty="0">
                <a:cs typeface="Calibri"/>
              </a:rPr>
              <a:t>​</a:t>
            </a:r>
          </a:p>
        </p:txBody>
      </p:sp>
    </p:spTree>
    <p:extLst>
      <p:ext uri="{BB962C8B-B14F-4D97-AF65-F5344CB8AC3E}">
        <p14:creationId xmlns:p14="http://schemas.microsoft.com/office/powerpoint/2010/main" val="149689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928C3C5-95D4-0B16-1B57-97C4796B5C70}"/>
              </a:ext>
            </a:extLst>
          </p:cNvPr>
          <p:cNvSpPr>
            <a:spLocks noGrp="1"/>
          </p:cNvSpPr>
          <p:nvPr>
            <p:ph type="title"/>
          </p:nvPr>
        </p:nvSpPr>
        <p:spPr/>
        <p:txBody>
          <a:bodyPr/>
          <a:lstStyle/>
          <a:p>
            <a:r>
              <a:rPr lang="fr-FR" sz="4000" b="0" dirty="0">
                <a:solidFill>
                  <a:schemeClr val="accent1"/>
                </a:solidFill>
                <a:latin typeface="Calibri"/>
                <a:cs typeface="Calibri"/>
              </a:rPr>
              <a:t>Les Monarchies aujourd'hui</a:t>
            </a:r>
            <a:endParaRPr lang="fr-CA" b="0" dirty="0">
              <a:solidFill>
                <a:schemeClr val="accent1"/>
              </a:solidFill>
            </a:endParaRPr>
          </a:p>
        </p:txBody>
      </p:sp>
      <p:pic>
        <p:nvPicPr>
          <p:cNvPr id="4" name="Image 7" descr="Une image contenant texte, carte&#10;&#10;Description générée avec un niveau de confiance très élevé">
            <a:extLst>
              <a:ext uri="{FF2B5EF4-FFF2-40B4-BE49-F238E27FC236}">
                <a16:creationId xmlns:a16="http://schemas.microsoft.com/office/drawing/2014/main" id="{7F07310F-0225-8ACD-13DC-B5D2C8DDD38E}"/>
              </a:ext>
            </a:extLst>
          </p:cNvPr>
          <p:cNvPicPr>
            <a:picLocks noChangeAspect="1"/>
          </p:cNvPicPr>
          <p:nvPr/>
        </p:nvPicPr>
        <p:blipFill>
          <a:blip r:embed="rId3"/>
          <a:stretch>
            <a:fillRect/>
          </a:stretch>
        </p:blipFill>
        <p:spPr>
          <a:xfrm>
            <a:off x="8410" y="1842892"/>
            <a:ext cx="8819810" cy="4487743"/>
          </a:xfrm>
          <a:prstGeom prst="rect">
            <a:avLst/>
          </a:prstGeom>
        </p:spPr>
      </p:pic>
      <p:sp>
        <p:nvSpPr>
          <p:cNvPr id="5" name="Rectangle 4">
            <a:extLst>
              <a:ext uri="{FF2B5EF4-FFF2-40B4-BE49-F238E27FC236}">
                <a16:creationId xmlns:a16="http://schemas.microsoft.com/office/drawing/2014/main" id="{552B8A0A-AC58-42A4-804D-D202DBF9E285}"/>
              </a:ext>
            </a:extLst>
          </p:cNvPr>
          <p:cNvSpPr/>
          <p:nvPr/>
        </p:nvSpPr>
        <p:spPr>
          <a:xfrm>
            <a:off x="8891452" y="3188358"/>
            <a:ext cx="190500" cy="1905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0868D78F-0231-2ABA-4675-9E632D7C328F}"/>
              </a:ext>
            </a:extLst>
          </p:cNvPr>
          <p:cNvSpPr/>
          <p:nvPr/>
        </p:nvSpPr>
        <p:spPr>
          <a:xfrm>
            <a:off x="8890553" y="3676290"/>
            <a:ext cx="190500" cy="190500"/>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sp>
        <p:nvSpPr>
          <p:cNvPr id="7" name="Rectangle 6">
            <a:extLst>
              <a:ext uri="{FF2B5EF4-FFF2-40B4-BE49-F238E27FC236}">
                <a16:creationId xmlns:a16="http://schemas.microsoft.com/office/drawing/2014/main" id="{7A59496A-D9C1-7E5C-6548-AB2B506ACA77}"/>
              </a:ext>
            </a:extLst>
          </p:cNvPr>
          <p:cNvSpPr/>
          <p:nvPr/>
        </p:nvSpPr>
        <p:spPr>
          <a:xfrm>
            <a:off x="8688372" y="4164221"/>
            <a:ext cx="190500" cy="190500"/>
          </a:xfrm>
          <a:prstGeom prst="rect">
            <a:avLst/>
          </a:prstGeom>
          <a:solidFill>
            <a:srgbClr val="09360B"/>
          </a:solidFill>
          <a:ln>
            <a:solidFill>
              <a:srgbClr val="093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2CC148A-8E0D-2804-0567-3DE7CE123F25}"/>
              </a:ext>
            </a:extLst>
          </p:cNvPr>
          <p:cNvSpPr/>
          <p:nvPr/>
        </p:nvSpPr>
        <p:spPr>
          <a:xfrm>
            <a:off x="8889655" y="4164220"/>
            <a:ext cx="190500" cy="190500"/>
          </a:xfrm>
          <a:prstGeom prst="rect">
            <a:avLst/>
          </a:prstGeom>
          <a:solidFill>
            <a:srgbClr val="126B17"/>
          </a:solidFill>
          <a:ln>
            <a:solidFill>
              <a:srgbClr val="126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8CE36AE-AC51-03EC-6124-E15649E97C82}"/>
              </a:ext>
            </a:extLst>
          </p:cNvPr>
          <p:cNvSpPr/>
          <p:nvPr/>
        </p:nvSpPr>
        <p:spPr>
          <a:xfrm>
            <a:off x="8891451" y="4683603"/>
            <a:ext cx="190500" cy="190500"/>
          </a:xfrm>
          <a:prstGeom prst="rect">
            <a:avLst/>
          </a:prstGeom>
          <a:solidFill>
            <a:srgbClr val="E004D9"/>
          </a:solidFill>
          <a:ln>
            <a:solidFill>
              <a:srgbClr val="BF00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32DFABF-4CDD-5536-1184-2603FFE749A8}"/>
              </a:ext>
            </a:extLst>
          </p:cNvPr>
          <p:cNvSpPr txBox="1"/>
          <p:nvPr/>
        </p:nvSpPr>
        <p:spPr>
          <a:xfrm>
            <a:off x="9080364" y="3127615"/>
            <a:ext cx="309897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t>Monarchies absolues</a:t>
            </a:r>
            <a:endParaRPr lang="fr-FR" sz="1600">
              <a:cs typeface="Calibri"/>
            </a:endParaRPr>
          </a:p>
          <a:p>
            <a:endParaRPr lang="fr-FR" sz="1600">
              <a:cs typeface="Calibri"/>
            </a:endParaRPr>
          </a:p>
          <a:p>
            <a:r>
              <a:rPr lang="fr-FR" sz="1600">
                <a:cs typeface="Calibri"/>
              </a:rPr>
              <a:t>Monarchies constitutionnelles</a:t>
            </a:r>
          </a:p>
          <a:p>
            <a:endParaRPr lang="fr-FR" sz="1600">
              <a:cs typeface="Calibri"/>
            </a:endParaRPr>
          </a:p>
          <a:p>
            <a:r>
              <a:rPr lang="fr-FR" sz="1600">
                <a:cs typeface="Calibri"/>
              </a:rPr>
              <a:t>Monarchies parlementaires</a:t>
            </a:r>
            <a:endParaRPr lang="fr-FR"/>
          </a:p>
          <a:p>
            <a:endParaRPr lang="fr-FR" sz="1600">
              <a:cs typeface="Calibri"/>
            </a:endParaRPr>
          </a:p>
          <a:p>
            <a:r>
              <a:rPr lang="fr-FR" sz="1600">
                <a:cs typeface="Calibri"/>
              </a:rPr>
              <a:t>Monarchies traditionnelles,  présentes sur certaines parties du territoire</a:t>
            </a:r>
            <a:endParaRPr lang="fr-FR"/>
          </a:p>
          <a:p>
            <a:endParaRPr lang="fr-FR" sz="1600">
              <a:cs typeface="Calibri"/>
            </a:endParaRPr>
          </a:p>
        </p:txBody>
      </p:sp>
    </p:spTree>
    <p:extLst>
      <p:ext uri="{BB962C8B-B14F-4D97-AF65-F5344CB8AC3E}">
        <p14:creationId xmlns:p14="http://schemas.microsoft.com/office/powerpoint/2010/main" val="178819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6C2D9-3D04-594C-29E1-FC159009595E}"/>
              </a:ext>
            </a:extLst>
          </p:cNvPr>
          <p:cNvSpPr>
            <a:spLocks noGrp="1"/>
          </p:cNvSpPr>
          <p:nvPr>
            <p:ph type="title"/>
          </p:nvPr>
        </p:nvSpPr>
        <p:spPr>
          <a:xfrm>
            <a:off x="886968" y="1173480"/>
            <a:ext cx="5943600" cy="914400"/>
          </a:xfrm>
        </p:spPr>
        <p:txBody>
          <a:bodyPr/>
          <a:lstStyle/>
          <a:p>
            <a:r>
              <a:rPr lang="fr-FR" dirty="0">
                <a:cs typeface="Calibri"/>
              </a:rPr>
              <a:t>Une république c'est...?</a:t>
            </a:r>
            <a:br>
              <a:rPr lang="fr-FR" dirty="0"/>
            </a:br>
            <a:endParaRPr lang="fr-CA" dirty="0"/>
          </a:p>
        </p:txBody>
      </p:sp>
      <p:sp>
        <p:nvSpPr>
          <p:cNvPr id="3" name="Espace réservé du texte 2">
            <a:extLst>
              <a:ext uri="{FF2B5EF4-FFF2-40B4-BE49-F238E27FC236}">
                <a16:creationId xmlns:a16="http://schemas.microsoft.com/office/drawing/2014/main" id="{2A8022CB-8B73-F3EB-F597-437A11FF188A}"/>
              </a:ext>
            </a:extLst>
          </p:cNvPr>
          <p:cNvSpPr>
            <a:spLocks noGrp="1"/>
          </p:cNvSpPr>
          <p:nvPr>
            <p:ph type="body" sz="quarter" idx="15"/>
          </p:nvPr>
        </p:nvSpPr>
        <p:spPr/>
        <p:txBody>
          <a:bodyPr/>
          <a:lstStyle/>
          <a:p>
            <a:r>
              <a:rPr lang="fr-CA" dirty="0"/>
              <a:t>La république </a:t>
            </a:r>
          </a:p>
        </p:txBody>
      </p:sp>
      <p:sp>
        <p:nvSpPr>
          <p:cNvPr id="4" name="Espace réservé du texte 3">
            <a:extLst>
              <a:ext uri="{FF2B5EF4-FFF2-40B4-BE49-F238E27FC236}">
                <a16:creationId xmlns:a16="http://schemas.microsoft.com/office/drawing/2014/main" id="{F3D8C962-1E4F-4C5A-9178-4C925EA78EED}"/>
              </a:ext>
            </a:extLst>
          </p:cNvPr>
          <p:cNvSpPr>
            <a:spLocks noGrp="1"/>
          </p:cNvSpPr>
          <p:nvPr>
            <p:ph type="body" sz="quarter" idx="14"/>
          </p:nvPr>
        </p:nvSpPr>
        <p:spPr>
          <a:xfrm>
            <a:off x="612648" y="4450080"/>
            <a:ext cx="5943600" cy="1447799"/>
          </a:xfrm>
        </p:spPr>
        <p:txBody>
          <a:bodyPr/>
          <a:lstStyle/>
          <a:p>
            <a:r>
              <a:rPr lang="fr-FR"/>
              <a:t>Aujourd’hui, le chef d'État d'une république se nomme ...</a:t>
            </a:r>
          </a:p>
          <a:p>
            <a:endParaRPr lang="fr-CA" dirty="0"/>
          </a:p>
        </p:txBody>
      </p:sp>
      <p:sp>
        <p:nvSpPr>
          <p:cNvPr id="6" name="ZoneTexte 5">
            <a:extLst>
              <a:ext uri="{FF2B5EF4-FFF2-40B4-BE49-F238E27FC236}">
                <a16:creationId xmlns:a16="http://schemas.microsoft.com/office/drawing/2014/main" id="{46FCB3E2-6E00-3CAC-A832-4C7A3AA15112}"/>
              </a:ext>
            </a:extLst>
          </p:cNvPr>
          <p:cNvSpPr txBox="1"/>
          <p:nvPr/>
        </p:nvSpPr>
        <p:spPr>
          <a:xfrm>
            <a:off x="1706880" y="5507135"/>
            <a:ext cx="6096000" cy="523220"/>
          </a:xfrm>
          <a:prstGeom prst="rect">
            <a:avLst/>
          </a:prstGeom>
          <a:noFill/>
        </p:spPr>
        <p:txBody>
          <a:bodyPr wrap="square">
            <a:spAutoFit/>
          </a:bodyPr>
          <a:lstStyle/>
          <a:p>
            <a:r>
              <a:rPr lang="fr-FR" sz="2800" dirty="0"/>
              <a:t>Le président ou la présidente.</a:t>
            </a:r>
          </a:p>
        </p:txBody>
      </p:sp>
    </p:spTree>
    <p:extLst>
      <p:ext uri="{BB962C8B-B14F-4D97-AF65-F5344CB8AC3E}">
        <p14:creationId xmlns:p14="http://schemas.microsoft.com/office/powerpoint/2010/main" val="75757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8BECD19-CDDF-1811-957E-04C03769E472}"/>
              </a:ext>
            </a:extLst>
          </p:cNvPr>
          <p:cNvSpPr>
            <a:spLocks noGrp="1"/>
          </p:cNvSpPr>
          <p:nvPr>
            <p:ph type="title"/>
          </p:nvPr>
        </p:nvSpPr>
        <p:spPr/>
        <p:txBody>
          <a:bodyPr/>
          <a:lstStyle/>
          <a:p>
            <a:r>
              <a:rPr lang="fr-FR" b="0" dirty="0">
                <a:solidFill>
                  <a:srgbClr val="F6891F"/>
                </a:solidFill>
                <a:cs typeface="Calibri Light"/>
              </a:rPr>
              <a:t>Les républiques aujourd’hui</a:t>
            </a:r>
            <a:endParaRPr lang="fr-FR" b="0" dirty="0">
              <a:solidFill>
                <a:srgbClr val="F6891F"/>
              </a:solidFill>
            </a:endParaRPr>
          </a:p>
        </p:txBody>
      </p:sp>
      <p:pic>
        <p:nvPicPr>
          <p:cNvPr id="4" name="Image 2" descr="Une image contenant carte&#10;&#10;Description générée automatiquement">
            <a:extLst>
              <a:ext uri="{FF2B5EF4-FFF2-40B4-BE49-F238E27FC236}">
                <a16:creationId xmlns:a16="http://schemas.microsoft.com/office/drawing/2014/main" id="{6F9A6B7A-FA95-618E-F4CC-28393F737129}"/>
              </a:ext>
            </a:extLst>
          </p:cNvPr>
          <p:cNvPicPr>
            <a:picLocks noChangeAspect="1"/>
          </p:cNvPicPr>
          <p:nvPr/>
        </p:nvPicPr>
        <p:blipFill>
          <a:blip r:embed="rId3"/>
          <a:stretch>
            <a:fillRect/>
          </a:stretch>
        </p:blipFill>
        <p:spPr>
          <a:xfrm>
            <a:off x="667063" y="1949945"/>
            <a:ext cx="5428937" cy="3578360"/>
          </a:xfrm>
          <a:prstGeom prst="rect">
            <a:avLst/>
          </a:prstGeom>
        </p:spPr>
      </p:pic>
      <p:sp>
        <p:nvSpPr>
          <p:cNvPr id="5" name="ZoneTexte 4">
            <a:extLst>
              <a:ext uri="{FF2B5EF4-FFF2-40B4-BE49-F238E27FC236}">
                <a16:creationId xmlns:a16="http://schemas.microsoft.com/office/drawing/2014/main" id="{A2760824-A71E-33DF-BB02-5E54CF4DC399}"/>
              </a:ext>
            </a:extLst>
          </p:cNvPr>
          <p:cNvSpPr txBox="1"/>
          <p:nvPr/>
        </p:nvSpPr>
        <p:spPr>
          <a:xfrm>
            <a:off x="6720651" y="1661633"/>
            <a:ext cx="486680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t>République n'est pas nécessairement synonyme de démocratie. </a:t>
            </a:r>
          </a:p>
          <a:p>
            <a:endParaRPr lang="fr-FR" sz="2400" dirty="0">
              <a:cs typeface="Calibri"/>
            </a:endParaRPr>
          </a:p>
          <a:p>
            <a:r>
              <a:rPr lang="fr-FR" sz="2400" dirty="0">
                <a:cs typeface="Calibri"/>
              </a:rPr>
              <a:t>Le Canada, ou l'Espagne, sont des démocraties, mais ont un roi ou une reine comme chef d'État (symbolique).</a:t>
            </a:r>
          </a:p>
          <a:p>
            <a:endParaRPr lang="fr-FR" sz="2400" dirty="0">
              <a:cs typeface="Calibri"/>
            </a:endParaRPr>
          </a:p>
          <a:p>
            <a:r>
              <a:rPr lang="fr-FR" sz="2400" dirty="0">
                <a:cs typeface="Calibri"/>
              </a:rPr>
              <a:t>Le Laos est officiellement une république, mais un seul parti politique est présent sur les bulletins de vote...</a:t>
            </a:r>
          </a:p>
        </p:txBody>
      </p:sp>
    </p:spTree>
    <p:extLst>
      <p:ext uri="{BB962C8B-B14F-4D97-AF65-F5344CB8AC3E}">
        <p14:creationId xmlns:p14="http://schemas.microsoft.com/office/powerpoint/2010/main" val="164528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F1205-E58F-7F16-7C24-309692C64EB6}"/>
              </a:ext>
            </a:extLst>
          </p:cNvPr>
          <p:cNvSpPr>
            <a:spLocks noGrp="1"/>
          </p:cNvSpPr>
          <p:nvPr>
            <p:ph type="title"/>
          </p:nvPr>
        </p:nvSpPr>
        <p:spPr>
          <a:xfrm>
            <a:off x="886968" y="1280160"/>
            <a:ext cx="5943600" cy="914400"/>
          </a:xfrm>
        </p:spPr>
        <p:txBody>
          <a:bodyPr/>
          <a:lstStyle/>
          <a:p>
            <a:r>
              <a:rPr lang="fr-CA" dirty="0"/>
              <a:t>Un empire c’est ...?</a:t>
            </a:r>
          </a:p>
        </p:txBody>
      </p:sp>
      <p:sp>
        <p:nvSpPr>
          <p:cNvPr id="3" name="Espace réservé du texte 2">
            <a:extLst>
              <a:ext uri="{FF2B5EF4-FFF2-40B4-BE49-F238E27FC236}">
                <a16:creationId xmlns:a16="http://schemas.microsoft.com/office/drawing/2014/main" id="{269D0431-3107-913A-350A-544438579E85}"/>
              </a:ext>
            </a:extLst>
          </p:cNvPr>
          <p:cNvSpPr>
            <a:spLocks noGrp="1"/>
          </p:cNvSpPr>
          <p:nvPr>
            <p:ph type="body" sz="quarter" idx="15"/>
          </p:nvPr>
        </p:nvSpPr>
        <p:spPr>
          <a:xfrm>
            <a:off x="886968" y="663488"/>
            <a:ext cx="5943600" cy="415925"/>
          </a:xfrm>
        </p:spPr>
        <p:txBody>
          <a:bodyPr/>
          <a:lstStyle/>
          <a:p>
            <a:r>
              <a:rPr lang="fr-CA" dirty="0"/>
              <a:t>L’empire</a:t>
            </a:r>
          </a:p>
        </p:txBody>
      </p:sp>
      <p:sp>
        <p:nvSpPr>
          <p:cNvPr id="4" name="Espace réservé du texte 3">
            <a:extLst>
              <a:ext uri="{FF2B5EF4-FFF2-40B4-BE49-F238E27FC236}">
                <a16:creationId xmlns:a16="http://schemas.microsoft.com/office/drawing/2014/main" id="{D2F819AD-D29E-B972-6A78-37BF8ADC693E}"/>
              </a:ext>
            </a:extLst>
          </p:cNvPr>
          <p:cNvSpPr>
            <a:spLocks noGrp="1"/>
          </p:cNvSpPr>
          <p:nvPr>
            <p:ph type="body" sz="quarter" idx="14"/>
          </p:nvPr>
        </p:nvSpPr>
        <p:spPr/>
        <p:txBody>
          <a:bodyPr/>
          <a:lstStyle/>
          <a:p>
            <a:endParaRPr lang="fr-CA" dirty="0"/>
          </a:p>
          <a:p>
            <a:endParaRPr lang="fr-CA" dirty="0"/>
          </a:p>
          <a:p>
            <a:endParaRPr lang="fr-CA" dirty="0"/>
          </a:p>
          <a:p>
            <a:endParaRPr lang="fr-CA" dirty="0"/>
          </a:p>
          <a:p>
            <a:endParaRPr lang="fr-CA" dirty="0"/>
          </a:p>
          <a:p>
            <a:r>
              <a:rPr lang="fr-FR" dirty="0"/>
              <a:t>Le chef d'État d'un empire se nomme...</a:t>
            </a:r>
          </a:p>
          <a:p>
            <a:endParaRPr lang="fr-CA" dirty="0"/>
          </a:p>
        </p:txBody>
      </p:sp>
      <p:sp>
        <p:nvSpPr>
          <p:cNvPr id="5" name="ZoneTexte 4">
            <a:extLst>
              <a:ext uri="{FF2B5EF4-FFF2-40B4-BE49-F238E27FC236}">
                <a16:creationId xmlns:a16="http://schemas.microsoft.com/office/drawing/2014/main" id="{9EC367EF-B9F9-084C-A51B-EBF773FCA7B3}"/>
              </a:ext>
            </a:extLst>
          </p:cNvPr>
          <p:cNvSpPr txBox="1"/>
          <p:nvPr/>
        </p:nvSpPr>
        <p:spPr>
          <a:xfrm>
            <a:off x="886968" y="5577840"/>
            <a:ext cx="40298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t>L'empereur ou l'impératrice.</a:t>
            </a:r>
          </a:p>
        </p:txBody>
      </p:sp>
    </p:spTree>
    <p:extLst>
      <p:ext uri="{BB962C8B-B14F-4D97-AF65-F5344CB8AC3E}">
        <p14:creationId xmlns:p14="http://schemas.microsoft.com/office/powerpoint/2010/main" val="30953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false</EnLigneEN>
    <Type_x0020_d_x0027_activité xmlns="26cc9b95-bf92-4103-b8de-0e6845ac7fa9">Trousse pédagogique</Type_x0020_d_x0027_activité>
    <Titre_x0020_anglais xmlns="26cc9b95-bf92-4103-b8de-0e6845ac7fa9" xsi:nil="true"/>
    <MiseAJour xmlns="26cc9b95-bf92-4103-b8de-0e6845ac7fa9" xsi:nil="true"/>
    <Notes1 xmlns="26cc9b95-bf92-4103-b8de-0e6845ac7fa9" xsi:nil="true"/>
    <EnLigneFR xmlns="26cc9b95-bf92-4103-b8de-0e6845ac7fa9">true</EnLigneFR>
    <Date xmlns="580a2e17-f139-49de-a9ea-8883fe6eb75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17" ma:contentTypeDescription="Crée un document." ma:contentTypeScope="" ma:versionID="1f7ea3eb946b8bd924f1523f12c25c5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34354321830c6c3f46cb4e7c59429611"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default="Faites un choix" ma:format="Dropdown" ma:indexed="true" ma:internalName="Type_x0020_d_x0027_activit_x00e9_">
      <xsd:simpleType>
        <xsd:restriction base="dms:Choice">
          <xsd:enumeration value="Faites un choix"/>
          <xsd:enumeration value="Atelier en classe"/>
          <xsd:enumeration value="Trousse pédagogique"/>
          <xsd:enumeration value="Contenu éducatif"/>
          <xsd:enumeration value="Quiz"/>
          <xsd:enumeration value="Video"/>
          <xsd:enumeration value="Autre"/>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7B8FB-EB27-400B-9495-8EF1A31EAD1C}">
  <ds:schemaRefs>
    <ds:schemaRef ds:uri="http://purl.org/dc/dcmitype/"/>
    <ds:schemaRef ds:uri="26cc9b95-bf92-4103-b8de-0e6845ac7fa9"/>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580a2e17-f139-49de-a9ea-8883fe6eb758"/>
    <ds:schemaRef ds:uri="http://schemas.microsoft.com/office/2006/metadata/properties"/>
  </ds:schemaRefs>
</ds:datastoreItem>
</file>

<file path=customXml/itemProps2.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3.xml><?xml version="1.0" encoding="utf-8"?>
<ds:datastoreItem xmlns:ds="http://schemas.openxmlformats.org/officeDocument/2006/customXml" ds:itemID="{03E3E0B5-7859-402A-A76B-51579D996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1041</TotalTime>
  <Words>4006</Words>
  <Application>Microsoft Office PowerPoint</Application>
  <PresentationFormat>Grand écran</PresentationFormat>
  <Paragraphs>374</Paragraphs>
  <Slides>24</Slides>
  <Notes>19</Notes>
  <HiddenSlides>0</HiddenSlides>
  <MMClips>0</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éducaloi - Atelier 2021</vt:lpstr>
      <vt:lpstr>Rome​ </vt:lpstr>
      <vt:lpstr>Présentation PowerPoint</vt:lpstr>
      <vt:lpstr>Présentation PowerPoint</vt:lpstr>
      <vt:lpstr>Présentation PowerPoint</vt:lpstr>
      <vt:lpstr>Une monarchie c'est...?</vt:lpstr>
      <vt:lpstr>Les Monarchies aujourd'hui</vt:lpstr>
      <vt:lpstr>Une république c'est...? </vt:lpstr>
      <vt:lpstr>Les républiques aujourd’hui</vt:lpstr>
      <vt:lpstr>Un empire c’est ...?</vt:lpstr>
      <vt:lpstr>Les empires aujourd'hui</vt:lpstr>
      <vt:lpstr>Présentation PowerPoint</vt:lpstr>
      <vt:lpstr>Bien avant les romains...Les premiers codes de lois </vt:lpstr>
      <vt:lpstr>Loi des douze tables (vers –450) </vt:lpstr>
      <vt:lpstr>Loi des douze tables (vers –450)</vt:lpstr>
      <vt:lpstr>Le code justinien (529 AC) </vt:lpstr>
      <vt:lpstr>Le code justinien (529 AC)</vt:lpstr>
      <vt:lpstr>Présentation PowerPoint</vt:lpstr>
      <vt:lpstr>Le droit québécois actuel </vt:lpstr>
      <vt:lpstr>Tous égaux devant la loi</vt:lpstr>
      <vt:lpstr>Le fardeau de la preuve sur l’accusateur</vt:lpstr>
      <vt:lpstr>La présomption d’innocence</vt:lpstr>
      <vt:lpstr>Seul le chef d’État peut mettre en place des lois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Kim Bélanger-Baillargeon</cp:lastModifiedBy>
  <cp:revision>201</cp:revision>
  <dcterms:created xsi:type="dcterms:W3CDTF">2021-02-22T16:21:34Z</dcterms:created>
  <dcterms:modified xsi:type="dcterms:W3CDTF">2022-12-23T19:55:50Z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963af0ca-1b7b-40dc-92b1-4346820accb4</vt:lpwstr>
  </property>
  <property fmtid="{D5CDD505-2E9C-101B-9397-08002B2CF9AE}" pid="4" name="Order">
    <vt:r8>204105700</vt:r8>
  </property>
  <property fmtid="{D5CDD505-2E9C-101B-9397-08002B2CF9AE}" pid="5" name="xd_Signature">
    <vt:bool>false</vt:bool>
  </property>
  <property fmtid="{D5CDD505-2E9C-101B-9397-08002B2CF9AE}" pid="6" name="xd_ProgID">
    <vt:lpwstr/>
  </property>
  <property fmtid="{D5CDD505-2E9C-101B-9397-08002B2CF9AE}" pid="7" name="_dlc_DocId">
    <vt:lpwstr>EDUC-718269152-2041057</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Url">
    <vt:lpwstr>https://educaloi.sharepoint.com/ms/_layouts/15/DocIdRedir.aspx?ID=EDUC-718269152-2041057, EDUC-718269152-2041057</vt:lpwstr>
  </property>
  <property fmtid="{D5CDD505-2E9C-101B-9397-08002B2CF9AE}" pid="13" name="MediaServiceImageTags">
    <vt:lpwstr/>
  </property>
</Properties>
</file>