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8" r:id="rId5"/>
    <p:sldMasterId id="2147483687" r:id="rId6"/>
  </p:sldMasterIdLst>
  <p:notesMasterIdLst>
    <p:notesMasterId r:id="rId31"/>
  </p:notesMasterIdLst>
  <p:sldIdLst>
    <p:sldId id="261" r:id="rId7"/>
    <p:sldId id="266" r:id="rId8"/>
    <p:sldId id="334" r:id="rId9"/>
    <p:sldId id="333" r:id="rId10"/>
    <p:sldId id="335" r:id="rId11"/>
    <p:sldId id="336" r:id="rId12"/>
    <p:sldId id="338" r:id="rId13"/>
    <p:sldId id="337"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BEB"/>
    <a:srgbClr val="BDD3B1"/>
    <a:srgbClr val="F4BEC3"/>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1"/>
    <p:restoredTop sz="69987" autoAdjust="0"/>
  </p:normalViewPr>
  <p:slideViewPr>
    <p:cSldViewPr snapToGrid="0" snapToObjects="1" showGuides="1">
      <p:cViewPr varScale="1">
        <p:scale>
          <a:sx n="80" d="100"/>
          <a:sy n="80" d="100"/>
        </p:scale>
        <p:origin x="960" y="7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s Cattani Perroni" userId="cfd5eeab-e9e1-4b2a-b5a4-3d687f911c86" providerId="ADAL" clId="{1F1355A2-6506-44BB-84A1-02F2E0D00AE5}"/>
    <pc:docChg chg="addSld delSld modSld addMainMaster">
      <pc:chgData name="Thais Cattani Perroni" userId="cfd5eeab-e9e1-4b2a-b5a4-3d687f911c86" providerId="ADAL" clId="{1F1355A2-6506-44BB-84A1-02F2E0D00AE5}" dt="2023-08-17T18:37:33.488" v="5" actId="47"/>
      <pc:docMkLst>
        <pc:docMk/>
      </pc:docMkLst>
      <pc:sldChg chg="del">
        <pc:chgData name="Thais Cattani Perroni" userId="cfd5eeab-e9e1-4b2a-b5a4-3d687f911c86" providerId="ADAL" clId="{1F1355A2-6506-44BB-84A1-02F2E0D00AE5}" dt="2023-08-17T18:37:32.437" v="4" actId="47"/>
        <pc:sldMkLst>
          <pc:docMk/>
          <pc:sldMk cId="103938082" sldId="326"/>
        </pc:sldMkLst>
      </pc:sldChg>
      <pc:sldChg chg="del">
        <pc:chgData name="Thais Cattani Perroni" userId="cfd5eeab-e9e1-4b2a-b5a4-3d687f911c86" providerId="ADAL" clId="{1F1355A2-6506-44BB-84A1-02F2E0D00AE5}" dt="2023-08-17T18:37:33.488" v="5" actId="47"/>
        <pc:sldMkLst>
          <pc:docMk/>
          <pc:sldMk cId="2303950096" sldId="332"/>
        </pc:sldMkLst>
      </pc:sldChg>
      <pc:sldChg chg="add">
        <pc:chgData name="Thais Cattani Perroni" userId="cfd5eeab-e9e1-4b2a-b5a4-3d687f911c86" providerId="ADAL" clId="{1F1355A2-6506-44BB-84A1-02F2E0D00AE5}" dt="2023-08-17T18:37:27.364" v="1"/>
        <pc:sldMkLst>
          <pc:docMk/>
          <pc:sldMk cId="1497452260" sldId="353"/>
        </pc:sldMkLst>
      </pc:sldChg>
      <pc:sldChg chg="add">
        <pc:chgData name="Thais Cattani Perroni" userId="cfd5eeab-e9e1-4b2a-b5a4-3d687f911c86" providerId="ADAL" clId="{1F1355A2-6506-44BB-84A1-02F2E0D00AE5}" dt="2023-08-17T18:37:28.764" v="3"/>
        <pc:sldMkLst>
          <pc:docMk/>
          <pc:sldMk cId="336480826" sldId="354"/>
        </pc:sldMkLst>
      </pc:sldChg>
      <pc:sldMasterChg chg="add addSldLayout">
        <pc:chgData name="Thais Cattani Perroni" userId="cfd5eeab-e9e1-4b2a-b5a4-3d687f911c86" providerId="ADAL" clId="{1F1355A2-6506-44BB-84A1-02F2E0D00AE5}" dt="2023-08-17T18:37:28.764" v="2" actId="27028"/>
        <pc:sldMasterMkLst>
          <pc:docMk/>
          <pc:sldMasterMk cId="3025158510" sldId="2147483687"/>
        </pc:sldMasterMkLst>
        <pc:sldLayoutChg chg="add">
          <pc:chgData name="Thais Cattani Perroni" userId="cfd5eeab-e9e1-4b2a-b5a4-3d687f911c86" providerId="ADAL" clId="{1F1355A2-6506-44BB-84A1-02F2E0D00AE5}" dt="2023-08-17T18:37:28.764" v="2" actId="27028"/>
          <pc:sldLayoutMkLst>
            <pc:docMk/>
            <pc:sldMasterMk cId="3025158510" sldId="2147483687"/>
            <pc:sldLayoutMk cId="3705162789" sldId="2147483713"/>
          </pc:sldLayoutMkLst>
        </pc:sldLayoutChg>
      </pc:sldMasterChg>
      <pc:sldMasterChg chg="add addSldLayout">
        <pc:chgData name="Thais Cattani Perroni" userId="cfd5eeab-e9e1-4b2a-b5a4-3d687f911c86" providerId="ADAL" clId="{1F1355A2-6506-44BB-84A1-02F2E0D00AE5}" dt="2023-08-17T18:37:27.363" v="0" actId="27028"/>
        <pc:sldMasterMkLst>
          <pc:docMk/>
          <pc:sldMasterMk cId="2268999798" sldId="2147483748"/>
        </pc:sldMasterMkLst>
        <pc:sldLayoutChg chg="add">
          <pc:chgData name="Thais Cattani Perroni" userId="cfd5eeab-e9e1-4b2a-b5a4-3d687f911c86" providerId="ADAL" clId="{1F1355A2-6506-44BB-84A1-02F2E0D00AE5}" dt="2023-08-17T18:37:27.363" v="0" actId="27028"/>
          <pc:sldLayoutMkLst>
            <pc:docMk/>
            <pc:sldMasterMk cId="2268999798" sldId="2147483748"/>
            <pc:sldLayoutMk cId="1383557213" sldId="2147483747"/>
          </pc:sldLayoutMkLst>
        </pc:sldLayoutChg>
      </pc:sldMasterChg>
    </pc:docChg>
  </pc:docChgLst>
  <pc:docChgLst>
    <pc:chgData name="Kim Bélanger-Baillargeon" userId="61e8c17a-4f44-4a20-848f-58a57c92f1ad" providerId="ADAL" clId="{E3A87964-3500-4236-BA99-A0BF7A40A7BA}"/>
    <pc:docChg chg="undo custSel modSld">
      <pc:chgData name="Kim Bélanger-Baillargeon" userId="61e8c17a-4f44-4a20-848f-58a57c92f1ad" providerId="ADAL" clId="{E3A87964-3500-4236-BA99-A0BF7A40A7BA}" dt="2023-01-04T20:10:15.817" v="370" actId="20577"/>
      <pc:docMkLst>
        <pc:docMk/>
      </pc:docMkLst>
      <pc:sldChg chg="modSp mod modNotesTx">
        <pc:chgData name="Kim Bélanger-Baillargeon" userId="61e8c17a-4f44-4a20-848f-58a57c92f1ad" providerId="ADAL" clId="{E3A87964-3500-4236-BA99-A0BF7A40A7BA}" dt="2023-01-04T19:13:42.804" v="56"/>
        <pc:sldMkLst>
          <pc:docMk/>
          <pc:sldMk cId="387620748" sldId="261"/>
        </pc:sldMkLst>
        <pc:spChg chg="mod">
          <ac:chgData name="Kim Bélanger-Baillargeon" userId="61e8c17a-4f44-4a20-848f-58a57c92f1ad" providerId="ADAL" clId="{E3A87964-3500-4236-BA99-A0BF7A40A7BA}" dt="2023-01-04T19:13:27.812" v="55" actId="20577"/>
          <ac:spMkLst>
            <pc:docMk/>
            <pc:sldMk cId="387620748" sldId="261"/>
            <ac:spMk id="3" creationId="{D5092838-4393-0744-83F8-A0F8497A27E1}"/>
          </ac:spMkLst>
        </pc:spChg>
      </pc:sldChg>
      <pc:sldChg chg="modSp mod">
        <pc:chgData name="Kim Bélanger-Baillargeon" userId="61e8c17a-4f44-4a20-848f-58a57c92f1ad" providerId="ADAL" clId="{E3A87964-3500-4236-BA99-A0BF7A40A7BA}" dt="2023-01-04T19:16:16.576" v="63"/>
        <pc:sldMkLst>
          <pc:docMk/>
          <pc:sldMk cId="3697603542" sldId="266"/>
        </pc:sldMkLst>
        <pc:spChg chg="mod">
          <ac:chgData name="Kim Bélanger-Baillargeon" userId="61e8c17a-4f44-4a20-848f-58a57c92f1ad" providerId="ADAL" clId="{E3A87964-3500-4236-BA99-A0BF7A40A7BA}" dt="2023-01-04T19:14:09.512" v="58" actId="207"/>
          <ac:spMkLst>
            <pc:docMk/>
            <pc:sldMk cId="3697603542" sldId="266"/>
            <ac:spMk id="6" creationId="{4CDA313E-FEBE-E034-29B4-4DCF28FA4974}"/>
          </ac:spMkLst>
        </pc:spChg>
        <pc:spChg chg="mod">
          <ac:chgData name="Kim Bélanger-Baillargeon" userId="61e8c17a-4f44-4a20-848f-58a57c92f1ad" providerId="ADAL" clId="{E3A87964-3500-4236-BA99-A0BF7A40A7BA}" dt="2023-01-04T19:14:18.519" v="62" actId="20577"/>
          <ac:spMkLst>
            <pc:docMk/>
            <pc:sldMk cId="3697603542" sldId="266"/>
            <ac:spMk id="7" creationId="{00B32202-6E59-3443-8EE0-5095432EE36D}"/>
          </ac:spMkLst>
        </pc:spChg>
        <pc:spChg chg="mod">
          <ac:chgData name="Kim Bélanger-Baillargeon" userId="61e8c17a-4f44-4a20-848f-58a57c92f1ad" providerId="ADAL" clId="{E3A87964-3500-4236-BA99-A0BF7A40A7BA}" dt="2023-01-04T19:16:16.576" v="63"/>
          <ac:spMkLst>
            <pc:docMk/>
            <pc:sldMk cId="3697603542" sldId="266"/>
            <ac:spMk id="8" creationId="{AB77E5F1-F29B-47DC-F43E-26259A76388F}"/>
          </ac:spMkLst>
        </pc:spChg>
      </pc:sldChg>
      <pc:sldChg chg="modSp mod modNotesTx">
        <pc:chgData name="Kim Bélanger-Baillargeon" userId="61e8c17a-4f44-4a20-848f-58a57c92f1ad" providerId="ADAL" clId="{E3A87964-3500-4236-BA99-A0BF7A40A7BA}" dt="2023-01-04T19:18:19.315" v="79"/>
        <pc:sldMkLst>
          <pc:docMk/>
          <pc:sldMk cId="765223365" sldId="333"/>
        </pc:sldMkLst>
        <pc:spChg chg="mod">
          <ac:chgData name="Kim Bélanger-Baillargeon" userId="61e8c17a-4f44-4a20-848f-58a57c92f1ad" providerId="ADAL" clId="{E3A87964-3500-4236-BA99-A0BF7A40A7BA}" dt="2023-01-04T19:17:22.457" v="67"/>
          <ac:spMkLst>
            <pc:docMk/>
            <pc:sldMk cId="765223365" sldId="333"/>
            <ac:spMk id="4" creationId="{A987DE07-9608-3051-4B96-30284F2E20C5}"/>
          </ac:spMkLst>
        </pc:spChg>
        <pc:spChg chg="mod">
          <ac:chgData name="Kim Bélanger-Baillargeon" userId="61e8c17a-4f44-4a20-848f-58a57c92f1ad" providerId="ADAL" clId="{E3A87964-3500-4236-BA99-A0BF7A40A7BA}" dt="2023-01-04T19:18:16.183" v="78" actId="1076"/>
          <ac:spMkLst>
            <pc:docMk/>
            <pc:sldMk cId="765223365" sldId="333"/>
            <ac:spMk id="29" creationId="{C218D75F-68C1-04D6-4841-4313498713A5}"/>
          </ac:spMkLst>
        </pc:spChg>
        <pc:spChg chg="mod">
          <ac:chgData name="Kim Bélanger-Baillargeon" userId="61e8c17a-4f44-4a20-848f-58a57c92f1ad" providerId="ADAL" clId="{E3A87964-3500-4236-BA99-A0BF7A40A7BA}" dt="2023-01-04T19:18:03.895" v="76" actId="1076"/>
          <ac:spMkLst>
            <pc:docMk/>
            <pc:sldMk cId="765223365" sldId="333"/>
            <ac:spMk id="30" creationId="{D034FA3A-5B93-B77A-07EC-E5BB0432C74F}"/>
          </ac:spMkLst>
        </pc:spChg>
        <pc:spChg chg="mod">
          <ac:chgData name="Kim Bélanger-Baillargeon" userId="61e8c17a-4f44-4a20-848f-58a57c92f1ad" providerId="ADAL" clId="{E3A87964-3500-4236-BA99-A0BF7A40A7BA}" dt="2023-01-04T19:17:52.845" v="73" actId="1076"/>
          <ac:spMkLst>
            <pc:docMk/>
            <pc:sldMk cId="765223365" sldId="333"/>
            <ac:spMk id="31" creationId="{6A0AAA62-39A7-0183-557F-255AB59B107F}"/>
          </ac:spMkLst>
        </pc:spChg>
        <pc:spChg chg="mod">
          <ac:chgData name="Kim Bélanger-Baillargeon" userId="61e8c17a-4f44-4a20-848f-58a57c92f1ad" providerId="ADAL" clId="{E3A87964-3500-4236-BA99-A0BF7A40A7BA}" dt="2023-01-04T19:17:36.499" v="69" actId="1076"/>
          <ac:spMkLst>
            <pc:docMk/>
            <pc:sldMk cId="765223365" sldId="333"/>
            <ac:spMk id="32" creationId="{F1A270ED-2F80-885B-B18F-AE5A23B5BE1C}"/>
          </ac:spMkLst>
        </pc:spChg>
      </pc:sldChg>
      <pc:sldChg chg="modSp mod">
        <pc:chgData name="Kim Bélanger-Baillargeon" userId="61e8c17a-4f44-4a20-848f-58a57c92f1ad" providerId="ADAL" clId="{E3A87964-3500-4236-BA99-A0BF7A40A7BA}" dt="2023-01-04T19:16:51.247" v="66" actId="5793"/>
        <pc:sldMkLst>
          <pc:docMk/>
          <pc:sldMk cId="1336039028" sldId="334"/>
        </pc:sldMkLst>
        <pc:spChg chg="mod">
          <ac:chgData name="Kim Bélanger-Baillargeon" userId="61e8c17a-4f44-4a20-848f-58a57c92f1ad" providerId="ADAL" clId="{E3A87964-3500-4236-BA99-A0BF7A40A7BA}" dt="2023-01-04T19:16:51.247" v="66" actId="5793"/>
          <ac:spMkLst>
            <pc:docMk/>
            <pc:sldMk cId="1336039028" sldId="334"/>
            <ac:spMk id="2" creationId="{8C35CFE4-34AC-B2C4-6786-22E33F06F77D}"/>
          </ac:spMkLst>
        </pc:spChg>
      </pc:sldChg>
      <pc:sldChg chg="modSp mod modAnim modNotesTx">
        <pc:chgData name="Kim Bélanger-Baillargeon" userId="61e8c17a-4f44-4a20-848f-58a57c92f1ad" providerId="ADAL" clId="{E3A87964-3500-4236-BA99-A0BF7A40A7BA}" dt="2023-01-04T19:19:35.022" v="91"/>
        <pc:sldMkLst>
          <pc:docMk/>
          <pc:sldMk cId="1496899949" sldId="335"/>
        </pc:sldMkLst>
        <pc:spChg chg="mod">
          <ac:chgData name="Kim Bélanger-Baillargeon" userId="61e8c17a-4f44-4a20-848f-58a57c92f1ad" providerId="ADAL" clId="{E3A87964-3500-4236-BA99-A0BF7A40A7BA}" dt="2023-01-04T19:19:06.759" v="80"/>
          <ac:spMkLst>
            <pc:docMk/>
            <pc:sldMk cId="1496899949" sldId="335"/>
            <ac:spMk id="2" creationId="{4F0FEE5A-DE31-68D9-00B0-5D9F946DCC18}"/>
          </ac:spMkLst>
        </pc:spChg>
        <pc:spChg chg="mod">
          <ac:chgData name="Kim Bélanger-Baillargeon" userId="61e8c17a-4f44-4a20-848f-58a57c92f1ad" providerId="ADAL" clId="{E3A87964-3500-4236-BA99-A0BF7A40A7BA}" dt="2023-01-04T19:19:18.929" v="88" actId="20577"/>
          <ac:spMkLst>
            <pc:docMk/>
            <pc:sldMk cId="1496899949" sldId="335"/>
            <ac:spMk id="3" creationId="{6BFF3CB6-CFB5-1617-3881-C1295BC4BFFE}"/>
          </ac:spMkLst>
        </pc:spChg>
        <pc:spChg chg="mod">
          <ac:chgData name="Kim Bélanger-Baillargeon" userId="61e8c17a-4f44-4a20-848f-58a57c92f1ad" providerId="ADAL" clId="{E3A87964-3500-4236-BA99-A0BF7A40A7BA}" dt="2023-01-04T19:19:30.157" v="90"/>
          <ac:spMkLst>
            <pc:docMk/>
            <pc:sldMk cId="1496899949" sldId="335"/>
            <ac:spMk id="4" creationId="{024E3855-3AD6-307D-5059-599DA4E77F98}"/>
          </ac:spMkLst>
        </pc:spChg>
        <pc:spChg chg="mod">
          <ac:chgData name="Kim Bélanger-Baillargeon" userId="61e8c17a-4f44-4a20-848f-58a57c92f1ad" providerId="ADAL" clId="{E3A87964-3500-4236-BA99-A0BF7A40A7BA}" dt="2023-01-04T19:19:13.683" v="82" actId="14100"/>
          <ac:spMkLst>
            <pc:docMk/>
            <pc:sldMk cId="1496899949" sldId="335"/>
            <ac:spMk id="6" creationId="{B755FE01-E9FE-A9B7-D4A2-02F47556D089}"/>
          </ac:spMkLst>
        </pc:spChg>
      </pc:sldChg>
      <pc:sldChg chg="modSp mod modNotesTx">
        <pc:chgData name="Kim Bélanger-Baillargeon" userId="61e8c17a-4f44-4a20-848f-58a57c92f1ad" providerId="ADAL" clId="{E3A87964-3500-4236-BA99-A0BF7A40A7BA}" dt="2023-01-04T19:21:03.290" v="114"/>
        <pc:sldMkLst>
          <pc:docMk/>
          <pc:sldMk cId="1788193372" sldId="336"/>
        </pc:sldMkLst>
        <pc:spChg chg="mod">
          <ac:chgData name="Kim Bélanger-Baillargeon" userId="61e8c17a-4f44-4a20-848f-58a57c92f1ad" providerId="ADAL" clId="{E3A87964-3500-4236-BA99-A0BF7A40A7BA}" dt="2023-01-04T19:20:50.426" v="112" actId="20577"/>
          <ac:spMkLst>
            <pc:docMk/>
            <pc:sldMk cId="1788193372" sldId="336"/>
            <ac:spMk id="3" creationId="{F928C3C5-95D4-0B16-1B57-97C4796B5C70}"/>
          </ac:spMkLst>
        </pc:spChg>
        <pc:spChg chg="mod">
          <ac:chgData name="Kim Bélanger-Baillargeon" userId="61e8c17a-4f44-4a20-848f-58a57c92f1ad" providerId="ADAL" clId="{E3A87964-3500-4236-BA99-A0BF7A40A7BA}" dt="2023-01-04T19:20:57.859" v="113"/>
          <ac:spMkLst>
            <pc:docMk/>
            <pc:sldMk cId="1788193372" sldId="336"/>
            <ac:spMk id="10" creationId="{432DFABF-4CDD-5536-1184-2603FFE749A8}"/>
          </ac:spMkLst>
        </pc:spChg>
      </pc:sldChg>
      <pc:sldChg chg="modSp mod modNotesTx">
        <pc:chgData name="Kim Bélanger-Baillargeon" userId="61e8c17a-4f44-4a20-848f-58a57c92f1ad" providerId="ADAL" clId="{E3A87964-3500-4236-BA99-A0BF7A40A7BA}" dt="2023-01-04T19:23:59.769" v="165"/>
        <pc:sldMkLst>
          <pc:docMk/>
          <pc:sldMk cId="1645286415" sldId="337"/>
        </pc:sldMkLst>
        <pc:spChg chg="mod">
          <ac:chgData name="Kim Bélanger-Baillargeon" userId="61e8c17a-4f44-4a20-848f-58a57c92f1ad" providerId="ADAL" clId="{E3A87964-3500-4236-BA99-A0BF7A40A7BA}" dt="2023-01-04T19:23:04.520" v="149" actId="113"/>
          <ac:spMkLst>
            <pc:docMk/>
            <pc:sldMk cId="1645286415" sldId="337"/>
            <ac:spMk id="3" creationId="{C8BECD19-CDDF-1811-957E-04C03769E472}"/>
          </ac:spMkLst>
        </pc:spChg>
        <pc:spChg chg="mod">
          <ac:chgData name="Kim Bélanger-Baillargeon" userId="61e8c17a-4f44-4a20-848f-58a57c92f1ad" providerId="ADAL" clId="{E3A87964-3500-4236-BA99-A0BF7A40A7BA}" dt="2023-01-04T19:23:43.948" v="164" actId="20577"/>
          <ac:spMkLst>
            <pc:docMk/>
            <pc:sldMk cId="1645286415" sldId="337"/>
            <ac:spMk id="5" creationId="{A2760824-A71E-33DF-BB02-5E54CF4DC399}"/>
          </ac:spMkLst>
        </pc:spChg>
      </pc:sldChg>
      <pc:sldChg chg="modSp mod modNotesTx">
        <pc:chgData name="Kim Bélanger-Baillargeon" userId="61e8c17a-4f44-4a20-848f-58a57c92f1ad" providerId="ADAL" clId="{E3A87964-3500-4236-BA99-A0BF7A40A7BA}" dt="2023-01-04T19:22:47.753" v="147"/>
        <pc:sldMkLst>
          <pc:docMk/>
          <pc:sldMk cId="757575020" sldId="338"/>
        </pc:sldMkLst>
        <pc:spChg chg="mod">
          <ac:chgData name="Kim Bélanger-Baillargeon" userId="61e8c17a-4f44-4a20-848f-58a57c92f1ad" providerId="ADAL" clId="{E3A87964-3500-4236-BA99-A0BF7A40A7BA}" dt="2023-01-04T19:22:27.707" v="144" actId="5793"/>
          <ac:spMkLst>
            <pc:docMk/>
            <pc:sldMk cId="757575020" sldId="338"/>
            <ac:spMk id="2" creationId="{E716C2D9-3D04-594C-29E1-FC159009595E}"/>
          </ac:spMkLst>
        </pc:spChg>
        <pc:spChg chg="mod">
          <ac:chgData name="Kim Bélanger-Baillargeon" userId="61e8c17a-4f44-4a20-848f-58a57c92f1ad" providerId="ADAL" clId="{E3A87964-3500-4236-BA99-A0BF7A40A7BA}" dt="2023-01-04T19:21:19.324" v="126" actId="20577"/>
          <ac:spMkLst>
            <pc:docMk/>
            <pc:sldMk cId="757575020" sldId="338"/>
            <ac:spMk id="3" creationId="{2A8022CB-8B73-F3EB-F597-437A11FF188A}"/>
          </ac:spMkLst>
        </pc:spChg>
        <pc:spChg chg="mod">
          <ac:chgData name="Kim Bélanger-Baillargeon" userId="61e8c17a-4f44-4a20-848f-58a57c92f1ad" providerId="ADAL" clId="{E3A87964-3500-4236-BA99-A0BF7A40A7BA}" dt="2023-01-04T19:22:38.826" v="145"/>
          <ac:spMkLst>
            <pc:docMk/>
            <pc:sldMk cId="757575020" sldId="338"/>
            <ac:spMk id="4" creationId="{F3D8C962-1E4F-4C5A-9178-4C925EA78EED}"/>
          </ac:spMkLst>
        </pc:spChg>
        <pc:spChg chg="mod">
          <ac:chgData name="Kim Bélanger-Baillargeon" userId="61e8c17a-4f44-4a20-848f-58a57c92f1ad" providerId="ADAL" clId="{E3A87964-3500-4236-BA99-A0BF7A40A7BA}" dt="2023-01-04T19:22:43.423" v="146"/>
          <ac:spMkLst>
            <pc:docMk/>
            <pc:sldMk cId="757575020" sldId="338"/>
            <ac:spMk id="6" creationId="{46FCB3E2-6E00-3CAC-A832-4C7A3AA15112}"/>
          </ac:spMkLst>
        </pc:spChg>
      </pc:sldChg>
      <pc:sldChg chg="modNotesTx">
        <pc:chgData name="Kim Bélanger-Baillargeon" userId="61e8c17a-4f44-4a20-848f-58a57c92f1ad" providerId="ADAL" clId="{E3A87964-3500-4236-BA99-A0BF7A40A7BA}" dt="2023-01-04T19:25:06.986" v="166"/>
        <pc:sldMkLst>
          <pc:docMk/>
          <pc:sldMk cId="3095362150" sldId="339"/>
        </pc:sldMkLst>
      </pc:sldChg>
      <pc:sldChg chg="modSp mod modNotesTx">
        <pc:chgData name="Kim Bélanger-Baillargeon" userId="61e8c17a-4f44-4a20-848f-58a57c92f1ad" providerId="ADAL" clId="{E3A87964-3500-4236-BA99-A0BF7A40A7BA}" dt="2023-01-04T19:25:33.032" v="171"/>
        <pc:sldMkLst>
          <pc:docMk/>
          <pc:sldMk cId="1106637696" sldId="340"/>
        </pc:sldMkLst>
        <pc:spChg chg="mod">
          <ac:chgData name="Kim Bélanger-Baillargeon" userId="61e8c17a-4f44-4a20-848f-58a57c92f1ad" providerId="ADAL" clId="{E3A87964-3500-4236-BA99-A0BF7A40A7BA}" dt="2023-01-04T19:25:22.948" v="168" actId="113"/>
          <ac:spMkLst>
            <pc:docMk/>
            <pc:sldMk cId="1106637696" sldId="340"/>
            <ac:spMk id="3" creationId="{B742CB8D-43DD-74B1-B23F-F9C63F50AC92}"/>
          </ac:spMkLst>
        </pc:spChg>
        <pc:spChg chg="mod">
          <ac:chgData name="Kim Bélanger-Baillargeon" userId="61e8c17a-4f44-4a20-848f-58a57c92f1ad" providerId="ADAL" clId="{E3A87964-3500-4236-BA99-A0BF7A40A7BA}" dt="2023-01-04T19:25:27.704" v="170" actId="27636"/>
          <ac:spMkLst>
            <pc:docMk/>
            <pc:sldMk cId="1106637696" sldId="340"/>
            <ac:spMk id="4" creationId="{194F53DB-9BB1-9939-6424-F10987398A82}"/>
          </ac:spMkLst>
        </pc:spChg>
      </pc:sldChg>
      <pc:sldChg chg="modSp mod">
        <pc:chgData name="Kim Bélanger-Baillargeon" userId="61e8c17a-4f44-4a20-848f-58a57c92f1ad" providerId="ADAL" clId="{E3A87964-3500-4236-BA99-A0BF7A40A7BA}" dt="2023-01-04T19:26:54.202" v="195" actId="1076"/>
        <pc:sldMkLst>
          <pc:docMk/>
          <pc:sldMk cId="1575707145" sldId="341"/>
        </pc:sldMkLst>
        <pc:spChg chg="mod">
          <ac:chgData name="Kim Bélanger-Baillargeon" userId="61e8c17a-4f44-4a20-848f-58a57c92f1ad" providerId="ADAL" clId="{E3A87964-3500-4236-BA99-A0BF7A40A7BA}" dt="2023-01-04T19:26:54.202" v="195" actId="1076"/>
          <ac:spMkLst>
            <pc:docMk/>
            <pc:sldMk cId="1575707145" sldId="341"/>
            <ac:spMk id="2" creationId="{A93B1723-6418-5F45-EDD3-F2730CA44504}"/>
          </ac:spMkLst>
        </pc:spChg>
      </pc:sldChg>
      <pc:sldChg chg="modSp mod modNotesTx">
        <pc:chgData name="Kim Bélanger-Baillargeon" userId="61e8c17a-4f44-4a20-848f-58a57c92f1ad" providerId="ADAL" clId="{E3A87964-3500-4236-BA99-A0BF7A40A7BA}" dt="2023-01-04T19:40:58.290" v="207"/>
        <pc:sldMkLst>
          <pc:docMk/>
          <pc:sldMk cId="2451430989" sldId="342"/>
        </pc:sldMkLst>
        <pc:spChg chg="mod">
          <ac:chgData name="Kim Bélanger-Baillargeon" userId="61e8c17a-4f44-4a20-848f-58a57c92f1ad" providerId="ADAL" clId="{E3A87964-3500-4236-BA99-A0BF7A40A7BA}" dt="2023-01-04T19:40:52.456" v="206" actId="12"/>
          <ac:spMkLst>
            <pc:docMk/>
            <pc:sldMk cId="2451430989" sldId="342"/>
            <ac:spMk id="2" creationId="{A6432B34-9EC4-1CDE-F576-6AE4AF0B23A2}"/>
          </ac:spMkLst>
        </pc:spChg>
        <pc:spChg chg="mod">
          <ac:chgData name="Kim Bélanger-Baillargeon" userId="61e8c17a-4f44-4a20-848f-58a57c92f1ad" providerId="ADAL" clId="{E3A87964-3500-4236-BA99-A0BF7A40A7BA}" dt="2023-01-04T19:40:28.250" v="204" actId="5793"/>
          <ac:spMkLst>
            <pc:docMk/>
            <pc:sldMk cId="2451430989" sldId="342"/>
            <ac:spMk id="3" creationId="{79F2751F-B3EF-2D85-8A91-2B0BE7F64596}"/>
          </ac:spMkLst>
        </pc:spChg>
      </pc:sldChg>
      <pc:sldChg chg="modSp mod modNotesTx">
        <pc:chgData name="Kim Bélanger-Baillargeon" userId="61e8c17a-4f44-4a20-848f-58a57c92f1ad" providerId="ADAL" clId="{E3A87964-3500-4236-BA99-A0BF7A40A7BA}" dt="2023-01-04T19:41:21.509" v="211"/>
        <pc:sldMkLst>
          <pc:docMk/>
          <pc:sldMk cId="1610869457" sldId="343"/>
        </pc:sldMkLst>
        <pc:spChg chg="mod">
          <ac:chgData name="Kim Bélanger-Baillargeon" userId="61e8c17a-4f44-4a20-848f-58a57c92f1ad" providerId="ADAL" clId="{E3A87964-3500-4236-BA99-A0BF7A40A7BA}" dt="2023-01-04T19:41:16.909" v="210"/>
          <ac:spMkLst>
            <pc:docMk/>
            <pc:sldMk cId="1610869457" sldId="343"/>
            <ac:spMk id="2" creationId="{B2A7E090-855E-438E-B7A5-09A8F01656F5}"/>
          </ac:spMkLst>
        </pc:spChg>
        <pc:spChg chg="mod">
          <ac:chgData name="Kim Bélanger-Baillargeon" userId="61e8c17a-4f44-4a20-848f-58a57c92f1ad" providerId="ADAL" clId="{E3A87964-3500-4236-BA99-A0BF7A40A7BA}" dt="2023-01-04T19:41:12.388" v="209" actId="113"/>
          <ac:spMkLst>
            <pc:docMk/>
            <pc:sldMk cId="1610869457" sldId="343"/>
            <ac:spMk id="3" creationId="{1B83F729-06CE-004C-D1BB-35DC8A6F1339}"/>
          </ac:spMkLst>
        </pc:spChg>
      </pc:sldChg>
      <pc:sldChg chg="delSp modSp mod modNotesTx">
        <pc:chgData name="Kim Bélanger-Baillargeon" userId="61e8c17a-4f44-4a20-848f-58a57c92f1ad" providerId="ADAL" clId="{E3A87964-3500-4236-BA99-A0BF7A40A7BA}" dt="2023-01-04T19:54:38.975" v="240"/>
        <pc:sldMkLst>
          <pc:docMk/>
          <pc:sldMk cId="176421938" sldId="344"/>
        </pc:sldMkLst>
        <pc:spChg chg="mod">
          <ac:chgData name="Kim Bélanger-Baillargeon" userId="61e8c17a-4f44-4a20-848f-58a57c92f1ad" providerId="ADAL" clId="{E3A87964-3500-4236-BA99-A0BF7A40A7BA}" dt="2023-01-04T19:54:34.154" v="239" actId="1076"/>
          <ac:spMkLst>
            <pc:docMk/>
            <pc:sldMk cId="176421938" sldId="344"/>
            <ac:spMk id="2" creationId="{D2DDD53E-C494-C981-7CCD-D929C759D5BE}"/>
          </ac:spMkLst>
        </pc:spChg>
        <pc:spChg chg="mod">
          <ac:chgData name="Kim Bélanger-Baillargeon" userId="61e8c17a-4f44-4a20-848f-58a57c92f1ad" providerId="ADAL" clId="{E3A87964-3500-4236-BA99-A0BF7A40A7BA}" dt="2023-01-04T19:41:35.787" v="213" actId="113"/>
          <ac:spMkLst>
            <pc:docMk/>
            <pc:sldMk cId="176421938" sldId="344"/>
            <ac:spMk id="3" creationId="{368D6E92-7953-E21B-612B-C61FEFC46170}"/>
          </ac:spMkLst>
        </pc:spChg>
        <pc:picChg chg="del mod">
          <ac:chgData name="Kim Bélanger-Baillargeon" userId="61e8c17a-4f44-4a20-848f-58a57c92f1ad" providerId="ADAL" clId="{E3A87964-3500-4236-BA99-A0BF7A40A7BA}" dt="2023-01-04T19:54:20.153" v="235" actId="478"/>
          <ac:picMkLst>
            <pc:docMk/>
            <pc:sldMk cId="176421938" sldId="344"/>
            <ac:picMk id="4" creationId="{C9F26141-6119-B437-124B-34FBBC06A90D}"/>
          </ac:picMkLst>
        </pc:picChg>
      </pc:sldChg>
      <pc:sldChg chg="modSp mod modNotesTx">
        <pc:chgData name="Kim Bélanger-Baillargeon" userId="61e8c17a-4f44-4a20-848f-58a57c92f1ad" providerId="ADAL" clId="{E3A87964-3500-4236-BA99-A0BF7A40A7BA}" dt="2023-01-04T19:56:31.329" v="255"/>
        <pc:sldMkLst>
          <pc:docMk/>
          <pc:sldMk cId="3640707033" sldId="345"/>
        </pc:sldMkLst>
        <pc:spChg chg="mod">
          <ac:chgData name="Kim Bélanger-Baillargeon" userId="61e8c17a-4f44-4a20-848f-58a57c92f1ad" providerId="ADAL" clId="{E3A87964-3500-4236-BA99-A0BF7A40A7BA}" dt="2023-01-04T19:56:14.462" v="250" actId="20577"/>
          <ac:spMkLst>
            <pc:docMk/>
            <pc:sldMk cId="3640707033" sldId="345"/>
            <ac:spMk id="2" creationId="{6B20E820-BE04-9DF3-D48F-F1F84E3E463C}"/>
          </ac:spMkLst>
        </pc:spChg>
        <pc:spChg chg="mod">
          <ac:chgData name="Kim Bélanger-Baillargeon" userId="61e8c17a-4f44-4a20-848f-58a57c92f1ad" providerId="ADAL" clId="{E3A87964-3500-4236-BA99-A0BF7A40A7BA}" dt="2023-01-04T19:55:43.444" v="243" actId="120"/>
          <ac:spMkLst>
            <pc:docMk/>
            <pc:sldMk cId="3640707033" sldId="345"/>
            <ac:spMk id="4" creationId="{E4A8B5BF-E1BC-C8C5-DD61-BBC9D736D688}"/>
          </ac:spMkLst>
        </pc:spChg>
        <pc:picChg chg="mod">
          <ac:chgData name="Kim Bélanger-Baillargeon" userId="61e8c17a-4f44-4a20-848f-58a57c92f1ad" providerId="ADAL" clId="{E3A87964-3500-4236-BA99-A0BF7A40A7BA}" dt="2023-01-04T19:56:23.078" v="253" actId="1076"/>
          <ac:picMkLst>
            <pc:docMk/>
            <pc:sldMk cId="3640707033" sldId="345"/>
            <ac:picMk id="5" creationId="{EEBD5EBA-7C2C-ADB4-C6C9-EA328BED8A62}"/>
          </ac:picMkLst>
        </pc:picChg>
        <pc:picChg chg="mod">
          <ac:chgData name="Kim Bélanger-Baillargeon" userId="61e8c17a-4f44-4a20-848f-58a57c92f1ad" providerId="ADAL" clId="{E3A87964-3500-4236-BA99-A0BF7A40A7BA}" dt="2023-01-04T19:56:25.776" v="254" actId="1076"/>
          <ac:picMkLst>
            <pc:docMk/>
            <pc:sldMk cId="3640707033" sldId="345"/>
            <ac:picMk id="6" creationId="{BB444540-8664-3B27-4635-A121516B623C}"/>
          </ac:picMkLst>
        </pc:picChg>
      </pc:sldChg>
      <pc:sldChg chg="modSp mod modNotesTx">
        <pc:chgData name="Kim Bélanger-Baillargeon" userId="61e8c17a-4f44-4a20-848f-58a57c92f1ad" providerId="ADAL" clId="{E3A87964-3500-4236-BA99-A0BF7A40A7BA}" dt="2023-01-04T19:57:32.766" v="271" actId="255"/>
        <pc:sldMkLst>
          <pc:docMk/>
          <pc:sldMk cId="4159994700" sldId="346"/>
        </pc:sldMkLst>
        <pc:spChg chg="mod">
          <ac:chgData name="Kim Bélanger-Baillargeon" userId="61e8c17a-4f44-4a20-848f-58a57c92f1ad" providerId="ADAL" clId="{E3A87964-3500-4236-BA99-A0BF7A40A7BA}" dt="2023-01-04T19:57:02.118" v="262" actId="1076"/>
          <ac:spMkLst>
            <pc:docMk/>
            <pc:sldMk cId="4159994700" sldId="346"/>
            <ac:spMk id="2" creationId="{B3C1EBF7-C261-4B8D-1EB0-564E3249FBC5}"/>
          </ac:spMkLst>
        </pc:spChg>
        <pc:spChg chg="mod">
          <ac:chgData name="Kim Bélanger-Baillargeon" userId="61e8c17a-4f44-4a20-848f-58a57c92f1ad" providerId="ADAL" clId="{E3A87964-3500-4236-BA99-A0BF7A40A7BA}" dt="2023-01-04T19:56:49.713" v="258" actId="113"/>
          <ac:spMkLst>
            <pc:docMk/>
            <pc:sldMk cId="4159994700" sldId="346"/>
            <ac:spMk id="3" creationId="{C6D85439-96F0-B070-6DB6-93E9172DC29B}"/>
          </ac:spMkLst>
        </pc:spChg>
      </pc:sldChg>
      <pc:sldChg chg="addSp modSp mod">
        <pc:chgData name="Kim Bélanger-Baillargeon" userId="61e8c17a-4f44-4a20-848f-58a57c92f1ad" providerId="ADAL" clId="{E3A87964-3500-4236-BA99-A0BF7A40A7BA}" dt="2023-01-04T19:58:43.239" v="317" actId="20577"/>
        <pc:sldMkLst>
          <pc:docMk/>
          <pc:sldMk cId="934123104" sldId="347"/>
        </pc:sldMkLst>
        <pc:spChg chg="mod">
          <ac:chgData name="Kim Bélanger-Baillargeon" userId="61e8c17a-4f44-4a20-848f-58a57c92f1ad" providerId="ADAL" clId="{E3A87964-3500-4236-BA99-A0BF7A40A7BA}" dt="2023-01-04T19:57:49.012" v="291" actId="20577"/>
          <ac:spMkLst>
            <pc:docMk/>
            <pc:sldMk cId="934123104" sldId="347"/>
            <ac:spMk id="2" creationId="{27C54086-9D4C-5C21-113E-FCE86F3C8228}"/>
          </ac:spMkLst>
        </pc:spChg>
        <pc:spChg chg="add mod">
          <ac:chgData name="Kim Bélanger-Baillargeon" userId="61e8c17a-4f44-4a20-848f-58a57c92f1ad" providerId="ADAL" clId="{E3A87964-3500-4236-BA99-A0BF7A40A7BA}" dt="2023-01-04T19:58:43.239" v="317" actId="20577"/>
          <ac:spMkLst>
            <pc:docMk/>
            <pc:sldMk cId="934123104" sldId="347"/>
            <ac:spMk id="4" creationId="{F71B4827-E872-6029-F554-B29E3C885812}"/>
          </ac:spMkLst>
        </pc:spChg>
      </pc:sldChg>
      <pc:sldChg chg="modSp mod modNotesTx">
        <pc:chgData name="Kim Bélanger-Baillargeon" userId="61e8c17a-4f44-4a20-848f-58a57c92f1ad" providerId="ADAL" clId="{E3A87964-3500-4236-BA99-A0BF7A40A7BA}" dt="2023-01-04T19:59:29.298" v="328"/>
        <pc:sldMkLst>
          <pc:docMk/>
          <pc:sldMk cId="3107572948" sldId="348"/>
        </pc:sldMkLst>
        <pc:spChg chg="mod">
          <ac:chgData name="Kim Bélanger-Baillargeon" userId="61e8c17a-4f44-4a20-848f-58a57c92f1ad" providerId="ADAL" clId="{E3A87964-3500-4236-BA99-A0BF7A40A7BA}" dt="2023-01-04T19:59:25.170" v="327" actId="1076"/>
          <ac:spMkLst>
            <pc:docMk/>
            <pc:sldMk cId="3107572948" sldId="348"/>
            <ac:spMk id="2" creationId="{D88EA411-D00F-A478-FD6D-0D4B6775EB14}"/>
          </ac:spMkLst>
        </pc:spChg>
        <pc:spChg chg="mod">
          <ac:chgData name="Kim Bélanger-Baillargeon" userId="61e8c17a-4f44-4a20-848f-58a57c92f1ad" providerId="ADAL" clId="{E3A87964-3500-4236-BA99-A0BF7A40A7BA}" dt="2023-01-04T19:59:17.264" v="326"/>
          <ac:spMkLst>
            <pc:docMk/>
            <pc:sldMk cId="3107572948" sldId="348"/>
            <ac:spMk id="4" creationId="{811A22BF-E8F2-720A-6931-48AC7F899360}"/>
          </ac:spMkLst>
        </pc:spChg>
      </pc:sldChg>
      <pc:sldChg chg="modSp mod modNotesTx">
        <pc:chgData name="Kim Bélanger-Baillargeon" userId="61e8c17a-4f44-4a20-848f-58a57c92f1ad" providerId="ADAL" clId="{E3A87964-3500-4236-BA99-A0BF7A40A7BA}" dt="2023-01-04T20:01:43.967" v="336"/>
        <pc:sldMkLst>
          <pc:docMk/>
          <pc:sldMk cId="3609297648" sldId="349"/>
        </pc:sldMkLst>
        <pc:spChg chg="mod">
          <ac:chgData name="Kim Bélanger-Baillargeon" userId="61e8c17a-4f44-4a20-848f-58a57c92f1ad" providerId="ADAL" clId="{E3A87964-3500-4236-BA99-A0BF7A40A7BA}" dt="2023-01-04T20:01:08.710" v="330" actId="113"/>
          <ac:spMkLst>
            <pc:docMk/>
            <pc:sldMk cId="3609297648" sldId="349"/>
            <ac:spMk id="3" creationId="{B98BC921-0FC4-183E-73F4-B018FB6E88E9}"/>
          </ac:spMkLst>
        </pc:spChg>
        <pc:spChg chg="mod">
          <ac:chgData name="Kim Bélanger-Baillargeon" userId="61e8c17a-4f44-4a20-848f-58a57c92f1ad" providerId="ADAL" clId="{E3A87964-3500-4236-BA99-A0BF7A40A7BA}" dt="2023-01-04T20:01:39.557" v="335" actId="20577"/>
          <ac:spMkLst>
            <pc:docMk/>
            <pc:sldMk cId="3609297648" sldId="349"/>
            <ac:spMk id="8" creationId="{9BFB9E82-B675-0E9E-01F6-D4942ED6A286}"/>
          </ac:spMkLst>
        </pc:spChg>
        <pc:graphicFrameChg chg="mod">
          <ac:chgData name="Kim Bélanger-Baillargeon" userId="61e8c17a-4f44-4a20-848f-58a57c92f1ad" providerId="ADAL" clId="{E3A87964-3500-4236-BA99-A0BF7A40A7BA}" dt="2023-01-04T20:01:29.198" v="332"/>
          <ac:graphicFrameMkLst>
            <pc:docMk/>
            <pc:sldMk cId="3609297648" sldId="349"/>
            <ac:graphicFrameMk id="4" creationId="{2D0B86DD-ADB1-FA55-F691-A6DC9CBD9BD4}"/>
          </ac:graphicFrameMkLst>
        </pc:graphicFrameChg>
      </pc:sldChg>
      <pc:sldChg chg="delSp modSp mod modNotesTx">
        <pc:chgData name="Kim Bélanger-Baillargeon" userId="61e8c17a-4f44-4a20-848f-58a57c92f1ad" providerId="ADAL" clId="{E3A87964-3500-4236-BA99-A0BF7A40A7BA}" dt="2023-01-04T20:03:32.225" v="342"/>
        <pc:sldMkLst>
          <pc:docMk/>
          <pc:sldMk cId="1144459903" sldId="350"/>
        </pc:sldMkLst>
        <pc:spChg chg="mod">
          <ac:chgData name="Kim Bélanger-Baillargeon" userId="61e8c17a-4f44-4a20-848f-58a57c92f1ad" providerId="ADAL" clId="{E3A87964-3500-4236-BA99-A0BF7A40A7BA}" dt="2023-01-04T20:03:07.726" v="338" actId="113"/>
          <ac:spMkLst>
            <pc:docMk/>
            <pc:sldMk cId="1144459903" sldId="350"/>
            <ac:spMk id="3" creationId="{B98BC921-0FC4-183E-73F4-B018FB6E88E9}"/>
          </ac:spMkLst>
        </pc:spChg>
        <pc:spChg chg="del">
          <ac:chgData name="Kim Bélanger-Baillargeon" userId="61e8c17a-4f44-4a20-848f-58a57c92f1ad" providerId="ADAL" clId="{E3A87964-3500-4236-BA99-A0BF7A40A7BA}" dt="2023-01-04T20:03:27.947" v="341" actId="478"/>
          <ac:spMkLst>
            <pc:docMk/>
            <pc:sldMk cId="1144459903" sldId="350"/>
            <ac:spMk id="8" creationId="{9BFB9E82-B675-0E9E-01F6-D4942ED6A286}"/>
          </ac:spMkLst>
        </pc:spChg>
        <pc:graphicFrameChg chg="mod">
          <ac:chgData name="Kim Bélanger-Baillargeon" userId="61e8c17a-4f44-4a20-848f-58a57c92f1ad" providerId="ADAL" clId="{E3A87964-3500-4236-BA99-A0BF7A40A7BA}" dt="2023-01-04T20:03:21.602" v="340"/>
          <ac:graphicFrameMkLst>
            <pc:docMk/>
            <pc:sldMk cId="1144459903" sldId="350"/>
            <ac:graphicFrameMk id="4" creationId="{2D0B86DD-ADB1-FA55-F691-A6DC9CBD9BD4}"/>
          </ac:graphicFrameMkLst>
        </pc:graphicFrameChg>
      </pc:sldChg>
      <pc:sldChg chg="modSp mod modNotesTx">
        <pc:chgData name="Kim Bélanger-Baillargeon" userId="61e8c17a-4f44-4a20-848f-58a57c92f1ad" providerId="ADAL" clId="{E3A87964-3500-4236-BA99-A0BF7A40A7BA}" dt="2023-01-04T20:04:24.073" v="351"/>
        <pc:sldMkLst>
          <pc:docMk/>
          <pc:sldMk cId="1993028331" sldId="351"/>
        </pc:sldMkLst>
        <pc:spChg chg="mod">
          <ac:chgData name="Kim Bélanger-Baillargeon" userId="61e8c17a-4f44-4a20-848f-58a57c92f1ad" providerId="ADAL" clId="{E3A87964-3500-4236-BA99-A0BF7A40A7BA}" dt="2023-01-04T20:03:55.801" v="348" actId="20577"/>
          <ac:spMkLst>
            <pc:docMk/>
            <pc:sldMk cId="1993028331" sldId="351"/>
            <ac:spMk id="3" creationId="{B98BC921-0FC4-183E-73F4-B018FB6E88E9}"/>
          </ac:spMkLst>
        </pc:spChg>
        <pc:graphicFrameChg chg="mod">
          <ac:chgData name="Kim Bélanger-Baillargeon" userId="61e8c17a-4f44-4a20-848f-58a57c92f1ad" providerId="ADAL" clId="{E3A87964-3500-4236-BA99-A0BF7A40A7BA}" dt="2023-01-04T20:04:15.937" v="350"/>
          <ac:graphicFrameMkLst>
            <pc:docMk/>
            <pc:sldMk cId="1993028331" sldId="351"/>
            <ac:graphicFrameMk id="4" creationId="{2D0B86DD-ADB1-FA55-F691-A6DC9CBD9BD4}"/>
          </ac:graphicFrameMkLst>
        </pc:graphicFrameChg>
      </pc:sldChg>
      <pc:sldChg chg="modSp mod modNotesTx">
        <pc:chgData name="Kim Bélanger-Baillargeon" userId="61e8c17a-4f44-4a20-848f-58a57c92f1ad" providerId="ADAL" clId="{E3A87964-3500-4236-BA99-A0BF7A40A7BA}" dt="2023-01-04T20:10:15.817" v="370" actId="20577"/>
        <pc:sldMkLst>
          <pc:docMk/>
          <pc:sldMk cId="1082116321" sldId="352"/>
        </pc:sldMkLst>
        <pc:spChg chg="mod">
          <ac:chgData name="Kim Bélanger-Baillargeon" userId="61e8c17a-4f44-4a20-848f-58a57c92f1ad" providerId="ADAL" clId="{E3A87964-3500-4236-BA99-A0BF7A40A7BA}" dt="2023-01-04T20:04:37.387" v="353" actId="113"/>
          <ac:spMkLst>
            <pc:docMk/>
            <pc:sldMk cId="1082116321" sldId="352"/>
            <ac:spMk id="3" creationId="{B98BC921-0FC4-183E-73F4-B018FB6E88E9}"/>
          </ac:spMkLst>
        </pc:spChg>
        <pc:graphicFrameChg chg="mod">
          <ac:chgData name="Kim Bélanger-Baillargeon" userId="61e8c17a-4f44-4a20-848f-58a57c92f1ad" providerId="ADAL" clId="{E3A87964-3500-4236-BA99-A0BF7A40A7BA}" dt="2023-01-04T20:04:54.018" v="355"/>
          <ac:graphicFrameMkLst>
            <pc:docMk/>
            <pc:sldMk cId="1082116321" sldId="352"/>
            <ac:graphicFrameMk id="4" creationId="{2D0B86DD-ADB1-FA55-F691-A6DC9CBD9BD4}"/>
          </ac:graphicFrameMkLst>
        </pc:graphicFrameChg>
      </pc:sldChg>
    </pc:docChg>
  </pc:docChgLst>
  <pc:docChgLst>
    <pc:chgData name="Kim Bélanger-Baillargeon" userId="61e8c17a-4f44-4a20-848f-58a57c92f1ad" providerId="ADAL" clId="{8F10AEB5-DD10-445D-8A07-4F4CE0FE0483}"/>
    <pc:docChg chg="undo custSel addSld delSld modSld sldOrd">
      <pc:chgData name="Kim Bélanger-Baillargeon" userId="61e8c17a-4f44-4a20-848f-58a57c92f1ad" providerId="ADAL" clId="{8F10AEB5-DD10-445D-8A07-4F4CE0FE0483}" dt="2022-12-21T19:22:54.192" v="688"/>
      <pc:docMkLst>
        <pc:docMk/>
      </pc:docMkLst>
      <pc:sldChg chg="del">
        <pc:chgData name="Kim Bélanger-Baillargeon" userId="61e8c17a-4f44-4a20-848f-58a57c92f1ad" providerId="ADAL" clId="{8F10AEB5-DD10-445D-8A07-4F4CE0FE0483}" dt="2022-12-21T17:59:10.688" v="140" actId="2696"/>
        <pc:sldMkLst>
          <pc:docMk/>
          <pc:sldMk cId="1581538156" sldId="258"/>
        </pc:sldMkLst>
      </pc:sldChg>
      <pc:sldChg chg="addSp delSp modSp mod modNotesTx">
        <pc:chgData name="Kim Bélanger-Baillargeon" userId="61e8c17a-4f44-4a20-848f-58a57c92f1ad" providerId="ADAL" clId="{8F10AEB5-DD10-445D-8A07-4F4CE0FE0483}" dt="2022-12-21T17:59:28.532" v="141"/>
        <pc:sldMkLst>
          <pc:docMk/>
          <pc:sldMk cId="387620748" sldId="261"/>
        </pc:sldMkLst>
        <pc:spChg chg="mod">
          <ac:chgData name="Kim Bélanger-Baillargeon" userId="61e8c17a-4f44-4a20-848f-58a57c92f1ad" providerId="ADAL" clId="{8F10AEB5-DD10-445D-8A07-4F4CE0FE0483}" dt="2022-12-21T17:50:33.067" v="65" actId="1076"/>
          <ac:spMkLst>
            <pc:docMk/>
            <pc:sldMk cId="387620748" sldId="261"/>
            <ac:spMk id="3" creationId="{D5092838-4393-0744-83F8-A0F8497A27E1}"/>
          </ac:spMkLst>
        </pc:spChg>
        <pc:spChg chg="del">
          <ac:chgData name="Kim Bélanger-Baillargeon" userId="61e8c17a-4f44-4a20-848f-58a57c92f1ad" providerId="ADAL" clId="{8F10AEB5-DD10-445D-8A07-4F4CE0FE0483}" dt="2022-12-21T17:50:41.569" v="67" actId="478"/>
          <ac:spMkLst>
            <pc:docMk/>
            <pc:sldMk cId="387620748" sldId="261"/>
            <ac:spMk id="4" creationId="{DD2B239E-1FDD-274F-8094-A964DF8F1BEC}"/>
          </ac:spMkLst>
        </pc:spChg>
        <pc:spChg chg="mod">
          <ac:chgData name="Kim Bélanger-Baillargeon" userId="61e8c17a-4f44-4a20-848f-58a57c92f1ad" providerId="ADAL" clId="{8F10AEB5-DD10-445D-8A07-4F4CE0FE0483}" dt="2022-12-21T17:50:34.557" v="66" actId="1076"/>
          <ac:spMkLst>
            <pc:docMk/>
            <pc:sldMk cId="387620748" sldId="261"/>
            <ac:spMk id="8" creationId="{EB706226-4730-FA4D-ABEC-69D1B174C6AA}"/>
          </ac:spMkLst>
        </pc:spChg>
        <pc:picChg chg="add del mod">
          <ac:chgData name="Kim Bélanger-Baillargeon" userId="61e8c17a-4f44-4a20-848f-58a57c92f1ad" providerId="ADAL" clId="{8F10AEB5-DD10-445D-8A07-4F4CE0FE0483}" dt="2022-12-21T17:52:55.691" v="71" actId="478"/>
          <ac:picMkLst>
            <pc:docMk/>
            <pc:sldMk cId="387620748" sldId="261"/>
            <ac:picMk id="2" creationId="{EA26573B-5F42-C615-3FE1-D1790C5FAE1F}"/>
          </ac:picMkLst>
        </pc:picChg>
        <pc:picChg chg="add del mod">
          <ac:chgData name="Kim Bélanger-Baillargeon" userId="61e8c17a-4f44-4a20-848f-58a57c92f1ad" providerId="ADAL" clId="{8F10AEB5-DD10-445D-8A07-4F4CE0FE0483}" dt="2022-12-21T17:53:19.873" v="76" actId="478"/>
          <ac:picMkLst>
            <pc:docMk/>
            <pc:sldMk cId="387620748" sldId="261"/>
            <ac:picMk id="5" creationId="{FD1D8E26-1481-53E5-3B70-6E605F02C722}"/>
          </ac:picMkLst>
        </pc:picChg>
        <pc:picChg chg="add mod">
          <ac:chgData name="Kim Bélanger-Baillargeon" userId="61e8c17a-4f44-4a20-848f-58a57c92f1ad" providerId="ADAL" clId="{8F10AEB5-DD10-445D-8A07-4F4CE0FE0483}" dt="2022-12-21T17:53:25.261" v="80" actId="1076"/>
          <ac:picMkLst>
            <pc:docMk/>
            <pc:sldMk cId="387620748" sldId="261"/>
            <ac:picMk id="7" creationId="{C48A88C7-31A3-AC2C-FEC8-FBA8C38CA703}"/>
          </ac:picMkLst>
        </pc:picChg>
        <pc:picChg chg="add mod">
          <ac:chgData name="Kim Bélanger-Baillargeon" userId="61e8c17a-4f44-4a20-848f-58a57c92f1ad" providerId="ADAL" clId="{8F10AEB5-DD10-445D-8A07-4F4CE0FE0483}" dt="2022-12-21T17:53:51.919" v="89" actId="1076"/>
          <ac:picMkLst>
            <pc:docMk/>
            <pc:sldMk cId="387620748" sldId="261"/>
            <ac:picMk id="10" creationId="{433CEBED-5D86-5D97-CDBF-18AB8C9991E7}"/>
          </ac:picMkLst>
        </pc:picChg>
        <pc:picChg chg="add mod">
          <ac:chgData name="Kim Bélanger-Baillargeon" userId="61e8c17a-4f44-4a20-848f-58a57c92f1ad" providerId="ADAL" clId="{8F10AEB5-DD10-445D-8A07-4F4CE0FE0483}" dt="2022-12-21T17:53:48.743" v="87" actId="1076"/>
          <ac:picMkLst>
            <pc:docMk/>
            <pc:sldMk cId="387620748" sldId="261"/>
            <ac:picMk id="12" creationId="{6523F0AB-B878-35FE-2041-CF73717C888B}"/>
          </ac:picMkLst>
        </pc:picChg>
      </pc:sldChg>
      <pc:sldChg chg="del">
        <pc:chgData name="Kim Bélanger-Baillargeon" userId="61e8c17a-4f44-4a20-848f-58a57c92f1ad" providerId="ADAL" clId="{8F10AEB5-DD10-445D-8A07-4F4CE0FE0483}" dt="2022-12-21T17:59:10.688" v="140" actId="2696"/>
        <pc:sldMkLst>
          <pc:docMk/>
          <pc:sldMk cId="2826379576" sldId="263"/>
        </pc:sldMkLst>
      </pc:sldChg>
      <pc:sldChg chg="addSp delSp modSp mod">
        <pc:chgData name="Kim Bélanger-Baillargeon" userId="61e8c17a-4f44-4a20-848f-58a57c92f1ad" providerId="ADAL" clId="{8F10AEB5-DD10-445D-8A07-4F4CE0FE0483}" dt="2022-12-21T17:58:48.348" v="139" actId="790"/>
        <pc:sldMkLst>
          <pc:docMk/>
          <pc:sldMk cId="3697603542" sldId="266"/>
        </pc:sldMkLst>
        <pc:spChg chg="add del mod">
          <ac:chgData name="Kim Bélanger-Baillargeon" userId="61e8c17a-4f44-4a20-848f-58a57c92f1ad" providerId="ADAL" clId="{8F10AEB5-DD10-445D-8A07-4F4CE0FE0483}" dt="2022-12-21T17:54:00.767" v="91" actId="478"/>
          <ac:spMkLst>
            <pc:docMk/>
            <pc:sldMk cId="3697603542" sldId="266"/>
            <ac:spMk id="3" creationId="{B7900D4E-038E-5311-7A9E-FE4701AE9858}"/>
          </ac:spMkLst>
        </pc:spChg>
        <pc:spChg chg="del">
          <ac:chgData name="Kim Bélanger-Baillargeon" userId="61e8c17a-4f44-4a20-848f-58a57c92f1ad" providerId="ADAL" clId="{8F10AEB5-DD10-445D-8A07-4F4CE0FE0483}" dt="2022-12-21T17:53:59.849" v="90" actId="478"/>
          <ac:spMkLst>
            <pc:docMk/>
            <pc:sldMk cId="3697603542" sldId="266"/>
            <ac:spMk id="4" creationId="{3A788EAF-4D37-AF40-AE32-C0110FEB5D52}"/>
          </ac:spMkLst>
        </pc:spChg>
        <pc:spChg chg="del">
          <ac:chgData name="Kim Bélanger-Baillargeon" userId="61e8c17a-4f44-4a20-848f-58a57c92f1ad" providerId="ADAL" clId="{8F10AEB5-DD10-445D-8A07-4F4CE0FE0483}" dt="2022-12-21T17:54:17.300" v="93" actId="478"/>
          <ac:spMkLst>
            <pc:docMk/>
            <pc:sldMk cId="3697603542" sldId="266"/>
            <ac:spMk id="5" creationId="{9E4C8C5E-B19D-204E-9453-97003A9D478D}"/>
          </ac:spMkLst>
        </pc:spChg>
        <pc:spChg chg="add mod">
          <ac:chgData name="Kim Bélanger-Baillargeon" userId="61e8c17a-4f44-4a20-848f-58a57c92f1ad" providerId="ADAL" clId="{8F10AEB5-DD10-445D-8A07-4F4CE0FE0483}" dt="2022-12-21T17:58:16.444" v="137" actId="1076"/>
          <ac:spMkLst>
            <pc:docMk/>
            <pc:sldMk cId="3697603542" sldId="266"/>
            <ac:spMk id="6" creationId="{4CDA313E-FEBE-E034-29B4-4DCF28FA4974}"/>
          </ac:spMkLst>
        </pc:spChg>
        <pc:spChg chg="add mod">
          <ac:chgData name="Kim Bélanger-Baillargeon" userId="61e8c17a-4f44-4a20-848f-58a57c92f1ad" providerId="ADAL" clId="{8F10AEB5-DD10-445D-8A07-4F4CE0FE0483}" dt="2022-12-21T17:58:16.444" v="137" actId="1076"/>
          <ac:spMkLst>
            <pc:docMk/>
            <pc:sldMk cId="3697603542" sldId="266"/>
            <ac:spMk id="7" creationId="{00B32202-6E59-3443-8EE0-5095432EE36D}"/>
          </ac:spMkLst>
        </pc:spChg>
        <pc:spChg chg="add mod">
          <ac:chgData name="Kim Bélanger-Baillargeon" userId="61e8c17a-4f44-4a20-848f-58a57c92f1ad" providerId="ADAL" clId="{8F10AEB5-DD10-445D-8A07-4F4CE0FE0483}" dt="2022-12-21T17:58:48.348" v="139" actId="790"/>
          <ac:spMkLst>
            <pc:docMk/>
            <pc:sldMk cId="3697603542" sldId="266"/>
            <ac:spMk id="8" creationId="{AB77E5F1-F29B-47DC-F43E-26259A76388F}"/>
          </ac:spMkLst>
        </pc:spChg>
        <pc:spChg chg="add mod">
          <ac:chgData name="Kim Bélanger-Baillargeon" userId="61e8c17a-4f44-4a20-848f-58a57c92f1ad" providerId="ADAL" clId="{8F10AEB5-DD10-445D-8A07-4F4CE0FE0483}" dt="2022-12-21T17:58:16.444" v="137" actId="1076"/>
          <ac:spMkLst>
            <pc:docMk/>
            <pc:sldMk cId="3697603542" sldId="266"/>
            <ac:spMk id="9" creationId="{D03D01AD-6823-1E21-80D1-80C499406640}"/>
          </ac:spMkLst>
        </pc:spChg>
        <pc:spChg chg="add del mod">
          <ac:chgData name="Kim Bélanger-Baillargeon" userId="61e8c17a-4f44-4a20-848f-58a57c92f1ad" providerId="ADAL" clId="{8F10AEB5-DD10-445D-8A07-4F4CE0FE0483}" dt="2022-12-21T17:54:20.124" v="95" actId="478"/>
          <ac:spMkLst>
            <pc:docMk/>
            <pc:sldMk cId="3697603542" sldId="266"/>
            <ac:spMk id="14" creationId="{CF9E7A09-E783-E6E9-2B7A-2C6D9B9D848C}"/>
          </ac:spMkLst>
        </pc:spChg>
        <pc:spChg chg="add mod">
          <ac:chgData name="Kim Bélanger-Baillargeon" userId="61e8c17a-4f44-4a20-848f-58a57c92f1ad" providerId="ADAL" clId="{8F10AEB5-DD10-445D-8A07-4F4CE0FE0483}" dt="2022-12-21T17:58:23.007" v="138" actId="1076"/>
          <ac:spMkLst>
            <pc:docMk/>
            <pc:sldMk cId="3697603542" sldId="266"/>
            <ac:spMk id="15" creationId="{B2A42905-E4E2-F71A-BD70-D61381910E8B}"/>
          </ac:spMkLst>
        </pc:spChg>
        <pc:picChg chg="add mod">
          <ac:chgData name="Kim Bélanger-Baillargeon" userId="61e8c17a-4f44-4a20-848f-58a57c92f1ad" providerId="ADAL" clId="{8F10AEB5-DD10-445D-8A07-4F4CE0FE0483}" dt="2022-12-21T17:58:16.444" v="137" actId="1076"/>
          <ac:picMkLst>
            <pc:docMk/>
            <pc:sldMk cId="3697603542" sldId="266"/>
            <ac:picMk id="10" creationId="{CE499F63-0A27-13EC-BC34-536D15919B57}"/>
          </ac:picMkLst>
        </pc:picChg>
        <pc:picChg chg="add mod">
          <ac:chgData name="Kim Bélanger-Baillargeon" userId="61e8c17a-4f44-4a20-848f-58a57c92f1ad" providerId="ADAL" clId="{8F10AEB5-DD10-445D-8A07-4F4CE0FE0483}" dt="2022-12-21T17:58:16.444" v="137" actId="1076"/>
          <ac:picMkLst>
            <pc:docMk/>
            <pc:sldMk cId="3697603542" sldId="266"/>
            <ac:picMk id="11" creationId="{E2FEF41A-3486-4BA1-28EF-FF51492F7B5C}"/>
          </ac:picMkLst>
        </pc:picChg>
        <pc:picChg chg="add mod">
          <ac:chgData name="Kim Bélanger-Baillargeon" userId="61e8c17a-4f44-4a20-848f-58a57c92f1ad" providerId="ADAL" clId="{8F10AEB5-DD10-445D-8A07-4F4CE0FE0483}" dt="2022-12-21T17:58:16.444" v="137" actId="1076"/>
          <ac:picMkLst>
            <pc:docMk/>
            <pc:sldMk cId="3697603542" sldId="266"/>
            <ac:picMk id="12" creationId="{3E9A77CF-5779-97DD-9D67-2F4268A4DCE6}"/>
          </ac:picMkLst>
        </pc:picChg>
      </pc:sldChg>
      <pc:sldChg chg="del">
        <pc:chgData name="Kim Bélanger-Baillargeon" userId="61e8c17a-4f44-4a20-848f-58a57c92f1ad" providerId="ADAL" clId="{8F10AEB5-DD10-445D-8A07-4F4CE0FE0483}" dt="2022-12-21T17:59:10.688" v="140" actId="2696"/>
        <pc:sldMkLst>
          <pc:docMk/>
          <pc:sldMk cId="2761164563" sldId="267"/>
        </pc:sldMkLst>
      </pc:sldChg>
      <pc:sldChg chg="del">
        <pc:chgData name="Kim Bélanger-Baillargeon" userId="61e8c17a-4f44-4a20-848f-58a57c92f1ad" providerId="ADAL" clId="{8F10AEB5-DD10-445D-8A07-4F4CE0FE0483}" dt="2022-12-21T17:59:10.688" v="140" actId="2696"/>
        <pc:sldMkLst>
          <pc:docMk/>
          <pc:sldMk cId="2710397120" sldId="268"/>
        </pc:sldMkLst>
      </pc:sldChg>
      <pc:sldChg chg="del">
        <pc:chgData name="Kim Bélanger-Baillargeon" userId="61e8c17a-4f44-4a20-848f-58a57c92f1ad" providerId="ADAL" clId="{8F10AEB5-DD10-445D-8A07-4F4CE0FE0483}" dt="2022-12-21T17:59:10.688" v="140" actId="2696"/>
        <pc:sldMkLst>
          <pc:docMk/>
          <pc:sldMk cId="2421384270" sldId="269"/>
        </pc:sldMkLst>
      </pc:sldChg>
      <pc:sldChg chg="del">
        <pc:chgData name="Kim Bélanger-Baillargeon" userId="61e8c17a-4f44-4a20-848f-58a57c92f1ad" providerId="ADAL" clId="{8F10AEB5-DD10-445D-8A07-4F4CE0FE0483}" dt="2022-12-21T17:59:10.688" v="140" actId="2696"/>
        <pc:sldMkLst>
          <pc:docMk/>
          <pc:sldMk cId="3633348750" sldId="270"/>
        </pc:sldMkLst>
      </pc:sldChg>
      <pc:sldChg chg="del">
        <pc:chgData name="Kim Bélanger-Baillargeon" userId="61e8c17a-4f44-4a20-848f-58a57c92f1ad" providerId="ADAL" clId="{8F10AEB5-DD10-445D-8A07-4F4CE0FE0483}" dt="2022-12-21T17:59:10.688" v="140" actId="2696"/>
        <pc:sldMkLst>
          <pc:docMk/>
          <pc:sldMk cId="1521540336" sldId="271"/>
        </pc:sldMkLst>
      </pc:sldChg>
      <pc:sldChg chg="del">
        <pc:chgData name="Kim Bélanger-Baillargeon" userId="61e8c17a-4f44-4a20-848f-58a57c92f1ad" providerId="ADAL" clId="{8F10AEB5-DD10-445D-8A07-4F4CE0FE0483}" dt="2022-12-21T17:59:10.688" v="140" actId="2696"/>
        <pc:sldMkLst>
          <pc:docMk/>
          <pc:sldMk cId="2236163849" sldId="272"/>
        </pc:sldMkLst>
      </pc:sldChg>
      <pc:sldChg chg="del">
        <pc:chgData name="Kim Bélanger-Baillargeon" userId="61e8c17a-4f44-4a20-848f-58a57c92f1ad" providerId="ADAL" clId="{8F10AEB5-DD10-445D-8A07-4F4CE0FE0483}" dt="2022-12-21T17:59:10.688" v="140" actId="2696"/>
        <pc:sldMkLst>
          <pc:docMk/>
          <pc:sldMk cId="1237255691" sldId="273"/>
        </pc:sldMkLst>
      </pc:sldChg>
      <pc:sldChg chg="del">
        <pc:chgData name="Kim Bélanger-Baillargeon" userId="61e8c17a-4f44-4a20-848f-58a57c92f1ad" providerId="ADAL" clId="{8F10AEB5-DD10-445D-8A07-4F4CE0FE0483}" dt="2022-12-21T17:59:10.688" v="140" actId="2696"/>
        <pc:sldMkLst>
          <pc:docMk/>
          <pc:sldMk cId="1481830264" sldId="274"/>
        </pc:sldMkLst>
      </pc:sldChg>
      <pc:sldChg chg="del">
        <pc:chgData name="Kim Bélanger-Baillargeon" userId="61e8c17a-4f44-4a20-848f-58a57c92f1ad" providerId="ADAL" clId="{8F10AEB5-DD10-445D-8A07-4F4CE0FE0483}" dt="2022-12-21T17:59:10.688" v="140" actId="2696"/>
        <pc:sldMkLst>
          <pc:docMk/>
          <pc:sldMk cId="3037727270" sldId="275"/>
        </pc:sldMkLst>
      </pc:sldChg>
      <pc:sldChg chg="del">
        <pc:chgData name="Kim Bélanger-Baillargeon" userId="61e8c17a-4f44-4a20-848f-58a57c92f1ad" providerId="ADAL" clId="{8F10AEB5-DD10-445D-8A07-4F4CE0FE0483}" dt="2022-12-21T17:59:10.688" v="140" actId="2696"/>
        <pc:sldMkLst>
          <pc:docMk/>
          <pc:sldMk cId="1664878773" sldId="276"/>
        </pc:sldMkLst>
      </pc:sldChg>
      <pc:sldChg chg="del">
        <pc:chgData name="Kim Bélanger-Baillargeon" userId="61e8c17a-4f44-4a20-848f-58a57c92f1ad" providerId="ADAL" clId="{8F10AEB5-DD10-445D-8A07-4F4CE0FE0483}" dt="2022-12-21T17:59:10.688" v="140" actId="2696"/>
        <pc:sldMkLst>
          <pc:docMk/>
          <pc:sldMk cId="2193327019" sldId="277"/>
        </pc:sldMkLst>
      </pc:sldChg>
      <pc:sldChg chg="del">
        <pc:chgData name="Kim Bélanger-Baillargeon" userId="61e8c17a-4f44-4a20-848f-58a57c92f1ad" providerId="ADAL" clId="{8F10AEB5-DD10-445D-8A07-4F4CE0FE0483}" dt="2022-12-21T17:59:10.688" v="140" actId="2696"/>
        <pc:sldMkLst>
          <pc:docMk/>
          <pc:sldMk cId="3905683981" sldId="278"/>
        </pc:sldMkLst>
      </pc:sldChg>
      <pc:sldChg chg="del">
        <pc:chgData name="Kim Bélanger-Baillargeon" userId="61e8c17a-4f44-4a20-848f-58a57c92f1ad" providerId="ADAL" clId="{8F10AEB5-DD10-445D-8A07-4F4CE0FE0483}" dt="2022-12-21T17:59:10.688" v="140" actId="2696"/>
        <pc:sldMkLst>
          <pc:docMk/>
          <pc:sldMk cId="4150871822" sldId="280"/>
        </pc:sldMkLst>
      </pc:sldChg>
      <pc:sldChg chg="del">
        <pc:chgData name="Kim Bélanger-Baillargeon" userId="61e8c17a-4f44-4a20-848f-58a57c92f1ad" providerId="ADAL" clId="{8F10AEB5-DD10-445D-8A07-4F4CE0FE0483}" dt="2022-12-21T17:59:10.688" v="140" actId="2696"/>
        <pc:sldMkLst>
          <pc:docMk/>
          <pc:sldMk cId="779627954" sldId="281"/>
        </pc:sldMkLst>
      </pc:sldChg>
      <pc:sldChg chg="del">
        <pc:chgData name="Kim Bélanger-Baillargeon" userId="61e8c17a-4f44-4a20-848f-58a57c92f1ad" providerId="ADAL" clId="{8F10AEB5-DD10-445D-8A07-4F4CE0FE0483}" dt="2022-12-21T17:59:10.688" v="140" actId="2696"/>
        <pc:sldMkLst>
          <pc:docMk/>
          <pc:sldMk cId="1461120729" sldId="314"/>
        </pc:sldMkLst>
      </pc:sldChg>
      <pc:sldChg chg="del">
        <pc:chgData name="Kim Bélanger-Baillargeon" userId="61e8c17a-4f44-4a20-848f-58a57c92f1ad" providerId="ADAL" clId="{8F10AEB5-DD10-445D-8A07-4F4CE0FE0483}" dt="2022-12-21T17:59:10.688" v="140" actId="2696"/>
        <pc:sldMkLst>
          <pc:docMk/>
          <pc:sldMk cId="3544659978" sldId="315"/>
        </pc:sldMkLst>
      </pc:sldChg>
      <pc:sldChg chg="del">
        <pc:chgData name="Kim Bélanger-Baillargeon" userId="61e8c17a-4f44-4a20-848f-58a57c92f1ad" providerId="ADAL" clId="{8F10AEB5-DD10-445D-8A07-4F4CE0FE0483}" dt="2022-12-21T17:59:10.688" v="140" actId="2696"/>
        <pc:sldMkLst>
          <pc:docMk/>
          <pc:sldMk cId="4206589456" sldId="316"/>
        </pc:sldMkLst>
      </pc:sldChg>
      <pc:sldChg chg="del">
        <pc:chgData name="Kim Bélanger-Baillargeon" userId="61e8c17a-4f44-4a20-848f-58a57c92f1ad" providerId="ADAL" clId="{8F10AEB5-DD10-445D-8A07-4F4CE0FE0483}" dt="2022-12-21T17:59:10.688" v="140" actId="2696"/>
        <pc:sldMkLst>
          <pc:docMk/>
          <pc:sldMk cId="1286252925" sldId="317"/>
        </pc:sldMkLst>
      </pc:sldChg>
      <pc:sldChg chg="del">
        <pc:chgData name="Kim Bélanger-Baillargeon" userId="61e8c17a-4f44-4a20-848f-58a57c92f1ad" providerId="ADAL" clId="{8F10AEB5-DD10-445D-8A07-4F4CE0FE0483}" dt="2022-12-21T17:59:10.688" v="140" actId="2696"/>
        <pc:sldMkLst>
          <pc:docMk/>
          <pc:sldMk cId="4029774393" sldId="318"/>
        </pc:sldMkLst>
      </pc:sldChg>
      <pc:sldChg chg="del">
        <pc:chgData name="Kim Bélanger-Baillargeon" userId="61e8c17a-4f44-4a20-848f-58a57c92f1ad" providerId="ADAL" clId="{8F10AEB5-DD10-445D-8A07-4F4CE0FE0483}" dt="2022-12-21T17:59:10.688" v="140" actId="2696"/>
        <pc:sldMkLst>
          <pc:docMk/>
          <pc:sldMk cId="3081994381" sldId="319"/>
        </pc:sldMkLst>
      </pc:sldChg>
      <pc:sldChg chg="addSp delSp modSp new mod modAnim">
        <pc:chgData name="Kim Bélanger-Baillargeon" userId="61e8c17a-4f44-4a20-848f-58a57c92f1ad" providerId="ADAL" clId="{8F10AEB5-DD10-445D-8A07-4F4CE0FE0483}" dt="2022-12-21T18:05:41.409" v="190" actId="207"/>
        <pc:sldMkLst>
          <pc:docMk/>
          <pc:sldMk cId="765223365" sldId="333"/>
        </pc:sldMkLst>
        <pc:spChg chg="del">
          <ac:chgData name="Kim Bélanger-Baillargeon" userId="61e8c17a-4f44-4a20-848f-58a57c92f1ad" providerId="ADAL" clId="{8F10AEB5-DD10-445D-8A07-4F4CE0FE0483}" dt="2022-12-21T18:04:49.425" v="186" actId="478"/>
          <ac:spMkLst>
            <pc:docMk/>
            <pc:sldMk cId="765223365" sldId="333"/>
            <ac:spMk id="2" creationId="{7D01D476-59F3-0BFA-842A-7E55AD01EB3C}"/>
          </ac:spMkLst>
        </pc:spChg>
        <pc:spChg chg="del">
          <ac:chgData name="Kim Bélanger-Baillargeon" userId="61e8c17a-4f44-4a20-848f-58a57c92f1ad" providerId="ADAL" clId="{8F10AEB5-DD10-445D-8A07-4F4CE0FE0483}" dt="2022-12-21T18:04:49.425" v="186" actId="478"/>
          <ac:spMkLst>
            <pc:docMk/>
            <pc:sldMk cId="765223365" sldId="333"/>
            <ac:spMk id="3" creationId="{C92B5EDD-4D52-DAD8-7B4D-9F932E2059A5}"/>
          </ac:spMkLst>
        </pc:spChg>
        <pc:spChg chg="add mod">
          <ac:chgData name="Kim Bélanger-Baillargeon" userId="61e8c17a-4f44-4a20-848f-58a57c92f1ad" providerId="ADAL" clId="{8F10AEB5-DD10-445D-8A07-4F4CE0FE0483}" dt="2022-12-21T18:04:50.152" v="187"/>
          <ac:spMkLst>
            <pc:docMk/>
            <pc:sldMk cId="765223365" sldId="333"/>
            <ac:spMk id="4" creationId="{A987DE07-9608-3051-4B96-30284F2E20C5}"/>
          </ac:spMkLst>
        </pc:spChg>
        <pc:spChg chg="add mod">
          <ac:chgData name="Kim Bélanger-Baillargeon" userId="61e8c17a-4f44-4a20-848f-58a57c92f1ad" providerId="ADAL" clId="{8F10AEB5-DD10-445D-8A07-4F4CE0FE0483}" dt="2022-12-21T18:04:50.152" v="187"/>
          <ac:spMkLst>
            <pc:docMk/>
            <pc:sldMk cId="765223365" sldId="333"/>
            <ac:spMk id="5" creationId="{3FD3A6FA-493F-F895-1BEB-CEF67D0C9A78}"/>
          </ac:spMkLst>
        </pc:spChg>
        <pc:spChg chg="add mod">
          <ac:chgData name="Kim Bélanger-Baillargeon" userId="61e8c17a-4f44-4a20-848f-58a57c92f1ad" providerId="ADAL" clId="{8F10AEB5-DD10-445D-8A07-4F4CE0FE0483}" dt="2022-12-21T18:04:50.152" v="187"/>
          <ac:spMkLst>
            <pc:docMk/>
            <pc:sldMk cId="765223365" sldId="333"/>
            <ac:spMk id="6" creationId="{6EC7618F-9D0A-4D7D-C0B0-3849B5426BE8}"/>
          </ac:spMkLst>
        </pc:spChg>
        <pc:spChg chg="add mod">
          <ac:chgData name="Kim Bélanger-Baillargeon" userId="61e8c17a-4f44-4a20-848f-58a57c92f1ad" providerId="ADAL" clId="{8F10AEB5-DD10-445D-8A07-4F4CE0FE0483}" dt="2022-12-21T18:05:41.409" v="190" actId="207"/>
          <ac:spMkLst>
            <pc:docMk/>
            <pc:sldMk cId="765223365" sldId="333"/>
            <ac:spMk id="7" creationId="{E7CDD196-129C-1B89-4FB7-59573049771F}"/>
          </ac:spMkLst>
        </pc:spChg>
        <pc:spChg chg="add mod">
          <ac:chgData name="Kim Bélanger-Baillargeon" userId="61e8c17a-4f44-4a20-848f-58a57c92f1ad" providerId="ADAL" clId="{8F10AEB5-DD10-445D-8A07-4F4CE0FE0483}" dt="2022-12-21T18:05:30.753" v="189" actId="207"/>
          <ac:spMkLst>
            <pc:docMk/>
            <pc:sldMk cId="765223365" sldId="333"/>
            <ac:spMk id="8" creationId="{E6DC8F2C-F32E-3D69-684A-49CEFDB947FB}"/>
          </ac:spMkLst>
        </pc:spChg>
        <pc:spChg chg="add mod">
          <ac:chgData name="Kim Bélanger-Baillargeon" userId="61e8c17a-4f44-4a20-848f-58a57c92f1ad" providerId="ADAL" clId="{8F10AEB5-DD10-445D-8A07-4F4CE0FE0483}" dt="2022-12-21T18:05:10.479" v="188" actId="207"/>
          <ac:spMkLst>
            <pc:docMk/>
            <pc:sldMk cId="765223365" sldId="333"/>
            <ac:spMk id="9" creationId="{2B86F807-41B4-1783-EF30-253C3635D56A}"/>
          </ac:spMkLst>
        </pc:spChg>
        <pc:spChg chg="add mod">
          <ac:chgData name="Kim Bélanger-Baillargeon" userId="61e8c17a-4f44-4a20-848f-58a57c92f1ad" providerId="ADAL" clId="{8F10AEB5-DD10-445D-8A07-4F4CE0FE0483}" dt="2022-12-21T18:04:50.152" v="187"/>
          <ac:spMkLst>
            <pc:docMk/>
            <pc:sldMk cId="765223365" sldId="333"/>
            <ac:spMk id="16" creationId="{59962813-FB9E-94F6-9316-F1785624B69A}"/>
          </ac:spMkLst>
        </pc:spChg>
        <pc:spChg chg="add mod">
          <ac:chgData name="Kim Bélanger-Baillargeon" userId="61e8c17a-4f44-4a20-848f-58a57c92f1ad" providerId="ADAL" clId="{8F10AEB5-DD10-445D-8A07-4F4CE0FE0483}" dt="2022-12-21T18:04:50.152" v="187"/>
          <ac:spMkLst>
            <pc:docMk/>
            <pc:sldMk cId="765223365" sldId="333"/>
            <ac:spMk id="17" creationId="{87FD86CC-D001-08C8-358E-E16A39689658}"/>
          </ac:spMkLst>
        </pc:spChg>
        <pc:spChg chg="add mod">
          <ac:chgData name="Kim Bélanger-Baillargeon" userId="61e8c17a-4f44-4a20-848f-58a57c92f1ad" providerId="ADAL" clId="{8F10AEB5-DD10-445D-8A07-4F4CE0FE0483}" dt="2022-12-21T18:04:50.152" v="187"/>
          <ac:spMkLst>
            <pc:docMk/>
            <pc:sldMk cId="765223365" sldId="333"/>
            <ac:spMk id="18" creationId="{4B3EB038-4843-0FDE-AEF3-0F59A94FC223}"/>
          </ac:spMkLst>
        </pc:spChg>
        <pc:spChg chg="add mod">
          <ac:chgData name="Kim Bélanger-Baillargeon" userId="61e8c17a-4f44-4a20-848f-58a57c92f1ad" providerId="ADAL" clId="{8F10AEB5-DD10-445D-8A07-4F4CE0FE0483}" dt="2022-12-21T18:04:50.152" v="187"/>
          <ac:spMkLst>
            <pc:docMk/>
            <pc:sldMk cId="765223365" sldId="333"/>
            <ac:spMk id="19" creationId="{6D831201-4D58-3100-50C9-7B362A9BC1C1}"/>
          </ac:spMkLst>
        </pc:spChg>
        <pc:spChg chg="add mod">
          <ac:chgData name="Kim Bélanger-Baillargeon" userId="61e8c17a-4f44-4a20-848f-58a57c92f1ad" providerId="ADAL" clId="{8F10AEB5-DD10-445D-8A07-4F4CE0FE0483}" dt="2022-12-21T18:04:50.152" v="187"/>
          <ac:spMkLst>
            <pc:docMk/>
            <pc:sldMk cId="765223365" sldId="333"/>
            <ac:spMk id="20" creationId="{F8725912-30D2-679E-8531-B5349D1C226D}"/>
          </ac:spMkLst>
        </pc:spChg>
        <pc:spChg chg="add mod">
          <ac:chgData name="Kim Bélanger-Baillargeon" userId="61e8c17a-4f44-4a20-848f-58a57c92f1ad" providerId="ADAL" clId="{8F10AEB5-DD10-445D-8A07-4F4CE0FE0483}" dt="2022-12-21T18:04:50.152" v="187"/>
          <ac:spMkLst>
            <pc:docMk/>
            <pc:sldMk cId="765223365" sldId="333"/>
            <ac:spMk id="21" creationId="{B8BA97B9-4306-9A34-F2A6-6A3DACAC6B2A}"/>
          </ac:spMkLst>
        </pc:spChg>
        <pc:spChg chg="add mod">
          <ac:chgData name="Kim Bélanger-Baillargeon" userId="61e8c17a-4f44-4a20-848f-58a57c92f1ad" providerId="ADAL" clId="{8F10AEB5-DD10-445D-8A07-4F4CE0FE0483}" dt="2022-12-21T18:04:50.152" v="187"/>
          <ac:spMkLst>
            <pc:docMk/>
            <pc:sldMk cId="765223365" sldId="333"/>
            <ac:spMk id="22" creationId="{A3CF4D68-3D24-77C2-C73B-2384D41C38DE}"/>
          </ac:spMkLst>
        </pc:spChg>
        <pc:spChg chg="add mod">
          <ac:chgData name="Kim Bélanger-Baillargeon" userId="61e8c17a-4f44-4a20-848f-58a57c92f1ad" providerId="ADAL" clId="{8F10AEB5-DD10-445D-8A07-4F4CE0FE0483}" dt="2022-12-21T18:04:50.152" v="187"/>
          <ac:spMkLst>
            <pc:docMk/>
            <pc:sldMk cId="765223365" sldId="333"/>
            <ac:spMk id="25" creationId="{C56C7773-B78B-40BD-0E6F-CD644CAF082A}"/>
          </ac:spMkLst>
        </pc:spChg>
        <pc:spChg chg="add mod">
          <ac:chgData name="Kim Bélanger-Baillargeon" userId="61e8c17a-4f44-4a20-848f-58a57c92f1ad" providerId="ADAL" clId="{8F10AEB5-DD10-445D-8A07-4F4CE0FE0483}" dt="2022-12-21T18:04:50.152" v="187"/>
          <ac:spMkLst>
            <pc:docMk/>
            <pc:sldMk cId="765223365" sldId="333"/>
            <ac:spMk id="29" creationId="{C218D75F-68C1-04D6-4841-4313498713A5}"/>
          </ac:spMkLst>
        </pc:spChg>
        <pc:spChg chg="add mod">
          <ac:chgData name="Kim Bélanger-Baillargeon" userId="61e8c17a-4f44-4a20-848f-58a57c92f1ad" providerId="ADAL" clId="{8F10AEB5-DD10-445D-8A07-4F4CE0FE0483}" dt="2022-12-21T18:04:50.152" v="187"/>
          <ac:spMkLst>
            <pc:docMk/>
            <pc:sldMk cId="765223365" sldId="333"/>
            <ac:spMk id="30" creationId="{D034FA3A-5B93-B77A-07EC-E5BB0432C74F}"/>
          </ac:spMkLst>
        </pc:spChg>
        <pc:spChg chg="add mod">
          <ac:chgData name="Kim Bélanger-Baillargeon" userId="61e8c17a-4f44-4a20-848f-58a57c92f1ad" providerId="ADAL" clId="{8F10AEB5-DD10-445D-8A07-4F4CE0FE0483}" dt="2022-12-21T18:04:50.152" v="187"/>
          <ac:spMkLst>
            <pc:docMk/>
            <pc:sldMk cId="765223365" sldId="333"/>
            <ac:spMk id="31" creationId="{6A0AAA62-39A7-0183-557F-255AB59B107F}"/>
          </ac:spMkLst>
        </pc:spChg>
        <pc:spChg chg="add mod">
          <ac:chgData name="Kim Bélanger-Baillargeon" userId="61e8c17a-4f44-4a20-848f-58a57c92f1ad" providerId="ADAL" clId="{8F10AEB5-DD10-445D-8A07-4F4CE0FE0483}" dt="2022-12-21T18:04:50.152" v="187"/>
          <ac:spMkLst>
            <pc:docMk/>
            <pc:sldMk cId="765223365" sldId="333"/>
            <ac:spMk id="32" creationId="{F1A270ED-2F80-885B-B18F-AE5A23B5BE1C}"/>
          </ac:spMkLst>
        </pc:spChg>
        <pc:spChg chg="add mod">
          <ac:chgData name="Kim Bélanger-Baillargeon" userId="61e8c17a-4f44-4a20-848f-58a57c92f1ad" providerId="ADAL" clId="{8F10AEB5-DD10-445D-8A07-4F4CE0FE0483}" dt="2022-12-21T18:04:50.152" v="187"/>
          <ac:spMkLst>
            <pc:docMk/>
            <pc:sldMk cId="765223365" sldId="333"/>
            <ac:spMk id="33" creationId="{E979932F-39EA-EC71-6925-87DADFC1A17D}"/>
          </ac:spMkLst>
        </pc:spChg>
        <pc:spChg chg="add mod">
          <ac:chgData name="Kim Bélanger-Baillargeon" userId="61e8c17a-4f44-4a20-848f-58a57c92f1ad" providerId="ADAL" clId="{8F10AEB5-DD10-445D-8A07-4F4CE0FE0483}" dt="2022-12-21T18:04:50.152" v="187"/>
          <ac:spMkLst>
            <pc:docMk/>
            <pc:sldMk cId="765223365" sldId="333"/>
            <ac:spMk id="34" creationId="{65698677-C0F6-4052-BBF1-9E22A3ED3B26}"/>
          </ac:spMkLst>
        </pc:spChg>
        <pc:spChg chg="add mod">
          <ac:chgData name="Kim Bélanger-Baillargeon" userId="61e8c17a-4f44-4a20-848f-58a57c92f1ad" providerId="ADAL" clId="{8F10AEB5-DD10-445D-8A07-4F4CE0FE0483}" dt="2022-12-21T18:04:50.152" v="187"/>
          <ac:spMkLst>
            <pc:docMk/>
            <pc:sldMk cId="765223365" sldId="333"/>
            <ac:spMk id="35" creationId="{2A58CC07-F224-7CAF-9107-BEDAD0B71C4C}"/>
          </ac:spMkLst>
        </pc:spChg>
        <pc:spChg chg="add mod">
          <ac:chgData name="Kim Bélanger-Baillargeon" userId="61e8c17a-4f44-4a20-848f-58a57c92f1ad" providerId="ADAL" clId="{8F10AEB5-DD10-445D-8A07-4F4CE0FE0483}" dt="2022-12-21T18:04:50.152" v="187"/>
          <ac:spMkLst>
            <pc:docMk/>
            <pc:sldMk cId="765223365" sldId="333"/>
            <ac:spMk id="36" creationId="{5A359D77-D0E7-0D7C-8005-468D2736F0ED}"/>
          </ac:spMkLst>
        </pc:spChg>
        <pc:picChg chg="add mod">
          <ac:chgData name="Kim Bélanger-Baillargeon" userId="61e8c17a-4f44-4a20-848f-58a57c92f1ad" providerId="ADAL" clId="{8F10AEB5-DD10-445D-8A07-4F4CE0FE0483}" dt="2022-12-21T18:04:50.152" v="187"/>
          <ac:picMkLst>
            <pc:docMk/>
            <pc:sldMk cId="765223365" sldId="333"/>
            <ac:picMk id="38" creationId="{54A0F115-93C8-6D95-C924-114E411CBF11}"/>
          </ac:picMkLst>
        </pc:picChg>
        <pc:picChg chg="add mod">
          <ac:chgData name="Kim Bélanger-Baillargeon" userId="61e8c17a-4f44-4a20-848f-58a57c92f1ad" providerId="ADAL" clId="{8F10AEB5-DD10-445D-8A07-4F4CE0FE0483}" dt="2022-12-21T18:04:50.152" v="187"/>
          <ac:picMkLst>
            <pc:docMk/>
            <pc:sldMk cId="765223365" sldId="333"/>
            <ac:picMk id="39" creationId="{1FF645F9-EEA4-934A-1CF5-EE0B480C3AE2}"/>
          </ac:picMkLst>
        </pc:picChg>
        <pc:cxnChg chg="add mod">
          <ac:chgData name="Kim Bélanger-Baillargeon" userId="61e8c17a-4f44-4a20-848f-58a57c92f1ad" providerId="ADAL" clId="{8F10AEB5-DD10-445D-8A07-4F4CE0FE0483}" dt="2022-12-21T18:04:50.152" v="187"/>
          <ac:cxnSpMkLst>
            <pc:docMk/>
            <pc:sldMk cId="765223365" sldId="333"/>
            <ac:cxnSpMk id="10" creationId="{47174FF3-B56F-42F3-35AE-6E6A3DE2DCC9}"/>
          </ac:cxnSpMkLst>
        </pc:cxnChg>
        <pc:cxnChg chg="add mod">
          <ac:chgData name="Kim Bélanger-Baillargeon" userId="61e8c17a-4f44-4a20-848f-58a57c92f1ad" providerId="ADAL" clId="{8F10AEB5-DD10-445D-8A07-4F4CE0FE0483}" dt="2022-12-21T18:04:50.152" v="187"/>
          <ac:cxnSpMkLst>
            <pc:docMk/>
            <pc:sldMk cId="765223365" sldId="333"/>
            <ac:cxnSpMk id="11" creationId="{A27B502D-AEF4-07AF-DE05-7B6042297446}"/>
          </ac:cxnSpMkLst>
        </pc:cxnChg>
        <pc:cxnChg chg="add mod">
          <ac:chgData name="Kim Bélanger-Baillargeon" userId="61e8c17a-4f44-4a20-848f-58a57c92f1ad" providerId="ADAL" clId="{8F10AEB5-DD10-445D-8A07-4F4CE0FE0483}" dt="2022-12-21T18:04:50.152" v="187"/>
          <ac:cxnSpMkLst>
            <pc:docMk/>
            <pc:sldMk cId="765223365" sldId="333"/>
            <ac:cxnSpMk id="12" creationId="{1EED2E30-B631-5DCC-B110-BC970F9C2A78}"/>
          </ac:cxnSpMkLst>
        </pc:cxnChg>
        <pc:cxnChg chg="add mod">
          <ac:chgData name="Kim Bélanger-Baillargeon" userId="61e8c17a-4f44-4a20-848f-58a57c92f1ad" providerId="ADAL" clId="{8F10AEB5-DD10-445D-8A07-4F4CE0FE0483}" dt="2022-12-21T18:04:50.152" v="187"/>
          <ac:cxnSpMkLst>
            <pc:docMk/>
            <pc:sldMk cId="765223365" sldId="333"/>
            <ac:cxnSpMk id="13" creationId="{3525DAC7-0B21-13F2-D1D3-DDA6F2A90384}"/>
          </ac:cxnSpMkLst>
        </pc:cxnChg>
        <pc:cxnChg chg="add mod">
          <ac:chgData name="Kim Bélanger-Baillargeon" userId="61e8c17a-4f44-4a20-848f-58a57c92f1ad" providerId="ADAL" clId="{8F10AEB5-DD10-445D-8A07-4F4CE0FE0483}" dt="2022-12-21T18:04:50.152" v="187"/>
          <ac:cxnSpMkLst>
            <pc:docMk/>
            <pc:sldMk cId="765223365" sldId="333"/>
            <ac:cxnSpMk id="14" creationId="{381B17CD-0F0A-16AD-1E67-7C5031CD0A1F}"/>
          </ac:cxnSpMkLst>
        </pc:cxnChg>
        <pc:cxnChg chg="add mod">
          <ac:chgData name="Kim Bélanger-Baillargeon" userId="61e8c17a-4f44-4a20-848f-58a57c92f1ad" providerId="ADAL" clId="{8F10AEB5-DD10-445D-8A07-4F4CE0FE0483}" dt="2022-12-21T18:04:50.152" v="187"/>
          <ac:cxnSpMkLst>
            <pc:docMk/>
            <pc:sldMk cId="765223365" sldId="333"/>
            <ac:cxnSpMk id="15" creationId="{E292F75B-5B73-9371-1027-EC5F94E1C1A0}"/>
          </ac:cxnSpMkLst>
        </pc:cxnChg>
        <pc:cxnChg chg="add mod">
          <ac:chgData name="Kim Bélanger-Baillargeon" userId="61e8c17a-4f44-4a20-848f-58a57c92f1ad" providerId="ADAL" clId="{8F10AEB5-DD10-445D-8A07-4F4CE0FE0483}" dt="2022-12-21T18:04:50.152" v="187"/>
          <ac:cxnSpMkLst>
            <pc:docMk/>
            <pc:sldMk cId="765223365" sldId="333"/>
            <ac:cxnSpMk id="23" creationId="{0ADCEA7D-E09E-8970-BFD9-7B427CDCAF1A}"/>
          </ac:cxnSpMkLst>
        </pc:cxnChg>
        <pc:cxnChg chg="add mod">
          <ac:chgData name="Kim Bélanger-Baillargeon" userId="61e8c17a-4f44-4a20-848f-58a57c92f1ad" providerId="ADAL" clId="{8F10AEB5-DD10-445D-8A07-4F4CE0FE0483}" dt="2022-12-21T18:04:50.152" v="187"/>
          <ac:cxnSpMkLst>
            <pc:docMk/>
            <pc:sldMk cId="765223365" sldId="333"/>
            <ac:cxnSpMk id="24" creationId="{4B9D9FE8-2485-7823-B5B0-525857DAD7AB}"/>
          </ac:cxnSpMkLst>
        </pc:cxnChg>
        <pc:cxnChg chg="add mod">
          <ac:chgData name="Kim Bélanger-Baillargeon" userId="61e8c17a-4f44-4a20-848f-58a57c92f1ad" providerId="ADAL" clId="{8F10AEB5-DD10-445D-8A07-4F4CE0FE0483}" dt="2022-12-21T18:04:50.152" v="187"/>
          <ac:cxnSpMkLst>
            <pc:docMk/>
            <pc:sldMk cId="765223365" sldId="333"/>
            <ac:cxnSpMk id="26" creationId="{281FDDF9-D31C-2309-C9DF-F041659D7B8A}"/>
          </ac:cxnSpMkLst>
        </pc:cxnChg>
        <pc:cxnChg chg="add mod">
          <ac:chgData name="Kim Bélanger-Baillargeon" userId="61e8c17a-4f44-4a20-848f-58a57c92f1ad" providerId="ADAL" clId="{8F10AEB5-DD10-445D-8A07-4F4CE0FE0483}" dt="2022-12-21T18:04:50.152" v="187"/>
          <ac:cxnSpMkLst>
            <pc:docMk/>
            <pc:sldMk cId="765223365" sldId="333"/>
            <ac:cxnSpMk id="27" creationId="{B277E680-AD6D-9723-D6BD-99868203B37B}"/>
          </ac:cxnSpMkLst>
        </pc:cxnChg>
        <pc:cxnChg chg="add mod">
          <ac:chgData name="Kim Bélanger-Baillargeon" userId="61e8c17a-4f44-4a20-848f-58a57c92f1ad" providerId="ADAL" clId="{8F10AEB5-DD10-445D-8A07-4F4CE0FE0483}" dt="2022-12-21T18:04:50.152" v="187"/>
          <ac:cxnSpMkLst>
            <pc:docMk/>
            <pc:sldMk cId="765223365" sldId="333"/>
            <ac:cxnSpMk id="28" creationId="{97837476-F648-CD6D-C65B-B73D27C1FB8E}"/>
          </ac:cxnSpMkLst>
        </pc:cxnChg>
        <pc:cxnChg chg="add mod">
          <ac:chgData name="Kim Bélanger-Baillargeon" userId="61e8c17a-4f44-4a20-848f-58a57c92f1ad" providerId="ADAL" clId="{8F10AEB5-DD10-445D-8A07-4F4CE0FE0483}" dt="2022-12-21T18:04:50.152" v="187"/>
          <ac:cxnSpMkLst>
            <pc:docMk/>
            <pc:sldMk cId="765223365" sldId="333"/>
            <ac:cxnSpMk id="37" creationId="{0D3DD14B-5FBD-051A-A998-7210F368F2FB}"/>
          </ac:cxnSpMkLst>
        </pc:cxnChg>
      </pc:sldChg>
      <pc:sldChg chg="del">
        <pc:chgData name="Kim Bélanger-Baillargeon" userId="61e8c17a-4f44-4a20-848f-58a57c92f1ad" providerId="ADAL" clId="{8F10AEB5-DD10-445D-8A07-4F4CE0FE0483}" dt="2022-12-21T17:59:10.688" v="140" actId="2696"/>
        <pc:sldMkLst>
          <pc:docMk/>
          <pc:sldMk cId="836512014" sldId="333"/>
        </pc:sldMkLst>
      </pc:sldChg>
      <pc:sldChg chg="addSp delSp modSp new mod ord">
        <pc:chgData name="Kim Bélanger-Baillargeon" userId="61e8c17a-4f44-4a20-848f-58a57c92f1ad" providerId="ADAL" clId="{8F10AEB5-DD10-445D-8A07-4F4CE0FE0483}" dt="2022-12-21T18:04:22.683" v="185" actId="122"/>
        <pc:sldMkLst>
          <pc:docMk/>
          <pc:sldMk cId="1336039028" sldId="334"/>
        </pc:sldMkLst>
        <pc:spChg chg="mod">
          <ac:chgData name="Kim Bélanger-Baillargeon" userId="61e8c17a-4f44-4a20-848f-58a57c92f1ad" providerId="ADAL" clId="{8F10AEB5-DD10-445D-8A07-4F4CE0FE0483}" dt="2022-12-21T18:04:22.683" v="185" actId="122"/>
          <ac:spMkLst>
            <pc:docMk/>
            <pc:sldMk cId="1336039028" sldId="334"/>
            <ac:spMk id="2" creationId="{8C35CFE4-34AC-B2C4-6786-22E33F06F77D}"/>
          </ac:spMkLst>
        </pc:spChg>
        <pc:spChg chg="del">
          <ac:chgData name="Kim Bélanger-Baillargeon" userId="61e8c17a-4f44-4a20-848f-58a57c92f1ad" providerId="ADAL" clId="{8F10AEB5-DD10-445D-8A07-4F4CE0FE0483}" dt="2022-12-21T18:04:17.557" v="184" actId="931"/>
          <ac:spMkLst>
            <pc:docMk/>
            <pc:sldMk cId="1336039028" sldId="334"/>
            <ac:spMk id="3" creationId="{8DBC0058-5140-B6DA-317F-0AF71F5E4398}"/>
          </ac:spMkLst>
        </pc:spChg>
        <pc:picChg chg="add mod">
          <ac:chgData name="Kim Bélanger-Baillargeon" userId="61e8c17a-4f44-4a20-848f-58a57c92f1ad" providerId="ADAL" clId="{8F10AEB5-DD10-445D-8A07-4F4CE0FE0483}" dt="2022-12-21T18:04:17.557" v="184" actId="931"/>
          <ac:picMkLst>
            <pc:docMk/>
            <pc:sldMk cId="1336039028" sldId="334"/>
            <ac:picMk id="5" creationId="{22D2392B-3B0F-11FD-EF35-CB2DA29E9A78}"/>
          </ac:picMkLst>
        </pc:picChg>
      </pc:sldChg>
      <pc:sldChg chg="addSp modSp new mod modAnim modNotesTx">
        <pc:chgData name="Kim Bélanger-Baillargeon" userId="61e8c17a-4f44-4a20-848f-58a57c92f1ad" providerId="ADAL" clId="{8F10AEB5-DD10-445D-8A07-4F4CE0FE0483}" dt="2022-12-21T18:13:19.751" v="230"/>
        <pc:sldMkLst>
          <pc:docMk/>
          <pc:sldMk cId="1496899949" sldId="335"/>
        </pc:sldMkLst>
        <pc:spChg chg="mod">
          <ac:chgData name="Kim Bélanger-Baillargeon" userId="61e8c17a-4f44-4a20-848f-58a57c92f1ad" providerId="ADAL" clId="{8F10AEB5-DD10-445D-8A07-4F4CE0FE0483}" dt="2022-12-21T18:13:08.674" v="228" actId="1076"/>
          <ac:spMkLst>
            <pc:docMk/>
            <pc:sldMk cId="1496899949" sldId="335"/>
            <ac:spMk id="2" creationId="{4F0FEE5A-DE31-68D9-00B0-5D9F946DCC18}"/>
          </ac:spMkLst>
        </pc:spChg>
        <pc:spChg chg="mod">
          <ac:chgData name="Kim Bélanger-Baillargeon" userId="61e8c17a-4f44-4a20-848f-58a57c92f1ad" providerId="ADAL" clId="{8F10AEB5-DD10-445D-8A07-4F4CE0FE0483}" dt="2022-12-21T18:13:10.904" v="229" actId="1076"/>
          <ac:spMkLst>
            <pc:docMk/>
            <pc:sldMk cId="1496899949" sldId="335"/>
            <ac:spMk id="3" creationId="{6BFF3CB6-CFB5-1617-3881-C1295BC4BFFE}"/>
          </ac:spMkLst>
        </pc:spChg>
        <pc:spChg chg="mod">
          <ac:chgData name="Kim Bélanger-Baillargeon" userId="61e8c17a-4f44-4a20-848f-58a57c92f1ad" providerId="ADAL" clId="{8F10AEB5-DD10-445D-8A07-4F4CE0FE0483}" dt="2022-12-21T18:12:57.295" v="224" actId="20577"/>
          <ac:spMkLst>
            <pc:docMk/>
            <pc:sldMk cId="1496899949" sldId="335"/>
            <ac:spMk id="4" creationId="{024E3855-3AD6-307D-5059-599DA4E77F98}"/>
          </ac:spMkLst>
        </pc:spChg>
        <pc:spChg chg="add mod">
          <ac:chgData name="Kim Bélanger-Baillargeon" userId="61e8c17a-4f44-4a20-848f-58a57c92f1ad" providerId="ADAL" clId="{8F10AEB5-DD10-445D-8A07-4F4CE0FE0483}" dt="2022-12-21T18:13:05.533" v="227" actId="14100"/>
          <ac:spMkLst>
            <pc:docMk/>
            <pc:sldMk cId="1496899949" sldId="335"/>
            <ac:spMk id="6" creationId="{B755FE01-E9FE-A9B7-D4A2-02F47556D089}"/>
          </ac:spMkLst>
        </pc:spChg>
      </pc:sldChg>
      <pc:sldChg chg="addSp delSp modSp new mod modNotesTx">
        <pc:chgData name="Kim Bélanger-Baillargeon" userId="61e8c17a-4f44-4a20-848f-58a57c92f1ad" providerId="ADAL" clId="{8F10AEB5-DD10-445D-8A07-4F4CE0FE0483}" dt="2022-12-21T18:15:01.168" v="241"/>
        <pc:sldMkLst>
          <pc:docMk/>
          <pc:sldMk cId="1788193372" sldId="336"/>
        </pc:sldMkLst>
        <pc:spChg chg="del">
          <ac:chgData name="Kim Bélanger-Baillargeon" userId="61e8c17a-4f44-4a20-848f-58a57c92f1ad" providerId="ADAL" clId="{8F10AEB5-DD10-445D-8A07-4F4CE0FE0483}" dt="2022-12-21T18:14:22.597" v="236" actId="478"/>
          <ac:spMkLst>
            <pc:docMk/>
            <pc:sldMk cId="1788193372" sldId="336"/>
            <ac:spMk id="2" creationId="{1933DA73-6EE5-CBB2-2C7F-EC188259FADD}"/>
          </ac:spMkLst>
        </pc:spChg>
        <pc:spChg chg="mod">
          <ac:chgData name="Kim Bélanger-Baillargeon" userId="61e8c17a-4f44-4a20-848f-58a57c92f1ad" providerId="ADAL" clId="{8F10AEB5-DD10-445D-8A07-4F4CE0FE0483}" dt="2022-12-21T18:14:10.003" v="235" actId="113"/>
          <ac:spMkLst>
            <pc:docMk/>
            <pc:sldMk cId="1788193372" sldId="336"/>
            <ac:spMk id="3" creationId="{F928C3C5-95D4-0B16-1B57-97C4796B5C70}"/>
          </ac:spMkLst>
        </pc:spChg>
        <pc:spChg chg="add mod">
          <ac:chgData name="Kim Bélanger-Baillargeon" userId="61e8c17a-4f44-4a20-848f-58a57c92f1ad" providerId="ADAL" clId="{8F10AEB5-DD10-445D-8A07-4F4CE0FE0483}" dt="2022-12-21T18:14:23.156" v="237"/>
          <ac:spMkLst>
            <pc:docMk/>
            <pc:sldMk cId="1788193372" sldId="336"/>
            <ac:spMk id="5" creationId="{552B8A0A-AC58-42A4-804D-D202DBF9E285}"/>
          </ac:spMkLst>
        </pc:spChg>
        <pc:spChg chg="add mod">
          <ac:chgData name="Kim Bélanger-Baillargeon" userId="61e8c17a-4f44-4a20-848f-58a57c92f1ad" providerId="ADAL" clId="{8F10AEB5-DD10-445D-8A07-4F4CE0FE0483}" dt="2022-12-21T18:14:50.400" v="240" actId="207"/>
          <ac:spMkLst>
            <pc:docMk/>
            <pc:sldMk cId="1788193372" sldId="336"/>
            <ac:spMk id="6" creationId="{0868D78F-0231-2ABA-4675-9E632D7C328F}"/>
          </ac:spMkLst>
        </pc:spChg>
        <pc:spChg chg="add mod">
          <ac:chgData name="Kim Bélanger-Baillargeon" userId="61e8c17a-4f44-4a20-848f-58a57c92f1ad" providerId="ADAL" clId="{8F10AEB5-DD10-445D-8A07-4F4CE0FE0483}" dt="2022-12-21T18:14:23.156" v="237"/>
          <ac:spMkLst>
            <pc:docMk/>
            <pc:sldMk cId="1788193372" sldId="336"/>
            <ac:spMk id="7" creationId="{7A59496A-D9C1-7E5C-6548-AB2B506ACA77}"/>
          </ac:spMkLst>
        </pc:spChg>
        <pc:spChg chg="add mod">
          <ac:chgData name="Kim Bélanger-Baillargeon" userId="61e8c17a-4f44-4a20-848f-58a57c92f1ad" providerId="ADAL" clId="{8F10AEB5-DD10-445D-8A07-4F4CE0FE0483}" dt="2022-12-21T18:14:23.156" v="237"/>
          <ac:spMkLst>
            <pc:docMk/>
            <pc:sldMk cId="1788193372" sldId="336"/>
            <ac:spMk id="8" creationId="{62CC148A-8E0D-2804-0567-3DE7CE123F25}"/>
          </ac:spMkLst>
        </pc:spChg>
        <pc:spChg chg="add mod">
          <ac:chgData name="Kim Bélanger-Baillargeon" userId="61e8c17a-4f44-4a20-848f-58a57c92f1ad" providerId="ADAL" clId="{8F10AEB5-DD10-445D-8A07-4F4CE0FE0483}" dt="2022-12-21T18:14:23.156" v="237"/>
          <ac:spMkLst>
            <pc:docMk/>
            <pc:sldMk cId="1788193372" sldId="336"/>
            <ac:spMk id="9" creationId="{68CE36AE-AC51-03EC-6124-E15649E97C82}"/>
          </ac:spMkLst>
        </pc:spChg>
        <pc:spChg chg="add mod">
          <ac:chgData name="Kim Bélanger-Baillargeon" userId="61e8c17a-4f44-4a20-848f-58a57c92f1ad" providerId="ADAL" clId="{8F10AEB5-DD10-445D-8A07-4F4CE0FE0483}" dt="2022-12-21T18:14:23.156" v="237"/>
          <ac:spMkLst>
            <pc:docMk/>
            <pc:sldMk cId="1788193372" sldId="336"/>
            <ac:spMk id="10" creationId="{432DFABF-4CDD-5536-1184-2603FFE749A8}"/>
          </ac:spMkLst>
        </pc:spChg>
        <pc:picChg chg="add mod">
          <ac:chgData name="Kim Bélanger-Baillargeon" userId="61e8c17a-4f44-4a20-848f-58a57c92f1ad" providerId="ADAL" clId="{8F10AEB5-DD10-445D-8A07-4F4CE0FE0483}" dt="2022-12-21T18:14:23.156" v="237"/>
          <ac:picMkLst>
            <pc:docMk/>
            <pc:sldMk cId="1788193372" sldId="336"/>
            <ac:picMk id="4" creationId="{7F07310F-0225-8ACD-13DC-B5D2C8DDD38E}"/>
          </ac:picMkLst>
        </pc:picChg>
      </pc:sldChg>
      <pc:sldChg chg="addSp delSp modSp new mod modNotesTx">
        <pc:chgData name="Kim Bélanger-Baillargeon" userId="61e8c17a-4f44-4a20-848f-58a57c92f1ad" providerId="ADAL" clId="{8F10AEB5-DD10-445D-8A07-4F4CE0FE0483}" dt="2022-12-21T18:21:35.294" v="298"/>
        <pc:sldMkLst>
          <pc:docMk/>
          <pc:sldMk cId="1645286415" sldId="337"/>
        </pc:sldMkLst>
        <pc:spChg chg="del">
          <ac:chgData name="Kim Bélanger-Baillargeon" userId="61e8c17a-4f44-4a20-848f-58a57c92f1ad" providerId="ADAL" clId="{8F10AEB5-DD10-445D-8A07-4F4CE0FE0483}" dt="2022-12-21T18:21:25.598" v="297" actId="478"/>
          <ac:spMkLst>
            <pc:docMk/>
            <pc:sldMk cId="1645286415" sldId="337"/>
            <ac:spMk id="2" creationId="{B60BC064-0ECB-F783-6B44-90D640FF8506}"/>
          </ac:spMkLst>
        </pc:spChg>
        <pc:spChg chg="mod">
          <ac:chgData name="Kim Bélanger-Baillargeon" userId="61e8c17a-4f44-4a20-848f-58a57c92f1ad" providerId="ADAL" clId="{8F10AEB5-DD10-445D-8A07-4F4CE0FE0483}" dt="2022-12-21T18:21:15.787" v="295" actId="20577"/>
          <ac:spMkLst>
            <pc:docMk/>
            <pc:sldMk cId="1645286415" sldId="337"/>
            <ac:spMk id="3" creationId="{C8BECD19-CDDF-1811-957E-04C03769E472}"/>
          </ac:spMkLst>
        </pc:spChg>
        <pc:spChg chg="add mod">
          <ac:chgData name="Kim Bélanger-Baillargeon" userId="61e8c17a-4f44-4a20-848f-58a57c92f1ad" providerId="ADAL" clId="{8F10AEB5-DD10-445D-8A07-4F4CE0FE0483}" dt="2022-12-21T18:21:23.062" v="296"/>
          <ac:spMkLst>
            <pc:docMk/>
            <pc:sldMk cId="1645286415" sldId="337"/>
            <ac:spMk id="5" creationId="{A2760824-A71E-33DF-BB02-5E54CF4DC399}"/>
          </ac:spMkLst>
        </pc:spChg>
        <pc:picChg chg="add mod">
          <ac:chgData name="Kim Bélanger-Baillargeon" userId="61e8c17a-4f44-4a20-848f-58a57c92f1ad" providerId="ADAL" clId="{8F10AEB5-DD10-445D-8A07-4F4CE0FE0483}" dt="2022-12-21T18:21:23.062" v="296"/>
          <ac:picMkLst>
            <pc:docMk/>
            <pc:sldMk cId="1645286415" sldId="337"/>
            <ac:picMk id="4" creationId="{6F9A6B7A-FA95-618E-F4CC-28393F737129}"/>
          </ac:picMkLst>
        </pc:picChg>
      </pc:sldChg>
      <pc:sldChg chg="addSp modSp new mod modAnim modNotesTx">
        <pc:chgData name="Kim Bélanger-Baillargeon" userId="61e8c17a-4f44-4a20-848f-58a57c92f1ad" providerId="ADAL" clId="{8F10AEB5-DD10-445D-8A07-4F4CE0FE0483}" dt="2022-12-21T18:19:27.374" v="276"/>
        <pc:sldMkLst>
          <pc:docMk/>
          <pc:sldMk cId="757575020" sldId="338"/>
        </pc:sldMkLst>
        <pc:spChg chg="mod">
          <ac:chgData name="Kim Bélanger-Baillargeon" userId="61e8c17a-4f44-4a20-848f-58a57c92f1ad" providerId="ADAL" clId="{8F10AEB5-DD10-445D-8A07-4F4CE0FE0483}" dt="2022-12-21T18:18:33.023" v="263" actId="20577"/>
          <ac:spMkLst>
            <pc:docMk/>
            <pc:sldMk cId="757575020" sldId="338"/>
            <ac:spMk id="2" creationId="{E716C2D9-3D04-594C-29E1-FC159009595E}"/>
          </ac:spMkLst>
        </pc:spChg>
        <pc:spChg chg="mod">
          <ac:chgData name="Kim Bélanger-Baillargeon" userId="61e8c17a-4f44-4a20-848f-58a57c92f1ad" providerId="ADAL" clId="{8F10AEB5-DD10-445D-8A07-4F4CE0FE0483}" dt="2022-12-21T18:18:22.098" v="259" actId="20577"/>
          <ac:spMkLst>
            <pc:docMk/>
            <pc:sldMk cId="757575020" sldId="338"/>
            <ac:spMk id="3" creationId="{2A8022CB-8B73-F3EB-F597-437A11FF188A}"/>
          </ac:spMkLst>
        </pc:spChg>
        <pc:spChg chg="mod">
          <ac:chgData name="Kim Bélanger-Baillargeon" userId="61e8c17a-4f44-4a20-848f-58a57c92f1ad" providerId="ADAL" clId="{8F10AEB5-DD10-445D-8A07-4F4CE0FE0483}" dt="2022-12-21T18:18:56.866" v="268"/>
          <ac:spMkLst>
            <pc:docMk/>
            <pc:sldMk cId="757575020" sldId="338"/>
            <ac:spMk id="4" creationId="{F3D8C962-1E4F-4C5A-9178-4C925EA78EED}"/>
          </ac:spMkLst>
        </pc:spChg>
        <pc:spChg chg="add mod">
          <ac:chgData name="Kim Bélanger-Baillargeon" userId="61e8c17a-4f44-4a20-848f-58a57c92f1ad" providerId="ADAL" clId="{8F10AEB5-DD10-445D-8A07-4F4CE0FE0483}" dt="2022-12-21T18:19:05.732" v="274" actId="1076"/>
          <ac:spMkLst>
            <pc:docMk/>
            <pc:sldMk cId="757575020" sldId="338"/>
            <ac:spMk id="6" creationId="{46FCB3E2-6E00-3CAC-A832-4C7A3AA15112}"/>
          </ac:spMkLst>
        </pc:spChg>
      </pc:sldChg>
      <pc:sldChg chg="addSp modSp new mod modAnim">
        <pc:chgData name="Kim Bélanger-Baillargeon" userId="61e8c17a-4f44-4a20-848f-58a57c92f1ad" providerId="ADAL" clId="{8F10AEB5-DD10-445D-8A07-4F4CE0FE0483}" dt="2022-12-21T18:25:48.396" v="342"/>
        <pc:sldMkLst>
          <pc:docMk/>
          <pc:sldMk cId="3095362150" sldId="339"/>
        </pc:sldMkLst>
        <pc:spChg chg="mod">
          <ac:chgData name="Kim Bélanger-Baillargeon" userId="61e8c17a-4f44-4a20-848f-58a57c92f1ad" providerId="ADAL" clId="{8F10AEB5-DD10-445D-8A07-4F4CE0FE0483}" dt="2022-12-21T18:25:18.159" v="330" actId="1076"/>
          <ac:spMkLst>
            <pc:docMk/>
            <pc:sldMk cId="3095362150" sldId="339"/>
            <ac:spMk id="2" creationId="{02FF1205-E58F-7F16-7C24-309692C64EB6}"/>
          </ac:spMkLst>
        </pc:spChg>
        <pc:spChg chg="mod">
          <ac:chgData name="Kim Bélanger-Baillargeon" userId="61e8c17a-4f44-4a20-848f-58a57c92f1ad" providerId="ADAL" clId="{8F10AEB5-DD10-445D-8A07-4F4CE0FE0483}" dt="2022-12-21T18:25:20.260" v="331" actId="1076"/>
          <ac:spMkLst>
            <pc:docMk/>
            <pc:sldMk cId="3095362150" sldId="339"/>
            <ac:spMk id="3" creationId="{269D0431-3107-913A-350A-544438579E85}"/>
          </ac:spMkLst>
        </pc:spChg>
        <pc:spChg chg="mod">
          <ac:chgData name="Kim Bélanger-Baillargeon" userId="61e8c17a-4f44-4a20-848f-58a57c92f1ad" providerId="ADAL" clId="{8F10AEB5-DD10-445D-8A07-4F4CE0FE0483}" dt="2022-12-21T18:25:26.669" v="337"/>
          <ac:spMkLst>
            <pc:docMk/>
            <pc:sldMk cId="3095362150" sldId="339"/>
            <ac:spMk id="4" creationId="{D2F819AD-D29E-B972-6A78-37BF8ADC693E}"/>
          </ac:spMkLst>
        </pc:spChg>
        <pc:spChg chg="add mod">
          <ac:chgData name="Kim Bélanger-Baillargeon" userId="61e8c17a-4f44-4a20-848f-58a57c92f1ad" providerId="ADAL" clId="{8F10AEB5-DD10-445D-8A07-4F4CE0FE0483}" dt="2022-12-21T18:25:37.009" v="341" actId="403"/>
          <ac:spMkLst>
            <pc:docMk/>
            <pc:sldMk cId="3095362150" sldId="339"/>
            <ac:spMk id="5" creationId="{9EC367EF-B9F9-084C-A51B-EBF773FCA7B3}"/>
          </ac:spMkLst>
        </pc:spChg>
      </pc:sldChg>
      <pc:sldChg chg="addSp delSp modSp new mod modNotesTx">
        <pc:chgData name="Kim Bélanger-Baillargeon" userId="61e8c17a-4f44-4a20-848f-58a57c92f1ad" providerId="ADAL" clId="{8F10AEB5-DD10-445D-8A07-4F4CE0FE0483}" dt="2022-12-21T18:26:51.517" v="348"/>
        <pc:sldMkLst>
          <pc:docMk/>
          <pc:sldMk cId="1106637696" sldId="340"/>
        </pc:sldMkLst>
        <pc:spChg chg="del">
          <ac:chgData name="Kim Bélanger-Baillargeon" userId="61e8c17a-4f44-4a20-848f-58a57c92f1ad" providerId="ADAL" clId="{8F10AEB5-DD10-445D-8A07-4F4CE0FE0483}" dt="2022-12-21T18:26:46.265" v="345" actId="478"/>
          <ac:spMkLst>
            <pc:docMk/>
            <pc:sldMk cId="1106637696" sldId="340"/>
            <ac:spMk id="2" creationId="{BFAA7D76-FAF4-6530-0EA6-FACD6CBA2146}"/>
          </ac:spMkLst>
        </pc:spChg>
        <pc:spChg chg="mod">
          <ac:chgData name="Kim Bélanger-Baillargeon" userId="61e8c17a-4f44-4a20-848f-58a57c92f1ad" providerId="ADAL" clId="{8F10AEB5-DD10-445D-8A07-4F4CE0FE0483}" dt="2022-12-21T18:26:36.738" v="344"/>
          <ac:spMkLst>
            <pc:docMk/>
            <pc:sldMk cId="1106637696" sldId="340"/>
            <ac:spMk id="3" creationId="{B742CB8D-43DD-74B1-B23F-F9C63F50AC92}"/>
          </ac:spMkLst>
        </pc:spChg>
        <pc:spChg chg="add mod">
          <ac:chgData name="Kim Bélanger-Baillargeon" userId="61e8c17a-4f44-4a20-848f-58a57c92f1ad" providerId="ADAL" clId="{8F10AEB5-DD10-445D-8A07-4F4CE0FE0483}" dt="2022-12-21T18:26:46.780" v="347" actId="27636"/>
          <ac:spMkLst>
            <pc:docMk/>
            <pc:sldMk cId="1106637696" sldId="340"/>
            <ac:spMk id="4" creationId="{194F53DB-9BB1-9939-6424-F10987398A82}"/>
          </ac:spMkLst>
        </pc:spChg>
        <pc:picChg chg="add mod">
          <ac:chgData name="Kim Bélanger-Baillargeon" userId="61e8c17a-4f44-4a20-848f-58a57c92f1ad" providerId="ADAL" clId="{8F10AEB5-DD10-445D-8A07-4F4CE0FE0483}" dt="2022-12-21T18:26:46.716" v="346"/>
          <ac:picMkLst>
            <pc:docMk/>
            <pc:sldMk cId="1106637696" sldId="340"/>
            <ac:picMk id="5" creationId="{D8F8E520-2918-1896-FF23-E4E4446D1AF5}"/>
          </ac:picMkLst>
        </pc:picChg>
      </pc:sldChg>
      <pc:sldChg chg="addSp delSp modSp new mod">
        <pc:chgData name="Kim Bélanger-Baillargeon" userId="61e8c17a-4f44-4a20-848f-58a57c92f1ad" providerId="ADAL" clId="{8F10AEB5-DD10-445D-8A07-4F4CE0FE0483}" dt="2022-12-21T18:42:24.482" v="403" actId="931"/>
        <pc:sldMkLst>
          <pc:docMk/>
          <pc:sldMk cId="1575707145" sldId="341"/>
        </pc:sldMkLst>
        <pc:spChg chg="mod">
          <ac:chgData name="Kim Bélanger-Baillargeon" userId="61e8c17a-4f44-4a20-848f-58a57c92f1ad" providerId="ADAL" clId="{8F10AEB5-DD10-445D-8A07-4F4CE0FE0483}" dt="2022-12-21T18:29:35.272" v="400" actId="404"/>
          <ac:spMkLst>
            <pc:docMk/>
            <pc:sldMk cId="1575707145" sldId="341"/>
            <ac:spMk id="2" creationId="{A93B1723-6418-5F45-EDD3-F2730CA44504}"/>
          </ac:spMkLst>
        </pc:spChg>
        <pc:spChg chg="add del">
          <ac:chgData name="Kim Bélanger-Baillargeon" userId="61e8c17a-4f44-4a20-848f-58a57c92f1ad" providerId="ADAL" clId="{8F10AEB5-DD10-445D-8A07-4F4CE0FE0483}" dt="2022-12-21T18:42:24.482" v="403" actId="931"/>
          <ac:spMkLst>
            <pc:docMk/>
            <pc:sldMk cId="1575707145" sldId="341"/>
            <ac:spMk id="3" creationId="{EE3632F7-054E-A225-3C1F-ABF75DAFD5AB}"/>
          </ac:spMkLst>
        </pc:spChg>
        <pc:picChg chg="add del mod">
          <ac:chgData name="Kim Bélanger-Baillargeon" userId="61e8c17a-4f44-4a20-848f-58a57c92f1ad" providerId="ADAL" clId="{8F10AEB5-DD10-445D-8A07-4F4CE0FE0483}" dt="2022-12-21T18:42:11.462" v="402"/>
          <ac:picMkLst>
            <pc:docMk/>
            <pc:sldMk cId="1575707145" sldId="341"/>
            <ac:picMk id="4" creationId="{7A7F5E95-8106-DDC1-92D2-EE2106590B86}"/>
          </ac:picMkLst>
        </pc:picChg>
        <pc:picChg chg="add mod">
          <ac:chgData name="Kim Bélanger-Baillargeon" userId="61e8c17a-4f44-4a20-848f-58a57c92f1ad" providerId="ADAL" clId="{8F10AEB5-DD10-445D-8A07-4F4CE0FE0483}" dt="2022-12-21T18:42:24.482" v="403" actId="931"/>
          <ac:picMkLst>
            <pc:docMk/>
            <pc:sldMk cId="1575707145" sldId="341"/>
            <ac:picMk id="6" creationId="{EC04EAEA-45B9-8695-5B27-57B45C0BE9DB}"/>
          </ac:picMkLst>
        </pc:picChg>
      </pc:sldChg>
      <pc:sldChg chg="modSp new mod modNotesTx">
        <pc:chgData name="Kim Bélanger-Baillargeon" userId="61e8c17a-4f44-4a20-848f-58a57c92f1ad" providerId="ADAL" clId="{8F10AEB5-DD10-445D-8A07-4F4CE0FE0483}" dt="2022-12-21T18:51:05.832" v="413"/>
        <pc:sldMkLst>
          <pc:docMk/>
          <pc:sldMk cId="2451430989" sldId="342"/>
        </pc:sldMkLst>
        <pc:spChg chg="mod">
          <ac:chgData name="Kim Bélanger-Baillargeon" userId="61e8c17a-4f44-4a20-848f-58a57c92f1ad" providerId="ADAL" clId="{8F10AEB5-DD10-445D-8A07-4F4CE0FE0483}" dt="2022-12-21T18:50:43.856" v="412" actId="12"/>
          <ac:spMkLst>
            <pc:docMk/>
            <pc:sldMk cId="2451430989" sldId="342"/>
            <ac:spMk id="2" creationId="{A6432B34-9EC4-1CDE-F576-6AE4AF0B23A2}"/>
          </ac:spMkLst>
        </pc:spChg>
        <pc:spChg chg="mod">
          <ac:chgData name="Kim Bélanger-Baillargeon" userId="61e8c17a-4f44-4a20-848f-58a57c92f1ad" providerId="ADAL" clId="{8F10AEB5-DD10-445D-8A07-4F4CE0FE0483}" dt="2022-12-21T18:50:28.426" v="409" actId="1076"/>
          <ac:spMkLst>
            <pc:docMk/>
            <pc:sldMk cId="2451430989" sldId="342"/>
            <ac:spMk id="3" creationId="{79F2751F-B3EF-2D85-8A91-2B0BE7F64596}"/>
          </ac:spMkLst>
        </pc:spChg>
      </pc:sldChg>
      <pc:sldChg chg="addSp modSp new mod modNotesTx">
        <pc:chgData name="Kim Bélanger-Baillargeon" userId="61e8c17a-4f44-4a20-848f-58a57c92f1ad" providerId="ADAL" clId="{8F10AEB5-DD10-445D-8A07-4F4CE0FE0483}" dt="2022-12-21T19:00:57.239" v="425" actId="113"/>
        <pc:sldMkLst>
          <pc:docMk/>
          <pc:sldMk cId="1610869457" sldId="343"/>
        </pc:sldMkLst>
        <pc:spChg chg="mod">
          <ac:chgData name="Kim Bélanger-Baillargeon" userId="61e8c17a-4f44-4a20-848f-58a57c92f1ad" providerId="ADAL" clId="{8F10AEB5-DD10-445D-8A07-4F4CE0FE0483}" dt="2022-12-21T19:00:28.520" v="420" actId="1076"/>
          <ac:spMkLst>
            <pc:docMk/>
            <pc:sldMk cId="1610869457" sldId="343"/>
            <ac:spMk id="2" creationId="{B2A7E090-855E-438E-B7A5-09A8F01656F5}"/>
          </ac:spMkLst>
        </pc:spChg>
        <pc:spChg chg="mod">
          <ac:chgData name="Kim Bélanger-Baillargeon" userId="61e8c17a-4f44-4a20-848f-58a57c92f1ad" providerId="ADAL" clId="{8F10AEB5-DD10-445D-8A07-4F4CE0FE0483}" dt="2022-12-21T19:00:57.239" v="425" actId="113"/>
          <ac:spMkLst>
            <pc:docMk/>
            <pc:sldMk cId="1610869457" sldId="343"/>
            <ac:spMk id="3" creationId="{1B83F729-06CE-004C-D1BB-35DC8A6F1339}"/>
          </ac:spMkLst>
        </pc:spChg>
        <pc:picChg chg="add mod">
          <ac:chgData name="Kim Bélanger-Baillargeon" userId="61e8c17a-4f44-4a20-848f-58a57c92f1ad" providerId="ADAL" clId="{8F10AEB5-DD10-445D-8A07-4F4CE0FE0483}" dt="2022-12-21T19:00:30.391" v="421" actId="1076"/>
          <ac:picMkLst>
            <pc:docMk/>
            <pc:sldMk cId="1610869457" sldId="343"/>
            <ac:picMk id="4" creationId="{70E3ACF6-E48D-D8A8-BFDE-F22708D839C1}"/>
          </ac:picMkLst>
        </pc:picChg>
      </pc:sldChg>
      <pc:sldChg chg="addSp modSp new mod modNotesTx">
        <pc:chgData name="Kim Bélanger-Baillargeon" userId="61e8c17a-4f44-4a20-848f-58a57c92f1ad" providerId="ADAL" clId="{8F10AEB5-DD10-445D-8A07-4F4CE0FE0483}" dt="2022-12-21T19:02:10.992" v="444"/>
        <pc:sldMkLst>
          <pc:docMk/>
          <pc:sldMk cId="176421938" sldId="344"/>
        </pc:sldMkLst>
        <pc:spChg chg="mod">
          <ac:chgData name="Kim Bélanger-Baillargeon" userId="61e8c17a-4f44-4a20-848f-58a57c92f1ad" providerId="ADAL" clId="{8F10AEB5-DD10-445D-8A07-4F4CE0FE0483}" dt="2022-12-21T19:01:56.427" v="443" actId="5793"/>
          <ac:spMkLst>
            <pc:docMk/>
            <pc:sldMk cId="176421938" sldId="344"/>
            <ac:spMk id="2" creationId="{D2DDD53E-C494-C981-7CCD-D929C759D5BE}"/>
          </ac:spMkLst>
        </pc:spChg>
        <pc:spChg chg="mod">
          <ac:chgData name="Kim Bélanger-Baillargeon" userId="61e8c17a-4f44-4a20-848f-58a57c92f1ad" providerId="ADAL" clId="{8F10AEB5-DD10-445D-8A07-4F4CE0FE0483}" dt="2022-12-21T19:01:03.031" v="427" actId="1076"/>
          <ac:spMkLst>
            <pc:docMk/>
            <pc:sldMk cId="176421938" sldId="344"/>
            <ac:spMk id="3" creationId="{368D6E92-7953-E21B-612B-C61FEFC46170}"/>
          </ac:spMkLst>
        </pc:spChg>
        <pc:picChg chg="add mod ord">
          <ac:chgData name="Kim Bélanger-Baillargeon" userId="61e8c17a-4f44-4a20-848f-58a57c92f1ad" providerId="ADAL" clId="{8F10AEB5-DD10-445D-8A07-4F4CE0FE0483}" dt="2022-12-21T19:01:24.144" v="433" actId="1076"/>
          <ac:picMkLst>
            <pc:docMk/>
            <pc:sldMk cId="176421938" sldId="344"/>
            <ac:picMk id="4" creationId="{C9F26141-6119-B437-124B-34FBBC06A90D}"/>
          </ac:picMkLst>
        </pc:picChg>
      </pc:sldChg>
      <pc:sldChg chg="addSp delSp modSp new mod modNotesTx">
        <pc:chgData name="Kim Bélanger-Baillargeon" userId="61e8c17a-4f44-4a20-848f-58a57c92f1ad" providerId="ADAL" clId="{8F10AEB5-DD10-445D-8A07-4F4CE0FE0483}" dt="2022-12-21T19:07:28.991" v="457"/>
        <pc:sldMkLst>
          <pc:docMk/>
          <pc:sldMk cId="3640707033" sldId="345"/>
        </pc:sldMkLst>
        <pc:spChg chg="mod">
          <ac:chgData name="Kim Bélanger-Baillargeon" userId="61e8c17a-4f44-4a20-848f-58a57c92f1ad" providerId="ADAL" clId="{8F10AEB5-DD10-445D-8A07-4F4CE0FE0483}" dt="2022-12-21T19:03:43.043" v="450" actId="1076"/>
          <ac:spMkLst>
            <pc:docMk/>
            <pc:sldMk cId="3640707033" sldId="345"/>
            <ac:spMk id="2" creationId="{6B20E820-BE04-9DF3-D48F-F1F84E3E463C}"/>
          </ac:spMkLst>
        </pc:spChg>
        <pc:spChg chg="del">
          <ac:chgData name="Kim Bélanger-Baillargeon" userId="61e8c17a-4f44-4a20-848f-58a57c92f1ad" providerId="ADAL" clId="{8F10AEB5-DD10-445D-8A07-4F4CE0FE0483}" dt="2022-12-21T19:03:49.135" v="452" actId="478"/>
          <ac:spMkLst>
            <pc:docMk/>
            <pc:sldMk cId="3640707033" sldId="345"/>
            <ac:spMk id="3" creationId="{68234B7A-5525-5AFE-862C-321F22AA3466}"/>
          </ac:spMkLst>
        </pc:spChg>
        <pc:spChg chg="mod">
          <ac:chgData name="Kim Bélanger-Baillargeon" userId="61e8c17a-4f44-4a20-848f-58a57c92f1ad" providerId="ADAL" clId="{8F10AEB5-DD10-445D-8A07-4F4CE0FE0483}" dt="2022-12-21T19:03:45.370" v="451" actId="1076"/>
          <ac:spMkLst>
            <pc:docMk/>
            <pc:sldMk cId="3640707033" sldId="345"/>
            <ac:spMk id="4" creationId="{E4A8B5BF-E1BC-C8C5-DD61-BBC9D736D688}"/>
          </ac:spMkLst>
        </pc:spChg>
        <pc:picChg chg="add mod">
          <ac:chgData name="Kim Bélanger-Baillargeon" userId="61e8c17a-4f44-4a20-848f-58a57c92f1ad" providerId="ADAL" clId="{8F10AEB5-DD10-445D-8A07-4F4CE0FE0483}" dt="2022-12-21T19:04:27.129" v="456" actId="1076"/>
          <ac:picMkLst>
            <pc:docMk/>
            <pc:sldMk cId="3640707033" sldId="345"/>
            <ac:picMk id="5" creationId="{EEBD5EBA-7C2C-ADB4-C6C9-EA328BED8A62}"/>
          </ac:picMkLst>
        </pc:picChg>
        <pc:picChg chg="add mod">
          <ac:chgData name="Kim Bélanger-Baillargeon" userId="61e8c17a-4f44-4a20-848f-58a57c92f1ad" providerId="ADAL" clId="{8F10AEB5-DD10-445D-8A07-4F4CE0FE0483}" dt="2022-12-21T19:04:23.277" v="454"/>
          <ac:picMkLst>
            <pc:docMk/>
            <pc:sldMk cId="3640707033" sldId="345"/>
            <ac:picMk id="6" creationId="{BB444540-8664-3B27-4635-A121516B623C}"/>
          </ac:picMkLst>
        </pc:picChg>
      </pc:sldChg>
      <pc:sldChg chg="addSp modSp new mod modNotesTx">
        <pc:chgData name="Kim Bélanger-Baillargeon" userId="61e8c17a-4f44-4a20-848f-58a57c92f1ad" providerId="ADAL" clId="{8F10AEB5-DD10-445D-8A07-4F4CE0FE0483}" dt="2022-12-21T19:08:30.275" v="470"/>
        <pc:sldMkLst>
          <pc:docMk/>
          <pc:sldMk cId="4159994700" sldId="346"/>
        </pc:sldMkLst>
        <pc:spChg chg="mod">
          <ac:chgData name="Kim Bélanger-Baillargeon" userId="61e8c17a-4f44-4a20-848f-58a57c92f1ad" providerId="ADAL" clId="{8F10AEB5-DD10-445D-8A07-4F4CE0FE0483}" dt="2022-12-21T19:08:05.808" v="465" actId="1076"/>
          <ac:spMkLst>
            <pc:docMk/>
            <pc:sldMk cId="4159994700" sldId="346"/>
            <ac:spMk id="2" creationId="{B3C1EBF7-C261-4B8D-1EB0-564E3249FBC5}"/>
          </ac:spMkLst>
        </pc:spChg>
        <pc:spChg chg="mod">
          <ac:chgData name="Kim Bélanger-Baillargeon" userId="61e8c17a-4f44-4a20-848f-58a57c92f1ad" providerId="ADAL" clId="{8F10AEB5-DD10-445D-8A07-4F4CE0FE0483}" dt="2022-12-21T19:07:56.811" v="464" actId="1076"/>
          <ac:spMkLst>
            <pc:docMk/>
            <pc:sldMk cId="4159994700" sldId="346"/>
            <ac:spMk id="3" creationId="{C6D85439-96F0-B070-6DB6-93E9172DC29B}"/>
          </ac:spMkLst>
        </pc:spChg>
        <pc:picChg chg="add mod ord">
          <ac:chgData name="Kim Bélanger-Baillargeon" userId="61e8c17a-4f44-4a20-848f-58a57c92f1ad" providerId="ADAL" clId="{8F10AEB5-DD10-445D-8A07-4F4CE0FE0483}" dt="2022-12-21T19:08:18.233" v="469" actId="1076"/>
          <ac:picMkLst>
            <pc:docMk/>
            <pc:sldMk cId="4159994700" sldId="346"/>
            <ac:picMk id="4" creationId="{B65164D4-FCDE-0975-CC35-BD20D08B5E55}"/>
          </ac:picMkLst>
        </pc:picChg>
      </pc:sldChg>
      <pc:sldChg chg="addSp delSp modSp new mod">
        <pc:chgData name="Kim Bélanger-Baillargeon" userId="61e8c17a-4f44-4a20-848f-58a57c92f1ad" providerId="ADAL" clId="{8F10AEB5-DD10-445D-8A07-4F4CE0FE0483}" dt="2022-12-21T19:12:08.440" v="498" actId="122"/>
        <pc:sldMkLst>
          <pc:docMk/>
          <pc:sldMk cId="934123104" sldId="347"/>
        </pc:sldMkLst>
        <pc:spChg chg="mod">
          <ac:chgData name="Kim Bélanger-Baillargeon" userId="61e8c17a-4f44-4a20-848f-58a57c92f1ad" providerId="ADAL" clId="{8F10AEB5-DD10-445D-8A07-4F4CE0FE0483}" dt="2022-12-21T19:12:08.440" v="498" actId="122"/>
          <ac:spMkLst>
            <pc:docMk/>
            <pc:sldMk cId="934123104" sldId="347"/>
            <ac:spMk id="2" creationId="{27C54086-9D4C-5C21-113E-FCE86F3C8228}"/>
          </ac:spMkLst>
        </pc:spChg>
        <pc:spChg chg="del">
          <ac:chgData name="Kim Bélanger-Baillargeon" userId="61e8c17a-4f44-4a20-848f-58a57c92f1ad" providerId="ADAL" clId="{8F10AEB5-DD10-445D-8A07-4F4CE0FE0483}" dt="2022-12-21T19:12:03.122" v="497" actId="931"/>
          <ac:spMkLst>
            <pc:docMk/>
            <pc:sldMk cId="934123104" sldId="347"/>
            <ac:spMk id="3" creationId="{8E89A58A-3AE9-317A-10F9-A320F1562A5A}"/>
          </ac:spMkLst>
        </pc:spChg>
        <pc:picChg chg="add mod">
          <ac:chgData name="Kim Bélanger-Baillargeon" userId="61e8c17a-4f44-4a20-848f-58a57c92f1ad" providerId="ADAL" clId="{8F10AEB5-DD10-445D-8A07-4F4CE0FE0483}" dt="2022-12-21T19:12:03.122" v="497" actId="931"/>
          <ac:picMkLst>
            <pc:docMk/>
            <pc:sldMk cId="934123104" sldId="347"/>
            <ac:picMk id="5" creationId="{DDE6AAD9-0589-88BC-50E0-2459B3D84E5C}"/>
          </ac:picMkLst>
        </pc:picChg>
      </pc:sldChg>
      <pc:sldChg chg="delSp modSp new mod modNotesTx">
        <pc:chgData name="Kim Bélanger-Baillargeon" userId="61e8c17a-4f44-4a20-848f-58a57c92f1ad" providerId="ADAL" clId="{8F10AEB5-DD10-445D-8A07-4F4CE0FE0483}" dt="2022-12-21T19:15:47.736" v="524"/>
        <pc:sldMkLst>
          <pc:docMk/>
          <pc:sldMk cId="3107572948" sldId="348"/>
        </pc:sldMkLst>
        <pc:spChg chg="mod">
          <ac:chgData name="Kim Bélanger-Baillargeon" userId="61e8c17a-4f44-4a20-848f-58a57c92f1ad" providerId="ADAL" clId="{8F10AEB5-DD10-445D-8A07-4F4CE0FE0483}" dt="2022-12-21T19:12:32.847" v="501" actId="113"/>
          <ac:spMkLst>
            <pc:docMk/>
            <pc:sldMk cId="3107572948" sldId="348"/>
            <ac:spMk id="2" creationId="{D88EA411-D00F-A478-FD6D-0D4B6775EB14}"/>
          </ac:spMkLst>
        </pc:spChg>
        <pc:spChg chg="del">
          <ac:chgData name="Kim Bélanger-Baillargeon" userId="61e8c17a-4f44-4a20-848f-58a57c92f1ad" providerId="ADAL" clId="{8F10AEB5-DD10-445D-8A07-4F4CE0FE0483}" dt="2022-12-21T19:15:13.461" v="502" actId="478"/>
          <ac:spMkLst>
            <pc:docMk/>
            <pc:sldMk cId="3107572948" sldId="348"/>
            <ac:spMk id="3" creationId="{A6C1ECDB-2392-A407-4409-3F20BE409D5A}"/>
          </ac:spMkLst>
        </pc:spChg>
        <pc:spChg chg="mod">
          <ac:chgData name="Kim Bélanger-Baillargeon" userId="61e8c17a-4f44-4a20-848f-58a57c92f1ad" providerId="ADAL" clId="{8F10AEB5-DD10-445D-8A07-4F4CE0FE0483}" dt="2022-12-21T19:15:40.685" v="523" actId="404"/>
          <ac:spMkLst>
            <pc:docMk/>
            <pc:sldMk cId="3107572948" sldId="348"/>
            <ac:spMk id="4" creationId="{811A22BF-E8F2-720A-6931-48AC7F899360}"/>
          </ac:spMkLst>
        </pc:spChg>
      </pc:sldChg>
      <pc:sldChg chg="addSp delSp modSp new mod modNotesTx">
        <pc:chgData name="Kim Bélanger-Baillargeon" userId="61e8c17a-4f44-4a20-848f-58a57c92f1ad" providerId="ADAL" clId="{8F10AEB5-DD10-445D-8A07-4F4CE0FE0483}" dt="2022-12-21T19:18:42.191" v="545"/>
        <pc:sldMkLst>
          <pc:docMk/>
          <pc:sldMk cId="3609297648" sldId="349"/>
        </pc:sldMkLst>
        <pc:spChg chg="del">
          <ac:chgData name="Kim Bélanger-Baillargeon" userId="61e8c17a-4f44-4a20-848f-58a57c92f1ad" providerId="ADAL" clId="{8F10AEB5-DD10-445D-8A07-4F4CE0FE0483}" dt="2022-12-21T19:17:40.770" v="528" actId="478"/>
          <ac:spMkLst>
            <pc:docMk/>
            <pc:sldMk cId="3609297648" sldId="349"/>
            <ac:spMk id="2" creationId="{E2EFBE21-7A2F-03AF-A99A-4AEE5C00753C}"/>
          </ac:spMkLst>
        </pc:spChg>
        <pc:spChg chg="mod">
          <ac:chgData name="Kim Bélanger-Baillargeon" userId="61e8c17a-4f44-4a20-848f-58a57c92f1ad" providerId="ADAL" clId="{8F10AEB5-DD10-445D-8A07-4F4CE0FE0483}" dt="2022-12-21T19:18:13.503" v="537" actId="1076"/>
          <ac:spMkLst>
            <pc:docMk/>
            <pc:sldMk cId="3609297648" sldId="349"/>
            <ac:spMk id="3" creationId="{B98BC921-0FC4-183E-73F4-B018FB6E88E9}"/>
          </ac:spMkLst>
        </pc:spChg>
        <pc:spChg chg="add mod">
          <ac:chgData name="Kim Bélanger-Baillargeon" userId="61e8c17a-4f44-4a20-848f-58a57c92f1ad" providerId="ADAL" clId="{8F10AEB5-DD10-445D-8A07-4F4CE0FE0483}" dt="2022-12-21T19:18:36.199" v="544" actId="1076"/>
          <ac:spMkLst>
            <pc:docMk/>
            <pc:sldMk cId="3609297648" sldId="349"/>
            <ac:spMk id="8" creationId="{9BFB9E82-B675-0E9E-01F6-D4942ED6A286}"/>
          </ac:spMkLst>
        </pc:spChg>
        <pc:graphicFrameChg chg="add mod modGraphic">
          <ac:chgData name="Kim Bélanger-Baillargeon" userId="61e8c17a-4f44-4a20-848f-58a57c92f1ad" providerId="ADAL" clId="{8F10AEB5-DD10-445D-8A07-4F4CE0FE0483}" dt="2022-12-21T19:18:21.053" v="538" actId="1076"/>
          <ac:graphicFrameMkLst>
            <pc:docMk/>
            <pc:sldMk cId="3609297648" sldId="349"/>
            <ac:graphicFrameMk id="4" creationId="{2D0B86DD-ADB1-FA55-F691-A6DC9CBD9BD4}"/>
          </ac:graphicFrameMkLst>
        </pc:graphicFrameChg>
        <pc:picChg chg="add mod">
          <ac:chgData name="Kim Bélanger-Baillargeon" userId="61e8c17a-4f44-4a20-848f-58a57c92f1ad" providerId="ADAL" clId="{8F10AEB5-DD10-445D-8A07-4F4CE0FE0483}" dt="2022-12-21T19:18:21.053" v="538" actId="1076"/>
          <ac:picMkLst>
            <pc:docMk/>
            <pc:sldMk cId="3609297648" sldId="349"/>
            <ac:picMk id="5" creationId="{58FBBC0F-0550-8476-C4F1-F88B5C8F1648}"/>
          </ac:picMkLst>
        </pc:picChg>
        <pc:picChg chg="add mod">
          <ac:chgData name="Kim Bélanger-Baillargeon" userId="61e8c17a-4f44-4a20-848f-58a57c92f1ad" providerId="ADAL" clId="{8F10AEB5-DD10-445D-8A07-4F4CE0FE0483}" dt="2022-12-21T19:18:21.053" v="538" actId="1076"/>
          <ac:picMkLst>
            <pc:docMk/>
            <pc:sldMk cId="3609297648" sldId="349"/>
            <ac:picMk id="6" creationId="{6C07720B-DF75-A77D-BBB2-3AF3FDB9BF1A}"/>
          </ac:picMkLst>
        </pc:picChg>
      </pc:sldChg>
      <pc:sldChg chg="modSp add mod modNotesTx">
        <pc:chgData name="Kim Bélanger-Baillargeon" userId="61e8c17a-4f44-4a20-848f-58a57c92f1ad" providerId="ADAL" clId="{8F10AEB5-DD10-445D-8A07-4F4CE0FE0483}" dt="2022-12-21T19:20:26.900" v="595"/>
        <pc:sldMkLst>
          <pc:docMk/>
          <pc:sldMk cId="1144459903" sldId="350"/>
        </pc:sldMkLst>
        <pc:spChg chg="mod">
          <ac:chgData name="Kim Bélanger-Baillargeon" userId="61e8c17a-4f44-4a20-848f-58a57c92f1ad" providerId="ADAL" clId="{8F10AEB5-DD10-445D-8A07-4F4CE0FE0483}" dt="2022-12-21T19:19:02.311" v="588" actId="20577"/>
          <ac:spMkLst>
            <pc:docMk/>
            <pc:sldMk cId="1144459903" sldId="350"/>
            <ac:spMk id="3" creationId="{B98BC921-0FC4-183E-73F4-B018FB6E88E9}"/>
          </ac:spMkLst>
        </pc:spChg>
        <pc:graphicFrameChg chg="mod modGraphic">
          <ac:chgData name="Kim Bélanger-Baillargeon" userId="61e8c17a-4f44-4a20-848f-58a57c92f1ad" providerId="ADAL" clId="{8F10AEB5-DD10-445D-8A07-4F4CE0FE0483}" dt="2022-12-21T19:20:16.030" v="592" actId="1076"/>
          <ac:graphicFrameMkLst>
            <pc:docMk/>
            <pc:sldMk cId="1144459903" sldId="350"/>
            <ac:graphicFrameMk id="4" creationId="{2D0B86DD-ADB1-FA55-F691-A6DC9CBD9BD4}"/>
          </ac:graphicFrameMkLst>
        </pc:graphicFrameChg>
        <pc:picChg chg="mod">
          <ac:chgData name="Kim Bélanger-Baillargeon" userId="61e8c17a-4f44-4a20-848f-58a57c92f1ad" providerId="ADAL" clId="{8F10AEB5-DD10-445D-8A07-4F4CE0FE0483}" dt="2022-12-21T19:20:20.415" v="594" actId="1076"/>
          <ac:picMkLst>
            <pc:docMk/>
            <pc:sldMk cId="1144459903" sldId="350"/>
            <ac:picMk id="5" creationId="{58FBBC0F-0550-8476-C4F1-F88B5C8F1648}"/>
          </ac:picMkLst>
        </pc:picChg>
        <pc:picChg chg="mod">
          <ac:chgData name="Kim Bélanger-Baillargeon" userId="61e8c17a-4f44-4a20-848f-58a57c92f1ad" providerId="ADAL" clId="{8F10AEB5-DD10-445D-8A07-4F4CE0FE0483}" dt="2022-12-21T19:20:17.804" v="593" actId="1076"/>
          <ac:picMkLst>
            <pc:docMk/>
            <pc:sldMk cId="1144459903" sldId="350"/>
            <ac:picMk id="6" creationId="{6C07720B-DF75-A77D-BBB2-3AF3FDB9BF1A}"/>
          </ac:picMkLst>
        </pc:picChg>
      </pc:sldChg>
      <pc:sldChg chg="delSp modSp add mod modNotesTx">
        <pc:chgData name="Kim Bélanger-Baillargeon" userId="61e8c17a-4f44-4a20-848f-58a57c92f1ad" providerId="ADAL" clId="{8F10AEB5-DD10-445D-8A07-4F4CE0FE0483}" dt="2022-12-21T19:21:51.629" v="627"/>
        <pc:sldMkLst>
          <pc:docMk/>
          <pc:sldMk cId="1993028331" sldId="351"/>
        </pc:sldMkLst>
        <pc:spChg chg="mod">
          <ac:chgData name="Kim Bélanger-Baillargeon" userId="61e8c17a-4f44-4a20-848f-58a57c92f1ad" providerId="ADAL" clId="{8F10AEB5-DD10-445D-8A07-4F4CE0FE0483}" dt="2022-12-21T19:21:00.432" v="623" actId="20577"/>
          <ac:spMkLst>
            <pc:docMk/>
            <pc:sldMk cId="1993028331" sldId="351"/>
            <ac:spMk id="3" creationId="{B98BC921-0FC4-183E-73F4-B018FB6E88E9}"/>
          </ac:spMkLst>
        </pc:spChg>
        <pc:spChg chg="del">
          <ac:chgData name="Kim Bélanger-Baillargeon" userId="61e8c17a-4f44-4a20-848f-58a57c92f1ad" providerId="ADAL" clId="{8F10AEB5-DD10-445D-8A07-4F4CE0FE0483}" dt="2022-12-21T19:21:13.922" v="624" actId="478"/>
          <ac:spMkLst>
            <pc:docMk/>
            <pc:sldMk cId="1993028331" sldId="351"/>
            <ac:spMk id="8" creationId="{9BFB9E82-B675-0E9E-01F6-D4942ED6A286}"/>
          </ac:spMkLst>
        </pc:spChg>
        <pc:graphicFrameChg chg="mod modGraphic">
          <ac:chgData name="Kim Bélanger-Baillargeon" userId="61e8c17a-4f44-4a20-848f-58a57c92f1ad" providerId="ADAL" clId="{8F10AEB5-DD10-445D-8A07-4F4CE0FE0483}" dt="2022-12-21T19:21:25.364" v="626" actId="5793"/>
          <ac:graphicFrameMkLst>
            <pc:docMk/>
            <pc:sldMk cId="1993028331" sldId="351"/>
            <ac:graphicFrameMk id="4" creationId="{2D0B86DD-ADB1-FA55-F691-A6DC9CBD9BD4}"/>
          </ac:graphicFrameMkLst>
        </pc:graphicFrameChg>
      </pc:sldChg>
      <pc:sldChg chg="modSp add mod modNotesTx">
        <pc:chgData name="Kim Bélanger-Baillargeon" userId="61e8c17a-4f44-4a20-848f-58a57c92f1ad" providerId="ADAL" clId="{8F10AEB5-DD10-445D-8A07-4F4CE0FE0483}" dt="2022-12-21T19:22:54.192" v="688"/>
        <pc:sldMkLst>
          <pc:docMk/>
          <pc:sldMk cId="1082116321" sldId="352"/>
        </pc:sldMkLst>
        <pc:spChg chg="mod">
          <ac:chgData name="Kim Bélanger-Baillargeon" userId="61e8c17a-4f44-4a20-848f-58a57c92f1ad" providerId="ADAL" clId="{8F10AEB5-DD10-445D-8A07-4F4CE0FE0483}" dt="2022-12-21T19:22:22.395" v="685" actId="14100"/>
          <ac:spMkLst>
            <pc:docMk/>
            <pc:sldMk cId="1082116321" sldId="352"/>
            <ac:spMk id="3" creationId="{B98BC921-0FC4-183E-73F4-B018FB6E88E9}"/>
          </ac:spMkLst>
        </pc:spChg>
        <pc:graphicFrameChg chg="mod">
          <ac:chgData name="Kim Bélanger-Baillargeon" userId="61e8c17a-4f44-4a20-848f-58a57c92f1ad" providerId="ADAL" clId="{8F10AEB5-DD10-445D-8A07-4F4CE0FE0483}" dt="2022-12-21T19:22:36.687" v="687"/>
          <ac:graphicFrameMkLst>
            <pc:docMk/>
            <pc:sldMk cId="1082116321" sldId="352"/>
            <ac:graphicFrameMk id="4" creationId="{2D0B86DD-ADB1-FA55-F691-A6DC9CBD9BD4}"/>
          </ac:graphicFrameMkLst>
        </pc:graphicFrameChg>
      </pc:sldChg>
    </pc:docChg>
  </pc:docChgLst>
  <pc:docChgLst>
    <pc:chgData name="Kim Bélanger-Baillargeon" userId="S::kim.belanger-baillargeon@educaloi.qc.ca::61e8c17a-4f44-4a20-848f-58a57c92f1ad" providerId="AD" clId="Web-{63259186-DCAB-E33F-02D1-2D4B5360EEDE}"/>
    <pc:docChg chg="modSld">
      <pc:chgData name="Kim Bélanger-Baillargeon" userId="S::kim.belanger-baillargeon@educaloi.qc.ca::61e8c17a-4f44-4a20-848f-58a57c92f1ad" providerId="AD" clId="Web-{63259186-DCAB-E33F-02D1-2D4B5360EEDE}" dt="2022-12-23T19:55:48.062" v="11" actId="1076"/>
      <pc:docMkLst>
        <pc:docMk/>
      </pc:docMkLst>
      <pc:sldChg chg="addSp delSp modSp">
        <pc:chgData name="Kim Bélanger-Baillargeon" userId="S::kim.belanger-baillargeon@educaloi.qc.ca::61e8c17a-4f44-4a20-848f-58a57c92f1ad" providerId="AD" clId="Web-{63259186-DCAB-E33F-02D1-2D4B5360EEDE}" dt="2022-12-23T19:55:48.062" v="11" actId="1076"/>
        <pc:sldMkLst>
          <pc:docMk/>
          <pc:sldMk cId="387620748" sldId="261"/>
        </pc:sldMkLst>
        <pc:picChg chg="add mod">
          <ac:chgData name="Kim Bélanger-Baillargeon" userId="S::kim.belanger-baillargeon@educaloi.qc.ca::61e8c17a-4f44-4a20-848f-58a57c92f1ad" providerId="AD" clId="Web-{63259186-DCAB-E33F-02D1-2D4B5360EEDE}" dt="2022-12-23T19:55:48.062" v="11" actId="1076"/>
          <ac:picMkLst>
            <pc:docMk/>
            <pc:sldMk cId="387620748" sldId="261"/>
            <ac:picMk id="2" creationId="{2AFA9165-AED2-E05F-6628-86BE460E416E}"/>
          </ac:picMkLst>
        </pc:picChg>
        <pc:picChg chg="add mod">
          <ac:chgData name="Kim Bélanger-Baillargeon" userId="S::kim.belanger-baillargeon@educaloi.qc.ca::61e8c17a-4f44-4a20-848f-58a57c92f1ad" providerId="AD" clId="Web-{63259186-DCAB-E33F-02D1-2D4B5360EEDE}" dt="2022-12-23T19:55:19.155" v="6" actId="1076"/>
          <ac:picMkLst>
            <pc:docMk/>
            <pc:sldMk cId="387620748" sldId="261"/>
            <ac:picMk id="4" creationId="{CBB23AB7-8A7E-9E80-3CCA-88D222637766}"/>
          </ac:picMkLst>
        </pc:picChg>
        <pc:picChg chg="add mod">
          <ac:chgData name="Kim Bélanger-Baillargeon" userId="S::kim.belanger-baillargeon@educaloi.qc.ca::61e8c17a-4f44-4a20-848f-58a57c92f1ad" providerId="AD" clId="Web-{63259186-DCAB-E33F-02D1-2D4B5360EEDE}" dt="2022-12-23T19:55:41.968" v="9" actId="1076"/>
          <ac:picMkLst>
            <pc:docMk/>
            <pc:sldMk cId="387620748" sldId="261"/>
            <ac:picMk id="5" creationId="{884D4EB9-B1AC-D71B-AE7C-5EEC6D8C897B}"/>
          </ac:picMkLst>
        </pc:picChg>
        <pc:picChg chg="del">
          <ac:chgData name="Kim Bélanger-Baillargeon" userId="S::kim.belanger-baillargeon@educaloi.qc.ca::61e8c17a-4f44-4a20-848f-58a57c92f1ad" providerId="AD" clId="Web-{63259186-DCAB-E33F-02D1-2D4B5360EEDE}" dt="2022-12-23T19:55:15.655" v="4"/>
          <ac:picMkLst>
            <pc:docMk/>
            <pc:sldMk cId="387620748" sldId="261"/>
            <ac:picMk id="7" creationId="{C48A88C7-31A3-AC2C-FEC8-FBA8C38CA703}"/>
          </ac:picMkLst>
        </pc:picChg>
        <pc:picChg chg="del">
          <ac:chgData name="Kim Bélanger-Baillargeon" userId="S::kim.belanger-baillargeon@educaloi.qc.ca::61e8c17a-4f44-4a20-848f-58a57c92f1ad" providerId="AD" clId="Web-{63259186-DCAB-E33F-02D1-2D4B5360EEDE}" dt="2022-12-23T19:53:20.806" v="0"/>
          <ac:picMkLst>
            <pc:docMk/>
            <pc:sldMk cId="387620748" sldId="261"/>
            <ac:picMk id="10" creationId="{433CEBED-5D86-5D97-CDBF-18AB8C9991E7}"/>
          </ac:picMkLst>
        </pc:picChg>
        <pc:picChg chg="del">
          <ac:chgData name="Kim Bélanger-Baillargeon" userId="S::kim.belanger-baillargeon@educaloi.qc.ca::61e8c17a-4f44-4a20-848f-58a57c92f1ad" providerId="AD" clId="Web-{63259186-DCAB-E33F-02D1-2D4B5360EEDE}" dt="2022-12-23T19:55:20.436" v="7"/>
          <ac:picMkLst>
            <pc:docMk/>
            <pc:sldMk cId="387620748" sldId="261"/>
            <ac:picMk id="12" creationId="{6523F0AB-B878-35FE-2041-CF73717C88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F2208-A9D8-4C36-AF8E-9EEB5D20CCED}" type="datetimeFigureOut">
              <a:rPr lang="fr-CA" smtClean="0"/>
              <a:t>2023-08-17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0AC6F-4BE2-46AE-BB11-E1EE11F7D0E8}" type="slidenum">
              <a:rPr lang="fr-CA" smtClean="0"/>
              <a:t>‹#›</a:t>
            </a:fld>
            <a:endParaRPr lang="fr-CA"/>
          </a:p>
        </p:txBody>
      </p:sp>
    </p:spTree>
    <p:extLst>
      <p:ext uri="{BB962C8B-B14F-4D97-AF65-F5344CB8AC3E}">
        <p14:creationId xmlns:p14="http://schemas.microsoft.com/office/powerpoint/2010/main" val="287292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SPQR&amp;advancedSearch-current=%7B%7D%23/media/File:SPQR.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juspoliticum.com/article/La-disparition-du-concept-d-Empire-986.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lefigaro.fr/international/2014/03/24/01003-20140324ARTFIG00370-g7-la-russie-exclue-du-club-des-puissants-apres-l-annexion-de-la-crimee.ph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aws-lois.justice.gc.ca/fra/const/page-1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histoiredudroit.fr/Documents/Corpus/Digeste%20(Livre%201).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histoiredudroit.fr/Documents/Corpus/Digeste%20(Livre%202).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airn.info/revue-archives-de-politique-criminelle-2007-1-page-41.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paricilademocratie.com/approfondir/parlementarisme-et-elections/685-le-processus-d-adoption-d-une-loi"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histoiredudroit.fr/Documents/Corpus/Digeste%20(Livre%201).pdf" TargetMode="External"/><Relationship Id="rId4" Type="http://schemas.openxmlformats.org/officeDocument/2006/relationships/hyperlink" Target="https://bdp.parl.ca/About/Parliament/Education/ourcountryourparliament/html_booklet/process-passing-bill-f.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op.parl.ca/about/parliament/education/ourcountryourparliament/html_booklet/role-monarch-f.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ommons.wikimedia.org/w/index.php?curid=15048801%E2%80%8B"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53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erspective.usherbrooke.ca/bilan/servlet/BMListeAttributsEtats?codeAttributs=pr1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erspective.usherbrooke.ca/bilan/servlet/BMDictionnaire?iddictionnaire=1536"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wikipedia.org/wiki/Empire%23/media/Fichier:Modern_Empires.sv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cs typeface="Calibri"/>
              </a:rPr>
              <a:t>NOTE TO TEACHER</a:t>
            </a:r>
            <a:endParaRPr lang="fr-CA" b="1" dirty="0">
              <a:cs typeface="Calibri"/>
            </a:endParaRPr>
          </a:p>
          <a:p>
            <a:endParaRPr lang="fr-CA" b="1" dirty="0">
              <a:cs typeface="Calibri"/>
            </a:endParaRPr>
          </a:p>
          <a:p>
            <a:r>
              <a:rPr lang="en-CA" noProof="0" dirty="0"/>
              <a:t>This guide is designed to be used in conjunction</a:t>
            </a:r>
            <a:r>
              <a:rPr lang="en-CA" baseline="0" noProof="0" dirty="0"/>
              <a:t> with the </a:t>
            </a:r>
            <a:r>
              <a:rPr lang="en-US" sz="1200" kern="1200" dirty="0">
                <a:solidFill>
                  <a:schemeClr val="tx1"/>
                </a:solidFill>
                <a:latin typeface="+mn-lt"/>
                <a:ea typeface="+mn-ea"/>
                <a:cs typeface="+mn-cs"/>
              </a:rPr>
              <a:t>History and Citizenship Education course</a:t>
            </a:r>
            <a:r>
              <a:rPr lang="en-US" sz="1200" kern="1200" baseline="0" dirty="0">
                <a:solidFill>
                  <a:schemeClr val="tx1"/>
                </a:solidFill>
                <a:latin typeface="+mn-lt"/>
                <a:ea typeface="+mn-ea"/>
                <a:cs typeface="+mn-cs"/>
              </a:rPr>
              <a:t> </a:t>
            </a:r>
            <a:r>
              <a:rPr lang="en-CA" noProof="0" dirty="0"/>
              <a:t>(Secondary 1). </a:t>
            </a:r>
          </a:p>
          <a:p>
            <a:endParaRPr lang="en-CA" noProof="0" dirty="0"/>
          </a:p>
          <a:p>
            <a:r>
              <a:rPr lang="en-CA" noProof="0" dirty="0"/>
              <a:t>This PowerPoint presentation focuses on the legal  aspects of the chapter</a:t>
            </a:r>
            <a:r>
              <a:rPr lang="en-CA" baseline="0" noProof="0" dirty="0"/>
              <a:t> entitled </a:t>
            </a:r>
            <a:r>
              <a:rPr lang="en-CA" b="1" i="1" noProof="0" dirty="0"/>
              <a:t>Romanization.</a:t>
            </a:r>
            <a:r>
              <a:rPr lang="en-CA" noProof="0" dirty="0"/>
              <a:t> It comes with  the following student</a:t>
            </a:r>
            <a:r>
              <a:rPr lang="en-CA" baseline="0" noProof="0" dirty="0"/>
              <a:t> comprehension </a:t>
            </a:r>
            <a:r>
              <a:rPr lang="en-CA" noProof="0" dirty="0"/>
              <a:t>exercises</a:t>
            </a:r>
            <a:r>
              <a:rPr lang="en-US" noProof="0" dirty="0"/>
              <a:t>:</a:t>
            </a:r>
            <a:r>
              <a:rPr lang="en-CA" noProof="0" dirty="0"/>
              <a:t> </a:t>
            </a:r>
            <a:endParaRPr lang="en-CA" noProof="0" dirty="0">
              <a:cs typeface="Calibri"/>
            </a:endParaRPr>
          </a:p>
          <a:p>
            <a:endParaRPr lang="fr-CA" b="1" dirty="0">
              <a:cs typeface="Calibri"/>
            </a:endParaRPr>
          </a:p>
          <a:p>
            <a:pPr marL="171450" indent="-171450">
              <a:buFont typeface="Arial"/>
              <a:buChar char="•"/>
            </a:pPr>
            <a:r>
              <a:rPr lang="en-CA" b="1" noProof="0" dirty="0">
                <a:cs typeface="Calibri"/>
              </a:rPr>
              <a:t>The political organization of States:</a:t>
            </a:r>
          </a:p>
          <a:p>
            <a:pPr marL="628650" lvl="1" indent="-171450">
              <a:buFont typeface="Arial"/>
              <a:buChar char="•"/>
            </a:pPr>
            <a:r>
              <a:rPr lang="en-CA" noProof="0" dirty="0">
                <a:cs typeface="Calibri"/>
              </a:rPr>
              <a:t>Monarchy</a:t>
            </a:r>
          </a:p>
          <a:p>
            <a:pPr marL="628650" lvl="1" indent="-171450">
              <a:buFont typeface="Arial"/>
              <a:buChar char="•"/>
            </a:pPr>
            <a:r>
              <a:rPr lang="en-CA" noProof="0" dirty="0">
                <a:cs typeface="Calibri"/>
              </a:rPr>
              <a:t>Republic</a:t>
            </a:r>
          </a:p>
          <a:p>
            <a:pPr marL="628650" lvl="1" indent="-171450">
              <a:buFont typeface="Arial"/>
              <a:buChar char="•"/>
            </a:pPr>
            <a:r>
              <a:rPr lang="en-CA" noProof="0" dirty="0">
                <a:cs typeface="Calibri"/>
              </a:rPr>
              <a:t>Empire</a:t>
            </a:r>
          </a:p>
          <a:p>
            <a:pPr lvl="1"/>
            <a:endParaRPr lang="fr-CA" dirty="0">
              <a:cs typeface="Calibri"/>
            </a:endParaRPr>
          </a:p>
          <a:p>
            <a:pPr marL="171450" indent="-171450">
              <a:buFont typeface="Arial"/>
              <a:buChar char="•"/>
            </a:pPr>
            <a:r>
              <a:rPr lang="en-CA" b="1" noProof="0" dirty="0">
                <a:cs typeface="Calibri"/>
              </a:rPr>
              <a:t>Roman Codes of Law:</a:t>
            </a:r>
          </a:p>
          <a:p>
            <a:pPr marL="628650" lvl="1" indent="-171450">
              <a:buFont typeface="Arial"/>
              <a:buChar char="•"/>
            </a:pPr>
            <a:r>
              <a:rPr lang="en-CA" noProof="0" dirty="0">
                <a:cs typeface="Calibri"/>
              </a:rPr>
              <a:t>The Twelve Tables</a:t>
            </a:r>
            <a:endParaRPr lang="en-CA" b="1" noProof="0" dirty="0">
              <a:cs typeface="Calibri"/>
            </a:endParaRPr>
          </a:p>
          <a:p>
            <a:pPr marL="628650" lvl="1" indent="-171450">
              <a:buFont typeface="Arial"/>
              <a:buChar char="•"/>
            </a:pPr>
            <a:r>
              <a:rPr lang="en-CA" noProof="0" dirty="0">
                <a:cs typeface="Calibri"/>
              </a:rPr>
              <a:t>The Justinian Code</a:t>
            </a:r>
          </a:p>
          <a:p>
            <a:pPr marL="628650" lvl="1" indent="-171450">
              <a:buFont typeface="Arial"/>
              <a:buChar char="•"/>
            </a:pPr>
            <a:endParaRPr lang="fr-CA" dirty="0">
              <a:cs typeface="Calibri"/>
            </a:endParaRPr>
          </a:p>
          <a:p>
            <a:pPr indent="-171450">
              <a:buFont typeface="Arial"/>
              <a:buChar char="•"/>
            </a:pPr>
            <a:r>
              <a:rPr lang="fr-CA" b="1" dirty="0">
                <a:cs typeface="Calibri"/>
              </a:rPr>
              <a:t>The influence of </a:t>
            </a:r>
            <a:r>
              <a:rPr lang="en-US" b="1" dirty="0">
                <a:cs typeface="Calibri"/>
              </a:rPr>
              <a:t>Roman law</a:t>
            </a:r>
            <a:r>
              <a:rPr lang="fr-CA" b="1" dirty="0">
                <a:cs typeface="Calibri"/>
              </a:rPr>
              <a:t> </a:t>
            </a:r>
          </a:p>
          <a:p>
            <a:endParaRPr lang="fr-CA" b="1" dirty="0"/>
          </a:p>
          <a:p>
            <a:r>
              <a:rPr lang="en-US" sz="1200" kern="1200" dirty="0">
                <a:solidFill>
                  <a:schemeClr val="tx1"/>
                </a:solidFill>
                <a:latin typeface="+mn-lt"/>
                <a:ea typeface="+mn-ea"/>
                <a:cs typeface="+mn-cs"/>
              </a:rPr>
              <a:t>This presentation contains additional information and supplemental questions for the students if you would like to explore certain subjects in greater depth. Some slides contain a </a:t>
            </a:r>
            <a:r>
              <a:rPr lang="en-US" sz="1200" b="1" kern="1200" dirty="0">
                <a:solidFill>
                  <a:schemeClr val="tx1"/>
                </a:solidFill>
                <a:latin typeface="+mn-lt"/>
                <a:ea typeface="+mn-ea"/>
                <a:cs typeface="+mn-cs"/>
              </a:rPr>
              <a:t>Resources </a:t>
            </a:r>
            <a:r>
              <a:rPr lang="en-US" sz="1200" kern="1200" dirty="0">
                <a:solidFill>
                  <a:schemeClr val="tx1"/>
                </a:solidFill>
                <a:latin typeface="+mn-lt"/>
                <a:ea typeface="+mn-ea"/>
                <a:cs typeface="+mn-cs"/>
              </a:rPr>
              <a:t>section</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listing texts or educational materials that you can also share with your students</a:t>
            </a:r>
            <a:r>
              <a:rPr lang="fr-CA" dirty="0"/>
              <a:t>. </a:t>
            </a:r>
            <a:endParaRPr lang="fr-CA" dirty="0">
              <a:cs typeface="Calibri"/>
            </a:endParaRPr>
          </a:p>
          <a:p>
            <a:endParaRPr lang="fr-CA" dirty="0">
              <a:solidFill>
                <a:srgbClr val="000000"/>
              </a:solidFill>
              <a:cs typeface="Calibri"/>
            </a:endParaRPr>
          </a:p>
          <a:p>
            <a:r>
              <a:rPr lang="en-US" sz="1200" kern="1200" dirty="0">
                <a:solidFill>
                  <a:schemeClr val="tx1"/>
                </a:solidFill>
                <a:latin typeface="+mn-lt"/>
                <a:ea typeface="+mn-ea"/>
                <a:cs typeface="+mn-cs"/>
              </a:rPr>
              <a:t>There is also a </a:t>
            </a:r>
            <a:r>
              <a:rPr lang="en-US" sz="1200" b="1" kern="1200" dirty="0">
                <a:solidFill>
                  <a:schemeClr val="tx1"/>
                </a:solidFill>
                <a:latin typeface="+mn-lt"/>
                <a:ea typeface="+mn-ea"/>
                <a:cs typeface="+mn-cs"/>
              </a:rPr>
              <a:t>Sources</a:t>
            </a:r>
            <a:r>
              <a:rPr lang="en-US" sz="1200" kern="1200" dirty="0">
                <a:solidFill>
                  <a:schemeClr val="tx1"/>
                </a:solidFill>
                <a:latin typeface="+mn-lt"/>
                <a:ea typeface="+mn-ea"/>
                <a:cs typeface="+mn-cs"/>
              </a:rPr>
              <a:t> section listing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legal and non-legal sources for the information presented in the slides and in the note</a:t>
            </a:r>
            <a:r>
              <a:rPr lang="fr-CA" dirty="0"/>
              <a:t>s.</a:t>
            </a:r>
          </a:p>
          <a:p>
            <a:endParaRPr lang="fr-CA" b="1" dirty="0">
              <a:cs typeface="Calibri"/>
            </a:endParaRPr>
          </a:p>
          <a:p>
            <a:endParaRPr lang="fr-CA" b="1" dirty="0">
              <a:cs typeface="Calibri"/>
            </a:endParaRPr>
          </a:p>
          <a:p>
            <a:r>
              <a:rPr lang="fr-CA" b="1" dirty="0">
                <a:cs typeface="Calibri"/>
              </a:rPr>
              <a:t>Images</a:t>
            </a:r>
            <a:r>
              <a:rPr lang="en-US" b="1" dirty="0">
                <a:cs typeface="Calibri"/>
              </a:rPr>
              <a:t>:</a:t>
            </a:r>
            <a:r>
              <a:rPr lang="fr-CA" b="1" dirty="0">
                <a:cs typeface="Calibri"/>
              </a:rPr>
              <a:t> </a:t>
            </a:r>
          </a:p>
          <a:p>
            <a:pPr marL="171450" indent="-171450">
              <a:buFont typeface="Arial"/>
              <a:buChar char="•"/>
            </a:pPr>
            <a:r>
              <a:rPr lang="fr-CA" dirty="0">
                <a:cs typeface="Calibri"/>
              </a:rPr>
              <a:t>S.P.Q.R. (</a:t>
            </a:r>
            <a:r>
              <a:rPr lang="fr-CA" dirty="0" err="1">
                <a:cs typeface="Calibri"/>
              </a:rPr>
              <a:t>Senatus</a:t>
            </a:r>
            <a:r>
              <a:rPr lang="fr-CA" dirty="0">
                <a:cs typeface="Calibri"/>
              </a:rPr>
              <a:t> </a:t>
            </a:r>
            <a:r>
              <a:rPr lang="fr-CA" dirty="0" err="1">
                <a:cs typeface="Calibri"/>
              </a:rPr>
              <a:t>populusque</a:t>
            </a:r>
            <a:r>
              <a:rPr lang="fr-CA" dirty="0">
                <a:cs typeface="Calibri"/>
              </a:rPr>
              <a:t> </a:t>
            </a:r>
            <a:r>
              <a:rPr lang="fr-CA" dirty="0" err="1">
                <a:cs typeface="Calibri"/>
              </a:rPr>
              <a:t>romanus</a:t>
            </a:r>
            <a:r>
              <a:rPr lang="fr-CA" dirty="0">
                <a:cs typeface="Calibri"/>
              </a:rPr>
              <a:t>) </a:t>
            </a:r>
            <a:r>
              <a:rPr lang="en-CA" noProof="0" dirty="0">
                <a:cs typeface="Calibri"/>
              </a:rPr>
              <a:t>was the motto of the Roman Republic then, later, of the Roman Empire. The motto, originally</a:t>
            </a:r>
            <a:r>
              <a:rPr lang="en-CA" baseline="0" noProof="0" dirty="0">
                <a:cs typeface="Calibri"/>
              </a:rPr>
              <a:t> in </a:t>
            </a:r>
            <a:r>
              <a:rPr lang="en-CA" noProof="0" dirty="0">
                <a:cs typeface="Calibri"/>
              </a:rPr>
              <a:t>Latin, means </a:t>
            </a:r>
            <a:r>
              <a:rPr lang="en-CA" sz="1200" noProof="0" dirty="0"/>
              <a:t> "</a:t>
            </a:r>
            <a:r>
              <a:rPr lang="en-CA" i="1" noProof="0" dirty="0">
                <a:cs typeface="Calibri"/>
              </a:rPr>
              <a:t>For the Roman senate</a:t>
            </a:r>
            <a:r>
              <a:rPr lang="en-CA" i="1" baseline="0" noProof="0" dirty="0">
                <a:cs typeface="Calibri"/>
              </a:rPr>
              <a:t> and the Roman people</a:t>
            </a:r>
            <a:r>
              <a:rPr lang="en-CA" sz="1200" noProof="0" dirty="0"/>
              <a:t>"</a:t>
            </a:r>
            <a:r>
              <a:rPr lang="fr-CA" dirty="0">
                <a:cs typeface="Calibri"/>
              </a:rPr>
              <a:t>. </a:t>
            </a:r>
            <a:r>
              <a:rPr lang="fr-CA" dirty="0" err="1">
                <a:cs typeface="Calibri"/>
                <a:hlinkClick r:id="rId3"/>
              </a:rPr>
              <a:t>WikiCommons</a:t>
            </a:r>
            <a:endParaRPr lang="fr-CA" dirty="0">
              <a:cs typeface="Calibri"/>
              <a:hlinkClick r:id="rId3"/>
            </a:endParaRPr>
          </a:p>
          <a:p>
            <a:pPr marL="171450" indent="-171450">
              <a:buFont typeface="Arial"/>
              <a:buChar char="•"/>
            </a:pPr>
            <a:r>
              <a:rPr lang="fr-CA" dirty="0">
                <a:cs typeface="Calibri"/>
              </a:rPr>
              <a:t>Remus and Romulus</a:t>
            </a:r>
            <a:r>
              <a:rPr lang="en-US" dirty="0">
                <a:cs typeface="Calibri"/>
              </a:rPr>
              <a:t>:</a:t>
            </a:r>
            <a:r>
              <a:rPr lang="fr-CA" dirty="0">
                <a:cs typeface="Calibri"/>
              </a:rPr>
              <a:t> </a:t>
            </a:r>
            <a:r>
              <a:rPr lang="fr-CA" dirty="0"/>
              <a:t>By </a:t>
            </a:r>
            <a:r>
              <a:rPr lang="fr-CA" dirty="0" err="1"/>
              <a:t>Benutzer:Wolpertinger</a:t>
            </a:r>
            <a:r>
              <a:rPr lang="fr-CA" dirty="0"/>
              <a:t> on WP of — </a:t>
            </a:r>
            <a:r>
              <a:rPr lang="fr-CA" dirty="0" err="1"/>
              <a:t>Own</a:t>
            </a:r>
            <a:r>
              <a:rPr lang="fr-CA" dirty="0"/>
              <a:t> book scan </a:t>
            </a:r>
            <a:r>
              <a:rPr lang="fr-CA" dirty="0" err="1"/>
              <a:t>from</a:t>
            </a:r>
            <a:r>
              <a:rPr lang="fr-CA" dirty="0"/>
              <a:t> Emmanuel Müller-Baden (</a:t>
            </a:r>
            <a:r>
              <a:rPr lang="fr-CA" dirty="0" err="1"/>
              <a:t>dir</a:t>
            </a:r>
            <a:r>
              <a:rPr lang="fr-CA" dirty="0"/>
              <a:t>.), </a:t>
            </a:r>
            <a:r>
              <a:rPr lang="fr-CA" dirty="0" err="1"/>
              <a:t>Bibliothek</a:t>
            </a:r>
            <a:r>
              <a:rPr lang="fr-CA" dirty="0"/>
              <a:t> des </a:t>
            </a:r>
            <a:r>
              <a:rPr lang="fr-CA" dirty="0" err="1"/>
              <a:t>allgemeinen</a:t>
            </a:r>
            <a:r>
              <a:rPr lang="fr-CA" dirty="0"/>
              <a:t> </a:t>
            </a:r>
            <a:r>
              <a:rPr lang="fr-CA" dirty="0" err="1"/>
              <a:t>und</a:t>
            </a:r>
            <a:r>
              <a:rPr lang="fr-CA" dirty="0"/>
              <a:t> </a:t>
            </a:r>
            <a:r>
              <a:rPr lang="fr-CA" dirty="0" err="1"/>
              <a:t>praktischen</a:t>
            </a:r>
            <a:r>
              <a:rPr lang="fr-CA" dirty="0"/>
              <a:t> </a:t>
            </a:r>
            <a:r>
              <a:rPr lang="fr-CA" dirty="0" err="1"/>
              <a:t>Wissens</a:t>
            </a:r>
            <a:r>
              <a:rPr lang="fr-CA" dirty="0"/>
              <a:t>, I, Deutsches </a:t>
            </a:r>
            <a:r>
              <a:rPr lang="fr-CA" dirty="0" err="1"/>
              <a:t>Verlaghaus</a:t>
            </a:r>
            <a:r>
              <a:rPr lang="fr-CA" dirty="0"/>
              <a:t> </a:t>
            </a:r>
            <a:r>
              <a:rPr lang="fr-CA" dirty="0" err="1"/>
              <a:t>Bong</a:t>
            </a:r>
            <a:r>
              <a:rPr lang="fr-CA" dirty="0"/>
              <a:t> &amp;</a:t>
            </a:r>
            <a:r>
              <a:rPr lang="fr-CA" dirty="0" err="1"/>
              <a:t>amp</a:t>
            </a:r>
            <a:r>
              <a:rPr lang="fr-CA" dirty="0"/>
              <a:t>; Co, Berlin-Leipzig-Wien-Stuttgart, 1904. Image </a:t>
            </a:r>
            <a:r>
              <a:rPr lang="en-CA" noProof="0" dirty="0"/>
              <a:t>copied from</a:t>
            </a:r>
            <a:r>
              <a:rPr lang="fr-CA" dirty="0"/>
              <a:t> </a:t>
            </a:r>
            <a:r>
              <a:rPr lang="fr-CA" dirty="0" err="1"/>
              <a:t>de:Bild:Kapitolinische-woelfin</a:t>
            </a:r>
            <a:r>
              <a:rPr lang="fr-CA" dirty="0"/>
              <a:t> 1b-640x480.jpg, public</a:t>
            </a:r>
            <a:r>
              <a:rPr lang="fr-CA" baseline="0" dirty="0"/>
              <a:t> </a:t>
            </a:r>
            <a:r>
              <a:rPr lang="fr-CA" baseline="0" dirty="0" err="1"/>
              <a:t>domain</a:t>
            </a:r>
            <a:r>
              <a:rPr lang="fr-CA" dirty="0"/>
              <a:t>, https://commons.wikimedia.org/w/index.php?curid=190611</a:t>
            </a:r>
          </a:p>
          <a:p>
            <a:pPr marL="171450" indent="-171450">
              <a:buFont typeface="Arial"/>
              <a:buChar char="•"/>
            </a:pPr>
            <a:endParaRPr lang="fr-CA" dirty="0">
              <a:cs typeface="Calibri"/>
            </a:endParaRPr>
          </a:p>
          <a:p>
            <a:pPr marL="0" indent="0">
              <a:buFont typeface="Arial"/>
              <a:buNone/>
            </a:pPr>
            <a:r>
              <a:rPr lang="fr-CA" b="1" dirty="0">
                <a:cs typeface="Calibri"/>
              </a:rPr>
              <a:t>Sources (diapo 1-3): </a:t>
            </a:r>
          </a:p>
          <a:p>
            <a:pPr marL="171450" indent="-171450">
              <a:buFont typeface="Arial" panose="020B0604020202020204" pitchFamily="34" charset="0"/>
              <a:buChar char="•"/>
            </a:pPr>
            <a:r>
              <a:rPr lang="fr-FR" b="0" dirty="0" err="1">
                <a:cs typeface="Calibri"/>
              </a:rPr>
              <a:t>Universalis</a:t>
            </a:r>
            <a:r>
              <a:rPr lang="fr-FR" b="0" dirty="0">
                <a:cs typeface="Calibri"/>
              </a:rPr>
              <a:t>, « Civilisation Romaine (notions de base)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https://www.universalis.fr/encyclopedie/civilisation-romaine/ ˃ (consulté le 24 novembre 2020), p 2-4 (PDF) </a:t>
            </a:r>
          </a:p>
          <a:p>
            <a:pPr marL="171450" indent="-171450">
              <a:buFont typeface="Arial" panose="020B0604020202020204" pitchFamily="34" charset="0"/>
              <a:buChar char="•"/>
            </a:pPr>
            <a:r>
              <a:rPr lang="fr-FR" b="0" dirty="0">
                <a:cs typeface="Calibri"/>
              </a:rPr>
              <a:t>Jean Gaudemet, « DOUZE TABLES, droit romain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http://www.universalis-edu.com/encyclopedie/douze-tables-droit-romain/ ˃ (consulté le 24 novembre 2020), p 1 (PDF)</a:t>
            </a:r>
          </a:p>
          <a:p>
            <a:pPr marL="171450" indent="-171450">
              <a:buFont typeface="Arial" panose="020B0604020202020204" pitchFamily="34" charset="0"/>
              <a:buChar char="•"/>
            </a:pPr>
            <a:r>
              <a:rPr lang="fr-FR" b="0" dirty="0">
                <a:cs typeface="Calibri"/>
              </a:rPr>
              <a:t>Jehan de </a:t>
            </a:r>
            <a:r>
              <a:rPr lang="fr-FR" b="0" dirty="0" err="1">
                <a:cs typeface="Calibri"/>
              </a:rPr>
              <a:t>Malafosse</a:t>
            </a:r>
            <a:r>
              <a:rPr lang="fr-FR" b="0" dirty="0">
                <a:cs typeface="Calibri"/>
              </a:rPr>
              <a:t>, « JUSTINIEN DROIT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http://www.universalis-edu.com/encyclopedie/droit-justinien/ ˃ (consulté 24 novembre 2020), p 1 (PDF) </a:t>
            </a:r>
            <a:endParaRPr lang="fr-CA" b="0"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a:t>
            </a:fld>
            <a:endParaRPr lang="fr-CA"/>
          </a:p>
        </p:txBody>
      </p:sp>
    </p:spTree>
    <p:extLst>
      <p:ext uri="{BB962C8B-B14F-4D97-AF65-F5344CB8AC3E}">
        <p14:creationId xmlns:p14="http://schemas.microsoft.com/office/powerpoint/2010/main" val="157214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endParaRPr lang="fr-CA" b="1" dirty="0">
              <a:cs typeface="Calibri"/>
            </a:endParaRPr>
          </a:p>
          <a:p>
            <a:pPr marL="171450" indent="-171450">
              <a:buFont typeface="Wingdings"/>
              <a:buChar char="q"/>
            </a:pPr>
            <a:r>
              <a:rPr lang="en-US" dirty="0">
                <a:cs typeface="Calibri"/>
              </a:rPr>
              <a:t>Today, the only country with an emperor at its head is Japan. However, the power of the emperor is more symbolic today and Japan has not made any military conquests since World War II</a:t>
            </a:r>
            <a:r>
              <a:rPr lang="fr-CA" dirty="0">
                <a:cs typeface="Calibri"/>
              </a:rPr>
              <a:t>. </a:t>
            </a:r>
          </a:p>
          <a:p>
            <a:pPr marL="0" indent="0">
              <a:buFont typeface="Wingdings"/>
              <a:buNone/>
            </a:pPr>
            <a:endParaRPr lang="fr-CA" dirty="0">
              <a:cs typeface="Calibri"/>
            </a:endParaRPr>
          </a:p>
          <a:p>
            <a:pPr marL="171450" indent="-171450">
              <a:buFont typeface="Wingdings"/>
              <a:buChar char="q"/>
            </a:pPr>
            <a:r>
              <a:rPr lang="en-US" dirty="0">
                <a:cs typeface="Calibri"/>
              </a:rPr>
              <a:t>Since decolonization, countries with several ethnic and cultural groups have tended to adopt the term "federation". Most of them are democracies</a:t>
            </a:r>
            <a:r>
              <a:rPr lang="fr-CA" dirty="0">
                <a:cs typeface="Calibri"/>
              </a:rPr>
              <a:t>.</a:t>
            </a:r>
          </a:p>
          <a:p>
            <a:pPr marL="171450" indent="-171450">
              <a:buFont typeface="Wingdings"/>
              <a:buChar char="q"/>
            </a:pPr>
            <a:endParaRPr lang="fr-CA" dirty="0">
              <a:cs typeface="Calibri"/>
            </a:endParaRPr>
          </a:p>
          <a:p>
            <a:pPr marL="171450" indent="-171450">
              <a:buFont typeface="Wingdings"/>
              <a:buChar char="q"/>
            </a:pPr>
            <a:r>
              <a:rPr lang="en-US" dirty="0">
                <a:cs typeface="Calibri"/>
              </a:rPr>
              <a:t>Interesting article on the disappearance of the concept of empire in </a:t>
            </a:r>
            <a:r>
              <a:rPr lang="en-CA" dirty="0">
                <a:cs typeface="Calibri"/>
              </a:rPr>
              <a:t>contemporary </a:t>
            </a:r>
            <a:r>
              <a:rPr lang="en-US" dirty="0">
                <a:cs typeface="Calibri"/>
              </a:rPr>
              <a:t>societies:</a:t>
            </a:r>
            <a:r>
              <a:rPr lang="fr-CA" dirty="0">
                <a:cs typeface="Calibri"/>
              </a:rPr>
              <a:t> </a:t>
            </a:r>
            <a:r>
              <a:rPr lang="fr-CA" dirty="0">
                <a:hlinkClick r:id="rId3"/>
              </a:rPr>
              <a:t>http://juspoliticum.com/article/La-disparition-du-concept-d-</a:t>
            </a:r>
            <a:r>
              <a:rPr lang="en-US" dirty="0">
                <a:hlinkClick r:id="rId3"/>
              </a:rPr>
              <a:t>empire</a:t>
            </a:r>
            <a:r>
              <a:rPr lang="fr-CA" dirty="0">
                <a:hlinkClick r:id="rId3"/>
              </a:rPr>
              <a:t>-986.html</a:t>
            </a:r>
            <a:r>
              <a:rPr lang="fr-CA" dirty="0"/>
              <a:t> </a:t>
            </a:r>
            <a:endParaRPr lang="fr-CA" dirty="0">
              <a:cs typeface="Calibri"/>
            </a:endParaRPr>
          </a:p>
          <a:p>
            <a:pPr marL="171450" indent="-171450">
              <a:buFont typeface="Wingdings"/>
              <a:buChar char="q"/>
            </a:pPr>
            <a:endParaRPr lang="fr-CA" dirty="0">
              <a:cs typeface="Calibri"/>
            </a:endParaRPr>
          </a:p>
          <a:p>
            <a:pPr marL="171450" indent="-171450">
              <a:buFont typeface="Wingdings"/>
              <a:buChar char="q"/>
            </a:pPr>
            <a:r>
              <a:rPr lang="en-US" dirty="0">
                <a:cs typeface="Calibri"/>
              </a:rPr>
              <a:t>The most striking example of international condemnation following a territorial conquest is undoubtedly the expulsion of Russia from the G8 (now G7) in 2014. The expulsion was voted by the seven other members of the group following the annexation of a </a:t>
            </a:r>
            <a:r>
              <a:rPr lang="en-CA" noProof="0" dirty="0" err="1">
                <a:cs typeface="Calibri"/>
              </a:rPr>
              <a:t>Ukranian</a:t>
            </a:r>
            <a:r>
              <a:rPr lang="en-US" dirty="0">
                <a:cs typeface="Calibri"/>
              </a:rPr>
              <a:t> province (the Crimea) by Russia</a:t>
            </a:r>
            <a:r>
              <a:rPr lang="fr-CA" dirty="0">
                <a:cs typeface="Calibri"/>
              </a:rPr>
              <a:t>. </a:t>
            </a:r>
          </a:p>
          <a:p>
            <a:endParaRPr lang="fr-CA" dirty="0">
              <a:cs typeface="Calibri"/>
            </a:endParaRPr>
          </a:p>
          <a:p>
            <a:endParaRPr lang="fr-CA" dirty="0">
              <a:cs typeface="Calibri"/>
            </a:endParaRPr>
          </a:p>
          <a:p>
            <a:endParaRPr lang="fr-CA" dirty="0">
              <a:cs typeface="Calibri"/>
            </a:endParaRPr>
          </a:p>
          <a:p>
            <a:r>
              <a:rPr lang="fr-CA" b="1" dirty="0">
                <a:cs typeface="Calibri"/>
              </a:rPr>
              <a:t>SOURCES</a:t>
            </a:r>
            <a:r>
              <a:rPr lang="en-US" dirty="0">
                <a:cs typeface="Calibri"/>
              </a:rPr>
              <a:t>:</a:t>
            </a:r>
            <a:endParaRPr lang="fr-CA" dirty="0">
              <a:cs typeface="Calibri"/>
            </a:endParaRPr>
          </a:p>
          <a:p>
            <a:r>
              <a:rPr lang="fr-CA" dirty="0">
                <a:cs typeface="Calibri"/>
              </a:rPr>
              <a:t>Expulsion de la Russie du G8</a:t>
            </a:r>
            <a:r>
              <a:rPr lang="en-US" dirty="0">
                <a:cs typeface="Calibri"/>
              </a:rPr>
              <a:t>:</a:t>
            </a:r>
            <a:r>
              <a:rPr lang="fr-CA" dirty="0">
                <a:cs typeface="Calibri"/>
              </a:rPr>
              <a:t> </a:t>
            </a:r>
            <a:r>
              <a:rPr lang="fr-CA" dirty="0">
                <a:hlinkClick r:id="rId4"/>
              </a:rPr>
              <a:t>https://www.lefigaro.fr/international/2014/03/24/01003-20140324ARTFIG00370-g7-la-russie-exclue-du-club-des-puissants-apres-l-annexion-de-la-crimee.php</a:t>
            </a:r>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10</a:t>
            </a:fld>
            <a:endParaRPr lang="fr-CA"/>
          </a:p>
        </p:txBody>
      </p:sp>
    </p:spTree>
    <p:extLst>
      <p:ext uri="{BB962C8B-B14F-4D97-AF65-F5344CB8AC3E}">
        <p14:creationId xmlns:p14="http://schemas.microsoft.com/office/powerpoint/2010/main" val="234007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11</a:t>
            </a:fld>
            <a:endParaRPr lang="fr-CA"/>
          </a:p>
        </p:txBody>
      </p:sp>
    </p:spTree>
    <p:extLst>
      <p:ext uri="{BB962C8B-B14F-4D97-AF65-F5344CB8AC3E}">
        <p14:creationId xmlns:p14="http://schemas.microsoft.com/office/powerpoint/2010/main" val="310040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FR" dirty="0">
              <a:cs typeface="Calibri" panose="020F0502020204030204"/>
            </a:endParaRPr>
          </a:p>
          <a:p>
            <a:endParaRPr lang="fr-CA" b="1" dirty="0">
              <a:cs typeface="Calibri"/>
            </a:endParaRPr>
          </a:p>
          <a:p>
            <a:pPr marL="171450" indent="-171450">
              <a:buFont typeface="Wingdings"/>
              <a:buChar char="q"/>
            </a:pPr>
            <a:r>
              <a:rPr lang="en-US" dirty="0">
                <a:cs typeface="Calibri"/>
              </a:rPr>
              <a:t>Most of us would find Roman codes of law much more "just" than the Mesopotamian codes. For example, the Code of Hammurabi sometimes even provided for:</a:t>
            </a:r>
            <a:endParaRPr lang="fr-CA" dirty="0">
              <a:cs typeface="Calibri"/>
            </a:endParaRPr>
          </a:p>
          <a:p>
            <a:pPr marL="628650" lvl="1" indent="-171450">
              <a:buFont typeface="Arial"/>
              <a:buChar char="•"/>
            </a:pPr>
            <a:r>
              <a:rPr lang="en-CA" noProof="0" dirty="0">
                <a:cs typeface="Calibri"/>
              </a:rPr>
              <a:t>killing an innocent person to punish a guilty one: </a:t>
            </a:r>
            <a:r>
              <a:rPr lang="en-CA" sz="1200" kern="1200" noProof="0" dirty="0">
                <a:solidFill>
                  <a:schemeClr val="tx1"/>
                </a:solidFill>
                <a:latin typeface="+mn-lt"/>
                <a:ea typeface="+mn-ea"/>
                <a:cs typeface="+mn-cs"/>
              </a:rPr>
              <a:t>”If a person strikes a nobleman’s pregnant daughter and she then suffers a miscarriage, that person must pay 10 shekels of silver as compensation for the loss of the unborn child. If the woman dies, the assailant’s daughter shall be put to death</a:t>
            </a:r>
            <a:r>
              <a:rPr lang="en-CA" noProof="0" dirty="0"/>
              <a:t>.</a:t>
            </a:r>
            <a:r>
              <a:rPr lang="en-CA" sz="1200" kern="1200" noProof="0" dirty="0">
                <a:solidFill>
                  <a:schemeClr val="tx1"/>
                </a:solidFill>
                <a:latin typeface="+mn-lt"/>
                <a:ea typeface="+mn-ea"/>
                <a:cs typeface="+mn-cs"/>
              </a:rPr>
              <a:t>"</a:t>
            </a:r>
            <a:r>
              <a:rPr lang="en-CA" noProof="0" dirty="0"/>
              <a:t>  (Code of Hammurabi, art. 209)</a:t>
            </a:r>
          </a:p>
          <a:p>
            <a:pPr marL="628650" lvl="1" indent="-171450">
              <a:buFont typeface="Arial"/>
              <a:buChar char="•"/>
            </a:pPr>
            <a:r>
              <a:rPr lang="en-CA" noProof="0" dirty="0">
                <a:cs typeface="Calibri"/>
              </a:rPr>
              <a:t>Leaving an accused person’s fate  in the hand</a:t>
            </a:r>
            <a:r>
              <a:rPr lang="en-CA" baseline="0" noProof="0" dirty="0">
                <a:cs typeface="Calibri"/>
              </a:rPr>
              <a:t>s of the gods</a:t>
            </a:r>
            <a:r>
              <a:rPr lang="en-CA" noProof="0" dirty="0">
                <a:cs typeface="Calibri"/>
              </a:rPr>
              <a:t>: </a:t>
            </a:r>
            <a:r>
              <a:rPr lang="en-CA" sz="1200" kern="1200" noProof="0" dirty="0">
                <a:solidFill>
                  <a:schemeClr val="tx1"/>
                </a:solidFill>
                <a:latin typeface="+mn-lt"/>
                <a:ea typeface="+mn-ea"/>
                <a:cs typeface="+mn-cs"/>
              </a:rPr>
              <a:t>”If there is insufficient evidence and testimony to prove that a person put a curse on someone, the accused person shall be thrown into the rushing waters of the divine river and can only prove his innocence by surviving</a:t>
            </a:r>
            <a:r>
              <a:rPr lang="en-CA" noProof="0" dirty="0"/>
              <a:t>.</a:t>
            </a:r>
            <a:r>
              <a:rPr lang="en-CA" noProof="0" dirty="0">
                <a:cs typeface="Calibri"/>
              </a:rPr>
              <a:t>  </a:t>
            </a:r>
            <a:r>
              <a:rPr lang="en-CA" noProof="0" dirty="0"/>
              <a:t> (Code of Hammurabi, art. 2)</a:t>
            </a:r>
            <a:endParaRPr lang="en-CA" noProof="0" dirty="0">
              <a:cs typeface="Calibri"/>
            </a:endParaRPr>
          </a:p>
          <a:p>
            <a:pPr marL="628650" lvl="1" indent="-171450">
              <a:buFont typeface="Arial"/>
              <a:buChar char="•"/>
            </a:pPr>
            <a:endParaRPr lang="fr-CA" dirty="0">
              <a:cs typeface="Calibri"/>
            </a:endParaRPr>
          </a:p>
          <a:p>
            <a:pPr marL="457200" lvl="1" indent="0">
              <a:buFont typeface="Arial"/>
              <a:buNone/>
            </a:pPr>
            <a:r>
              <a:rPr lang="fr-CA" b="1" dirty="0">
                <a:cs typeface="Calibri"/>
              </a:rPr>
              <a:t>Source</a:t>
            </a:r>
            <a:r>
              <a:rPr lang="en-US" b="1" dirty="0">
                <a:cs typeface="Calibri"/>
              </a:rPr>
              <a:t>:</a:t>
            </a:r>
            <a:r>
              <a:rPr lang="fr-CA" b="1" dirty="0">
                <a:cs typeface="Calibri"/>
              </a:rPr>
              <a:t> </a:t>
            </a:r>
          </a:p>
          <a:p>
            <a:pPr marL="628650" lvl="1" indent="-171450">
              <a:buFont typeface="Arial" panose="020B0604020202020204" pitchFamily="34" charset="0"/>
              <a:buChar char="•"/>
            </a:pPr>
            <a:r>
              <a:rPr lang="fr-FR" b="0" dirty="0">
                <a:cs typeface="Calibri"/>
              </a:rPr>
              <a:t>Christian </a:t>
            </a:r>
            <a:r>
              <a:rPr lang="fr-FR" b="0" dirty="0" err="1">
                <a:cs typeface="Calibri"/>
              </a:rPr>
              <a:t>Hermansen</a:t>
            </a:r>
            <a:r>
              <a:rPr lang="fr-FR" b="0" dirty="0">
                <a:cs typeface="Calibri"/>
              </a:rPr>
              <a:t>, « CODE D'HAMMOURABI (1760 av. J.-C. env.)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http://www.universalis-edu.com/encyclopedie/code-d-hammourabi-1760-av-j-c-env/ ˃ (consulté le 24 novembre 2020).</a:t>
            </a:r>
            <a:endParaRPr lang="fr-CA" b="0"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12</a:t>
            </a:fld>
            <a:endParaRPr lang="fr-CA"/>
          </a:p>
        </p:txBody>
      </p:sp>
    </p:spTree>
    <p:extLst>
      <p:ext uri="{BB962C8B-B14F-4D97-AF65-F5344CB8AC3E}">
        <p14:creationId xmlns:p14="http://schemas.microsoft.com/office/powerpoint/2010/main" val="63313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endParaRPr lang="fr-CA" b="0" dirty="0"/>
          </a:p>
          <a:p>
            <a:pPr marL="171450" indent="-171450">
              <a:buFont typeface="Wingdings" panose="05000000000000000000" pitchFamily="2" charset="2"/>
              <a:buChar char="q"/>
            </a:pPr>
            <a:r>
              <a:rPr lang="en-US" sz="1200" b="0" i="0" kern="1200" dirty="0">
                <a:solidFill>
                  <a:schemeClr val="tx1"/>
                </a:solidFill>
                <a:effectLst/>
                <a:latin typeface="+mn-lt"/>
                <a:ea typeface="+mn-ea"/>
                <a:cs typeface="+mn-cs"/>
              </a:rPr>
              <a:t>Codification of the law: Putting laws into a Code. For example, today in Quebec, most laws are codified: Criminal Code, Civil Code, </a:t>
            </a:r>
            <a:r>
              <a:rPr lang="en-US" sz="1200" b="0" i="0" kern="1200" dirty="0" err="1">
                <a:solidFill>
                  <a:schemeClr val="tx1"/>
                </a:solidFill>
                <a:effectLst/>
                <a:latin typeface="+mn-lt"/>
                <a:ea typeface="+mn-ea"/>
                <a:cs typeface="+mn-cs"/>
              </a:rPr>
              <a:t>etc</a:t>
            </a:r>
            <a:r>
              <a:rPr lang="fr-FR" sz="1200" b="0" i="0" kern="1200" dirty="0">
                <a:solidFill>
                  <a:schemeClr val="tx1"/>
                </a:solidFill>
                <a:effectLst/>
                <a:latin typeface="+mn-lt"/>
                <a:ea typeface="+mn-ea"/>
                <a:cs typeface="+mn-cs"/>
              </a:rPr>
              <a:t>. </a:t>
            </a:r>
            <a:endParaRPr lang="fr-CA" dirty="0"/>
          </a:p>
          <a:p>
            <a:pPr marL="171450" indent="-171450">
              <a:buFont typeface="Wingdings" panose="05000000000000000000" pitchFamily="2" charset="2"/>
              <a:buChar char="q"/>
            </a:pPr>
            <a:r>
              <a:rPr lang="en-US" b="0" dirty="0"/>
              <a:t>The Twelve Tables are the first code of Roman law. However, other civilizations, such as the Mesopotamians and the Athenians codified their laws a long time before the Romans.</a:t>
            </a:r>
            <a:r>
              <a:rPr lang="fr-CA" b="0" dirty="0"/>
              <a:t>.</a:t>
            </a:r>
            <a:endParaRPr lang="fr-CA" dirty="0">
              <a:cs typeface="Calibri"/>
            </a:endParaRPr>
          </a:p>
          <a:p>
            <a:pPr marL="171450" indent="-171450">
              <a:buFont typeface="Wingdings" panose="05000000000000000000" pitchFamily="2" charset="2"/>
              <a:buChar char="q"/>
            </a:pPr>
            <a:r>
              <a:rPr lang="en-US" dirty="0">
                <a:cs typeface="Calibri"/>
              </a:rPr>
              <a:t>Recovered fragments of the </a:t>
            </a:r>
            <a:r>
              <a:rPr lang="en-US" b="0" dirty="0"/>
              <a:t>Twelve Tables </a:t>
            </a:r>
            <a:r>
              <a:rPr lang="en-US" dirty="0">
                <a:cs typeface="Calibri"/>
              </a:rPr>
              <a:t>concern civil law (organization of trials, family law and wills), and criminal law (murder, assault and battery, etc.)</a:t>
            </a:r>
            <a:r>
              <a:rPr lang="fr-CA" dirty="0">
                <a:cs typeface="Calibri"/>
              </a:rPr>
              <a:t>.</a:t>
            </a:r>
          </a:p>
          <a:p>
            <a:pPr marL="171450" indent="-171450">
              <a:buFont typeface="Wingdings" panose="05000000000000000000" pitchFamily="2" charset="2"/>
              <a:buChar char="q"/>
            </a:pPr>
            <a:r>
              <a:rPr lang="en-US" dirty="0">
                <a:cs typeface="Calibri"/>
              </a:rPr>
              <a:t>With </a:t>
            </a:r>
            <a:r>
              <a:rPr lang="en-CA" noProof="0" dirty="0">
                <a:cs typeface="Calibri"/>
              </a:rPr>
              <a:t>codification</a:t>
            </a:r>
            <a:r>
              <a:rPr lang="en-US" dirty="0">
                <a:cs typeface="Calibri"/>
              </a:rPr>
              <a:t>,</a:t>
            </a:r>
            <a:r>
              <a:rPr lang="en-US" baseline="0" dirty="0">
                <a:cs typeface="Calibri"/>
              </a:rPr>
              <a:t> laws </a:t>
            </a:r>
            <a:r>
              <a:rPr lang="en-US" dirty="0">
                <a:cs typeface="Calibri"/>
              </a:rPr>
              <a:t>became official. This means that the rules became official, were for the good of society generally and applied to everyone</a:t>
            </a:r>
            <a:r>
              <a:rPr lang="fr-CA" dirty="0">
                <a:cs typeface="Calibri"/>
              </a:rPr>
              <a:t>.</a:t>
            </a:r>
          </a:p>
          <a:p>
            <a:endParaRPr lang="fr-CA" b="1" dirty="0"/>
          </a:p>
          <a:p>
            <a:r>
              <a:rPr lang="en-US" b="1" i="0" dirty="0"/>
              <a:t>Pictorial Source</a:t>
            </a:r>
            <a:r>
              <a:rPr lang="fr-CA" b="1" i="0" dirty="0"/>
              <a:t>:</a:t>
            </a:r>
            <a:endParaRPr lang="fr-CA" b="0" i="0" dirty="0"/>
          </a:p>
          <a:p>
            <a:r>
              <a:rPr lang="fr-CA" b="0" i="0" dirty="0" err="1"/>
              <a:t>Wikicommons</a:t>
            </a:r>
            <a:r>
              <a:rPr lang="fr-CA" b="0" i="0" dirty="0"/>
              <a:t>. </a:t>
            </a:r>
            <a:r>
              <a:rPr lang="fr-FR" sz="1200" b="0" i="0" kern="1200" dirty="0">
                <a:solidFill>
                  <a:schemeClr val="tx1"/>
                </a:solidFill>
                <a:effectLst/>
                <a:latin typeface="+mn-lt"/>
                <a:ea typeface="+mn-ea"/>
                <a:cs typeface="+mn-cs"/>
              </a:rPr>
              <a:t>Allégorie de la Loi des Douze Tables, illustration issue d'un livre de droit, 1555.</a:t>
            </a:r>
          </a:p>
          <a:p>
            <a:endParaRPr lang="fr-FR" sz="1200" b="0" i="0" kern="1200" dirty="0">
              <a:solidFill>
                <a:schemeClr val="tx1"/>
              </a:solidFill>
              <a:effectLst/>
              <a:latin typeface="+mn-lt"/>
              <a:ea typeface="+mn-ea"/>
              <a:cs typeface="+mn-cs"/>
            </a:endParaRPr>
          </a:p>
          <a:p>
            <a:r>
              <a:rPr lang="fr-FR" sz="1200" b="1" i="0" kern="1200" dirty="0">
                <a:solidFill>
                  <a:schemeClr val="tx1"/>
                </a:solidFill>
                <a:effectLst/>
                <a:latin typeface="+mn-lt"/>
                <a:ea typeface="+mn-ea"/>
                <a:cs typeface="+mn-cs"/>
              </a:rPr>
              <a:t>Sources</a:t>
            </a:r>
            <a:r>
              <a:rPr lang="en-US" sz="1200" b="0" i="0" kern="1200" dirty="0">
                <a:solidFill>
                  <a:schemeClr val="tx1"/>
                </a:solidFill>
                <a:effectLst/>
                <a:latin typeface="+mn-lt"/>
                <a:ea typeface="+mn-ea"/>
                <a:cs typeface="+mn-cs"/>
              </a:rPr>
              <a:t>:</a:t>
            </a:r>
            <a:endParaRPr lang="fr-FR"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Jean Gaudemet, « ROMAIN DROIT », </a:t>
            </a:r>
            <a:r>
              <a:rPr lang="fr-FR" sz="1200" b="0" i="1" kern="1200" dirty="0" err="1">
                <a:solidFill>
                  <a:schemeClr val="tx1"/>
                </a:solidFill>
                <a:effectLst/>
                <a:latin typeface="+mn-lt"/>
                <a:ea typeface="+mn-ea"/>
                <a:cs typeface="+mn-cs"/>
              </a:rPr>
              <a:t>Encyclopædia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Universalis</a:t>
            </a:r>
            <a:r>
              <a:rPr lang="fr-FR" sz="1200" b="0" i="0" kern="1200" dirty="0">
                <a:solidFill>
                  <a:schemeClr val="tx1"/>
                </a:solidFill>
                <a:effectLst/>
                <a:latin typeface="+mn-lt"/>
                <a:ea typeface="+mn-ea"/>
                <a:cs typeface="+mn-cs"/>
              </a:rPr>
              <a:t>, en ligne</a:t>
            </a:r>
            <a:r>
              <a:rPr lang="en-US" sz="1200" b="0" i="0" kern="1200" dirty="0">
                <a:solidFill>
                  <a:schemeClr val="tx1"/>
                </a:solidFill>
                <a:effectLst/>
                <a:latin typeface="+mn-lt"/>
                <a:ea typeface="+mn-ea"/>
                <a:cs typeface="+mn-cs"/>
              </a:rPr>
              <a:t>:</a:t>
            </a:r>
            <a:r>
              <a:rPr lang="fr-FR" sz="1200" b="0" i="0" kern="1200" dirty="0">
                <a:solidFill>
                  <a:schemeClr val="tx1"/>
                </a:solidFill>
                <a:effectLst/>
                <a:latin typeface="+mn-lt"/>
                <a:ea typeface="+mn-ea"/>
                <a:cs typeface="+mn-cs"/>
              </a:rPr>
              <a:t> ˂ http://www.universalis-edu.com/encyclopedie/droit-romain/ ˃ (consulté le 24 novembre 2020), p 3-4 (PDF)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Michèle Ducos, « LOI DES DOUZE TABLES », </a:t>
            </a:r>
            <a:r>
              <a:rPr lang="fr-FR" sz="1200" b="0" i="1" kern="1200" dirty="0" err="1">
                <a:solidFill>
                  <a:schemeClr val="tx1"/>
                </a:solidFill>
                <a:effectLst/>
                <a:latin typeface="+mn-lt"/>
                <a:ea typeface="+mn-ea"/>
                <a:cs typeface="+mn-cs"/>
              </a:rPr>
              <a:t>Encyclopædia</a:t>
            </a:r>
            <a:r>
              <a:rPr lang="fr-FR" sz="1200" b="0" i="1" kern="1200" dirty="0">
                <a:solidFill>
                  <a:schemeClr val="tx1"/>
                </a:solidFill>
                <a:effectLst/>
                <a:latin typeface="+mn-lt"/>
                <a:ea typeface="+mn-ea"/>
                <a:cs typeface="+mn-cs"/>
              </a:rPr>
              <a:t> </a:t>
            </a:r>
            <a:r>
              <a:rPr lang="fr-FR" sz="1200" b="0" i="1" kern="1200" dirty="0" err="1">
                <a:solidFill>
                  <a:schemeClr val="tx1"/>
                </a:solidFill>
                <a:effectLst/>
                <a:latin typeface="+mn-lt"/>
                <a:ea typeface="+mn-ea"/>
                <a:cs typeface="+mn-cs"/>
              </a:rPr>
              <a:t>Universalis</a:t>
            </a:r>
            <a:r>
              <a:rPr lang="fr-FR" sz="1200" b="0" i="0" kern="1200" dirty="0">
                <a:solidFill>
                  <a:schemeClr val="tx1"/>
                </a:solidFill>
                <a:effectLst/>
                <a:latin typeface="+mn-lt"/>
                <a:ea typeface="+mn-ea"/>
                <a:cs typeface="+mn-cs"/>
              </a:rPr>
              <a:t>, en ligne</a:t>
            </a:r>
            <a:r>
              <a:rPr lang="en-US" sz="1200" b="0" i="0" kern="1200" dirty="0">
                <a:solidFill>
                  <a:schemeClr val="tx1"/>
                </a:solidFill>
                <a:effectLst/>
                <a:latin typeface="+mn-lt"/>
                <a:ea typeface="+mn-ea"/>
                <a:cs typeface="+mn-cs"/>
              </a:rPr>
              <a:t>:</a:t>
            </a:r>
            <a:r>
              <a:rPr lang="fr-FR" sz="1200" b="0" i="0" kern="1200" dirty="0">
                <a:solidFill>
                  <a:schemeClr val="tx1"/>
                </a:solidFill>
                <a:effectLst/>
                <a:latin typeface="+mn-lt"/>
                <a:ea typeface="+mn-ea"/>
                <a:cs typeface="+mn-cs"/>
              </a:rPr>
              <a:t> ˂ http://www.universalis-edu.com/encyclopedie/loi-des-douze-tables/ ˃ (consulté le 24 novembre 2020), p 1 (PDF)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cs typeface="Calibri"/>
              </a:rPr>
              <a:t>Jean Gaudemet, « DOUZE TABLES, droit romain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http://www.universalis-edu.com/encyclopedie/douze-tables-droit-romain/ ˃ (consulté le 24 novembre 2020), p 1 (PDF)</a:t>
            </a:r>
          </a:p>
          <a:p>
            <a:pPr marL="0" indent="0">
              <a:buFont typeface="Arial" panose="020B0604020202020204" pitchFamily="34" charset="0"/>
              <a:buNone/>
            </a:pP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13</a:t>
            </a:fld>
            <a:endParaRPr lang="fr-CA"/>
          </a:p>
        </p:txBody>
      </p:sp>
    </p:spTree>
    <p:extLst>
      <p:ext uri="{BB962C8B-B14F-4D97-AF65-F5344CB8AC3E}">
        <p14:creationId xmlns:p14="http://schemas.microsoft.com/office/powerpoint/2010/main" val="1870898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FR" dirty="0">
              <a:cs typeface="Calibri" panose="020F0502020204030204"/>
            </a:endParaRPr>
          </a:p>
          <a:p>
            <a:r>
              <a:rPr lang="fr-CA" dirty="0">
                <a:cs typeface="Calibri"/>
              </a:rPr>
              <a:t> </a:t>
            </a:r>
          </a:p>
          <a:p>
            <a:pPr marL="171450" indent="-171450">
              <a:buFont typeface="Wingdings"/>
              <a:buChar char="q"/>
            </a:pPr>
            <a:r>
              <a:rPr lang="en-US" dirty="0">
                <a:cs typeface="Calibri"/>
              </a:rPr>
              <a:t>In a way, the Law of the Twelve Tables were an answer to the plebeians and other non-patrician groups increasingly grumbling about an opaque justice system and a "secret" law, known only to legal specialists, who advised patricians almost exclusively. The people also complained of the cruelty of certain punishments. For example, a person who couldn’t repay his debts quickly enough could be enslaved or even killed</a:t>
            </a:r>
            <a:r>
              <a:rPr lang="fr-CA" dirty="0">
                <a:cs typeface="Calibri"/>
              </a:rPr>
              <a:t>.</a:t>
            </a:r>
          </a:p>
          <a:p>
            <a:pPr marL="171450" indent="-171450">
              <a:buFont typeface="Wingdings"/>
              <a:buChar char="q"/>
            </a:pPr>
            <a:r>
              <a:rPr lang="en-US" dirty="0">
                <a:cs typeface="Calibri"/>
              </a:rPr>
              <a:t>Roman law, like the vast majority of ancient law, has its origins in religion. However, and it is important to stress this major distinction, the Law of the Twelve Tables, like Greek law, does not claim that it originates from divine commandments. Roman law was strongly influenced by Greek law</a:t>
            </a:r>
            <a:r>
              <a:rPr lang="fr-CA" dirty="0">
                <a:cs typeface="Calibri"/>
              </a:rPr>
              <a:t>. </a:t>
            </a:r>
          </a:p>
          <a:p>
            <a:endParaRPr lang="fr-CA" dirty="0">
              <a:cs typeface="Calibri"/>
            </a:endParaRPr>
          </a:p>
          <a:p>
            <a:endParaRPr lang="fr-CA" dirty="0">
              <a:cs typeface="Calibri"/>
            </a:endParaRPr>
          </a:p>
          <a:p>
            <a:endParaRPr lang="fr-CA" dirty="0">
              <a:cs typeface="Calibri"/>
            </a:endParaRPr>
          </a:p>
          <a:p>
            <a:r>
              <a:rPr lang="fr-CA" b="1" dirty="0">
                <a:cs typeface="Calibri"/>
              </a:rPr>
              <a:t>Source</a:t>
            </a:r>
            <a:r>
              <a:rPr lang="en-US" b="1" dirty="0">
                <a:cs typeface="Calibri"/>
              </a:rPr>
              <a:t>:</a:t>
            </a:r>
            <a:endParaRPr lang="fr-CA" b="1" dirty="0">
              <a:cs typeface="Calibri"/>
            </a:endParaRPr>
          </a:p>
          <a:p>
            <a:pPr marL="171450" indent="-171450">
              <a:buFont typeface="Arial" panose="020B0604020202020204" pitchFamily="34" charset="0"/>
              <a:buChar char="•"/>
            </a:pPr>
            <a:r>
              <a:rPr lang="fr-FR" b="0" dirty="0">
                <a:cs typeface="Calibri"/>
              </a:rPr>
              <a:t>Jean Gaudemet, « ROMAIN DROIT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http://www.universalis-edu.com/encyclopedie/droit-romain/ ˃ (consulté le 24 novembre 2020), p 3 et 7(PDF)</a:t>
            </a:r>
            <a:endParaRPr lang="fr-CA" b="0"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14</a:t>
            </a:fld>
            <a:endParaRPr lang="fr-CA"/>
          </a:p>
        </p:txBody>
      </p:sp>
    </p:spTree>
    <p:extLst>
      <p:ext uri="{BB962C8B-B14F-4D97-AF65-F5344CB8AC3E}">
        <p14:creationId xmlns:p14="http://schemas.microsoft.com/office/powerpoint/2010/main" val="317315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NOTE TO TEACHER</a:t>
            </a:r>
            <a:endParaRPr lang="fr-CA" sz="1200" b="1" dirty="0"/>
          </a:p>
          <a:p>
            <a:endParaRPr lang="en-CA" dirty="0"/>
          </a:p>
          <a:p>
            <a:pPr marL="171450" indent="-171450">
              <a:buFont typeface="Wingdings" panose="05000000000000000000" pitchFamily="2" charset="2"/>
              <a:buChar char="q"/>
            </a:pPr>
            <a:r>
              <a:rPr lang="en-US" dirty="0"/>
              <a:t>The Justinian Code, like the</a:t>
            </a:r>
            <a:r>
              <a:rPr lang="en-US" baseline="0" dirty="0"/>
              <a:t> </a:t>
            </a:r>
            <a:r>
              <a:rPr lang="en-US" dirty="0"/>
              <a:t>Twelve Tables, is a codification of laws that for the most part already existed. The purpose of the code was to bring together all the sources of law in use at the time: ecclesiastical law, judicial procedure, private law, criminal law, tax law, and administrative law</a:t>
            </a:r>
            <a:r>
              <a:rPr lang="en-CA" dirty="0"/>
              <a:t>.</a:t>
            </a:r>
          </a:p>
          <a:p>
            <a:endParaRPr lang="en-CA" dirty="0"/>
          </a:p>
          <a:p>
            <a:endParaRPr lang="fr-FR" dirty="0"/>
          </a:p>
          <a:p>
            <a:r>
              <a:rPr lang="en-CA" b="1" noProof="0" dirty="0"/>
              <a:t>Iconographic </a:t>
            </a:r>
            <a:r>
              <a:rPr lang="fr-FR" b="1" dirty="0"/>
              <a:t>sources</a:t>
            </a:r>
            <a:r>
              <a:rPr lang="en-US" b="1" dirty="0"/>
              <a:t>:</a:t>
            </a:r>
            <a:r>
              <a:rPr lang="fr-FR" dirty="0"/>
              <a:t> </a:t>
            </a:r>
          </a:p>
          <a:p>
            <a:r>
              <a:rPr lang="fr-FR" dirty="0" err="1"/>
              <a:t>Wikicommons</a:t>
            </a:r>
            <a:r>
              <a:rPr lang="fr-FR" dirty="0"/>
              <a:t>. Empereur Justinien 1er. </a:t>
            </a:r>
            <a:r>
              <a:rPr lang="fr-FR" dirty="0" err="1"/>
              <a:t>Mosaique</a:t>
            </a:r>
            <a:r>
              <a:rPr lang="fr-FR" dirty="0"/>
              <a:t> de la basilique San Vitale, à Ravenne. Av 547. </a:t>
            </a:r>
          </a:p>
          <a:p>
            <a:r>
              <a:rPr lang="fr-FR" dirty="0"/>
              <a:t>Bibliothèque de l'Université de Gand, Extrait du Codex </a:t>
            </a:r>
            <a:r>
              <a:rPr lang="fr-FR" dirty="0" err="1"/>
              <a:t>Justiniani</a:t>
            </a:r>
            <a:r>
              <a:rPr lang="fr-FR" dirty="0"/>
              <a:t> I-IX, p.1 (ouvrage datant du 13e siècle)</a:t>
            </a:r>
          </a:p>
          <a:p>
            <a:endParaRPr lang="en-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15</a:t>
            </a:fld>
            <a:endParaRPr lang="fr-CA"/>
          </a:p>
        </p:txBody>
      </p:sp>
    </p:spTree>
    <p:extLst>
      <p:ext uri="{BB962C8B-B14F-4D97-AF65-F5344CB8AC3E}">
        <p14:creationId xmlns:p14="http://schemas.microsoft.com/office/powerpoint/2010/main" val="250981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NOTE TO TEACHER</a:t>
            </a:r>
            <a:endParaRPr lang="fr-CA"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cs typeface="Calibri"/>
              </a:rPr>
              <a:t>Sources</a:t>
            </a:r>
            <a:r>
              <a:rPr lang="en-US" sz="1200" b="1" dirty="0">
                <a:cs typeface="Calibri"/>
              </a:rPr>
              <a:t>:</a:t>
            </a:r>
            <a:r>
              <a:rPr lang="fr-FR" sz="1200" b="0"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cs typeface="Calibri"/>
              </a:rPr>
              <a:t>Jehan de </a:t>
            </a:r>
            <a:r>
              <a:rPr lang="fr-FR" sz="1200" b="0" dirty="0" err="1">
                <a:cs typeface="Calibri"/>
              </a:rPr>
              <a:t>Malafosse</a:t>
            </a:r>
            <a:r>
              <a:rPr lang="fr-FR" sz="1200" b="0" dirty="0">
                <a:cs typeface="Calibri"/>
              </a:rPr>
              <a:t>, « JUSTINIEN DROIT », </a:t>
            </a:r>
            <a:r>
              <a:rPr lang="fr-FR" sz="1200" b="0" i="1" dirty="0" err="1">
                <a:cs typeface="Calibri"/>
              </a:rPr>
              <a:t>Encyclopædia</a:t>
            </a:r>
            <a:r>
              <a:rPr lang="fr-FR" sz="1200" b="0" i="1" dirty="0">
                <a:cs typeface="Calibri"/>
              </a:rPr>
              <a:t> </a:t>
            </a:r>
            <a:r>
              <a:rPr lang="fr-FR" sz="1200" b="0" i="1" dirty="0" err="1">
                <a:cs typeface="Calibri"/>
              </a:rPr>
              <a:t>Universalis</a:t>
            </a:r>
            <a:r>
              <a:rPr lang="fr-FR" sz="1200" b="0" dirty="0">
                <a:cs typeface="Calibri"/>
              </a:rPr>
              <a:t>, en ligne</a:t>
            </a:r>
            <a:r>
              <a:rPr lang="en-US" sz="1200" b="0" dirty="0">
                <a:cs typeface="Calibri"/>
              </a:rPr>
              <a:t>:</a:t>
            </a:r>
            <a:r>
              <a:rPr lang="fr-FR" sz="1200" b="0" dirty="0">
                <a:cs typeface="Calibri"/>
              </a:rPr>
              <a:t>  ˂ http://www.universalis-edu.com/encyclopedie/droit-justinien/ ˃ (consulté 24 novembre 2020), p 1 (PDF)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cs typeface="Calibri"/>
            </a:endParaRPr>
          </a:p>
          <a:p>
            <a:r>
              <a:rPr lang="en-GB" sz="1200" kern="1200" baseline="30000" dirty="0">
                <a:solidFill>
                  <a:schemeClr val="tx1"/>
                </a:solidFill>
                <a:latin typeface="+mn-lt"/>
                <a:ea typeface="+mn-ea"/>
                <a:cs typeface="+mn-cs"/>
              </a:rPr>
              <a:t>Iconographic sources:</a:t>
            </a:r>
            <a:endParaRPr lang="en-GB" sz="1200" kern="1200" dirty="0">
              <a:solidFill>
                <a:schemeClr val="tx1"/>
              </a:solidFill>
              <a:latin typeface="+mn-lt"/>
              <a:ea typeface="+mn-ea"/>
              <a:cs typeface="+mn-cs"/>
            </a:endParaRPr>
          </a:p>
          <a:p>
            <a:r>
              <a:rPr lang="en-GB" sz="1200" kern="1200" baseline="30000" dirty="0" err="1">
                <a:solidFill>
                  <a:schemeClr val="tx1"/>
                </a:solidFill>
                <a:latin typeface="+mn-lt"/>
                <a:ea typeface="+mn-ea"/>
                <a:cs typeface="+mn-cs"/>
              </a:rPr>
              <a:t>Wikicommons</a:t>
            </a:r>
            <a:r>
              <a:rPr lang="en-GB" sz="1200" kern="1200" baseline="30000" dirty="0">
                <a:solidFill>
                  <a:schemeClr val="tx1"/>
                </a:solidFill>
                <a:latin typeface="+mn-lt"/>
                <a:ea typeface="+mn-ea"/>
                <a:cs typeface="+mn-cs"/>
              </a:rPr>
              <a:t>. </a:t>
            </a:r>
            <a:r>
              <a:rPr lang="en-GB" sz="1200" kern="1200" baseline="30000" dirty="0" err="1">
                <a:solidFill>
                  <a:schemeClr val="tx1"/>
                </a:solidFill>
                <a:latin typeface="+mn-lt"/>
                <a:ea typeface="+mn-ea"/>
                <a:cs typeface="+mn-cs"/>
              </a:rPr>
              <a:t>Empereur</a:t>
            </a:r>
            <a:r>
              <a:rPr lang="en-GB" sz="1200" kern="1200" baseline="30000" dirty="0">
                <a:solidFill>
                  <a:schemeClr val="tx1"/>
                </a:solidFill>
                <a:latin typeface="+mn-lt"/>
                <a:ea typeface="+mn-ea"/>
                <a:cs typeface="+mn-cs"/>
              </a:rPr>
              <a:t> </a:t>
            </a:r>
            <a:r>
              <a:rPr lang="en-GB" sz="1200" kern="1200" baseline="30000" dirty="0" err="1">
                <a:solidFill>
                  <a:schemeClr val="tx1"/>
                </a:solidFill>
                <a:latin typeface="+mn-lt"/>
                <a:ea typeface="+mn-ea"/>
                <a:cs typeface="+mn-cs"/>
              </a:rPr>
              <a:t>Justinien</a:t>
            </a:r>
            <a:r>
              <a:rPr lang="en-GB" sz="1200" kern="1200" baseline="30000" dirty="0">
                <a:solidFill>
                  <a:schemeClr val="tx1"/>
                </a:solidFill>
                <a:latin typeface="+mn-lt"/>
                <a:ea typeface="+mn-ea"/>
                <a:cs typeface="+mn-cs"/>
              </a:rPr>
              <a:t> 1er. Mosaique de la </a:t>
            </a:r>
            <a:r>
              <a:rPr lang="en-GB" sz="1200" kern="1200" baseline="30000" dirty="0" err="1">
                <a:solidFill>
                  <a:schemeClr val="tx1"/>
                </a:solidFill>
                <a:latin typeface="+mn-lt"/>
                <a:ea typeface="+mn-ea"/>
                <a:cs typeface="+mn-cs"/>
              </a:rPr>
              <a:t>basilique</a:t>
            </a:r>
            <a:r>
              <a:rPr lang="en-GB" sz="1200" kern="1200" baseline="30000" dirty="0">
                <a:solidFill>
                  <a:schemeClr val="tx1"/>
                </a:solidFill>
                <a:latin typeface="+mn-lt"/>
                <a:ea typeface="+mn-ea"/>
                <a:cs typeface="+mn-cs"/>
              </a:rPr>
              <a:t> San Vitale, à </a:t>
            </a:r>
            <a:r>
              <a:rPr lang="en-GB" sz="1200" kern="1200" baseline="30000" dirty="0" err="1">
                <a:solidFill>
                  <a:schemeClr val="tx1"/>
                </a:solidFill>
                <a:latin typeface="+mn-lt"/>
                <a:ea typeface="+mn-ea"/>
                <a:cs typeface="+mn-cs"/>
              </a:rPr>
              <a:t>Ravenne</a:t>
            </a:r>
            <a:r>
              <a:rPr lang="en-GB" sz="1200" kern="1200" baseline="30000" dirty="0">
                <a:solidFill>
                  <a:schemeClr val="tx1"/>
                </a:solidFill>
                <a:latin typeface="+mn-lt"/>
                <a:ea typeface="+mn-ea"/>
                <a:cs typeface="+mn-cs"/>
              </a:rPr>
              <a:t>. Av 547. </a:t>
            </a:r>
            <a:endParaRPr lang="en-GB" sz="1200" kern="1200" dirty="0">
              <a:solidFill>
                <a:schemeClr val="tx1"/>
              </a:solidFill>
              <a:latin typeface="+mn-lt"/>
              <a:ea typeface="+mn-ea"/>
              <a:cs typeface="+mn-cs"/>
            </a:endParaRPr>
          </a:p>
          <a:p>
            <a:r>
              <a:rPr lang="en-GB" sz="1200" kern="1200" baseline="30000" dirty="0" err="1">
                <a:solidFill>
                  <a:schemeClr val="tx1"/>
                </a:solidFill>
                <a:latin typeface="+mn-lt"/>
                <a:ea typeface="+mn-ea"/>
                <a:cs typeface="+mn-cs"/>
              </a:rPr>
              <a:t>Bibliothèque</a:t>
            </a:r>
            <a:r>
              <a:rPr lang="en-GB" sz="1200" kern="1200" baseline="30000" dirty="0">
                <a:solidFill>
                  <a:schemeClr val="tx1"/>
                </a:solidFill>
                <a:latin typeface="+mn-lt"/>
                <a:ea typeface="+mn-ea"/>
                <a:cs typeface="+mn-cs"/>
              </a:rPr>
              <a:t> de </a:t>
            </a:r>
            <a:r>
              <a:rPr lang="en-GB" sz="1200" kern="1200" baseline="30000" dirty="0" err="1">
                <a:solidFill>
                  <a:schemeClr val="tx1"/>
                </a:solidFill>
                <a:latin typeface="+mn-lt"/>
                <a:ea typeface="+mn-ea"/>
                <a:cs typeface="+mn-cs"/>
              </a:rPr>
              <a:t>l'Université</a:t>
            </a:r>
            <a:r>
              <a:rPr lang="en-GB" sz="1200" kern="1200" baseline="30000" dirty="0">
                <a:solidFill>
                  <a:schemeClr val="tx1"/>
                </a:solidFill>
                <a:latin typeface="+mn-lt"/>
                <a:ea typeface="+mn-ea"/>
                <a:cs typeface="+mn-cs"/>
              </a:rPr>
              <a:t> de </a:t>
            </a:r>
            <a:r>
              <a:rPr lang="en-GB" sz="1200" kern="1200" baseline="30000" dirty="0" err="1">
                <a:solidFill>
                  <a:schemeClr val="tx1"/>
                </a:solidFill>
                <a:latin typeface="+mn-lt"/>
                <a:ea typeface="+mn-ea"/>
                <a:cs typeface="+mn-cs"/>
              </a:rPr>
              <a:t>Gand</a:t>
            </a:r>
            <a:r>
              <a:rPr lang="en-GB" sz="1200" kern="1200" baseline="30000" dirty="0">
                <a:solidFill>
                  <a:schemeClr val="tx1"/>
                </a:solidFill>
                <a:latin typeface="+mn-lt"/>
                <a:ea typeface="+mn-ea"/>
                <a:cs typeface="+mn-cs"/>
              </a:rPr>
              <a:t>, Extrait du Codex </a:t>
            </a:r>
            <a:r>
              <a:rPr lang="en-GB" sz="1200" kern="1200" baseline="30000" dirty="0" err="1">
                <a:solidFill>
                  <a:schemeClr val="tx1"/>
                </a:solidFill>
                <a:latin typeface="+mn-lt"/>
                <a:ea typeface="+mn-ea"/>
                <a:cs typeface="+mn-cs"/>
              </a:rPr>
              <a:t>Justiniani</a:t>
            </a:r>
            <a:r>
              <a:rPr lang="en-GB" sz="1200" kern="1200" baseline="30000" dirty="0">
                <a:solidFill>
                  <a:schemeClr val="tx1"/>
                </a:solidFill>
                <a:latin typeface="+mn-lt"/>
                <a:ea typeface="+mn-ea"/>
                <a:cs typeface="+mn-cs"/>
              </a:rPr>
              <a:t> I-IX, p.1 (</a:t>
            </a:r>
            <a:r>
              <a:rPr lang="en-GB" sz="1200" kern="1200" baseline="30000" dirty="0" err="1">
                <a:solidFill>
                  <a:schemeClr val="tx1"/>
                </a:solidFill>
                <a:latin typeface="+mn-lt"/>
                <a:ea typeface="+mn-ea"/>
                <a:cs typeface="+mn-cs"/>
              </a:rPr>
              <a:t>ouvrage</a:t>
            </a:r>
            <a:r>
              <a:rPr lang="en-GB" sz="1200" kern="1200" baseline="30000" dirty="0">
                <a:solidFill>
                  <a:schemeClr val="tx1"/>
                </a:solidFill>
                <a:latin typeface="+mn-lt"/>
                <a:ea typeface="+mn-ea"/>
                <a:cs typeface="+mn-cs"/>
              </a:rPr>
              <a:t> </a:t>
            </a:r>
            <a:r>
              <a:rPr lang="en-GB" sz="1200" kern="1200" baseline="30000" dirty="0" err="1">
                <a:solidFill>
                  <a:schemeClr val="tx1"/>
                </a:solidFill>
                <a:latin typeface="+mn-lt"/>
                <a:ea typeface="+mn-ea"/>
                <a:cs typeface="+mn-cs"/>
              </a:rPr>
              <a:t>datant</a:t>
            </a:r>
            <a:r>
              <a:rPr lang="en-GB" sz="1200" kern="1200" baseline="30000" dirty="0">
                <a:solidFill>
                  <a:schemeClr val="tx1"/>
                </a:solidFill>
                <a:latin typeface="+mn-lt"/>
                <a:ea typeface="+mn-ea"/>
                <a:cs typeface="+mn-cs"/>
              </a:rPr>
              <a:t> du 13e siècle)</a:t>
            </a:r>
            <a:endParaRPr lang="en-GB" sz="1200" kern="1200" dirty="0">
              <a:solidFill>
                <a:schemeClr val="tx1"/>
              </a:solidFill>
              <a:latin typeface="+mn-lt"/>
              <a:ea typeface="+mn-ea"/>
              <a:cs typeface="+mn-cs"/>
            </a:endParaRPr>
          </a:p>
          <a:p>
            <a:endParaRPr lang="fr-FR" baseline="30000" dirty="0">
              <a:cs typeface="Calibri"/>
            </a:endParaRPr>
          </a:p>
          <a:p>
            <a:endParaRPr lang="fr-CA" baseline="30000" dirty="0">
              <a:cs typeface="Calibri"/>
            </a:endParaRPr>
          </a:p>
          <a:p>
            <a:endParaRPr lang="fr-CA" baseline="30000" dirty="0">
              <a:cs typeface="Calibri"/>
            </a:endParaRPr>
          </a:p>
          <a:p>
            <a:endParaRPr lang="fr-CA" baseline="30000" dirty="0">
              <a:latin typeface="+mn-lt"/>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16</a:t>
            </a:fld>
            <a:endParaRPr lang="fr-CA"/>
          </a:p>
        </p:txBody>
      </p:sp>
    </p:spTree>
    <p:extLst>
      <p:ext uri="{BB962C8B-B14F-4D97-AF65-F5344CB8AC3E}">
        <p14:creationId xmlns:p14="http://schemas.microsoft.com/office/powerpoint/2010/main" val="38706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17</a:t>
            </a:fld>
            <a:endParaRPr lang="fr-CA"/>
          </a:p>
        </p:txBody>
      </p:sp>
    </p:spTree>
    <p:extLst>
      <p:ext uri="{BB962C8B-B14F-4D97-AF65-F5344CB8AC3E}">
        <p14:creationId xmlns:p14="http://schemas.microsoft.com/office/powerpoint/2010/main" val="1098157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FR" dirty="0"/>
          </a:p>
          <a:p>
            <a:endParaRPr lang="en-US" dirty="0"/>
          </a:p>
          <a:p>
            <a:r>
              <a:rPr lang="en-US" i="1" dirty="0">
                <a:cs typeface="Calibri"/>
              </a:rPr>
              <a:t>Canadian Charter of Rights and Freedoms</a:t>
            </a:r>
            <a:r>
              <a:rPr lang="en-US" dirty="0">
                <a:cs typeface="Calibri"/>
              </a:rPr>
              <a:t> online: </a:t>
            </a:r>
            <a:r>
              <a:rPr lang="en-US" dirty="0"/>
              <a:t>https://laws-lois.justice.gc.ca/eng/const/page-15.html</a:t>
            </a:r>
            <a:endParaRPr lang="en-US" dirty="0">
              <a:cs typeface="Calibri"/>
            </a:endParaRPr>
          </a:p>
          <a:p>
            <a:endParaRPr lang="en-US" dirty="0">
              <a:cs typeface="Calibri"/>
            </a:endParaRP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18</a:t>
            </a:fld>
            <a:endParaRPr lang="fr-CA"/>
          </a:p>
        </p:txBody>
      </p:sp>
    </p:spTree>
    <p:extLst>
      <p:ext uri="{BB962C8B-B14F-4D97-AF65-F5344CB8AC3E}">
        <p14:creationId xmlns:p14="http://schemas.microsoft.com/office/powerpoint/2010/main" val="1663580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endParaRPr lang="fr-CA" b="1" dirty="0">
              <a:cs typeface="Calibri"/>
            </a:endParaRPr>
          </a:p>
          <a:p>
            <a:pPr marL="171450" indent="-171450">
              <a:buFont typeface="Wingdings"/>
              <a:buChar char="q"/>
            </a:pPr>
            <a:r>
              <a:rPr lang="en-CA" i="1" dirty="0"/>
              <a:t>Canadian Charter of Rights and Freedom </a:t>
            </a:r>
            <a:r>
              <a:rPr lang="en-CA" i="0" dirty="0"/>
              <a:t>online</a:t>
            </a:r>
            <a:r>
              <a:rPr lang="en-US" dirty="0">
                <a:cs typeface="Calibri"/>
              </a:rPr>
              <a:t>:</a:t>
            </a:r>
            <a:r>
              <a:rPr lang="fr-CA" dirty="0">
                <a:cs typeface="Calibri"/>
              </a:rPr>
              <a:t> </a:t>
            </a:r>
            <a:r>
              <a:rPr lang="fr-CA" dirty="0">
                <a:hlinkClick r:id="rId3"/>
              </a:rPr>
              <a:t>https://laws-lois.justice.gc.ca/fra/const/page-15.html</a:t>
            </a:r>
            <a:r>
              <a:rPr lang="fr-CA" dirty="0"/>
              <a:t> </a:t>
            </a:r>
          </a:p>
          <a:p>
            <a:endParaRPr lang="fr-CA" dirty="0">
              <a:cs typeface="Calibri"/>
            </a:endParaRPr>
          </a:p>
          <a:p>
            <a:r>
              <a:rPr lang="fr-CA" dirty="0">
                <a:cs typeface="Calibri"/>
              </a:rPr>
              <a:t>Sources</a:t>
            </a:r>
            <a:r>
              <a:rPr lang="en-US" dirty="0">
                <a:cs typeface="Calibri"/>
              </a:rPr>
              <a:t>:</a:t>
            </a:r>
            <a:r>
              <a:rPr lang="fr-CA" dirty="0">
                <a:cs typeface="Calibri"/>
              </a:rPr>
              <a:t> </a:t>
            </a:r>
          </a:p>
          <a:p>
            <a:pPr marL="171450" indent="-171450">
              <a:buFont typeface="Arial"/>
              <a:buChar char="•"/>
            </a:pPr>
            <a:r>
              <a:rPr lang="fr-CA" dirty="0">
                <a:cs typeface="Calibri"/>
              </a:rPr>
              <a:t>Titre III des Lois des sénatus-consultes et des coutumes paragraphe 8, Digeste Livre I (p</a:t>
            </a:r>
            <a:r>
              <a:rPr lang="fr-CA" dirty="0"/>
              <a:t> 18 PDF) ˂ </a:t>
            </a:r>
            <a:r>
              <a:rPr lang="fr-CA" dirty="0">
                <a:hlinkClick r:id="rId4"/>
              </a:rPr>
              <a:t>http://www.histoiredudroit.fr/Documents/Corpus/Digeste%20(Livre%201).pdf</a:t>
            </a:r>
            <a:r>
              <a:rPr lang="fr-CA" dirty="0"/>
              <a:t> ˃ </a:t>
            </a:r>
            <a:endParaRPr lang="fr-CA" dirty="0">
              <a:cs typeface="Calibri"/>
            </a:endParaRPr>
          </a:p>
          <a:p>
            <a:pPr marL="171450" indent="-171450">
              <a:buFont typeface="Arial"/>
              <a:buChar char="•"/>
            </a:pPr>
            <a:r>
              <a:rPr lang="fr-FR" i="1" dirty="0">
                <a:cs typeface="Calibri"/>
              </a:rPr>
              <a:t>Charte canadienne des droits et libertés</a:t>
            </a:r>
            <a:r>
              <a:rPr lang="fr-FR" dirty="0">
                <a:cs typeface="Calibri"/>
              </a:rPr>
              <a:t>, Loi de 1982 sur le Canada, Annexe B, 1982 (R-U), ch11, art 15 (1)</a:t>
            </a:r>
            <a:endParaRPr lang="fr-CA" dirty="0">
              <a:cs typeface="Calibri"/>
            </a:endParaRPr>
          </a:p>
          <a:p>
            <a:pPr marL="171450" indent="-171450">
              <a:buFont typeface="Wingdings"/>
              <a:buChar char="q"/>
            </a:pPr>
            <a:endParaRPr lang="fr-CA"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19</a:t>
            </a:fld>
            <a:endParaRPr lang="fr-CA"/>
          </a:p>
        </p:txBody>
      </p:sp>
    </p:spTree>
    <p:extLst>
      <p:ext uri="{BB962C8B-B14F-4D97-AF65-F5344CB8AC3E}">
        <p14:creationId xmlns:p14="http://schemas.microsoft.com/office/powerpoint/2010/main" val="64534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a:t>
            </a:fld>
            <a:endParaRPr lang="fr-CA"/>
          </a:p>
        </p:txBody>
      </p:sp>
    </p:spTree>
    <p:extLst>
      <p:ext uri="{BB962C8B-B14F-4D97-AF65-F5344CB8AC3E}">
        <p14:creationId xmlns:p14="http://schemas.microsoft.com/office/powerpoint/2010/main" val="2796468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pPr marL="171450" indent="-171450">
              <a:buFont typeface="Wingdings"/>
              <a:buChar char="q"/>
            </a:pPr>
            <a:endParaRPr lang="fr-CA" dirty="0">
              <a:cs typeface="Calibri"/>
            </a:endParaRPr>
          </a:p>
          <a:p>
            <a:pPr marL="171450" indent="-171450">
              <a:buFont typeface="Wingdings"/>
              <a:buChar char="q"/>
            </a:pPr>
            <a:r>
              <a:rPr lang="en-US" dirty="0">
                <a:cs typeface="Calibri"/>
              </a:rPr>
              <a:t>Burden of Proof: "The obligation of a party in a trial to convince the court of the merits of his or her case beyond a reasonable doubt in criminal trials) or on the balance of probabilities (in civil law trials)”</a:t>
            </a:r>
            <a:r>
              <a:rPr lang="fr-CA" dirty="0">
                <a:cs typeface="Calibri"/>
              </a:rPr>
              <a:t>. </a:t>
            </a:r>
          </a:p>
          <a:p>
            <a:pPr marL="171450" indent="-171450">
              <a:buFont typeface="Wingdings"/>
              <a:buChar char="q"/>
            </a:pPr>
            <a:endParaRPr lang="fr-CA" dirty="0">
              <a:cs typeface="Calibri"/>
            </a:endParaRPr>
          </a:p>
          <a:p>
            <a:pPr marL="171450" indent="-171450">
              <a:buFont typeface="Wingdings"/>
              <a:buChar char="q"/>
            </a:pPr>
            <a:r>
              <a:rPr lang="en-US" dirty="0">
                <a:cs typeface="Calibri"/>
              </a:rPr>
              <a:t>For further explanation of the difference between the burden of proof in criminal trial and the burden of proof in civil trials:</a:t>
            </a:r>
            <a:r>
              <a:rPr lang="fr-CA" dirty="0">
                <a:cs typeface="Calibri"/>
              </a:rPr>
              <a:t> </a:t>
            </a:r>
            <a:r>
              <a:rPr lang="en-US" dirty="0"/>
              <a:t>https://www.youtube.com/watch?v=Lz0JwSkrt-w</a:t>
            </a:r>
            <a:r>
              <a:rPr lang="fr-CA" dirty="0"/>
              <a:t> </a:t>
            </a:r>
          </a:p>
          <a:p>
            <a:pPr marL="171450" indent="-171450">
              <a:buFont typeface="Wingdings"/>
              <a:buChar char="q"/>
            </a:pPr>
            <a:endParaRPr lang="fr-CA" dirty="0">
              <a:cs typeface="Calibri"/>
            </a:endParaRPr>
          </a:p>
          <a:p>
            <a:r>
              <a:rPr lang="fr-CA" dirty="0">
                <a:cs typeface="Calibri"/>
              </a:rPr>
              <a:t>Sources</a:t>
            </a:r>
            <a:r>
              <a:rPr lang="en-US" dirty="0">
                <a:cs typeface="Calibri"/>
              </a:rPr>
              <a:t>:</a:t>
            </a:r>
            <a:r>
              <a:rPr lang="fr-CA" dirty="0">
                <a:cs typeface="Calibri"/>
              </a:rPr>
              <a:t> </a:t>
            </a:r>
            <a:endParaRPr lang="fr-CA" dirty="0"/>
          </a:p>
          <a:p>
            <a:pPr marL="171450" indent="-171450">
              <a:buFont typeface="Arial"/>
              <a:buChar char="•"/>
            </a:pPr>
            <a:r>
              <a:rPr lang="fr-CA" dirty="0"/>
              <a:t>Titre IV de l'assignation en justice, Digeste livre II (p 8 PDF) ˂ http://www.histoiredudroit.fr/Documents/Corpus/Digeste%20(Livre%202).pdf ˃ </a:t>
            </a:r>
          </a:p>
          <a:p>
            <a:pPr marL="171450" indent="-171450">
              <a:buFont typeface="Arial"/>
              <a:buChar char="•"/>
            </a:pPr>
            <a:r>
              <a:rPr lang="fr-FR" i="1" u="sng" dirty="0">
                <a:solidFill>
                  <a:srgbClr val="0563C1"/>
                </a:solidFill>
                <a:effectLst/>
                <a:hlinkClick r:id="rId3">
                  <a:extLst>
                    <a:ext uri="{A12FA001-AC4F-418D-AE19-62706E023703}">
                      <ahyp:hlinkClr xmlns:ahyp="http://schemas.microsoft.com/office/drawing/2018/hyperlinkcolor" val="tx"/>
                    </a:ext>
                  </a:extLst>
                </a:hlinkClick>
              </a:rPr>
              <a:t>Code civil du Québec</a:t>
            </a:r>
            <a:r>
              <a:rPr lang="fr-FR" i="0" u="sng" dirty="0">
                <a:solidFill>
                  <a:srgbClr val="0563C1"/>
                </a:solidFill>
                <a:effectLst/>
                <a:hlinkClick r:id="rId3">
                  <a:extLst>
                    <a:ext uri="{A12FA001-AC4F-418D-AE19-62706E023703}">
                      <ahyp:hlinkClr xmlns:ahyp="http://schemas.microsoft.com/office/drawing/2018/hyperlinkcolor" val="tx"/>
                    </a:ext>
                  </a:extLst>
                </a:hlinkClick>
              </a:rPr>
              <a:t>, RLRQ, c C-1991, art 2803</a:t>
            </a:r>
            <a:endParaRPr lang="fr-CA" i="0" u="sng" dirty="0">
              <a:solidFill>
                <a:srgbClr val="0563C1"/>
              </a:solidFill>
              <a:effectLst/>
              <a:hlinkClick r:id="rId3">
                <a:extLst>
                  <a:ext uri="{A12FA001-AC4F-418D-AE19-62706E023703}">
                    <ahyp:hlinkClr xmlns:ahyp="http://schemas.microsoft.com/office/drawing/2018/hyperlinkcolor" val="tx"/>
                  </a:ext>
                </a:extLst>
              </a:hlinkClick>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20</a:t>
            </a:fld>
            <a:endParaRPr lang="fr-CA"/>
          </a:p>
        </p:txBody>
      </p:sp>
    </p:spTree>
    <p:extLst>
      <p:ext uri="{BB962C8B-B14F-4D97-AF65-F5344CB8AC3E}">
        <p14:creationId xmlns:p14="http://schemas.microsoft.com/office/powerpoint/2010/main" val="3777186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endParaRPr lang="fr-CA" b="1" dirty="0">
              <a:cs typeface="Calibri"/>
            </a:endParaRPr>
          </a:p>
          <a:p>
            <a:r>
              <a:rPr lang="fr-CA" dirty="0">
                <a:cs typeface="Calibri"/>
              </a:rPr>
              <a:t>Sources</a:t>
            </a:r>
            <a:r>
              <a:rPr lang="en-US" dirty="0">
                <a:cs typeface="Calibri"/>
              </a:rPr>
              <a:t>:</a:t>
            </a:r>
            <a:r>
              <a:rPr lang="fr-CA" dirty="0">
                <a:cs typeface="Calibri"/>
              </a:rPr>
              <a:t> </a:t>
            </a:r>
          </a:p>
          <a:p>
            <a:pPr marL="171450" indent="-171450">
              <a:buFont typeface="Arial"/>
              <a:buChar char="•"/>
            </a:pPr>
            <a:r>
              <a:rPr lang="fr-FR" dirty="0"/>
              <a:t>Rescrit de l’Empereur Trajan exposé dans le </a:t>
            </a:r>
            <a:r>
              <a:rPr lang="fr-FR" i="1" dirty="0"/>
              <a:t>Digeste</a:t>
            </a:r>
            <a:r>
              <a:rPr lang="fr-FR" dirty="0"/>
              <a:t>, D.48, 19, 5. (</a:t>
            </a:r>
            <a:r>
              <a:rPr lang="fr-FR" dirty="0">
                <a:hlinkClick r:id="rId3"/>
              </a:rPr>
              <a:t>https://www.cairn.info/revue-archives-de-politique-criminelle-2007-1-page-41.htm</a:t>
            </a:r>
            <a:r>
              <a:rPr lang="fr-FR" dirty="0"/>
              <a:t> note de bas de page 15 )</a:t>
            </a:r>
          </a:p>
          <a:p>
            <a:pPr marL="171450" indent="-171450">
              <a:buFont typeface="Arial"/>
              <a:buChar char="•"/>
            </a:pPr>
            <a:r>
              <a:rPr lang="fr-FR" i="1" dirty="0"/>
              <a:t>Charte canadienne des droits et libertés</a:t>
            </a:r>
            <a:r>
              <a:rPr lang="fr-FR" dirty="0"/>
              <a:t>, Loi de 1982 sur le Canada, Annexe B, 1982 (R-U), ch11, art 9, 11 b)</a:t>
            </a:r>
          </a:p>
          <a:p>
            <a:pPr marL="0" indent="0">
              <a:buFont typeface="Arial"/>
              <a:buNone/>
            </a:pPr>
            <a:endParaRPr lang="fr-FR"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21</a:t>
            </a:fld>
            <a:endParaRPr lang="fr-CA"/>
          </a:p>
        </p:txBody>
      </p:sp>
    </p:spTree>
    <p:extLst>
      <p:ext uri="{BB962C8B-B14F-4D97-AF65-F5344CB8AC3E}">
        <p14:creationId xmlns:p14="http://schemas.microsoft.com/office/powerpoint/2010/main" val="357973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a:buChar char="q"/>
            </a:pPr>
            <a:r>
              <a:rPr lang="en-US" dirty="0">
                <a:cs typeface="Calibri"/>
              </a:rPr>
              <a:t>King </a:t>
            </a:r>
            <a:r>
              <a:rPr lang="en-US">
                <a:cs typeface="Calibri"/>
              </a:rPr>
              <a:t>Charles III </a:t>
            </a:r>
            <a:r>
              <a:rPr lang="en-US" dirty="0">
                <a:cs typeface="Calibri"/>
              </a:rPr>
              <a:t>is Canada's Head of State</a:t>
            </a:r>
            <a:r>
              <a:rPr lang="fr-CA" dirty="0">
                <a:cs typeface="Calibri"/>
              </a:rPr>
              <a:t>.</a:t>
            </a:r>
            <a:endParaRPr lang="fr-CA" b="1" dirty="0">
              <a:cs typeface="Calibri"/>
            </a:endParaRPr>
          </a:p>
          <a:p>
            <a:endParaRPr lang="fr-CA" dirty="0">
              <a:cs typeface="Calibri"/>
            </a:endParaRPr>
          </a:p>
          <a:p>
            <a:pPr marL="171450" indent="-171450">
              <a:buFont typeface="Wingdings" panose="05000000000000000000" pitchFamily="2" charset="2"/>
              <a:buChar char="q"/>
            </a:pPr>
            <a:r>
              <a:rPr lang="en-US" dirty="0">
                <a:cs typeface="Calibri"/>
              </a:rPr>
              <a:t>Here are some interesting resources if you would like to give your students more information on the process of passing legislation:</a:t>
            </a:r>
            <a:endParaRPr lang="fr-CA" dirty="0">
              <a:cs typeface="Calibri"/>
            </a:endParaRPr>
          </a:p>
          <a:p>
            <a:pPr lvl="1" indent="-171450">
              <a:buFont typeface="Arial"/>
              <a:buChar char="•"/>
            </a:pPr>
            <a:r>
              <a:rPr lang="fr-CA" dirty="0">
                <a:cs typeface="Calibri"/>
              </a:rPr>
              <a:t>Par ici la démocratie</a:t>
            </a:r>
            <a:r>
              <a:rPr lang="en-US" dirty="0">
                <a:cs typeface="Calibri"/>
              </a:rPr>
              <a:t>: (in French</a:t>
            </a:r>
            <a:r>
              <a:rPr lang="en-US" baseline="0" dirty="0">
                <a:cs typeface="Calibri"/>
              </a:rPr>
              <a:t> only)</a:t>
            </a:r>
            <a:r>
              <a:rPr lang="fr-CA" dirty="0">
                <a:cs typeface="Calibri"/>
              </a:rPr>
              <a:t> </a:t>
            </a:r>
            <a:r>
              <a:rPr lang="fr-CA" dirty="0">
                <a:hlinkClick r:id="rId3"/>
              </a:rPr>
              <a:t>http://www.paricilademocratie.com/approfondir/parlementarisme-et-elections/685-le-processus-d-adoption-d-une-loi</a:t>
            </a:r>
            <a:endParaRPr lang="fr-CA" dirty="0">
              <a:cs typeface="Calibri"/>
            </a:endParaRPr>
          </a:p>
          <a:p>
            <a:pPr lvl="1" indent="-171450">
              <a:buFont typeface="Arial"/>
              <a:buChar char="•"/>
            </a:pPr>
            <a:r>
              <a:rPr lang="en-US" dirty="0">
                <a:cs typeface="Calibri"/>
              </a:rPr>
              <a:t>Introduction to the workings of the Parliament of Canada:</a:t>
            </a:r>
            <a:r>
              <a:rPr lang="fr-CA" dirty="0">
                <a:cs typeface="Calibri"/>
              </a:rPr>
              <a:t> </a:t>
            </a:r>
            <a:r>
              <a:rPr lang="fr-CA" dirty="0">
                <a:hlinkClick r:id="rId4"/>
              </a:rPr>
              <a:t>https://bdp.parl.ca/About/Parliament/Education/ourcountryourparliament/html_booklet/process-passing-bill-e.html</a:t>
            </a:r>
            <a:r>
              <a:rPr lang="fr-CA" dirty="0"/>
              <a:t> </a:t>
            </a:r>
          </a:p>
          <a:p>
            <a:pPr marL="285750" lvl="1">
              <a:buFont typeface="Arial"/>
            </a:pPr>
            <a:endParaRPr lang="fr-CA" dirty="0">
              <a:cs typeface="Calibri"/>
            </a:endParaRPr>
          </a:p>
          <a:p>
            <a:pPr marL="0" lvl="0" indent="-171450">
              <a:buFont typeface="Wingdings" panose="05000000000000000000" pitchFamily="2" charset="2"/>
              <a:buChar char="q"/>
            </a:pPr>
            <a:r>
              <a:rPr lang="fr-CA" dirty="0">
                <a:cs typeface="Calibri"/>
              </a:rPr>
              <a:t>Sources</a:t>
            </a:r>
            <a:r>
              <a:rPr lang="en-US" dirty="0">
                <a:cs typeface="Calibri"/>
              </a:rPr>
              <a:t>:</a:t>
            </a:r>
            <a:r>
              <a:rPr lang="fr-CA" dirty="0">
                <a:cs typeface="Calibri"/>
              </a:rPr>
              <a:t> </a:t>
            </a:r>
            <a:endParaRPr lang="fr-CA" dirty="0"/>
          </a:p>
          <a:p>
            <a:pPr lvl="1" indent="-171450">
              <a:buFont typeface="Arial"/>
              <a:buChar char="•"/>
            </a:pPr>
            <a:r>
              <a:rPr lang="fr-CA" dirty="0">
                <a:cs typeface="Calibri"/>
              </a:rPr>
              <a:t>Titre IV des ordonnances des princes, Digeste livre I  (p 22 PDF) ˂ </a:t>
            </a:r>
            <a:r>
              <a:rPr lang="fr-CA" dirty="0">
                <a:hlinkClick r:id="rId5"/>
              </a:rPr>
              <a:t>http://www.histoiredudroit.fr/Documents/Corpus/Digeste%20(Livre%201).pdf</a:t>
            </a:r>
            <a:r>
              <a:rPr lang="fr-CA" dirty="0"/>
              <a:t> ˃</a:t>
            </a:r>
          </a:p>
          <a:p>
            <a:pPr lvl="1" indent="-171450">
              <a:buFont typeface="Arial"/>
              <a:buChar char="•"/>
            </a:pPr>
            <a:r>
              <a:rPr lang="fr-FR" sz="1200" i="1" kern="1200" dirty="0">
                <a:solidFill>
                  <a:schemeClr val="tx1"/>
                </a:solidFill>
                <a:effectLst/>
                <a:latin typeface="+mn-lt"/>
                <a:ea typeface="+mn-ea"/>
                <a:cs typeface="+mn-cs"/>
              </a:rPr>
              <a:t>Loi constitutionnelle de 1867</a:t>
            </a:r>
            <a:r>
              <a:rPr lang="fr-FR" sz="1200" kern="1200" dirty="0">
                <a:solidFill>
                  <a:schemeClr val="tx1"/>
                </a:solidFill>
                <a:effectLst/>
                <a:latin typeface="+mn-lt"/>
                <a:ea typeface="+mn-ea"/>
                <a:cs typeface="+mn-cs"/>
              </a:rPr>
              <a:t>, 30 &amp; 31 </a:t>
            </a:r>
            <a:r>
              <a:rPr lang="fr-FR" sz="1200" kern="1200" dirty="0" err="1">
                <a:solidFill>
                  <a:schemeClr val="tx1"/>
                </a:solidFill>
                <a:effectLst/>
                <a:latin typeface="+mn-lt"/>
                <a:ea typeface="+mn-ea"/>
                <a:cs typeface="+mn-cs"/>
              </a:rPr>
              <a:t>Vict</a:t>
            </a:r>
            <a:r>
              <a:rPr lang="fr-FR" sz="1200" kern="1200" dirty="0">
                <a:solidFill>
                  <a:schemeClr val="tx1"/>
                </a:solidFill>
                <a:effectLst/>
                <a:latin typeface="+mn-lt"/>
                <a:ea typeface="+mn-ea"/>
                <a:cs typeface="+mn-cs"/>
              </a:rPr>
              <a:t>, c3, art 91</a:t>
            </a:r>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22</a:t>
            </a:fld>
            <a:endParaRPr lang="fr-CA"/>
          </a:p>
        </p:txBody>
      </p:sp>
    </p:spTree>
    <p:extLst>
      <p:ext uri="{BB962C8B-B14F-4D97-AF65-F5344CB8AC3E}">
        <p14:creationId xmlns:p14="http://schemas.microsoft.com/office/powerpoint/2010/main" val="3447713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endParaRPr lang="fr-CA">
              <a:cs typeface="Calibri"/>
            </a:endParaRPr>
          </a:p>
          <a:p>
            <a:endParaRPr lang="fr-CA">
              <a:cs typeface="Calibri"/>
            </a:endParaRPr>
          </a:p>
          <a:p>
            <a:endParaRPr lang="fr-CA"/>
          </a:p>
        </p:txBody>
      </p:sp>
      <p:sp>
        <p:nvSpPr>
          <p:cNvPr id="4" name="Slide Number Placeholder 3"/>
          <p:cNvSpPr>
            <a:spLocks noGrp="1"/>
          </p:cNvSpPr>
          <p:nvPr>
            <p:ph type="sldNum" sz="quarter" idx="5"/>
          </p:nvPr>
        </p:nvSpPr>
        <p:spPr/>
        <p:txBody>
          <a:bodyPr/>
          <a:lstStyle/>
          <a:p>
            <a:fld id="{D35C624B-F79C-4787-B116-28D6CD5E02DB}" type="slidenum">
              <a:rPr lang="fr-CA" smtClean="0"/>
              <a:t>23</a:t>
            </a:fld>
            <a:endParaRPr lang="fr-CA"/>
          </a:p>
        </p:txBody>
      </p:sp>
    </p:spTree>
    <p:extLst>
      <p:ext uri="{BB962C8B-B14F-4D97-AF65-F5344CB8AC3E}">
        <p14:creationId xmlns:p14="http://schemas.microsoft.com/office/powerpoint/2010/main" val="38043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30000"/>
              </a:spcBef>
              <a:spcAft>
                <a:spcPct val="0"/>
              </a:spcAft>
            </a:pPr>
            <a:endParaRPr lang="fr-FR"/>
          </a:p>
          <a:p>
            <a:endParaRPr lang="en-US"/>
          </a:p>
          <a:p>
            <a:endParaRPr lang="en-US">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24</a:t>
            </a:fld>
            <a:endParaRPr lang="fr-FR"/>
          </a:p>
        </p:txBody>
      </p:sp>
    </p:spTree>
    <p:extLst>
      <p:ext uri="{BB962C8B-B14F-4D97-AF65-F5344CB8AC3E}">
        <p14:creationId xmlns:p14="http://schemas.microsoft.com/office/powerpoint/2010/main" val="304276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3</a:t>
            </a:fld>
            <a:endParaRPr lang="fr-CA"/>
          </a:p>
        </p:txBody>
      </p:sp>
    </p:spTree>
    <p:extLst>
      <p:ext uri="{BB962C8B-B14F-4D97-AF65-F5344CB8AC3E}">
        <p14:creationId xmlns:p14="http://schemas.microsoft.com/office/powerpoint/2010/main" val="91662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cs typeface="Calibri"/>
              </a:rPr>
              <a:t>NOTE TO TEACHER</a:t>
            </a:r>
            <a:r>
              <a:rPr lang="fr-CA" b="1" dirty="0">
                <a:cs typeface="Calibri"/>
              </a:rPr>
              <a:t> </a:t>
            </a:r>
          </a:p>
          <a:p>
            <a:endParaRPr lang="fr-CA" b="1" dirty="0">
              <a:cs typeface="Calibri"/>
            </a:endParaRPr>
          </a:p>
          <a:p>
            <a:pPr marL="171450" indent="-171450">
              <a:buFont typeface="Wingdings"/>
              <a:buChar char="q"/>
            </a:pPr>
            <a:r>
              <a:rPr lang="en-CA" noProof="0" dirty="0">
                <a:cs typeface="Calibri"/>
              </a:rPr>
              <a:t>This timeline shows  the three successive political organizations in Rome, from its founding until the fall of the Western Roman Empire</a:t>
            </a:r>
            <a:r>
              <a:rPr lang="fr-CA" dirty="0">
                <a:cs typeface="Calibri"/>
              </a:rPr>
              <a:t>. </a:t>
            </a:r>
          </a:p>
          <a:p>
            <a:endParaRPr lang="fr-CA" dirty="0">
              <a:cs typeface="Calibri"/>
            </a:endParaRPr>
          </a:p>
          <a:p>
            <a:pPr marL="171450" indent="-171450">
              <a:buFont typeface="Wingdings"/>
              <a:buChar char="q"/>
            </a:pPr>
            <a:r>
              <a:rPr lang="en-US" dirty="0">
                <a:cs typeface="Calibri"/>
              </a:rPr>
              <a:t>You could ask the students about the dates on the timeline. If </a:t>
            </a:r>
            <a:r>
              <a:rPr lang="en-US" baseline="0" dirty="0">
                <a:cs typeface="Calibri"/>
              </a:rPr>
              <a:t>the</a:t>
            </a:r>
            <a:r>
              <a:rPr lang="en-US" dirty="0">
                <a:cs typeface="Calibri"/>
              </a:rPr>
              <a:t> students are unaware of these events, you can make them appear by  clicking rapidly on the screen</a:t>
            </a:r>
            <a:r>
              <a:rPr lang="fr-CA" dirty="0">
                <a:cs typeface="Calibri"/>
              </a:rPr>
              <a:t>. </a:t>
            </a:r>
          </a:p>
          <a:p>
            <a:endParaRPr lang="fr-CA" dirty="0">
              <a:cs typeface="Calibri"/>
            </a:endParaRPr>
          </a:p>
          <a:p>
            <a:pPr marL="171450" indent="-171450">
              <a:buFont typeface="Wingdings"/>
              <a:buChar char="q"/>
            </a:pPr>
            <a:r>
              <a:rPr lang="en-US" dirty="0">
                <a:cs typeface="Calibri"/>
              </a:rPr>
              <a:t>The second code of Roman law presented in this PowerPoint (Justinian Code) dates from after the fall of the Western Roman Empire and is derived from the Eastern Roman Empire. For this reason, students should be aware that the Eastern Roman Empire will continue to exist for nearly a millennium after the fall of Rome, only to fall in 1453. Despite the fact that the city of Rome was not part of the Eastern Roman Empire (known as the Byzantine Empire), this part of the empire perpetuated Roman culture, while still maintaining a rich cultural mix. </a:t>
            </a:r>
            <a:endParaRPr lang="fr-CA"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4</a:t>
            </a:fld>
            <a:endParaRPr lang="fr-CA"/>
          </a:p>
        </p:txBody>
      </p:sp>
    </p:spTree>
    <p:extLst>
      <p:ext uri="{BB962C8B-B14F-4D97-AF65-F5344CB8AC3E}">
        <p14:creationId xmlns:p14="http://schemas.microsoft.com/office/powerpoint/2010/main" val="375185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cs typeface="Calibri"/>
              </a:rPr>
              <a:t>NOTE TO TEACHER</a:t>
            </a:r>
            <a:endParaRPr lang="fr-CA" b="1" dirty="0">
              <a:cs typeface="Calibri"/>
            </a:endParaRPr>
          </a:p>
          <a:p>
            <a:endParaRPr lang="fr-CA" b="1" dirty="0">
              <a:cs typeface="Calibri"/>
            </a:endParaRPr>
          </a:p>
          <a:p>
            <a:pPr marL="171450" indent="-171450">
              <a:buFont typeface="Wingdings"/>
              <a:buChar char="q"/>
            </a:pPr>
            <a:r>
              <a:rPr lang="en-US" dirty="0">
                <a:cs typeface="Calibri"/>
              </a:rPr>
              <a:t>First, we suggest that you let the students try to answer. Write the answers or keywords given by the students in the grey rectangle. You can then display the etymological explanation of the word</a:t>
            </a:r>
            <a:r>
              <a:rPr lang="fr-CA" dirty="0">
                <a:cs typeface="Calibri"/>
              </a:rPr>
              <a:t>.</a:t>
            </a:r>
          </a:p>
          <a:p>
            <a:pPr marL="171450" indent="-171450">
              <a:buFont typeface="Wingdings"/>
              <a:buChar char="q"/>
            </a:pPr>
            <a:endParaRPr lang="fr-CA" dirty="0">
              <a:cs typeface="Calibri"/>
            </a:endParaRPr>
          </a:p>
          <a:p>
            <a:pPr marL="0" indent="0">
              <a:buFont typeface="Wingdings"/>
              <a:buNone/>
            </a:pPr>
            <a:r>
              <a:rPr lang="fr-CA" b="1" dirty="0">
                <a:cs typeface="Calibri"/>
              </a:rPr>
              <a:t>The concept of </a:t>
            </a:r>
            <a:r>
              <a:rPr lang="en-US" b="1" dirty="0">
                <a:cs typeface="Calibri"/>
              </a:rPr>
              <a:t>monarchy:</a:t>
            </a:r>
            <a:endParaRPr lang="fr-CA" b="1" dirty="0">
              <a:cs typeface="Calibri"/>
            </a:endParaRPr>
          </a:p>
          <a:p>
            <a:pPr marL="171450" indent="-171450">
              <a:buFont typeface="Wingdings"/>
              <a:buChar char="q"/>
            </a:pPr>
            <a:endParaRPr lang="fr-CA" dirty="0">
              <a:cs typeface="Calibri"/>
            </a:endParaRPr>
          </a:p>
          <a:p>
            <a:pPr marL="171450" indent="-171450">
              <a:buFont typeface="Wingdings"/>
              <a:buChar char="q"/>
            </a:pPr>
            <a:r>
              <a:rPr lang="en-US" dirty="0">
                <a:cs typeface="Calibri"/>
              </a:rPr>
              <a:t>In the vast majority of cases, the power of a king or queen is hereditary. This means that the monarch's children or grandchildren will inherit power upon the </a:t>
            </a:r>
            <a:r>
              <a:rPr lang="en-US" dirty="0" err="1">
                <a:cs typeface="Calibri"/>
              </a:rPr>
              <a:t>the</a:t>
            </a:r>
            <a:r>
              <a:rPr lang="en-US" baseline="0" dirty="0">
                <a:cs typeface="Calibri"/>
              </a:rPr>
              <a:t> king or queen’s </a:t>
            </a:r>
            <a:r>
              <a:rPr lang="en-US" dirty="0">
                <a:cs typeface="Calibri"/>
              </a:rPr>
              <a:t>death</a:t>
            </a:r>
            <a:r>
              <a:rPr lang="fr-CA" dirty="0">
                <a:cs typeface="Calibri"/>
              </a:rPr>
              <a:t>. </a:t>
            </a:r>
          </a:p>
          <a:p>
            <a:pPr marL="171450" indent="-171450">
              <a:buFont typeface="Wingdings"/>
              <a:buChar char="q"/>
            </a:pPr>
            <a:r>
              <a:rPr lang="en-US" dirty="0">
                <a:cs typeface="Calibri"/>
              </a:rPr>
              <a:t>Montesquieu’s definition of the term: "A monarchy is defined by the absolute government of one person, but such power is limited by laws." If you have already discussed the definition of "dictatorship" with the students, we suggest that you compare both concepts with them</a:t>
            </a:r>
            <a:endParaRPr lang="fr-CA" dirty="0">
              <a:cs typeface="Calibri"/>
            </a:endParaRPr>
          </a:p>
          <a:p>
            <a:pPr marL="0" indent="0">
              <a:buFont typeface="Wingdings"/>
              <a:buNone/>
            </a:pPr>
            <a:endParaRPr lang="fr-CA" b="1" dirty="0">
              <a:cs typeface="Calibri"/>
            </a:endParaRPr>
          </a:p>
          <a:p>
            <a:pPr marL="0" indent="0">
              <a:buFont typeface="Wingdings"/>
              <a:buNone/>
            </a:pPr>
            <a:r>
              <a:rPr lang="fr-CA" b="1" dirty="0">
                <a:cs typeface="Calibri"/>
              </a:rPr>
              <a:t>The Roman </a:t>
            </a:r>
            <a:r>
              <a:rPr lang="en-US" b="1" dirty="0">
                <a:cs typeface="Calibri"/>
              </a:rPr>
              <a:t>monarchy:</a:t>
            </a:r>
            <a:r>
              <a:rPr lang="fr-CA" b="1" dirty="0">
                <a:cs typeface="Calibri"/>
              </a:rPr>
              <a:t> </a:t>
            </a:r>
          </a:p>
          <a:p>
            <a:pPr marL="171450" indent="-171450">
              <a:buFont typeface="Wingdings" panose="05000000000000000000" pitchFamily="2" charset="2"/>
              <a:buChar char="q"/>
            </a:pPr>
            <a:r>
              <a:rPr lang="en-US" b="0" dirty="0">
                <a:cs typeface="Calibri"/>
              </a:rPr>
              <a:t>The monarchy was the  oldest and shortest  period of Roman history. It is also the least known</a:t>
            </a:r>
            <a:r>
              <a:rPr lang="fr-CA" b="0" dirty="0">
                <a:cs typeface="Calibri"/>
              </a:rPr>
              <a:t>. </a:t>
            </a:r>
          </a:p>
          <a:p>
            <a:pPr marL="171450" indent="-171450">
              <a:buFont typeface="Wingdings" panose="05000000000000000000" pitchFamily="2" charset="2"/>
              <a:buChar char="q"/>
            </a:pPr>
            <a:r>
              <a:rPr lang="en-US" b="0" dirty="0">
                <a:cs typeface="Calibri"/>
              </a:rPr>
              <a:t>It was at this time that Rome became a real "city" and developed its own culture</a:t>
            </a:r>
            <a:r>
              <a:rPr lang="fr-CA" b="0" dirty="0">
                <a:cs typeface="Calibri"/>
              </a:rPr>
              <a:t>. </a:t>
            </a:r>
          </a:p>
          <a:p>
            <a:pPr marL="0" indent="0">
              <a:buFont typeface="Wingdings" panose="05000000000000000000" pitchFamily="2" charset="2"/>
              <a:buNone/>
            </a:pPr>
            <a:endParaRPr lang="fr-CA" b="0" dirty="0">
              <a:cs typeface="Calibri"/>
            </a:endParaRPr>
          </a:p>
          <a:p>
            <a:pPr marL="0" indent="0">
              <a:buFont typeface="Wingdings" panose="05000000000000000000" pitchFamily="2" charset="2"/>
              <a:buNone/>
            </a:pPr>
            <a:r>
              <a:rPr lang="fr-CA" b="1" dirty="0">
                <a:cs typeface="Calibri"/>
              </a:rPr>
              <a:t>Source</a:t>
            </a:r>
            <a:r>
              <a:rPr lang="en-US" b="1" dirty="0">
                <a:cs typeface="Calibri"/>
              </a:rPr>
              <a:t>:</a:t>
            </a:r>
            <a:endParaRPr lang="fr-CA" b="1" dirty="0">
              <a:cs typeface="Calibri"/>
            </a:endParaRPr>
          </a:p>
          <a:p>
            <a:pPr marL="171450" indent="-171450">
              <a:buFont typeface="Arial" panose="020B0604020202020204" pitchFamily="34" charset="0"/>
              <a:buChar char="•"/>
            </a:pPr>
            <a:r>
              <a:rPr lang="fr-FR" b="0" dirty="0">
                <a:cs typeface="Calibri"/>
              </a:rPr>
              <a:t>Jacques Ellul, « </a:t>
            </a:r>
            <a:r>
              <a:rPr lang="en-US" b="0" dirty="0">
                <a:cs typeface="Calibri"/>
              </a:rPr>
              <a:t>monarchy</a:t>
            </a:r>
            <a:r>
              <a:rPr lang="fr-FR" b="0" dirty="0">
                <a:cs typeface="Calibri"/>
              </a:rPr>
              <a:t> », </a:t>
            </a:r>
            <a:r>
              <a:rPr lang="fr-FR" b="0" i="1" dirty="0" err="1">
                <a:cs typeface="Calibri"/>
              </a:rPr>
              <a:t>Encyclopædia</a:t>
            </a:r>
            <a:r>
              <a:rPr lang="fr-FR" b="0" i="1" dirty="0">
                <a:cs typeface="Calibri"/>
              </a:rPr>
              <a:t> </a:t>
            </a:r>
            <a:r>
              <a:rPr lang="fr-FR" b="0" i="1" dirty="0" err="1">
                <a:cs typeface="Calibri"/>
              </a:rPr>
              <a:t>Universalis</a:t>
            </a:r>
            <a:r>
              <a:rPr lang="fr-FR" b="0" dirty="0">
                <a:cs typeface="Calibri"/>
              </a:rPr>
              <a:t>, en ligne</a:t>
            </a:r>
            <a:r>
              <a:rPr lang="en-US" b="0" dirty="0">
                <a:cs typeface="Calibri"/>
              </a:rPr>
              <a:t>:</a:t>
            </a:r>
            <a:r>
              <a:rPr lang="fr-FR" b="0" dirty="0">
                <a:cs typeface="Calibri"/>
              </a:rPr>
              <a:t> ˂ http://www.universalis-edu.com/encyclopedie/</a:t>
            </a:r>
            <a:r>
              <a:rPr lang="en-US" b="0" dirty="0">
                <a:cs typeface="Calibri"/>
              </a:rPr>
              <a:t>monarchy</a:t>
            </a:r>
            <a:r>
              <a:rPr lang="fr-FR" b="0" dirty="0">
                <a:cs typeface="Calibri"/>
              </a:rPr>
              <a:t>/ ˃ (consulté le 24 novembre 2020), p 1 (PDF)</a:t>
            </a:r>
            <a:endParaRPr lang="fr-CA" b="0" dirty="0">
              <a:cs typeface="Calibri"/>
            </a:endParaRPr>
          </a:p>
          <a:p>
            <a:pPr marL="0" indent="0">
              <a:buFont typeface="Wingdings" panose="05000000000000000000" pitchFamily="2" charset="2"/>
              <a:buNone/>
            </a:pPr>
            <a:endParaRPr lang="fr-CA" b="1"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5</a:t>
            </a:fld>
            <a:endParaRPr lang="fr-CA"/>
          </a:p>
        </p:txBody>
      </p:sp>
    </p:spTree>
    <p:extLst>
      <p:ext uri="{BB962C8B-B14F-4D97-AF65-F5344CB8AC3E}">
        <p14:creationId xmlns:p14="http://schemas.microsoft.com/office/powerpoint/2010/main" val="298003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cs typeface="Calibri"/>
              </a:rPr>
              <a:t>NOTE TO TEACHER</a:t>
            </a:r>
            <a:endParaRPr lang="fr-CA" b="1" dirty="0">
              <a:cs typeface="Calibri"/>
            </a:endParaRPr>
          </a:p>
          <a:p>
            <a:endParaRPr lang="fr-CA" b="1" dirty="0">
              <a:cs typeface="Calibri"/>
            </a:endParaRPr>
          </a:p>
          <a:p>
            <a:pPr marL="171450" indent="-171450">
              <a:buFont typeface="Wingdings"/>
              <a:buChar char="q"/>
            </a:pPr>
            <a:r>
              <a:rPr lang="en-US" dirty="0">
                <a:cs typeface="Calibri"/>
              </a:rPr>
              <a:t>The slightly lighter shade of green indicates Commonwealth </a:t>
            </a:r>
            <a:r>
              <a:rPr lang="fr-CA" dirty="0">
                <a:cs typeface="Calibri"/>
              </a:rPr>
              <a:t>countries.</a:t>
            </a:r>
          </a:p>
          <a:p>
            <a:endParaRPr lang="fr-CA" b="1" dirty="0">
              <a:cs typeface="Calibri"/>
            </a:endParaRPr>
          </a:p>
          <a:p>
            <a:pPr marL="171450" indent="-171450">
              <a:buFont typeface="Wingdings"/>
              <a:buChar char="q"/>
            </a:pPr>
            <a:r>
              <a:rPr lang="en-US" dirty="0">
                <a:cs typeface="Calibri"/>
              </a:rPr>
              <a:t>Definitions of the types of monarchies shown</a:t>
            </a:r>
            <a:r>
              <a:rPr lang="en-US" baseline="0" dirty="0">
                <a:cs typeface="Calibri"/>
              </a:rPr>
              <a:t> </a:t>
            </a:r>
            <a:r>
              <a:rPr lang="en-US" dirty="0">
                <a:cs typeface="Calibri"/>
              </a:rPr>
              <a:t>on the map:</a:t>
            </a:r>
            <a:endParaRPr lang="fr-CA" b="1" dirty="0">
              <a:cs typeface="Calibri"/>
            </a:endParaRPr>
          </a:p>
          <a:p>
            <a:pPr marL="628650" lvl="1" indent="-171450">
              <a:buFont typeface="Courier New"/>
              <a:buChar char="o"/>
            </a:pPr>
            <a:r>
              <a:rPr lang="en-CA" b="1" noProof="0" dirty="0">
                <a:cs typeface="Calibri"/>
              </a:rPr>
              <a:t>Absolute monarchy </a:t>
            </a:r>
            <a:r>
              <a:rPr lang="en-CA" noProof="0" dirty="0">
                <a:cs typeface="Calibri"/>
              </a:rPr>
              <a:t>: monarchy in which the king or queen holds real and unlimited powers.</a:t>
            </a:r>
          </a:p>
          <a:p>
            <a:pPr marL="628650" lvl="1" indent="-171450">
              <a:buFont typeface="Courier New"/>
              <a:buChar char="o"/>
            </a:pPr>
            <a:r>
              <a:rPr lang="en-CA" b="1" noProof="0" dirty="0">
                <a:cs typeface="Calibri"/>
              </a:rPr>
              <a:t>Constitutional monarchy:</a:t>
            </a:r>
            <a:r>
              <a:rPr lang="en-CA" noProof="0" dirty="0">
                <a:cs typeface="Calibri"/>
              </a:rPr>
              <a:t> monarchy in which the king or queen have symbolic powers defined by a constitution. </a:t>
            </a:r>
          </a:p>
          <a:p>
            <a:pPr marL="628650" lvl="1" indent="-171450">
              <a:buFont typeface="Courier New"/>
              <a:buChar char="o"/>
            </a:pPr>
            <a:r>
              <a:rPr lang="en-CA" b="1" noProof="0" dirty="0">
                <a:cs typeface="Calibri"/>
              </a:rPr>
              <a:t>Parliamentary monarchy:</a:t>
            </a:r>
            <a:r>
              <a:rPr lang="en-CA" noProof="0" dirty="0">
                <a:cs typeface="Calibri"/>
              </a:rPr>
              <a:t> A parliamentary monarchy is a form of constitutional monarchy. The most important difference is that in a parliamentary monarchy, it is technically the King or Queen (or their representative, the Governor General in the case of Canada) who appoints the Prime Minister as the head of government. </a:t>
            </a:r>
          </a:p>
          <a:p>
            <a:pPr marL="628650" lvl="1" indent="-171450">
              <a:buFont typeface="Courier New"/>
              <a:buChar char="o"/>
            </a:pPr>
            <a:r>
              <a:rPr lang="en-CA" b="1" noProof="0" dirty="0">
                <a:cs typeface="Calibri"/>
              </a:rPr>
              <a:t>Traditional monarchies :</a:t>
            </a:r>
            <a:r>
              <a:rPr lang="en-CA" noProof="0" dirty="0">
                <a:cs typeface="Calibri"/>
              </a:rPr>
              <a:t> Such monarchies exist in some parts</a:t>
            </a:r>
            <a:r>
              <a:rPr lang="en-CA" baseline="0" noProof="0" dirty="0">
                <a:cs typeface="Calibri"/>
              </a:rPr>
              <a:t> of</a:t>
            </a:r>
            <a:r>
              <a:rPr lang="en-CA" noProof="0" dirty="0">
                <a:cs typeface="Calibri"/>
              </a:rPr>
              <a:t> certain countries. They often have cultural or historical significance for a particular group of people or minority religion in a particular country. While such</a:t>
            </a:r>
            <a:r>
              <a:rPr lang="en-CA" baseline="0" noProof="0" dirty="0">
                <a:cs typeface="Calibri"/>
              </a:rPr>
              <a:t> </a:t>
            </a:r>
            <a:r>
              <a:rPr lang="en-CA" noProof="0" dirty="0">
                <a:cs typeface="Calibri"/>
              </a:rPr>
              <a:t>monarchies are most often symbolic, they nevertheless</a:t>
            </a:r>
            <a:r>
              <a:rPr lang="en-CA" baseline="0" noProof="0" dirty="0">
                <a:cs typeface="Calibri"/>
              </a:rPr>
              <a:t> </a:t>
            </a:r>
            <a:r>
              <a:rPr lang="en-CA" noProof="0" dirty="0">
                <a:cs typeface="Calibri"/>
              </a:rPr>
              <a:t>play an important role in the spiritual life of a group</a:t>
            </a:r>
            <a:r>
              <a:rPr lang="fr-CA" dirty="0">
                <a:cs typeface="Calibri"/>
              </a:rPr>
              <a:t>. </a:t>
            </a:r>
          </a:p>
          <a:p>
            <a:endParaRPr lang="fr-CA" b="1" dirty="0">
              <a:cs typeface="Calibri"/>
            </a:endParaRPr>
          </a:p>
          <a:p>
            <a:r>
              <a:rPr lang="fr-CA" b="1" dirty="0">
                <a:cs typeface="Calibri"/>
              </a:rPr>
              <a:t>SOURCES</a:t>
            </a:r>
            <a:r>
              <a:rPr lang="en-US" b="1" dirty="0">
                <a:cs typeface="Calibri"/>
              </a:rPr>
              <a:t>:</a:t>
            </a:r>
            <a:endParaRPr lang="fr-CA" b="1" dirty="0">
              <a:cs typeface="Calibri"/>
            </a:endParaRPr>
          </a:p>
          <a:p>
            <a:r>
              <a:rPr lang="fr-CA" dirty="0">
                <a:cs typeface="Calibri"/>
              </a:rPr>
              <a:t>REID, H. (2010). </a:t>
            </a:r>
            <a:r>
              <a:rPr lang="en-US" i="1" dirty="0" err="1">
                <a:cs typeface="Calibri"/>
              </a:rPr>
              <a:t>monarchie</a:t>
            </a:r>
            <a:r>
              <a:rPr lang="fr-CA" i="1" dirty="0">
                <a:cs typeface="Calibri"/>
              </a:rPr>
              <a:t> absolue</a:t>
            </a:r>
            <a:r>
              <a:rPr lang="fr-CA" dirty="0">
                <a:cs typeface="Calibri"/>
              </a:rPr>
              <a:t>, dans </a:t>
            </a:r>
            <a:r>
              <a:rPr lang="fr-CA" i="1" dirty="0">
                <a:cs typeface="Calibri"/>
              </a:rPr>
              <a:t>Dictionnaire de droit québécois et canadien.</a:t>
            </a:r>
          </a:p>
          <a:p>
            <a:r>
              <a:rPr lang="fr-CA" dirty="0"/>
              <a:t>REID, H. (2010). </a:t>
            </a:r>
            <a:r>
              <a:rPr lang="en-US" i="1" dirty="0" err="1"/>
              <a:t>monarchie</a:t>
            </a:r>
            <a:r>
              <a:rPr lang="fr-CA" i="1" dirty="0"/>
              <a:t> constitutionnelle</a:t>
            </a:r>
            <a:r>
              <a:rPr lang="fr-CA" dirty="0"/>
              <a:t>, dans </a:t>
            </a:r>
            <a:r>
              <a:rPr lang="fr-CA" i="1" dirty="0"/>
              <a:t>Dictionnaire de droit québécois et canadien.</a:t>
            </a:r>
            <a:endParaRPr lang="fr-CA" dirty="0"/>
          </a:p>
          <a:p>
            <a:r>
              <a:rPr lang="fr-CA" dirty="0">
                <a:cs typeface="Calibri"/>
              </a:rPr>
              <a:t>Parlement du Canada</a:t>
            </a:r>
            <a:r>
              <a:rPr lang="fr-CA" i="1" dirty="0">
                <a:cs typeface="Calibri"/>
              </a:rPr>
              <a:t>, Rôle du monarque. </a:t>
            </a:r>
            <a:r>
              <a:rPr lang="fr-CA" dirty="0">
                <a:hlinkClick r:id="rId3"/>
              </a:rPr>
              <a:t>https://lop.parl.ca/about/parliament/education/ourcountryourparliament/html_booklet/role-monarch-f.html</a:t>
            </a:r>
            <a:r>
              <a:rPr lang="fr-CA" dirty="0"/>
              <a:t> [consulté le 21 août 2020]</a:t>
            </a:r>
            <a:endParaRPr lang="fr-CA" dirty="0">
              <a:cs typeface="Calibri"/>
            </a:endParaRPr>
          </a:p>
          <a:p>
            <a:endParaRPr lang="fr-CA" b="1" dirty="0">
              <a:cs typeface="Calibri"/>
            </a:endParaRPr>
          </a:p>
          <a:p>
            <a:r>
              <a:rPr lang="fr-CA" b="1" dirty="0">
                <a:cs typeface="Calibri"/>
              </a:rPr>
              <a:t>IMAGE: </a:t>
            </a:r>
          </a:p>
          <a:p>
            <a:r>
              <a:rPr lang="en-US" dirty="0"/>
              <a:t>Map of the World: </a:t>
            </a:r>
            <a:r>
              <a:rPr lang="en-US" dirty="0" err="1">
                <a:hlinkClick r:id="rId4"/>
              </a:rPr>
              <a:t>WikiCommons</a:t>
            </a:r>
            <a:r>
              <a:rPr lang="en-US" dirty="0"/>
              <a:t> By Eddo - Own </a:t>
            </a:r>
            <a:r>
              <a:rPr lang="en-US" dirty="0" err="1"/>
              <a:t>workFile:World</a:t>
            </a:r>
            <a:r>
              <a:rPr lang="en-US" dirty="0"/>
              <a:t> monarchies.png, CC BY-SA 3.0</a:t>
            </a: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6</a:t>
            </a:fld>
            <a:endParaRPr lang="fr-CA"/>
          </a:p>
        </p:txBody>
      </p:sp>
    </p:spTree>
    <p:extLst>
      <p:ext uri="{BB962C8B-B14F-4D97-AF65-F5344CB8AC3E}">
        <p14:creationId xmlns:p14="http://schemas.microsoft.com/office/powerpoint/2010/main" val="33802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endParaRPr lang="fr-CA" b="1" dirty="0"/>
          </a:p>
          <a:p>
            <a:r>
              <a:rPr lang="fr-CA" b="1" dirty="0"/>
              <a:t>The concept of </a:t>
            </a:r>
            <a:r>
              <a:rPr lang="en-US" b="1" dirty="0"/>
              <a:t>republic:</a:t>
            </a:r>
            <a:endParaRPr lang="fr-CA" b="1" dirty="0"/>
          </a:p>
          <a:p>
            <a:endParaRPr lang="fr-CA"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cs typeface="Calibri" panose="020F0502020204030204"/>
              </a:rPr>
              <a:t>It can be difficult to define the concept of republic. Today, a republic is a country headed by an elected president, the vast majority of the time democratically. However, there are a few exceptions. For example, in the USSR  although the president was actually elected, it was by a small group of people who were already part of the ruling class.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cs typeface="Calibri" panose="020F0502020204030204"/>
              </a:rPr>
              <a:t>Unlike most monarchies, power in a republic is not hereditary. The republic is also a form of political organization in which the laws apply to everybody, without exception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t>It can be tricky to distinguish between certain political systems. For example, Canada, which is officially a monarchy, is more democratic than many countries described as republics. The distinction thus becomes rather legal: state attorneys represent the Queen (Crown attorneys), and Heads of State elected by the people are sanctioned by the monarch.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err="1">
                <a:cs typeface="Calibri" panose="020F0502020204030204"/>
              </a:rPr>
              <a:t>Etymology</a:t>
            </a:r>
            <a:r>
              <a:rPr lang="en-US" dirty="0">
                <a:cs typeface="Calibri" panose="020F0502020204030204"/>
              </a:rPr>
              <a:t>:</a:t>
            </a:r>
            <a:r>
              <a:rPr lang="fr-CA" dirty="0">
                <a:cs typeface="Calibri" panose="020F0502020204030204"/>
              </a:rPr>
              <a:t> </a:t>
            </a:r>
            <a:r>
              <a:rPr lang="en-US" dirty="0">
                <a:cs typeface="Calibri" panose="020F0502020204030204"/>
              </a:rPr>
              <a:t>The term republic comes from the Latin </a:t>
            </a:r>
            <a:r>
              <a:rPr lang="en-US" i="1" dirty="0">
                <a:cs typeface="Calibri" panose="020F0502020204030204"/>
              </a:rPr>
              <a:t>res publica</a:t>
            </a:r>
            <a:r>
              <a:rPr lang="en-US" dirty="0">
                <a:cs typeface="Calibri" panose="020F0502020204030204"/>
              </a:rPr>
              <a:t>, which means "public thing"</a:t>
            </a:r>
            <a:r>
              <a:rPr lang="fr-CA" dirty="0"/>
              <a:t>.</a:t>
            </a:r>
          </a:p>
          <a:p>
            <a:pPr marL="0" indent="0">
              <a:buFont typeface="Wingdings" panose="05000000000000000000" pitchFamily="2" charset="2"/>
              <a:buNone/>
            </a:pPr>
            <a:endParaRPr lang="fr-CA" b="0" dirty="0"/>
          </a:p>
          <a:p>
            <a:endParaRPr lang="fr-CA" b="1" dirty="0"/>
          </a:p>
          <a:p>
            <a:r>
              <a:rPr lang="fr-CA" b="1" dirty="0"/>
              <a:t>The Roman </a:t>
            </a:r>
            <a:r>
              <a:rPr lang="en-US" b="1" dirty="0"/>
              <a:t>Republic:</a:t>
            </a:r>
            <a:endParaRPr lang="fr-CA" b="1" dirty="0"/>
          </a:p>
          <a:p>
            <a:pPr marL="0" indent="0">
              <a:buFont typeface="Wingdings"/>
              <a:buNone/>
            </a:pPr>
            <a:r>
              <a:rPr lang="fr-CA" dirty="0"/>
              <a:t> </a:t>
            </a:r>
          </a:p>
          <a:p>
            <a:pPr marL="171450" indent="-171450">
              <a:buFont typeface="Wingdings"/>
              <a:buChar char="q"/>
            </a:pPr>
            <a:r>
              <a:rPr lang="en-US" dirty="0">
                <a:cs typeface="Calibri"/>
              </a:rPr>
              <a:t>It should be noted that the </a:t>
            </a:r>
            <a:r>
              <a:rPr lang="en-US" b="1" dirty="0">
                <a:cs typeface="Calibri"/>
              </a:rPr>
              <a:t>Roman republic is not a "true" democracy</a:t>
            </a:r>
            <a:r>
              <a:rPr lang="en-US" dirty="0">
                <a:cs typeface="Calibri"/>
              </a:rPr>
              <a:t>, as we understand that term today. Only a small part of its inhabitants had real political power:</a:t>
            </a:r>
            <a:r>
              <a:rPr lang="en-US" baseline="0" dirty="0">
                <a:cs typeface="Calibri"/>
              </a:rPr>
              <a:t> </a:t>
            </a:r>
            <a:r>
              <a:rPr lang="en-US" b="1" dirty="0">
                <a:cs typeface="Calibri"/>
              </a:rPr>
              <a:t>patrician</a:t>
            </a:r>
            <a:r>
              <a:rPr lang="en-US" dirty="0">
                <a:cs typeface="Calibri"/>
              </a:rPr>
              <a:t> </a:t>
            </a:r>
            <a:r>
              <a:rPr lang="en-US" b="1" dirty="0">
                <a:cs typeface="Calibri"/>
              </a:rPr>
              <a:t>men</a:t>
            </a:r>
            <a:r>
              <a:rPr lang="fr-CA" dirty="0">
                <a:cs typeface="Calibri"/>
              </a:rPr>
              <a:t>. </a:t>
            </a:r>
          </a:p>
          <a:p>
            <a:pPr marL="628650" lvl="1" indent="-171450">
              <a:buFont typeface="Wingdings" panose="05000000000000000000" pitchFamily="2" charset="2"/>
              <a:buChar char="§"/>
            </a:pPr>
            <a:r>
              <a:rPr lang="en-US" dirty="0">
                <a:cs typeface="Calibri"/>
              </a:rPr>
              <a:t>Patricians were a kind of Roman aristocracy, since being part of that social group was solely a family matter. If one parent was patrician, so were the children</a:t>
            </a:r>
            <a:r>
              <a:rPr lang="fr-CA" dirty="0">
                <a:cs typeface="Calibri"/>
              </a:rPr>
              <a:t>. </a:t>
            </a:r>
          </a:p>
          <a:p>
            <a:pPr marL="171450" indent="-171450">
              <a:buFont typeface="Wingdings"/>
              <a:buChar char="q"/>
            </a:pPr>
            <a:endParaRPr lang="fr-CA" dirty="0">
              <a:cs typeface="Calibri"/>
            </a:endParaRPr>
          </a:p>
          <a:p>
            <a:r>
              <a:rPr lang="fr-CA" b="1" dirty="0">
                <a:cs typeface="Calibri" panose="020F0502020204030204"/>
              </a:rPr>
              <a:t>Sources</a:t>
            </a:r>
            <a:r>
              <a:rPr lang="en-US" b="1" dirty="0">
                <a:cs typeface="Calibri" panose="020F0502020204030204"/>
              </a:rPr>
              <a:t>:</a:t>
            </a:r>
            <a:endParaRPr lang="fr-CA" b="1" dirty="0">
              <a:cs typeface="Calibri" panose="020F0502020204030204"/>
            </a:endParaRPr>
          </a:p>
          <a:p>
            <a:pPr marL="171450" indent="-171450">
              <a:buFont typeface="Arial"/>
              <a:buChar char="•"/>
            </a:pPr>
            <a:r>
              <a:rPr lang="fr-CA" dirty="0">
                <a:cs typeface="Calibri" panose="020F0502020204030204"/>
              </a:rPr>
              <a:t>Le petit Larousse, 2011, </a:t>
            </a:r>
            <a:r>
              <a:rPr lang="en-US" i="1" dirty="0">
                <a:cs typeface="Calibri" panose="020F0502020204030204"/>
              </a:rPr>
              <a:t>republic</a:t>
            </a:r>
            <a:r>
              <a:rPr lang="fr-CA" i="1" dirty="0">
                <a:cs typeface="Calibri" panose="020F0502020204030204"/>
              </a:rPr>
              <a:t>. </a:t>
            </a:r>
            <a:endParaRPr lang="fr-CA" b="1" dirty="0">
              <a:cs typeface="Calibri" panose="020F0502020204030204"/>
            </a:endParaRPr>
          </a:p>
          <a:p>
            <a:pPr marL="171450" indent="-171450">
              <a:buFont typeface="Arial"/>
              <a:buChar char="•"/>
            </a:pPr>
            <a:r>
              <a:rPr lang="fr-CA" dirty="0"/>
              <a:t>Perspectives monde, Université de Sherbrooke</a:t>
            </a:r>
            <a:r>
              <a:rPr lang="en-US" dirty="0"/>
              <a:t>:</a:t>
            </a:r>
            <a:r>
              <a:rPr lang="fr-CA" dirty="0"/>
              <a:t> </a:t>
            </a:r>
            <a:r>
              <a:rPr lang="fr-CA" i="1" dirty="0"/>
              <a:t>Nature de l'État, La </a:t>
            </a:r>
            <a:r>
              <a:rPr lang="en-US" i="1" dirty="0"/>
              <a:t>republic</a:t>
            </a:r>
            <a:r>
              <a:rPr lang="fr-CA" i="1" dirty="0"/>
              <a:t>. </a:t>
            </a:r>
            <a:r>
              <a:rPr lang="fr-CA" dirty="0">
                <a:hlinkClick r:id="rId3"/>
              </a:rPr>
              <a:t>https://perspective.usherbrooke.ca/bilan/servlet/BMDictionnaire?iddictionnaire=1536</a:t>
            </a:r>
            <a:r>
              <a:rPr lang="fr-CA" b="1" dirty="0"/>
              <a:t> </a:t>
            </a:r>
            <a:r>
              <a:rPr lang="fr-CA" dirty="0"/>
              <a:t>[consulté le 21 août 2020]</a:t>
            </a:r>
            <a:endParaRPr lang="fr-CA" dirty="0">
              <a:cs typeface="Calibri"/>
            </a:endParaRPr>
          </a:p>
          <a:p>
            <a:endParaRPr lang="fr-CA" i="1"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7</a:t>
            </a:fld>
            <a:endParaRPr lang="fr-CA"/>
          </a:p>
        </p:txBody>
      </p:sp>
    </p:spTree>
    <p:extLst>
      <p:ext uri="{BB962C8B-B14F-4D97-AF65-F5344CB8AC3E}">
        <p14:creationId xmlns:p14="http://schemas.microsoft.com/office/powerpoint/2010/main" val="409613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dirty="0"/>
          </a:p>
          <a:p>
            <a:endParaRPr lang="fr-CA" b="1" dirty="0">
              <a:cs typeface="Calibri"/>
            </a:endParaRPr>
          </a:p>
          <a:p>
            <a:pPr marL="171450" indent="-171450">
              <a:buFont typeface="Wingdings"/>
              <a:buChar char="q"/>
            </a:pPr>
            <a:r>
              <a:rPr lang="en-US" dirty="0">
                <a:cs typeface="Calibri"/>
              </a:rPr>
              <a:t>A republic is a country ruled by an elected president, usually democratically. There are a few exceptions, however. For example, in the USSR the president was elected, but by a small group of people who were already members</a:t>
            </a:r>
            <a:r>
              <a:rPr lang="en-US" baseline="0" dirty="0">
                <a:cs typeface="Calibri"/>
              </a:rPr>
              <a:t> </a:t>
            </a:r>
            <a:r>
              <a:rPr lang="en-US" dirty="0">
                <a:cs typeface="Calibri"/>
              </a:rPr>
              <a:t>of the ruling class.</a:t>
            </a:r>
            <a:r>
              <a:rPr lang="fr-CA" dirty="0">
                <a:cs typeface="Calibri"/>
              </a:rPr>
              <a:t>. </a:t>
            </a:r>
            <a:endParaRPr lang="fr-CA" b="1" dirty="0">
              <a:cs typeface="Calibri"/>
            </a:endParaRPr>
          </a:p>
          <a:p>
            <a:pPr marL="171450" indent="-171450">
              <a:buFont typeface="Wingdings"/>
              <a:buChar char="q"/>
            </a:pPr>
            <a:r>
              <a:rPr lang="en-US" dirty="0">
                <a:cs typeface="Calibri"/>
              </a:rPr>
              <a:t>It can therefore be complicated to distinguish between certain political systems. For example, Canada, which is officially a monarchy, is more democratic than many countries officially designated as republics. The distinction thus becomes rather legal, with government attorneys representing the Queen (Crown attorneys), and heads of state elected by the people being sanctioned by the monarch.</a:t>
            </a:r>
            <a:endParaRPr lang="fr-CA" b="1" dirty="0">
              <a:cs typeface="Calibri"/>
            </a:endParaRPr>
          </a:p>
          <a:p>
            <a:endParaRPr lang="fr-CA" b="1" dirty="0">
              <a:cs typeface="Calibri"/>
            </a:endParaRPr>
          </a:p>
          <a:p>
            <a:endParaRPr lang="fr-CA" b="1" dirty="0">
              <a:cs typeface="Calibri"/>
            </a:endParaRPr>
          </a:p>
          <a:p>
            <a:r>
              <a:rPr lang="fr-CA" b="1" dirty="0">
                <a:cs typeface="Calibri"/>
              </a:rPr>
              <a:t>Sources</a:t>
            </a:r>
            <a:r>
              <a:rPr lang="en-US" b="1" dirty="0">
                <a:cs typeface="Calibri"/>
              </a:rPr>
              <a:t>:</a:t>
            </a:r>
            <a:endParaRPr lang="fr-CA" b="1" dirty="0">
              <a:cs typeface="Calibri"/>
            </a:endParaRPr>
          </a:p>
          <a:p>
            <a:pPr marL="171450" indent="-171450">
              <a:buFont typeface="Arial"/>
              <a:buChar char="•"/>
            </a:pPr>
            <a:r>
              <a:rPr lang="fr-CA" dirty="0">
                <a:cs typeface="Calibri"/>
              </a:rPr>
              <a:t>Les informations présentées proviennent de</a:t>
            </a:r>
            <a:r>
              <a:rPr lang="en-US" dirty="0">
                <a:cs typeface="Calibri"/>
              </a:rPr>
              <a:t>:</a:t>
            </a:r>
            <a:r>
              <a:rPr lang="fr-CA" dirty="0">
                <a:cs typeface="Calibri"/>
              </a:rPr>
              <a:t> </a:t>
            </a:r>
            <a:r>
              <a:rPr lang="fr-CA" dirty="0">
                <a:hlinkClick r:id="rId3"/>
              </a:rPr>
              <a:t>https://perspective.usherbrooke.ca/bilan/servlet/BMListeAttributsEtats?codeAttributs=pr10</a:t>
            </a:r>
            <a:r>
              <a:rPr lang="fr-CA" dirty="0"/>
              <a:t> [consulté le 21 août 2020]. Un choix d'exclure les régime dit ''en transition'' a été fait.</a:t>
            </a:r>
          </a:p>
          <a:p>
            <a:pPr marL="171450" indent="-171450">
              <a:buFont typeface="Arial"/>
              <a:buChar char="•"/>
            </a:pPr>
            <a:r>
              <a:rPr lang="fr-CA" dirty="0">
                <a:cs typeface="Calibri"/>
              </a:rPr>
              <a:t>Perspectives monde, Université de Sherbrooke</a:t>
            </a:r>
            <a:r>
              <a:rPr lang="en-US" dirty="0">
                <a:cs typeface="Calibri"/>
              </a:rPr>
              <a:t>:</a:t>
            </a:r>
            <a:r>
              <a:rPr lang="fr-CA" dirty="0">
                <a:cs typeface="Calibri"/>
              </a:rPr>
              <a:t> </a:t>
            </a:r>
            <a:r>
              <a:rPr lang="fr-CA" i="1" dirty="0">
                <a:cs typeface="Calibri"/>
              </a:rPr>
              <a:t>Nature de l'État, La </a:t>
            </a:r>
            <a:r>
              <a:rPr lang="en-US" i="1" dirty="0">
                <a:cs typeface="Calibri"/>
              </a:rPr>
              <a:t>republic</a:t>
            </a:r>
            <a:r>
              <a:rPr lang="fr-CA" i="1" dirty="0">
                <a:cs typeface="Calibri"/>
              </a:rPr>
              <a:t>. </a:t>
            </a:r>
            <a:r>
              <a:rPr lang="fr-CA" dirty="0">
                <a:hlinkClick r:id="rId4"/>
              </a:rPr>
              <a:t>https://perspective.usherbrooke.ca/bilan/servlet/BMDictionnaire?iddictionnaire=1536</a:t>
            </a:r>
            <a:r>
              <a:rPr lang="fr-CA" b="1" dirty="0"/>
              <a:t> </a:t>
            </a:r>
            <a:r>
              <a:rPr lang="fr-CA" dirty="0"/>
              <a:t>[consulté le 21 août 2020]</a:t>
            </a:r>
            <a:endParaRPr lang="fr-CA" b="1" dirty="0">
              <a:cs typeface="Calibri"/>
            </a:endParaRPr>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8</a:t>
            </a:fld>
            <a:endParaRPr lang="fr-CA"/>
          </a:p>
        </p:txBody>
      </p:sp>
    </p:spTree>
    <p:extLst>
      <p:ext uri="{BB962C8B-B14F-4D97-AF65-F5344CB8AC3E}">
        <p14:creationId xmlns:p14="http://schemas.microsoft.com/office/powerpoint/2010/main" val="17506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 TO TEACHER</a:t>
            </a:r>
            <a:endParaRPr lang="fr-CA" b="1" dirty="0"/>
          </a:p>
          <a:p>
            <a:endParaRPr lang="fr-CA" b="1" dirty="0">
              <a:cs typeface="Calibri"/>
            </a:endParaRPr>
          </a:p>
          <a:p>
            <a:r>
              <a:rPr lang="fr-CA" b="1" dirty="0">
                <a:cs typeface="Calibri"/>
              </a:rPr>
              <a:t>The  concept of </a:t>
            </a:r>
            <a:r>
              <a:rPr lang="en-US" b="1" dirty="0">
                <a:cs typeface="Calibri"/>
              </a:rPr>
              <a:t>empire:</a:t>
            </a:r>
            <a:endParaRPr lang="fr-CA" b="1" dirty="0">
              <a:cs typeface="Calibri"/>
            </a:endParaRPr>
          </a:p>
          <a:p>
            <a:pPr marL="171450" indent="-171450">
              <a:buFont typeface="Wingdings"/>
              <a:buChar char="q"/>
            </a:pPr>
            <a:r>
              <a:rPr lang="en-US" dirty="0"/>
              <a:t>Like a monarchy, an empire is ruled by one person, whose title this time id</a:t>
            </a:r>
            <a:r>
              <a:rPr lang="en-US" baseline="0" dirty="0"/>
              <a:t> “</a:t>
            </a:r>
            <a:r>
              <a:rPr lang="en-US" dirty="0"/>
              <a:t>emperor”</a:t>
            </a:r>
            <a:r>
              <a:rPr lang="fr-FR" dirty="0"/>
              <a:t>. </a:t>
            </a:r>
            <a:endParaRPr lang="fr-FR" dirty="0">
              <a:cs typeface="Calibri"/>
            </a:endParaRPr>
          </a:p>
          <a:p>
            <a:pPr marL="171450" indent="-171450">
              <a:buFont typeface="Wingdings"/>
              <a:buChar char="q"/>
            </a:pPr>
            <a:r>
              <a:rPr lang="en-US" dirty="0">
                <a:cs typeface="Calibri"/>
              </a:rPr>
              <a:t>Up to the time of decolonization, the notion of empire implied:</a:t>
            </a:r>
            <a:endParaRPr lang="fr-FR" dirty="0">
              <a:cs typeface="Calibri"/>
            </a:endParaRPr>
          </a:p>
          <a:p>
            <a:pPr lvl="1" indent="-171450">
              <a:buFont typeface="Arial"/>
              <a:buChar char="•"/>
            </a:pPr>
            <a:r>
              <a:rPr lang="fr-FR" dirty="0">
                <a:cs typeface="Calibri"/>
              </a:rPr>
              <a:t>territorial </a:t>
            </a:r>
            <a:r>
              <a:rPr lang="en-CA" noProof="0" dirty="0">
                <a:cs typeface="Calibri"/>
              </a:rPr>
              <a:t>conquests</a:t>
            </a:r>
            <a:r>
              <a:rPr lang="fr-FR" dirty="0">
                <a:cs typeface="Calibri"/>
              </a:rPr>
              <a:t>.</a:t>
            </a:r>
          </a:p>
          <a:p>
            <a:pPr lvl="1" indent="-171450">
              <a:buFont typeface="Arial"/>
              <a:buChar char="•"/>
            </a:pPr>
            <a:r>
              <a:rPr lang="en-US" dirty="0">
                <a:cs typeface="Calibri"/>
              </a:rPr>
              <a:t>several peoples and cultures under a single political authority</a:t>
            </a:r>
            <a:r>
              <a:rPr lang="fr-FR" dirty="0">
                <a:cs typeface="Calibri"/>
              </a:rPr>
              <a:t>. </a:t>
            </a:r>
          </a:p>
          <a:p>
            <a:pPr lvl="0" indent="-171450">
              <a:buFont typeface="Wingdings" panose="05000000000000000000" pitchFamily="2" charset="2"/>
              <a:buChar char="q"/>
            </a:pPr>
            <a:r>
              <a:rPr lang="fr-FR" sz="1200" b="0" i="0" kern="1200" dirty="0">
                <a:solidFill>
                  <a:schemeClr val="tx1"/>
                </a:solidFill>
                <a:effectLst/>
                <a:latin typeface="+mn-lt"/>
                <a:ea typeface="+mn-ea"/>
                <a:cs typeface="+mn-cs"/>
              </a:rPr>
              <a:t>Distinction: </a:t>
            </a:r>
            <a:r>
              <a:rPr lang="en-US" sz="1200" b="0" i="0" kern="1200" dirty="0">
                <a:solidFill>
                  <a:schemeClr val="tx1"/>
                </a:solidFill>
                <a:effectLst/>
                <a:latin typeface="+mn-lt"/>
                <a:ea typeface="+mn-ea"/>
                <a:cs typeface="+mn-cs"/>
              </a:rPr>
              <a:t>An emperor rules different peoples whose territory was seized by force. A king rules a kingdom and most of the time, becomes king legitimately, by heredity</a:t>
            </a:r>
            <a:r>
              <a:rPr lang="fr-FR" sz="1200" b="0" i="0" kern="1200" dirty="0">
                <a:solidFill>
                  <a:schemeClr val="tx1"/>
                </a:solidFill>
                <a:effectLst/>
                <a:latin typeface="+mn-lt"/>
                <a:ea typeface="+mn-ea"/>
                <a:cs typeface="+mn-cs"/>
              </a:rPr>
              <a:t>.</a:t>
            </a:r>
            <a:endParaRPr lang="fr-FR" dirty="0">
              <a:cs typeface="Calibri"/>
            </a:endParaRPr>
          </a:p>
          <a:p>
            <a:pPr marL="171450" indent="-171450">
              <a:buFont typeface="Wingdings"/>
              <a:buChar char="q"/>
            </a:pPr>
            <a:endParaRPr lang="fr-FR" dirty="0">
              <a:cs typeface="Calibri"/>
            </a:endParaRPr>
          </a:p>
          <a:p>
            <a:pPr marL="171450" indent="-171450">
              <a:buFont typeface="Wingdings"/>
              <a:buChar char="q"/>
            </a:pPr>
            <a:r>
              <a:rPr lang="en-US" dirty="0">
                <a:cs typeface="Calibri"/>
              </a:rPr>
              <a:t>This map, showing all the empires that existed since the discovery of America might be something interesting to share with the class:</a:t>
            </a:r>
            <a:r>
              <a:rPr lang="fr-FR" dirty="0">
                <a:cs typeface="Calibri"/>
              </a:rPr>
              <a:t> </a:t>
            </a:r>
            <a:r>
              <a:rPr lang="fr-FR" dirty="0">
                <a:hlinkClick r:id="rId3"/>
              </a:rPr>
              <a:t>https://en.wikipedia.org/wiki/</a:t>
            </a:r>
            <a:r>
              <a:rPr lang="en-US" dirty="0">
                <a:hlinkClick r:id="rId3"/>
              </a:rPr>
              <a:t>Empire</a:t>
            </a:r>
            <a:r>
              <a:rPr lang="fr-FR" dirty="0">
                <a:hlinkClick r:id="rId3"/>
              </a:rPr>
              <a:t>#/media/File:Modern_</a:t>
            </a:r>
            <a:r>
              <a:rPr lang="en-US" dirty="0">
                <a:hlinkClick r:id="rId3"/>
              </a:rPr>
              <a:t>Empire</a:t>
            </a:r>
            <a:r>
              <a:rPr lang="fr-FR" dirty="0" err="1">
                <a:hlinkClick r:id="rId3"/>
              </a:rPr>
              <a:t>s.svg</a:t>
            </a:r>
            <a:r>
              <a:rPr lang="fr-FR" dirty="0"/>
              <a:t> </a:t>
            </a:r>
          </a:p>
          <a:p>
            <a:pPr marL="171450" indent="-171450">
              <a:buFont typeface="Wingdings"/>
              <a:buNone/>
            </a:pPr>
            <a:endParaRPr lang="fr-FR" dirty="0">
              <a:cs typeface="Calibri"/>
            </a:endParaRPr>
          </a:p>
          <a:p>
            <a:pPr marL="0" indent="0">
              <a:buFont typeface="Wingdings"/>
              <a:buNone/>
            </a:pPr>
            <a:endParaRPr lang="fr-FR" b="1" dirty="0">
              <a:cs typeface="Calibri"/>
            </a:endParaRPr>
          </a:p>
          <a:p>
            <a:pPr marL="0" indent="0">
              <a:buFont typeface="Wingdings"/>
              <a:buNone/>
            </a:pPr>
            <a:r>
              <a:rPr lang="en-CA" b="1" dirty="0">
                <a:cs typeface="Calibri"/>
              </a:rPr>
              <a:t>The Roman Empire</a:t>
            </a:r>
            <a:r>
              <a:rPr lang="en-US" b="1" dirty="0">
                <a:cs typeface="Calibri"/>
              </a:rPr>
              <a:t>:</a:t>
            </a:r>
            <a:endParaRPr lang="fr-FR" b="1" dirty="0">
              <a:cs typeface="Calibri"/>
            </a:endParaRPr>
          </a:p>
          <a:p>
            <a:pPr marL="171450" indent="-171450">
              <a:buFont typeface="Wingdings" panose="05000000000000000000" pitchFamily="2" charset="2"/>
              <a:buChar char="q"/>
            </a:pPr>
            <a:r>
              <a:rPr lang="en-US" b="0" dirty="0">
                <a:cs typeface="Calibri"/>
              </a:rPr>
              <a:t>Rome already had many of the characteristics of an empire, even before it officially became one:</a:t>
            </a:r>
            <a:r>
              <a:rPr lang="fr-FR" b="0" dirty="0">
                <a:cs typeface="Calibri"/>
              </a:rPr>
              <a:t> </a:t>
            </a:r>
          </a:p>
          <a:p>
            <a:pPr marL="628650" lvl="1" indent="-171450">
              <a:buFont typeface="Arial" panose="020B0604020202020204" pitchFamily="34" charset="0"/>
              <a:buChar char="•"/>
            </a:pPr>
            <a:r>
              <a:rPr lang="en-US" b="0" dirty="0">
                <a:cs typeface="Calibri"/>
              </a:rPr>
              <a:t>Its economy was strongly based on conquering and acquiring new territories</a:t>
            </a:r>
            <a:r>
              <a:rPr lang="fr-FR" b="0" dirty="0">
                <a:cs typeface="Calibri"/>
              </a:rPr>
              <a:t>.</a:t>
            </a:r>
          </a:p>
          <a:p>
            <a:pPr marL="628650" lvl="1" indent="-171450">
              <a:buFont typeface="Arial" panose="020B0604020202020204" pitchFamily="34" charset="0"/>
              <a:buChar char="•"/>
            </a:pPr>
            <a:r>
              <a:rPr lang="en-US" b="0" dirty="0">
                <a:cs typeface="Calibri"/>
              </a:rPr>
              <a:t>Most of the conquered peoples adopted, at least in part, Roman culture, infrastructure and language</a:t>
            </a:r>
            <a:r>
              <a:rPr lang="fr-FR" b="0" dirty="0">
                <a:cs typeface="Calibri"/>
              </a:rPr>
              <a:t>.</a:t>
            </a:r>
          </a:p>
          <a:p>
            <a:endParaRPr lang="fr-CA" dirty="0"/>
          </a:p>
        </p:txBody>
      </p:sp>
      <p:sp>
        <p:nvSpPr>
          <p:cNvPr id="4" name="Espace réservé du numéro de diapositive 3"/>
          <p:cNvSpPr>
            <a:spLocks noGrp="1"/>
          </p:cNvSpPr>
          <p:nvPr>
            <p:ph type="sldNum" sz="quarter" idx="5"/>
          </p:nvPr>
        </p:nvSpPr>
        <p:spPr/>
        <p:txBody>
          <a:bodyPr/>
          <a:lstStyle/>
          <a:p>
            <a:fld id="{E680AC6F-4BE2-46AE-BB11-E1EE11F7D0E8}" type="slidenum">
              <a:rPr lang="fr-CA" smtClean="0"/>
              <a:t>9</a:t>
            </a:fld>
            <a:endParaRPr lang="fr-CA"/>
          </a:p>
        </p:txBody>
      </p:sp>
    </p:spTree>
    <p:extLst>
      <p:ext uri="{BB962C8B-B14F-4D97-AF65-F5344CB8AC3E}">
        <p14:creationId xmlns:p14="http://schemas.microsoft.com/office/powerpoint/2010/main" val="121180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5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A8456B-B33F-204C-9C00-9B99E66BF2AD}"/>
              </a:ext>
            </a:extLst>
          </p:cNvPr>
          <p:cNvPicPr>
            <a:picLocks noChangeAspect="1"/>
          </p:cNvPicPr>
          <p:nvPr userDrawn="1"/>
        </p:nvPicPr>
        <p:blipFill>
          <a:blip r:embed="rId2"/>
          <a:stretch>
            <a:fillRect/>
          </a:stretch>
        </p:blipFill>
        <p:spPr>
          <a:xfrm>
            <a:off x="1523886" y="2297282"/>
            <a:ext cx="9144229" cy="2229611"/>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D24B4E-EA5B-4339-BAC1-C57B89EDA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0512A30-287E-4C4D-BA04-CF27B0B21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2E22A4C-9096-4E0D-9A67-826EE1554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34B14-B727-4BCC-A564-E5FA5B7EF447}" type="datetimeFigureOut">
              <a:rPr lang="fr-CA" smtClean="0"/>
              <a:t>2023-08-17</a:t>
            </a:fld>
            <a:endParaRPr lang="fr-CA"/>
          </a:p>
        </p:txBody>
      </p:sp>
      <p:sp>
        <p:nvSpPr>
          <p:cNvPr id="5" name="Espace réservé du pied de page 4">
            <a:extLst>
              <a:ext uri="{FF2B5EF4-FFF2-40B4-BE49-F238E27FC236}">
                <a16:creationId xmlns:a16="http://schemas.microsoft.com/office/drawing/2014/main" id="{0ED750E8-2ABD-41C7-9ACF-E4ECD70BC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64249F-E011-42FD-855D-7ED4B35F7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52441-9386-48E2-BBB8-6485FBE154BC}" type="slidenum">
              <a:rPr lang="fr-CA" smtClean="0"/>
              <a:t>‹#›</a:t>
            </a:fld>
            <a:endParaRPr lang="fr-CA"/>
          </a:p>
        </p:txBody>
      </p:sp>
    </p:spTree>
    <p:extLst>
      <p:ext uri="{BB962C8B-B14F-4D97-AF65-F5344CB8AC3E}">
        <p14:creationId xmlns:p14="http://schemas.microsoft.com/office/powerpoint/2010/main" val="22689997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en-CA" noProof="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en-CA" noProof="0"/>
              <a:t>Cliquez pour insérer le texte et utilisez l’indentation pour appliquer les niveaux de texte prédéfinis</a:t>
            </a:r>
          </a:p>
          <a:p>
            <a:pPr lvl="1"/>
            <a:r>
              <a:rPr lang="en-CA" noProof="0"/>
              <a:t>Deuxième niveau</a:t>
            </a:r>
          </a:p>
          <a:p>
            <a:pPr lvl="2"/>
            <a:r>
              <a:rPr lang="en-CA" noProof="0"/>
              <a:t>Troisième niveau</a:t>
            </a:r>
          </a:p>
          <a:p>
            <a:pPr lvl="3"/>
            <a:r>
              <a:rPr lang="en-CA" noProof="0"/>
              <a:t>Quatrième niveau</a:t>
            </a:r>
          </a:p>
          <a:p>
            <a:pPr lvl="4"/>
            <a:r>
              <a:rPr lang="en-CA" noProof="0"/>
              <a:t>Cinquième niveau</a:t>
            </a:r>
          </a:p>
          <a:p>
            <a:pPr lvl="5"/>
            <a:r>
              <a:rPr lang="en-CA" noProof="0"/>
              <a:t>Sixième niveau</a:t>
            </a:r>
          </a:p>
          <a:p>
            <a:pPr lvl="6"/>
            <a:r>
              <a:rPr lang="en-CA" noProof="0"/>
              <a:t>Septième niveau</a:t>
            </a:r>
          </a:p>
          <a:p>
            <a:pPr lvl="7"/>
            <a:r>
              <a:rPr lang="en-CA" noProof="0"/>
              <a:t>Huitième niveau</a:t>
            </a:r>
          </a:p>
          <a:p>
            <a:pPr lvl="8"/>
            <a:r>
              <a:rPr lang="en-CA" noProof="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facebook.com/educaloi/?ref=page_internal" TargetMode="External"/><Relationship Id="rId3" Type="http://schemas.openxmlformats.org/officeDocument/2006/relationships/image" Target="../media/image32.png"/><Relationship Id="rId7" Type="http://schemas.openxmlformats.org/officeDocument/2006/relationships/image" Target="../media/image26.svg"/><Relationship Id="rId12" Type="http://schemas.openxmlformats.org/officeDocument/2006/relationships/hyperlink" Target="https://www.instagram.com/educaloi/?hl=fr-ca"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55.png"/><Relationship Id="rId10" Type="http://schemas.openxmlformats.org/officeDocument/2006/relationships/image" Target="../media/image30.png"/><Relationship Id="rId4" Type="http://schemas.openxmlformats.org/officeDocument/2006/relationships/image" Target="../media/image54.png"/><Relationship Id="rId9" Type="http://schemas.openxmlformats.org/officeDocument/2006/relationships/image" Target="../media/image29.png"/><Relationship Id="rId14" Type="http://schemas.openxmlformats.org/officeDocument/2006/relationships/hyperlink" Target="https://educaloi.qc.ca/e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82650" y="2727888"/>
            <a:ext cx="5212080" cy="2377440"/>
          </a:xfrm>
        </p:spPr>
        <p:txBody>
          <a:bodyPr/>
          <a:lstStyle/>
          <a:p>
            <a:r>
              <a:rPr lang="de-DE" sz="7200" dirty="0">
                <a:latin typeface="Calibri Light"/>
              </a:rPr>
              <a:t>Rome</a:t>
            </a:r>
            <a:r>
              <a:rPr lang="fr-FR" sz="6600" dirty="0">
                <a:latin typeface="Calibri Light"/>
                <a:cs typeface="Calibri Light"/>
              </a:rPr>
              <a:t>​</a:t>
            </a:r>
            <a:br>
              <a:rPr lang="fr-FR" sz="2400" dirty="0">
                <a:latin typeface="Calibri Light"/>
                <a:cs typeface="Calibri Light"/>
              </a:rPr>
            </a:br>
            <a:endParaRPr lang="fr-FR" sz="7200" dirty="0"/>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882650" y="4510968"/>
            <a:ext cx="5212080" cy="1188720"/>
          </a:xfrm>
        </p:spPr>
        <p:txBody>
          <a:bodyPr/>
          <a:lstStyle/>
          <a:p>
            <a:r>
              <a:rPr lang="fr-FR" sz="2800" dirty="0" err="1">
                <a:latin typeface="Calibri Light"/>
                <a:cs typeface="Calibri Light"/>
              </a:rPr>
              <a:t>Polical</a:t>
            </a:r>
            <a:r>
              <a:rPr lang="fr-FR" sz="2800" dirty="0">
                <a:latin typeface="Calibri Light"/>
                <a:cs typeface="Calibri Light"/>
              </a:rPr>
              <a:t> </a:t>
            </a:r>
            <a:r>
              <a:rPr lang="fr-FR" sz="2800" dirty="0" err="1">
                <a:latin typeface="Calibri Light"/>
                <a:cs typeface="Calibri Light"/>
              </a:rPr>
              <a:t>organization</a:t>
            </a:r>
            <a:r>
              <a:rPr lang="fr-CA" sz="2800" dirty="0">
                <a:latin typeface="Calibri Light"/>
                <a:cs typeface="Calibri Light"/>
              </a:rPr>
              <a:t>s</a:t>
            </a:r>
          </a:p>
          <a:p>
            <a:r>
              <a:rPr lang="fr-CA" sz="2800" dirty="0">
                <a:latin typeface="Calibri Light"/>
                <a:cs typeface="Calibri Light"/>
              </a:rPr>
              <a:t>Codes of </a:t>
            </a:r>
            <a:r>
              <a:rPr lang="fr-CA" sz="2800" dirty="0" err="1">
                <a:latin typeface="Calibri Light"/>
                <a:cs typeface="Calibri Light"/>
              </a:rPr>
              <a:t>law</a:t>
            </a:r>
            <a:endParaRPr lang="fr-FR" sz="2800" dirty="0">
              <a:latin typeface="Calibri Light"/>
              <a:cs typeface="Calibri Light"/>
            </a:endParaRPr>
          </a:p>
        </p:txBody>
      </p:sp>
      <p:pic>
        <p:nvPicPr>
          <p:cNvPr id="2" name="Image 3" descr="Une image contenant texte, graphiques vectoriels&#10;&#10;Description générée automatiquement">
            <a:extLst>
              <a:ext uri="{FF2B5EF4-FFF2-40B4-BE49-F238E27FC236}">
                <a16:creationId xmlns:a16="http://schemas.microsoft.com/office/drawing/2014/main" id="{2AFA9165-AED2-E05F-6628-86BE460E416E}"/>
              </a:ext>
            </a:extLst>
          </p:cNvPr>
          <p:cNvPicPr>
            <a:picLocks noChangeAspect="1"/>
          </p:cNvPicPr>
          <p:nvPr/>
        </p:nvPicPr>
        <p:blipFill>
          <a:blip r:embed="rId3"/>
          <a:stretch>
            <a:fillRect/>
          </a:stretch>
        </p:blipFill>
        <p:spPr>
          <a:xfrm>
            <a:off x="9385602" y="421575"/>
            <a:ext cx="2354748" cy="5881044"/>
          </a:xfrm>
          <a:prstGeom prst="rect">
            <a:avLst/>
          </a:prstGeom>
        </p:spPr>
      </p:pic>
      <p:pic>
        <p:nvPicPr>
          <p:cNvPr id="4" name="Image 4">
            <a:extLst>
              <a:ext uri="{FF2B5EF4-FFF2-40B4-BE49-F238E27FC236}">
                <a16:creationId xmlns:a16="http://schemas.microsoft.com/office/drawing/2014/main" id="{CBB23AB7-8A7E-9E80-3CCA-88D222637766}"/>
              </a:ext>
            </a:extLst>
          </p:cNvPr>
          <p:cNvPicPr>
            <a:picLocks noChangeAspect="1"/>
          </p:cNvPicPr>
          <p:nvPr/>
        </p:nvPicPr>
        <p:blipFill>
          <a:blip r:embed="rId4"/>
          <a:stretch>
            <a:fillRect/>
          </a:stretch>
        </p:blipFill>
        <p:spPr>
          <a:xfrm>
            <a:off x="5743699" y="761830"/>
            <a:ext cx="2743200" cy="1811327"/>
          </a:xfrm>
          <a:prstGeom prst="rect">
            <a:avLst/>
          </a:prstGeom>
        </p:spPr>
      </p:pic>
      <p:pic>
        <p:nvPicPr>
          <p:cNvPr id="5" name="Image 5">
            <a:extLst>
              <a:ext uri="{FF2B5EF4-FFF2-40B4-BE49-F238E27FC236}">
                <a16:creationId xmlns:a16="http://schemas.microsoft.com/office/drawing/2014/main" id="{884D4EB9-B1AC-D71B-AE7C-5EEC6D8C897B}"/>
              </a:ext>
            </a:extLst>
          </p:cNvPr>
          <p:cNvPicPr>
            <a:picLocks noChangeAspect="1"/>
          </p:cNvPicPr>
          <p:nvPr/>
        </p:nvPicPr>
        <p:blipFill>
          <a:blip r:embed="rId5"/>
          <a:stretch>
            <a:fillRect/>
          </a:stretch>
        </p:blipFill>
        <p:spPr>
          <a:xfrm>
            <a:off x="5961413" y="3506919"/>
            <a:ext cx="2743200" cy="1922345"/>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742CB8D-43DD-74B1-B23F-F9C63F50AC92}"/>
              </a:ext>
            </a:extLst>
          </p:cNvPr>
          <p:cNvSpPr>
            <a:spLocks noGrp="1"/>
          </p:cNvSpPr>
          <p:nvPr>
            <p:ph type="title"/>
          </p:nvPr>
        </p:nvSpPr>
        <p:spPr/>
        <p:txBody>
          <a:bodyPr/>
          <a:lstStyle/>
          <a:p>
            <a:r>
              <a:rPr lang="en-US" b="0" dirty="0">
                <a:solidFill>
                  <a:srgbClr val="F6891F"/>
                </a:solidFill>
                <a:cs typeface="Calibri Light"/>
              </a:rPr>
              <a:t>Modern-day </a:t>
            </a:r>
            <a:r>
              <a:rPr lang="en-CA" b="0" dirty="0">
                <a:solidFill>
                  <a:srgbClr val="F6891F"/>
                </a:solidFill>
                <a:cs typeface="Calibri Light"/>
              </a:rPr>
              <a:t>empires</a:t>
            </a:r>
          </a:p>
        </p:txBody>
      </p:sp>
      <p:sp>
        <p:nvSpPr>
          <p:cNvPr id="4" name="Espace réservé du contenu 2">
            <a:extLst>
              <a:ext uri="{FF2B5EF4-FFF2-40B4-BE49-F238E27FC236}">
                <a16:creationId xmlns:a16="http://schemas.microsoft.com/office/drawing/2014/main" id="{194F53DB-9BB1-9939-6424-F10987398A82}"/>
              </a:ext>
            </a:extLst>
          </p:cNvPr>
          <p:cNvSpPr txBox="1">
            <a:spLocks/>
          </p:cNvSpPr>
          <p:nvPr/>
        </p:nvSpPr>
        <p:spPr>
          <a:xfrm>
            <a:off x="6096000" y="2733526"/>
            <a:ext cx="5781812" cy="22095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fr-FR" dirty="0">
                <a:ea typeface="+mn-lt"/>
                <a:cs typeface="+mn-lt"/>
              </a:rPr>
              <a:t>  </a:t>
            </a:r>
            <a:r>
              <a:rPr lang="en-US" dirty="0">
                <a:ea typeface="+mn-lt"/>
                <a:cs typeface="+mn-lt"/>
              </a:rPr>
              <a:t> As </a:t>
            </a:r>
            <a:r>
              <a:rPr lang="en-CA" dirty="0">
                <a:ea typeface="+mn-lt"/>
                <a:cs typeface="+mn-lt"/>
              </a:rPr>
              <a:t>territorial conquests are rare today, and often sanctioned by international organizations, empires are disappearing</a:t>
            </a:r>
            <a:r>
              <a:rPr lang="en-CA" dirty="0">
                <a:cs typeface="Calibri" panose="020F0502020204030204"/>
              </a:rPr>
              <a:t>...</a:t>
            </a:r>
          </a:p>
        </p:txBody>
      </p:sp>
      <p:pic>
        <p:nvPicPr>
          <p:cNvPr id="5" name="Image 2" descr="Une image contenant carte&#10;&#10;Description générée automatiquement">
            <a:extLst>
              <a:ext uri="{FF2B5EF4-FFF2-40B4-BE49-F238E27FC236}">
                <a16:creationId xmlns:a16="http://schemas.microsoft.com/office/drawing/2014/main" id="{D8F8E520-2918-1896-FF23-E4E4446D1AF5}"/>
              </a:ext>
            </a:extLst>
          </p:cNvPr>
          <p:cNvPicPr>
            <a:picLocks noChangeAspect="1"/>
          </p:cNvPicPr>
          <p:nvPr/>
        </p:nvPicPr>
        <p:blipFill>
          <a:blip r:embed="rId3"/>
          <a:stretch>
            <a:fillRect/>
          </a:stretch>
        </p:blipFill>
        <p:spPr>
          <a:xfrm>
            <a:off x="1041818" y="2008152"/>
            <a:ext cx="5054182" cy="3328877"/>
          </a:xfrm>
          <a:prstGeom prst="rect">
            <a:avLst/>
          </a:prstGeom>
        </p:spPr>
      </p:pic>
    </p:spTree>
    <p:extLst>
      <p:ext uri="{BB962C8B-B14F-4D97-AF65-F5344CB8AC3E}">
        <p14:creationId xmlns:p14="http://schemas.microsoft.com/office/powerpoint/2010/main" val="1106637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93B1723-6418-5F45-EDD3-F2730CA44504}"/>
              </a:ext>
            </a:extLst>
          </p:cNvPr>
          <p:cNvSpPr>
            <a:spLocks noGrp="1"/>
          </p:cNvSpPr>
          <p:nvPr>
            <p:ph type="body" idx="1"/>
          </p:nvPr>
        </p:nvSpPr>
        <p:spPr>
          <a:xfrm>
            <a:off x="253510" y="1416462"/>
            <a:ext cx="6941769" cy="4572000"/>
          </a:xfrm>
        </p:spPr>
        <p:txBody>
          <a:bodyPr/>
          <a:lstStyle/>
          <a:p>
            <a:r>
              <a:rPr lang="en-CA" sz="5400" b="0" dirty="0">
                <a:solidFill>
                  <a:schemeClr val="tx1"/>
                </a:solidFill>
              </a:rPr>
              <a:t>Roman codes of law</a:t>
            </a:r>
            <a:endParaRPr lang="en-CA" sz="5400" b="0" dirty="0">
              <a:solidFill>
                <a:schemeClr val="tx1"/>
              </a:solidFill>
              <a:cs typeface="Calibri"/>
            </a:endParaRPr>
          </a:p>
          <a:p>
            <a:endParaRPr lang="fr-CA" dirty="0"/>
          </a:p>
          <a:p>
            <a:pPr marL="457200" indent="-457200">
              <a:buFont typeface="Arial" panose="020B0604020202020204" pitchFamily="34" charset="0"/>
              <a:buChar char="•"/>
            </a:pPr>
            <a:r>
              <a:rPr lang="en-US" sz="2800" dirty="0">
                <a:cs typeface="Arial"/>
              </a:rPr>
              <a:t>The Twelve Tables (around 450 BCE) </a:t>
            </a:r>
          </a:p>
          <a:p>
            <a:pPr marL="457200" indent="-457200">
              <a:buFont typeface="Arial" panose="020B0604020202020204" pitchFamily="34" charset="0"/>
              <a:buChar char="•"/>
            </a:pPr>
            <a:r>
              <a:rPr lang="en-US" sz="2800" dirty="0">
                <a:cs typeface="Arial"/>
              </a:rPr>
              <a:t>The Justinian Code (529 CE)</a:t>
            </a:r>
          </a:p>
        </p:txBody>
      </p:sp>
      <p:pic>
        <p:nvPicPr>
          <p:cNvPr id="6" name="Espace réservé pour une image  5" descr="Livres avec un remplissage uni">
            <a:extLst>
              <a:ext uri="{FF2B5EF4-FFF2-40B4-BE49-F238E27FC236}">
                <a16:creationId xmlns:a16="http://schemas.microsoft.com/office/drawing/2014/main" id="{EC04EAEA-45B9-8695-5B27-57B45C0BE9DB}"/>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157570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6432B34-9EC4-1CDE-F576-6AE4AF0B23A2}"/>
              </a:ext>
            </a:extLst>
          </p:cNvPr>
          <p:cNvSpPr>
            <a:spLocks noGrp="1"/>
          </p:cNvSpPr>
          <p:nvPr>
            <p:ph type="body" sz="quarter" idx="14"/>
          </p:nvPr>
        </p:nvSpPr>
        <p:spPr/>
        <p:txBody>
          <a:bodyPr/>
          <a:lstStyle/>
          <a:p>
            <a:pPr marL="457200" indent="-457200">
              <a:buFont typeface="Arial" panose="020B0604020202020204" pitchFamily="34" charset="0"/>
              <a:buChar char="•"/>
            </a:pPr>
            <a:r>
              <a:rPr lang="fr-FR" dirty="0">
                <a:cs typeface="Calibri"/>
              </a:rPr>
              <a:t>Code of Hammurabi</a:t>
            </a:r>
          </a:p>
          <a:p>
            <a:pPr marL="457200" indent="-457200">
              <a:buFont typeface="Arial" panose="020B0604020202020204" pitchFamily="34" charset="0"/>
              <a:buChar char="•"/>
            </a:pPr>
            <a:r>
              <a:rPr lang="en-CA" dirty="0">
                <a:cs typeface="Calibri"/>
              </a:rPr>
              <a:t>Basic principles: reduction of undesirable conduct, vengeance</a:t>
            </a:r>
          </a:p>
          <a:p>
            <a:endParaRPr lang="fr-FR" dirty="0"/>
          </a:p>
          <a:p>
            <a:pPr marL="0" indent="0">
              <a:buFont typeface="Arial" panose="020B0604020202020204" pitchFamily="34" charset="0"/>
              <a:buNone/>
            </a:pPr>
            <a:r>
              <a:rPr lang="en-CA" dirty="0">
                <a:cs typeface="Calibri"/>
              </a:rPr>
              <a:t>The law changed enormously after Romanization. </a:t>
            </a:r>
          </a:p>
          <a:p>
            <a:pPr marL="0" indent="0">
              <a:buNone/>
            </a:pPr>
            <a:r>
              <a:rPr lang="en-CA" dirty="0">
                <a:cs typeface="Calibri"/>
              </a:rPr>
              <a:t>Many of the basic principles of Roman law still guide our justice system.</a:t>
            </a:r>
          </a:p>
        </p:txBody>
      </p:sp>
      <p:sp>
        <p:nvSpPr>
          <p:cNvPr id="3" name="Titre 2">
            <a:extLst>
              <a:ext uri="{FF2B5EF4-FFF2-40B4-BE49-F238E27FC236}">
                <a16:creationId xmlns:a16="http://schemas.microsoft.com/office/drawing/2014/main" id="{79F2751F-B3EF-2D85-8A91-2B0BE7F64596}"/>
              </a:ext>
            </a:extLst>
          </p:cNvPr>
          <p:cNvSpPr>
            <a:spLocks noGrp="1"/>
          </p:cNvSpPr>
          <p:nvPr>
            <p:ph type="title"/>
          </p:nvPr>
        </p:nvSpPr>
        <p:spPr>
          <a:xfrm>
            <a:off x="688848" y="640080"/>
            <a:ext cx="11045952" cy="914400"/>
          </a:xfrm>
        </p:spPr>
        <p:txBody>
          <a:bodyPr/>
          <a:lstStyle/>
          <a:p>
            <a:r>
              <a:rPr lang="en-CA" sz="3600" b="0" dirty="0">
                <a:solidFill>
                  <a:srgbClr val="F6891F"/>
                </a:solidFill>
                <a:cs typeface="Calibri Light"/>
              </a:rPr>
              <a:t>The first codes of law… well before the Roman codes</a:t>
            </a:r>
            <a:endParaRPr lang="en-CA" sz="3600" b="0" dirty="0">
              <a:solidFill>
                <a:srgbClr val="F6891F"/>
              </a:solidFill>
              <a:cs typeface="Calibri"/>
            </a:endParaRPr>
          </a:p>
        </p:txBody>
      </p:sp>
    </p:spTree>
    <p:extLst>
      <p:ext uri="{BB962C8B-B14F-4D97-AF65-F5344CB8AC3E}">
        <p14:creationId xmlns:p14="http://schemas.microsoft.com/office/powerpoint/2010/main" val="245143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A7E090-855E-438E-B7A5-09A8F01656F5}"/>
              </a:ext>
            </a:extLst>
          </p:cNvPr>
          <p:cNvSpPr>
            <a:spLocks noGrp="1"/>
          </p:cNvSpPr>
          <p:nvPr>
            <p:ph type="body" sz="quarter" idx="14"/>
          </p:nvPr>
        </p:nvSpPr>
        <p:spPr>
          <a:xfrm>
            <a:off x="777240" y="1752600"/>
            <a:ext cx="10424160" cy="4114800"/>
          </a:xfrm>
        </p:spPr>
        <p:txBody>
          <a:bodyPr/>
          <a:lstStyle/>
          <a:p>
            <a:pPr marL="285750" indent="-285750">
              <a:buFont typeface="Arial" panose="020B0604020202020204" pitchFamily="34" charset="0"/>
              <a:buChar char="•"/>
            </a:pPr>
            <a:r>
              <a:rPr lang="en-CA" sz="2800" dirty="0"/>
              <a:t>First </a:t>
            </a:r>
            <a:r>
              <a:rPr lang="en-CA" sz="2800" i="1" dirty="0"/>
              <a:t>codification</a:t>
            </a:r>
            <a:r>
              <a:rPr lang="en-CA" sz="2800" dirty="0"/>
              <a:t> of Roman laws</a:t>
            </a:r>
          </a:p>
          <a:p>
            <a:pPr marL="285750" indent="-285750">
              <a:buFont typeface="Arial" panose="020B0604020202020204" pitchFamily="34" charset="0"/>
              <a:buChar char="•"/>
            </a:pPr>
            <a:r>
              <a:rPr lang="en-CA" sz="2800" dirty="0"/>
              <a:t>Contains all existing laws</a:t>
            </a:r>
          </a:p>
          <a:p>
            <a:pPr marL="285750" indent="-285750">
              <a:buFont typeface="Arial" panose="020B0604020202020204" pitchFamily="34" charset="0"/>
              <a:buChar char="•"/>
            </a:pPr>
            <a:r>
              <a:rPr lang="en-CA" sz="2800" dirty="0"/>
              <a:t>Makes them officially apply to all Roman </a:t>
            </a:r>
            <a:r>
              <a:rPr lang="en-CA" sz="2800" b="1" dirty="0"/>
              <a:t>citizens</a:t>
            </a:r>
            <a:r>
              <a:rPr lang="en-CA" sz="2800" dirty="0"/>
              <a:t> .</a:t>
            </a:r>
          </a:p>
        </p:txBody>
      </p:sp>
      <p:sp>
        <p:nvSpPr>
          <p:cNvPr id="3" name="Titre 2">
            <a:extLst>
              <a:ext uri="{FF2B5EF4-FFF2-40B4-BE49-F238E27FC236}">
                <a16:creationId xmlns:a16="http://schemas.microsoft.com/office/drawing/2014/main" id="{1B83F729-06CE-004C-D1BB-35DC8A6F1339}"/>
              </a:ext>
            </a:extLst>
          </p:cNvPr>
          <p:cNvSpPr>
            <a:spLocks noGrp="1"/>
          </p:cNvSpPr>
          <p:nvPr>
            <p:ph type="title"/>
          </p:nvPr>
        </p:nvSpPr>
        <p:spPr/>
        <p:txBody>
          <a:bodyPr/>
          <a:lstStyle/>
          <a:p>
            <a:pPr algn="ctr"/>
            <a:r>
              <a:rPr lang="en-CA" b="0" dirty="0">
                <a:solidFill>
                  <a:srgbClr val="F6891F"/>
                </a:solidFill>
                <a:cs typeface="Calibri Light"/>
              </a:rPr>
              <a:t>The Twelve Tables (around 450 BCE)</a:t>
            </a:r>
            <a:endParaRPr lang="en-CA" b="0" dirty="0">
              <a:solidFill>
                <a:srgbClr val="F6891F"/>
              </a:solidFill>
              <a:cs typeface="Calibri"/>
            </a:endParaRPr>
          </a:p>
        </p:txBody>
      </p:sp>
      <p:pic>
        <p:nvPicPr>
          <p:cNvPr id="4" name="Picture 2">
            <a:extLst>
              <a:ext uri="{FF2B5EF4-FFF2-40B4-BE49-F238E27FC236}">
                <a16:creationId xmlns:a16="http://schemas.microsoft.com/office/drawing/2014/main" id="{70E3ACF6-E48D-D8A8-BFDE-F22708D83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320" y="3429000"/>
            <a:ext cx="7620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69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2DDD53E-C494-C981-7CCD-D929C759D5BE}"/>
              </a:ext>
            </a:extLst>
          </p:cNvPr>
          <p:cNvSpPr>
            <a:spLocks noGrp="1"/>
          </p:cNvSpPr>
          <p:nvPr>
            <p:ph type="body" sz="quarter" idx="14"/>
          </p:nvPr>
        </p:nvSpPr>
        <p:spPr>
          <a:xfrm>
            <a:off x="539046" y="1878267"/>
            <a:ext cx="11113907" cy="4114800"/>
          </a:xfrm>
        </p:spPr>
        <p:txBody>
          <a:bodyPr/>
          <a:lstStyle/>
          <a:p>
            <a:r>
              <a:rPr lang="en-US" sz="2800" dirty="0">
                <a:cs typeface="Segoe UI"/>
              </a:rPr>
              <a:t>Basic legal principles:​</a:t>
            </a:r>
          </a:p>
          <a:p>
            <a:endParaRPr lang="en-US" sz="2800" dirty="0">
              <a:cs typeface="Segoe UI"/>
            </a:endParaRPr>
          </a:p>
          <a:p>
            <a:pPr>
              <a:buChar char="•"/>
            </a:pPr>
            <a:r>
              <a:rPr lang="en-US" sz="2400" dirty="0">
                <a:cs typeface="Arial"/>
              </a:rPr>
              <a:t> Equality before the law for </a:t>
            </a:r>
            <a:r>
              <a:rPr lang="en-CA" sz="2400" dirty="0">
                <a:cs typeface="Arial"/>
              </a:rPr>
              <a:t>plebeians</a:t>
            </a:r>
            <a:r>
              <a:rPr lang="en-US" sz="2400" dirty="0">
                <a:cs typeface="Arial"/>
              </a:rPr>
              <a:t> and patricians (ordinary citizens and nobility)​. However,</a:t>
            </a:r>
          </a:p>
          <a:p>
            <a:pPr marL="800100" lvl="1" indent="-342900">
              <a:buFont typeface="Wingdings"/>
              <a:buChar char="Ø"/>
            </a:pPr>
            <a:r>
              <a:rPr lang="en-US" sz="2000" dirty="0">
                <a:cs typeface="Arial"/>
              </a:rPr>
              <a:t>Slaves had no rights.</a:t>
            </a:r>
          </a:p>
          <a:p>
            <a:pPr marL="800100" lvl="1" indent="-342900">
              <a:buFont typeface="Wingdings"/>
              <a:buChar char="Ø"/>
            </a:pPr>
            <a:r>
              <a:rPr lang="en-US" sz="2000" dirty="0">
                <a:cs typeface="Arial"/>
              </a:rPr>
              <a:t>The principle of equality before the law did not apply to women.</a:t>
            </a:r>
          </a:p>
          <a:p>
            <a:pPr marL="800100" lvl="1" indent="-342900">
              <a:buFont typeface="Wingdings"/>
              <a:buChar char="Ø"/>
            </a:pPr>
            <a:endParaRPr lang="en-US" sz="2400" dirty="0">
              <a:cs typeface="Arial"/>
            </a:endParaRPr>
          </a:p>
          <a:p>
            <a:pPr>
              <a:buChar char="•"/>
            </a:pPr>
            <a:r>
              <a:rPr lang="en-US" sz="2400" dirty="0">
                <a:cs typeface="Arial"/>
              </a:rPr>
              <a:t> All references to god were deleted. The Romans didn’t believe that laws are handed down to us by gods, but rather are made by mortals</a:t>
            </a:r>
            <a:r>
              <a:rPr lang="en-US" sz="2000" dirty="0">
                <a:cs typeface="Arial"/>
              </a:rPr>
              <a:t>. </a:t>
            </a:r>
          </a:p>
        </p:txBody>
      </p:sp>
      <p:sp>
        <p:nvSpPr>
          <p:cNvPr id="3" name="Titre 2">
            <a:extLst>
              <a:ext uri="{FF2B5EF4-FFF2-40B4-BE49-F238E27FC236}">
                <a16:creationId xmlns:a16="http://schemas.microsoft.com/office/drawing/2014/main" id="{368D6E92-7953-E21B-612B-C61FEFC46170}"/>
              </a:ext>
            </a:extLst>
          </p:cNvPr>
          <p:cNvSpPr>
            <a:spLocks noGrp="1"/>
          </p:cNvSpPr>
          <p:nvPr>
            <p:ph type="title"/>
          </p:nvPr>
        </p:nvSpPr>
        <p:spPr>
          <a:xfrm>
            <a:off x="885031" y="640080"/>
            <a:ext cx="10421938" cy="914400"/>
          </a:xfrm>
        </p:spPr>
        <p:txBody>
          <a:bodyPr/>
          <a:lstStyle/>
          <a:p>
            <a:pPr algn="ctr"/>
            <a:r>
              <a:rPr lang="en-CA" b="0" dirty="0">
                <a:solidFill>
                  <a:srgbClr val="F6891F"/>
                </a:solidFill>
                <a:cs typeface="Calibri Light"/>
              </a:rPr>
              <a:t>The Twelve Tables (around 450 BCE)</a:t>
            </a:r>
            <a:endParaRPr lang="en-CA" b="0" dirty="0">
              <a:solidFill>
                <a:srgbClr val="F6891F"/>
              </a:solidFill>
              <a:cs typeface="Calibri"/>
            </a:endParaRPr>
          </a:p>
        </p:txBody>
      </p:sp>
    </p:spTree>
    <p:extLst>
      <p:ext uri="{BB962C8B-B14F-4D97-AF65-F5344CB8AC3E}">
        <p14:creationId xmlns:p14="http://schemas.microsoft.com/office/powerpoint/2010/main" val="1764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B20E820-BE04-9DF3-D48F-F1F84E3E463C}"/>
              </a:ext>
            </a:extLst>
          </p:cNvPr>
          <p:cNvSpPr>
            <a:spLocks noGrp="1"/>
          </p:cNvSpPr>
          <p:nvPr>
            <p:ph type="body" sz="quarter" idx="14"/>
          </p:nvPr>
        </p:nvSpPr>
        <p:spPr>
          <a:xfrm>
            <a:off x="566928" y="1920240"/>
            <a:ext cx="6336792" cy="4114800"/>
          </a:xfrm>
        </p:spPr>
        <p:txBody>
          <a:bodyPr/>
          <a:lstStyle/>
          <a:p>
            <a:r>
              <a:rPr lang="en-CA" sz="2800" dirty="0"/>
              <a:t>Almost 1,000 years had passed since codification of the Twelve Tables.  </a:t>
            </a:r>
          </a:p>
          <a:p>
            <a:endParaRPr lang="en-CA" sz="2800" dirty="0"/>
          </a:p>
          <a:p>
            <a:r>
              <a:rPr lang="en-CA" sz="2800" dirty="0"/>
              <a:t>The Western Roman </a:t>
            </a:r>
            <a:r>
              <a:rPr lang="en-US" sz="2800" dirty="0"/>
              <a:t>empire</a:t>
            </a:r>
            <a:r>
              <a:rPr lang="en-CA" sz="2800" dirty="0"/>
              <a:t> had fallen. </a:t>
            </a:r>
            <a:r>
              <a:rPr lang="en-CA" dirty="0"/>
              <a:t>T</a:t>
            </a:r>
            <a:r>
              <a:rPr lang="en-CA" sz="2800" dirty="0"/>
              <a:t>he East </a:t>
            </a:r>
            <a:r>
              <a:rPr lang="en-US" sz="2800" dirty="0"/>
              <a:t>was trying to establish itself</a:t>
            </a:r>
            <a:r>
              <a:rPr lang="en-CA" sz="2800" dirty="0"/>
              <a:t> as the guardian of</a:t>
            </a:r>
            <a:r>
              <a:rPr lang="en-GB" sz="2800" dirty="0"/>
              <a:t> "</a:t>
            </a:r>
            <a:r>
              <a:rPr lang="en-CA" sz="2800" dirty="0"/>
              <a:t>Roman Civilization</a:t>
            </a:r>
            <a:r>
              <a:rPr lang="en-GB" sz="2800" dirty="0"/>
              <a:t>"</a:t>
            </a:r>
            <a:r>
              <a:rPr lang="en-CA" sz="2800" dirty="0"/>
              <a:t>.</a:t>
            </a:r>
          </a:p>
          <a:p>
            <a:endParaRPr lang="en-CA" sz="2800" dirty="0"/>
          </a:p>
          <a:p>
            <a:r>
              <a:rPr lang="en-CA" sz="2800" dirty="0"/>
              <a:t>Emperor Justinian decided to clarify the law by codifying it.</a:t>
            </a:r>
          </a:p>
        </p:txBody>
      </p:sp>
      <p:sp>
        <p:nvSpPr>
          <p:cNvPr id="4" name="Titre 3">
            <a:extLst>
              <a:ext uri="{FF2B5EF4-FFF2-40B4-BE49-F238E27FC236}">
                <a16:creationId xmlns:a16="http://schemas.microsoft.com/office/drawing/2014/main" id="{E4A8B5BF-E1BC-C8C5-DD61-BBC9D736D688}"/>
              </a:ext>
            </a:extLst>
          </p:cNvPr>
          <p:cNvSpPr>
            <a:spLocks noGrp="1"/>
          </p:cNvSpPr>
          <p:nvPr>
            <p:ph type="title"/>
          </p:nvPr>
        </p:nvSpPr>
        <p:spPr>
          <a:xfrm>
            <a:off x="566928" y="502920"/>
            <a:ext cx="10421938" cy="914400"/>
          </a:xfrm>
        </p:spPr>
        <p:txBody>
          <a:bodyPr/>
          <a:lstStyle/>
          <a:p>
            <a:r>
              <a:rPr lang="en-CA" b="0" dirty="0">
                <a:solidFill>
                  <a:srgbClr val="F6891F"/>
                </a:solidFill>
                <a:cs typeface="Calibri Light"/>
              </a:rPr>
              <a:t>The Justinian Code (529 CE)</a:t>
            </a:r>
            <a:endParaRPr lang="en-CA" b="0" dirty="0">
              <a:solidFill>
                <a:srgbClr val="F6891F"/>
              </a:solidFill>
              <a:cs typeface="Calibri"/>
            </a:endParaRPr>
          </a:p>
        </p:txBody>
      </p:sp>
      <p:pic>
        <p:nvPicPr>
          <p:cNvPr id="5" name="Image 4">
            <a:extLst>
              <a:ext uri="{FF2B5EF4-FFF2-40B4-BE49-F238E27FC236}">
                <a16:creationId xmlns:a16="http://schemas.microsoft.com/office/drawing/2014/main" id="{EEBD5EBA-7C2C-ADB4-C6C9-EA328BED8A62}"/>
              </a:ext>
            </a:extLst>
          </p:cNvPr>
          <p:cNvPicPr>
            <a:picLocks noChangeAspect="1"/>
          </p:cNvPicPr>
          <p:nvPr/>
        </p:nvPicPr>
        <p:blipFill>
          <a:blip r:embed="rId3"/>
          <a:stretch>
            <a:fillRect/>
          </a:stretch>
        </p:blipFill>
        <p:spPr>
          <a:xfrm>
            <a:off x="7664565" y="146201"/>
            <a:ext cx="2760996" cy="3736848"/>
          </a:xfrm>
          <a:prstGeom prst="rect">
            <a:avLst/>
          </a:prstGeom>
        </p:spPr>
      </p:pic>
      <p:pic>
        <p:nvPicPr>
          <p:cNvPr id="6" name="Image 5" descr="Une image contenant texte, bâtiment, extérieur, signe&#10;&#10;Description générée automatiquement">
            <a:extLst>
              <a:ext uri="{FF2B5EF4-FFF2-40B4-BE49-F238E27FC236}">
                <a16:creationId xmlns:a16="http://schemas.microsoft.com/office/drawing/2014/main" id="{BB444540-8664-3B27-4635-A121516B623C}"/>
              </a:ext>
            </a:extLst>
          </p:cNvPr>
          <p:cNvPicPr>
            <a:picLocks noChangeAspect="1"/>
          </p:cNvPicPr>
          <p:nvPr/>
        </p:nvPicPr>
        <p:blipFill>
          <a:blip r:embed="rId4"/>
          <a:stretch>
            <a:fillRect/>
          </a:stretch>
        </p:blipFill>
        <p:spPr>
          <a:xfrm>
            <a:off x="9448800" y="3204005"/>
            <a:ext cx="2743200" cy="3507794"/>
          </a:xfrm>
          <a:prstGeom prst="rect">
            <a:avLst/>
          </a:prstGeom>
        </p:spPr>
      </p:pic>
    </p:spTree>
    <p:extLst>
      <p:ext uri="{BB962C8B-B14F-4D97-AF65-F5344CB8AC3E}">
        <p14:creationId xmlns:p14="http://schemas.microsoft.com/office/powerpoint/2010/main" val="3640707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assis, table, dessin&#10;&#10;Description générée automatiquement">
            <a:extLst>
              <a:ext uri="{FF2B5EF4-FFF2-40B4-BE49-F238E27FC236}">
                <a16:creationId xmlns:a16="http://schemas.microsoft.com/office/drawing/2014/main" id="{B65164D4-FCDE-0975-CC35-BD20D08B5E55}"/>
              </a:ext>
            </a:extLst>
          </p:cNvPr>
          <p:cNvPicPr>
            <a:picLocks noChangeAspect="1"/>
          </p:cNvPicPr>
          <p:nvPr/>
        </p:nvPicPr>
        <p:blipFill>
          <a:blip r:embed="rId3"/>
          <a:stretch>
            <a:fillRect/>
          </a:stretch>
        </p:blipFill>
        <p:spPr>
          <a:xfrm>
            <a:off x="7804878" y="2541297"/>
            <a:ext cx="4217232" cy="2945103"/>
          </a:xfrm>
          <a:prstGeom prst="rect">
            <a:avLst/>
          </a:prstGeom>
        </p:spPr>
      </p:pic>
      <p:sp>
        <p:nvSpPr>
          <p:cNvPr id="2" name="Espace réservé du texte 1">
            <a:extLst>
              <a:ext uri="{FF2B5EF4-FFF2-40B4-BE49-F238E27FC236}">
                <a16:creationId xmlns:a16="http://schemas.microsoft.com/office/drawing/2014/main" id="{B3C1EBF7-C261-4B8D-1EB0-564E3249FBC5}"/>
              </a:ext>
            </a:extLst>
          </p:cNvPr>
          <p:cNvSpPr>
            <a:spLocks noGrp="1"/>
          </p:cNvSpPr>
          <p:nvPr>
            <p:ph type="body" sz="quarter" idx="14"/>
          </p:nvPr>
        </p:nvSpPr>
        <p:spPr>
          <a:xfrm>
            <a:off x="536448" y="1731364"/>
            <a:ext cx="7738872" cy="4114800"/>
          </a:xfrm>
        </p:spPr>
        <p:txBody>
          <a:bodyPr/>
          <a:lstStyle/>
          <a:p>
            <a:r>
              <a:rPr lang="fr-FR" u="sng" dirty="0">
                <a:cs typeface="Segoe UI"/>
              </a:rPr>
              <a:t>The major </a:t>
            </a:r>
            <a:r>
              <a:rPr lang="en-CA" u="sng" dirty="0">
                <a:cs typeface="Segoe UI"/>
              </a:rPr>
              <a:t>principles of </a:t>
            </a:r>
            <a:r>
              <a:rPr lang="fr-FR" u="sng" dirty="0">
                <a:cs typeface="Segoe UI"/>
              </a:rPr>
              <a:t>the code</a:t>
            </a:r>
            <a:r>
              <a:rPr lang="en-US" u="sng" dirty="0">
                <a:cs typeface="Segoe UI"/>
              </a:rPr>
              <a:t>:</a:t>
            </a:r>
            <a:endParaRPr lang="fr-FR" sz="2400" dirty="0">
              <a:cs typeface="Segoe UI"/>
            </a:endParaRPr>
          </a:p>
          <a:p>
            <a:endParaRPr lang="fr-FR" sz="2400" dirty="0">
              <a:cs typeface="Segoe UI"/>
            </a:endParaRPr>
          </a:p>
          <a:p>
            <a:r>
              <a:rPr lang="fr-FR" sz="2400" dirty="0">
                <a:cs typeface="Segoe UI"/>
              </a:rPr>
              <a:t>1.</a:t>
            </a:r>
            <a:r>
              <a:rPr lang="en-GB" sz="2400" dirty="0"/>
              <a:t> "Only the emperor has the power to make </a:t>
            </a:r>
            <a:r>
              <a:rPr lang="en-US" sz="2400" dirty="0"/>
              <a:t>laws</a:t>
            </a:r>
            <a:r>
              <a:rPr lang="en-US" sz="2400" dirty="0">
                <a:cs typeface="Segoe UI"/>
              </a:rPr>
              <a:t>.</a:t>
            </a:r>
            <a:r>
              <a:rPr lang="en-US" sz="2400" dirty="0"/>
              <a:t>"</a:t>
            </a:r>
            <a:r>
              <a:rPr lang="en-US" sz="2400" dirty="0">
                <a:cs typeface="Segoe UI"/>
              </a:rPr>
              <a:t>​</a:t>
            </a:r>
          </a:p>
          <a:p>
            <a:r>
              <a:rPr lang="en-US" sz="2400" dirty="0">
                <a:cs typeface="Segoe UI"/>
              </a:rPr>
              <a:t>​</a:t>
            </a:r>
          </a:p>
          <a:p>
            <a:r>
              <a:rPr lang="en-US" sz="2400" dirty="0">
                <a:cs typeface="Segoe UI"/>
              </a:rPr>
              <a:t>2. </a:t>
            </a:r>
            <a:r>
              <a:rPr lang="en-US" sz="2400" dirty="0"/>
              <a:t>"</a:t>
            </a:r>
            <a:r>
              <a:rPr lang="en-US" sz="2400" dirty="0">
                <a:cs typeface="Segoe UI"/>
              </a:rPr>
              <a:t>The burden of proving something is on the person who claims it is true, not the person who denies it.</a:t>
            </a:r>
            <a:r>
              <a:rPr lang="en-US" sz="2400" dirty="0"/>
              <a:t> "</a:t>
            </a:r>
            <a:r>
              <a:rPr lang="en-US" sz="2400" dirty="0">
                <a:cs typeface="Segoe UI"/>
              </a:rPr>
              <a:t> ​</a:t>
            </a:r>
          </a:p>
          <a:p>
            <a:r>
              <a:rPr lang="en-US" sz="2400" dirty="0">
                <a:cs typeface="Segoe UI"/>
              </a:rPr>
              <a:t>​</a:t>
            </a:r>
          </a:p>
          <a:p>
            <a:r>
              <a:rPr lang="en-US" sz="2400" dirty="0">
                <a:cs typeface="Segoe UI"/>
              </a:rPr>
              <a:t>3. </a:t>
            </a:r>
            <a:r>
              <a:rPr lang="en-CA" sz="2400" dirty="0"/>
              <a:t>"</a:t>
            </a:r>
            <a:r>
              <a:rPr lang="en-US" sz="2400" dirty="0">
                <a:cs typeface="Segoe UI"/>
              </a:rPr>
              <a:t>It is better to let a crime go unpunished than to convict an innocent person. </a:t>
            </a:r>
            <a:r>
              <a:rPr lang="en-US" sz="2400" dirty="0"/>
              <a:t>"</a:t>
            </a:r>
            <a:endParaRPr lang="en-US" sz="2400" dirty="0">
              <a:cs typeface="Segoe UI"/>
            </a:endParaRPr>
          </a:p>
        </p:txBody>
      </p:sp>
      <p:sp>
        <p:nvSpPr>
          <p:cNvPr id="3" name="Titre 2">
            <a:extLst>
              <a:ext uri="{FF2B5EF4-FFF2-40B4-BE49-F238E27FC236}">
                <a16:creationId xmlns:a16="http://schemas.microsoft.com/office/drawing/2014/main" id="{C6D85439-96F0-B070-6DB6-93E9172DC29B}"/>
              </a:ext>
            </a:extLst>
          </p:cNvPr>
          <p:cNvSpPr>
            <a:spLocks noGrp="1"/>
          </p:cNvSpPr>
          <p:nvPr>
            <p:ph type="title"/>
          </p:nvPr>
        </p:nvSpPr>
        <p:spPr>
          <a:xfrm>
            <a:off x="536448" y="289560"/>
            <a:ext cx="10421938" cy="914400"/>
          </a:xfrm>
        </p:spPr>
        <p:txBody>
          <a:bodyPr/>
          <a:lstStyle/>
          <a:p>
            <a:r>
              <a:rPr lang="en-CA" b="0" dirty="0">
                <a:solidFill>
                  <a:srgbClr val="F6891F"/>
                </a:solidFill>
                <a:cs typeface="Calibri Light"/>
              </a:rPr>
              <a:t>The Justinian Code (529 CE)</a:t>
            </a:r>
            <a:endParaRPr lang="en-CA" b="0" dirty="0">
              <a:solidFill>
                <a:srgbClr val="F6891F"/>
              </a:solidFill>
              <a:cs typeface="Calibri"/>
            </a:endParaRPr>
          </a:p>
        </p:txBody>
      </p:sp>
    </p:spTree>
    <p:extLst>
      <p:ext uri="{BB962C8B-B14F-4D97-AF65-F5344CB8AC3E}">
        <p14:creationId xmlns:p14="http://schemas.microsoft.com/office/powerpoint/2010/main" val="415999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7C54086-9D4C-5C21-113E-FCE86F3C8228}"/>
              </a:ext>
            </a:extLst>
          </p:cNvPr>
          <p:cNvSpPr>
            <a:spLocks noGrp="1"/>
          </p:cNvSpPr>
          <p:nvPr>
            <p:ph type="body" idx="1"/>
          </p:nvPr>
        </p:nvSpPr>
        <p:spPr/>
        <p:txBody>
          <a:bodyPr/>
          <a:lstStyle/>
          <a:p>
            <a:pPr algn="ctr"/>
            <a:r>
              <a:rPr lang="fr-CA" dirty="0" err="1"/>
              <a:t>Current</a:t>
            </a:r>
            <a:r>
              <a:rPr lang="fr-CA" dirty="0"/>
              <a:t> </a:t>
            </a:r>
            <a:r>
              <a:rPr lang="fr-CA" dirty="0" err="1"/>
              <a:t>Quebec</a:t>
            </a:r>
            <a:r>
              <a:rPr lang="fr-CA" dirty="0"/>
              <a:t> </a:t>
            </a:r>
            <a:r>
              <a:rPr lang="fr-CA" dirty="0" err="1"/>
              <a:t>law</a:t>
            </a:r>
            <a:endParaRPr lang="fr-CA" dirty="0"/>
          </a:p>
        </p:txBody>
      </p:sp>
      <p:pic>
        <p:nvPicPr>
          <p:cNvPr id="5" name="Espace réservé pour une image  4" descr="Balance de la justice avec un remplissage uni">
            <a:extLst>
              <a:ext uri="{FF2B5EF4-FFF2-40B4-BE49-F238E27FC236}">
                <a16:creationId xmlns:a16="http://schemas.microsoft.com/office/drawing/2014/main" id="{DDE6AAD9-0589-88BC-50E0-2459B3D84E5C}"/>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
        <p:nvSpPr>
          <p:cNvPr id="4" name="ZoneTexte 3">
            <a:extLst>
              <a:ext uri="{FF2B5EF4-FFF2-40B4-BE49-F238E27FC236}">
                <a16:creationId xmlns:a16="http://schemas.microsoft.com/office/drawing/2014/main" id="{F71B4827-E872-6029-F554-B29E3C885812}"/>
              </a:ext>
            </a:extLst>
          </p:cNvPr>
          <p:cNvSpPr txBox="1"/>
          <p:nvPr/>
        </p:nvSpPr>
        <p:spPr>
          <a:xfrm>
            <a:off x="1596452" y="4839657"/>
            <a:ext cx="6100996" cy="1200329"/>
          </a:xfrm>
          <a:prstGeom prst="rect">
            <a:avLst/>
          </a:prstGeom>
          <a:noFill/>
        </p:spPr>
        <p:txBody>
          <a:bodyPr wrap="square">
            <a:spAutoFit/>
          </a:bodyPr>
          <a:lstStyle/>
          <a:p>
            <a:pPr marL="285750" indent="-285750">
              <a:buFont typeface="Arial" panose="020B0604020202020204" pitchFamily="34" charset="0"/>
              <a:buChar char="•"/>
            </a:pPr>
            <a:r>
              <a:rPr lang="en-US" sz="1800" dirty="0"/>
              <a:t>Everyone is equal before the law.</a:t>
            </a:r>
            <a:endParaRPr lang="en-US" sz="1800" dirty="0">
              <a:cs typeface="Calibri"/>
            </a:endParaRPr>
          </a:p>
          <a:p>
            <a:pPr marL="285750" indent="-285750">
              <a:buFont typeface="Arial" panose="020B0604020202020204" pitchFamily="34" charset="0"/>
              <a:buChar char="•"/>
            </a:pPr>
            <a:r>
              <a:rPr lang="en-US" sz="1800" dirty="0">
                <a:ea typeface="+mn-lt"/>
                <a:cs typeface="+mn-lt"/>
              </a:rPr>
              <a:t>The accuser has the burden of proof.</a:t>
            </a:r>
          </a:p>
          <a:p>
            <a:pPr marL="285750" indent="-285750">
              <a:buFont typeface="Arial" panose="020B0604020202020204" pitchFamily="34" charset="0"/>
              <a:buChar char="•"/>
            </a:pPr>
            <a:r>
              <a:rPr lang="en-US" sz="1800" dirty="0">
                <a:cs typeface="Calibri"/>
              </a:rPr>
              <a:t>Presumption of innocence.</a:t>
            </a:r>
          </a:p>
          <a:p>
            <a:pPr marL="285750" indent="-285750">
              <a:buFont typeface="Arial" panose="020B0604020202020204" pitchFamily="34" charset="0"/>
              <a:buChar char="•"/>
            </a:pPr>
            <a:r>
              <a:rPr lang="en-US" sz="1800" dirty="0">
                <a:cs typeface="Calibri"/>
              </a:rPr>
              <a:t>Only the Head of State can make laws.</a:t>
            </a:r>
          </a:p>
        </p:txBody>
      </p:sp>
    </p:spTree>
    <p:extLst>
      <p:ext uri="{BB962C8B-B14F-4D97-AF65-F5344CB8AC3E}">
        <p14:creationId xmlns:p14="http://schemas.microsoft.com/office/powerpoint/2010/main" val="93412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EA411-D00F-A478-FD6D-0D4B6775EB14}"/>
              </a:ext>
            </a:extLst>
          </p:cNvPr>
          <p:cNvSpPr>
            <a:spLocks noGrp="1"/>
          </p:cNvSpPr>
          <p:nvPr>
            <p:ph type="title"/>
          </p:nvPr>
        </p:nvSpPr>
        <p:spPr>
          <a:xfrm>
            <a:off x="694944" y="532151"/>
            <a:ext cx="10421938" cy="914400"/>
          </a:xfrm>
        </p:spPr>
        <p:txBody>
          <a:bodyPr/>
          <a:lstStyle/>
          <a:p>
            <a:r>
              <a:rPr lang="en-CA" b="0" dirty="0">
                <a:solidFill>
                  <a:srgbClr val="F6891F"/>
                </a:solidFill>
                <a:cs typeface="Calibri Light"/>
              </a:rPr>
              <a:t>Current Québec law </a:t>
            </a:r>
            <a:endParaRPr lang="en-CA" b="0" dirty="0">
              <a:solidFill>
                <a:srgbClr val="F6891F"/>
              </a:solidFill>
              <a:cs typeface="Calibri"/>
            </a:endParaRPr>
          </a:p>
        </p:txBody>
      </p:sp>
      <p:sp>
        <p:nvSpPr>
          <p:cNvPr id="4" name="Espace réservé du texte 3">
            <a:extLst>
              <a:ext uri="{FF2B5EF4-FFF2-40B4-BE49-F238E27FC236}">
                <a16:creationId xmlns:a16="http://schemas.microsoft.com/office/drawing/2014/main" id="{811A22BF-E8F2-720A-6931-48AC7F899360}"/>
              </a:ext>
            </a:extLst>
          </p:cNvPr>
          <p:cNvSpPr>
            <a:spLocks noGrp="1"/>
          </p:cNvSpPr>
          <p:nvPr>
            <p:ph type="body" sz="quarter" idx="14"/>
          </p:nvPr>
        </p:nvSpPr>
        <p:spPr>
          <a:xfrm>
            <a:off x="694944" y="1753849"/>
            <a:ext cx="10802112" cy="4114800"/>
          </a:xfrm>
        </p:spPr>
        <p:txBody>
          <a:bodyPr/>
          <a:lstStyle/>
          <a:p>
            <a:pPr marL="0" indent="0">
              <a:buFont typeface="Arial" panose="020B0604020202020204" pitchFamily="34" charset="0"/>
              <a:buNone/>
            </a:pPr>
            <a:r>
              <a:rPr lang="en-CA" sz="2800" dirty="0">
                <a:cs typeface="Calibri" panose="020F0502020204030204"/>
              </a:rPr>
              <a:t>Would you  say that the principles of law introduced by the Twelve Tables and the Justinian Code are still present in Quebec society?</a:t>
            </a:r>
          </a:p>
          <a:p>
            <a:pPr marL="0" indent="0">
              <a:buFont typeface="Arial" panose="020B0604020202020204" pitchFamily="34" charset="0"/>
              <a:buNone/>
            </a:pPr>
            <a:endParaRPr lang="fr-FR" dirty="0">
              <a:cs typeface="Calibri" panose="020F0502020204030204"/>
            </a:endParaRPr>
          </a:p>
          <a:p>
            <a:r>
              <a:rPr lang="en-CA" sz="2400" dirty="0"/>
              <a:t>Most of these principles are guaranteed by the </a:t>
            </a:r>
            <a:r>
              <a:rPr lang="en-CA" sz="2400" b="1" i="1" dirty="0"/>
              <a:t>Canadian Charter of Rights and Freedoms</a:t>
            </a:r>
            <a:r>
              <a:rPr lang="en-CA" sz="2400" dirty="0"/>
              <a:t>:</a:t>
            </a:r>
            <a:endParaRPr lang="en-CA" sz="2000" dirty="0"/>
          </a:p>
          <a:p>
            <a:pPr marL="1257300" lvl="2" indent="-342900">
              <a:buFont typeface="Arial"/>
              <a:buChar char="•"/>
            </a:pPr>
            <a:r>
              <a:rPr lang="en-CA" sz="2400" dirty="0">
                <a:cs typeface="Calibri"/>
              </a:rPr>
              <a:t>Freedom of opinion and expression</a:t>
            </a:r>
          </a:p>
          <a:p>
            <a:pPr marL="1257300" lvl="2" indent="-342900">
              <a:buFont typeface="Arial"/>
              <a:buChar char="•"/>
            </a:pPr>
            <a:r>
              <a:rPr lang="en-CA" sz="2400" dirty="0">
                <a:cs typeface="Calibri"/>
              </a:rPr>
              <a:t>Freedom of religion</a:t>
            </a:r>
          </a:p>
          <a:p>
            <a:pPr marL="1257300" lvl="2" indent="-342900">
              <a:buFont typeface="Arial"/>
              <a:buChar char="•"/>
            </a:pPr>
            <a:r>
              <a:rPr lang="en-CA" sz="2400" dirty="0">
                <a:cs typeface="Calibri"/>
              </a:rPr>
              <a:t>Right to life, liberty and security of the person</a:t>
            </a:r>
          </a:p>
          <a:p>
            <a:pPr marL="1257300" lvl="2" indent="-342900">
              <a:buFont typeface="Arial"/>
              <a:buChar char="•"/>
            </a:pPr>
            <a:r>
              <a:rPr lang="en-CA" sz="2400" dirty="0">
                <a:cs typeface="Calibri"/>
              </a:rPr>
              <a:t>Protection against arbitrary imprisonment</a:t>
            </a:r>
          </a:p>
          <a:p>
            <a:pPr marL="1257300" lvl="2" indent="-342900">
              <a:buFont typeface="Arial"/>
              <a:buChar char="•"/>
            </a:pPr>
            <a:r>
              <a:rPr lang="en-CA" sz="2400" dirty="0">
                <a:cs typeface="Calibri"/>
              </a:rPr>
              <a:t>Protection against discrimination</a:t>
            </a:r>
          </a:p>
          <a:p>
            <a:pPr marL="0" indent="0">
              <a:buFont typeface="Arial" panose="020B0604020202020204" pitchFamily="34" charset="0"/>
              <a:buNone/>
            </a:pPr>
            <a:endParaRPr lang="fr-FR" dirty="0">
              <a:cs typeface="Calibri" panose="020F0502020204030204"/>
            </a:endParaRPr>
          </a:p>
          <a:p>
            <a:pPr marL="0" indent="0">
              <a:buNone/>
            </a:pPr>
            <a:endParaRPr lang="fr-FR" dirty="0">
              <a:cs typeface="Calibri" panose="020F0502020204030204"/>
            </a:endParaRPr>
          </a:p>
          <a:p>
            <a:pPr marL="0" indent="0">
              <a:buNone/>
            </a:pPr>
            <a:endParaRPr lang="fr-FR" dirty="0">
              <a:cs typeface="Calibri" panose="020F0502020204030204"/>
            </a:endParaRPr>
          </a:p>
          <a:p>
            <a:endParaRPr lang="fr-CA" dirty="0"/>
          </a:p>
        </p:txBody>
      </p:sp>
    </p:spTree>
    <p:extLst>
      <p:ext uri="{BB962C8B-B14F-4D97-AF65-F5344CB8AC3E}">
        <p14:creationId xmlns:p14="http://schemas.microsoft.com/office/powerpoint/2010/main" val="3107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421938" cy="914400"/>
          </a:xfrm>
        </p:spPr>
        <p:txBody>
          <a:bodyPr/>
          <a:lstStyle/>
          <a:p>
            <a:r>
              <a:rPr lang="en-CA" sz="4000" b="0" dirty="0">
                <a:solidFill>
                  <a:srgbClr val="F6891F"/>
                </a:solidFill>
              </a:rPr>
              <a:t>Everyone is equal before the law</a:t>
            </a: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79101532"/>
              </p:ext>
            </p:extLst>
          </p:nvPr>
        </p:nvGraphicFramePr>
        <p:xfrm>
          <a:off x="937682" y="2334816"/>
          <a:ext cx="10447719" cy="3322320"/>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3277850">
                <a:tc>
                  <a:txBody>
                    <a:bodyPr/>
                    <a:lstStyle/>
                    <a:p>
                      <a:endParaRPr lang="fr-FR" dirty="0"/>
                    </a:p>
                    <a:p>
                      <a:pPr lvl="0">
                        <a:buNone/>
                      </a:pPr>
                      <a:r>
                        <a:rPr lang="en-CA" noProof="0" dirty="0"/>
                        <a:t>Introduced</a:t>
                      </a:r>
                      <a:r>
                        <a:rPr lang="en-CA" baseline="0" noProof="0" dirty="0"/>
                        <a:t> by the </a:t>
                      </a:r>
                      <a:r>
                        <a:rPr lang="en-CA" noProof="0" dirty="0"/>
                        <a:t>Justinian Code. </a:t>
                      </a:r>
                    </a:p>
                    <a:p>
                      <a:pPr lvl="0">
                        <a:buNone/>
                      </a:pPr>
                      <a:endParaRPr lang="en-CA" noProof="0" dirty="0"/>
                    </a:p>
                    <a:p>
                      <a:pPr lvl="0">
                        <a:buNone/>
                      </a:pPr>
                      <a:endParaRPr lang="en-CA" noProof="0" dirty="0"/>
                    </a:p>
                    <a:p>
                      <a:pPr lvl="0">
                        <a:buNone/>
                      </a:pPr>
                      <a:r>
                        <a:rPr lang="en-CA" noProof="0" dirty="0"/>
                        <a:t>The  plebeians and patricians (ordinary people nobility) are equal before the law.</a:t>
                      </a:r>
                    </a:p>
                    <a:p>
                      <a:pPr marL="285750" lvl="1" indent="-285750">
                        <a:buFont typeface="Arial"/>
                        <a:buChar char="•"/>
                      </a:pPr>
                      <a:r>
                        <a:rPr lang="en-CA" sz="1600" noProof="0" dirty="0"/>
                        <a:t>The law applies to all free men</a:t>
                      </a:r>
                    </a:p>
                    <a:p>
                      <a:pPr marL="285750" lvl="1" indent="-285750">
                        <a:buFont typeface="Arial"/>
                        <a:buChar char="•"/>
                      </a:pPr>
                      <a:r>
                        <a:rPr lang="en-CA" sz="1600" noProof="0" dirty="0"/>
                        <a:t>The consequences of breaking the law are the same for everyone.</a:t>
                      </a:r>
                    </a:p>
                    <a:p>
                      <a:pPr marL="285750" lvl="1" indent="-285750">
                        <a:buFont typeface="Arial"/>
                        <a:buChar char="•"/>
                      </a:pPr>
                      <a:endParaRPr lang="fr-FR" dirty="0"/>
                    </a:p>
                  </a:txBody>
                  <a:tcPr/>
                </a:tc>
                <a:tc>
                  <a:txBody>
                    <a:bodyPr/>
                    <a:lstStyle/>
                    <a:p>
                      <a:endParaRPr lang="fr-FR" dirty="0"/>
                    </a:p>
                    <a:p>
                      <a:pPr lvl="0">
                        <a:buNone/>
                      </a:pPr>
                      <a:r>
                        <a:rPr lang="en-CA" dirty="0"/>
                        <a:t>Guaranteed by the </a:t>
                      </a:r>
                      <a:r>
                        <a:rPr lang="en-CA" i="1" dirty="0"/>
                        <a:t>Canadian Charter of Rights and Freedoms</a:t>
                      </a:r>
                      <a:r>
                        <a:rPr lang="en-CA" dirty="0"/>
                        <a:t>. </a:t>
                      </a:r>
                    </a:p>
                    <a:p>
                      <a:pPr lvl="0">
                        <a:buNone/>
                      </a:pPr>
                      <a:endParaRPr lang="en-CA" dirty="0"/>
                    </a:p>
                    <a:p>
                      <a:pPr lvl="0">
                        <a:buNone/>
                      </a:pPr>
                      <a:r>
                        <a:rPr lang="en-CA" dirty="0"/>
                        <a:t>All citizens are equal before the law.</a:t>
                      </a:r>
                    </a:p>
                    <a:p>
                      <a:pPr marL="0" lvl="0" indent="0">
                        <a:buNone/>
                      </a:pPr>
                      <a:endParaRPr lang="en-CA" sz="1600" b="0" i="0" u="none" strike="noStrike" noProof="0" dirty="0">
                        <a:latin typeface="Calibri"/>
                      </a:endParaRPr>
                    </a:p>
                    <a:p>
                      <a:pPr marL="0" lvl="0" indent="0">
                        <a:buNone/>
                      </a:pPr>
                      <a:r>
                        <a:rPr lang="en-CA" sz="1800" kern="1200" dirty="0">
                          <a:solidFill>
                            <a:schemeClr val="tx1"/>
                          </a:solidFill>
                          <a:latin typeface="+mn-lt"/>
                          <a:ea typeface="+mn-ea"/>
                          <a:cs typeface="+mn-cs"/>
                        </a:rPr>
                        <a:t>"</a:t>
                      </a:r>
                      <a:r>
                        <a:rPr lang="en-CA" dirty="0"/>
                        <a:t> Every individual is equal before and under the law and has the right to the equal protection and equal benefit of the law without discrimination</a:t>
                      </a:r>
                      <a:r>
                        <a:rPr lang="en-CA" baseline="0" dirty="0"/>
                        <a:t> (…)</a:t>
                      </a:r>
                      <a:r>
                        <a:rPr lang="en-CA" sz="1800" b="0" i="0" u="none" strike="noStrike" noProof="0" dirty="0"/>
                        <a:t>.</a:t>
                      </a:r>
                      <a:r>
                        <a:rPr lang="en-CA" sz="1800" kern="1200" dirty="0">
                          <a:solidFill>
                            <a:schemeClr val="tx1"/>
                          </a:solidFill>
                          <a:latin typeface="+mn-lt"/>
                          <a:ea typeface="+mn-ea"/>
                          <a:cs typeface="+mn-cs"/>
                        </a:rPr>
                        <a:t>"</a:t>
                      </a:r>
                      <a:r>
                        <a:rPr lang="en-CA" dirty="0"/>
                        <a:t> </a:t>
                      </a:r>
                      <a:r>
                        <a:rPr lang="en-CA" sz="1800" b="0" i="0" u="none" strike="noStrike" noProof="0" dirty="0"/>
                        <a:t> </a:t>
                      </a:r>
                    </a:p>
                    <a:p>
                      <a:pPr marL="0" lvl="0" indent="0">
                        <a:buNone/>
                      </a:pPr>
                      <a:r>
                        <a:rPr lang="en-CA" sz="1800" b="0" i="0" u="none" strike="noStrike" noProof="0" dirty="0"/>
                        <a:t>Section 15 (1)</a:t>
                      </a:r>
                      <a:endParaRPr lang="en-CA" sz="1800" b="0" i="0" u="none" strike="noStrike" noProof="0" dirty="0">
                        <a:latin typeface="Calibri"/>
                      </a:endParaRPr>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473330"/>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436906"/>
            <a:ext cx="970585" cy="887105"/>
          </a:xfrm>
          <a:prstGeom prst="rect">
            <a:avLst/>
          </a:prstGeom>
        </p:spPr>
      </p:pic>
      <p:sp>
        <p:nvSpPr>
          <p:cNvPr id="8" name="ZoneTexte 7">
            <a:extLst>
              <a:ext uri="{FF2B5EF4-FFF2-40B4-BE49-F238E27FC236}">
                <a16:creationId xmlns:a16="http://schemas.microsoft.com/office/drawing/2014/main" id="{9BFB9E82-B675-0E9E-01F6-D4942ED6A286}"/>
              </a:ext>
            </a:extLst>
          </p:cNvPr>
          <p:cNvSpPr txBox="1"/>
          <p:nvPr/>
        </p:nvSpPr>
        <p:spPr>
          <a:xfrm>
            <a:off x="815762" y="5876985"/>
            <a:ext cx="10949518" cy="646331"/>
          </a:xfrm>
          <a:prstGeom prst="rect">
            <a:avLst/>
          </a:prstGeom>
          <a:noFill/>
        </p:spPr>
        <p:txBody>
          <a:bodyPr wrap="square">
            <a:spAutoFit/>
          </a:bodyPr>
          <a:lstStyle/>
          <a:p>
            <a:pPr lvl="1">
              <a:buChar char="•"/>
            </a:pPr>
            <a:r>
              <a:rPr lang="en-US" dirty="0">
                <a:cs typeface="Arial"/>
              </a:rPr>
              <a:t> Are there things that the Prime Minister of Canada has the right to do, but we don’t?</a:t>
            </a:r>
            <a:r>
              <a:rPr lang="fr-FR" dirty="0">
                <a:cs typeface="Arial"/>
              </a:rPr>
              <a:t>​</a:t>
            </a:r>
          </a:p>
          <a:p>
            <a:pPr lvl="1">
              <a:buChar char="•"/>
            </a:pPr>
            <a:r>
              <a:rPr lang="en-US" dirty="0">
                <a:cs typeface="Arial"/>
              </a:rPr>
              <a:t> Would you say that being rich is an advantage if you’re accused of a crime? Why? </a:t>
            </a:r>
          </a:p>
        </p:txBody>
      </p:sp>
    </p:spTree>
    <p:extLst>
      <p:ext uri="{BB962C8B-B14F-4D97-AF65-F5344CB8AC3E}">
        <p14:creationId xmlns:p14="http://schemas.microsoft.com/office/powerpoint/2010/main" val="3609297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CDA313E-FEBE-E034-29B4-4DCF28FA4974}"/>
              </a:ext>
            </a:extLst>
          </p:cNvPr>
          <p:cNvSpPr txBox="1"/>
          <p:nvPr/>
        </p:nvSpPr>
        <p:spPr>
          <a:xfrm>
            <a:off x="1994174" y="1007593"/>
            <a:ext cx="758345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800" b="1" dirty="0">
                <a:solidFill>
                  <a:schemeClr val="accent1"/>
                </a:solidFill>
                <a:cs typeface="Segoe UI"/>
              </a:rPr>
              <a:t>1. </a:t>
            </a:r>
            <a:r>
              <a:rPr lang="en-CA" sz="2800" b="1" dirty="0">
                <a:solidFill>
                  <a:schemeClr val="accent1"/>
                </a:solidFill>
                <a:cs typeface="Segoe UI"/>
              </a:rPr>
              <a:t>Rome’s  first three political organizations </a:t>
            </a:r>
            <a:r>
              <a:rPr lang="en-US" sz="2800" b="1" dirty="0">
                <a:cs typeface="Segoe UI"/>
              </a:rPr>
              <a:t>:</a:t>
            </a:r>
            <a:endParaRPr lang="en-US" sz="2800" dirty="0">
              <a:cs typeface="Segoe UI"/>
            </a:endParaRPr>
          </a:p>
          <a:p>
            <a:pPr marL="285750" indent="-285750" algn="ctr">
              <a:buFont typeface="Arial"/>
              <a:buChar char="•"/>
            </a:pPr>
            <a:endParaRPr lang="en-US" dirty="0">
              <a:solidFill>
                <a:schemeClr val="accent1"/>
              </a:solidFill>
              <a:cs typeface="Segoe UI"/>
            </a:endParaRPr>
          </a:p>
          <a:p>
            <a:pPr algn="ctr"/>
            <a:endParaRPr lang="en-US" dirty="0">
              <a:cs typeface="Segoe UI"/>
            </a:endParaRPr>
          </a:p>
        </p:txBody>
      </p:sp>
      <p:sp>
        <p:nvSpPr>
          <p:cNvPr id="7" name="ZoneTexte 6">
            <a:extLst>
              <a:ext uri="{FF2B5EF4-FFF2-40B4-BE49-F238E27FC236}">
                <a16:creationId xmlns:a16="http://schemas.microsoft.com/office/drawing/2014/main" id="{00B32202-6E59-3443-8EE0-5095432EE36D}"/>
              </a:ext>
            </a:extLst>
          </p:cNvPr>
          <p:cNvSpPr txBox="1"/>
          <p:nvPr/>
        </p:nvSpPr>
        <p:spPr>
          <a:xfrm>
            <a:off x="2838730" y="1762598"/>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dirty="0">
                <a:cs typeface="Arial"/>
              </a:rPr>
              <a:t> Monarchy​</a:t>
            </a:r>
            <a:endParaRPr lang="fr-FR" sz="2400" dirty="0"/>
          </a:p>
          <a:p>
            <a:pPr>
              <a:buChar char="•"/>
            </a:pPr>
            <a:r>
              <a:rPr lang="en-US" sz="2400" dirty="0">
                <a:cs typeface="Arial"/>
              </a:rPr>
              <a:t> Republic​</a:t>
            </a:r>
          </a:p>
          <a:p>
            <a:pPr>
              <a:buChar char="•"/>
            </a:pPr>
            <a:r>
              <a:rPr lang="en-US" sz="2400" dirty="0">
                <a:cs typeface="Arial"/>
              </a:rPr>
              <a:t> Empire​</a:t>
            </a:r>
          </a:p>
          <a:p>
            <a:r>
              <a:rPr lang="en-US" dirty="0">
                <a:cs typeface="Arial"/>
              </a:rPr>
              <a:t>​</a:t>
            </a:r>
          </a:p>
        </p:txBody>
      </p:sp>
      <p:sp>
        <p:nvSpPr>
          <p:cNvPr id="8" name="ZoneTexte 7">
            <a:extLst>
              <a:ext uri="{FF2B5EF4-FFF2-40B4-BE49-F238E27FC236}">
                <a16:creationId xmlns:a16="http://schemas.microsoft.com/office/drawing/2014/main" id="{AB77E5F1-F29B-47DC-F43E-26259A76388F}"/>
              </a:ext>
            </a:extLst>
          </p:cNvPr>
          <p:cNvSpPr txBox="1"/>
          <p:nvPr/>
        </p:nvSpPr>
        <p:spPr>
          <a:xfrm>
            <a:off x="2838730" y="4013889"/>
            <a:ext cx="39207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CA" sz="2400" dirty="0">
                <a:cs typeface="Arial"/>
              </a:rPr>
              <a:t>The Twelve Tables</a:t>
            </a:r>
            <a:endParaRPr lang="fr-FR" sz="2400" dirty="0"/>
          </a:p>
          <a:p>
            <a:pPr>
              <a:buChar char="•"/>
            </a:pPr>
            <a:r>
              <a:rPr lang="en-US" sz="2400" dirty="0">
                <a:cs typeface="Arial"/>
              </a:rPr>
              <a:t>The Justinian Code</a:t>
            </a:r>
          </a:p>
          <a:p>
            <a:pPr algn="ctr">
              <a:buChar char="•"/>
            </a:pPr>
            <a:endParaRPr lang="en-US" sz="2400" dirty="0">
              <a:cs typeface="Arial"/>
            </a:endParaRPr>
          </a:p>
        </p:txBody>
      </p:sp>
      <p:sp>
        <p:nvSpPr>
          <p:cNvPr id="9" name="ZoneTexte 8">
            <a:extLst>
              <a:ext uri="{FF2B5EF4-FFF2-40B4-BE49-F238E27FC236}">
                <a16:creationId xmlns:a16="http://schemas.microsoft.com/office/drawing/2014/main" id="{D03D01AD-6823-1E21-80D1-80C499406640}"/>
              </a:ext>
            </a:extLst>
          </p:cNvPr>
          <p:cNvSpPr txBox="1"/>
          <p:nvPr/>
        </p:nvSpPr>
        <p:spPr>
          <a:xfrm>
            <a:off x="1994174" y="5221406"/>
            <a:ext cx="53386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a:solidFill>
                  <a:schemeClr val="accent1"/>
                </a:solidFill>
                <a:cs typeface="Segoe UI"/>
              </a:rPr>
              <a:t>3. Le </a:t>
            </a:r>
            <a:r>
              <a:rPr lang="de-DE" sz="2800" b="1" dirty="0" err="1">
                <a:solidFill>
                  <a:schemeClr val="accent1"/>
                </a:solidFill>
                <a:cs typeface="Segoe UI"/>
              </a:rPr>
              <a:t>droit</a:t>
            </a:r>
            <a:r>
              <a:rPr lang="de-DE" sz="2800" b="1" dirty="0">
                <a:solidFill>
                  <a:schemeClr val="accent1"/>
                </a:solidFill>
                <a:cs typeface="Segoe UI"/>
              </a:rPr>
              <a:t> </a:t>
            </a:r>
            <a:r>
              <a:rPr lang="de-DE" sz="2800" b="1" dirty="0" err="1">
                <a:solidFill>
                  <a:schemeClr val="accent1"/>
                </a:solidFill>
                <a:cs typeface="Segoe UI"/>
              </a:rPr>
              <a:t>québécois</a:t>
            </a:r>
            <a:r>
              <a:rPr lang="de-DE" sz="2800" b="1" dirty="0">
                <a:solidFill>
                  <a:schemeClr val="accent1"/>
                </a:solidFill>
                <a:cs typeface="Segoe UI"/>
              </a:rPr>
              <a:t> </a:t>
            </a:r>
            <a:r>
              <a:rPr lang="de-DE" sz="2800" b="1" dirty="0" err="1">
                <a:solidFill>
                  <a:schemeClr val="accent1"/>
                </a:solidFill>
                <a:cs typeface="Segoe UI"/>
              </a:rPr>
              <a:t>actuel</a:t>
            </a:r>
            <a:endParaRPr lang="en-US" sz="2800" b="1" dirty="0">
              <a:solidFill>
                <a:schemeClr val="accent1"/>
              </a:solidFill>
              <a:cs typeface="Segoe UI"/>
            </a:endParaRPr>
          </a:p>
          <a:p>
            <a:pPr marL="285750" indent="-285750" algn="ctr">
              <a:buFont typeface="Arial"/>
              <a:buChar char="•"/>
            </a:pPr>
            <a:endParaRPr lang="en-US" dirty="0">
              <a:cs typeface="Segoe UI"/>
            </a:endParaRPr>
          </a:p>
          <a:p>
            <a:pPr algn="ctr"/>
            <a:endParaRPr lang="en-US" dirty="0">
              <a:cs typeface="Segoe UI"/>
            </a:endParaRPr>
          </a:p>
        </p:txBody>
      </p:sp>
      <p:pic>
        <p:nvPicPr>
          <p:cNvPr id="10" name="Graphique 9" descr="Groupe de personnes">
            <a:extLst>
              <a:ext uri="{FF2B5EF4-FFF2-40B4-BE49-F238E27FC236}">
                <a16:creationId xmlns:a16="http://schemas.microsoft.com/office/drawing/2014/main" id="{CE499F63-0A27-13EC-BC34-536D15919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4993" y="1843503"/>
            <a:ext cx="914400" cy="914400"/>
          </a:xfrm>
          <a:prstGeom prst="rect">
            <a:avLst/>
          </a:prstGeom>
        </p:spPr>
      </p:pic>
      <p:pic>
        <p:nvPicPr>
          <p:cNvPr id="11" name="Graphique 10" descr="Livres">
            <a:extLst>
              <a:ext uri="{FF2B5EF4-FFF2-40B4-BE49-F238E27FC236}">
                <a16:creationId xmlns:a16="http://schemas.microsoft.com/office/drawing/2014/main" id="{E2FEF41A-3486-4BA1-28EF-FF51492F7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75227" y="3746249"/>
            <a:ext cx="914400" cy="914400"/>
          </a:xfrm>
          <a:prstGeom prst="rect">
            <a:avLst/>
          </a:prstGeom>
        </p:spPr>
      </p:pic>
      <p:pic>
        <p:nvPicPr>
          <p:cNvPr id="12" name="Graphique 11" descr="Balance de la justice">
            <a:extLst>
              <a:ext uri="{FF2B5EF4-FFF2-40B4-BE49-F238E27FC236}">
                <a16:creationId xmlns:a16="http://schemas.microsoft.com/office/drawing/2014/main" id="{3E9A77CF-5779-97DD-9D67-2F4268A4DC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84027" y="5302815"/>
            <a:ext cx="914400" cy="914400"/>
          </a:xfrm>
          <a:prstGeom prst="rect">
            <a:avLst/>
          </a:prstGeom>
        </p:spPr>
      </p:pic>
      <p:sp>
        <p:nvSpPr>
          <p:cNvPr id="15" name="ZoneTexte 14">
            <a:extLst>
              <a:ext uri="{FF2B5EF4-FFF2-40B4-BE49-F238E27FC236}">
                <a16:creationId xmlns:a16="http://schemas.microsoft.com/office/drawing/2014/main" id="{B2A42905-E4E2-F71A-BD70-D61381910E8B}"/>
              </a:ext>
            </a:extLst>
          </p:cNvPr>
          <p:cNvSpPr txBox="1"/>
          <p:nvPr/>
        </p:nvSpPr>
        <p:spPr>
          <a:xfrm>
            <a:off x="983476" y="3429000"/>
            <a:ext cx="562133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800" b="1" dirty="0">
                <a:solidFill>
                  <a:schemeClr val="accent1"/>
                </a:solidFill>
                <a:cs typeface="Segoe UI"/>
              </a:rPr>
              <a:t>2. </a:t>
            </a:r>
            <a:r>
              <a:rPr lang="de-DE" sz="2800" b="1" dirty="0" err="1">
                <a:solidFill>
                  <a:schemeClr val="accent1"/>
                </a:solidFill>
                <a:cs typeface="Segoe UI"/>
              </a:rPr>
              <a:t>Ses</a:t>
            </a:r>
            <a:r>
              <a:rPr lang="de-DE" sz="2800" b="1" dirty="0">
                <a:solidFill>
                  <a:schemeClr val="accent1"/>
                </a:solidFill>
                <a:cs typeface="Segoe UI"/>
              </a:rPr>
              <a:t> </a:t>
            </a:r>
            <a:r>
              <a:rPr lang="de-DE" sz="2800" b="1" dirty="0" err="1">
                <a:solidFill>
                  <a:schemeClr val="accent1"/>
                </a:solidFill>
                <a:cs typeface="Segoe UI"/>
              </a:rPr>
              <a:t>codes</a:t>
            </a:r>
            <a:r>
              <a:rPr lang="de-DE" sz="2800" b="1" dirty="0">
                <a:solidFill>
                  <a:schemeClr val="accent1"/>
                </a:solidFill>
                <a:cs typeface="Segoe UI"/>
              </a:rPr>
              <a:t> de </a:t>
            </a:r>
            <a:r>
              <a:rPr lang="de-DE" sz="2800" b="1" dirty="0" err="1">
                <a:solidFill>
                  <a:schemeClr val="accent1"/>
                </a:solidFill>
                <a:cs typeface="Segoe UI"/>
              </a:rPr>
              <a:t>loi</a:t>
            </a:r>
            <a:r>
              <a:rPr lang="en-US" sz="2800" dirty="0">
                <a:solidFill>
                  <a:schemeClr val="accent1"/>
                </a:solidFill>
                <a:cs typeface="Segoe UI"/>
              </a:rPr>
              <a:t>​ :</a:t>
            </a:r>
          </a:p>
          <a:p>
            <a:pPr marL="285750" indent="-285750" algn="ctr">
              <a:buFont typeface="Arial"/>
              <a:buChar char="•"/>
            </a:pPr>
            <a:endParaRPr lang="en-US" dirty="0">
              <a:cs typeface="Segoe UI"/>
            </a:endParaRPr>
          </a:p>
          <a:p>
            <a:pPr algn="ctr"/>
            <a:endParaRPr lang="en-US" sz="2000" dirty="0">
              <a:cs typeface="Segoe UI"/>
            </a:endParaRPr>
          </a:p>
        </p:txBody>
      </p:sp>
    </p:spTree>
    <p:extLst>
      <p:ext uri="{BB962C8B-B14F-4D97-AF65-F5344CB8AC3E}">
        <p14:creationId xmlns:p14="http://schemas.microsoft.com/office/powerpoint/2010/main" val="369760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421938" cy="914400"/>
          </a:xfrm>
        </p:spPr>
        <p:txBody>
          <a:bodyPr/>
          <a:lstStyle/>
          <a:p>
            <a:r>
              <a:rPr lang="en-CA" sz="4000" b="0" dirty="0">
                <a:solidFill>
                  <a:srgbClr val="F6891F"/>
                </a:solidFill>
              </a:rPr>
              <a:t>The accuser/plaintiff has the burden of proof</a:t>
            </a:r>
            <a:endParaRPr lang="en-CA" sz="4000" b="0" dirty="0">
              <a:solidFill>
                <a:srgbClr val="F6891F"/>
              </a:solidFill>
              <a:cs typeface="Calibri"/>
            </a:endParaRP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607073579"/>
              </p:ext>
            </p:extLst>
          </p:nvPr>
        </p:nvGraphicFramePr>
        <p:xfrm>
          <a:off x="963463" y="2697876"/>
          <a:ext cx="10447719" cy="2686794"/>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2686794">
                <a:tc>
                  <a:txBody>
                    <a:bodyPr/>
                    <a:lstStyle/>
                    <a:p>
                      <a:endParaRPr lang="fr-FR" dirty="0"/>
                    </a:p>
                    <a:p>
                      <a:pPr lvl="0">
                        <a:buNone/>
                      </a:pPr>
                      <a:endParaRPr lang="fr-FR" dirty="0"/>
                    </a:p>
                    <a:p>
                      <a:pPr lvl="0">
                        <a:buNone/>
                      </a:pPr>
                      <a:r>
                        <a:rPr lang="en-US" dirty="0"/>
                        <a:t>Introduced by the Justinian Code.</a:t>
                      </a:r>
                    </a:p>
                    <a:p>
                      <a:pPr lvl="0">
                        <a:buNone/>
                      </a:pPr>
                      <a:endParaRPr lang="en-US" dirty="0"/>
                    </a:p>
                    <a:p>
                      <a:pPr lvl="0">
                        <a:buNone/>
                      </a:pPr>
                      <a:r>
                        <a:rPr lang="en-CA" sz="1800" kern="1200" dirty="0">
                          <a:solidFill>
                            <a:schemeClr val="tx1"/>
                          </a:solidFill>
                          <a:latin typeface="+mn-lt"/>
                          <a:ea typeface="+mn-ea"/>
                          <a:cs typeface="+mn-cs"/>
                        </a:rPr>
                        <a:t>"</a:t>
                      </a:r>
                      <a:r>
                        <a:rPr lang="en-US" sz="1800" dirty="0">
                          <a:cs typeface="Segoe UI"/>
                        </a:rPr>
                        <a:t>The burden of proving something is on the person who claims it is true, not the person who denies it</a:t>
                      </a:r>
                      <a:r>
                        <a:rPr lang="en-US" sz="1800" b="0" i="0" u="none" strike="noStrike" noProof="0" dirty="0">
                          <a:latin typeface="Calibri"/>
                        </a:rPr>
                        <a:t>. </a:t>
                      </a:r>
                      <a:r>
                        <a:rPr lang="en-GB" sz="1800" kern="1200" dirty="0">
                          <a:solidFill>
                            <a:schemeClr val="tx1"/>
                          </a:solidFill>
                          <a:latin typeface="+mn-lt"/>
                          <a:ea typeface="+mn-ea"/>
                          <a:cs typeface="+mn-cs"/>
                        </a:rPr>
                        <a:t>"</a:t>
                      </a:r>
                      <a:r>
                        <a:rPr lang="en-GB" dirty="0"/>
                        <a:t> </a:t>
                      </a:r>
                      <a:r>
                        <a:rPr lang="en-US" sz="1800" b="0" i="0" u="none" strike="noStrike" noProof="0" dirty="0">
                          <a:latin typeface="Calibri"/>
                        </a:rPr>
                        <a:t>  </a:t>
                      </a:r>
                    </a:p>
                    <a:p>
                      <a:pPr marL="285750" lvl="1" indent="-285750">
                        <a:buFont typeface="Arial"/>
                        <a:buChar char="•"/>
                      </a:pPr>
                      <a:endParaRPr lang="fr-FR" dirty="0"/>
                    </a:p>
                  </a:txBody>
                  <a:tcPr/>
                </a:tc>
                <a:tc>
                  <a:txBody>
                    <a:bodyPr/>
                    <a:lstStyle/>
                    <a:p>
                      <a:endParaRPr lang="fr-FR" dirty="0"/>
                    </a:p>
                    <a:p>
                      <a:r>
                        <a:rPr lang="fr-FR" sz="1800" b="1" i="1" u="none" strike="noStrike" noProof="0" dirty="0">
                          <a:latin typeface="Calibri"/>
                        </a:rPr>
                        <a:t>Civil Code of Québec</a:t>
                      </a:r>
                      <a:r>
                        <a:rPr lang="fr-FR" sz="1800" b="1" i="0" u="none" strike="noStrike" noProof="0" dirty="0">
                          <a:latin typeface="Calibri"/>
                        </a:rPr>
                        <a:t>, article 2803.</a:t>
                      </a:r>
                    </a:p>
                    <a:p>
                      <a:r>
                        <a:rPr lang="fr-FR" sz="1800" b="0" i="0" u="none" strike="noStrike" noProof="0" dirty="0">
                          <a:latin typeface="Calibri"/>
                        </a:rPr>
                        <a:t>A </a:t>
                      </a:r>
                      <a:r>
                        <a:rPr lang="en-US" dirty="0"/>
                        <a:t>person seeking to assert a right shall prove the facts on which his claim is based. </a:t>
                      </a:r>
                    </a:p>
                    <a:p>
                      <a:endParaRPr lang="en-US" dirty="0"/>
                    </a:p>
                    <a:p>
                      <a:r>
                        <a:rPr lang="en-US" dirty="0"/>
                        <a:t>A person who claims that a right is null, has been modified or is extinguished shall prove the facts on which he bases his claim</a:t>
                      </a:r>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683284"/>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762008"/>
            <a:ext cx="970585" cy="887105"/>
          </a:xfrm>
          <a:prstGeom prst="rect">
            <a:avLst/>
          </a:prstGeom>
        </p:spPr>
      </p:pic>
    </p:spTree>
    <p:extLst>
      <p:ext uri="{BB962C8B-B14F-4D97-AF65-F5344CB8AC3E}">
        <p14:creationId xmlns:p14="http://schemas.microsoft.com/office/powerpoint/2010/main" val="1144459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421938" cy="914400"/>
          </a:xfrm>
        </p:spPr>
        <p:txBody>
          <a:bodyPr/>
          <a:lstStyle/>
          <a:p>
            <a:r>
              <a:rPr lang="en-CA" sz="4000" b="0" dirty="0">
                <a:solidFill>
                  <a:srgbClr val="F6891F"/>
                </a:solidFill>
              </a:rPr>
              <a:t>Presumption of innocence</a:t>
            </a:r>
            <a:endParaRPr lang="en-CA" sz="4000" b="0" dirty="0">
              <a:solidFill>
                <a:srgbClr val="F6891F"/>
              </a:solidFill>
              <a:cs typeface="Calibri"/>
            </a:endParaRP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3239124658"/>
              </p:ext>
            </p:extLst>
          </p:nvPr>
        </p:nvGraphicFramePr>
        <p:xfrm>
          <a:off x="963463" y="2697876"/>
          <a:ext cx="10447719" cy="3352800"/>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2686794">
                <a:tc>
                  <a:txBody>
                    <a:bodyPr/>
                    <a:lstStyle/>
                    <a:p>
                      <a:endParaRPr lang="fr-FR" dirty="0"/>
                    </a:p>
                    <a:p>
                      <a:pPr lvl="0">
                        <a:buNone/>
                      </a:pPr>
                      <a:endParaRPr lang="fr-CA" sz="1800" b="0" i="0" u="none" strike="noStrike" noProof="0" dirty="0">
                        <a:latin typeface="Calibri"/>
                      </a:endParaRPr>
                    </a:p>
                    <a:p>
                      <a:pPr lvl="0">
                        <a:buNone/>
                      </a:pPr>
                      <a:r>
                        <a:rPr lang="en-CA" sz="1800" b="0" i="0" u="none" strike="noStrike" noProof="0" dirty="0"/>
                        <a:t>Introduced by the Justinian Code</a:t>
                      </a:r>
                      <a:endParaRPr lang="en-CA" dirty="0"/>
                    </a:p>
                    <a:p>
                      <a:pPr lvl="0">
                        <a:buNone/>
                      </a:pPr>
                      <a:endParaRPr lang="en-CA" sz="1800" b="0" i="0" u="none" strike="noStrike" noProof="0" dirty="0">
                        <a:latin typeface="Calibri"/>
                      </a:endParaRPr>
                    </a:p>
                    <a:p>
                      <a:pPr lvl="0">
                        <a:buNone/>
                      </a:pPr>
                      <a:r>
                        <a:rPr lang="en-CA" sz="1800" kern="1200" dirty="0">
                          <a:solidFill>
                            <a:schemeClr val="tx1"/>
                          </a:solidFill>
                          <a:latin typeface="+mn-lt"/>
                          <a:ea typeface="+mn-ea"/>
                          <a:cs typeface="+mn-cs"/>
                        </a:rPr>
                        <a:t>"</a:t>
                      </a:r>
                      <a:r>
                        <a:rPr lang="en-CA" sz="1800" b="0" i="0" u="none" strike="noStrike" noProof="0" dirty="0">
                          <a:latin typeface="Calibri"/>
                        </a:rPr>
                        <a:t>It is better to let a crime go unpunished than to convict</a:t>
                      </a:r>
                      <a:r>
                        <a:rPr lang="en-CA" sz="1800" b="0" i="0" u="none" strike="noStrike" baseline="0" noProof="0" dirty="0">
                          <a:latin typeface="Calibri"/>
                        </a:rPr>
                        <a:t> an innocent man.</a:t>
                      </a:r>
                      <a:r>
                        <a:rPr lang="en-GB" sz="1800" kern="1200" dirty="0">
                          <a:solidFill>
                            <a:schemeClr val="tx1"/>
                          </a:solidFill>
                          <a:latin typeface="+mn-lt"/>
                          <a:ea typeface="+mn-ea"/>
                          <a:cs typeface="+mn-cs"/>
                        </a:rPr>
                        <a:t>"</a:t>
                      </a:r>
                      <a:r>
                        <a:rPr lang="en-GB" dirty="0"/>
                        <a:t> </a:t>
                      </a:r>
                      <a:endParaRPr lang="en-CA" sz="1800" b="0" i="0" u="none" strike="noStrike" noProof="0" dirty="0">
                        <a:latin typeface="Calibri"/>
                      </a:endParaRPr>
                    </a:p>
                    <a:p>
                      <a:pPr marL="0" lvl="1" indent="0">
                        <a:buFont typeface="Arial"/>
                        <a:buNone/>
                      </a:pPr>
                      <a:endParaRPr lang="fr-FR" dirty="0"/>
                    </a:p>
                  </a:txBody>
                  <a:tcPr/>
                </a:tc>
                <a:tc>
                  <a:txBody>
                    <a:bodyPr/>
                    <a:lstStyle/>
                    <a:p>
                      <a:endParaRPr lang="fr-FR" dirty="0"/>
                    </a:p>
                    <a:p>
                      <a:pPr lvl="0">
                        <a:buNone/>
                      </a:pPr>
                      <a:r>
                        <a:rPr lang="en-CA" dirty="0"/>
                        <a:t>Right guaranteed by </a:t>
                      </a:r>
                      <a:r>
                        <a:rPr lang="en-CA" i="1" dirty="0"/>
                        <a:t>the Canadian Charter of Rights and Freedoms</a:t>
                      </a:r>
                      <a:r>
                        <a:rPr lang="en-CA" dirty="0"/>
                        <a:t>.</a:t>
                      </a:r>
                    </a:p>
                    <a:p>
                      <a:pPr lvl="0">
                        <a:buNone/>
                      </a:pPr>
                      <a:endParaRPr lang="en-CA" dirty="0"/>
                    </a:p>
                    <a:p>
                      <a:pPr lvl="0">
                        <a:buNone/>
                      </a:pPr>
                      <a:r>
                        <a:rPr lang="en-CA" sz="1800" kern="1200" dirty="0">
                          <a:solidFill>
                            <a:schemeClr val="tx1"/>
                          </a:solidFill>
                          <a:latin typeface="+mn-lt"/>
                          <a:ea typeface="+mn-ea"/>
                          <a:cs typeface="+mn-cs"/>
                        </a:rPr>
                        <a:t>"</a:t>
                      </a:r>
                      <a:r>
                        <a:rPr lang="en-CA" dirty="0"/>
                        <a:t>Everyone has the right not to be arbitrarily detained or imprisoned</a:t>
                      </a:r>
                      <a:r>
                        <a:rPr lang="en-CA" sz="1800" b="0" i="0" u="none" strike="noStrike" noProof="0" dirty="0">
                          <a:latin typeface="Calibri"/>
                        </a:rPr>
                        <a:t>.</a:t>
                      </a:r>
                      <a:r>
                        <a:rPr lang="en-CA" sz="1800" kern="1200" dirty="0">
                          <a:solidFill>
                            <a:schemeClr val="tx1"/>
                          </a:solidFill>
                          <a:latin typeface="+mn-lt"/>
                          <a:ea typeface="+mn-ea"/>
                          <a:cs typeface="+mn-cs"/>
                        </a:rPr>
                        <a:t>"</a:t>
                      </a:r>
                      <a:r>
                        <a:rPr lang="en-CA" dirty="0"/>
                        <a:t> </a:t>
                      </a:r>
                      <a:r>
                        <a:rPr lang="en-CA" sz="1800" b="0" i="0" u="none" strike="noStrike" noProof="0" dirty="0">
                          <a:latin typeface="Calibri"/>
                        </a:rPr>
                        <a:t> Section</a:t>
                      </a:r>
                      <a:r>
                        <a:rPr lang="en-CA" sz="1800" b="0" i="0" u="none" strike="noStrike" baseline="0" noProof="0" dirty="0">
                          <a:latin typeface="Calibri"/>
                        </a:rPr>
                        <a:t> </a:t>
                      </a:r>
                      <a:r>
                        <a:rPr lang="en-CA" sz="1800" b="0" i="0" u="none" strike="noStrike" noProof="0" dirty="0">
                          <a:latin typeface="Calibri"/>
                        </a:rPr>
                        <a:t>9</a:t>
                      </a:r>
                    </a:p>
                    <a:p>
                      <a:pPr lvl="0">
                        <a:buNone/>
                      </a:pPr>
                      <a:endParaRPr lang="en-CA" sz="1800" b="0" i="0" u="none" strike="noStrike" noProof="0" dirty="0">
                        <a:latin typeface="Calibri"/>
                      </a:endParaRPr>
                    </a:p>
                    <a:p>
                      <a:pPr lvl="0">
                        <a:buNone/>
                      </a:pPr>
                      <a:r>
                        <a:rPr lang="en-CA" sz="1800" kern="1200" dirty="0">
                          <a:solidFill>
                            <a:schemeClr val="tx1"/>
                          </a:solidFill>
                          <a:latin typeface="+mn-lt"/>
                          <a:ea typeface="+mn-ea"/>
                          <a:cs typeface="+mn-cs"/>
                        </a:rPr>
                        <a:t>"</a:t>
                      </a:r>
                      <a:r>
                        <a:rPr lang="en-CA" dirty="0"/>
                        <a:t>Any person charged with an offence has the right to be presumed innocent until proven guilty</a:t>
                      </a:r>
                      <a:r>
                        <a:rPr lang="en-CA" sz="1800" b="0" i="0" u="none" strike="noStrike" noProof="0" dirty="0"/>
                        <a:t> </a:t>
                      </a:r>
                      <a:r>
                        <a:rPr lang="en-CA" sz="1800" b="0" i="0" u="none" strike="noStrike" noProof="0" dirty="0">
                          <a:latin typeface="Calibri"/>
                        </a:rPr>
                        <a:t>[...</a:t>
                      </a:r>
                      <a:r>
                        <a:rPr lang="en-CA" sz="1800" b="0" i="0" u="none" strike="noStrike" noProof="0" dirty="0"/>
                        <a:t>] </a:t>
                      </a:r>
                      <a:r>
                        <a:rPr lang="en-CA" dirty="0"/>
                        <a:t>in a fair and public hearing</a:t>
                      </a:r>
                      <a:r>
                        <a:rPr lang="en-CA" baseline="0" dirty="0"/>
                        <a:t> […]</a:t>
                      </a:r>
                      <a:r>
                        <a:rPr lang="en-CA" sz="1800" b="0" i="0" u="none" strike="noStrike" noProof="0" dirty="0"/>
                        <a:t>. </a:t>
                      </a:r>
                      <a:r>
                        <a:rPr lang="en-CA" sz="1800" kern="1200" dirty="0">
                          <a:solidFill>
                            <a:schemeClr val="tx1"/>
                          </a:solidFill>
                          <a:latin typeface="+mn-lt"/>
                          <a:ea typeface="+mn-ea"/>
                          <a:cs typeface="+mn-cs"/>
                        </a:rPr>
                        <a:t>"</a:t>
                      </a:r>
                      <a:r>
                        <a:rPr lang="en-CA" dirty="0"/>
                        <a:t> </a:t>
                      </a:r>
                      <a:r>
                        <a:rPr lang="en-CA" sz="1800" b="0" i="0" u="none" strike="noStrike" noProof="0" dirty="0"/>
                        <a:t> Section 11 (d)</a:t>
                      </a:r>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683284"/>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762008"/>
            <a:ext cx="970585" cy="887105"/>
          </a:xfrm>
          <a:prstGeom prst="rect">
            <a:avLst/>
          </a:prstGeom>
        </p:spPr>
      </p:pic>
    </p:spTree>
    <p:extLst>
      <p:ext uri="{BB962C8B-B14F-4D97-AF65-F5344CB8AC3E}">
        <p14:creationId xmlns:p14="http://schemas.microsoft.com/office/powerpoint/2010/main" val="1993028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8BC921-0FC4-183E-73F4-B018FB6E88E9}"/>
              </a:ext>
            </a:extLst>
          </p:cNvPr>
          <p:cNvSpPr>
            <a:spLocks noGrp="1"/>
          </p:cNvSpPr>
          <p:nvPr>
            <p:ph type="title"/>
          </p:nvPr>
        </p:nvSpPr>
        <p:spPr>
          <a:xfrm>
            <a:off x="460248" y="554236"/>
            <a:ext cx="10950934" cy="914400"/>
          </a:xfrm>
        </p:spPr>
        <p:txBody>
          <a:bodyPr/>
          <a:lstStyle/>
          <a:p>
            <a:r>
              <a:rPr lang="en-CA" sz="4000" b="0" dirty="0">
                <a:solidFill>
                  <a:srgbClr val="F6891F"/>
                </a:solidFill>
              </a:rPr>
              <a:t>Only the </a:t>
            </a:r>
            <a:r>
              <a:rPr lang="en-US" sz="4000" b="0" dirty="0">
                <a:solidFill>
                  <a:srgbClr val="F6891F"/>
                </a:solidFill>
              </a:rPr>
              <a:t>Head of State</a:t>
            </a:r>
            <a:r>
              <a:rPr lang="en-CA" sz="4000" b="0" dirty="0">
                <a:solidFill>
                  <a:srgbClr val="F6891F"/>
                </a:solidFill>
              </a:rPr>
              <a:t> can make laws</a:t>
            </a:r>
            <a:endParaRPr lang="en-CA" sz="4000" b="0" dirty="0">
              <a:solidFill>
                <a:srgbClr val="F6891F"/>
              </a:solidFill>
              <a:cs typeface="Calibri"/>
            </a:endParaRPr>
          </a:p>
        </p:txBody>
      </p:sp>
      <p:graphicFrame>
        <p:nvGraphicFramePr>
          <p:cNvPr id="4" name="Tableau 3">
            <a:extLst>
              <a:ext uri="{FF2B5EF4-FFF2-40B4-BE49-F238E27FC236}">
                <a16:creationId xmlns:a16="http://schemas.microsoft.com/office/drawing/2014/main" id="{2D0B86DD-ADB1-FA55-F691-A6DC9CBD9BD4}"/>
              </a:ext>
            </a:extLst>
          </p:cNvPr>
          <p:cNvGraphicFramePr>
            <a:graphicFrameLocks noGrp="1"/>
          </p:cNvGraphicFramePr>
          <p:nvPr>
            <p:extLst>
              <p:ext uri="{D42A27DB-BD31-4B8C-83A1-F6EECF244321}">
                <p14:modId xmlns:p14="http://schemas.microsoft.com/office/powerpoint/2010/main" val="3420976496"/>
              </p:ext>
            </p:extLst>
          </p:nvPr>
        </p:nvGraphicFramePr>
        <p:xfrm>
          <a:off x="963463" y="2697876"/>
          <a:ext cx="10447719" cy="2686794"/>
        </p:xfrm>
        <a:graphic>
          <a:graphicData uri="http://schemas.openxmlformats.org/drawingml/2006/table">
            <a:tbl>
              <a:tblPr firstRow="1" bandRow="1">
                <a:tableStyleId>{5940675A-B579-460E-94D1-54222C63F5DA}</a:tableStyleId>
              </a:tblPr>
              <a:tblGrid>
                <a:gridCol w="5240105">
                  <a:extLst>
                    <a:ext uri="{9D8B030D-6E8A-4147-A177-3AD203B41FA5}">
                      <a16:colId xmlns:a16="http://schemas.microsoft.com/office/drawing/2014/main" val="3604640739"/>
                    </a:ext>
                  </a:extLst>
                </a:gridCol>
                <a:gridCol w="5207614">
                  <a:extLst>
                    <a:ext uri="{9D8B030D-6E8A-4147-A177-3AD203B41FA5}">
                      <a16:colId xmlns:a16="http://schemas.microsoft.com/office/drawing/2014/main" val="704948372"/>
                    </a:ext>
                  </a:extLst>
                </a:gridCol>
              </a:tblGrid>
              <a:tr h="2686794">
                <a:tc>
                  <a:txBody>
                    <a:bodyPr/>
                    <a:lstStyle/>
                    <a:p>
                      <a:endParaRPr lang="fr-FR" dirty="0"/>
                    </a:p>
                    <a:p>
                      <a:pPr lvl="0">
                        <a:buNone/>
                      </a:pPr>
                      <a:endParaRPr lang="fr-CA" sz="1800" b="0" i="0" u="none" strike="noStrike" noProof="0" dirty="0">
                        <a:latin typeface="Calibri"/>
                      </a:endParaRPr>
                    </a:p>
                    <a:p>
                      <a:endParaRPr lang="fr-FR" dirty="0"/>
                    </a:p>
                    <a:p>
                      <a:pPr lvl="0">
                        <a:buNone/>
                      </a:pPr>
                      <a:r>
                        <a:rPr lang="en-CA" dirty="0"/>
                        <a:t>Introduced by the Justinian Code</a:t>
                      </a:r>
                    </a:p>
                    <a:p>
                      <a:pPr lvl="0">
                        <a:buNone/>
                      </a:pPr>
                      <a:endParaRPr lang="en-CA" dirty="0"/>
                    </a:p>
                    <a:p>
                      <a:pPr lvl="0" algn="l">
                        <a:lnSpc>
                          <a:spcPct val="100000"/>
                        </a:lnSpc>
                        <a:spcBef>
                          <a:spcPts val="0"/>
                        </a:spcBef>
                        <a:spcAft>
                          <a:spcPts val="0"/>
                        </a:spcAft>
                        <a:buNone/>
                      </a:pPr>
                      <a:r>
                        <a:rPr lang="en-CA" sz="1800" kern="1200" dirty="0">
                          <a:solidFill>
                            <a:schemeClr val="tx1"/>
                          </a:solidFill>
                          <a:latin typeface="+mn-lt"/>
                          <a:ea typeface="+mn-ea"/>
                          <a:cs typeface="+mn-cs"/>
                        </a:rPr>
                        <a:t>"</a:t>
                      </a:r>
                      <a:r>
                        <a:rPr lang="en-CA" sz="1800" b="0" i="0" u="none" strike="noStrike" noProof="0" dirty="0">
                          <a:latin typeface="Calibri"/>
                        </a:rPr>
                        <a:t>Only the Emperor</a:t>
                      </a:r>
                      <a:r>
                        <a:rPr lang="en-CA" sz="1800" b="0" i="0" u="none" strike="noStrike" baseline="0" noProof="0" dirty="0">
                          <a:latin typeface="Calibri"/>
                        </a:rPr>
                        <a:t> has the power to make laws</a:t>
                      </a:r>
                      <a:r>
                        <a:rPr lang="en-CA" sz="1800" b="0" i="0" u="none" strike="noStrike" noProof="0" dirty="0">
                          <a:latin typeface="Calibri"/>
                        </a:rPr>
                        <a:t>.</a:t>
                      </a:r>
                      <a:r>
                        <a:rPr lang="en-CA" sz="1800" kern="1200" dirty="0">
                          <a:solidFill>
                            <a:schemeClr val="tx1"/>
                          </a:solidFill>
                          <a:latin typeface="+mn-lt"/>
                          <a:ea typeface="+mn-ea"/>
                          <a:cs typeface="+mn-cs"/>
                        </a:rPr>
                        <a:t>"</a:t>
                      </a:r>
                      <a:r>
                        <a:rPr lang="en-CA" dirty="0"/>
                        <a:t> </a:t>
                      </a:r>
                      <a:r>
                        <a:rPr lang="en-US" sz="1800" b="0" i="0" u="none" strike="noStrike" noProof="0" dirty="0">
                          <a:latin typeface="Calibri"/>
                        </a:rPr>
                        <a:t>  </a:t>
                      </a:r>
                      <a:endParaRPr lang="fr-FR" sz="1800" b="0" i="0" u="none" strike="noStrike" noProof="0" dirty="0">
                        <a:latin typeface="Calibri"/>
                      </a:endParaRPr>
                    </a:p>
                    <a:p>
                      <a:pPr marL="0" lvl="1" indent="0">
                        <a:buFont typeface="Arial"/>
                        <a:buNone/>
                      </a:pPr>
                      <a:endParaRPr lang="fr-FR" dirty="0"/>
                    </a:p>
                  </a:txBody>
                  <a:tcPr/>
                </a:tc>
                <a:tc>
                  <a:txBody>
                    <a:bodyPr/>
                    <a:lstStyle/>
                    <a:p>
                      <a:endParaRPr lang="fr-FR" dirty="0"/>
                    </a:p>
                    <a:p>
                      <a:pPr lvl="0">
                        <a:buNone/>
                      </a:pPr>
                      <a:r>
                        <a:rPr lang="en-CA" i="1" noProof="0" dirty="0"/>
                        <a:t>Constitution</a:t>
                      </a:r>
                      <a:r>
                        <a:rPr lang="en-CA" i="1" baseline="0" noProof="0" dirty="0"/>
                        <a:t> Act</a:t>
                      </a:r>
                      <a:endParaRPr lang="en-CA" i="1" noProof="0" dirty="0"/>
                    </a:p>
                    <a:p>
                      <a:pPr lvl="0">
                        <a:buNone/>
                      </a:pPr>
                      <a:endParaRPr lang="fr-FR" dirty="0"/>
                    </a:p>
                    <a:p>
                      <a:pPr lvl="0">
                        <a:buNone/>
                      </a:pPr>
                      <a:r>
                        <a:rPr lang="en-CA" sz="1800" kern="1200" dirty="0">
                          <a:solidFill>
                            <a:schemeClr val="tx1"/>
                          </a:solidFill>
                          <a:latin typeface="+mn-lt"/>
                          <a:ea typeface="+mn-ea"/>
                          <a:cs typeface="+mn-cs"/>
                        </a:rPr>
                        <a:t>"</a:t>
                      </a:r>
                      <a:r>
                        <a:rPr lang="en-US" dirty="0"/>
                        <a:t>It shall be lawful for the Queen, by and with the Advice and Consent of the Senate and House of Commons, to make Laws for the Peace, Order, and good Government of Canada</a:t>
                      </a:r>
                      <a:r>
                        <a:rPr lang="fr-FR" sz="1800" b="0" i="0" u="none" strike="noStrike" noProof="0" dirty="0">
                          <a:latin typeface="Calibri"/>
                        </a:rPr>
                        <a:t>.</a:t>
                      </a:r>
                      <a:r>
                        <a:rPr lang="en-GB" sz="1800" kern="1200" dirty="0">
                          <a:solidFill>
                            <a:schemeClr val="tx1"/>
                          </a:solidFill>
                          <a:latin typeface="+mn-lt"/>
                          <a:ea typeface="+mn-ea"/>
                          <a:cs typeface="+mn-cs"/>
                        </a:rPr>
                        <a:t>"</a:t>
                      </a:r>
                      <a:r>
                        <a:rPr lang="en-GB" dirty="0"/>
                        <a:t>  </a:t>
                      </a:r>
                      <a:r>
                        <a:rPr lang="fr-FR" sz="1800" b="0" i="0" u="none" strike="noStrike" noProof="0" dirty="0">
                          <a:latin typeface="Calibri"/>
                        </a:rPr>
                        <a:t>Section 91</a:t>
                      </a:r>
                      <a:endParaRPr lang="fr-FR" dirty="0"/>
                    </a:p>
                    <a:p>
                      <a:pPr lvl="0">
                        <a:buNone/>
                      </a:pPr>
                      <a:endParaRPr lang="fr-FR" sz="1600" dirty="0"/>
                    </a:p>
                  </a:txBody>
                  <a:tcPr/>
                </a:tc>
                <a:extLst>
                  <a:ext uri="{0D108BD9-81ED-4DB2-BD59-A6C34878D82A}">
                    <a16:rowId xmlns:a16="http://schemas.microsoft.com/office/drawing/2014/main" val="1565721111"/>
                  </a:ext>
                </a:extLst>
              </a:tr>
            </a:tbl>
          </a:graphicData>
        </a:graphic>
      </p:graphicFrame>
      <p:pic>
        <p:nvPicPr>
          <p:cNvPr id="5" name="Image 6" descr="Une image contenant dessin, signe&#10;&#10;Description générée automatiquement">
            <a:extLst>
              <a:ext uri="{FF2B5EF4-FFF2-40B4-BE49-F238E27FC236}">
                <a16:creationId xmlns:a16="http://schemas.microsoft.com/office/drawing/2014/main" id="{58FBBC0F-0550-8476-C4F1-F88B5C8F1648}"/>
              </a:ext>
            </a:extLst>
          </p:cNvPr>
          <p:cNvPicPr>
            <a:picLocks noChangeAspect="1"/>
          </p:cNvPicPr>
          <p:nvPr/>
        </p:nvPicPr>
        <p:blipFill>
          <a:blip r:embed="rId3"/>
          <a:stretch>
            <a:fillRect/>
          </a:stretch>
        </p:blipFill>
        <p:spPr>
          <a:xfrm>
            <a:off x="7477395" y="1683284"/>
            <a:ext cx="1508229" cy="799943"/>
          </a:xfrm>
          <a:prstGeom prst="rect">
            <a:avLst/>
          </a:prstGeom>
        </p:spPr>
      </p:pic>
      <p:pic>
        <p:nvPicPr>
          <p:cNvPr id="6" name="Image 6" descr="Une image contenant dessin&#10;&#10;Description générée automatiquement">
            <a:extLst>
              <a:ext uri="{FF2B5EF4-FFF2-40B4-BE49-F238E27FC236}">
                <a16:creationId xmlns:a16="http://schemas.microsoft.com/office/drawing/2014/main" id="{6C07720B-DF75-A77D-BBB2-3AF3FDB9BF1A}"/>
              </a:ext>
            </a:extLst>
          </p:cNvPr>
          <p:cNvPicPr>
            <a:picLocks noChangeAspect="1"/>
          </p:cNvPicPr>
          <p:nvPr/>
        </p:nvPicPr>
        <p:blipFill>
          <a:blip r:embed="rId4"/>
          <a:stretch>
            <a:fillRect/>
          </a:stretch>
        </p:blipFill>
        <p:spPr>
          <a:xfrm>
            <a:off x="3432303" y="1762008"/>
            <a:ext cx="970585" cy="887105"/>
          </a:xfrm>
          <a:prstGeom prst="rect">
            <a:avLst/>
          </a:prstGeom>
        </p:spPr>
      </p:pic>
    </p:spTree>
    <p:extLst>
      <p:ext uri="{BB962C8B-B14F-4D97-AF65-F5344CB8AC3E}">
        <p14:creationId xmlns:p14="http://schemas.microsoft.com/office/powerpoint/2010/main" val="1082116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93FEFEB-E339-3F7E-5A9D-40F4E4329484}"/>
              </a:ext>
            </a:extLst>
          </p:cNvPr>
          <p:cNvGrpSpPr/>
          <p:nvPr/>
        </p:nvGrpSpPr>
        <p:grpSpPr>
          <a:xfrm>
            <a:off x="415953" y="1245803"/>
            <a:ext cx="5810676" cy="3502410"/>
            <a:chOff x="4419601" y="2396066"/>
            <a:chExt cx="7992532" cy="4817533"/>
          </a:xfrm>
        </p:grpSpPr>
        <p:pic>
          <p:nvPicPr>
            <p:cNvPr id="32" name="Image 27">
              <a:extLst>
                <a:ext uri="{FF2B5EF4-FFF2-40B4-BE49-F238E27FC236}">
                  <a16:creationId xmlns:a16="http://schemas.microsoft.com/office/drawing/2014/main" id="{630C4B6B-D674-0CFF-8623-A46BE3A4ECE7}"/>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23345725-B4A6-63D0-6ADE-F24A3B17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2" name="Groupe 17">
            <a:extLst>
              <a:ext uri="{FF2B5EF4-FFF2-40B4-BE49-F238E27FC236}">
                <a16:creationId xmlns:a16="http://schemas.microsoft.com/office/drawing/2014/main" id="{FB55D7DC-3FA7-0F7E-62A7-5AEE6EB4C5FA}"/>
              </a:ext>
            </a:extLst>
          </p:cNvPr>
          <p:cNvGrpSpPr>
            <a:grpSpLocks noChangeAspect="1"/>
          </p:cNvGrpSpPr>
          <p:nvPr/>
        </p:nvGrpSpPr>
        <p:grpSpPr>
          <a:xfrm>
            <a:off x="3011649" y="4669730"/>
            <a:ext cx="630976" cy="630936"/>
            <a:chOff x="8915400" y="2747719"/>
            <a:chExt cx="1689500" cy="1689393"/>
          </a:xfrm>
        </p:grpSpPr>
        <p:sp>
          <p:nvSpPr>
            <p:cNvPr id="3" name="Oval 24">
              <a:hlinkClick r:id="rId5"/>
              <a:extLst>
                <a:ext uri="{FF2B5EF4-FFF2-40B4-BE49-F238E27FC236}">
                  <a16:creationId xmlns:a16="http://schemas.microsoft.com/office/drawing/2014/main" id="{EA15BA4A-5E69-6638-7D78-D8E9C2E2D310}"/>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16">
              <a:extLst>
                <a:ext uri="{FF2B5EF4-FFF2-40B4-BE49-F238E27FC236}">
                  <a16:creationId xmlns:a16="http://schemas.microsoft.com/office/drawing/2014/main" id="{D2A8D8C4-0114-7C6A-821A-3E400FD55E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5" name="Image 5">
            <a:extLst>
              <a:ext uri="{FF2B5EF4-FFF2-40B4-BE49-F238E27FC236}">
                <a16:creationId xmlns:a16="http://schemas.microsoft.com/office/drawing/2014/main" id="{305981C8-12BE-B0D0-1B92-56D5F95426D6}"/>
              </a:ext>
            </a:extLst>
          </p:cNvPr>
          <p:cNvPicPr>
            <a:picLocks noChangeAspect="1"/>
          </p:cNvPicPr>
          <p:nvPr/>
        </p:nvPicPr>
        <p:blipFill rotWithShape="1">
          <a:blip r:embed="rId8"/>
          <a:srcRect l="642" r="857"/>
          <a:stretch/>
        </p:blipFill>
        <p:spPr>
          <a:xfrm>
            <a:off x="6547661" y="1302558"/>
            <a:ext cx="1506886" cy="1280160"/>
          </a:xfrm>
          <a:prstGeom prst="rect">
            <a:avLst/>
          </a:prstGeom>
          <a:ln w="38100">
            <a:solidFill>
              <a:srgbClr val="333F48"/>
            </a:solidFill>
            <a:miter lim="800000"/>
          </a:ln>
        </p:spPr>
      </p:pic>
      <p:pic>
        <p:nvPicPr>
          <p:cNvPr id="6" name="Image 21">
            <a:extLst>
              <a:ext uri="{FF2B5EF4-FFF2-40B4-BE49-F238E27FC236}">
                <a16:creationId xmlns:a16="http://schemas.microsoft.com/office/drawing/2014/main" id="{555751F6-D5B1-CA6B-A012-9442473176C3}"/>
              </a:ext>
            </a:extLst>
          </p:cNvPr>
          <p:cNvPicPr>
            <a:picLocks noChangeAspect="1"/>
          </p:cNvPicPr>
          <p:nvPr/>
        </p:nvPicPr>
        <p:blipFill>
          <a:blip r:embed="rId9"/>
          <a:stretch>
            <a:fillRect/>
          </a:stretch>
        </p:blipFill>
        <p:spPr>
          <a:xfrm>
            <a:off x="6547661" y="2910624"/>
            <a:ext cx="1508760" cy="1159542"/>
          </a:xfrm>
          <a:prstGeom prst="rect">
            <a:avLst/>
          </a:prstGeom>
          <a:ln w="38100">
            <a:solidFill>
              <a:srgbClr val="333F48"/>
            </a:solidFill>
            <a:miter lim="800000"/>
          </a:ln>
        </p:spPr>
      </p:pic>
      <p:pic>
        <p:nvPicPr>
          <p:cNvPr id="7" name="Image 23">
            <a:extLst>
              <a:ext uri="{FF2B5EF4-FFF2-40B4-BE49-F238E27FC236}">
                <a16:creationId xmlns:a16="http://schemas.microsoft.com/office/drawing/2014/main" id="{F967E11E-DB99-EE10-AAC1-927D03D6435E}"/>
              </a:ext>
            </a:extLst>
          </p:cNvPr>
          <p:cNvPicPr>
            <a:picLocks noChangeAspect="1"/>
          </p:cNvPicPr>
          <p:nvPr/>
        </p:nvPicPr>
        <p:blipFill>
          <a:blip r:embed="rId10"/>
          <a:stretch>
            <a:fillRect/>
          </a:stretch>
        </p:blipFill>
        <p:spPr>
          <a:xfrm>
            <a:off x="6547661" y="4398071"/>
            <a:ext cx="1508760" cy="1443298"/>
          </a:xfrm>
          <a:prstGeom prst="rect">
            <a:avLst/>
          </a:prstGeom>
          <a:ln w="38100">
            <a:solidFill>
              <a:srgbClr val="333F48"/>
            </a:solidFill>
            <a:miter lim="800000"/>
          </a:ln>
        </p:spPr>
      </p:pic>
      <p:grpSp>
        <p:nvGrpSpPr>
          <p:cNvPr id="12" name="Groupe 13">
            <a:extLst>
              <a:ext uri="{FF2B5EF4-FFF2-40B4-BE49-F238E27FC236}">
                <a16:creationId xmlns:a16="http://schemas.microsoft.com/office/drawing/2014/main" id="{7D702F6D-6AB4-037E-926D-AA1739DBAE41}"/>
              </a:ext>
            </a:extLst>
          </p:cNvPr>
          <p:cNvGrpSpPr/>
          <p:nvPr/>
        </p:nvGrpSpPr>
        <p:grpSpPr>
          <a:xfrm>
            <a:off x="7767364" y="3173803"/>
            <a:ext cx="633224" cy="633184"/>
            <a:chOff x="539551" y="2747719"/>
            <a:chExt cx="1689499" cy="1689393"/>
          </a:xfrm>
        </p:grpSpPr>
        <p:sp>
          <p:nvSpPr>
            <p:cNvPr id="13" name="Oval 18">
              <a:hlinkClick r:id="rId11"/>
              <a:extLst>
                <a:ext uri="{FF2B5EF4-FFF2-40B4-BE49-F238E27FC236}">
                  <a16:creationId xmlns:a16="http://schemas.microsoft.com/office/drawing/2014/main" id="{1FB6DA87-F78E-9F84-D546-DEA386A26DA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4" name="AutoShape 19">
              <a:extLst>
                <a:ext uri="{FF2B5EF4-FFF2-40B4-BE49-F238E27FC236}">
                  <a16:creationId xmlns:a16="http://schemas.microsoft.com/office/drawing/2014/main" id="{79770AAF-526F-0C1E-68CC-0E5DE75EBDD6}"/>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5" name="Groupe 15">
            <a:extLst>
              <a:ext uri="{FF2B5EF4-FFF2-40B4-BE49-F238E27FC236}">
                <a16:creationId xmlns:a16="http://schemas.microsoft.com/office/drawing/2014/main" id="{E8E19A43-23B5-DD0C-77B8-95C124559AB8}"/>
              </a:ext>
            </a:extLst>
          </p:cNvPr>
          <p:cNvGrpSpPr/>
          <p:nvPr/>
        </p:nvGrpSpPr>
        <p:grpSpPr>
          <a:xfrm>
            <a:off x="7767364" y="1626046"/>
            <a:ext cx="633224" cy="633184"/>
            <a:chOff x="2675683" y="2747719"/>
            <a:chExt cx="1689500" cy="1689393"/>
          </a:xfrm>
        </p:grpSpPr>
        <p:sp>
          <p:nvSpPr>
            <p:cNvPr id="16" name="Oval 24">
              <a:hlinkClick r:id="rId12"/>
              <a:extLst>
                <a:ext uri="{FF2B5EF4-FFF2-40B4-BE49-F238E27FC236}">
                  <a16:creationId xmlns:a16="http://schemas.microsoft.com/office/drawing/2014/main" id="{60321606-C3A1-0DD0-E819-E4906B59C5D9}"/>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7" name="AutoShape 25">
              <a:extLst>
                <a:ext uri="{FF2B5EF4-FFF2-40B4-BE49-F238E27FC236}">
                  <a16:creationId xmlns:a16="http://schemas.microsoft.com/office/drawing/2014/main" id="{BC434F21-A96E-1AFC-20C4-C78DECED9101}"/>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8" name="Groupe 49">
            <a:extLst>
              <a:ext uri="{FF2B5EF4-FFF2-40B4-BE49-F238E27FC236}">
                <a16:creationId xmlns:a16="http://schemas.microsoft.com/office/drawing/2014/main" id="{734D9C46-C036-E90A-20A9-59245A4F06F3}"/>
              </a:ext>
            </a:extLst>
          </p:cNvPr>
          <p:cNvGrpSpPr/>
          <p:nvPr/>
        </p:nvGrpSpPr>
        <p:grpSpPr>
          <a:xfrm>
            <a:off x="7767364" y="4803128"/>
            <a:ext cx="633224" cy="633184"/>
            <a:chOff x="7305431" y="4396728"/>
            <a:chExt cx="633224" cy="633184"/>
          </a:xfrm>
        </p:grpSpPr>
        <p:sp>
          <p:nvSpPr>
            <p:cNvPr id="19" name="Oval 24">
              <a:hlinkClick r:id="rId13"/>
              <a:extLst>
                <a:ext uri="{FF2B5EF4-FFF2-40B4-BE49-F238E27FC236}">
                  <a16:creationId xmlns:a16="http://schemas.microsoft.com/office/drawing/2014/main" id="{2518984A-E4F0-AB17-F477-C3E1A19F1D93}"/>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0" name="AutoShape 4">
              <a:extLst>
                <a:ext uri="{FF2B5EF4-FFF2-40B4-BE49-F238E27FC236}">
                  <a16:creationId xmlns:a16="http://schemas.microsoft.com/office/drawing/2014/main" id="{145CCA70-7A3B-715B-50FA-76D55C9A1D54}"/>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7" name="Rectangle 26">
            <a:extLst>
              <a:ext uri="{FF2B5EF4-FFF2-40B4-BE49-F238E27FC236}">
                <a16:creationId xmlns:a16="http://schemas.microsoft.com/office/drawing/2014/main" id="{564F501F-3520-BAE4-4501-CFDFD7204B5C}"/>
              </a:ext>
            </a:extLst>
          </p:cNvPr>
          <p:cNvSpPr/>
          <p:nvPr/>
        </p:nvSpPr>
        <p:spPr>
          <a:xfrm>
            <a:off x="2307246" y="5391528"/>
            <a:ext cx="2039783" cy="338554"/>
          </a:xfrm>
          <a:prstGeom prst="rect">
            <a:avLst/>
          </a:prstGeom>
        </p:spPr>
        <p:txBody>
          <a:bodyPr wrap="square" lIns="91440" tIns="45720" rIns="91440" bIns="45720" anchor="t">
            <a:spAutoFit/>
          </a:bodyPr>
          <a:lstStyle/>
          <a:p>
            <a:pPr algn="ctr"/>
            <a:r>
              <a:rPr lang="fr-CA" sz="1600">
                <a:solidFill>
                  <a:schemeClr val="tx1">
                    <a:lumMod val="75000"/>
                    <a:lumOff val="25000"/>
                  </a:schemeClr>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tx1">
                  <a:lumMod val="75000"/>
                  <a:lumOff val="25000"/>
                </a:schemeClr>
              </a:solidFill>
              <a:latin typeface="Arial"/>
              <a:ea typeface="+mn-lt"/>
              <a:cs typeface="Arial"/>
            </a:endParaRPr>
          </a:p>
        </p:txBody>
      </p:sp>
      <p:sp>
        <p:nvSpPr>
          <p:cNvPr id="28" name="Rectangle 27">
            <a:extLst>
              <a:ext uri="{FF2B5EF4-FFF2-40B4-BE49-F238E27FC236}">
                <a16:creationId xmlns:a16="http://schemas.microsoft.com/office/drawing/2014/main" id="{98E5FB66-3BA6-BE04-B9DE-420ED68FD511}"/>
              </a:ext>
            </a:extLst>
          </p:cNvPr>
          <p:cNvSpPr/>
          <p:nvPr/>
        </p:nvSpPr>
        <p:spPr>
          <a:xfrm>
            <a:off x="8504846" y="3327399"/>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YouTube/</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sp>
        <p:nvSpPr>
          <p:cNvPr id="29" name="Rectangle 28">
            <a:extLst>
              <a:ext uri="{FF2B5EF4-FFF2-40B4-BE49-F238E27FC236}">
                <a16:creationId xmlns:a16="http://schemas.microsoft.com/office/drawing/2014/main" id="{2044B66D-A22F-000B-AECA-73895C6E23F9}"/>
              </a:ext>
            </a:extLst>
          </p:cNvPr>
          <p:cNvSpPr/>
          <p:nvPr/>
        </p:nvSpPr>
        <p:spPr>
          <a:xfrm>
            <a:off x="8504846" y="177229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Instagram/</a:t>
            </a:r>
            <a:r>
              <a:rPr lang="fr-CA" sz="1600" u="sng" err="1">
                <a:solidFill>
                  <a:schemeClr val="tx1">
                    <a:lumMod val="75000"/>
                    <a:lumOff val="25000"/>
                  </a:schemeClr>
                </a:solidFill>
                <a:latin typeface="Arial"/>
                <a:ea typeface="+mn-lt"/>
                <a:cs typeface="Arial"/>
              </a:rPr>
              <a:t>educaloi_en</a:t>
            </a:r>
            <a:endParaRPr lang="fr-CA" sz="1600" u="sng">
              <a:solidFill>
                <a:schemeClr val="tx1">
                  <a:lumMod val="75000"/>
                  <a:lumOff val="25000"/>
                </a:schemeClr>
              </a:solidFill>
              <a:latin typeface="Arial"/>
              <a:ea typeface="+mn-lt"/>
              <a:cs typeface="Arial"/>
            </a:endParaRPr>
          </a:p>
        </p:txBody>
      </p:sp>
      <p:sp>
        <p:nvSpPr>
          <p:cNvPr id="30" name="Rectangle 29">
            <a:extLst>
              <a:ext uri="{FF2B5EF4-FFF2-40B4-BE49-F238E27FC236}">
                <a16:creationId xmlns:a16="http://schemas.microsoft.com/office/drawing/2014/main" id="{B4BFD311-5DB2-2A39-6E32-EC35C6DAF363}"/>
              </a:ext>
            </a:extLst>
          </p:cNvPr>
          <p:cNvSpPr/>
          <p:nvPr/>
        </p:nvSpPr>
        <p:spPr>
          <a:xfrm>
            <a:off x="8504846" y="495141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Facebook/</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pic>
        <p:nvPicPr>
          <p:cNvPr id="9" name="Picture 8">
            <a:extLst>
              <a:ext uri="{FF2B5EF4-FFF2-40B4-BE49-F238E27FC236}">
                <a16:creationId xmlns:a16="http://schemas.microsoft.com/office/drawing/2014/main" id="{4CB6099B-7289-01B9-A21F-0A88A3428188}"/>
              </a:ext>
            </a:extLst>
          </p:cNvPr>
          <p:cNvPicPr>
            <a:picLocks noChangeAspect="1"/>
          </p:cNvPicPr>
          <p:nvPr/>
        </p:nvPicPr>
        <p:blipFill>
          <a:blip r:embed="rId15"/>
          <a:stretch>
            <a:fillRect/>
          </a:stretch>
        </p:blipFill>
        <p:spPr>
          <a:xfrm>
            <a:off x="9646898" y="5730082"/>
            <a:ext cx="2332667" cy="734056"/>
          </a:xfrm>
          <a:prstGeom prst="rect">
            <a:avLst/>
          </a:prstGeom>
        </p:spPr>
      </p:pic>
    </p:spTree>
    <p:extLst>
      <p:ext uri="{BB962C8B-B14F-4D97-AF65-F5344CB8AC3E}">
        <p14:creationId xmlns:p14="http://schemas.microsoft.com/office/powerpoint/2010/main" val="149745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35CFE4-34AC-B2C4-6786-22E33F06F77D}"/>
              </a:ext>
            </a:extLst>
          </p:cNvPr>
          <p:cNvSpPr>
            <a:spLocks noGrp="1"/>
          </p:cNvSpPr>
          <p:nvPr>
            <p:ph type="body" idx="1"/>
          </p:nvPr>
        </p:nvSpPr>
        <p:spPr/>
        <p:txBody>
          <a:bodyPr/>
          <a:lstStyle/>
          <a:p>
            <a:pPr algn="ctr"/>
            <a:r>
              <a:rPr lang="en-CA" sz="6000" dirty="0">
                <a:solidFill>
                  <a:schemeClr val="tx1"/>
                </a:solidFill>
              </a:rPr>
              <a:t>Three kinds of political organization</a:t>
            </a:r>
          </a:p>
        </p:txBody>
      </p:sp>
      <p:pic>
        <p:nvPicPr>
          <p:cNvPr id="5" name="Espace réservé pour une image  4" descr="Groupe de personnes avec un remplissage uni">
            <a:extLst>
              <a:ext uri="{FF2B5EF4-FFF2-40B4-BE49-F238E27FC236}">
                <a16:creationId xmlns:a16="http://schemas.microsoft.com/office/drawing/2014/main" id="{22D2392B-3B0F-11FD-EF35-CB2DA29E9A78}"/>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1336039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987DE07-9608-3051-4B96-30284F2E20C5}"/>
              </a:ext>
            </a:extLst>
          </p:cNvPr>
          <p:cNvSpPr txBox="1">
            <a:spLocks/>
          </p:cNvSpPr>
          <p:nvPr/>
        </p:nvSpPr>
        <p:spPr>
          <a:xfrm>
            <a:off x="1493628" y="615098"/>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cs typeface="Calibri Light"/>
              </a:rPr>
              <a:t>Rome: </a:t>
            </a:r>
            <a:r>
              <a:rPr lang="en-CA" dirty="0">
                <a:cs typeface="Calibri Light"/>
              </a:rPr>
              <a:t>Monarchy, Republic, then Empire</a:t>
            </a:r>
            <a:endParaRPr lang="en-CA" dirty="0"/>
          </a:p>
        </p:txBody>
      </p:sp>
      <p:sp>
        <p:nvSpPr>
          <p:cNvPr id="5" name="ZoneTexte 4">
            <a:extLst>
              <a:ext uri="{FF2B5EF4-FFF2-40B4-BE49-F238E27FC236}">
                <a16:creationId xmlns:a16="http://schemas.microsoft.com/office/drawing/2014/main" id="{3FD3A6FA-493F-F895-1BEB-CEF67D0C9A78}"/>
              </a:ext>
            </a:extLst>
          </p:cNvPr>
          <p:cNvSpPr txBox="1"/>
          <p:nvPr/>
        </p:nvSpPr>
        <p:spPr>
          <a:xfrm>
            <a:off x="4767532" y="37611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Flèche : droite 5">
            <a:extLst>
              <a:ext uri="{FF2B5EF4-FFF2-40B4-BE49-F238E27FC236}">
                <a16:creationId xmlns:a16="http://schemas.microsoft.com/office/drawing/2014/main" id="{6EC7618F-9D0A-4D7D-C0B0-3849B5426BE8}"/>
              </a:ext>
            </a:extLst>
          </p:cNvPr>
          <p:cNvSpPr/>
          <p:nvPr/>
        </p:nvSpPr>
        <p:spPr>
          <a:xfrm>
            <a:off x="1494871" y="2985402"/>
            <a:ext cx="9675960" cy="142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7CDD196-129C-1B89-4FB7-59573049771F}"/>
              </a:ext>
            </a:extLst>
          </p:cNvPr>
          <p:cNvSpPr/>
          <p:nvPr/>
        </p:nvSpPr>
        <p:spPr>
          <a:xfrm>
            <a:off x="1878222" y="3373467"/>
            <a:ext cx="1085490" cy="649451"/>
          </a:xfrm>
          <a:prstGeom prst="rect">
            <a:avLst/>
          </a:prstGeom>
          <a:solidFill>
            <a:srgbClr val="ADCBEB"/>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6DC8F2C-F32E-3D69-684A-49CEFDB947FB}"/>
              </a:ext>
            </a:extLst>
          </p:cNvPr>
          <p:cNvSpPr/>
          <p:nvPr/>
        </p:nvSpPr>
        <p:spPr>
          <a:xfrm>
            <a:off x="2962814" y="3372569"/>
            <a:ext cx="3177395" cy="646981"/>
          </a:xfrm>
          <a:prstGeom prst="rect">
            <a:avLst/>
          </a:prstGeom>
          <a:solidFill>
            <a:srgbClr val="BDD3B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86F807-41B4-1783-EF30-253C3635D56A}"/>
              </a:ext>
            </a:extLst>
          </p:cNvPr>
          <p:cNvSpPr/>
          <p:nvPr/>
        </p:nvSpPr>
        <p:spPr>
          <a:xfrm>
            <a:off x="6139311" y="3371671"/>
            <a:ext cx="3208621" cy="646980"/>
          </a:xfrm>
          <a:prstGeom prst="rect">
            <a:avLst/>
          </a:prstGeom>
          <a:solidFill>
            <a:srgbClr val="F4BE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47174FF3-B56F-42F3-35AE-6E6A3DE2DCC9}"/>
              </a:ext>
            </a:extLst>
          </p:cNvPr>
          <p:cNvCxnSpPr/>
          <p:nvPr/>
        </p:nvCxnSpPr>
        <p:spPr>
          <a:xfrm>
            <a:off x="1493628" y="3283609"/>
            <a:ext cx="0" cy="92015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1" name="Connecteur droit avec flèche 10">
            <a:extLst>
              <a:ext uri="{FF2B5EF4-FFF2-40B4-BE49-F238E27FC236}">
                <a16:creationId xmlns:a16="http://schemas.microsoft.com/office/drawing/2014/main" id="{A27B502D-AEF4-07AF-DE05-7B6042297446}"/>
              </a:ext>
            </a:extLst>
          </p:cNvPr>
          <p:cNvCxnSpPr>
            <a:cxnSpLocks/>
          </p:cNvCxnSpPr>
          <p:nvPr/>
        </p:nvCxnSpPr>
        <p:spPr>
          <a:xfrm>
            <a:off x="7661514" y="3369873"/>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2" name="Connecteur droit avec flèche 11">
            <a:extLst>
              <a:ext uri="{FF2B5EF4-FFF2-40B4-BE49-F238E27FC236}">
                <a16:creationId xmlns:a16="http://schemas.microsoft.com/office/drawing/2014/main" id="{1EED2E30-B631-5DCC-B110-BC970F9C2A78}"/>
              </a:ext>
            </a:extLst>
          </p:cNvPr>
          <p:cNvCxnSpPr>
            <a:cxnSpLocks/>
          </p:cNvCxnSpPr>
          <p:nvPr/>
        </p:nvCxnSpPr>
        <p:spPr>
          <a:xfrm>
            <a:off x="6425062" y="3369873"/>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3525DAC7-0B21-13F2-D1D3-DDA6F2A90384}"/>
              </a:ext>
            </a:extLst>
          </p:cNvPr>
          <p:cNvCxnSpPr>
            <a:cxnSpLocks/>
          </p:cNvCxnSpPr>
          <p:nvPr/>
        </p:nvCxnSpPr>
        <p:spPr>
          <a:xfrm>
            <a:off x="3837137" y="3369873"/>
            <a:ext cx="0" cy="833886"/>
          </a:xfrm>
          <a:prstGeom prst="straightConnector1">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381B17CD-0F0A-16AD-1E67-7C5031CD0A1F}"/>
              </a:ext>
            </a:extLst>
          </p:cNvPr>
          <p:cNvCxnSpPr>
            <a:cxnSpLocks/>
          </p:cNvCxnSpPr>
          <p:nvPr/>
        </p:nvCxnSpPr>
        <p:spPr>
          <a:xfrm>
            <a:off x="5188608" y="3369873"/>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E292F75B-5B73-9371-1027-EC5F94E1C1A0}"/>
              </a:ext>
            </a:extLst>
          </p:cNvPr>
          <p:cNvCxnSpPr>
            <a:cxnSpLocks/>
          </p:cNvCxnSpPr>
          <p:nvPr/>
        </p:nvCxnSpPr>
        <p:spPr>
          <a:xfrm>
            <a:off x="2571929" y="3369873"/>
            <a:ext cx="14377" cy="833886"/>
          </a:xfrm>
          <a:prstGeom prst="straightConnector1">
            <a:avLst/>
          </a:prstGeom>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59962813-FB9E-94F6-9316-F1785624B69A}"/>
              </a:ext>
            </a:extLst>
          </p:cNvPr>
          <p:cNvSpPr txBox="1"/>
          <p:nvPr/>
        </p:nvSpPr>
        <p:spPr>
          <a:xfrm>
            <a:off x="1196556" y="4201424"/>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-800</a:t>
            </a:r>
          </a:p>
        </p:txBody>
      </p:sp>
      <p:sp>
        <p:nvSpPr>
          <p:cNvPr id="17" name="ZoneTexte 16">
            <a:extLst>
              <a:ext uri="{FF2B5EF4-FFF2-40B4-BE49-F238E27FC236}">
                <a16:creationId xmlns:a16="http://schemas.microsoft.com/office/drawing/2014/main" id="{87FD86CC-D001-08C8-358E-E16A39689658}"/>
              </a:ext>
            </a:extLst>
          </p:cNvPr>
          <p:cNvSpPr txBox="1"/>
          <p:nvPr/>
        </p:nvSpPr>
        <p:spPr>
          <a:xfrm>
            <a:off x="2231725" y="4215801"/>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-600</a:t>
            </a:r>
          </a:p>
        </p:txBody>
      </p:sp>
      <p:sp>
        <p:nvSpPr>
          <p:cNvPr id="18" name="ZoneTexte 17">
            <a:extLst>
              <a:ext uri="{FF2B5EF4-FFF2-40B4-BE49-F238E27FC236}">
                <a16:creationId xmlns:a16="http://schemas.microsoft.com/office/drawing/2014/main" id="{4B3EB038-4843-0FDE-AEF3-0F59A94FC223}"/>
              </a:ext>
            </a:extLst>
          </p:cNvPr>
          <p:cNvSpPr txBox="1"/>
          <p:nvPr/>
        </p:nvSpPr>
        <p:spPr>
          <a:xfrm>
            <a:off x="3540066" y="4201424"/>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-400</a:t>
            </a:r>
          </a:p>
        </p:txBody>
      </p:sp>
      <p:sp>
        <p:nvSpPr>
          <p:cNvPr id="19" name="ZoneTexte 18">
            <a:extLst>
              <a:ext uri="{FF2B5EF4-FFF2-40B4-BE49-F238E27FC236}">
                <a16:creationId xmlns:a16="http://schemas.microsoft.com/office/drawing/2014/main" id="{6D831201-4D58-3100-50C9-7B362A9BC1C1}"/>
              </a:ext>
            </a:extLst>
          </p:cNvPr>
          <p:cNvSpPr txBox="1"/>
          <p:nvPr/>
        </p:nvSpPr>
        <p:spPr>
          <a:xfrm>
            <a:off x="4819649" y="4201423"/>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-200</a:t>
            </a:r>
          </a:p>
        </p:txBody>
      </p:sp>
      <p:sp>
        <p:nvSpPr>
          <p:cNvPr id="20" name="ZoneTexte 19">
            <a:extLst>
              <a:ext uri="{FF2B5EF4-FFF2-40B4-BE49-F238E27FC236}">
                <a16:creationId xmlns:a16="http://schemas.microsoft.com/office/drawing/2014/main" id="{F8725912-30D2-679E-8531-B5349D1C226D}"/>
              </a:ext>
            </a:extLst>
          </p:cNvPr>
          <p:cNvSpPr txBox="1"/>
          <p:nvPr/>
        </p:nvSpPr>
        <p:spPr>
          <a:xfrm>
            <a:off x="7493837" y="4215800"/>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200</a:t>
            </a:r>
          </a:p>
        </p:txBody>
      </p:sp>
      <p:sp>
        <p:nvSpPr>
          <p:cNvPr id="21" name="ZoneTexte 20">
            <a:extLst>
              <a:ext uri="{FF2B5EF4-FFF2-40B4-BE49-F238E27FC236}">
                <a16:creationId xmlns:a16="http://schemas.microsoft.com/office/drawing/2014/main" id="{B8BA97B9-4306-9A34-F2A6-6A3DACAC6B2A}"/>
              </a:ext>
            </a:extLst>
          </p:cNvPr>
          <p:cNvSpPr txBox="1"/>
          <p:nvPr/>
        </p:nvSpPr>
        <p:spPr>
          <a:xfrm>
            <a:off x="6329271" y="4230177"/>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1</a:t>
            </a:r>
          </a:p>
        </p:txBody>
      </p:sp>
      <p:sp>
        <p:nvSpPr>
          <p:cNvPr id="22" name="ZoneTexte 21">
            <a:extLst>
              <a:ext uri="{FF2B5EF4-FFF2-40B4-BE49-F238E27FC236}">
                <a16:creationId xmlns:a16="http://schemas.microsoft.com/office/drawing/2014/main" id="{A3CF4D68-3D24-77C2-C73B-2384D41C38DE}"/>
              </a:ext>
            </a:extLst>
          </p:cNvPr>
          <p:cNvSpPr txBox="1"/>
          <p:nvPr/>
        </p:nvSpPr>
        <p:spPr>
          <a:xfrm>
            <a:off x="8629648" y="4215800"/>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400</a:t>
            </a:r>
          </a:p>
        </p:txBody>
      </p:sp>
      <p:cxnSp>
        <p:nvCxnSpPr>
          <p:cNvPr id="23" name="Connecteur droit avec flèche 22">
            <a:extLst>
              <a:ext uri="{FF2B5EF4-FFF2-40B4-BE49-F238E27FC236}">
                <a16:creationId xmlns:a16="http://schemas.microsoft.com/office/drawing/2014/main" id="{0ADCEA7D-E09E-8970-BFD9-7B427CDCAF1A}"/>
              </a:ext>
            </a:extLst>
          </p:cNvPr>
          <p:cNvCxnSpPr>
            <a:cxnSpLocks/>
          </p:cNvCxnSpPr>
          <p:nvPr/>
        </p:nvCxnSpPr>
        <p:spPr>
          <a:xfrm>
            <a:off x="10062532" y="3326740"/>
            <a:ext cx="0" cy="83388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4B9D9FE8-2485-7823-B5B0-525857DAD7AB}"/>
              </a:ext>
            </a:extLst>
          </p:cNvPr>
          <p:cNvCxnSpPr>
            <a:cxnSpLocks/>
          </p:cNvCxnSpPr>
          <p:nvPr/>
        </p:nvCxnSpPr>
        <p:spPr>
          <a:xfrm>
            <a:off x="8854834" y="3326741"/>
            <a:ext cx="0" cy="833886"/>
          </a:xfrm>
          <a:prstGeom prst="straightConnector1">
            <a:avLst/>
          </a:prstGeom>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C56C7773-B78B-40BD-0E6F-CD644CAF082A}"/>
              </a:ext>
            </a:extLst>
          </p:cNvPr>
          <p:cNvSpPr txBox="1"/>
          <p:nvPr/>
        </p:nvSpPr>
        <p:spPr>
          <a:xfrm>
            <a:off x="9765459" y="4201422"/>
            <a:ext cx="600974"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a:cs typeface="Calibri"/>
              </a:rPr>
              <a:t>600</a:t>
            </a:r>
          </a:p>
        </p:txBody>
      </p:sp>
      <p:cxnSp>
        <p:nvCxnSpPr>
          <p:cNvPr id="26" name="Connecteur droit avec flèche 25">
            <a:extLst>
              <a:ext uri="{FF2B5EF4-FFF2-40B4-BE49-F238E27FC236}">
                <a16:creationId xmlns:a16="http://schemas.microsoft.com/office/drawing/2014/main" id="{281FDDF9-D31C-2309-C9DF-F041659D7B8A}"/>
              </a:ext>
            </a:extLst>
          </p:cNvPr>
          <p:cNvCxnSpPr>
            <a:cxnSpLocks/>
          </p:cNvCxnSpPr>
          <p:nvPr/>
        </p:nvCxnSpPr>
        <p:spPr>
          <a:xfrm>
            <a:off x="2960118" y="2981684"/>
            <a:ext cx="14377" cy="531962"/>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7" name="Connecteur droit avec flèche 26">
            <a:extLst>
              <a:ext uri="{FF2B5EF4-FFF2-40B4-BE49-F238E27FC236}">
                <a16:creationId xmlns:a16="http://schemas.microsoft.com/office/drawing/2014/main" id="{B277E680-AD6D-9723-D6BD-99868203B37B}"/>
              </a:ext>
            </a:extLst>
          </p:cNvPr>
          <p:cNvCxnSpPr>
            <a:cxnSpLocks/>
          </p:cNvCxnSpPr>
          <p:nvPr/>
        </p:nvCxnSpPr>
        <p:spPr>
          <a:xfrm flipH="1">
            <a:off x="1896192" y="2934059"/>
            <a:ext cx="6964" cy="56768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8" name="Connecteur droit avec flèche 27">
            <a:extLst>
              <a:ext uri="{FF2B5EF4-FFF2-40B4-BE49-F238E27FC236}">
                <a16:creationId xmlns:a16="http://schemas.microsoft.com/office/drawing/2014/main" id="{97837476-F648-CD6D-C65B-B73D27C1FB8E}"/>
              </a:ext>
            </a:extLst>
          </p:cNvPr>
          <p:cNvCxnSpPr>
            <a:cxnSpLocks/>
          </p:cNvCxnSpPr>
          <p:nvPr/>
        </p:nvCxnSpPr>
        <p:spPr>
          <a:xfrm flipH="1">
            <a:off x="9319851" y="2985726"/>
            <a:ext cx="9436" cy="527919"/>
          </a:xfrm>
          <a:prstGeom prst="straightConnector1">
            <a:avLst/>
          </a:prstGeom>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C218D75F-68C1-04D6-4841-4313498713A5}"/>
              </a:ext>
            </a:extLst>
          </p:cNvPr>
          <p:cNvSpPr txBox="1"/>
          <p:nvPr/>
        </p:nvSpPr>
        <p:spPr>
          <a:xfrm>
            <a:off x="8629650" y="2174494"/>
            <a:ext cx="1434409"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200" dirty="0">
                <a:cs typeface="Calibri"/>
              </a:rPr>
              <a:t>Fall of the Western  Roman </a:t>
            </a:r>
            <a:r>
              <a:rPr lang="en-US" sz="1200" dirty="0">
                <a:cs typeface="Calibri"/>
              </a:rPr>
              <a:t>empire</a:t>
            </a:r>
            <a:endParaRPr lang="en-CA" sz="1200" dirty="0">
              <a:cs typeface="Calibri"/>
            </a:endParaRPr>
          </a:p>
          <a:p>
            <a:pPr algn="ctr"/>
            <a:r>
              <a:rPr lang="fr-FR" sz="1200" dirty="0">
                <a:cs typeface="Calibri"/>
              </a:rPr>
              <a:t>476 CE</a:t>
            </a:r>
          </a:p>
        </p:txBody>
      </p:sp>
      <p:sp>
        <p:nvSpPr>
          <p:cNvPr id="30" name="ZoneTexte 29">
            <a:extLst>
              <a:ext uri="{FF2B5EF4-FFF2-40B4-BE49-F238E27FC236}">
                <a16:creationId xmlns:a16="http://schemas.microsoft.com/office/drawing/2014/main" id="{D034FA3A-5B93-B77A-07EC-E5BB0432C74F}"/>
              </a:ext>
            </a:extLst>
          </p:cNvPr>
          <p:cNvSpPr txBox="1"/>
          <p:nvPr/>
        </p:nvSpPr>
        <p:spPr>
          <a:xfrm>
            <a:off x="5595147" y="2083431"/>
            <a:ext cx="120386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200" dirty="0">
                <a:cs typeface="Calibri"/>
              </a:rPr>
              <a:t>Beginning of the Roman </a:t>
            </a:r>
            <a:r>
              <a:rPr lang="en-US" sz="1200" dirty="0">
                <a:cs typeface="Calibri"/>
              </a:rPr>
              <a:t>Empire</a:t>
            </a:r>
            <a:endParaRPr lang="en-CA" sz="1200" dirty="0">
              <a:cs typeface="Calibri"/>
            </a:endParaRPr>
          </a:p>
          <a:p>
            <a:pPr algn="ctr"/>
            <a:r>
              <a:rPr lang="fr-FR" sz="1200" dirty="0">
                <a:cs typeface="Calibri"/>
              </a:rPr>
              <a:t>27 BCE</a:t>
            </a:r>
          </a:p>
        </p:txBody>
      </p:sp>
      <p:sp>
        <p:nvSpPr>
          <p:cNvPr id="31" name="ZoneTexte 30">
            <a:extLst>
              <a:ext uri="{FF2B5EF4-FFF2-40B4-BE49-F238E27FC236}">
                <a16:creationId xmlns:a16="http://schemas.microsoft.com/office/drawing/2014/main" id="{6A0AAA62-39A7-0183-557F-255AB59B107F}"/>
              </a:ext>
            </a:extLst>
          </p:cNvPr>
          <p:cNvSpPr txBox="1"/>
          <p:nvPr/>
        </p:nvSpPr>
        <p:spPr>
          <a:xfrm>
            <a:off x="2461763" y="2138623"/>
            <a:ext cx="1210827"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200" dirty="0">
                <a:cs typeface="Calibri"/>
              </a:rPr>
              <a:t>Beginning of the Roman Republic</a:t>
            </a:r>
          </a:p>
          <a:p>
            <a:pPr algn="ctr"/>
            <a:r>
              <a:rPr lang="fr-FR" sz="1200" dirty="0">
                <a:cs typeface="Calibri"/>
              </a:rPr>
              <a:t>509 BCE</a:t>
            </a:r>
          </a:p>
        </p:txBody>
      </p:sp>
      <p:sp>
        <p:nvSpPr>
          <p:cNvPr id="32" name="ZoneTexte 31">
            <a:extLst>
              <a:ext uri="{FF2B5EF4-FFF2-40B4-BE49-F238E27FC236}">
                <a16:creationId xmlns:a16="http://schemas.microsoft.com/office/drawing/2014/main" id="{F1A270ED-2F80-885B-B18F-AE5A23B5BE1C}"/>
              </a:ext>
            </a:extLst>
          </p:cNvPr>
          <p:cNvSpPr txBox="1"/>
          <p:nvPr/>
        </p:nvSpPr>
        <p:spPr>
          <a:xfrm>
            <a:off x="1104151" y="2314944"/>
            <a:ext cx="150674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200" dirty="0">
                <a:cs typeface="Calibri"/>
              </a:rPr>
              <a:t>Founding of </a:t>
            </a:r>
          </a:p>
          <a:p>
            <a:pPr algn="ctr"/>
            <a:r>
              <a:rPr lang="en-CA" sz="1200" dirty="0">
                <a:cs typeface="Calibri"/>
              </a:rPr>
              <a:t>Rome</a:t>
            </a:r>
          </a:p>
          <a:p>
            <a:pPr algn="ctr"/>
            <a:r>
              <a:rPr lang="fr-FR" sz="1200" dirty="0">
                <a:ea typeface="+mn-lt"/>
                <a:cs typeface="+mn-lt"/>
              </a:rPr>
              <a:t>753 BCE</a:t>
            </a:r>
            <a:endParaRPr lang="fr-FR" sz="1200" dirty="0">
              <a:cs typeface="Calibri"/>
            </a:endParaRPr>
          </a:p>
        </p:txBody>
      </p:sp>
      <p:sp>
        <p:nvSpPr>
          <p:cNvPr id="33" name="Ellipse 32">
            <a:extLst>
              <a:ext uri="{FF2B5EF4-FFF2-40B4-BE49-F238E27FC236}">
                <a16:creationId xmlns:a16="http://schemas.microsoft.com/office/drawing/2014/main" id="{E979932F-39EA-EC71-6925-87DADFC1A17D}"/>
              </a:ext>
            </a:extLst>
          </p:cNvPr>
          <p:cNvSpPr/>
          <p:nvPr/>
        </p:nvSpPr>
        <p:spPr>
          <a:xfrm flipV="1">
            <a:off x="6069222" y="3472984"/>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65698677-C0F6-4052-BBF1-9E22A3ED3B26}"/>
              </a:ext>
            </a:extLst>
          </p:cNvPr>
          <p:cNvSpPr/>
          <p:nvPr/>
        </p:nvSpPr>
        <p:spPr>
          <a:xfrm flipV="1">
            <a:off x="2926871" y="3473883"/>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2A58CC07-F224-7CAF-9107-BEDAD0B71C4C}"/>
              </a:ext>
            </a:extLst>
          </p:cNvPr>
          <p:cNvSpPr/>
          <p:nvPr/>
        </p:nvSpPr>
        <p:spPr>
          <a:xfrm flipV="1">
            <a:off x="1856278" y="3476022"/>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5A359D77-D0E7-0D7C-8005-468D2736F0ED}"/>
              </a:ext>
            </a:extLst>
          </p:cNvPr>
          <p:cNvSpPr/>
          <p:nvPr/>
        </p:nvSpPr>
        <p:spPr>
          <a:xfrm flipV="1">
            <a:off x="9294917" y="3507804"/>
            <a:ext cx="86265" cy="862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avec flèche 36">
            <a:extLst>
              <a:ext uri="{FF2B5EF4-FFF2-40B4-BE49-F238E27FC236}">
                <a16:creationId xmlns:a16="http://schemas.microsoft.com/office/drawing/2014/main" id="{0D3DD14B-5FBD-051A-A998-7210F368F2FB}"/>
              </a:ext>
            </a:extLst>
          </p:cNvPr>
          <p:cNvCxnSpPr>
            <a:cxnSpLocks/>
          </p:cNvCxnSpPr>
          <p:nvPr/>
        </p:nvCxnSpPr>
        <p:spPr>
          <a:xfrm>
            <a:off x="6090786" y="2961914"/>
            <a:ext cx="14376" cy="563638"/>
          </a:xfrm>
          <a:prstGeom prst="straightConnector1">
            <a:avLst/>
          </a:prstGeom>
        </p:spPr>
        <p:style>
          <a:lnRef idx="1">
            <a:schemeClr val="dk1"/>
          </a:lnRef>
          <a:fillRef idx="0">
            <a:schemeClr val="dk1"/>
          </a:fillRef>
          <a:effectRef idx="0">
            <a:schemeClr val="dk1"/>
          </a:effectRef>
          <a:fontRef idx="minor">
            <a:schemeClr val="tx1"/>
          </a:fontRef>
        </p:style>
      </p:cxnSp>
      <p:pic>
        <p:nvPicPr>
          <p:cNvPr id="38" name="Image 16" descr="Une image contenant table&#10;&#10;Description générée automatiquement">
            <a:extLst>
              <a:ext uri="{FF2B5EF4-FFF2-40B4-BE49-F238E27FC236}">
                <a16:creationId xmlns:a16="http://schemas.microsoft.com/office/drawing/2014/main" id="{54A0F115-93C8-6D95-C924-114E411CBF11}"/>
              </a:ext>
            </a:extLst>
          </p:cNvPr>
          <p:cNvPicPr>
            <a:picLocks noChangeAspect="1"/>
          </p:cNvPicPr>
          <p:nvPr/>
        </p:nvPicPr>
        <p:blipFill>
          <a:blip r:embed="rId3"/>
          <a:stretch>
            <a:fillRect/>
          </a:stretch>
        </p:blipFill>
        <p:spPr>
          <a:xfrm>
            <a:off x="9936956" y="5141119"/>
            <a:ext cx="1343025" cy="102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Graphique 38" descr="Groupe de personnes">
            <a:extLst>
              <a:ext uri="{FF2B5EF4-FFF2-40B4-BE49-F238E27FC236}">
                <a16:creationId xmlns:a16="http://schemas.microsoft.com/office/drawing/2014/main" id="{1FF645F9-EEA4-934A-1CF5-EE0B480C3A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772" y="363479"/>
            <a:ext cx="914400" cy="914400"/>
          </a:xfrm>
          <a:prstGeom prst="rect">
            <a:avLst/>
          </a:prstGeom>
        </p:spPr>
      </p:pic>
    </p:spTree>
    <p:extLst>
      <p:ext uri="{BB962C8B-B14F-4D97-AF65-F5344CB8AC3E}">
        <p14:creationId xmlns:p14="http://schemas.microsoft.com/office/powerpoint/2010/main" val="765223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0FEE5A-DE31-68D9-00B0-5D9F946DCC18}"/>
              </a:ext>
            </a:extLst>
          </p:cNvPr>
          <p:cNvSpPr>
            <a:spLocks noGrp="1"/>
          </p:cNvSpPr>
          <p:nvPr>
            <p:ph type="title"/>
          </p:nvPr>
        </p:nvSpPr>
        <p:spPr>
          <a:xfrm>
            <a:off x="518160" y="1173480"/>
            <a:ext cx="5943600" cy="914400"/>
          </a:xfrm>
        </p:spPr>
        <p:txBody>
          <a:bodyPr/>
          <a:lstStyle/>
          <a:p>
            <a:r>
              <a:rPr lang="en-CA" dirty="0">
                <a:cs typeface="Calibri"/>
              </a:rPr>
              <a:t>A monarchy is....</a:t>
            </a:r>
            <a:endParaRPr lang="en-CA" dirty="0"/>
          </a:p>
        </p:txBody>
      </p:sp>
      <p:sp>
        <p:nvSpPr>
          <p:cNvPr id="3" name="Espace réservé du texte 2">
            <a:extLst>
              <a:ext uri="{FF2B5EF4-FFF2-40B4-BE49-F238E27FC236}">
                <a16:creationId xmlns:a16="http://schemas.microsoft.com/office/drawing/2014/main" id="{6BFF3CB6-CFB5-1617-3881-C1295BC4BFFE}"/>
              </a:ext>
            </a:extLst>
          </p:cNvPr>
          <p:cNvSpPr>
            <a:spLocks noGrp="1"/>
          </p:cNvSpPr>
          <p:nvPr>
            <p:ph type="body" sz="quarter" idx="15"/>
          </p:nvPr>
        </p:nvSpPr>
        <p:spPr>
          <a:xfrm>
            <a:off x="518160" y="394018"/>
            <a:ext cx="5943600" cy="415925"/>
          </a:xfrm>
        </p:spPr>
        <p:txBody>
          <a:bodyPr/>
          <a:lstStyle/>
          <a:p>
            <a:r>
              <a:rPr lang="fr-FR" sz="2400" dirty="0" err="1">
                <a:solidFill>
                  <a:srgbClr val="F79646"/>
                </a:solidFill>
              </a:rPr>
              <a:t>Monarchy</a:t>
            </a:r>
            <a:endParaRPr lang="fr-FR" sz="2400" dirty="0">
              <a:solidFill>
                <a:srgbClr val="F79646"/>
              </a:solidFill>
            </a:endParaRPr>
          </a:p>
        </p:txBody>
      </p:sp>
      <p:sp>
        <p:nvSpPr>
          <p:cNvPr id="4" name="Espace réservé du texte 3">
            <a:extLst>
              <a:ext uri="{FF2B5EF4-FFF2-40B4-BE49-F238E27FC236}">
                <a16:creationId xmlns:a16="http://schemas.microsoft.com/office/drawing/2014/main" id="{024E3855-3AD6-307D-5059-599DA4E77F98}"/>
              </a:ext>
            </a:extLst>
          </p:cNvPr>
          <p:cNvSpPr>
            <a:spLocks noGrp="1"/>
          </p:cNvSpPr>
          <p:nvPr>
            <p:ph type="body" sz="quarter" idx="14"/>
          </p:nvPr>
        </p:nvSpPr>
        <p:spPr>
          <a:xfrm>
            <a:off x="399288" y="3230880"/>
            <a:ext cx="5943600" cy="396240"/>
          </a:xfrm>
        </p:spPr>
        <p:txBody>
          <a:bodyPr/>
          <a:lstStyle/>
          <a:p>
            <a:r>
              <a:rPr lang="fr-FR" sz="1800" dirty="0"/>
              <a:t>A </a:t>
            </a:r>
            <a:r>
              <a:rPr lang="en-US" sz="1800" dirty="0"/>
              <a:t>monarchy’s Head of State is called</a:t>
            </a:r>
            <a:r>
              <a:rPr lang="fr-FR" sz="1800" dirty="0"/>
              <a:t>  ….</a:t>
            </a:r>
          </a:p>
          <a:p>
            <a:endParaRPr lang="fr-FR" dirty="0"/>
          </a:p>
          <a:p>
            <a:r>
              <a:rPr lang="fr-FR" sz="1800" dirty="0"/>
              <a:t>The King or the </a:t>
            </a:r>
            <a:r>
              <a:rPr lang="en-CA" sz="1800" dirty="0"/>
              <a:t>Queen</a:t>
            </a:r>
          </a:p>
          <a:p>
            <a:endParaRPr lang="fr-FR" sz="1600" dirty="0"/>
          </a:p>
          <a:p>
            <a:endParaRPr lang="fr-FR" sz="1600" dirty="0"/>
          </a:p>
          <a:p>
            <a:endParaRPr lang="fr-CA" sz="1600" dirty="0"/>
          </a:p>
        </p:txBody>
      </p:sp>
      <p:sp>
        <p:nvSpPr>
          <p:cNvPr id="6" name="ZoneTexte 5">
            <a:extLst>
              <a:ext uri="{FF2B5EF4-FFF2-40B4-BE49-F238E27FC236}">
                <a16:creationId xmlns:a16="http://schemas.microsoft.com/office/drawing/2014/main" id="{B755FE01-E9FE-A9B7-D4A2-02F47556D089}"/>
              </a:ext>
            </a:extLst>
          </p:cNvPr>
          <p:cNvSpPr txBox="1"/>
          <p:nvPr/>
        </p:nvSpPr>
        <p:spPr>
          <a:xfrm>
            <a:off x="518159" y="1794342"/>
            <a:ext cx="7246745" cy="369332"/>
          </a:xfrm>
          <a:prstGeom prst="rect">
            <a:avLst/>
          </a:prstGeom>
          <a:noFill/>
        </p:spPr>
        <p:txBody>
          <a:bodyPr wrap="square">
            <a:spAutoFit/>
          </a:bodyPr>
          <a:lstStyle/>
          <a:p>
            <a:r>
              <a:rPr lang="en-CA" sz="1800" dirty="0"/>
              <a:t>From the Greek word </a:t>
            </a:r>
            <a:r>
              <a:rPr lang="en-CA" sz="1800" i="1" dirty="0"/>
              <a:t>mono “</a:t>
            </a:r>
            <a:r>
              <a:rPr lang="en-CA" sz="1800" dirty="0"/>
              <a:t>one” and </a:t>
            </a:r>
            <a:r>
              <a:rPr lang="en-CA" sz="1800" i="1" dirty="0" err="1"/>
              <a:t>arkè</a:t>
            </a:r>
            <a:r>
              <a:rPr lang="en-CA" sz="1800" dirty="0"/>
              <a:t> “power”  = “power of one”</a:t>
            </a:r>
            <a:endParaRPr lang="en-CA" sz="1800" dirty="0">
              <a:cs typeface="Calibri"/>
            </a:endParaRPr>
          </a:p>
        </p:txBody>
      </p:sp>
    </p:spTree>
    <p:extLst>
      <p:ext uri="{BB962C8B-B14F-4D97-AF65-F5344CB8AC3E}">
        <p14:creationId xmlns:p14="http://schemas.microsoft.com/office/powerpoint/2010/main" val="14968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928C3C5-95D4-0B16-1B57-97C4796B5C70}"/>
              </a:ext>
            </a:extLst>
          </p:cNvPr>
          <p:cNvSpPr>
            <a:spLocks noGrp="1"/>
          </p:cNvSpPr>
          <p:nvPr>
            <p:ph type="title"/>
          </p:nvPr>
        </p:nvSpPr>
        <p:spPr/>
        <p:txBody>
          <a:bodyPr/>
          <a:lstStyle/>
          <a:p>
            <a:r>
              <a:rPr lang="fr-FR" sz="4000" b="0" dirty="0">
                <a:solidFill>
                  <a:schemeClr val="accent1"/>
                </a:solidFill>
                <a:latin typeface="Calibri"/>
                <a:cs typeface="Calibri"/>
              </a:rPr>
              <a:t>Modern-</a:t>
            </a:r>
            <a:r>
              <a:rPr lang="fr-FR" sz="4000" b="0" dirty="0" err="1">
                <a:solidFill>
                  <a:schemeClr val="accent1"/>
                </a:solidFill>
                <a:latin typeface="Calibri"/>
                <a:cs typeface="Calibri"/>
              </a:rPr>
              <a:t>day</a:t>
            </a:r>
            <a:r>
              <a:rPr lang="fr-FR" sz="4000" b="0" dirty="0">
                <a:solidFill>
                  <a:schemeClr val="accent1"/>
                </a:solidFill>
                <a:latin typeface="Calibri"/>
                <a:cs typeface="Calibri"/>
              </a:rPr>
              <a:t> monarchies</a:t>
            </a:r>
            <a:endParaRPr lang="fr-CA" b="0" dirty="0">
              <a:solidFill>
                <a:schemeClr val="accent1"/>
              </a:solidFill>
            </a:endParaRPr>
          </a:p>
        </p:txBody>
      </p:sp>
      <p:pic>
        <p:nvPicPr>
          <p:cNvPr id="4" name="Image 7" descr="Une image contenant texte, carte&#10;&#10;Description générée avec un niveau de confiance très élevé">
            <a:extLst>
              <a:ext uri="{FF2B5EF4-FFF2-40B4-BE49-F238E27FC236}">
                <a16:creationId xmlns:a16="http://schemas.microsoft.com/office/drawing/2014/main" id="{7F07310F-0225-8ACD-13DC-B5D2C8DDD38E}"/>
              </a:ext>
            </a:extLst>
          </p:cNvPr>
          <p:cNvPicPr>
            <a:picLocks noChangeAspect="1"/>
          </p:cNvPicPr>
          <p:nvPr/>
        </p:nvPicPr>
        <p:blipFill>
          <a:blip r:embed="rId3"/>
          <a:stretch>
            <a:fillRect/>
          </a:stretch>
        </p:blipFill>
        <p:spPr>
          <a:xfrm>
            <a:off x="8410" y="1842892"/>
            <a:ext cx="8819810" cy="4487743"/>
          </a:xfrm>
          <a:prstGeom prst="rect">
            <a:avLst/>
          </a:prstGeom>
        </p:spPr>
      </p:pic>
      <p:sp>
        <p:nvSpPr>
          <p:cNvPr id="5" name="Rectangle 4">
            <a:extLst>
              <a:ext uri="{FF2B5EF4-FFF2-40B4-BE49-F238E27FC236}">
                <a16:creationId xmlns:a16="http://schemas.microsoft.com/office/drawing/2014/main" id="{552B8A0A-AC58-42A4-804D-D202DBF9E285}"/>
              </a:ext>
            </a:extLst>
          </p:cNvPr>
          <p:cNvSpPr/>
          <p:nvPr/>
        </p:nvSpPr>
        <p:spPr>
          <a:xfrm>
            <a:off x="8891452" y="3188358"/>
            <a:ext cx="190500" cy="1905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0868D78F-0231-2ABA-4675-9E632D7C328F}"/>
              </a:ext>
            </a:extLst>
          </p:cNvPr>
          <p:cNvSpPr/>
          <p:nvPr/>
        </p:nvSpPr>
        <p:spPr>
          <a:xfrm>
            <a:off x="8890553" y="3676290"/>
            <a:ext cx="190500" cy="190500"/>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7" name="Rectangle 6">
            <a:extLst>
              <a:ext uri="{FF2B5EF4-FFF2-40B4-BE49-F238E27FC236}">
                <a16:creationId xmlns:a16="http://schemas.microsoft.com/office/drawing/2014/main" id="{7A59496A-D9C1-7E5C-6548-AB2B506ACA77}"/>
              </a:ext>
            </a:extLst>
          </p:cNvPr>
          <p:cNvSpPr/>
          <p:nvPr/>
        </p:nvSpPr>
        <p:spPr>
          <a:xfrm>
            <a:off x="8688372" y="4164221"/>
            <a:ext cx="190500" cy="190500"/>
          </a:xfrm>
          <a:prstGeom prst="rect">
            <a:avLst/>
          </a:prstGeom>
          <a:solidFill>
            <a:srgbClr val="09360B"/>
          </a:solidFill>
          <a:ln>
            <a:solidFill>
              <a:srgbClr val="093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2CC148A-8E0D-2804-0567-3DE7CE123F25}"/>
              </a:ext>
            </a:extLst>
          </p:cNvPr>
          <p:cNvSpPr/>
          <p:nvPr/>
        </p:nvSpPr>
        <p:spPr>
          <a:xfrm>
            <a:off x="8889655" y="4164220"/>
            <a:ext cx="190500" cy="190500"/>
          </a:xfrm>
          <a:prstGeom prst="rect">
            <a:avLst/>
          </a:prstGeom>
          <a:solidFill>
            <a:srgbClr val="126B17"/>
          </a:solidFill>
          <a:ln>
            <a:solidFill>
              <a:srgbClr val="126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8CE36AE-AC51-03EC-6124-E15649E97C82}"/>
              </a:ext>
            </a:extLst>
          </p:cNvPr>
          <p:cNvSpPr/>
          <p:nvPr/>
        </p:nvSpPr>
        <p:spPr>
          <a:xfrm>
            <a:off x="8891451" y="4683603"/>
            <a:ext cx="190500" cy="190500"/>
          </a:xfrm>
          <a:prstGeom prst="rect">
            <a:avLst/>
          </a:prstGeom>
          <a:solidFill>
            <a:srgbClr val="E004D9"/>
          </a:solidFill>
          <a:ln>
            <a:solidFill>
              <a:srgbClr val="BF00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32DFABF-4CDD-5536-1184-2603FFE749A8}"/>
              </a:ext>
            </a:extLst>
          </p:cNvPr>
          <p:cNvSpPr txBox="1"/>
          <p:nvPr/>
        </p:nvSpPr>
        <p:spPr>
          <a:xfrm>
            <a:off x="9080364" y="3127615"/>
            <a:ext cx="30989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dirty="0"/>
              <a:t>Absolute monarchies</a:t>
            </a:r>
            <a:endParaRPr lang="en-CA" sz="1600" dirty="0">
              <a:cs typeface="Calibri"/>
            </a:endParaRPr>
          </a:p>
          <a:p>
            <a:endParaRPr lang="en-CA" sz="1600" dirty="0">
              <a:cs typeface="Calibri"/>
            </a:endParaRPr>
          </a:p>
          <a:p>
            <a:r>
              <a:rPr lang="en-CA" sz="1600" dirty="0">
                <a:cs typeface="Calibri"/>
              </a:rPr>
              <a:t>Constitutional monarchies</a:t>
            </a:r>
          </a:p>
          <a:p>
            <a:endParaRPr lang="en-CA" sz="1600" dirty="0">
              <a:cs typeface="Calibri"/>
            </a:endParaRPr>
          </a:p>
          <a:p>
            <a:r>
              <a:rPr lang="en-CA" sz="1600" dirty="0">
                <a:cs typeface="Calibri"/>
              </a:rPr>
              <a:t>Parliamentary monarchies</a:t>
            </a:r>
            <a:endParaRPr lang="en-CA" sz="1600" dirty="0"/>
          </a:p>
          <a:p>
            <a:endParaRPr lang="en-CA" sz="1600" dirty="0">
              <a:cs typeface="Calibri"/>
            </a:endParaRPr>
          </a:p>
          <a:p>
            <a:r>
              <a:rPr lang="en-CA" sz="1600" dirty="0">
                <a:cs typeface="Calibri"/>
              </a:rPr>
              <a:t>Traditional monarchies,  in some parts of the land</a:t>
            </a:r>
            <a:endParaRPr lang="en-CA" sz="1600" dirty="0"/>
          </a:p>
          <a:p>
            <a:endParaRPr lang="fr-FR" sz="1600" dirty="0">
              <a:cs typeface="Calibri"/>
            </a:endParaRPr>
          </a:p>
        </p:txBody>
      </p:sp>
    </p:spTree>
    <p:extLst>
      <p:ext uri="{BB962C8B-B14F-4D97-AF65-F5344CB8AC3E}">
        <p14:creationId xmlns:p14="http://schemas.microsoft.com/office/powerpoint/2010/main" val="1788193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6C2D9-3D04-594C-29E1-FC159009595E}"/>
              </a:ext>
            </a:extLst>
          </p:cNvPr>
          <p:cNvSpPr>
            <a:spLocks noGrp="1"/>
          </p:cNvSpPr>
          <p:nvPr>
            <p:ph type="title"/>
          </p:nvPr>
        </p:nvSpPr>
        <p:spPr>
          <a:xfrm>
            <a:off x="886968" y="1173480"/>
            <a:ext cx="5943600" cy="914400"/>
          </a:xfrm>
        </p:spPr>
        <p:txBody>
          <a:bodyPr/>
          <a:lstStyle/>
          <a:p>
            <a:r>
              <a:rPr lang="fr-FR" dirty="0">
                <a:cs typeface="Calibri"/>
              </a:rPr>
              <a:t>A </a:t>
            </a:r>
            <a:r>
              <a:rPr lang="fr-FR" dirty="0" err="1">
                <a:cs typeface="Calibri"/>
              </a:rPr>
              <a:t>republic</a:t>
            </a:r>
            <a:r>
              <a:rPr lang="fr-FR" dirty="0">
                <a:cs typeface="Calibri"/>
              </a:rPr>
              <a:t> </a:t>
            </a:r>
            <a:r>
              <a:rPr lang="fr-FR" dirty="0" err="1">
                <a:cs typeface="Calibri"/>
              </a:rPr>
              <a:t>is</a:t>
            </a:r>
            <a:r>
              <a:rPr lang="fr-FR" dirty="0">
                <a:cs typeface="Calibri"/>
              </a:rPr>
              <a:t> …</a:t>
            </a:r>
            <a:endParaRPr lang="fr-CA" dirty="0"/>
          </a:p>
        </p:txBody>
      </p:sp>
      <p:sp>
        <p:nvSpPr>
          <p:cNvPr id="3" name="Espace réservé du texte 2">
            <a:extLst>
              <a:ext uri="{FF2B5EF4-FFF2-40B4-BE49-F238E27FC236}">
                <a16:creationId xmlns:a16="http://schemas.microsoft.com/office/drawing/2014/main" id="{2A8022CB-8B73-F3EB-F597-437A11FF188A}"/>
              </a:ext>
            </a:extLst>
          </p:cNvPr>
          <p:cNvSpPr>
            <a:spLocks noGrp="1"/>
          </p:cNvSpPr>
          <p:nvPr>
            <p:ph type="body" sz="quarter" idx="15"/>
          </p:nvPr>
        </p:nvSpPr>
        <p:spPr/>
        <p:txBody>
          <a:bodyPr/>
          <a:lstStyle/>
          <a:p>
            <a:r>
              <a:rPr lang="fr-CA" dirty="0" err="1"/>
              <a:t>Republic</a:t>
            </a:r>
            <a:endParaRPr lang="fr-CA" dirty="0"/>
          </a:p>
        </p:txBody>
      </p:sp>
      <p:sp>
        <p:nvSpPr>
          <p:cNvPr id="4" name="Espace réservé du texte 3">
            <a:extLst>
              <a:ext uri="{FF2B5EF4-FFF2-40B4-BE49-F238E27FC236}">
                <a16:creationId xmlns:a16="http://schemas.microsoft.com/office/drawing/2014/main" id="{F3D8C962-1E4F-4C5A-9178-4C925EA78EED}"/>
              </a:ext>
            </a:extLst>
          </p:cNvPr>
          <p:cNvSpPr>
            <a:spLocks noGrp="1"/>
          </p:cNvSpPr>
          <p:nvPr>
            <p:ph type="body" sz="quarter" idx="14"/>
          </p:nvPr>
        </p:nvSpPr>
        <p:spPr>
          <a:xfrm>
            <a:off x="612648" y="4450080"/>
            <a:ext cx="5943600" cy="1447799"/>
          </a:xfrm>
        </p:spPr>
        <p:txBody>
          <a:bodyPr/>
          <a:lstStyle/>
          <a:p>
            <a:r>
              <a:rPr lang="en-CA" dirty="0"/>
              <a:t>Today, a republic’s </a:t>
            </a:r>
            <a:r>
              <a:rPr lang="en-US" dirty="0"/>
              <a:t>Head of State</a:t>
            </a:r>
            <a:r>
              <a:rPr lang="en-CA" dirty="0"/>
              <a:t> is called </a:t>
            </a:r>
            <a:r>
              <a:rPr lang="fr-FR" dirty="0"/>
              <a:t>...</a:t>
            </a:r>
          </a:p>
          <a:p>
            <a:endParaRPr lang="fr-CA" dirty="0"/>
          </a:p>
        </p:txBody>
      </p:sp>
      <p:sp>
        <p:nvSpPr>
          <p:cNvPr id="6" name="ZoneTexte 5">
            <a:extLst>
              <a:ext uri="{FF2B5EF4-FFF2-40B4-BE49-F238E27FC236}">
                <a16:creationId xmlns:a16="http://schemas.microsoft.com/office/drawing/2014/main" id="{46FCB3E2-6E00-3CAC-A832-4C7A3AA15112}"/>
              </a:ext>
            </a:extLst>
          </p:cNvPr>
          <p:cNvSpPr txBox="1"/>
          <p:nvPr/>
        </p:nvSpPr>
        <p:spPr>
          <a:xfrm>
            <a:off x="1706880" y="5507135"/>
            <a:ext cx="6096000" cy="523220"/>
          </a:xfrm>
          <a:prstGeom prst="rect">
            <a:avLst/>
          </a:prstGeom>
          <a:noFill/>
        </p:spPr>
        <p:txBody>
          <a:bodyPr wrap="square">
            <a:spAutoFit/>
          </a:bodyPr>
          <a:lstStyle/>
          <a:p>
            <a:r>
              <a:rPr lang="fr-FR" sz="2800" dirty="0"/>
              <a:t>The </a:t>
            </a:r>
            <a:r>
              <a:rPr lang="en-CA" sz="2800" dirty="0"/>
              <a:t>president</a:t>
            </a:r>
            <a:r>
              <a:rPr lang="fr-FR" sz="2800" dirty="0"/>
              <a:t>.</a:t>
            </a:r>
          </a:p>
        </p:txBody>
      </p:sp>
    </p:spTree>
    <p:extLst>
      <p:ext uri="{BB962C8B-B14F-4D97-AF65-F5344CB8AC3E}">
        <p14:creationId xmlns:p14="http://schemas.microsoft.com/office/powerpoint/2010/main" val="75757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8BECD19-CDDF-1811-957E-04C03769E472}"/>
              </a:ext>
            </a:extLst>
          </p:cNvPr>
          <p:cNvSpPr>
            <a:spLocks noGrp="1"/>
          </p:cNvSpPr>
          <p:nvPr>
            <p:ph type="title"/>
          </p:nvPr>
        </p:nvSpPr>
        <p:spPr/>
        <p:txBody>
          <a:bodyPr/>
          <a:lstStyle/>
          <a:p>
            <a:r>
              <a:rPr lang="en-US" b="0" dirty="0">
                <a:solidFill>
                  <a:srgbClr val="F6891F"/>
                </a:solidFill>
                <a:cs typeface="Calibri Light"/>
              </a:rPr>
              <a:t>Modern-day</a:t>
            </a:r>
            <a:r>
              <a:rPr lang="en-CA" b="0" dirty="0">
                <a:solidFill>
                  <a:srgbClr val="F6891F"/>
                </a:solidFill>
                <a:cs typeface="Calibri Light"/>
              </a:rPr>
              <a:t> republics</a:t>
            </a:r>
            <a:endParaRPr lang="en-CA" b="0" dirty="0">
              <a:solidFill>
                <a:srgbClr val="F6891F"/>
              </a:solidFill>
            </a:endParaRPr>
          </a:p>
        </p:txBody>
      </p:sp>
      <p:pic>
        <p:nvPicPr>
          <p:cNvPr id="4" name="Image 2" descr="Une image contenant carte&#10;&#10;Description générée automatiquement">
            <a:extLst>
              <a:ext uri="{FF2B5EF4-FFF2-40B4-BE49-F238E27FC236}">
                <a16:creationId xmlns:a16="http://schemas.microsoft.com/office/drawing/2014/main" id="{6F9A6B7A-FA95-618E-F4CC-28393F737129}"/>
              </a:ext>
            </a:extLst>
          </p:cNvPr>
          <p:cNvPicPr>
            <a:picLocks noChangeAspect="1"/>
          </p:cNvPicPr>
          <p:nvPr/>
        </p:nvPicPr>
        <p:blipFill>
          <a:blip r:embed="rId3"/>
          <a:stretch>
            <a:fillRect/>
          </a:stretch>
        </p:blipFill>
        <p:spPr>
          <a:xfrm>
            <a:off x="667063" y="1949945"/>
            <a:ext cx="5428937" cy="3578360"/>
          </a:xfrm>
          <a:prstGeom prst="rect">
            <a:avLst/>
          </a:prstGeom>
        </p:spPr>
      </p:pic>
      <p:sp>
        <p:nvSpPr>
          <p:cNvPr id="5" name="ZoneTexte 4">
            <a:extLst>
              <a:ext uri="{FF2B5EF4-FFF2-40B4-BE49-F238E27FC236}">
                <a16:creationId xmlns:a16="http://schemas.microsoft.com/office/drawing/2014/main" id="{A2760824-A71E-33DF-BB02-5E54CF4DC399}"/>
              </a:ext>
            </a:extLst>
          </p:cNvPr>
          <p:cNvSpPr txBox="1"/>
          <p:nvPr/>
        </p:nvSpPr>
        <p:spPr>
          <a:xfrm>
            <a:off x="6720651" y="1661633"/>
            <a:ext cx="486680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dirty="0"/>
              <a:t>The word “republic” is not automatically synonymous with the word “democracy”. </a:t>
            </a:r>
          </a:p>
          <a:p>
            <a:endParaRPr lang="en-CA" sz="2400" dirty="0">
              <a:cs typeface="Calibri"/>
            </a:endParaRPr>
          </a:p>
          <a:p>
            <a:r>
              <a:rPr lang="en-CA" sz="2400" dirty="0">
                <a:cs typeface="Calibri"/>
              </a:rPr>
              <a:t>Canada and Spain are both democracies, but they have a queen or king as its (symbolic) </a:t>
            </a:r>
            <a:r>
              <a:rPr lang="en-US" sz="2400" dirty="0">
                <a:cs typeface="Calibri"/>
              </a:rPr>
              <a:t>Head of State</a:t>
            </a:r>
            <a:r>
              <a:rPr lang="en-CA" sz="2400" dirty="0">
                <a:cs typeface="Calibri"/>
              </a:rPr>
              <a:t>.</a:t>
            </a:r>
          </a:p>
          <a:p>
            <a:endParaRPr lang="en-CA" sz="2400" dirty="0">
              <a:cs typeface="Calibri"/>
            </a:endParaRPr>
          </a:p>
          <a:p>
            <a:r>
              <a:rPr lang="en-CA" sz="2400" dirty="0">
                <a:cs typeface="Calibri"/>
              </a:rPr>
              <a:t>Laos is officially a republic, but only one political party appears on the ballots...</a:t>
            </a:r>
          </a:p>
        </p:txBody>
      </p:sp>
    </p:spTree>
    <p:extLst>
      <p:ext uri="{BB962C8B-B14F-4D97-AF65-F5344CB8AC3E}">
        <p14:creationId xmlns:p14="http://schemas.microsoft.com/office/powerpoint/2010/main" val="164528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F1205-E58F-7F16-7C24-309692C64EB6}"/>
              </a:ext>
            </a:extLst>
          </p:cNvPr>
          <p:cNvSpPr>
            <a:spLocks noGrp="1"/>
          </p:cNvSpPr>
          <p:nvPr>
            <p:ph type="title"/>
          </p:nvPr>
        </p:nvSpPr>
        <p:spPr>
          <a:xfrm>
            <a:off x="886968" y="1280160"/>
            <a:ext cx="5943600" cy="914400"/>
          </a:xfrm>
        </p:spPr>
        <p:txBody>
          <a:bodyPr/>
          <a:lstStyle/>
          <a:p>
            <a:r>
              <a:rPr lang="fr-CA" dirty="0"/>
              <a:t>Un empire c’est ...?</a:t>
            </a:r>
          </a:p>
        </p:txBody>
      </p:sp>
      <p:sp>
        <p:nvSpPr>
          <p:cNvPr id="3" name="Espace réservé du texte 2">
            <a:extLst>
              <a:ext uri="{FF2B5EF4-FFF2-40B4-BE49-F238E27FC236}">
                <a16:creationId xmlns:a16="http://schemas.microsoft.com/office/drawing/2014/main" id="{269D0431-3107-913A-350A-544438579E85}"/>
              </a:ext>
            </a:extLst>
          </p:cNvPr>
          <p:cNvSpPr>
            <a:spLocks noGrp="1"/>
          </p:cNvSpPr>
          <p:nvPr>
            <p:ph type="body" sz="quarter" idx="15"/>
          </p:nvPr>
        </p:nvSpPr>
        <p:spPr>
          <a:xfrm>
            <a:off x="886968" y="663488"/>
            <a:ext cx="5943600" cy="415925"/>
          </a:xfrm>
        </p:spPr>
        <p:txBody>
          <a:bodyPr/>
          <a:lstStyle/>
          <a:p>
            <a:r>
              <a:rPr lang="fr-CA" dirty="0"/>
              <a:t>L’empire</a:t>
            </a:r>
          </a:p>
        </p:txBody>
      </p:sp>
      <p:sp>
        <p:nvSpPr>
          <p:cNvPr id="4" name="Espace réservé du texte 3">
            <a:extLst>
              <a:ext uri="{FF2B5EF4-FFF2-40B4-BE49-F238E27FC236}">
                <a16:creationId xmlns:a16="http://schemas.microsoft.com/office/drawing/2014/main" id="{D2F819AD-D29E-B972-6A78-37BF8ADC693E}"/>
              </a:ext>
            </a:extLst>
          </p:cNvPr>
          <p:cNvSpPr>
            <a:spLocks noGrp="1"/>
          </p:cNvSpPr>
          <p:nvPr>
            <p:ph type="body" sz="quarter" idx="14"/>
          </p:nvPr>
        </p:nvSpPr>
        <p:spPr/>
        <p:txBody>
          <a:bodyPr/>
          <a:lstStyle/>
          <a:p>
            <a:endParaRPr lang="fr-CA" dirty="0"/>
          </a:p>
          <a:p>
            <a:endParaRPr lang="fr-CA" dirty="0"/>
          </a:p>
          <a:p>
            <a:endParaRPr lang="fr-CA" dirty="0"/>
          </a:p>
          <a:p>
            <a:endParaRPr lang="fr-CA" dirty="0"/>
          </a:p>
          <a:p>
            <a:endParaRPr lang="fr-CA" dirty="0"/>
          </a:p>
          <a:p>
            <a:r>
              <a:rPr lang="fr-FR" dirty="0"/>
              <a:t>Le chef d'État d'un empire se nomme...</a:t>
            </a:r>
          </a:p>
          <a:p>
            <a:endParaRPr lang="fr-CA" dirty="0"/>
          </a:p>
        </p:txBody>
      </p:sp>
      <p:sp>
        <p:nvSpPr>
          <p:cNvPr id="5" name="ZoneTexte 4">
            <a:extLst>
              <a:ext uri="{FF2B5EF4-FFF2-40B4-BE49-F238E27FC236}">
                <a16:creationId xmlns:a16="http://schemas.microsoft.com/office/drawing/2014/main" id="{9EC367EF-B9F9-084C-A51B-EBF773FCA7B3}"/>
              </a:ext>
            </a:extLst>
          </p:cNvPr>
          <p:cNvSpPr txBox="1"/>
          <p:nvPr/>
        </p:nvSpPr>
        <p:spPr>
          <a:xfrm>
            <a:off x="886968" y="5577840"/>
            <a:ext cx="40298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t>L'empereur ou l'impératrice.</a:t>
            </a:r>
          </a:p>
        </p:txBody>
      </p:sp>
    </p:spTree>
    <p:extLst>
      <p:ext uri="{BB962C8B-B14F-4D97-AF65-F5344CB8AC3E}">
        <p14:creationId xmlns:p14="http://schemas.microsoft.com/office/powerpoint/2010/main" val="30953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éducaloi - Atelier 2021 - Anglais">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22" ma:contentTypeDescription="Crée un document." ma:contentTypeScope="" ma:versionID="2a90a7d543790f5e7d35d8ca0a75cce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5072e1084472b07420617fcb0cc818bc"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element ref="ns3:MediaServiceObjectDetectorVersions" minOccurs="0"/>
                <xsd:element ref="ns2:Disciplines_x0020_scolaires" minOccurs="0"/>
                <xsd:element ref="ns2:Bilingue" minOccurs="0"/>
                <xsd:element ref="ns2:Niveau_x0020_suggéré"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format="Dropdown" ma:indexed="true" ma:internalName="Type_x0020_d_x0027_activit_x00e9_">
      <xsd:simpleType>
        <xsd:restriction base="dms:Choice">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element name="Disciplines_x0020_scolaires" ma:index="28" nillable="true" ma:displayName="Disciplines scolaires" ma:description="Disciplines scolaires affichés sur Educationjuridique.ca" ma:format="Dropdown" ma:internalName="Disciplines_x0020_scolaires">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Bilingue" ma:index="29" nillable="true" ma:displayName="Bilingue" ma:default="non" ma:description="Contenu bilingue?" ma:format="Dropdown" ma:internalName="Bilingue">
      <xsd:simpleType>
        <xsd:restriction base="dms:Choice">
          <xsd:enumeration value="non"/>
          <xsd:enumeration value="oui"/>
        </xsd:restriction>
      </xsd:simpleType>
    </xsd:element>
    <xsd:element name="Niveau_x0020_suggéré" ma:index="30" nillable="true" ma:displayName="Niveau suggéré" ma:description="Métadonnée qui appraît sur la page de la ressource sur le site EJ.ca (pas comme public-cible)" ma:format="Dropdown" ma:internalName="Niveau_x0020_sugg_x00e9_r_x00e9_">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true</EnLigneEN>
    <Type_x0020_d_x0027_activité xmlns="26cc9b95-bf92-4103-b8de-0e6845ac7fa9">Trousse pédagogique</Type_x0020_d_x0027_activité>
    <Titre_x0020_anglais xmlns="26cc9b95-bf92-4103-b8de-0e6845ac7fa9">State and Justice throughout history</Titre_x0020_anglais>
    <MiseAJour xmlns="26cc9b95-bf92-4103-b8de-0e6845ac7fa9" xsi:nil="true"/>
    <Notes1 xmlns="26cc9b95-bf92-4103-b8de-0e6845ac7fa9" xsi:nil="true"/>
    <EnLigneFR xmlns="26cc9b95-bf92-4103-b8de-0e6845ac7fa9">true</EnLigneFR>
    <Date xmlns="580a2e17-f139-49de-a9ea-8883fe6eb758" xsi:nil="true"/>
    <Bilingue xmlns="26cc9b95-bf92-4103-b8de-0e6845ac7fa9">oui</Bilingue>
    <Disciplines_x0020_scolaires xmlns="26cc9b95-bf92-4103-b8de-0e6845ac7fa9" xsi:nil="true"/>
    <Niveau_x0020_suggéré xmlns="26cc9b95-bf92-4103-b8de-0e6845ac7fa9" xsi:nil="true"/>
  </documentManagement>
</p:properties>
</file>

<file path=customXml/itemProps1.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2.xml><?xml version="1.0" encoding="utf-8"?>
<ds:datastoreItem xmlns:ds="http://schemas.openxmlformats.org/officeDocument/2006/customXml" ds:itemID="{34BF6084-4156-4609-85D7-F4811CF560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37B8FB-EB27-400B-9495-8EF1A31EAD1C}">
  <ds:schemaRefs>
    <ds:schemaRef ds:uri="580a2e17-f139-49de-a9ea-8883fe6eb758"/>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26cc9b95-bf92-4103-b8de-0e6845ac7fa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1115</TotalTime>
  <Words>4328</Words>
  <Application>Microsoft Office PowerPoint</Application>
  <PresentationFormat>Widescreen</PresentationFormat>
  <Paragraphs>410</Paragraphs>
  <Slides>24</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Calibri</vt:lpstr>
      <vt:lpstr>Calibri Light</vt:lpstr>
      <vt:lpstr>Courier New</vt:lpstr>
      <vt:lpstr>Helvetica Light</vt:lpstr>
      <vt:lpstr>Police système</vt:lpstr>
      <vt:lpstr>Segoe UI</vt:lpstr>
      <vt:lpstr>Wingdings</vt:lpstr>
      <vt:lpstr>éducaloi - Atelier 2021</vt:lpstr>
      <vt:lpstr>Thème Office</vt:lpstr>
      <vt:lpstr>éducaloi - Atelier 2021 - Anglais</vt:lpstr>
      <vt:lpstr>Rome​ </vt:lpstr>
      <vt:lpstr>PowerPoint Presentation</vt:lpstr>
      <vt:lpstr>PowerPoint Presentation</vt:lpstr>
      <vt:lpstr>PowerPoint Presentation</vt:lpstr>
      <vt:lpstr>A monarchy is....</vt:lpstr>
      <vt:lpstr>Modern-day monarchies</vt:lpstr>
      <vt:lpstr>A republic is …</vt:lpstr>
      <vt:lpstr>Modern-day republics</vt:lpstr>
      <vt:lpstr>Un empire c’est ...?</vt:lpstr>
      <vt:lpstr>Modern-day empires</vt:lpstr>
      <vt:lpstr>PowerPoint Presentation</vt:lpstr>
      <vt:lpstr>The first codes of law… well before the Roman codes</vt:lpstr>
      <vt:lpstr>The Twelve Tables (around 450 BCE)</vt:lpstr>
      <vt:lpstr>The Twelve Tables (around 450 BCE)</vt:lpstr>
      <vt:lpstr>The Justinian Code (529 CE)</vt:lpstr>
      <vt:lpstr>The Justinian Code (529 CE)</vt:lpstr>
      <vt:lpstr>PowerPoint Presentation</vt:lpstr>
      <vt:lpstr>Current Québec law </vt:lpstr>
      <vt:lpstr>Everyone is equal before the law</vt:lpstr>
      <vt:lpstr>The accuser/plaintiff has the burden of proof</vt:lpstr>
      <vt:lpstr>Presumption of innocence</vt:lpstr>
      <vt:lpstr>Only the Head of State can make laws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Thais Cattani Perroni</cp:lastModifiedBy>
  <cp:revision>201</cp:revision>
  <dcterms:created xsi:type="dcterms:W3CDTF">2021-02-22T16:21:34Z</dcterms:created>
  <dcterms:modified xsi:type="dcterms:W3CDTF">2023-08-17T18:37:36Z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963af0ca-1b7b-40dc-92b1-4346820accb4</vt:lpwstr>
  </property>
  <property fmtid="{D5CDD505-2E9C-101B-9397-08002B2CF9AE}" pid="4" name="Order">
    <vt:r8>204105700</vt:r8>
  </property>
  <property fmtid="{D5CDD505-2E9C-101B-9397-08002B2CF9AE}" pid="5" name="xd_Signature">
    <vt:bool>false</vt:bool>
  </property>
  <property fmtid="{D5CDD505-2E9C-101B-9397-08002B2CF9AE}" pid="6" name="xd_ProgID">
    <vt:lpwstr/>
  </property>
  <property fmtid="{D5CDD505-2E9C-101B-9397-08002B2CF9AE}" pid="7" name="_dlc_DocId">
    <vt:lpwstr>EDUC-718269152-2041057</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https://educaloi.sharepoint.com/ms/_layouts/15/DocIdRedir.aspx?ID=EDUC-718269152-2041057, EDUC-718269152-2041057</vt:lpwstr>
  </property>
  <property fmtid="{D5CDD505-2E9C-101B-9397-08002B2CF9AE}" pid="13" name="MediaServiceImageTags">
    <vt:lpwstr/>
  </property>
  <property fmtid="{D5CDD505-2E9C-101B-9397-08002B2CF9AE}" pid="14" name="_docset_NoMedatataSyncRequired">
    <vt:lpwstr>False</vt:lpwstr>
  </property>
  <property fmtid="{D5CDD505-2E9C-101B-9397-08002B2CF9AE}" pid="15" name="EnVeille">
    <vt:bool>true</vt:bool>
  </property>
</Properties>
</file>